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8" r:id="rId3"/>
    <p:sldId id="269" r:id="rId4"/>
    <p:sldId id="257" r:id="rId5"/>
    <p:sldId id="258" r:id="rId6"/>
    <p:sldId id="259" r:id="rId7"/>
    <p:sldId id="261" r:id="rId8"/>
    <p:sldId id="262" r:id="rId9"/>
    <p:sldId id="263" r:id="rId10"/>
    <p:sldId id="266" r:id="rId11"/>
    <p:sldId id="265" r:id="rId12"/>
    <p:sldId id="264" r:id="rId13"/>
    <p:sldId id="267" r:id="rId14"/>
    <p:sldId id="270" r:id="rId15"/>
  </p:sldIdLst>
  <p:sldSz cx="12192000" cy="6858000"/>
  <p:notesSz cx="7010400"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oangtuyetlinh" initials="h" lastIdx="2" clrIdx="0">
    <p:extLst>
      <p:ext uri="{19B8F6BF-5375-455C-9EA6-DF929625EA0E}">
        <p15:presenceInfo xmlns:p15="http://schemas.microsoft.com/office/powerpoint/2012/main" userId="hoangtuyetlinh"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9" d="100"/>
          <a:sy n="69" d="100"/>
        </p:scale>
        <p:origin x="69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_rels/data1.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sv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svg"/><Relationship Id="rId4" Type="http://schemas.openxmlformats.org/officeDocument/2006/relationships/image" Target="../media/image9.svg"/><Relationship Id="rId9" Type="http://schemas.openxmlformats.org/officeDocument/2006/relationships/image" Target="../media/image14.png"/></Relationships>
</file>

<file path=ppt/diagrams/_rels/drawing1.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sv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svg"/><Relationship Id="rId4" Type="http://schemas.openxmlformats.org/officeDocument/2006/relationships/image" Target="../media/image9.svg"/><Relationship Id="rId9" Type="http://schemas.openxmlformats.org/officeDocument/2006/relationships/image" Target="../media/image14.pn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870CCA9-54F1-2E4C-8635-335A5F06FEC5}"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pt>
    <dgm:pt modelId="{E4C7E997-E6E9-7445-B2B8-8A99E00F4FC8}">
      <dgm:prSet phldrT="[Text]"/>
      <dgm:spPr/>
      <dgm:t>
        <a:bodyPr/>
        <a:lstStyle/>
        <a:p>
          <a:pPr>
            <a:lnSpc>
              <a:spcPct val="100000"/>
            </a:lnSpc>
          </a:pPr>
          <a:r>
            <a:rPr lang="en-US" dirty="0" err="1"/>
            <a:t>Sáng</a:t>
          </a:r>
          <a:r>
            <a:rPr lang="en-US" dirty="0"/>
            <a:t> </a:t>
          </a:r>
          <a:r>
            <a:rPr lang="en-US" dirty="0" err="1"/>
            <a:t>tạo</a:t>
          </a:r>
          <a:endParaRPr lang="en-US" dirty="0"/>
        </a:p>
      </dgm:t>
    </dgm:pt>
    <dgm:pt modelId="{4A35A9A8-1C86-DF4F-884B-53CAEFEED3F6}" type="parTrans" cxnId="{504EA146-77DF-7349-AA41-5EBAF482DA06}">
      <dgm:prSet/>
      <dgm:spPr/>
      <dgm:t>
        <a:bodyPr/>
        <a:lstStyle/>
        <a:p>
          <a:endParaRPr lang="en-US"/>
        </a:p>
      </dgm:t>
    </dgm:pt>
    <dgm:pt modelId="{20215104-3FA3-A248-8A00-8BF8705873B5}" type="sibTrans" cxnId="{504EA146-77DF-7349-AA41-5EBAF482DA06}">
      <dgm:prSet/>
      <dgm:spPr/>
      <dgm:t>
        <a:bodyPr/>
        <a:lstStyle/>
        <a:p>
          <a:endParaRPr lang="en-US"/>
        </a:p>
      </dgm:t>
    </dgm:pt>
    <dgm:pt modelId="{4F175CB1-D812-4F4A-8AEA-5D7D1091D1B2}">
      <dgm:prSet phldrT="[Text]"/>
      <dgm:spPr/>
      <dgm:t>
        <a:bodyPr/>
        <a:lstStyle/>
        <a:p>
          <a:pPr>
            <a:lnSpc>
              <a:spcPct val="100000"/>
            </a:lnSpc>
          </a:pPr>
          <a:r>
            <a:rPr lang="en-US" dirty="0" err="1"/>
            <a:t>Hiểu</a:t>
          </a:r>
          <a:endParaRPr lang="en-US" dirty="0"/>
        </a:p>
      </dgm:t>
    </dgm:pt>
    <dgm:pt modelId="{7D93447A-E4CB-BF4C-A97D-BF161B070429}" type="parTrans" cxnId="{5CAC9F96-7D56-5F48-BCBB-DED7658961BF}">
      <dgm:prSet/>
      <dgm:spPr/>
      <dgm:t>
        <a:bodyPr/>
        <a:lstStyle/>
        <a:p>
          <a:endParaRPr lang="en-US"/>
        </a:p>
      </dgm:t>
    </dgm:pt>
    <dgm:pt modelId="{4AF7CBA0-17CB-E546-96C6-1D6156EB4FBF}" type="sibTrans" cxnId="{5CAC9F96-7D56-5F48-BCBB-DED7658961BF}">
      <dgm:prSet/>
      <dgm:spPr/>
      <dgm:t>
        <a:bodyPr/>
        <a:lstStyle/>
        <a:p>
          <a:endParaRPr lang="en-US"/>
        </a:p>
      </dgm:t>
    </dgm:pt>
    <dgm:pt modelId="{B79264A8-3979-B44F-87D5-7B4406C172E3}">
      <dgm:prSet phldrT="[Text]"/>
      <dgm:spPr/>
      <dgm:t>
        <a:bodyPr/>
        <a:lstStyle/>
        <a:p>
          <a:pPr>
            <a:lnSpc>
              <a:spcPct val="100000"/>
            </a:lnSpc>
          </a:pPr>
          <a:r>
            <a:rPr lang="en-US" dirty="0" err="1"/>
            <a:t>Nhớ</a:t>
          </a:r>
          <a:endParaRPr lang="en-US" dirty="0"/>
        </a:p>
      </dgm:t>
    </dgm:pt>
    <dgm:pt modelId="{104EE690-9AED-6F4F-89D9-A5AAF920A033}" type="parTrans" cxnId="{1365F932-0A80-7349-B71E-11E3089C57E2}">
      <dgm:prSet/>
      <dgm:spPr/>
      <dgm:t>
        <a:bodyPr/>
        <a:lstStyle/>
        <a:p>
          <a:endParaRPr lang="en-US"/>
        </a:p>
      </dgm:t>
    </dgm:pt>
    <dgm:pt modelId="{13BA7898-B1B8-8A4A-B650-A52981546900}" type="sibTrans" cxnId="{1365F932-0A80-7349-B71E-11E3089C57E2}">
      <dgm:prSet/>
      <dgm:spPr/>
      <dgm:t>
        <a:bodyPr/>
        <a:lstStyle/>
        <a:p>
          <a:endParaRPr lang="en-US"/>
        </a:p>
      </dgm:t>
    </dgm:pt>
    <dgm:pt modelId="{AC9A5858-657A-6541-84EA-2ABF10CB57EA}">
      <dgm:prSet/>
      <dgm:spPr/>
      <dgm:t>
        <a:bodyPr/>
        <a:lstStyle/>
        <a:p>
          <a:pPr>
            <a:lnSpc>
              <a:spcPct val="100000"/>
            </a:lnSpc>
          </a:pPr>
          <a:r>
            <a:rPr lang="en-US" dirty="0" err="1"/>
            <a:t>Đánh</a:t>
          </a:r>
          <a:r>
            <a:rPr lang="en-US" dirty="0"/>
            <a:t> </a:t>
          </a:r>
          <a:r>
            <a:rPr lang="en-US" dirty="0" err="1"/>
            <a:t>giá</a:t>
          </a:r>
          <a:endParaRPr lang="en-US" dirty="0"/>
        </a:p>
      </dgm:t>
    </dgm:pt>
    <dgm:pt modelId="{B06430C6-7BD8-0347-B808-30313667DECA}" type="parTrans" cxnId="{A216D556-BE32-9A41-998B-28C2EA64D064}">
      <dgm:prSet/>
      <dgm:spPr/>
      <dgm:t>
        <a:bodyPr/>
        <a:lstStyle/>
        <a:p>
          <a:endParaRPr lang="en-US"/>
        </a:p>
      </dgm:t>
    </dgm:pt>
    <dgm:pt modelId="{9EDB1655-DEA2-6C4E-A319-E4FB1D84ECF4}" type="sibTrans" cxnId="{A216D556-BE32-9A41-998B-28C2EA64D064}">
      <dgm:prSet/>
      <dgm:spPr/>
      <dgm:t>
        <a:bodyPr/>
        <a:lstStyle/>
        <a:p>
          <a:endParaRPr lang="en-US"/>
        </a:p>
      </dgm:t>
    </dgm:pt>
    <dgm:pt modelId="{C8F410CE-3E85-EB45-932E-329C8FC53E1A}">
      <dgm:prSet/>
      <dgm:spPr/>
      <dgm:t>
        <a:bodyPr/>
        <a:lstStyle/>
        <a:p>
          <a:pPr>
            <a:lnSpc>
              <a:spcPct val="100000"/>
            </a:lnSpc>
          </a:pPr>
          <a:r>
            <a:rPr lang="en-US" dirty="0" err="1"/>
            <a:t>Phân</a:t>
          </a:r>
          <a:r>
            <a:rPr lang="en-US" dirty="0"/>
            <a:t> </a:t>
          </a:r>
          <a:r>
            <a:rPr lang="en-US" dirty="0" err="1"/>
            <a:t>tích</a:t>
          </a:r>
          <a:endParaRPr lang="en-US" dirty="0"/>
        </a:p>
      </dgm:t>
    </dgm:pt>
    <dgm:pt modelId="{BD1C421C-F26D-A34E-9049-0E9F45CC6201}" type="parTrans" cxnId="{5CA600D8-F92C-2044-BCE3-4F5AD72B3C24}">
      <dgm:prSet/>
      <dgm:spPr/>
      <dgm:t>
        <a:bodyPr/>
        <a:lstStyle/>
        <a:p>
          <a:endParaRPr lang="en-US"/>
        </a:p>
      </dgm:t>
    </dgm:pt>
    <dgm:pt modelId="{D736AFF8-DFD5-8A45-9BCA-73346FC09EEC}" type="sibTrans" cxnId="{5CA600D8-F92C-2044-BCE3-4F5AD72B3C24}">
      <dgm:prSet/>
      <dgm:spPr/>
      <dgm:t>
        <a:bodyPr/>
        <a:lstStyle/>
        <a:p>
          <a:endParaRPr lang="en-US"/>
        </a:p>
      </dgm:t>
    </dgm:pt>
    <dgm:pt modelId="{A290737F-04D6-714F-AF45-4E0CE033F22E}">
      <dgm:prSet/>
      <dgm:spPr/>
      <dgm:t>
        <a:bodyPr/>
        <a:lstStyle/>
        <a:p>
          <a:pPr>
            <a:lnSpc>
              <a:spcPct val="100000"/>
            </a:lnSpc>
          </a:pPr>
          <a:r>
            <a:rPr lang="en-US" dirty="0" err="1"/>
            <a:t>Áp</a:t>
          </a:r>
          <a:r>
            <a:rPr lang="en-US" dirty="0"/>
            <a:t> </a:t>
          </a:r>
          <a:r>
            <a:rPr lang="en-US" dirty="0" err="1"/>
            <a:t>dụng</a:t>
          </a:r>
          <a:endParaRPr lang="en-US" dirty="0"/>
        </a:p>
      </dgm:t>
    </dgm:pt>
    <dgm:pt modelId="{C8AB891B-CBFA-BF45-9062-14E526F3BF6A}" type="parTrans" cxnId="{98C7BBCC-2C96-2B4F-AE61-3B0315173EF9}">
      <dgm:prSet/>
      <dgm:spPr/>
      <dgm:t>
        <a:bodyPr/>
        <a:lstStyle/>
        <a:p>
          <a:endParaRPr lang="en-US"/>
        </a:p>
      </dgm:t>
    </dgm:pt>
    <dgm:pt modelId="{8F279EA7-5601-7F43-ABD5-3FF1597611E5}" type="sibTrans" cxnId="{98C7BBCC-2C96-2B4F-AE61-3B0315173EF9}">
      <dgm:prSet/>
      <dgm:spPr/>
      <dgm:t>
        <a:bodyPr/>
        <a:lstStyle/>
        <a:p>
          <a:endParaRPr lang="en-US"/>
        </a:p>
      </dgm:t>
    </dgm:pt>
    <dgm:pt modelId="{64D6D69F-C0A2-4071-8515-A81B938262BE}" type="pres">
      <dgm:prSet presAssocID="{4870CCA9-54F1-2E4C-8635-335A5F06FEC5}" presName="root" presStyleCnt="0">
        <dgm:presLayoutVars>
          <dgm:dir/>
          <dgm:resizeHandles val="exact"/>
        </dgm:presLayoutVars>
      </dgm:prSet>
      <dgm:spPr/>
    </dgm:pt>
    <dgm:pt modelId="{23443829-5E03-4B98-85F1-A6A04A538350}" type="pres">
      <dgm:prSet presAssocID="{E4C7E997-E6E9-7445-B2B8-8A99E00F4FC8}" presName="compNode" presStyleCnt="0"/>
      <dgm:spPr/>
    </dgm:pt>
    <dgm:pt modelId="{4551759C-1981-48F8-86C2-C2F66EB2E41F}" type="pres">
      <dgm:prSet presAssocID="{E4C7E997-E6E9-7445-B2B8-8A99E00F4FC8}" presName="bgRect" presStyleLbl="bgShp" presStyleIdx="0" presStyleCnt="6"/>
      <dgm:spPr/>
    </dgm:pt>
    <dgm:pt modelId="{68F99DA8-50E4-4F8D-B613-7CE455005D77}" type="pres">
      <dgm:prSet presAssocID="{E4C7E997-E6E9-7445-B2B8-8A99E00F4FC8}"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Easel"/>
        </a:ext>
      </dgm:extLst>
    </dgm:pt>
    <dgm:pt modelId="{70C78095-9507-445B-939F-1516F573B0C7}" type="pres">
      <dgm:prSet presAssocID="{E4C7E997-E6E9-7445-B2B8-8A99E00F4FC8}" presName="spaceRect" presStyleCnt="0"/>
      <dgm:spPr/>
    </dgm:pt>
    <dgm:pt modelId="{25B0060E-2D81-4795-9E0F-F81497FC3643}" type="pres">
      <dgm:prSet presAssocID="{E4C7E997-E6E9-7445-B2B8-8A99E00F4FC8}" presName="parTx" presStyleLbl="revTx" presStyleIdx="0" presStyleCnt="6">
        <dgm:presLayoutVars>
          <dgm:chMax val="0"/>
          <dgm:chPref val="0"/>
        </dgm:presLayoutVars>
      </dgm:prSet>
      <dgm:spPr/>
    </dgm:pt>
    <dgm:pt modelId="{D6634710-19B5-4141-821E-41F15302D491}" type="pres">
      <dgm:prSet presAssocID="{20215104-3FA3-A248-8A00-8BF8705873B5}" presName="sibTrans" presStyleCnt="0"/>
      <dgm:spPr/>
    </dgm:pt>
    <dgm:pt modelId="{4124F08B-37EE-4D46-BD12-975DEF4DFD3D}" type="pres">
      <dgm:prSet presAssocID="{AC9A5858-657A-6541-84EA-2ABF10CB57EA}" presName="compNode" presStyleCnt="0"/>
      <dgm:spPr/>
    </dgm:pt>
    <dgm:pt modelId="{58E2A05E-54A1-4DA4-9BAB-BB96D9770E82}" type="pres">
      <dgm:prSet presAssocID="{AC9A5858-657A-6541-84EA-2ABF10CB57EA}" presName="bgRect" presStyleLbl="bgShp" presStyleIdx="1" presStyleCnt="6"/>
      <dgm:spPr/>
    </dgm:pt>
    <dgm:pt modelId="{6BC97A37-1DB9-42CA-B306-697276BF988F}" type="pres">
      <dgm:prSet presAssocID="{AC9A5858-657A-6541-84EA-2ABF10CB57EA}"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ead with Gears"/>
        </a:ext>
      </dgm:extLst>
    </dgm:pt>
    <dgm:pt modelId="{807DCAF4-C9C2-45EA-92CF-A2DA2DDCE276}" type="pres">
      <dgm:prSet presAssocID="{AC9A5858-657A-6541-84EA-2ABF10CB57EA}" presName="spaceRect" presStyleCnt="0"/>
      <dgm:spPr/>
    </dgm:pt>
    <dgm:pt modelId="{5A04640F-F96E-49B7-AA06-1FB77A1F174B}" type="pres">
      <dgm:prSet presAssocID="{AC9A5858-657A-6541-84EA-2ABF10CB57EA}" presName="parTx" presStyleLbl="revTx" presStyleIdx="1" presStyleCnt="6">
        <dgm:presLayoutVars>
          <dgm:chMax val="0"/>
          <dgm:chPref val="0"/>
        </dgm:presLayoutVars>
      </dgm:prSet>
      <dgm:spPr/>
    </dgm:pt>
    <dgm:pt modelId="{B9C835CF-FA0B-4E31-901B-BECFD6D5F20D}" type="pres">
      <dgm:prSet presAssocID="{9EDB1655-DEA2-6C4E-A319-E4FB1D84ECF4}" presName="sibTrans" presStyleCnt="0"/>
      <dgm:spPr/>
    </dgm:pt>
    <dgm:pt modelId="{861F81AC-09AB-4A25-A3B3-2E202C76DC5D}" type="pres">
      <dgm:prSet presAssocID="{C8F410CE-3E85-EB45-932E-329C8FC53E1A}" presName="compNode" presStyleCnt="0"/>
      <dgm:spPr/>
    </dgm:pt>
    <dgm:pt modelId="{0A136851-62A5-43C6-94B5-0BB9EA18D5B4}" type="pres">
      <dgm:prSet presAssocID="{C8F410CE-3E85-EB45-932E-329C8FC53E1A}" presName="bgRect" presStyleLbl="bgShp" presStyleIdx="2" presStyleCnt="6"/>
      <dgm:spPr/>
    </dgm:pt>
    <dgm:pt modelId="{68A0B2E3-C917-4F5D-9439-85DD49BBBC75}" type="pres">
      <dgm:prSet presAssocID="{C8F410CE-3E85-EB45-932E-329C8FC53E1A}"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rain in head"/>
        </a:ext>
      </dgm:extLst>
    </dgm:pt>
    <dgm:pt modelId="{42BD2F19-C083-4EFB-9D9B-FCF193F88F95}" type="pres">
      <dgm:prSet presAssocID="{C8F410CE-3E85-EB45-932E-329C8FC53E1A}" presName="spaceRect" presStyleCnt="0"/>
      <dgm:spPr/>
    </dgm:pt>
    <dgm:pt modelId="{3105B337-6E9E-40BC-BE72-7DF9A54EDFAF}" type="pres">
      <dgm:prSet presAssocID="{C8F410CE-3E85-EB45-932E-329C8FC53E1A}" presName="parTx" presStyleLbl="revTx" presStyleIdx="2" presStyleCnt="6">
        <dgm:presLayoutVars>
          <dgm:chMax val="0"/>
          <dgm:chPref val="0"/>
        </dgm:presLayoutVars>
      </dgm:prSet>
      <dgm:spPr/>
    </dgm:pt>
    <dgm:pt modelId="{1FB39AAC-8526-4A01-9A29-2C50135BA131}" type="pres">
      <dgm:prSet presAssocID="{D736AFF8-DFD5-8A45-9BCA-73346FC09EEC}" presName="sibTrans" presStyleCnt="0"/>
      <dgm:spPr/>
    </dgm:pt>
    <dgm:pt modelId="{53929034-D408-4EB5-9AA4-712910939215}" type="pres">
      <dgm:prSet presAssocID="{A290737F-04D6-714F-AF45-4E0CE033F22E}" presName="compNode" presStyleCnt="0"/>
      <dgm:spPr/>
    </dgm:pt>
    <dgm:pt modelId="{6F1866FA-F8BB-474B-B6C0-AF875926500E}" type="pres">
      <dgm:prSet presAssocID="{A290737F-04D6-714F-AF45-4E0CE033F22E}" presName="bgRect" presStyleLbl="bgShp" presStyleIdx="3" presStyleCnt="6"/>
      <dgm:spPr/>
    </dgm:pt>
    <dgm:pt modelId="{655631B4-F61E-4269-83ED-D62F746DE6B9}" type="pres">
      <dgm:prSet presAssocID="{A290737F-04D6-714F-AF45-4E0CE033F22E}" presName="iconRect" presStyleLbl="node1" presStyleIdx="3" presStyleCnt="6" custLinFactY="100000" custLinFactNeighborX="9606" custLinFactNeighborY="12094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Magnifying glass"/>
        </a:ext>
      </dgm:extLst>
    </dgm:pt>
    <dgm:pt modelId="{540A429A-5873-4153-9ACF-139C45DE2DA8}" type="pres">
      <dgm:prSet presAssocID="{A290737F-04D6-714F-AF45-4E0CE033F22E}" presName="spaceRect" presStyleCnt="0"/>
      <dgm:spPr/>
    </dgm:pt>
    <dgm:pt modelId="{2B419CD0-1274-4DF3-A37F-89F244774D6A}" type="pres">
      <dgm:prSet presAssocID="{A290737F-04D6-714F-AF45-4E0CE033F22E}" presName="parTx" presStyleLbl="revTx" presStyleIdx="3" presStyleCnt="6">
        <dgm:presLayoutVars>
          <dgm:chMax val="0"/>
          <dgm:chPref val="0"/>
        </dgm:presLayoutVars>
      </dgm:prSet>
      <dgm:spPr/>
    </dgm:pt>
    <dgm:pt modelId="{382125DF-8E2C-4162-B32C-0E2FB3EF6626}" type="pres">
      <dgm:prSet presAssocID="{8F279EA7-5601-7F43-ABD5-3FF1597611E5}" presName="sibTrans" presStyleCnt="0"/>
      <dgm:spPr/>
    </dgm:pt>
    <dgm:pt modelId="{7FF85311-EEA5-4F5F-8F27-1E4140B374F7}" type="pres">
      <dgm:prSet presAssocID="{4F175CB1-D812-4F4A-8AEA-5D7D1091D1B2}" presName="compNode" presStyleCnt="0"/>
      <dgm:spPr/>
    </dgm:pt>
    <dgm:pt modelId="{3F5B1B69-6EE7-49FF-8C68-9CEB6D9D0D6B}" type="pres">
      <dgm:prSet presAssocID="{4F175CB1-D812-4F4A-8AEA-5D7D1091D1B2}" presName="bgRect" presStyleLbl="bgShp" presStyleIdx="4" presStyleCnt="6"/>
      <dgm:spPr/>
    </dgm:pt>
    <dgm:pt modelId="{00D1787C-2139-461B-B5DB-99E322353C7D}" type="pres">
      <dgm:prSet presAssocID="{4F175CB1-D812-4F4A-8AEA-5D7D1091D1B2}" presName="iconRect" presStyleLbl="node1" presStyleIdx="4" presStyleCnt="6" custLinFactY="-100000" custLinFactNeighborX="21959" custLinFactNeighborY="-117742"/>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Statistics"/>
        </a:ext>
      </dgm:extLst>
    </dgm:pt>
    <dgm:pt modelId="{0944007C-FBEF-4877-8B7A-D7079F3BF3CC}" type="pres">
      <dgm:prSet presAssocID="{4F175CB1-D812-4F4A-8AEA-5D7D1091D1B2}" presName="spaceRect" presStyleCnt="0"/>
      <dgm:spPr/>
    </dgm:pt>
    <dgm:pt modelId="{A6C12361-CF89-4269-8031-52FD5E1FEFED}" type="pres">
      <dgm:prSet presAssocID="{4F175CB1-D812-4F4A-8AEA-5D7D1091D1B2}" presName="parTx" presStyleLbl="revTx" presStyleIdx="4" presStyleCnt="6">
        <dgm:presLayoutVars>
          <dgm:chMax val="0"/>
          <dgm:chPref val="0"/>
        </dgm:presLayoutVars>
      </dgm:prSet>
      <dgm:spPr/>
    </dgm:pt>
    <dgm:pt modelId="{32008C2B-6A06-41CB-918D-2B022D2DDDFC}" type="pres">
      <dgm:prSet presAssocID="{4AF7CBA0-17CB-E546-96C6-1D6156EB4FBF}" presName="sibTrans" presStyleCnt="0"/>
      <dgm:spPr/>
    </dgm:pt>
    <dgm:pt modelId="{7D764C8B-7345-41F3-9329-74CDD1923622}" type="pres">
      <dgm:prSet presAssocID="{B79264A8-3979-B44F-87D5-7B4406C172E3}" presName="compNode" presStyleCnt="0"/>
      <dgm:spPr/>
    </dgm:pt>
    <dgm:pt modelId="{F4CC9A5D-CA91-47E2-A3C7-3CCDCCA5925D}" type="pres">
      <dgm:prSet presAssocID="{B79264A8-3979-B44F-87D5-7B4406C172E3}" presName="bgRect" presStyleLbl="bgShp" presStyleIdx="5" presStyleCnt="6"/>
      <dgm:spPr/>
    </dgm:pt>
    <dgm:pt modelId="{62D4AA8C-0676-48B3-8DE4-66A69C1923CB}" type="pres">
      <dgm:prSet presAssocID="{B79264A8-3979-B44F-87D5-7B4406C172E3}"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Warning"/>
        </a:ext>
      </dgm:extLst>
    </dgm:pt>
    <dgm:pt modelId="{24CB3486-8F27-4D83-807F-37F888E5BCC0}" type="pres">
      <dgm:prSet presAssocID="{B79264A8-3979-B44F-87D5-7B4406C172E3}" presName="spaceRect" presStyleCnt="0"/>
      <dgm:spPr/>
    </dgm:pt>
    <dgm:pt modelId="{313745B9-1D34-4F99-8787-61BB63FDD555}" type="pres">
      <dgm:prSet presAssocID="{B79264A8-3979-B44F-87D5-7B4406C172E3}" presName="parTx" presStyleLbl="revTx" presStyleIdx="5" presStyleCnt="6">
        <dgm:presLayoutVars>
          <dgm:chMax val="0"/>
          <dgm:chPref val="0"/>
        </dgm:presLayoutVars>
      </dgm:prSet>
      <dgm:spPr/>
    </dgm:pt>
  </dgm:ptLst>
  <dgm:cxnLst>
    <dgm:cxn modelId="{F2620803-2CAA-094C-822E-7B7490291449}" type="presOf" srcId="{4F175CB1-D812-4F4A-8AEA-5D7D1091D1B2}" destId="{A6C12361-CF89-4269-8031-52FD5E1FEFED}" srcOrd="0" destOrd="0" presId="urn:microsoft.com/office/officeart/2018/2/layout/IconVerticalSolidList"/>
    <dgm:cxn modelId="{DDDAE904-F23C-364A-83B2-4762AE6ED4AF}" type="presOf" srcId="{AC9A5858-657A-6541-84EA-2ABF10CB57EA}" destId="{5A04640F-F96E-49B7-AA06-1FB77A1F174B}" srcOrd="0" destOrd="0" presId="urn:microsoft.com/office/officeart/2018/2/layout/IconVerticalSolidList"/>
    <dgm:cxn modelId="{B4220D11-3D9B-5547-BCDE-D49D7A3CA557}" type="presOf" srcId="{B79264A8-3979-B44F-87D5-7B4406C172E3}" destId="{313745B9-1D34-4F99-8787-61BB63FDD555}" srcOrd="0" destOrd="0" presId="urn:microsoft.com/office/officeart/2018/2/layout/IconVerticalSolidList"/>
    <dgm:cxn modelId="{1365F932-0A80-7349-B71E-11E3089C57E2}" srcId="{4870CCA9-54F1-2E4C-8635-335A5F06FEC5}" destId="{B79264A8-3979-B44F-87D5-7B4406C172E3}" srcOrd="5" destOrd="0" parTransId="{104EE690-9AED-6F4F-89D9-A5AAF920A033}" sibTransId="{13BA7898-B1B8-8A4A-B650-A52981546900}"/>
    <dgm:cxn modelId="{504EA146-77DF-7349-AA41-5EBAF482DA06}" srcId="{4870CCA9-54F1-2E4C-8635-335A5F06FEC5}" destId="{E4C7E997-E6E9-7445-B2B8-8A99E00F4FC8}" srcOrd="0" destOrd="0" parTransId="{4A35A9A8-1C86-DF4F-884B-53CAEFEED3F6}" sibTransId="{20215104-3FA3-A248-8A00-8BF8705873B5}"/>
    <dgm:cxn modelId="{C1424447-74AB-4B4C-8036-359A680A7700}" type="presOf" srcId="{A290737F-04D6-714F-AF45-4E0CE033F22E}" destId="{2B419CD0-1274-4DF3-A37F-89F244774D6A}" srcOrd="0" destOrd="0" presId="urn:microsoft.com/office/officeart/2018/2/layout/IconVerticalSolidList"/>
    <dgm:cxn modelId="{A216D556-BE32-9A41-998B-28C2EA64D064}" srcId="{4870CCA9-54F1-2E4C-8635-335A5F06FEC5}" destId="{AC9A5858-657A-6541-84EA-2ABF10CB57EA}" srcOrd="1" destOrd="0" parTransId="{B06430C6-7BD8-0347-B808-30313667DECA}" sibTransId="{9EDB1655-DEA2-6C4E-A319-E4FB1D84ECF4}"/>
    <dgm:cxn modelId="{46B8F18E-441F-BE47-90EF-60237B81E66D}" type="presOf" srcId="{C8F410CE-3E85-EB45-932E-329C8FC53E1A}" destId="{3105B337-6E9E-40BC-BE72-7DF9A54EDFAF}" srcOrd="0" destOrd="0" presId="urn:microsoft.com/office/officeart/2018/2/layout/IconVerticalSolidList"/>
    <dgm:cxn modelId="{5CAC9F96-7D56-5F48-BCBB-DED7658961BF}" srcId="{4870CCA9-54F1-2E4C-8635-335A5F06FEC5}" destId="{4F175CB1-D812-4F4A-8AEA-5D7D1091D1B2}" srcOrd="4" destOrd="0" parTransId="{7D93447A-E4CB-BF4C-A97D-BF161B070429}" sibTransId="{4AF7CBA0-17CB-E546-96C6-1D6156EB4FBF}"/>
    <dgm:cxn modelId="{DD119EBB-B2DA-4844-80CC-022D89782D52}" type="presOf" srcId="{E4C7E997-E6E9-7445-B2B8-8A99E00F4FC8}" destId="{25B0060E-2D81-4795-9E0F-F81497FC3643}" srcOrd="0" destOrd="0" presId="urn:microsoft.com/office/officeart/2018/2/layout/IconVerticalSolidList"/>
    <dgm:cxn modelId="{98C7BBCC-2C96-2B4F-AE61-3B0315173EF9}" srcId="{4870CCA9-54F1-2E4C-8635-335A5F06FEC5}" destId="{A290737F-04D6-714F-AF45-4E0CE033F22E}" srcOrd="3" destOrd="0" parTransId="{C8AB891B-CBFA-BF45-9062-14E526F3BF6A}" sibTransId="{8F279EA7-5601-7F43-ABD5-3FF1597611E5}"/>
    <dgm:cxn modelId="{64BAF3D6-E0AC-7847-BBE8-C3BAEA69D008}" type="presOf" srcId="{4870CCA9-54F1-2E4C-8635-335A5F06FEC5}" destId="{64D6D69F-C0A2-4071-8515-A81B938262BE}" srcOrd="0" destOrd="0" presId="urn:microsoft.com/office/officeart/2018/2/layout/IconVerticalSolidList"/>
    <dgm:cxn modelId="{5CA600D8-F92C-2044-BCE3-4F5AD72B3C24}" srcId="{4870CCA9-54F1-2E4C-8635-335A5F06FEC5}" destId="{C8F410CE-3E85-EB45-932E-329C8FC53E1A}" srcOrd="2" destOrd="0" parTransId="{BD1C421C-F26D-A34E-9049-0E9F45CC6201}" sibTransId="{D736AFF8-DFD5-8A45-9BCA-73346FC09EEC}"/>
    <dgm:cxn modelId="{F6A0AB3C-2DC4-A849-B670-4EEC2E9211B3}" type="presParOf" srcId="{64D6D69F-C0A2-4071-8515-A81B938262BE}" destId="{23443829-5E03-4B98-85F1-A6A04A538350}" srcOrd="0" destOrd="0" presId="urn:microsoft.com/office/officeart/2018/2/layout/IconVerticalSolidList"/>
    <dgm:cxn modelId="{E647FF56-0077-0849-A296-1186BF9FFFA0}" type="presParOf" srcId="{23443829-5E03-4B98-85F1-A6A04A538350}" destId="{4551759C-1981-48F8-86C2-C2F66EB2E41F}" srcOrd="0" destOrd="0" presId="urn:microsoft.com/office/officeart/2018/2/layout/IconVerticalSolidList"/>
    <dgm:cxn modelId="{5F9E91FF-EECF-3546-8710-7FAE6A34789E}" type="presParOf" srcId="{23443829-5E03-4B98-85F1-A6A04A538350}" destId="{68F99DA8-50E4-4F8D-B613-7CE455005D77}" srcOrd="1" destOrd="0" presId="urn:microsoft.com/office/officeart/2018/2/layout/IconVerticalSolidList"/>
    <dgm:cxn modelId="{20B6A948-8415-864E-86AD-61ADB783D365}" type="presParOf" srcId="{23443829-5E03-4B98-85F1-A6A04A538350}" destId="{70C78095-9507-445B-939F-1516F573B0C7}" srcOrd="2" destOrd="0" presId="urn:microsoft.com/office/officeart/2018/2/layout/IconVerticalSolidList"/>
    <dgm:cxn modelId="{E8551009-A759-4547-B1BD-431F492A8FA5}" type="presParOf" srcId="{23443829-5E03-4B98-85F1-A6A04A538350}" destId="{25B0060E-2D81-4795-9E0F-F81497FC3643}" srcOrd="3" destOrd="0" presId="urn:microsoft.com/office/officeart/2018/2/layout/IconVerticalSolidList"/>
    <dgm:cxn modelId="{19CA3D21-EEB2-0543-89A5-E6124ADF9825}" type="presParOf" srcId="{64D6D69F-C0A2-4071-8515-A81B938262BE}" destId="{D6634710-19B5-4141-821E-41F15302D491}" srcOrd="1" destOrd="0" presId="urn:microsoft.com/office/officeart/2018/2/layout/IconVerticalSolidList"/>
    <dgm:cxn modelId="{F95D87A9-2ACF-AC47-A026-8794B07D58D1}" type="presParOf" srcId="{64D6D69F-C0A2-4071-8515-A81B938262BE}" destId="{4124F08B-37EE-4D46-BD12-975DEF4DFD3D}" srcOrd="2" destOrd="0" presId="urn:microsoft.com/office/officeart/2018/2/layout/IconVerticalSolidList"/>
    <dgm:cxn modelId="{2126637E-93C5-A240-A67A-783D9B762D61}" type="presParOf" srcId="{4124F08B-37EE-4D46-BD12-975DEF4DFD3D}" destId="{58E2A05E-54A1-4DA4-9BAB-BB96D9770E82}" srcOrd="0" destOrd="0" presId="urn:microsoft.com/office/officeart/2018/2/layout/IconVerticalSolidList"/>
    <dgm:cxn modelId="{0DFCC43A-56B7-F344-9E6D-9831322307E0}" type="presParOf" srcId="{4124F08B-37EE-4D46-BD12-975DEF4DFD3D}" destId="{6BC97A37-1DB9-42CA-B306-697276BF988F}" srcOrd="1" destOrd="0" presId="urn:microsoft.com/office/officeart/2018/2/layout/IconVerticalSolidList"/>
    <dgm:cxn modelId="{EC6EBE05-123F-624C-9896-4865278E02EA}" type="presParOf" srcId="{4124F08B-37EE-4D46-BD12-975DEF4DFD3D}" destId="{807DCAF4-C9C2-45EA-92CF-A2DA2DDCE276}" srcOrd="2" destOrd="0" presId="urn:microsoft.com/office/officeart/2018/2/layout/IconVerticalSolidList"/>
    <dgm:cxn modelId="{247BADC0-7C23-634A-81DF-7AD5439CE6A3}" type="presParOf" srcId="{4124F08B-37EE-4D46-BD12-975DEF4DFD3D}" destId="{5A04640F-F96E-49B7-AA06-1FB77A1F174B}" srcOrd="3" destOrd="0" presId="urn:microsoft.com/office/officeart/2018/2/layout/IconVerticalSolidList"/>
    <dgm:cxn modelId="{E2BF8F88-6B6B-DA40-9F60-DDEB6AA741EC}" type="presParOf" srcId="{64D6D69F-C0A2-4071-8515-A81B938262BE}" destId="{B9C835CF-FA0B-4E31-901B-BECFD6D5F20D}" srcOrd="3" destOrd="0" presId="urn:microsoft.com/office/officeart/2018/2/layout/IconVerticalSolidList"/>
    <dgm:cxn modelId="{91C2E85B-F26D-5940-8057-DC4C0C04F09C}" type="presParOf" srcId="{64D6D69F-C0A2-4071-8515-A81B938262BE}" destId="{861F81AC-09AB-4A25-A3B3-2E202C76DC5D}" srcOrd="4" destOrd="0" presId="urn:microsoft.com/office/officeart/2018/2/layout/IconVerticalSolidList"/>
    <dgm:cxn modelId="{985C0DCE-21BC-7140-A188-53716913858B}" type="presParOf" srcId="{861F81AC-09AB-4A25-A3B3-2E202C76DC5D}" destId="{0A136851-62A5-43C6-94B5-0BB9EA18D5B4}" srcOrd="0" destOrd="0" presId="urn:microsoft.com/office/officeart/2018/2/layout/IconVerticalSolidList"/>
    <dgm:cxn modelId="{35D7FEB6-BD05-8043-9BDE-9886185C37A2}" type="presParOf" srcId="{861F81AC-09AB-4A25-A3B3-2E202C76DC5D}" destId="{68A0B2E3-C917-4F5D-9439-85DD49BBBC75}" srcOrd="1" destOrd="0" presId="urn:microsoft.com/office/officeart/2018/2/layout/IconVerticalSolidList"/>
    <dgm:cxn modelId="{A80C7AB8-17AD-C34D-A208-9AAAD8C6BF60}" type="presParOf" srcId="{861F81AC-09AB-4A25-A3B3-2E202C76DC5D}" destId="{42BD2F19-C083-4EFB-9D9B-FCF193F88F95}" srcOrd="2" destOrd="0" presId="urn:microsoft.com/office/officeart/2018/2/layout/IconVerticalSolidList"/>
    <dgm:cxn modelId="{F0596E36-5A96-274B-92F0-77F1D44F27D1}" type="presParOf" srcId="{861F81AC-09AB-4A25-A3B3-2E202C76DC5D}" destId="{3105B337-6E9E-40BC-BE72-7DF9A54EDFAF}" srcOrd="3" destOrd="0" presId="urn:microsoft.com/office/officeart/2018/2/layout/IconVerticalSolidList"/>
    <dgm:cxn modelId="{F3A5B93D-8B2D-A04D-BCF4-4407C4F7EA8E}" type="presParOf" srcId="{64D6D69F-C0A2-4071-8515-A81B938262BE}" destId="{1FB39AAC-8526-4A01-9A29-2C50135BA131}" srcOrd="5" destOrd="0" presId="urn:microsoft.com/office/officeart/2018/2/layout/IconVerticalSolidList"/>
    <dgm:cxn modelId="{40C8E1A2-B4D0-C541-A4C6-6D3E4E4E5A17}" type="presParOf" srcId="{64D6D69F-C0A2-4071-8515-A81B938262BE}" destId="{53929034-D408-4EB5-9AA4-712910939215}" srcOrd="6" destOrd="0" presId="urn:microsoft.com/office/officeart/2018/2/layout/IconVerticalSolidList"/>
    <dgm:cxn modelId="{16EF433D-F057-8344-B826-4BD139959FBD}" type="presParOf" srcId="{53929034-D408-4EB5-9AA4-712910939215}" destId="{6F1866FA-F8BB-474B-B6C0-AF875926500E}" srcOrd="0" destOrd="0" presId="urn:microsoft.com/office/officeart/2018/2/layout/IconVerticalSolidList"/>
    <dgm:cxn modelId="{E24D19E3-D7E3-AA45-B40D-50920C71B6F5}" type="presParOf" srcId="{53929034-D408-4EB5-9AA4-712910939215}" destId="{655631B4-F61E-4269-83ED-D62F746DE6B9}" srcOrd="1" destOrd="0" presId="urn:microsoft.com/office/officeart/2018/2/layout/IconVerticalSolidList"/>
    <dgm:cxn modelId="{D8B57E80-AE38-B748-8C04-2768C071B1E2}" type="presParOf" srcId="{53929034-D408-4EB5-9AA4-712910939215}" destId="{540A429A-5873-4153-9ACF-139C45DE2DA8}" srcOrd="2" destOrd="0" presId="urn:microsoft.com/office/officeart/2018/2/layout/IconVerticalSolidList"/>
    <dgm:cxn modelId="{35F9E1AF-4EAB-FC42-B6EE-77E78106A64D}" type="presParOf" srcId="{53929034-D408-4EB5-9AA4-712910939215}" destId="{2B419CD0-1274-4DF3-A37F-89F244774D6A}" srcOrd="3" destOrd="0" presId="urn:microsoft.com/office/officeart/2018/2/layout/IconVerticalSolidList"/>
    <dgm:cxn modelId="{431CF9A7-1D6A-3A4B-A2B8-BA7794D5D210}" type="presParOf" srcId="{64D6D69F-C0A2-4071-8515-A81B938262BE}" destId="{382125DF-8E2C-4162-B32C-0E2FB3EF6626}" srcOrd="7" destOrd="0" presId="urn:microsoft.com/office/officeart/2018/2/layout/IconVerticalSolidList"/>
    <dgm:cxn modelId="{C3CA94AC-778F-3648-BC1B-4CB23BD3AB67}" type="presParOf" srcId="{64D6D69F-C0A2-4071-8515-A81B938262BE}" destId="{7FF85311-EEA5-4F5F-8F27-1E4140B374F7}" srcOrd="8" destOrd="0" presId="urn:microsoft.com/office/officeart/2018/2/layout/IconVerticalSolidList"/>
    <dgm:cxn modelId="{2A1CB060-E76A-4649-8A97-C9D1E98D5EC9}" type="presParOf" srcId="{7FF85311-EEA5-4F5F-8F27-1E4140B374F7}" destId="{3F5B1B69-6EE7-49FF-8C68-9CEB6D9D0D6B}" srcOrd="0" destOrd="0" presId="urn:microsoft.com/office/officeart/2018/2/layout/IconVerticalSolidList"/>
    <dgm:cxn modelId="{A9F3262A-C091-AD42-9F15-13D361AEC5F7}" type="presParOf" srcId="{7FF85311-EEA5-4F5F-8F27-1E4140B374F7}" destId="{00D1787C-2139-461B-B5DB-99E322353C7D}" srcOrd="1" destOrd="0" presId="urn:microsoft.com/office/officeart/2018/2/layout/IconVerticalSolidList"/>
    <dgm:cxn modelId="{A803B36D-F2A4-3A47-8FF3-E7066FC7672C}" type="presParOf" srcId="{7FF85311-EEA5-4F5F-8F27-1E4140B374F7}" destId="{0944007C-FBEF-4877-8B7A-D7079F3BF3CC}" srcOrd="2" destOrd="0" presId="urn:microsoft.com/office/officeart/2018/2/layout/IconVerticalSolidList"/>
    <dgm:cxn modelId="{DA0FC080-9A2F-A549-B70B-75A7BE4D8838}" type="presParOf" srcId="{7FF85311-EEA5-4F5F-8F27-1E4140B374F7}" destId="{A6C12361-CF89-4269-8031-52FD5E1FEFED}" srcOrd="3" destOrd="0" presId="urn:microsoft.com/office/officeart/2018/2/layout/IconVerticalSolidList"/>
    <dgm:cxn modelId="{BC942DBF-A389-6845-BFF7-2C4F07020D37}" type="presParOf" srcId="{64D6D69F-C0A2-4071-8515-A81B938262BE}" destId="{32008C2B-6A06-41CB-918D-2B022D2DDDFC}" srcOrd="9" destOrd="0" presId="urn:microsoft.com/office/officeart/2018/2/layout/IconVerticalSolidList"/>
    <dgm:cxn modelId="{B6DC763C-6491-484C-A79D-A83C8238A6AD}" type="presParOf" srcId="{64D6D69F-C0A2-4071-8515-A81B938262BE}" destId="{7D764C8B-7345-41F3-9329-74CDD1923622}" srcOrd="10" destOrd="0" presId="urn:microsoft.com/office/officeart/2018/2/layout/IconVerticalSolidList"/>
    <dgm:cxn modelId="{74EE3078-AD94-8A4A-B580-D94657FF3565}" type="presParOf" srcId="{7D764C8B-7345-41F3-9329-74CDD1923622}" destId="{F4CC9A5D-CA91-47E2-A3C7-3CCDCCA5925D}" srcOrd="0" destOrd="0" presId="urn:microsoft.com/office/officeart/2018/2/layout/IconVerticalSolidList"/>
    <dgm:cxn modelId="{CDDF01BD-CA77-3848-AF8A-A548F9A062E8}" type="presParOf" srcId="{7D764C8B-7345-41F3-9329-74CDD1923622}" destId="{62D4AA8C-0676-48B3-8DE4-66A69C1923CB}" srcOrd="1" destOrd="0" presId="urn:microsoft.com/office/officeart/2018/2/layout/IconVerticalSolidList"/>
    <dgm:cxn modelId="{7CE5668C-6345-2342-A9CD-424F1C2F0CB5}" type="presParOf" srcId="{7D764C8B-7345-41F3-9329-74CDD1923622}" destId="{24CB3486-8F27-4D83-807F-37F888E5BCC0}" srcOrd="2" destOrd="0" presId="urn:microsoft.com/office/officeart/2018/2/layout/IconVerticalSolidList"/>
    <dgm:cxn modelId="{346E62C8-6BCF-CE48-8680-5131407817FC}" type="presParOf" srcId="{7D764C8B-7345-41F3-9329-74CDD1923622}" destId="{313745B9-1D34-4F99-8787-61BB63FDD555}"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51759C-1981-48F8-86C2-C2F66EB2E41F}">
      <dsp:nvSpPr>
        <dsp:cNvPr id="0" name=""/>
        <dsp:cNvSpPr/>
      </dsp:nvSpPr>
      <dsp:spPr>
        <a:xfrm>
          <a:off x="0" y="1240"/>
          <a:ext cx="3013271" cy="52867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8F99DA8-50E4-4F8D-B613-7CE455005D77}">
      <dsp:nvSpPr>
        <dsp:cNvPr id="0" name=""/>
        <dsp:cNvSpPr/>
      </dsp:nvSpPr>
      <dsp:spPr>
        <a:xfrm>
          <a:off x="159923" y="120191"/>
          <a:ext cx="290769" cy="29076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5B0060E-2D81-4795-9E0F-F81497FC3643}">
      <dsp:nvSpPr>
        <dsp:cNvPr id="0" name=""/>
        <dsp:cNvSpPr/>
      </dsp:nvSpPr>
      <dsp:spPr>
        <a:xfrm>
          <a:off x="610616" y="1240"/>
          <a:ext cx="2402654" cy="5286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5951" tIns="55951" rIns="55951" bIns="55951" numCol="1" spcCol="1270" anchor="ctr" anchorCtr="0">
          <a:noAutofit/>
        </a:bodyPr>
        <a:lstStyle/>
        <a:p>
          <a:pPr marL="0" lvl="0" indent="0" algn="l" defTabSz="844550">
            <a:lnSpc>
              <a:spcPct val="100000"/>
            </a:lnSpc>
            <a:spcBef>
              <a:spcPct val="0"/>
            </a:spcBef>
            <a:spcAft>
              <a:spcPct val="35000"/>
            </a:spcAft>
            <a:buNone/>
          </a:pPr>
          <a:r>
            <a:rPr lang="en-US" sz="1900" kern="1200" dirty="0" err="1"/>
            <a:t>Sáng</a:t>
          </a:r>
          <a:r>
            <a:rPr lang="en-US" sz="1900" kern="1200" dirty="0"/>
            <a:t> </a:t>
          </a:r>
          <a:r>
            <a:rPr lang="en-US" sz="1900" kern="1200" dirty="0" err="1"/>
            <a:t>tạo</a:t>
          </a:r>
          <a:endParaRPr lang="en-US" sz="1900" kern="1200" dirty="0"/>
        </a:p>
      </dsp:txBody>
      <dsp:txXfrm>
        <a:off x="610616" y="1240"/>
        <a:ext cx="2402654" cy="528671"/>
      </dsp:txXfrm>
    </dsp:sp>
    <dsp:sp modelId="{58E2A05E-54A1-4DA4-9BAB-BB96D9770E82}">
      <dsp:nvSpPr>
        <dsp:cNvPr id="0" name=""/>
        <dsp:cNvSpPr/>
      </dsp:nvSpPr>
      <dsp:spPr>
        <a:xfrm>
          <a:off x="0" y="662080"/>
          <a:ext cx="3013271" cy="52867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BC97A37-1DB9-42CA-B306-697276BF988F}">
      <dsp:nvSpPr>
        <dsp:cNvPr id="0" name=""/>
        <dsp:cNvSpPr/>
      </dsp:nvSpPr>
      <dsp:spPr>
        <a:xfrm>
          <a:off x="159923" y="781031"/>
          <a:ext cx="290769" cy="29076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A04640F-F96E-49B7-AA06-1FB77A1F174B}">
      <dsp:nvSpPr>
        <dsp:cNvPr id="0" name=""/>
        <dsp:cNvSpPr/>
      </dsp:nvSpPr>
      <dsp:spPr>
        <a:xfrm>
          <a:off x="610616" y="662080"/>
          <a:ext cx="2402654" cy="5286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5951" tIns="55951" rIns="55951" bIns="55951" numCol="1" spcCol="1270" anchor="ctr" anchorCtr="0">
          <a:noAutofit/>
        </a:bodyPr>
        <a:lstStyle/>
        <a:p>
          <a:pPr marL="0" lvl="0" indent="0" algn="l" defTabSz="844550">
            <a:lnSpc>
              <a:spcPct val="100000"/>
            </a:lnSpc>
            <a:spcBef>
              <a:spcPct val="0"/>
            </a:spcBef>
            <a:spcAft>
              <a:spcPct val="35000"/>
            </a:spcAft>
            <a:buNone/>
          </a:pPr>
          <a:r>
            <a:rPr lang="en-US" sz="1900" kern="1200" dirty="0" err="1"/>
            <a:t>Đánh</a:t>
          </a:r>
          <a:r>
            <a:rPr lang="en-US" sz="1900" kern="1200" dirty="0"/>
            <a:t> </a:t>
          </a:r>
          <a:r>
            <a:rPr lang="en-US" sz="1900" kern="1200" dirty="0" err="1"/>
            <a:t>giá</a:t>
          </a:r>
          <a:endParaRPr lang="en-US" sz="1900" kern="1200" dirty="0"/>
        </a:p>
      </dsp:txBody>
      <dsp:txXfrm>
        <a:off x="610616" y="662080"/>
        <a:ext cx="2402654" cy="528671"/>
      </dsp:txXfrm>
    </dsp:sp>
    <dsp:sp modelId="{0A136851-62A5-43C6-94B5-0BB9EA18D5B4}">
      <dsp:nvSpPr>
        <dsp:cNvPr id="0" name=""/>
        <dsp:cNvSpPr/>
      </dsp:nvSpPr>
      <dsp:spPr>
        <a:xfrm>
          <a:off x="0" y="1322920"/>
          <a:ext cx="3013271" cy="52867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8A0B2E3-C917-4F5D-9439-85DD49BBBC75}">
      <dsp:nvSpPr>
        <dsp:cNvPr id="0" name=""/>
        <dsp:cNvSpPr/>
      </dsp:nvSpPr>
      <dsp:spPr>
        <a:xfrm>
          <a:off x="159923" y="1441871"/>
          <a:ext cx="290769" cy="29076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105B337-6E9E-40BC-BE72-7DF9A54EDFAF}">
      <dsp:nvSpPr>
        <dsp:cNvPr id="0" name=""/>
        <dsp:cNvSpPr/>
      </dsp:nvSpPr>
      <dsp:spPr>
        <a:xfrm>
          <a:off x="610616" y="1322920"/>
          <a:ext cx="2402654" cy="5286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5951" tIns="55951" rIns="55951" bIns="55951" numCol="1" spcCol="1270" anchor="ctr" anchorCtr="0">
          <a:noAutofit/>
        </a:bodyPr>
        <a:lstStyle/>
        <a:p>
          <a:pPr marL="0" lvl="0" indent="0" algn="l" defTabSz="844550">
            <a:lnSpc>
              <a:spcPct val="100000"/>
            </a:lnSpc>
            <a:spcBef>
              <a:spcPct val="0"/>
            </a:spcBef>
            <a:spcAft>
              <a:spcPct val="35000"/>
            </a:spcAft>
            <a:buNone/>
          </a:pPr>
          <a:r>
            <a:rPr lang="en-US" sz="1900" kern="1200" dirty="0" err="1"/>
            <a:t>Phân</a:t>
          </a:r>
          <a:r>
            <a:rPr lang="en-US" sz="1900" kern="1200" dirty="0"/>
            <a:t> </a:t>
          </a:r>
          <a:r>
            <a:rPr lang="en-US" sz="1900" kern="1200" dirty="0" err="1"/>
            <a:t>tích</a:t>
          </a:r>
          <a:endParaRPr lang="en-US" sz="1900" kern="1200" dirty="0"/>
        </a:p>
      </dsp:txBody>
      <dsp:txXfrm>
        <a:off x="610616" y="1322920"/>
        <a:ext cx="2402654" cy="528671"/>
      </dsp:txXfrm>
    </dsp:sp>
    <dsp:sp modelId="{6F1866FA-F8BB-474B-B6C0-AF875926500E}">
      <dsp:nvSpPr>
        <dsp:cNvPr id="0" name=""/>
        <dsp:cNvSpPr/>
      </dsp:nvSpPr>
      <dsp:spPr>
        <a:xfrm>
          <a:off x="0" y="1983760"/>
          <a:ext cx="3013271" cy="52867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55631B4-F61E-4269-83ED-D62F746DE6B9}">
      <dsp:nvSpPr>
        <dsp:cNvPr id="0" name=""/>
        <dsp:cNvSpPr/>
      </dsp:nvSpPr>
      <dsp:spPr>
        <a:xfrm>
          <a:off x="187854" y="2745152"/>
          <a:ext cx="290769" cy="290769"/>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B419CD0-1274-4DF3-A37F-89F244774D6A}">
      <dsp:nvSpPr>
        <dsp:cNvPr id="0" name=""/>
        <dsp:cNvSpPr/>
      </dsp:nvSpPr>
      <dsp:spPr>
        <a:xfrm>
          <a:off x="610616" y="1983760"/>
          <a:ext cx="2402654" cy="5286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5951" tIns="55951" rIns="55951" bIns="55951" numCol="1" spcCol="1270" anchor="ctr" anchorCtr="0">
          <a:noAutofit/>
        </a:bodyPr>
        <a:lstStyle/>
        <a:p>
          <a:pPr marL="0" lvl="0" indent="0" algn="l" defTabSz="844550">
            <a:lnSpc>
              <a:spcPct val="100000"/>
            </a:lnSpc>
            <a:spcBef>
              <a:spcPct val="0"/>
            </a:spcBef>
            <a:spcAft>
              <a:spcPct val="35000"/>
            </a:spcAft>
            <a:buNone/>
          </a:pPr>
          <a:r>
            <a:rPr lang="en-US" sz="1900" kern="1200" dirty="0" err="1"/>
            <a:t>Áp</a:t>
          </a:r>
          <a:r>
            <a:rPr lang="en-US" sz="1900" kern="1200" dirty="0"/>
            <a:t> </a:t>
          </a:r>
          <a:r>
            <a:rPr lang="en-US" sz="1900" kern="1200" dirty="0" err="1"/>
            <a:t>dụng</a:t>
          </a:r>
          <a:endParaRPr lang="en-US" sz="1900" kern="1200" dirty="0"/>
        </a:p>
      </dsp:txBody>
      <dsp:txXfrm>
        <a:off x="610616" y="1983760"/>
        <a:ext cx="2402654" cy="528671"/>
      </dsp:txXfrm>
    </dsp:sp>
    <dsp:sp modelId="{3F5B1B69-6EE7-49FF-8C68-9CEB6D9D0D6B}">
      <dsp:nvSpPr>
        <dsp:cNvPr id="0" name=""/>
        <dsp:cNvSpPr/>
      </dsp:nvSpPr>
      <dsp:spPr>
        <a:xfrm>
          <a:off x="0" y="2644600"/>
          <a:ext cx="3013271" cy="52867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0D1787C-2139-461B-B5DB-99E322353C7D}">
      <dsp:nvSpPr>
        <dsp:cNvPr id="0" name=""/>
        <dsp:cNvSpPr/>
      </dsp:nvSpPr>
      <dsp:spPr>
        <a:xfrm>
          <a:off x="223773" y="2130424"/>
          <a:ext cx="290769" cy="290769"/>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6C12361-CF89-4269-8031-52FD5E1FEFED}">
      <dsp:nvSpPr>
        <dsp:cNvPr id="0" name=""/>
        <dsp:cNvSpPr/>
      </dsp:nvSpPr>
      <dsp:spPr>
        <a:xfrm>
          <a:off x="610616" y="2644600"/>
          <a:ext cx="2402654" cy="5286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5951" tIns="55951" rIns="55951" bIns="55951" numCol="1" spcCol="1270" anchor="ctr" anchorCtr="0">
          <a:noAutofit/>
        </a:bodyPr>
        <a:lstStyle/>
        <a:p>
          <a:pPr marL="0" lvl="0" indent="0" algn="l" defTabSz="844550">
            <a:lnSpc>
              <a:spcPct val="100000"/>
            </a:lnSpc>
            <a:spcBef>
              <a:spcPct val="0"/>
            </a:spcBef>
            <a:spcAft>
              <a:spcPct val="35000"/>
            </a:spcAft>
            <a:buNone/>
          </a:pPr>
          <a:r>
            <a:rPr lang="en-US" sz="1900" kern="1200" dirty="0" err="1"/>
            <a:t>Hiểu</a:t>
          </a:r>
          <a:endParaRPr lang="en-US" sz="1900" kern="1200" dirty="0"/>
        </a:p>
      </dsp:txBody>
      <dsp:txXfrm>
        <a:off x="610616" y="2644600"/>
        <a:ext cx="2402654" cy="528671"/>
      </dsp:txXfrm>
    </dsp:sp>
    <dsp:sp modelId="{F4CC9A5D-CA91-47E2-A3C7-3CCDCCA5925D}">
      <dsp:nvSpPr>
        <dsp:cNvPr id="0" name=""/>
        <dsp:cNvSpPr/>
      </dsp:nvSpPr>
      <dsp:spPr>
        <a:xfrm>
          <a:off x="0" y="3305440"/>
          <a:ext cx="3013271" cy="52867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2D4AA8C-0676-48B3-8DE4-66A69C1923CB}">
      <dsp:nvSpPr>
        <dsp:cNvPr id="0" name=""/>
        <dsp:cNvSpPr/>
      </dsp:nvSpPr>
      <dsp:spPr>
        <a:xfrm>
          <a:off x="159923" y="3424391"/>
          <a:ext cx="290769" cy="290769"/>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13745B9-1D34-4F99-8787-61BB63FDD555}">
      <dsp:nvSpPr>
        <dsp:cNvPr id="0" name=""/>
        <dsp:cNvSpPr/>
      </dsp:nvSpPr>
      <dsp:spPr>
        <a:xfrm>
          <a:off x="610616" y="3305440"/>
          <a:ext cx="2402654" cy="5286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5951" tIns="55951" rIns="55951" bIns="55951" numCol="1" spcCol="1270" anchor="ctr" anchorCtr="0">
          <a:noAutofit/>
        </a:bodyPr>
        <a:lstStyle/>
        <a:p>
          <a:pPr marL="0" lvl="0" indent="0" algn="l" defTabSz="844550">
            <a:lnSpc>
              <a:spcPct val="100000"/>
            </a:lnSpc>
            <a:spcBef>
              <a:spcPct val="0"/>
            </a:spcBef>
            <a:spcAft>
              <a:spcPct val="35000"/>
            </a:spcAft>
            <a:buNone/>
          </a:pPr>
          <a:r>
            <a:rPr lang="en-US" sz="1900" kern="1200" dirty="0" err="1"/>
            <a:t>Nhớ</a:t>
          </a:r>
          <a:endParaRPr lang="en-US" sz="1900" kern="1200" dirty="0"/>
        </a:p>
      </dsp:txBody>
      <dsp:txXfrm>
        <a:off x="610616" y="3305440"/>
        <a:ext cx="2402654" cy="528671"/>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6D5D87-811D-4606-9062-3A26134F08D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43A3364-4341-4F3E-807D-6D3C79CE5C1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EC66412-26E4-4D37-89EE-9D1F51B270E6}"/>
              </a:ext>
            </a:extLst>
          </p:cNvPr>
          <p:cNvSpPr>
            <a:spLocks noGrp="1"/>
          </p:cNvSpPr>
          <p:nvPr>
            <p:ph type="dt" sz="half" idx="10"/>
          </p:nvPr>
        </p:nvSpPr>
        <p:spPr/>
        <p:txBody>
          <a:bodyPr/>
          <a:lstStyle/>
          <a:p>
            <a:fld id="{723A1281-8C5A-4A4E-8984-872B0F320AA0}" type="datetimeFigureOut">
              <a:rPr lang="en-US" smtClean="0"/>
              <a:t>5/18/2020</a:t>
            </a:fld>
            <a:endParaRPr lang="en-US"/>
          </a:p>
        </p:txBody>
      </p:sp>
      <p:sp>
        <p:nvSpPr>
          <p:cNvPr id="5" name="Footer Placeholder 4">
            <a:extLst>
              <a:ext uri="{FF2B5EF4-FFF2-40B4-BE49-F238E27FC236}">
                <a16:creationId xmlns:a16="http://schemas.microsoft.com/office/drawing/2014/main" id="{4785CD07-2AD4-4A21-B94D-110B87C03B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973CE5-771C-44EC-A79E-20A902961EC8}"/>
              </a:ext>
            </a:extLst>
          </p:cNvPr>
          <p:cNvSpPr>
            <a:spLocks noGrp="1"/>
          </p:cNvSpPr>
          <p:nvPr>
            <p:ph type="sldNum" sz="quarter" idx="12"/>
          </p:nvPr>
        </p:nvSpPr>
        <p:spPr/>
        <p:txBody>
          <a:bodyPr/>
          <a:lstStyle/>
          <a:p>
            <a:fld id="{0AE43669-D201-4154-9B49-F29F4A96C311}" type="slidenum">
              <a:rPr lang="en-US" smtClean="0"/>
              <a:t>‹#›</a:t>
            </a:fld>
            <a:endParaRPr lang="en-US"/>
          </a:p>
        </p:txBody>
      </p:sp>
    </p:spTree>
    <p:extLst>
      <p:ext uri="{BB962C8B-B14F-4D97-AF65-F5344CB8AC3E}">
        <p14:creationId xmlns:p14="http://schemas.microsoft.com/office/powerpoint/2010/main" val="27742490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44FA11-E7BC-47F8-96F5-11D5DBBC347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9DA558D-C9BC-4735-8D75-D30F1F06FB6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879BD3-52C5-4336-BAC1-0764E7B19008}"/>
              </a:ext>
            </a:extLst>
          </p:cNvPr>
          <p:cNvSpPr>
            <a:spLocks noGrp="1"/>
          </p:cNvSpPr>
          <p:nvPr>
            <p:ph type="dt" sz="half" idx="10"/>
          </p:nvPr>
        </p:nvSpPr>
        <p:spPr/>
        <p:txBody>
          <a:bodyPr/>
          <a:lstStyle/>
          <a:p>
            <a:fld id="{723A1281-8C5A-4A4E-8984-872B0F320AA0}" type="datetimeFigureOut">
              <a:rPr lang="en-US" smtClean="0"/>
              <a:t>5/18/2020</a:t>
            </a:fld>
            <a:endParaRPr lang="en-US"/>
          </a:p>
        </p:txBody>
      </p:sp>
      <p:sp>
        <p:nvSpPr>
          <p:cNvPr id="5" name="Footer Placeholder 4">
            <a:extLst>
              <a:ext uri="{FF2B5EF4-FFF2-40B4-BE49-F238E27FC236}">
                <a16:creationId xmlns:a16="http://schemas.microsoft.com/office/drawing/2014/main" id="{8F6D1D92-4279-4C22-9CD5-2F1EB2CDB4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8EBEC3-12F1-4E65-A60F-8F40606494D6}"/>
              </a:ext>
            </a:extLst>
          </p:cNvPr>
          <p:cNvSpPr>
            <a:spLocks noGrp="1"/>
          </p:cNvSpPr>
          <p:nvPr>
            <p:ph type="sldNum" sz="quarter" idx="12"/>
          </p:nvPr>
        </p:nvSpPr>
        <p:spPr/>
        <p:txBody>
          <a:bodyPr/>
          <a:lstStyle/>
          <a:p>
            <a:fld id="{0AE43669-D201-4154-9B49-F29F4A96C311}" type="slidenum">
              <a:rPr lang="en-US" smtClean="0"/>
              <a:t>‹#›</a:t>
            </a:fld>
            <a:endParaRPr lang="en-US"/>
          </a:p>
        </p:txBody>
      </p:sp>
    </p:spTree>
    <p:extLst>
      <p:ext uri="{BB962C8B-B14F-4D97-AF65-F5344CB8AC3E}">
        <p14:creationId xmlns:p14="http://schemas.microsoft.com/office/powerpoint/2010/main" val="170600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BC39FE4-168F-43C6-BB0C-10D93C167B0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46BC408-4A65-48C6-B70F-FD1FCEEA507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D525DD-C03F-4BEC-AE2D-CA920E3E77D9}"/>
              </a:ext>
            </a:extLst>
          </p:cNvPr>
          <p:cNvSpPr>
            <a:spLocks noGrp="1"/>
          </p:cNvSpPr>
          <p:nvPr>
            <p:ph type="dt" sz="half" idx="10"/>
          </p:nvPr>
        </p:nvSpPr>
        <p:spPr/>
        <p:txBody>
          <a:bodyPr/>
          <a:lstStyle/>
          <a:p>
            <a:fld id="{723A1281-8C5A-4A4E-8984-872B0F320AA0}" type="datetimeFigureOut">
              <a:rPr lang="en-US" smtClean="0"/>
              <a:t>5/18/2020</a:t>
            </a:fld>
            <a:endParaRPr lang="en-US"/>
          </a:p>
        </p:txBody>
      </p:sp>
      <p:sp>
        <p:nvSpPr>
          <p:cNvPr id="5" name="Footer Placeholder 4">
            <a:extLst>
              <a:ext uri="{FF2B5EF4-FFF2-40B4-BE49-F238E27FC236}">
                <a16:creationId xmlns:a16="http://schemas.microsoft.com/office/drawing/2014/main" id="{41C2D989-BD0A-40B1-8B23-6375224BF4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33F2F4-E722-44FA-9772-FF76686D7BE9}"/>
              </a:ext>
            </a:extLst>
          </p:cNvPr>
          <p:cNvSpPr>
            <a:spLocks noGrp="1"/>
          </p:cNvSpPr>
          <p:nvPr>
            <p:ph type="sldNum" sz="quarter" idx="12"/>
          </p:nvPr>
        </p:nvSpPr>
        <p:spPr/>
        <p:txBody>
          <a:bodyPr/>
          <a:lstStyle/>
          <a:p>
            <a:fld id="{0AE43669-D201-4154-9B49-F29F4A96C311}" type="slidenum">
              <a:rPr lang="en-US" smtClean="0"/>
              <a:t>‹#›</a:t>
            </a:fld>
            <a:endParaRPr lang="en-US"/>
          </a:p>
        </p:txBody>
      </p:sp>
    </p:spTree>
    <p:extLst>
      <p:ext uri="{BB962C8B-B14F-4D97-AF65-F5344CB8AC3E}">
        <p14:creationId xmlns:p14="http://schemas.microsoft.com/office/powerpoint/2010/main" val="9349898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F7944-74EB-4C61-B2B6-A54CD4F4948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7E93FFD-AFBE-4DE2-8F2C-44FF04A9223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7E2BE1-9769-42CB-8243-E68A576CA73C}"/>
              </a:ext>
            </a:extLst>
          </p:cNvPr>
          <p:cNvSpPr>
            <a:spLocks noGrp="1"/>
          </p:cNvSpPr>
          <p:nvPr>
            <p:ph type="dt" sz="half" idx="10"/>
          </p:nvPr>
        </p:nvSpPr>
        <p:spPr/>
        <p:txBody>
          <a:bodyPr/>
          <a:lstStyle/>
          <a:p>
            <a:fld id="{723A1281-8C5A-4A4E-8984-872B0F320AA0}" type="datetimeFigureOut">
              <a:rPr lang="en-US" smtClean="0"/>
              <a:t>5/18/2020</a:t>
            </a:fld>
            <a:endParaRPr lang="en-US"/>
          </a:p>
        </p:txBody>
      </p:sp>
      <p:sp>
        <p:nvSpPr>
          <p:cNvPr id="5" name="Footer Placeholder 4">
            <a:extLst>
              <a:ext uri="{FF2B5EF4-FFF2-40B4-BE49-F238E27FC236}">
                <a16:creationId xmlns:a16="http://schemas.microsoft.com/office/drawing/2014/main" id="{336FE0FE-F77F-49B5-B946-A208CD61CD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D861A6-5672-4651-8B69-5A647C4F32FF}"/>
              </a:ext>
            </a:extLst>
          </p:cNvPr>
          <p:cNvSpPr>
            <a:spLocks noGrp="1"/>
          </p:cNvSpPr>
          <p:nvPr>
            <p:ph type="sldNum" sz="quarter" idx="12"/>
          </p:nvPr>
        </p:nvSpPr>
        <p:spPr/>
        <p:txBody>
          <a:bodyPr/>
          <a:lstStyle/>
          <a:p>
            <a:fld id="{0AE43669-D201-4154-9B49-F29F4A96C311}" type="slidenum">
              <a:rPr lang="en-US" smtClean="0"/>
              <a:t>‹#›</a:t>
            </a:fld>
            <a:endParaRPr lang="en-US"/>
          </a:p>
        </p:txBody>
      </p:sp>
    </p:spTree>
    <p:extLst>
      <p:ext uri="{BB962C8B-B14F-4D97-AF65-F5344CB8AC3E}">
        <p14:creationId xmlns:p14="http://schemas.microsoft.com/office/powerpoint/2010/main" val="24292715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523FFE-A4FC-406F-A015-E99245A53D4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0D1CDF6-0C7B-48E5-9C75-AA8B71797CE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5E8B702-49AA-4D51-8707-0722DFF49583}"/>
              </a:ext>
            </a:extLst>
          </p:cNvPr>
          <p:cNvSpPr>
            <a:spLocks noGrp="1"/>
          </p:cNvSpPr>
          <p:nvPr>
            <p:ph type="dt" sz="half" idx="10"/>
          </p:nvPr>
        </p:nvSpPr>
        <p:spPr/>
        <p:txBody>
          <a:bodyPr/>
          <a:lstStyle/>
          <a:p>
            <a:fld id="{723A1281-8C5A-4A4E-8984-872B0F320AA0}" type="datetimeFigureOut">
              <a:rPr lang="en-US" smtClean="0"/>
              <a:t>5/18/2020</a:t>
            </a:fld>
            <a:endParaRPr lang="en-US"/>
          </a:p>
        </p:txBody>
      </p:sp>
      <p:sp>
        <p:nvSpPr>
          <p:cNvPr id="5" name="Footer Placeholder 4">
            <a:extLst>
              <a:ext uri="{FF2B5EF4-FFF2-40B4-BE49-F238E27FC236}">
                <a16:creationId xmlns:a16="http://schemas.microsoft.com/office/drawing/2014/main" id="{54865A85-6833-4973-8CAE-6117329726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C929CD-ABDD-4994-B29E-5FFC1C518B25}"/>
              </a:ext>
            </a:extLst>
          </p:cNvPr>
          <p:cNvSpPr>
            <a:spLocks noGrp="1"/>
          </p:cNvSpPr>
          <p:nvPr>
            <p:ph type="sldNum" sz="quarter" idx="12"/>
          </p:nvPr>
        </p:nvSpPr>
        <p:spPr/>
        <p:txBody>
          <a:bodyPr/>
          <a:lstStyle/>
          <a:p>
            <a:fld id="{0AE43669-D201-4154-9B49-F29F4A96C311}" type="slidenum">
              <a:rPr lang="en-US" smtClean="0"/>
              <a:t>‹#›</a:t>
            </a:fld>
            <a:endParaRPr lang="en-US"/>
          </a:p>
        </p:txBody>
      </p:sp>
    </p:spTree>
    <p:extLst>
      <p:ext uri="{BB962C8B-B14F-4D97-AF65-F5344CB8AC3E}">
        <p14:creationId xmlns:p14="http://schemas.microsoft.com/office/powerpoint/2010/main" val="37316642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71241-83F3-490C-A93F-0A2FA47CF3D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9C57E99-A75F-4D30-8546-A8BC6AE55B7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B1C57DF-EAC9-433D-BB89-24EAA2CCDCF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25981C1-52AF-462A-9D4D-EF5C0B3ADEB6}"/>
              </a:ext>
            </a:extLst>
          </p:cNvPr>
          <p:cNvSpPr>
            <a:spLocks noGrp="1"/>
          </p:cNvSpPr>
          <p:nvPr>
            <p:ph type="dt" sz="half" idx="10"/>
          </p:nvPr>
        </p:nvSpPr>
        <p:spPr/>
        <p:txBody>
          <a:bodyPr/>
          <a:lstStyle/>
          <a:p>
            <a:fld id="{723A1281-8C5A-4A4E-8984-872B0F320AA0}" type="datetimeFigureOut">
              <a:rPr lang="en-US" smtClean="0"/>
              <a:t>5/18/2020</a:t>
            </a:fld>
            <a:endParaRPr lang="en-US"/>
          </a:p>
        </p:txBody>
      </p:sp>
      <p:sp>
        <p:nvSpPr>
          <p:cNvPr id="6" name="Footer Placeholder 5">
            <a:extLst>
              <a:ext uri="{FF2B5EF4-FFF2-40B4-BE49-F238E27FC236}">
                <a16:creationId xmlns:a16="http://schemas.microsoft.com/office/drawing/2014/main" id="{592F91DD-F259-43C7-AF5E-C9D74760AFA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E0F739-1540-463D-8806-FD98FEAC0084}"/>
              </a:ext>
            </a:extLst>
          </p:cNvPr>
          <p:cNvSpPr>
            <a:spLocks noGrp="1"/>
          </p:cNvSpPr>
          <p:nvPr>
            <p:ph type="sldNum" sz="quarter" idx="12"/>
          </p:nvPr>
        </p:nvSpPr>
        <p:spPr/>
        <p:txBody>
          <a:bodyPr/>
          <a:lstStyle/>
          <a:p>
            <a:fld id="{0AE43669-D201-4154-9B49-F29F4A96C311}" type="slidenum">
              <a:rPr lang="en-US" smtClean="0"/>
              <a:t>‹#›</a:t>
            </a:fld>
            <a:endParaRPr lang="en-US"/>
          </a:p>
        </p:txBody>
      </p:sp>
    </p:spTree>
    <p:extLst>
      <p:ext uri="{BB962C8B-B14F-4D97-AF65-F5344CB8AC3E}">
        <p14:creationId xmlns:p14="http://schemas.microsoft.com/office/powerpoint/2010/main" val="19289505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DB6A80-CD45-4FE2-8EDB-0F98AFF68A4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C5D8940-2E0C-463B-902C-A2F6DF79959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7C851B-B1FE-4F65-AB92-AE60380628F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975DD34-CB10-4E31-A667-1EFDD9593D8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9C1527B-CBF4-4F6E-A4D5-2D116667F80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07225D8-A738-4209-B57F-DBD207938E51}"/>
              </a:ext>
            </a:extLst>
          </p:cNvPr>
          <p:cNvSpPr>
            <a:spLocks noGrp="1"/>
          </p:cNvSpPr>
          <p:nvPr>
            <p:ph type="dt" sz="half" idx="10"/>
          </p:nvPr>
        </p:nvSpPr>
        <p:spPr/>
        <p:txBody>
          <a:bodyPr/>
          <a:lstStyle/>
          <a:p>
            <a:fld id="{723A1281-8C5A-4A4E-8984-872B0F320AA0}" type="datetimeFigureOut">
              <a:rPr lang="en-US" smtClean="0"/>
              <a:t>5/18/2020</a:t>
            </a:fld>
            <a:endParaRPr lang="en-US"/>
          </a:p>
        </p:txBody>
      </p:sp>
      <p:sp>
        <p:nvSpPr>
          <p:cNvPr id="8" name="Footer Placeholder 7">
            <a:extLst>
              <a:ext uri="{FF2B5EF4-FFF2-40B4-BE49-F238E27FC236}">
                <a16:creationId xmlns:a16="http://schemas.microsoft.com/office/drawing/2014/main" id="{006448E1-6A6D-4E7A-85DE-BC4DFAB6B70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A7F6E20-2E4E-4422-83FD-5FFAD474328A}"/>
              </a:ext>
            </a:extLst>
          </p:cNvPr>
          <p:cNvSpPr>
            <a:spLocks noGrp="1"/>
          </p:cNvSpPr>
          <p:nvPr>
            <p:ph type="sldNum" sz="quarter" idx="12"/>
          </p:nvPr>
        </p:nvSpPr>
        <p:spPr/>
        <p:txBody>
          <a:bodyPr/>
          <a:lstStyle/>
          <a:p>
            <a:fld id="{0AE43669-D201-4154-9B49-F29F4A96C311}" type="slidenum">
              <a:rPr lang="en-US" smtClean="0"/>
              <a:t>‹#›</a:t>
            </a:fld>
            <a:endParaRPr lang="en-US"/>
          </a:p>
        </p:txBody>
      </p:sp>
    </p:spTree>
    <p:extLst>
      <p:ext uri="{BB962C8B-B14F-4D97-AF65-F5344CB8AC3E}">
        <p14:creationId xmlns:p14="http://schemas.microsoft.com/office/powerpoint/2010/main" val="18938466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4F6165-F345-4007-8AEE-40BB3133515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337EE5B-6AC9-4854-AD81-A017D595E1E4}"/>
              </a:ext>
            </a:extLst>
          </p:cNvPr>
          <p:cNvSpPr>
            <a:spLocks noGrp="1"/>
          </p:cNvSpPr>
          <p:nvPr>
            <p:ph type="dt" sz="half" idx="10"/>
          </p:nvPr>
        </p:nvSpPr>
        <p:spPr/>
        <p:txBody>
          <a:bodyPr/>
          <a:lstStyle/>
          <a:p>
            <a:fld id="{723A1281-8C5A-4A4E-8984-872B0F320AA0}" type="datetimeFigureOut">
              <a:rPr lang="en-US" smtClean="0"/>
              <a:t>5/18/2020</a:t>
            </a:fld>
            <a:endParaRPr lang="en-US"/>
          </a:p>
        </p:txBody>
      </p:sp>
      <p:sp>
        <p:nvSpPr>
          <p:cNvPr id="4" name="Footer Placeholder 3">
            <a:extLst>
              <a:ext uri="{FF2B5EF4-FFF2-40B4-BE49-F238E27FC236}">
                <a16:creationId xmlns:a16="http://schemas.microsoft.com/office/drawing/2014/main" id="{A3D57F80-0C13-4394-970B-775F57895A7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311CC96-FDF6-4D00-B65C-C2530E15D6DE}"/>
              </a:ext>
            </a:extLst>
          </p:cNvPr>
          <p:cNvSpPr>
            <a:spLocks noGrp="1"/>
          </p:cNvSpPr>
          <p:nvPr>
            <p:ph type="sldNum" sz="quarter" idx="12"/>
          </p:nvPr>
        </p:nvSpPr>
        <p:spPr/>
        <p:txBody>
          <a:bodyPr/>
          <a:lstStyle/>
          <a:p>
            <a:fld id="{0AE43669-D201-4154-9B49-F29F4A96C311}" type="slidenum">
              <a:rPr lang="en-US" smtClean="0"/>
              <a:t>‹#›</a:t>
            </a:fld>
            <a:endParaRPr lang="en-US"/>
          </a:p>
        </p:txBody>
      </p:sp>
    </p:spTree>
    <p:extLst>
      <p:ext uri="{BB962C8B-B14F-4D97-AF65-F5344CB8AC3E}">
        <p14:creationId xmlns:p14="http://schemas.microsoft.com/office/powerpoint/2010/main" val="41289776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01DFCAE-B346-4BA6-A78B-22CA79009236}"/>
              </a:ext>
            </a:extLst>
          </p:cNvPr>
          <p:cNvSpPr>
            <a:spLocks noGrp="1"/>
          </p:cNvSpPr>
          <p:nvPr>
            <p:ph type="dt" sz="half" idx="10"/>
          </p:nvPr>
        </p:nvSpPr>
        <p:spPr/>
        <p:txBody>
          <a:bodyPr/>
          <a:lstStyle/>
          <a:p>
            <a:fld id="{723A1281-8C5A-4A4E-8984-872B0F320AA0}" type="datetimeFigureOut">
              <a:rPr lang="en-US" smtClean="0"/>
              <a:t>5/18/2020</a:t>
            </a:fld>
            <a:endParaRPr lang="en-US"/>
          </a:p>
        </p:txBody>
      </p:sp>
      <p:sp>
        <p:nvSpPr>
          <p:cNvPr id="3" name="Footer Placeholder 2">
            <a:extLst>
              <a:ext uri="{FF2B5EF4-FFF2-40B4-BE49-F238E27FC236}">
                <a16:creationId xmlns:a16="http://schemas.microsoft.com/office/drawing/2014/main" id="{04A7C8CF-4540-41D6-97FB-7890D8032A8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FD20D14-B379-458C-B717-C2A49F966B99}"/>
              </a:ext>
            </a:extLst>
          </p:cNvPr>
          <p:cNvSpPr>
            <a:spLocks noGrp="1"/>
          </p:cNvSpPr>
          <p:nvPr>
            <p:ph type="sldNum" sz="quarter" idx="12"/>
          </p:nvPr>
        </p:nvSpPr>
        <p:spPr/>
        <p:txBody>
          <a:bodyPr/>
          <a:lstStyle/>
          <a:p>
            <a:fld id="{0AE43669-D201-4154-9B49-F29F4A96C311}" type="slidenum">
              <a:rPr lang="en-US" smtClean="0"/>
              <a:t>‹#›</a:t>
            </a:fld>
            <a:endParaRPr lang="en-US"/>
          </a:p>
        </p:txBody>
      </p:sp>
    </p:spTree>
    <p:extLst>
      <p:ext uri="{BB962C8B-B14F-4D97-AF65-F5344CB8AC3E}">
        <p14:creationId xmlns:p14="http://schemas.microsoft.com/office/powerpoint/2010/main" val="42419823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C381CD-AD20-414B-AF7C-F1ED2A1B745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0887F10-A3B4-4AC8-9D63-556F215EA28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234EAED-AAB6-410C-B07A-C1F12343183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C91A0A4-B74E-4DBD-BC36-9D2B95F5CDCC}"/>
              </a:ext>
            </a:extLst>
          </p:cNvPr>
          <p:cNvSpPr>
            <a:spLocks noGrp="1"/>
          </p:cNvSpPr>
          <p:nvPr>
            <p:ph type="dt" sz="half" idx="10"/>
          </p:nvPr>
        </p:nvSpPr>
        <p:spPr/>
        <p:txBody>
          <a:bodyPr/>
          <a:lstStyle/>
          <a:p>
            <a:fld id="{723A1281-8C5A-4A4E-8984-872B0F320AA0}" type="datetimeFigureOut">
              <a:rPr lang="en-US" smtClean="0"/>
              <a:t>5/18/2020</a:t>
            </a:fld>
            <a:endParaRPr lang="en-US"/>
          </a:p>
        </p:txBody>
      </p:sp>
      <p:sp>
        <p:nvSpPr>
          <p:cNvPr id="6" name="Footer Placeholder 5">
            <a:extLst>
              <a:ext uri="{FF2B5EF4-FFF2-40B4-BE49-F238E27FC236}">
                <a16:creationId xmlns:a16="http://schemas.microsoft.com/office/drawing/2014/main" id="{8626CCCA-2749-4EA8-9D28-31C3D798389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F770C19-7FC5-4BDE-ADED-942F7BB7270D}"/>
              </a:ext>
            </a:extLst>
          </p:cNvPr>
          <p:cNvSpPr>
            <a:spLocks noGrp="1"/>
          </p:cNvSpPr>
          <p:nvPr>
            <p:ph type="sldNum" sz="quarter" idx="12"/>
          </p:nvPr>
        </p:nvSpPr>
        <p:spPr/>
        <p:txBody>
          <a:bodyPr/>
          <a:lstStyle/>
          <a:p>
            <a:fld id="{0AE43669-D201-4154-9B49-F29F4A96C311}" type="slidenum">
              <a:rPr lang="en-US" smtClean="0"/>
              <a:t>‹#›</a:t>
            </a:fld>
            <a:endParaRPr lang="en-US"/>
          </a:p>
        </p:txBody>
      </p:sp>
    </p:spTree>
    <p:extLst>
      <p:ext uri="{BB962C8B-B14F-4D97-AF65-F5344CB8AC3E}">
        <p14:creationId xmlns:p14="http://schemas.microsoft.com/office/powerpoint/2010/main" val="36899539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9ED06D-54BE-4955-856D-4C79F28301F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2B0F992-81A6-4E9C-88DB-63023D74A54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52BC84F-2D9E-4DF4-A769-C2D7972ED89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B62AA9B-5E42-4982-9542-C2E8F4E98984}"/>
              </a:ext>
            </a:extLst>
          </p:cNvPr>
          <p:cNvSpPr>
            <a:spLocks noGrp="1"/>
          </p:cNvSpPr>
          <p:nvPr>
            <p:ph type="dt" sz="half" idx="10"/>
          </p:nvPr>
        </p:nvSpPr>
        <p:spPr/>
        <p:txBody>
          <a:bodyPr/>
          <a:lstStyle/>
          <a:p>
            <a:fld id="{723A1281-8C5A-4A4E-8984-872B0F320AA0}" type="datetimeFigureOut">
              <a:rPr lang="en-US" smtClean="0"/>
              <a:t>5/18/2020</a:t>
            </a:fld>
            <a:endParaRPr lang="en-US"/>
          </a:p>
        </p:txBody>
      </p:sp>
      <p:sp>
        <p:nvSpPr>
          <p:cNvPr id="6" name="Footer Placeholder 5">
            <a:extLst>
              <a:ext uri="{FF2B5EF4-FFF2-40B4-BE49-F238E27FC236}">
                <a16:creationId xmlns:a16="http://schemas.microsoft.com/office/drawing/2014/main" id="{B7F94AEB-CAD3-47B5-8BA6-5A0497481EC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8D5673E-9A2C-4DC4-BF27-F70AD95A711C}"/>
              </a:ext>
            </a:extLst>
          </p:cNvPr>
          <p:cNvSpPr>
            <a:spLocks noGrp="1"/>
          </p:cNvSpPr>
          <p:nvPr>
            <p:ph type="sldNum" sz="quarter" idx="12"/>
          </p:nvPr>
        </p:nvSpPr>
        <p:spPr/>
        <p:txBody>
          <a:bodyPr/>
          <a:lstStyle/>
          <a:p>
            <a:fld id="{0AE43669-D201-4154-9B49-F29F4A96C311}" type="slidenum">
              <a:rPr lang="en-US" smtClean="0"/>
              <a:t>‹#›</a:t>
            </a:fld>
            <a:endParaRPr lang="en-US"/>
          </a:p>
        </p:txBody>
      </p:sp>
    </p:spTree>
    <p:extLst>
      <p:ext uri="{BB962C8B-B14F-4D97-AF65-F5344CB8AC3E}">
        <p14:creationId xmlns:p14="http://schemas.microsoft.com/office/powerpoint/2010/main" val="16851779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C2F44D0-28F8-408C-8C25-ED6B909D6B8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0956B83-5275-4ECF-B312-BF8443E220D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84B9FE-4FC5-4F77-888F-F7CF83264E9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3A1281-8C5A-4A4E-8984-872B0F320AA0}" type="datetimeFigureOut">
              <a:rPr lang="en-US" smtClean="0"/>
              <a:t>5/18/2020</a:t>
            </a:fld>
            <a:endParaRPr lang="en-US"/>
          </a:p>
        </p:txBody>
      </p:sp>
      <p:sp>
        <p:nvSpPr>
          <p:cNvPr id="5" name="Footer Placeholder 4">
            <a:extLst>
              <a:ext uri="{FF2B5EF4-FFF2-40B4-BE49-F238E27FC236}">
                <a16:creationId xmlns:a16="http://schemas.microsoft.com/office/drawing/2014/main" id="{D719C927-C655-4F6C-96B4-3E5B89B1E0D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F01E1DA-E417-44D8-AEC6-C16649020D9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E43669-D201-4154-9B49-F29F4A96C311}" type="slidenum">
              <a:rPr lang="en-US" smtClean="0"/>
              <a:t>‹#›</a:t>
            </a:fld>
            <a:endParaRPr lang="en-US"/>
          </a:p>
        </p:txBody>
      </p:sp>
    </p:spTree>
    <p:extLst>
      <p:ext uri="{BB962C8B-B14F-4D97-AF65-F5344CB8AC3E}">
        <p14:creationId xmlns:p14="http://schemas.microsoft.com/office/powerpoint/2010/main" val="18791690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hyperlink" Target="https://buv.instructure.com/login/canvas" TargetMode="Externa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diagramLayout" Target="../diagrams/layout1.xml"/><Relationship Id="rId7" Type="http://schemas.openxmlformats.org/officeDocument/2006/relationships/image" Target="../media/image18.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 Id="rId9" Type="http://schemas.openxmlformats.org/officeDocument/2006/relationships/image" Target="../media/image2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14BF7C5-1D48-44F1-BC26-B22FF7CD34BD}"/>
              </a:ext>
            </a:extLst>
          </p:cNvPr>
          <p:cNvSpPr txBox="1"/>
          <p:nvPr/>
        </p:nvSpPr>
        <p:spPr>
          <a:xfrm>
            <a:off x="0" y="1828800"/>
            <a:ext cx="12011891" cy="3327834"/>
          </a:xfrm>
          <a:prstGeom prst="rect">
            <a:avLst/>
          </a:prstGeom>
          <a:noFill/>
        </p:spPr>
        <p:txBody>
          <a:bodyPr wrap="square" rtlCol="0">
            <a:spAutoFit/>
          </a:bodyPr>
          <a:lstStyle/>
          <a:p>
            <a:pPr algn="ctr">
              <a:lnSpc>
                <a:spcPct val="150000"/>
              </a:lnSpc>
            </a:pPr>
            <a:r>
              <a:rPr lang="en-US" sz="4800" b="1" dirty="0">
                <a:solidFill>
                  <a:schemeClr val="accent2"/>
                </a:solidFill>
                <a:latin typeface="Times New Roman" panose="02020603050405020304" pitchFamily="18" charset="0"/>
                <a:cs typeface="Times New Roman" panose="02020603050405020304" pitchFamily="18" charset="0"/>
              </a:rPr>
              <a:t>BÁO CÁO</a:t>
            </a:r>
          </a:p>
          <a:p>
            <a:pPr algn="ctr">
              <a:lnSpc>
                <a:spcPct val="150000"/>
              </a:lnSpc>
            </a:pPr>
            <a:r>
              <a:rPr lang="en-US" sz="3200" b="1" dirty="0">
                <a:solidFill>
                  <a:schemeClr val="accent2"/>
                </a:solidFill>
                <a:latin typeface="Times New Roman" panose="02020603050405020304" pitchFamily="18" charset="0"/>
                <a:cs typeface="Times New Roman" panose="02020603050405020304" pitchFamily="18" charset="0"/>
              </a:rPr>
              <a:t> KHÓA ĐÀO TẠO BỒI D</a:t>
            </a:r>
            <a:r>
              <a:rPr lang="vi-VN" sz="3200" b="1" dirty="0">
                <a:solidFill>
                  <a:schemeClr val="accent2"/>
                </a:solidFill>
                <a:latin typeface="Times New Roman" panose="02020603050405020304" pitchFamily="18" charset="0"/>
                <a:cs typeface="Times New Roman" panose="02020603050405020304" pitchFamily="18" charset="0"/>
              </a:rPr>
              <a:t>Ư</a:t>
            </a:r>
            <a:r>
              <a:rPr lang="en-US" sz="3200" b="1" dirty="0">
                <a:solidFill>
                  <a:schemeClr val="accent2"/>
                </a:solidFill>
                <a:latin typeface="Times New Roman" panose="02020603050405020304" pitchFamily="18" charset="0"/>
                <a:cs typeface="Times New Roman" panose="02020603050405020304" pitchFamily="18" charset="0"/>
              </a:rPr>
              <a:t>ỠNG KIẾN THỨC CHUYÊN MÔN VÀ PH</a:t>
            </a:r>
            <a:r>
              <a:rPr lang="vi-VN" sz="3200" b="1" dirty="0">
                <a:solidFill>
                  <a:schemeClr val="accent2"/>
                </a:solidFill>
                <a:latin typeface="Times New Roman" panose="02020603050405020304" pitchFamily="18" charset="0"/>
                <a:cs typeface="Times New Roman" panose="02020603050405020304" pitchFamily="18" charset="0"/>
              </a:rPr>
              <a:t>Ư</a:t>
            </a:r>
            <a:r>
              <a:rPr lang="en-US" sz="3200" b="1" dirty="0">
                <a:solidFill>
                  <a:schemeClr val="accent2"/>
                </a:solidFill>
                <a:latin typeface="Times New Roman" panose="02020603050405020304" pitchFamily="18" charset="0"/>
                <a:cs typeface="Times New Roman" panose="02020603050405020304" pitchFamily="18" charset="0"/>
              </a:rPr>
              <a:t>ƠNG PHÁP GIẢNG DẠY CHO GV THCS </a:t>
            </a:r>
          </a:p>
          <a:p>
            <a:pPr algn="ctr">
              <a:lnSpc>
                <a:spcPct val="150000"/>
              </a:lnSpc>
            </a:pPr>
            <a:r>
              <a:rPr lang="en-US" sz="3200" b="1" dirty="0">
                <a:solidFill>
                  <a:schemeClr val="accent2"/>
                </a:solidFill>
                <a:latin typeface="Times New Roman" panose="02020603050405020304" pitchFamily="18" charset="0"/>
                <a:cs typeface="Times New Roman" panose="02020603050405020304" pitchFamily="18" charset="0"/>
              </a:rPr>
              <a:t>( Tr</a:t>
            </a:r>
            <a:r>
              <a:rPr lang="vi-VN" sz="3200" b="1" dirty="0">
                <a:solidFill>
                  <a:schemeClr val="accent2"/>
                </a:solidFill>
                <a:latin typeface="Times New Roman" panose="02020603050405020304" pitchFamily="18" charset="0"/>
                <a:cs typeface="Times New Roman" panose="02020603050405020304" pitchFamily="18" charset="0"/>
              </a:rPr>
              <a:t>ư</a:t>
            </a:r>
            <a:r>
              <a:rPr lang="en-US" sz="3200" b="1" dirty="0" err="1">
                <a:solidFill>
                  <a:schemeClr val="accent2"/>
                </a:solidFill>
                <a:latin typeface="Times New Roman" panose="02020603050405020304" pitchFamily="18" charset="0"/>
                <a:cs typeface="Times New Roman" panose="02020603050405020304" pitchFamily="18" charset="0"/>
              </a:rPr>
              <a:t>ờng</a:t>
            </a:r>
            <a:r>
              <a:rPr lang="en-US" sz="3200" b="1" dirty="0">
                <a:solidFill>
                  <a:schemeClr val="accent2"/>
                </a:solidFill>
                <a:latin typeface="Times New Roman" panose="02020603050405020304" pitchFamily="18" charset="0"/>
                <a:cs typeface="Times New Roman" panose="02020603050405020304" pitchFamily="18" charset="0"/>
              </a:rPr>
              <a:t> ĐH Anh </a:t>
            </a:r>
            <a:r>
              <a:rPr lang="en-US" sz="3200" b="1" dirty="0" err="1">
                <a:solidFill>
                  <a:schemeClr val="accent2"/>
                </a:solidFill>
                <a:latin typeface="Times New Roman" panose="02020603050405020304" pitchFamily="18" charset="0"/>
                <a:cs typeface="Times New Roman" panose="02020603050405020304" pitchFamily="18" charset="0"/>
              </a:rPr>
              <a:t>Quốc</a:t>
            </a:r>
            <a:r>
              <a:rPr lang="en-US" sz="3200" b="1" dirty="0">
                <a:solidFill>
                  <a:schemeClr val="accent2"/>
                </a:solidFill>
                <a:latin typeface="Times New Roman" panose="02020603050405020304" pitchFamily="18" charset="0"/>
                <a:cs typeface="Times New Roman" panose="02020603050405020304" pitchFamily="18" charset="0"/>
              </a:rPr>
              <a:t> BUV </a:t>
            </a:r>
            <a:r>
              <a:rPr lang="en-US" sz="3200" b="1" dirty="0" err="1">
                <a:solidFill>
                  <a:schemeClr val="accent2"/>
                </a:solidFill>
                <a:latin typeface="Times New Roman" panose="02020603050405020304" pitchFamily="18" charset="0"/>
                <a:cs typeface="Times New Roman" panose="02020603050405020304" pitchFamily="18" charset="0"/>
              </a:rPr>
              <a:t>và</a:t>
            </a:r>
            <a:r>
              <a:rPr lang="en-US" sz="3200" b="1" dirty="0">
                <a:solidFill>
                  <a:schemeClr val="accent2"/>
                </a:solidFill>
                <a:latin typeface="Times New Roman" panose="02020603050405020304" pitchFamily="18" charset="0"/>
                <a:cs typeface="Times New Roman" panose="02020603050405020304" pitchFamily="18" charset="0"/>
              </a:rPr>
              <a:t> tr</a:t>
            </a:r>
            <a:r>
              <a:rPr lang="vi-VN" sz="3200" b="1" dirty="0">
                <a:solidFill>
                  <a:schemeClr val="accent2"/>
                </a:solidFill>
                <a:latin typeface="Times New Roman" panose="02020603050405020304" pitchFamily="18" charset="0"/>
                <a:cs typeface="Times New Roman" panose="02020603050405020304" pitchFamily="18" charset="0"/>
              </a:rPr>
              <a:t>ư</a:t>
            </a:r>
            <a:r>
              <a:rPr lang="en-US" sz="3200" b="1" dirty="0" err="1">
                <a:solidFill>
                  <a:schemeClr val="accent2"/>
                </a:solidFill>
                <a:latin typeface="Times New Roman" panose="02020603050405020304" pitchFamily="18" charset="0"/>
                <a:cs typeface="Times New Roman" panose="02020603050405020304" pitchFamily="18" charset="0"/>
              </a:rPr>
              <a:t>ờng</a:t>
            </a:r>
            <a:r>
              <a:rPr lang="en-US" sz="3200" b="1" dirty="0">
                <a:solidFill>
                  <a:schemeClr val="accent2"/>
                </a:solidFill>
                <a:latin typeface="Times New Roman" panose="02020603050405020304" pitchFamily="18" charset="0"/>
                <a:cs typeface="Times New Roman" panose="02020603050405020304" pitchFamily="18" charset="0"/>
              </a:rPr>
              <a:t> BDCB)</a:t>
            </a:r>
          </a:p>
        </p:txBody>
      </p:sp>
    </p:spTree>
    <p:extLst>
      <p:ext uri="{BB962C8B-B14F-4D97-AF65-F5344CB8AC3E}">
        <p14:creationId xmlns:p14="http://schemas.microsoft.com/office/powerpoint/2010/main" val="1949199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996D25B-443A-43A2-8620-632BDEED5EE2}"/>
              </a:ext>
            </a:extLst>
          </p:cNvPr>
          <p:cNvPicPr>
            <a:picLocks noChangeAspect="1"/>
          </p:cNvPicPr>
          <p:nvPr/>
        </p:nvPicPr>
        <p:blipFill rotWithShape="1">
          <a:blip r:embed="rId2"/>
          <a:srcRect l="7387" t="5252" r="13863" b="12324"/>
          <a:stretch/>
        </p:blipFill>
        <p:spPr>
          <a:xfrm>
            <a:off x="3713018" y="692727"/>
            <a:ext cx="5310573" cy="2881746"/>
          </a:xfrm>
          <a:prstGeom prst="rect">
            <a:avLst/>
          </a:prstGeom>
        </p:spPr>
      </p:pic>
      <p:pic>
        <p:nvPicPr>
          <p:cNvPr id="5" name="Picture 4">
            <a:extLst>
              <a:ext uri="{FF2B5EF4-FFF2-40B4-BE49-F238E27FC236}">
                <a16:creationId xmlns:a16="http://schemas.microsoft.com/office/drawing/2014/main" id="{048FA33E-D8ED-4B0A-AC25-12CC59A52EFA}"/>
              </a:ext>
            </a:extLst>
          </p:cNvPr>
          <p:cNvPicPr>
            <a:picLocks noChangeAspect="1"/>
          </p:cNvPicPr>
          <p:nvPr/>
        </p:nvPicPr>
        <p:blipFill rotWithShape="1">
          <a:blip r:embed="rId3"/>
          <a:srcRect t="14989" b="8648"/>
          <a:stretch/>
        </p:blipFill>
        <p:spPr>
          <a:xfrm>
            <a:off x="0" y="1043347"/>
            <a:ext cx="3337152" cy="4530437"/>
          </a:xfrm>
          <a:prstGeom prst="rect">
            <a:avLst/>
          </a:prstGeom>
        </p:spPr>
      </p:pic>
      <p:sp>
        <p:nvSpPr>
          <p:cNvPr id="6" name="Rectangle 5">
            <a:extLst>
              <a:ext uri="{FF2B5EF4-FFF2-40B4-BE49-F238E27FC236}">
                <a16:creationId xmlns:a16="http://schemas.microsoft.com/office/drawing/2014/main" id="{46C301AD-F57B-4304-B67A-8794E19C1C28}"/>
              </a:ext>
            </a:extLst>
          </p:cNvPr>
          <p:cNvSpPr/>
          <p:nvPr/>
        </p:nvSpPr>
        <p:spPr>
          <a:xfrm>
            <a:off x="0" y="0"/>
            <a:ext cx="3337152" cy="104334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dirty="0" err="1"/>
              <a:t>Buổi</a:t>
            </a:r>
            <a:r>
              <a:rPr lang="en-US" dirty="0"/>
              <a:t> </a:t>
            </a:r>
            <a:r>
              <a:rPr lang="en-US" dirty="0" err="1"/>
              <a:t>sáng</a:t>
            </a:r>
            <a:r>
              <a:rPr lang="en-US" dirty="0"/>
              <a:t>: </a:t>
            </a:r>
            <a:r>
              <a:rPr lang="en-US" dirty="0" err="1"/>
              <a:t>Cuộc</a:t>
            </a:r>
            <a:r>
              <a:rPr lang="en-US" dirty="0"/>
              <a:t> </a:t>
            </a:r>
            <a:r>
              <a:rPr lang="en-US" dirty="0" err="1"/>
              <a:t>thi</a:t>
            </a:r>
            <a:r>
              <a:rPr lang="en-US" dirty="0"/>
              <a:t> </a:t>
            </a:r>
            <a:r>
              <a:rPr lang="en-US" dirty="0" err="1"/>
              <a:t>xây</a:t>
            </a:r>
            <a:r>
              <a:rPr lang="en-US" dirty="0"/>
              <a:t> </a:t>
            </a:r>
            <a:r>
              <a:rPr lang="en-US" dirty="0" err="1"/>
              <a:t>tháp</a:t>
            </a:r>
            <a:r>
              <a:rPr lang="en-US" dirty="0"/>
              <a:t> </a:t>
            </a:r>
            <a:r>
              <a:rPr lang="en-US" dirty="0" err="1"/>
              <a:t>cao</a:t>
            </a:r>
            <a:r>
              <a:rPr lang="en-US" dirty="0"/>
              <a:t> </a:t>
            </a:r>
            <a:r>
              <a:rPr lang="en-US" dirty="0" err="1"/>
              <a:t>nhất</a:t>
            </a:r>
            <a:r>
              <a:rPr lang="en-US" dirty="0"/>
              <a:t> </a:t>
            </a:r>
            <a:r>
              <a:rPr lang="en-US" dirty="0" err="1"/>
              <a:t>và</a:t>
            </a:r>
            <a:r>
              <a:rPr lang="en-US" dirty="0"/>
              <a:t> </a:t>
            </a:r>
            <a:r>
              <a:rPr lang="en-US" dirty="0" err="1"/>
              <a:t>vững</a:t>
            </a:r>
            <a:r>
              <a:rPr lang="en-US" dirty="0"/>
              <a:t> </a:t>
            </a:r>
            <a:r>
              <a:rPr lang="en-US" dirty="0" err="1"/>
              <a:t>nhất</a:t>
            </a:r>
            <a:r>
              <a:rPr lang="en-US" dirty="0"/>
              <a:t> </a:t>
            </a:r>
            <a:r>
              <a:rPr lang="en-US" dirty="0" err="1"/>
              <a:t>từ</a:t>
            </a:r>
            <a:r>
              <a:rPr lang="en-US" dirty="0"/>
              <a:t> 20 que </a:t>
            </a:r>
            <a:r>
              <a:rPr lang="en-US" dirty="0" err="1"/>
              <a:t>mì</a:t>
            </a:r>
            <a:r>
              <a:rPr lang="en-US" dirty="0"/>
              <a:t> Ý, 1m </a:t>
            </a:r>
            <a:r>
              <a:rPr lang="en-US" dirty="0" err="1"/>
              <a:t>băng</a:t>
            </a:r>
            <a:r>
              <a:rPr lang="en-US" dirty="0"/>
              <a:t> </a:t>
            </a:r>
            <a:r>
              <a:rPr lang="en-US" dirty="0" err="1"/>
              <a:t>dính</a:t>
            </a:r>
            <a:r>
              <a:rPr lang="en-US" dirty="0"/>
              <a:t>, 1 </a:t>
            </a:r>
            <a:r>
              <a:rPr lang="en-US" dirty="0" err="1"/>
              <a:t>viên</a:t>
            </a:r>
            <a:r>
              <a:rPr lang="en-US" dirty="0"/>
              <a:t> </a:t>
            </a:r>
            <a:r>
              <a:rPr lang="en-US" dirty="0" err="1"/>
              <a:t>kẹo</a:t>
            </a:r>
            <a:r>
              <a:rPr lang="en-US" dirty="0"/>
              <a:t> </a:t>
            </a:r>
            <a:r>
              <a:rPr lang="en-US" dirty="0" err="1"/>
              <a:t>xốp</a:t>
            </a:r>
            <a:r>
              <a:rPr lang="en-US" dirty="0"/>
              <a:t> </a:t>
            </a:r>
          </a:p>
        </p:txBody>
      </p:sp>
      <p:sp>
        <p:nvSpPr>
          <p:cNvPr id="7" name="Rectangle 6">
            <a:extLst>
              <a:ext uri="{FF2B5EF4-FFF2-40B4-BE49-F238E27FC236}">
                <a16:creationId xmlns:a16="http://schemas.microsoft.com/office/drawing/2014/main" id="{4E52801D-0C05-407E-BF3F-85A0E8483008}"/>
              </a:ext>
            </a:extLst>
          </p:cNvPr>
          <p:cNvSpPr/>
          <p:nvPr/>
        </p:nvSpPr>
        <p:spPr>
          <a:xfrm>
            <a:off x="3713018" y="0"/>
            <a:ext cx="8478981" cy="4849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dirty="0" err="1"/>
              <a:t>Buổi</a:t>
            </a:r>
            <a:r>
              <a:rPr lang="en-US" dirty="0"/>
              <a:t> </a:t>
            </a:r>
            <a:r>
              <a:rPr lang="en-US" dirty="0" err="1"/>
              <a:t>chiều</a:t>
            </a:r>
            <a:r>
              <a:rPr lang="en-US" dirty="0"/>
              <a:t>: </a:t>
            </a:r>
            <a:r>
              <a:rPr lang="en-US" dirty="0" err="1"/>
              <a:t>Mỗi</a:t>
            </a:r>
            <a:r>
              <a:rPr lang="en-US" dirty="0"/>
              <a:t> </a:t>
            </a:r>
            <a:r>
              <a:rPr lang="en-US" dirty="0" err="1"/>
              <a:t>nhóm</a:t>
            </a:r>
            <a:r>
              <a:rPr lang="en-US" dirty="0"/>
              <a:t> </a:t>
            </a:r>
            <a:r>
              <a:rPr lang="en-US" dirty="0" err="1"/>
              <a:t>làm</a:t>
            </a:r>
            <a:r>
              <a:rPr lang="en-US" dirty="0"/>
              <a:t> 1 </a:t>
            </a:r>
            <a:r>
              <a:rPr lang="en-US" dirty="0" err="1"/>
              <a:t>sản</a:t>
            </a:r>
            <a:r>
              <a:rPr lang="en-US" dirty="0"/>
              <a:t> </a:t>
            </a:r>
            <a:r>
              <a:rPr lang="en-US" dirty="0" err="1"/>
              <a:t>phẩm</a:t>
            </a:r>
            <a:r>
              <a:rPr lang="en-US" dirty="0"/>
              <a:t> </a:t>
            </a:r>
            <a:r>
              <a:rPr lang="en-US" dirty="0" err="1"/>
              <a:t>sinh</a:t>
            </a:r>
            <a:r>
              <a:rPr lang="en-US" dirty="0"/>
              <a:t> </a:t>
            </a:r>
            <a:r>
              <a:rPr lang="en-US" dirty="0" err="1"/>
              <a:t>học</a:t>
            </a:r>
            <a:r>
              <a:rPr lang="en-US" dirty="0"/>
              <a:t> </a:t>
            </a:r>
            <a:r>
              <a:rPr lang="en-US" dirty="0" err="1"/>
              <a:t>bằng</a:t>
            </a:r>
            <a:r>
              <a:rPr lang="en-US" dirty="0"/>
              <a:t> </a:t>
            </a:r>
            <a:r>
              <a:rPr lang="en-US" dirty="0" err="1"/>
              <a:t>giấy</a:t>
            </a:r>
            <a:r>
              <a:rPr lang="en-US" dirty="0"/>
              <a:t> </a:t>
            </a:r>
            <a:r>
              <a:rPr lang="en-US" dirty="0" err="1"/>
              <a:t>trắng</a:t>
            </a:r>
            <a:r>
              <a:rPr lang="en-US" dirty="0"/>
              <a:t> </a:t>
            </a:r>
            <a:r>
              <a:rPr lang="en-US" dirty="0" err="1"/>
              <a:t>và</a:t>
            </a:r>
            <a:r>
              <a:rPr lang="en-US" dirty="0"/>
              <a:t> </a:t>
            </a:r>
            <a:r>
              <a:rPr lang="en-US" dirty="0" err="1"/>
              <a:t>đất</a:t>
            </a:r>
            <a:r>
              <a:rPr lang="en-US" dirty="0"/>
              <a:t> </a:t>
            </a:r>
            <a:r>
              <a:rPr lang="en-US" dirty="0" err="1"/>
              <a:t>nặn</a:t>
            </a:r>
            <a:r>
              <a:rPr lang="en-US" dirty="0"/>
              <a:t>. </a:t>
            </a:r>
          </a:p>
        </p:txBody>
      </p:sp>
      <p:pic>
        <p:nvPicPr>
          <p:cNvPr id="8" name="Picture 7">
            <a:extLst>
              <a:ext uri="{FF2B5EF4-FFF2-40B4-BE49-F238E27FC236}">
                <a16:creationId xmlns:a16="http://schemas.microsoft.com/office/drawing/2014/main" id="{84CE4B46-5EE8-43DD-91B6-FC8698624230}"/>
              </a:ext>
            </a:extLst>
          </p:cNvPr>
          <p:cNvPicPr>
            <a:picLocks noChangeAspect="1"/>
          </p:cNvPicPr>
          <p:nvPr/>
        </p:nvPicPr>
        <p:blipFill rotWithShape="1">
          <a:blip r:embed="rId4"/>
          <a:srcRect l="13716" r="17308"/>
          <a:stretch/>
        </p:blipFill>
        <p:spPr>
          <a:xfrm rot="16200000">
            <a:off x="8558675" y="1226919"/>
            <a:ext cx="4130240" cy="3061855"/>
          </a:xfrm>
          <a:prstGeom prst="rect">
            <a:avLst/>
          </a:prstGeom>
        </p:spPr>
      </p:pic>
      <p:pic>
        <p:nvPicPr>
          <p:cNvPr id="9" name="Picture 8">
            <a:extLst>
              <a:ext uri="{FF2B5EF4-FFF2-40B4-BE49-F238E27FC236}">
                <a16:creationId xmlns:a16="http://schemas.microsoft.com/office/drawing/2014/main" id="{66728689-F978-4E46-80EB-633F1C276CFB}"/>
              </a:ext>
            </a:extLst>
          </p:cNvPr>
          <p:cNvPicPr>
            <a:picLocks noChangeAspect="1"/>
          </p:cNvPicPr>
          <p:nvPr/>
        </p:nvPicPr>
        <p:blipFill rotWithShape="1">
          <a:blip r:embed="rId5"/>
          <a:srcRect l="3523" t="4646" r="10455"/>
          <a:stretch/>
        </p:blipFill>
        <p:spPr>
          <a:xfrm>
            <a:off x="6292007" y="3599512"/>
            <a:ext cx="2731584" cy="1443544"/>
          </a:xfrm>
          <a:prstGeom prst="rect">
            <a:avLst/>
          </a:prstGeom>
        </p:spPr>
      </p:pic>
      <p:pic>
        <p:nvPicPr>
          <p:cNvPr id="10" name="Picture 9">
            <a:extLst>
              <a:ext uri="{FF2B5EF4-FFF2-40B4-BE49-F238E27FC236}">
                <a16:creationId xmlns:a16="http://schemas.microsoft.com/office/drawing/2014/main" id="{6DCB7598-1820-4128-BA3F-AE6A852AEE8B}"/>
              </a:ext>
            </a:extLst>
          </p:cNvPr>
          <p:cNvPicPr>
            <a:picLocks noChangeAspect="1"/>
          </p:cNvPicPr>
          <p:nvPr/>
        </p:nvPicPr>
        <p:blipFill rotWithShape="1">
          <a:blip r:embed="rId6"/>
          <a:srcRect l="4510" t="6465" r="16363" b="12121"/>
          <a:stretch/>
        </p:blipFill>
        <p:spPr>
          <a:xfrm rot="16200000">
            <a:off x="3443705" y="3843787"/>
            <a:ext cx="3087669" cy="2549041"/>
          </a:xfrm>
          <a:prstGeom prst="rect">
            <a:avLst/>
          </a:prstGeom>
        </p:spPr>
      </p:pic>
      <p:pic>
        <p:nvPicPr>
          <p:cNvPr id="11" name="Picture 10">
            <a:extLst>
              <a:ext uri="{FF2B5EF4-FFF2-40B4-BE49-F238E27FC236}">
                <a16:creationId xmlns:a16="http://schemas.microsoft.com/office/drawing/2014/main" id="{49EF4F95-48BB-43D9-B0B0-FDB25DDF36B2}"/>
              </a:ext>
            </a:extLst>
          </p:cNvPr>
          <p:cNvPicPr>
            <a:picLocks noChangeAspect="1"/>
          </p:cNvPicPr>
          <p:nvPr/>
        </p:nvPicPr>
        <p:blipFill rotWithShape="1">
          <a:blip r:embed="rId7"/>
          <a:srcRect l="14886" t="8283" r="10340" b="6061"/>
          <a:stretch/>
        </p:blipFill>
        <p:spPr>
          <a:xfrm>
            <a:off x="6292008" y="5118308"/>
            <a:ext cx="2731584" cy="1543835"/>
          </a:xfrm>
          <a:prstGeom prst="rect">
            <a:avLst/>
          </a:prstGeom>
        </p:spPr>
      </p:pic>
      <p:pic>
        <p:nvPicPr>
          <p:cNvPr id="12" name="Picture 11">
            <a:extLst>
              <a:ext uri="{FF2B5EF4-FFF2-40B4-BE49-F238E27FC236}">
                <a16:creationId xmlns:a16="http://schemas.microsoft.com/office/drawing/2014/main" id="{D0FBFEF0-124B-48F2-A373-4586D554B5A3}"/>
              </a:ext>
            </a:extLst>
          </p:cNvPr>
          <p:cNvPicPr>
            <a:picLocks noChangeAspect="1"/>
          </p:cNvPicPr>
          <p:nvPr/>
        </p:nvPicPr>
        <p:blipFill rotWithShape="1">
          <a:blip r:embed="rId8"/>
          <a:srcRect l="12159" t="5657" r="15114"/>
          <a:stretch/>
        </p:blipFill>
        <p:spPr>
          <a:xfrm>
            <a:off x="9104284" y="4907682"/>
            <a:ext cx="3050438" cy="1754462"/>
          </a:xfrm>
          <a:prstGeom prst="rect">
            <a:avLst/>
          </a:prstGeom>
        </p:spPr>
      </p:pic>
    </p:spTree>
    <p:extLst>
      <p:ext uri="{BB962C8B-B14F-4D97-AF65-F5344CB8AC3E}">
        <p14:creationId xmlns:p14="http://schemas.microsoft.com/office/powerpoint/2010/main" val="22772284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8AF5E26-4EDB-42D6-A383-55780A2FE0D9}"/>
              </a:ext>
            </a:extLst>
          </p:cNvPr>
          <p:cNvSpPr/>
          <p:nvPr/>
        </p:nvSpPr>
        <p:spPr>
          <a:xfrm>
            <a:off x="0" y="0"/>
            <a:ext cx="12192000" cy="71662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latin typeface="Times New Roman" panose="02020603050405020304" pitchFamily="18" charset="0"/>
                <a:cs typeface="Times New Roman" panose="02020603050405020304" pitchFamily="18" charset="0"/>
              </a:rPr>
              <a:t>BUỔI 6: </a:t>
            </a:r>
            <a:r>
              <a:rPr lang="en-GB" sz="3600" dirty="0">
                <a:latin typeface="Times New Roman" panose="02020603050405020304" pitchFamily="18" charset="0"/>
                <a:cs typeface="Times New Roman" panose="02020603050405020304" pitchFamily="18" charset="0"/>
              </a:rPr>
              <a:t>S</a:t>
            </a:r>
            <a:r>
              <a:rPr lang="en-US" sz="3600" dirty="0">
                <a:latin typeface="Times New Roman" panose="02020603050405020304" pitchFamily="18" charset="0"/>
                <a:cs typeface="Times New Roman" panose="02020603050405020304" pitchFamily="18" charset="0"/>
              </a:rPr>
              <a:t>ử </a:t>
            </a:r>
            <a:r>
              <a:rPr lang="en-US" sz="3600" dirty="0" err="1">
                <a:latin typeface="Times New Roman" panose="02020603050405020304" pitchFamily="18" charset="0"/>
                <a:cs typeface="Times New Roman" panose="02020603050405020304" pitchFamily="18" charset="0"/>
              </a:rPr>
              <a:t>dụng</a:t>
            </a:r>
            <a:r>
              <a:rPr lang="en-US" sz="3600" dirty="0">
                <a:latin typeface="Times New Roman" panose="02020603050405020304" pitchFamily="18" charset="0"/>
                <a:cs typeface="Times New Roman" panose="02020603050405020304" pitchFamily="18" charset="0"/>
              </a:rPr>
              <a:t> Ph</a:t>
            </a:r>
            <a:r>
              <a:rPr lang="vi-VN" sz="3600" dirty="0">
                <a:latin typeface="Times New Roman" panose="02020603050405020304" pitchFamily="18" charset="0"/>
                <a:cs typeface="Times New Roman" panose="02020603050405020304" pitchFamily="18" charset="0"/>
              </a:rPr>
              <a:t>ư</a:t>
            </a:r>
            <a:r>
              <a:rPr lang="en-US" sz="3600" dirty="0" err="1">
                <a:latin typeface="Times New Roman" panose="02020603050405020304" pitchFamily="18" charset="0"/>
                <a:cs typeface="Times New Roman" panose="02020603050405020304" pitchFamily="18" charset="0"/>
              </a:rPr>
              <a:t>ơng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pháp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Nghiên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cứu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trong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dạy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học</a:t>
            </a:r>
            <a:endParaRPr lang="en-US" sz="3600" dirty="0">
              <a:latin typeface="Times New Roman" panose="02020603050405020304" pitchFamily="18" charset="0"/>
              <a:cs typeface="Times New Roman" panose="02020603050405020304" pitchFamily="18" charset="0"/>
            </a:endParaRPr>
          </a:p>
        </p:txBody>
      </p:sp>
      <p:pic>
        <p:nvPicPr>
          <p:cNvPr id="8" name="Picture 2" descr="Image result for science methodology discovery of penicillin">
            <a:extLst>
              <a:ext uri="{FF2B5EF4-FFF2-40B4-BE49-F238E27FC236}">
                <a16:creationId xmlns:a16="http://schemas.microsoft.com/office/drawing/2014/main" id="{6F2A0379-D957-4087-A415-583B245DAC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12160"/>
            <a:ext cx="4276725" cy="6045839"/>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BDACD170-DA69-4E27-B09E-3338B6EEFF8B}"/>
              </a:ext>
            </a:extLst>
          </p:cNvPr>
          <p:cNvSpPr/>
          <p:nvPr/>
        </p:nvSpPr>
        <p:spPr>
          <a:xfrm>
            <a:off x="832726" y="815982"/>
            <a:ext cx="1842448" cy="43672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Quan </a:t>
            </a:r>
            <a:r>
              <a:rPr lang="en-US" dirty="0" err="1"/>
              <a:t>sát</a:t>
            </a:r>
            <a:endParaRPr lang="en-US" dirty="0"/>
          </a:p>
        </p:txBody>
      </p:sp>
      <p:sp>
        <p:nvSpPr>
          <p:cNvPr id="10" name="Rectangle: Rounded Corners 9">
            <a:extLst>
              <a:ext uri="{FF2B5EF4-FFF2-40B4-BE49-F238E27FC236}">
                <a16:creationId xmlns:a16="http://schemas.microsoft.com/office/drawing/2014/main" id="{313AA858-746E-4B6E-B8B0-88CB8C1CE44C}"/>
              </a:ext>
            </a:extLst>
          </p:cNvPr>
          <p:cNvSpPr/>
          <p:nvPr/>
        </p:nvSpPr>
        <p:spPr>
          <a:xfrm>
            <a:off x="778135" y="1579215"/>
            <a:ext cx="1828800" cy="48449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err="1"/>
              <a:t>Đặt</a:t>
            </a:r>
            <a:r>
              <a:rPr lang="en-US"/>
              <a:t> </a:t>
            </a:r>
            <a:r>
              <a:rPr lang="en-US" err="1"/>
              <a:t>câu</a:t>
            </a:r>
            <a:r>
              <a:rPr lang="en-US"/>
              <a:t> </a:t>
            </a:r>
            <a:r>
              <a:rPr lang="en-US" err="1"/>
              <a:t>hỏi</a:t>
            </a:r>
            <a:endParaRPr lang="en-US"/>
          </a:p>
        </p:txBody>
      </p:sp>
      <p:sp>
        <p:nvSpPr>
          <p:cNvPr id="11" name="Rectangle: Rounded Corners 10">
            <a:extLst>
              <a:ext uri="{FF2B5EF4-FFF2-40B4-BE49-F238E27FC236}">
                <a16:creationId xmlns:a16="http://schemas.microsoft.com/office/drawing/2014/main" id="{77561C7A-A8F4-42A8-B184-6058CAD8714B}"/>
              </a:ext>
            </a:extLst>
          </p:cNvPr>
          <p:cNvSpPr/>
          <p:nvPr/>
        </p:nvSpPr>
        <p:spPr>
          <a:xfrm>
            <a:off x="778135" y="2313095"/>
            <a:ext cx="1944806" cy="4708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a:t>Xây</a:t>
            </a:r>
            <a:r>
              <a:rPr lang="en-US" sz="1600" dirty="0"/>
              <a:t> </a:t>
            </a:r>
            <a:r>
              <a:rPr lang="en-US" sz="1600" dirty="0" err="1"/>
              <a:t>dựng</a:t>
            </a:r>
            <a:r>
              <a:rPr lang="en-US" sz="1600" dirty="0"/>
              <a:t> </a:t>
            </a:r>
            <a:r>
              <a:rPr lang="en-US" sz="1600" dirty="0" err="1"/>
              <a:t>giả</a:t>
            </a:r>
            <a:r>
              <a:rPr lang="en-US" sz="1600" dirty="0"/>
              <a:t> </a:t>
            </a:r>
            <a:r>
              <a:rPr lang="en-US" sz="1600" dirty="0" err="1"/>
              <a:t>thuyết</a:t>
            </a:r>
            <a:r>
              <a:rPr lang="en-US" sz="1600" dirty="0"/>
              <a:t> </a:t>
            </a:r>
            <a:r>
              <a:rPr lang="en-US" sz="1600" dirty="0" err="1"/>
              <a:t>trả</a:t>
            </a:r>
            <a:r>
              <a:rPr lang="en-US" sz="1600" dirty="0"/>
              <a:t> </a:t>
            </a:r>
            <a:r>
              <a:rPr lang="en-US" sz="1600" dirty="0" err="1"/>
              <a:t>lời</a:t>
            </a:r>
            <a:r>
              <a:rPr lang="en-US" sz="1600" dirty="0"/>
              <a:t> </a:t>
            </a:r>
            <a:r>
              <a:rPr lang="en-US" sz="1600" dirty="0" err="1"/>
              <a:t>câu</a:t>
            </a:r>
            <a:r>
              <a:rPr lang="en-US" sz="1600" dirty="0"/>
              <a:t> </a:t>
            </a:r>
            <a:r>
              <a:rPr lang="en-US" sz="1600" dirty="0" err="1"/>
              <a:t>hỏi</a:t>
            </a:r>
            <a:endParaRPr lang="en-US" sz="1600" dirty="0"/>
          </a:p>
        </p:txBody>
      </p:sp>
      <p:sp>
        <p:nvSpPr>
          <p:cNvPr id="12" name="Rectangle: Rounded Corners 11">
            <a:extLst>
              <a:ext uri="{FF2B5EF4-FFF2-40B4-BE49-F238E27FC236}">
                <a16:creationId xmlns:a16="http://schemas.microsoft.com/office/drawing/2014/main" id="{EE3C6309-9CF6-47E0-97BE-E00D7087CFB4}"/>
              </a:ext>
            </a:extLst>
          </p:cNvPr>
          <p:cNvSpPr/>
          <p:nvPr/>
        </p:nvSpPr>
        <p:spPr>
          <a:xfrm>
            <a:off x="730368" y="3165872"/>
            <a:ext cx="1992573" cy="48449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Đ</a:t>
            </a:r>
            <a:r>
              <a:rPr lang="vi-VN" sz="1600" dirty="0"/>
              <a:t>ư</a:t>
            </a:r>
            <a:r>
              <a:rPr lang="en-US" sz="1600" dirty="0"/>
              <a:t>a ra </a:t>
            </a:r>
            <a:r>
              <a:rPr lang="en-US" sz="1600" dirty="0" err="1"/>
              <a:t>dự</a:t>
            </a:r>
            <a:r>
              <a:rPr lang="en-US" sz="1600" dirty="0"/>
              <a:t> </a:t>
            </a:r>
            <a:r>
              <a:rPr lang="en-US" sz="1600" dirty="0" err="1"/>
              <a:t>đoán</a:t>
            </a:r>
            <a:r>
              <a:rPr lang="en-US" sz="1600" dirty="0"/>
              <a:t> </a:t>
            </a:r>
            <a:r>
              <a:rPr lang="en-US" sz="1600" dirty="0" err="1"/>
              <a:t>dựa</a:t>
            </a:r>
            <a:r>
              <a:rPr lang="en-US" sz="1600" dirty="0"/>
              <a:t> </a:t>
            </a:r>
            <a:r>
              <a:rPr lang="en-US" sz="1600" dirty="0" err="1"/>
              <a:t>trên</a:t>
            </a:r>
            <a:r>
              <a:rPr lang="en-US" sz="1600" dirty="0"/>
              <a:t> </a:t>
            </a:r>
            <a:r>
              <a:rPr lang="en-US" sz="1600" dirty="0" err="1"/>
              <a:t>giả</a:t>
            </a:r>
            <a:r>
              <a:rPr lang="en-US" sz="1600" dirty="0"/>
              <a:t> </a:t>
            </a:r>
            <a:r>
              <a:rPr lang="en-US" sz="1600" dirty="0" err="1"/>
              <a:t>thuyết</a:t>
            </a:r>
            <a:endParaRPr lang="en-US" sz="1600" dirty="0"/>
          </a:p>
        </p:txBody>
      </p:sp>
      <p:sp>
        <p:nvSpPr>
          <p:cNvPr id="13" name="Rectangle: Rounded Corners 12">
            <a:extLst>
              <a:ext uri="{FF2B5EF4-FFF2-40B4-BE49-F238E27FC236}">
                <a16:creationId xmlns:a16="http://schemas.microsoft.com/office/drawing/2014/main" id="{880C327F-D668-4CD7-8927-B21E0521AAC0}"/>
              </a:ext>
            </a:extLst>
          </p:cNvPr>
          <p:cNvSpPr/>
          <p:nvPr/>
        </p:nvSpPr>
        <p:spPr>
          <a:xfrm>
            <a:off x="730368" y="3948966"/>
            <a:ext cx="1944806" cy="48449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err="1"/>
              <a:t>Tiến</a:t>
            </a:r>
            <a:r>
              <a:rPr lang="en-US" sz="1400" dirty="0"/>
              <a:t> </a:t>
            </a:r>
            <a:r>
              <a:rPr lang="en-US" sz="1400" dirty="0" err="1"/>
              <a:t>hành</a:t>
            </a:r>
            <a:r>
              <a:rPr lang="en-US" sz="1400" dirty="0"/>
              <a:t> </a:t>
            </a:r>
            <a:r>
              <a:rPr lang="en-US" sz="1400" dirty="0" err="1"/>
              <a:t>thử</a:t>
            </a:r>
            <a:r>
              <a:rPr lang="en-US" sz="1400" dirty="0"/>
              <a:t> </a:t>
            </a:r>
            <a:r>
              <a:rPr lang="en-US" sz="1400" dirty="0" err="1"/>
              <a:t>nghiệm</a:t>
            </a:r>
            <a:r>
              <a:rPr lang="en-US" sz="1400" dirty="0"/>
              <a:t> </a:t>
            </a:r>
            <a:r>
              <a:rPr lang="en-US" sz="1400" dirty="0" err="1"/>
              <a:t>để</a:t>
            </a:r>
            <a:r>
              <a:rPr lang="en-US" sz="1400" dirty="0"/>
              <a:t> </a:t>
            </a:r>
            <a:r>
              <a:rPr lang="en-US" sz="1400" dirty="0" err="1"/>
              <a:t>kiểm</a:t>
            </a:r>
            <a:r>
              <a:rPr lang="en-US" sz="1400" dirty="0"/>
              <a:t> </a:t>
            </a:r>
            <a:r>
              <a:rPr lang="en-US" sz="1400" dirty="0" err="1"/>
              <a:t>tra</a:t>
            </a:r>
            <a:r>
              <a:rPr lang="en-US" sz="1400" dirty="0"/>
              <a:t> </a:t>
            </a:r>
            <a:r>
              <a:rPr lang="en-US" sz="1400" dirty="0" err="1"/>
              <a:t>dự</a:t>
            </a:r>
            <a:r>
              <a:rPr lang="en-US" sz="1400" dirty="0"/>
              <a:t> </a:t>
            </a:r>
            <a:r>
              <a:rPr lang="en-US" sz="1400" dirty="0" err="1"/>
              <a:t>đoán</a:t>
            </a:r>
            <a:endParaRPr lang="en-US" sz="1400" dirty="0"/>
          </a:p>
        </p:txBody>
      </p:sp>
      <p:sp>
        <p:nvSpPr>
          <p:cNvPr id="14" name="Rectangle: Rounded Corners 13">
            <a:extLst>
              <a:ext uri="{FF2B5EF4-FFF2-40B4-BE49-F238E27FC236}">
                <a16:creationId xmlns:a16="http://schemas.microsoft.com/office/drawing/2014/main" id="{AD6B609A-2908-4E71-9DD5-2B82BCB0C33B}"/>
              </a:ext>
            </a:extLst>
          </p:cNvPr>
          <p:cNvSpPr/>
          <p:nvPr/>
        </p:nvSpPr>
        <p:spPr>
          <a:xfrm>
            <a:off x="832726" y="4824382"/>
            <a:ext cx="1774209" cy="42711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a:t>Phân</a:t>
            </a:r>
            <a:r>
              <a:rPr lang="en-US" sz="1600" dirty="0"/>
              <a:t> </a:t>
            </a:r>
            <a:r>
              <a:rPr lang="en-US" sz="1600" dirty="0" err="1"/>
              <a:t>tích</a:t>
            </a:r>
            <a:r>
              <a:rPr lang="en-US" sz="1600" dirty="0"/>
              <a:t> </a:t>
            </a:r>
            <a:r>
              <a:rPr lang="en-US" sz="1600" dirty="0" err="1"/>
              <a:t>kết</a:t>
            </a:r>
            <a:r>
              <a:rPr lang="en-US" sz="1600" dirty="0"/>
              <a:t> </a:t>
            </a:r>
            <a:r>
              <a:rPr lang="en-US" sz="1600" dirty="0" err="1"/>
              <a:t>quả</a:t>
            </a:r>
            <a:endParaRPr lang="en-US" sz="1600" dirty="0"/>
          </a:p>
        </p:txBody>
      </p:sp>
      <p:sp>
        <p:nvSpPr>
          <p:cNvPr id="15" name="Rectangle: Rounded Corners 14">
            <a:extLst>
              <a:ext uri="{FF2B5EF4-FFF2-40B4-BE49-F238E27FC236}">
                <a16:creationId xmlns:a16="http://schemas.microsoft.com/office/drawing/2014/main" id="{0301A5BC-4439-49F0-8FD6-AEFDD339068F}"/>
              </a:ext>
            </a:extLst>
          </p:cNvPr>
          <p:cNvSpPr/>
          <p:nvPr/>
        </p:nvSpPr>
        <p:spPr>
          <a:xfrm>
            <a:off x="98022" y="5473167"/>
            <a:ext cx="1621810" cy="48449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a:t>Giả</a:t>
            </a:r>
            <a:r>
              <a:rPr lang="en-US" sz="1600" dirty="0"/>
              <a:t> </a:t>
            </a:r>
            <a:r>
              <a:rPr lang="en-US" sz="1600" dirty="0" err="1"/>
              <a:t>thuyết</a:t>
            </a:r>
            <a:r>
              <a:rPr lang="en-US" sz="1600" dirty="0"/>
              <a:t> đ</a:t>
            </a:r>
            <a:r>
              <a:rPr lang="vi-VN" sz="1600" dirty="0"/>
              <a:t>ư</a:t>
            </a:r>
            <a:r>
              <a:rPr lang="en-US" sz="1600" dirty="0" err="1"/>
              <a:t>ợc</a:t>
            </a:r>
            <a:r>
              <a:rPr lang="en-US" sz="1600" dirty="0"/>
              <a:t> </a:t>
            </a:r>
            <a:r>
              <a:rPr lang="en-US" sz="1600" dirty="0" err="1"/>
              <a:t>hỗ</a:t>
            </a:r>
            <a:r>
              <a:rPr lang="en-US" sz="1600" dirty="0"/>
              <a:t> </a:t>
            </a:r>
            <a:r>
              <a:rPr lang="en-US" sz="1600" dirty="0" err="1"/>
              <a:t>trợ</a:t>
            </a:r>
            <a:endParaRPr lang="en-US" sz="1600" dirty="0"/>
          </a:p>
        </p:txBody>
      </p:sp>
      <p:sp>
        <p:nvSpPr>
          <p:cNvPr id="16" name="Rectangle: Rounded Corners 15">
            <a:extLst>
              <a:ext uri="{FF2B5EF4-FFF2-40B4-BE49-F238E27FC236}">
                <a16:creationId xmlns:a16="http://schemas.microsoft.com/office/drawing/2014/main" id="{F3D2A77D-0350-4176-AA16-97F20572F490}"/>
              </a:ext>
            </a:extLst>
          </p:cNvPr>
          <p:cNvSpPr/>
          <p:nvPr/>
        </p:nvSpPr>
        <p:spPr>
          <a:xfrm>
            <a:off x="1864269" y="5466756"/>
            <a:ext cx="1621810" cy="48449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err="1"/>
              <a:t>Giả</a:t>
            </a:r>
            <a:r>
              <a:rPr lang="en-US" sz="1400" dirty="0"/>
              <a:t> </a:t>
            </a:r>
            <a:r>
              <a:rPr lang="en-US" sz="1400" dirty="0" err="1"/>
              <a:t>thuyết</a:t>
            </a:r>
            <a:r>
              <a:rPr lang="en-US" sz="1400" dirty="0"/>
              <a:t> KHÔNG đ</a:t>
            </a:r>
            <a:r>
              <a:rPr lang="vi-VN" sz="1400" dirty="0"/>
              <a:t>ư</a:t>
            </a:r>
            <a:r>
              <a:rPr lang="en-US" sz="1400" dirty="0" err="1"/>
              <a:t>ợc</a:t>
            </a:r>
            <a:r>
              <a:rPr lang="en-US" sz="1400" dirty="0"/>
              <a:t> </a:t>
            </a:r>
            <a:r>
              <a:rPr lang="en-US" sz="1400" dirty="0" err="1"/>
              <a:t>hỗ</a:t>
            </a:r>
            <a:r>
              <a:rPr lang="en-US" sz="1400" dirty="0"/>
              <a:t> </a:t>
            </a:r>
            <a:r>
              <a:rPr lang="en-US" sz="1400" dirty="0" err="1"/>
              <a:t>trợ</a:t>
            </a:r>
            <a:endParaRPr lang="en-US" sz="1400" dirty="0"/>
          </a:p>
        </p:txBody>
      </p:sp>
      <p:sp>
        <p:nvSpPr>
          <p:cNvPr id="17" name="Rectangle: Rounded Corners 16">
            <a:extLst>
              <a:ext uri="{FF2B5EF4-FFF2-40B4-BE49-F238E27FC236}">
                <a16:creationId xmlns:a16="http://schemas.microsoft.com/office/drawing/2014/main" id="{16E4D02D-E09D-4EDE-80D9-BF6B640DA31D}"/>
              </a:ext>
            </a:extLst>
          </p:cNvPr>
          <p:cNvSpPr/>
          <p:nvPr/>
        </p:nvSpPr>
        <p:spPr>
          <a:xfrm>
            <a:off x="915749" y="6318912"/>
            <a:ext cx="1621810" cy="48449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err="1"/>
              <a:t>Báo</a:t>
            </a:r>
            <a:r>
              <a:rPr lang="en-US" sz="1600"/>
              <a:t> </a:t>
            </a:r>
            <a:r>
              <a:rPr lang="en-US" sz="1600" err="1"/>
              <a:t>cáo</a:t>
            </a:r>
            <a:r>
              <a:rPr lang="en-US" sz="1600"/>
              <a:t> </a:t>
            </a:r>
            <a:r>
              <a:rPr lang="en-US" sz="1600" err="1"/>
              <a:t>kết</a:t>
            </a:r>
            <a:r>
              <a:rPr lang="en-US" sz="1600"/>
              <a:t> </a:t>
            </a:r>
            <a:r>
              <a:rPr lang="en-US" sz="1600" err="1"/>
              <a:t>quả</a:t>
            </a:r>
            <a:endParaRPr lang="en-US" sz="1600"/>
          </a:p>
        </p:txBody>
      </p:sp>
      <p:sp>
        <p:nvSpPr>
          <p:cNvPr id="18" name="Rectangle: Rounded Corners 17">
            <a:extLst>
              <a:ext uri="{FF2B5EF4-FFF2-40B4-BE49-F238E27FC236}">
                <a16:creationId xmlns:a16="http://schemas.microsoft.com/office/drawing/2014/main" id="{6C74DE84-6725-42F1-AF87-2BFD8832098D}"/>
              </a:ext>
            </a:extLst>
          </p:cNvPr>
          <p:cNvSpPr/>
          <p:nvPr/>
        </p:nvSpPr>
        <p:spPr>
          <a:xfrm>
            <a:off x="3279913" y="2385006"/>
            <a:ext cx="1621810" cy="48449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a:t>Thử</a:t>
            </a:r>
            <a:r>
              <a:rPr lang="en-US" sz="1600" dirty="0"/>
              <a:t> </a:t>
            </a:r>
            <a:r>
              <a:rPr lang="en-US" sz="1600" dirty="0" err="1"/>
              <a:t>nghiệm</a:t>
            </a:r>
            <a:r>
              <a:rPr lang="en-US" sz="1600" dirty="0"/>
              <a:t> </a:t>
            </a:r>
            <a:r>
              <a:rPr lang="en-US" sz="1600" dirty="0" err="1"/>
              <a:t>lại</a:t>
            </a:r>
            <a:endParaRPr lang="en-US" sz="1600" dirty="0"/>
          </a:p>
        </p:txBody>
      </p:sp>
      <p:sp>
        <p:nvSpPr>
          <p:cNvPr id="19" name="Rectangle: Rounded Corners 18">
            <a:extLst>
              <a:ext uri="{FF2B5EF4-FFF2-40B4-BE49-F238E27FC236}">
                <a16:creationId xmlns:a16="http://schemas.microsoft.com/office/drawing/2014/main" id="{CC102969-1DA2-4A7F-9381-2E3FFC9B1763}"/>
              </a:ext>
            </a:extLst>
          </p:cNvPr>
          <p:cNvSpPr/>
          <p:nvPr/>
        </p:nvSpPr>
        <p:spPr>
          <a:xfrm>
            <a:off x="5850340" y="1034346"/>
            <a:ext cx="6089266" cy="354781"/>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000" dirty="0">
                <a:latin typeface="Times New Roman" panose="02020603050405020304" pitchFamily="18" charset="0"/>
                <a:cs typeface="Times New Roman" panose="02020603050405020304" pitchFamily="18" charset="0"/>
              </a:rPr>
              <a:t>1. Quan </a:t>
            </a:r>
            <a:r>
              <a:rPr lang="en-US" sz="2000" dirty="0" err="1">
                <a:latin typeface="Times New Roman" panose="02020603050405020304" pitchFamily="18" charset="0"/>
                <a:cs typeface="Times New Roman" panose="02020603050405020304" pitchFamily="18" charset="0"/>
              </a:rPr>
              <a:t>sát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Máy</a:t>
            </a:r>
            <a:r>
              <a:rPr lang="en-US" sz="2000" dirty="0">
                <a:latin typeface="Times New Roman" panose="02020603050405020304" pitchFamily="18" charset="0"/>
                <a:cs typeface="Times New Roman" panose="02020603050405020304" pitchFamily="18" charset="0"/>
              </a:rPr>
              <a:t> n</a:t>
            </a:r>
            <a:r>
              <a:rPr lang="vi-VN" sz="2000" dirty="0">
                <a:latin typeface="Times New Roman" panose="02020603050405020304" pitchFamily="18" charset="0"/>
                <a:cs typeface="Times New Roman" panose="02020603050405020304" pitchFamily="18" charset="0"/>
              </a:rPr>
              <a:t>ư</a:t>
            </a:r>
            <a:r>
              <a:rPr lang="en-US" sz="2000" dirty="0" err="1">
                <a:latin typeface="Times New Roman" panose="02020603050405020304" pitchFamily="18" charset="0"/>
                <a:cs typeface="Times New Roman" panose="02020603050405020304" pitchFamily="18" charset="0"/>
              </a:rPr>
              <a:t>ớng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không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hoạt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động</a:t>
            </a:r>
            <a:r>
              <a:rPr lang="en-US" sz="2000" dirty="0">
                <a:latin typeface="Times New Roman" panose="02020603050405020304" pitchFamily="18" charset="0"/>
                <a:cs typeface="Times New Roman" panose="02020603050405020304" pitchFamily="18" charset="0"/>
              </a:rPr>
              <a:t>!</a:t>
            </a:r>
          </a:p>
        </p:txBody>
      </p:sp>
      <p:sp>
        <p:nvSpPr>
          <p:cNvPr id="20" name="Rectangle: Rounded Corners 19">
            <a:extLst>
              <a:ext uri="{FF2B5EF4-FFF2-40B4-BE49-F238E27FC236}">
                <a16:creationId xmlns:a16="http://schemas.microsoft.com/office/drawing/2014/main" id="{EBF5D15C-7C21-4E92-B04B-5BBFD3EE8B56}"/>
              </a:ext>
            </a:extLst>
          </p:cNvPr>
          <p:cNvSpPr/>
          <p:nvPr/>
        </p:nvSpPr>
        <p:spPr>
          <a:xfrm>
            <a:off x="5886848" y="1457018"/>
            <a:ext cx="6052758" cy="345865"/>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r>
              <a:rPr lang="en-US" sz="2000" dirty="0">
                <a:latin typeface="Times New Roman" panose="02020603050405020304" pitchFamily="18" charset="0"/>
                <a:cs typeface="Times New Roman" panose="02020603050405020304" pitchFamily="18" charset="0"/>
              </a:rPr>
              <a:t>2. </a:t>
            </a:r>
            <a:r>
              <a:rPr lang="en-US" sz="2000" dirty="0" err="1">
                <a:latin typeface="Times New Roman" panose="02020603050405020304" pitchFamily="18" charset="0"/>
                <a:cs typeface="Times New Roman" panose="02020603050405020304" pitchFamily="18" charset="0"/>
              </a:rPr>
              <a:t>Câu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hỏi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Tại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sao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máy</a:t>
            </a:r>
            <a:r>
              <a:rPr lang="en-US" sz="2000" dirty="0">
                <a:latin typeface="Times New Roman" panose="02020603050405020304" pitchFamily="18" charset="0"/>
                <a:cs typeface="Times New Roman" panose="02020603050405020304" pitchFamily="18" charset="0"/>
              </a:rPr>
              <a:t> n</a:t>
            </a:r>
            <a:r>
              <a:rPr lang="vi-VN" sz="2000" dirty="0">
                <a:latin typeface="Times New Roman" panose="02020603050405020304" pitchFamily="18" charset="0"/>
                <a:cs typeface="Times New Roman" panose="02020603050405020304" pitchFamily="18" charset="0"/>
              </a:rPr>
              <a:t>ư</a:t>
            </a:r>
            <a:r>
              <a:rPr lang="en-US" sz="2000" dirty="0" err="1">
                <a:latin typeface="Times New Roman" panose="02020603050405020304" pitchFamily="18" charset="0"/>
                <a:cs typeface="Times New Roman" panose="02020603050405020304" pitchFamily="18" charset="0"/>
              </a:rPr>
              <a:t>ớng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tôi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không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hoạt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động</a:t>
            </a:r>
            <a:r>
              <a:rPr lang="en-US" sz="2000" dirty="0">
                <a:latin typeface="Times New Roman" panose="02020603050405020304" pitchFamily="18" charset="0"/>
                <a:cs typeface="Times New Roman" panose="02020603050405020304" pitchFamily="18" charset="0"/>
              </a:rPr>
              <a:t>?</a:t>
            </a:r>
          </a:p>
        </p:txBody>
      </p:sp>
      <p:sp>
        <p:nvSpPr>
          <p:cNvPr id="21" name="Rectangle: Rounded Corners 20">
            <a:extLst>
              <a:ext uri="{FF2B5EF4-FFF2-40B4-BE49-F238E27FC236}">
                <a16:creationId xmlns:a16="http://schemas.microsoft.com/office/drawing/2014/main" id="{DA34E278-69CD-49C2-8283-E8E324A7A20C}"/>
              </a:ext>
            </a:extLst>
          </p:cNvPr>
          <p:cNvSpPr/>
          <p:nvPr/>
        </p:nvSpPr>
        <p:spPr>
          <a:xfrm>
            <a:off x="5879852" y="1887822"/>
            <a:ext cx="6059754" cy="415177"/>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000" dirty="0">
                <a:latin typeface="Times New Roman" panose="02020603050405020304" pitchFamily="18" charset="0"/>
                <a:cs typeface="Times New Roman" panose="02020603050405020304" pitchFamily="18" charset="0"/>
              </a:rPr>
              <a:t>3. </a:t>
            </a:r>
            <a:r>
              <a:rPr lang="en-US" sz="2000" dirty="0" err="1">
                <a:latin typeface="Times New Roman" panose="02020603050405020304" pitchFamily="18" charset="0"/>
                <a:cs typeface="Times New Roman" panose="02020603050405020304" pitchFamily="18" charset="0"/>
              </a:rPr>
              <a:t>Giả</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thuyết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Có</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thể</a:t>
            </a:r>
            <a:r>
              <a:rPr lang="en-US" sz="2000" dirty="0">
                <a:latin typeface="Times New Roman" panose="02020603050405020304" pitchFamily="18" charset="0"/>
                <a:cs typeface="Times New Roman" panose="02020603050405020304" pitchFamily="18" charset="0"/>
              </a:rPr>
              <a:t> ổ </a:t>
            </a:r>
            <a:r>
              <a:rPr lang="en-US" sz="2000" dirty="0" err="1">
                <a:latin typeface="Times New Roman" panose="02020603050405020304" pitchFamily="18" charset="0"/>
                <a:cs typeface="Times New Roman" panose="02020603050405020304" pitchFamily="18" charset="0"/>
              </a:rPr>
              <a:t>cắm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bị</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hỏng</a:t>
            </a:r>
            <a:r>
              <a:rPr lang="en-US" sz="2000" dirty="0">
                <a:latin typeface="Times New Roman" panose="02020603050405020304" pitchFamily="18" charset="0"/>
                <a:cs typeface="Times New Roman" panose="02020603050405020304" pitchFamily="18" charset="0"/>
              </a:rPr>
              <a:t>?</a:t>
            </a:r>
          </a:p>
        </p:txBody>
      </p:sp>
      <p:sp>
        <p:nvSpPr>
          <p:cNvPr id="22" name="Rectangle: Rounded Corners 21">
            <a:extLst>
              <a:ext uri="{FF2B5EF4-FFF2-40B4-BE49-F238E27FC236}">
                <a16:creationId xmlns:a16="http://schemas.microsoft.com/office/drawing/2014/main" id="{DD8AB629-A65D-4261-98A3-C6505FADA964}"/>
              </a:ext>
            </a:extLst>
          </p:cNvPr>
          <p:cNvSpPr/>
          <p:nvPr/>
        </p:nvSpPr>
        <p:spPr>
          <a:xfrm>
            <a:off x="5850340" y="2397542"/>
            <a:ext cx="6089266" cy="566135"/>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000" dirty="0">
                <a:latin typeface="Times New Roman" panose="02020603050405020304" pitchFamily="18" charset="0"/>
                <a:cs typeface="Times New Roman" panose="02020603050405020304" pitchFamily="18" charset="0"/>
              </a:rPr>
              <a:t>4. </a:t>
            </a:r>
            <a:r>
              <a:rPr lang="en-US" sz="2000" dirty="0" err="1">
                <a:latin typeface="Times New Roman" panose="02020603050405020304" pitchFamily="18" charset="0"/>
                <a:cs typeface="Times New Roman" panose="02020603050405020304" pitchFamily="18" charset="0"/>
              </a:rPr>
              <a:t>Phỏng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đoán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Nếu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tôi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cắm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cái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máy</a:t>
            </a:r>
            <a:r>
              <a:rPr lang="en-US" sz="2000" dirty="0">
                <a:latin typeface="Times New Roman" panose="02020603050405020304" pitchFamily="18" charset="0"/>
                <a:cs typeface="Times New Roman" panose="02020603050405020304" pitchFamily="18" charset="0"/>
              </a:rPr>
              <a:t> n</a:t>
            </a:r>
            <a:r>
              <a:rPr lang="vi-VN" sz="2000" dirty="0">
                <a:latin typeface="Times New Roman" panose="02020603050405020304" pitchFamily="18" charset="0"/>
                <a:cs typeface="Times New Roman" panose="02020603050405020304" pitchFamily="18" charset="0"/>
              </a:rPr>
              <a:t>ư</a:t>
            </a:r>
            <a:r>
              <a:rPr lang="en-US" sz="2000" dirty="0" err="1">
                <a:latin typeface="Times New Roman" panose="02020603050405020304" pitchFamily="18" charset="0"/>
                <a:cs typeface="Times New Roman" panose="02020603050405020304" pitchFamily="18" charset="0"/>
              </a:rPr>
              <a:t>ớng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vào</a:t>
            </a:r>
            <a:r>
              <a:rPr lang="en-US" sz="2000" dirty="0">
                <a:latin typeface="Times New Roman" panose="02020603050405020304" pitchFamily="18" charset="0"/>
                <a:cs typeface="Times New Roman" panose="02020603050405020304" pitchFamily="18" charset="0"/>
              </a:rPr>
              <a:t> ổ </a:t>
            </a:r>
            <a:r>
              <a:rPr lang="en-US" sz="2000" dirty="0" err="1">
                <a:latin typeface="Times New Roman" panose="02020603050405020304" pitchFamily="18" charset="0"/>
                <a:cs typeface="Times New Roman" panose="02020603050405020304" pitchFamily="18" charset="0"/>
              </a:rPr>
              <a:t>cắm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khác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nó</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sẽ</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hoạt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động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không</a:t>
            </a:r>
            <a:r>
              <a:rPr lang="en-US" sz="2000" dirty="0">
                <a:latin typeface="Times New Roman" panose="02020603050405020304" pitchFamily="18" charset="0"/>
                <a:cs typeface="Times New Roman" panose="02020603050405020304" pitchFamily="18" charset="0"/>
              </a:rPr>
              <a:t>?</a:t>
            </a:r>
          </a:p>
        </p:txBody>
      </p:sp>
      <p:sp>
        <p:nvSpPr>
          <p:cNvPr id="23" name="Rectangle: Rounded Corners 22">
            <a:extLst>
              <a:ext uri="{FF2B5EF4-FFF2-40B4-BE49-F238E27FC236}">
                <a16:creationId xmlns:a16="http://schemas.microsoft.com/office/drawing/2014/main" id="{B7851129-F2A0-4936-8AC9-2E92BFADFE67}"/>
              </a:ext>
            </a:extLst>
          </p:cNvPr>
          <p:cNvSpPr/>
          <p:nvPr/>
        </p:nvSpPr>
        <p:spPr>
          <a:xfrm>
            <a:off x="5850341" y="3077631"/>
            <a:ext cx="6089266" cy="566135"/>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000" dirty="0">
                <a:latin typeface="Times New Roman" panose="02020603050405020304" pitchFamily="18" charset="0"/>
                <a:cs typeface="Times New Roman" panose="02020603050405020304" pitchFamily="18" charset="0"/>
              </a:rPr>
              <a:t>5. </a:t>
            </a:r>
            <a:r>
              <a:rPr lang="en-US" sz="2000" dirty="0" err="1">
                <a:latin typeface="Times New Roman" panose="02020603050405020304" pitchFamily="18" charset="0"/>
                <a:cs typeface="Times New Roman" panose="02020603050405020304" pitchFamily="18" charset="0"/>
              </a:rPr>
              <a:t>Thử</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nghiệm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phỏng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đoán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Cắm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máy</a:t>
            </a:r>
            <a:r>
              <a:rPr lang="en-US" sz="2000" dirty="0">
                <a:latin typeface="Times New Roman" panose="02020603050405020304" pitchFamily="18" charset="0"/>
                <a:cs typeface="Times New Roman" panose="02020603050405020304" pitchFamily="18" charset="0"/>
              </a:rPr>
              <a:t> n</a:t>
            </a:r>
            <a:r>
              <a:rPr lang="vi-VN" sz="2000" dirty="0">
                <a:latin typeface="Times New Roman" panose="02020603050405020304" pitchFamily="18" charset="0"/>
                <a:cs typeface="Times New Roman" panose="02020603050405020304" pitchFamily="18" charset="0"/>
              </a:rPr>
              <a:t>ư</a:t>
            </a:r>
            <a:r>
              <a:rPr lang="en-US" sz="2000" dirty="0" err="1">
                <a:latin typeface="Times New Roman" panose="02020603050405020304" pitchFamily="18" charset="0"/>
                <a:cs typeface="Times New Roman" panose="02020603050405020304" pitchFamily="18" charset="0"/>
              </a:rPr>
              <a:t>ớng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vào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một</a:t>
            </a:r>
            <a:r>
              <a:rPr lang="en-US" sz="2000" dirty="0">
                <a:latin typeface="Times New Roman" panose="02020603050405020304" pitchFamily="18" charset="0"/>
                <a:cs typeface="Times New Roman" panose="02020603050405020304" pitchFamily="18" charset="0"/>
              </a:rPr>
              <a:t> ổ </a:t>
            </a:r>
            <a:r>
              <a:rPr lang="en-US" sz="2000" dirty="0" err="1">
                <a:latin typeface="Times New Roman" panose="02020603050405020304" pitchFamily="18" charset="0"/>
                <a:cs typeface="Times New Roman" panose="02020603050405020304" pitchFamily="18" charset="0"/>
              </a:rPr>
              <a:t>cắm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kiểm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tra</a:t>
            </a:r>
            <a:r>
              <a:rPr lang="en-US" sz="2000" dirty="0">
                <a:latin typeface="Times New Roman" panose="02020603050405020304" pitchFamily="18" charset="0"/>
                <a:cs typeface="Times New Roman" panose="02020603050405020304" pitchFamily="18" charset="0"/>
              </a:rPr>
              <a:t>.</a:t>
            </a:r>
          </a:p>
        </p:txBody>
      </p:sp>
      <p:sp>
        <p:nvSpPr>
          <p:cNvPr id="24" name="Rectangle: Rounded Corners 23">
            <a:extLst>
              <a:ext uri="{FF2B5EF4-FFF2-40B4-BE49-F238E27FC236}">
                <a16:creationId xmlns:a16="http://schemas.microsoft.com/office/drawing/2014/main" id="{3872D197-D86E-4CBC-ADC9-524487A0DDB1}"/>
              </a:ext>
            </a:extLst>
          </p:cNvPr>
          <p:cNvSpPr/>
          <p:nvPr/>
        </p:nvSpPr>
        <p:spPr>
          <a:xfrm>
            <a:off x="7396162" y="3722999"/>
            <a:ext cx="3166280" cy="377527"/>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000" err="1">
                <a:latin typeface="Times New Roman" panose="02020603050405020304" pitchFamily="18" charset="0"/>
                <a:cs typeface="Times New Roman" panose="02020603050405020304" pitchFamily="18" charset="0"/>
              </a:rPr>
              <a:t>Kết</a:t>
            </a:r>
            <a:r>
              <a:rPr lang="en-US" sz="200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quả</a:t>
            </a:r>
            <a:r>
              <a:rPr lang="en-US" sz="200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là</a:t>
            </a:r>
            <a:r>
              <a:rPr lang="en-US" sz="2000">
                <a:latin typeface="Times New Roman" panose="02020603050405020304" pitchFamily="18" charset="0"/>
                <a:cs typeface="Times New Roman" panose="02020603050405020304" pitchFamily="18" charset="0"/>
              </a:rPr>
              <a:t>…</a:t>
            </a:r>
          </a:p>
        </p:txBody>
      </p:sp>
      <p:sp>
        <p:nvSpPr>
          <p:cNvPr id="25" name="Rectangle: Rounded Corners 24">
            <a:extLst>
              <a:ext uri="{FF2B5EF4-FFF2-40B4-BE49-F238E27FC236}">
                <a16:creationId xmlns:a16="http://schemas.microsoft.com/office/drawing/2014/main" id="{0AC60FF8-6C11-4C44-9F8E-A3FBF26FAEFE}"/>
              </a:ext>
            </a:extLst>
          </p:cNvPr>
          <p:cNvSpPr/>
          <p:nvPr/>
        </p:nvSpPr>
        <p:spPr>
          <a:xfrm>
            <a:off x="9271379" y="4155493"/>
            <a:ext cx="2920621" cy="57446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Bánh</a:t>
            </a:r>
            <a:r>
              <a:rPr lang="en-US" dirty="0"/>
              <a:t> </a:t>
            </a:r>
            <a:r>
              <a:rPr lang="en-US" dirty="0" err="1"/>
              <a:t>mì</a:t>
            </a:r>
            <a:r>
              <a:rPr lang="en-US" dirty="0"/>
              <a:t> </a:t>
            </a:r>
            <a:r>
              <a:rPr lang="en-US" dirty="0" err="1"/>
              <a:t>tôi</a:t>
            </a:r>
            <a:r>
              <a:rPr lang="en-US" dirty="0"/>
              <a:t> đ</a:t>
            </a:r>
            <a:r>
              <a:rPr lang="vi-VN" dirty="0"/>
              <a:t>ư</a:t>
            </a:r>
            <a:r>
              <a:rPr lang="en-US" dirty="0" err="1"/>
              <a:t>ợc</a:t>
            </a:r>
            <a:r>
              <a:rPr lang="en-US" dirty="0"/>
              <a:t> </a:t>
            </a:r>
            <a:r>
              <a:rPr lang="en-US" dirty="0" err="1"/>
              <a:t>nướng</a:t>
            </a:r>
            <a:r>
              <a:rPr lang="en-US" dirty="0"/>
              <a:t>!</a:t>
            </a:r>
          </a:p>
          <a:p>
            <a:pPr algn="ctr"/>
            <a:r>
              <a:rPr lang="en-US" dirty="0" err="1"/>
              <a:t>Giả</a:t>
            </a:r>
            <a:r>
              <a:rPr lang="en-US" dirty="0"/>
              <a:t> </a:t>
            </a:r>
            <a:r>
              <a:rPr lang="en-US" dirty="0" err="1"/>
              <a:t>thuyết</a:t>
            </a:r>
            <a:r>
              <a:rPr lang="en-US" dirty="0"/>
              <a:t> </a:t>
            </a:r>
            <a:r>
              <a:rPr lang="en-US" dirty="0" err="1"/>
              <a:t>phù</a:t>
            </a:r>
            <a:r>
              <a:rPr lang="en-US" dirty="0"/>
              <a:t> </a:t>
            </a:r>
            <a:r>
              <a:rPr lang="en-US" dirty="0" err="1"/>
              <a:t>hợp</a:t>
            </a:r>
            <a:r>
              <a:rPr lang="en-US" dirty="0"/>
              <a:t>!</a:t>
            </a:r>
          </a:p>
        </p:txBody>
      </p:sp>
      <p:sp>
        <p:nvSpPr>
          <p:cNvPr id="26" name="Rectangle: Rounded Corners 25">
            <a:extLst>
              <a:ext uri="{FF2B5EF4-FFF2-40B4-BE49-F238E27FC236}">
                <a16:creationId xmlns:a16="http://schemas.microsoft.com/office/drawing/2014/main" id="{62759101-A8EB-4620-8961-93577F9996AE}"/>
              </a:ext>
            </a:extLst>
          </p:cNvPr>
          <p:cNvSpPr/>
          <p:nvPr/>
        </p:nvSpPr>
        <p:spPr>
          <a:xfrm>
            <a:off x="5624945" y="4179759"/>
            <a:ext cx="3553252" cy="587431"/>
          </a:xfrm>
          <a:prstGeom prst="roundRect">
            <a:avLst/>
          </a:prstGeom>
          <a:solidFill>
            <a:schemeClr val="accent1"/>
          </a:solidFill>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000" dirty="0" err="1">
                <a:solidFill>
                  <a:schemeClr val="bg1"/>
                </a:solidFill>
                <a:latin typeface="Times New Roman" panose="02020603050405020304" pitchFamily="18" charset="0"/>
                <a:cs typeface="Times New Roman" panose="02020603050405020304" pitchFamily="18" charset="0"/>
              </a:rPr>
              <a:t>Bánh</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mì</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tôi</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không</a:t>
            </a:r>
            <a:r>
              <a:rPr lang="en-US" sz="2000" dirty="0">
                <a:solidFill>
                  <a:schemeClr val="bg1"/>
                </a:solidFill>
                <a:latin typeface="Times New Roman" panose="02020603050405020304" pitchFamily="18" charset="0"/>
                <a:cs typeface="Times New Roman" panose="02020603050405020304" pitchFamily="18" charset="0"/>
              </a:rPr>
              <a:t> đ</a:t>
            </a:r>
            <a:r>
              <a:rPr lang="vi-VN" sz="2000" dirty="0">
                <a:solidFill>
                  <a:schemeClr val="bg1"/>
                </a:solidFill>
                <a:latin typeface="Times New Roman" panose="02020603050405020304" pitchFamily="18" charset="0"/>
                <a:cs typeface="Times New Roman" panose="02020603050405020304" pitchFamily="18" charset="0"/>
              </a:rPr>
              <a:t>ư</a:t>
            </a:r>
            <a:r>
              <a:rPr lang="en-US" sz="2000" dirty="0" err="1">
                <a:solidFill>
                  <a:schemeClr val="bg1"/>
                </a:solidFill>
                <a:latin typeface="Times New Roman" panose="02020603050405020304" pitchFamily="18" charset="0"/>
                <a:cs typeface="Times New Roman" panose="02020603050405020304" pitchFamily="18" charset="0"/>
              </a:rPr>
              <a:t>ợc</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nướng</a:t>
            </a:r>
            <a:r>
              <a:rPr lang="en-US" sz="2000" dirty="0">
                <a:solidFill>
                  <a:schemeClr val="bg1"/>
                </a:solidFill>
                <a:latin typeface="Times New Roman" panose="02020603050405020304" pitchFamily="18" charset="0"/>
                <a:cs typeface="Times New Roman" panose="02020603050405020304" pitchFamily="18" charset="0"/>
              </a:rPr>
              <a:t>!</a:t>
            </a:r>
          </a:p>
          <a:p>
            <a:pPr algn="ctr"/>
            <a:r>
              <a:rPr lang="en-US" sz="2000" dirty="0" err="1">
                <a:solidFill>
                  <a:schemeClr val="bg1"/>
                </a:solidFill>
                <a:latin typeface="Times New Roman" panose="02020603050405020304" pitchFamily="18" charset="0"/>
                <a:cs typeface="Times New Roman" panose="02020603050405020304" pitchFamily="18" charset="0"/>
              </a:rPr>
              <a:t>Giả</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thuyết</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không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phù</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hợp</a:t>
            </a:r>
            <a:r>
              <a:rPr lang="en-US" sz="2000" dirty="0">
                <a:solidFill>
                  <a:schemeClr val="bg1"/>
                </a:solidFill>
                <a:latin typeface="Times New Roman" panose="02020603050405020304" pitchFamily="18" charset="0"/>
                <a:cs typeface="Times New Roman" panose="02020603050405020304" pitchFamily="18" charset="0"/>
              </a:rPr>
              <a:t>!</a:t>
            </a:r>
          </a:p>
        </p:txBody>
      </p:sp>
      <p:sp>
        <p:nvSpPr>
          <p:cNvPr id="27" name="Rectangle: Rounded Corners 26">
            <a:extLst>
              <a:ext uri="{FF2B5EF4-FFF2-40B4-BE49-F238E27FC236}">
                <a16:creationId xmlns:a16="http://schemas.microsoft.com/office/drawing/2014/main" id="{AF87B9EA-7CF3-4B23-95DB-3DC86504BCE5}"/>
              </a:ext>
            </a:extLst>
          </p:cNvPr>
          <p:cNvSpPr/>
          <p:nvPr/>
        </p:nvSpPr>
        <p:spPr>
          <a:xfrm>
            <a:off x="5706683" y="5575315"/>
            <a:ext cx="3378958" cy="66874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Vậy</a:t>
            </a:r>
            <a:r>
              <a:rPr lang="en-US" dirty="0"/>
              <a:t> </a:t>
            </a:r>
            <a:r>
              <a:rPr lang="en-US" dirty="0" err="1"/>
              <a:t>thì</a:t>
            </a:r>
            <a:r>
              <a:rPr lang="en-US" dirty="0"/>
              <a:t> </a:t>
            </a:r>
            <a:r>
              <a:rPr lang="en-US" dirty="0" err="1"/>
              <a:t>thực</a:t>
            </a:r>
            <a:r>
              <a:rPr lang="en-US" dirty="0"/>
              <a:t> ra </a:t>
            </a:r>
            <a:r>
              <a:rPr lang="en-US" dirty="0" err="1"/>
              <a:t>cái</a:t>
            </a:r>
            <a:r>
              <a:rPr lang="en-US" dirty="0"/>
              <a:t> ổ </a:t>
            </a:r>
            <a:r>
              <a:rPr lang="en-US" dirty="0" err="1"/>
              <a:t>cắm</a:t>
            </a:r>
            <a:r>
              <a:rPr lang="en-US" dirty="0"/>
              <a:t> </a:t>
            </a:r>
            <a:r>
              <a:rPr lang="en-US" dirty="0" err="1"/>
              <a:t>đó</a:t>
            </a:r>
            <a:r>
              <a:rPr lang="en-US" dirty="0"/>
              <a:t> </a:t>
            </a:r>
            <a:r>
              <a:rPr lang="en-US" dirty="0" err="1"/>
              <a:t>bị</a:t>
            </a:r>
            <a:r>
              <a:rPr lang="en-US" dirty="0"/>
              <a:t> </a:t>
            </a:r>
            <a:r>
              <a:rPr lang="en-US" dirty="0" err="1"/>
              <a:t>làm</a:t>
            </a:r>
            <a:r>
              <a:rPr lang="en-US" dirty="0"/>
              <a:t> </a:t>
            </a:r>
            <a:r>
              <a:rPr lang="en-US" dirty="0" err="1"/>
              <a:t>sao</a:t>
            </a:r>
            <a:r>
              <a:rPr lang="en-US" dirty="0"/>
              <a:t> </a:t>
            </a:r>
            <a:r>
              <a:rPr lang="en-US" dirty="0" err="1"/>
              <a:t>vậy</a:t>
            </a:r>
            <a:r>
              <a:rPr lang="en-US" dirty="0"/>
              <a:t>?</a:t>
            </a:r>
          </a:p>
        </p:txBody>
      </p:sp>
      <p:sp>
        <p:nvSpPr>
          <p:cNvPr id="28" name="Rectangle: Rounded Corners 27">
            <a:extLst>
              <a:ext uri="{FF2B5EF4-FFF2-40B4-BE49-F238E27FC236}">
                <a16:creationId xmlns:a16="http://schemas.microsoft.com/office/drawing/2014/main" id="{12A449FB-4A88-44A9-9E2B-6B598EBDC335}"/>
              </a:ext>
            </a:extLst>
          </p:cNvPr>
          <p:cNvSpPr/>
          <p:nvPr/>
        </p:nvSpPr>
        <p:spPr>
          <a:xfrm>
            <a:off x="9271379" y="5554728"/>
            <a:ext cx="2920621" cy="668741"/>
          </a:xfrm>
          <a:prstGeom prst="roundRect">
            <a:avLst/>
          </a:prstGeom>
          <a:solidFill>
            <a:schemeClr val="accent1"/>
          </a:solidFill>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000" dirty="0" err="1">
                <a:solidFill>
                  <a:schemeClr val="bg1"/>
                </a:solidFill>
                <a:latin typeface="Times New Roman" panose="02020603050405020304" pitchFamily="18" charset="0"/>
                <a:cs typeface="Times New Roman" panose="02020603050405020304" pitchFamily="18" charset="0"/>
              </a:rPr>
              <a:t>Huhm</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có</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thể</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cái</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dây</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nào</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đó</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trong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máy</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bị</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chập</a:t>
            </a:r>
            <a:r>
              <a:rPr lang="en-US" sz="2000" dirty="0">
                <a:solidFill>
                  <a:schemeClr val="bg1"/>
                </a:solidFill>
                <a:latin typeface="Times New Roman" panose="02020603050405020304" pitchFamily="18" charset="0"/>
                <a:cs typeface="Times New Roman" panose="02020603050405020304" pitchFamily="18" charset="0"/>
              </a:rPr>
              <a:t>.</a:t>
            </a:r>
          </a:p>
        </p:txBody>
      </p:sp>
      <p:sp>
        <p:nvSpPr>
          <p:cNvPr id="29" name="Rectangle: Rounded Corners 28">
            <a:extLst>
              <a:ext uri="{FF2B5EF4-FFF2-40B4-BE49-F238E27FC236}">
                <a16:creationId xmlns:a16="http://schemas.microsoft.com/office/drawing/2014/main" id="{BFABC562-5B91-48FB-AC19-5AB54EDAED6D}"/>
              </a:ext>
            </a:extLst>
          </p:cNvPr>
          <p:cNvSpPr/>
          <p:nvPr/>
        </p:nvSpPr>
        <p:spPr>
          <a:xfrm>
            <a:off x="7799773" y="4835582"/>
            <a:ext cx="2756847" cy="477672"/>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000">
                <a:latin typeface="Times New Roman" panose="02020603050405020304" pitchFamily="18" charset="0"/>
                <a:cs typeface="Times New Roman" panose="02020603050405020304" pitchFamily="18" charset="0"/>
              </a:rPr>
              <a:t>6. </a:t>
            </a:r>
            <a:r>
              <a:rPr lang="en-US" sz="2000" err="1">
                <a:latin typeface="Times New Roman" panose="02020603050405020304" pitchFamily="18" charset="0"/>
                <a:cs typeface="Times New Roman" panose="02020603050405020304" pitchFamily="18" charset="0"/>
              </a:rPr>
              <a:t>Giả</a:t>
            </a:r>
            <a:r>
              <a:rPr lang="en-US" sz="200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thuyết</a:t>
            </a:r>
            <a:r>
              <a:rPr lang="en-US" sz="200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lại</a:t>
            </a:r>
            <a:endParaRPr lang="en-US" sz="2000">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0205ED2E-1AB1-4461-848A-8849B5E977FB}"/>
              </a:ext>
            </a:extLst>
          </p:cNvPr>
          <p:cNvSpPr txBox="1"/>
          <p:nvPr/>
        </p:nvSpPr>
        <p:spPr>
          <a:xfrm>
            <a:off x="8309092" y="714879"/>
            <a:ext cx="1194277" cy="369332"/>
          </a:xfrm>
          <a:prstGeom prst="rect">
            <a:avLst/>
          </a:prstGeom>
          <a:noFill/>
        </p:spPr>
        <p:txBody>
          <a:bodyPr wrap="square" rtlCol="0">
            <a:spAutoFit/>
          </a:bodyPr>
          <a:lstStyle/>
          <a:p>
            <a:r>
              <a:rPr lang="en-US" b="1" dirty="0">
                <a:solidFill>
                  <a:schemeClr val="accent2"/>
                </a:solidFill>
              </a:rPr>
              <a:t>VÍ DỤ:</a:t>
            </a:r>
          </a:p>
        </p:txBody>
      </p:sp>
      <p:sp>
        <p:nvSpPr>
          <p:cNvPr id="30" name="TextBox 29">
            <a:extLst>
              <a:ext uri="{FF2B5EF4-FFF2-40B4-BE49-F238E27FC236}">
                <a16:creationId xmlns:a16="http://schemas.microsoft.com/office/drawing/2014/main" id="{2D0BE537-1F34-4FB5-A91A-1CA6A9C66D25}"/>
              </a:ext>
            </a:extLst>
          </p:cNvPr>
          <p:cNvSpPr txBox="1"/>
          <p:nvPr/>
        </p:nvSpPr>
        <p:spPr>
          <a:xfrm>
            <a:off x="-68233" y="454724"/>
            <a:ext cx="1194277" cy="369332"/>
          </a:xfrm>
          <a:prstGeom prst="rect">
            <a:avLst/>
          </a:prstGeom>
          <a:noFill/>
        </p:spPr>
        <p:txBody>
          <a:bodyPr wrap="square" rtlCol="0">
            <a:spAutoFit/>
          </a:bodyPr>
          <a:lstStyle/>
          <a:p>
            <a:r>
              <a:rPr lang="en-US" b="1" dirty="0" err="1">
                <a:solidFill>
                  <a:schemeClr val="bg1"/>
                </a:solidFill>
              </a:rPr>
              <a:t>Các</a:t>
            </a:r>
            <a:r>
              <a:rPr lang="en-US" b="1" dirty="0">
                <a:solidFill>
                  <a:schemeClr val="bg1"/>
                </a:solidFill>
              </a:rPr>
              <a:t> b</a:t>
            </a:r>
            <a:r>
              <a:rPr lang="vi-VN" b="1" dirty="0">
                <a:solidFill>
                  <a:schemeClr val="bg1"/>
                </a:solidFill>
              </a:rPr>
              <a:t>ư</a:t>
            </a:r>
            <a:r>
              <a:rPr lang="en-US" b="1" dirty="0" err="1">
                <a:solidFill>
                  <a:schemeClr val="bg1"/>
                </a:solidFill>
              </a:rPr>
              <a:t>ớc</a:t>
            </a:r>
            <a:r>
              <a:rPr lang="en-US" b="1" dirty="0">
                <a:solidFill>
                  <a:schemeClr val="bg1"/>
                </a:solidFill>
              </a:rPr>
              <a:t>:</a:t>
            </a:r>
          </a:p>
        </p:txBody>
      </p:sp>
    </p:spTree>
    <p:extLst>
      <p:ext uri="{BB962C8B-B14F-4D97-AF65-F5344CB8AC3E}">
        <p14:creationId xmlns:p14="http://schemas.microsoft.com/office/powerpoint/2010/main" val="17461777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794F34D-B41E-4205-9439-90163EA27129}"/>
              </a:ext>
            </a:extLst>
          </p:cNvPr>
          <p:cNvSpPr/>
          <p:nvPr/>
        </p:nvSpPr>
        <p:spPr>
          <a:xfrm>
            <a:off x="0" y="-207818"/>
            <a:ext cx="12192000" cy="76008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Times New Roman" panose="02020603050405020304" pitchFamily="18" charset="0"/>
                <a:cs typeface="Times New Roman" panose="02020603050405020304" pitchFamily="18" charset="0"/>
              </a:rPr>
              <a:t>BUỔI 7: </a:t>
            </a:r>
            <a:r>
              <a:rPr lang="en-US" sz="3200" b="1" dirty="0" err="1">
                <a:latin typeface="Times New Roman" panose="02020603050405020304" pitchFamily="18" charset="0"/>
                <a:cs typeface="Times New Roman" panose="02020603050405020304" pitchFamily="18" charset="0"/>
              </a:rPr>
              <a:t>Đánh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giá</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trong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Giáo</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dục</a:t>
            </a:r>
            <a:endParaRPr lang="en-US" sz="3200" b="1" dirty="0">
              <a:latin typeface="Times New Roman" panose="02020603050405020304" pitchFamily="18" charset="0"/>
              <a:cs typeface="Times New Roman" panose="02020603050405020304" pitchFamily="18" charset="0"/>
            </a:endParaRPr>
          </a:p>
        </p:txBody>
      </p:sp>
      <p:sp>
        <p:nvSpPr>
          <p:cNvPr id="3" name="Google Shape;290;p15">
            <a:extLst>
              <a:ext uri="{FF2B5EF4-FFF2-40B4-BE49-F238E27FC236}">
                <a16:creationId xmlns:a16="http://schemas.microsoft.com/office/drawing/2014/main" id="{2F75E834-CB49-4E9C-946C-FDD082F00124}"/>
              </a:ext>
            </a:extLst>
          </p:cNvPr>
          <p:cNvSpPr txBox="1">
            <a:spLocks/>
          </p:cNvSpPr>
          <p:nvPr/>
        </p:nvSpPr>
        <p:spPr>
          <a:xfrm>
            <a:off x="-1" y="601768"/>
            <a:ext cx="5265419" cy="2897260"/>
          </a:xfrm>
          <a:prstGeom prst="rect">
            <a:avLst/>
          </a:prstGeom>
        </p:spPr>
        <p:txBody>
          <a:bodyPr spcFirstLastPara="1" vert="horz" wrap="square" lIns="91425" tIns="91425" rIns="91425" bIns="91425"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vi-VN" sz="2400" b="1" dirty="0">
                <a:solidFill>
                  <a:srgbClr val="FF0000"/>
                </a:solidFill>
              </a:rPr>
              <a:t>Đánh giá để học tập  (quá trình)</a:t>
            </a:r>
          </a:p>
          <a:p>
            <a:pPr marL="0" indent="0">
              <a:buFont typeface="Arial" panose="020B0604020202020204" pitchFamily="34" charset="0"/>
              <a:buNone/>
            </a:pPr>
            <a:r>
              <a:rPr lang="vi-VN" sz="2400" b="1" dirty="0"/>
              <a:t>Tìm hiểu trình độ của học sinh hiện tại, những gì cần làm để giúp </a:t>
            </a:r>
            <a:r>
              <a:rPr lang="en-US" sz="2400" b="1" dirty="0"/>
              <a:t>HS </a:t>
            </a:r>
            <a:r>
              <a:rPr lang="vi-VN" sz="2400" b="1" dirty="0"/>
              <a:t>phát triển, không phải là yếu tố “điểm số”</a:t>
            </a:r>
            <a:r>
              <a:rPr lang="en-US" sz="2400" b="1" dirty="0"/>
              <a:t>.</a:t>
            </a:r>
            <a:endParaRPr lang="vi-VN" sz="2400" b="1" dirty="0"/>
          </a:p>
          <a:p>
            <a:pPr marL="0" indent="0">
              <a:spcBef>
                <a:spcPts val="1600"/>
              </a:spcBef>
              <a:buFont typeface="Arial" panose="020B0604020202020204" pitchFamily="34" charset="0"/>
              <a:buNone/>
            </a:pPr>
            <a:r>
              <a:rPr lang="vi-VN" sz="2400" b="1" dirty="0">
                <a:solidFill>
                  <a:srgbClr val="FF0000"/>
                </a:solidFill>
              </a:rPr>
              <a:t>Đánh giá học tập (kết quả)</a:t>
            </a:r>
          </a:p>
          <a:p>
            <a:pPr marL="0" indent="0" algn="just">
              <a:spcBef>
                <a:spcPts val="1600"/>
              </a:spcBef>
              <a:spcAft>
                <a:spcPts val="1600"/>
              </a:spcAft>
              <a:buFont typeface="Arial" panose="020B0604020202020204" pitchFamily="34" charset="0"/>
              <a:buNone/>
            </a:pPr>
            <a:r>
              <a:rPr lang="vi-VN" sz="2400" b="1" dirty="0"/>
              <a:t>Các nhiệm vụ được đưa ra để đánh giá mức độ thành công về kiến thức và kĩ năng mà học sinh đã đạt được. Được sử dụng để đưa ra xếp loại cuối cùng.</a:t>
            </a:r>
            <a:endParaRPr lang="en-US" sz="2400" b="1" dirty="0"/>
          </a:p>
          <a:p>
            <a:pPr marL="0" indent="0" algn="just">
              <a:spcBef>
                <a:spcPts val="1600"/>
              </a:spcBef>
              <a:spcAft>
                <a:spcPts val="1600"/>
              </a:spcAft>
              <a:buFont typeface="Arial" panose="020B0604020202020204" pitchFamily="34" charset="0"/>
              <a:buNone/>
            </a:pPr>
            <a:r>
              <a:rPr lang="en-US" sz="2400" b="1" dirty="0"/>
              <a:t>=&gt; </a:t>
            </a:r>
            <a:r>
              <a:rPr lang="en-US" sz="2400" b="1" dirty="0" err="1"/>
              <a:t>Đa</a:t>
            </a:r>
            <a:r>
              <a:rPr lang="en-US" sz="2400" b="1" dirty="0"/>
              <a:t> </a:t>
            </a:r>
            <a:r>
              <a:rPr lang="en-US" sz="2400" b="1" dirty="0" err="1"/>
              <a:t>dạng</a:t>
            </a:r>
            <a:r>
              <a:rPr lang="en-US" sz="2400" b="1" dirty="0"/>
              <a:t> </a:t>
            </a:r>
            <a:r>
              <a:rPr lang="en-US" sz="2400" b="1" dirty="0" err="1"/>
              <a:t>hình</a:t>
            </a:r>
            <a:r>
              <a:rPr lang="en-US" sz="2400" b="1" dirty="0"/>
              <a:t> </a:t>
            </a:r>
            <a:r>
              <a:rPr lang="en-US" sz="2400" b="1" dirty="0" err="1"/>
              <a:t>thức</a:t>
            </a:r>
            <a:r>
              <a:rPr lang="en-US" sz="2400" b="1" dirty="0"/>
              <a:t> </a:t>
            </a:r>
            <a:r>
              <a:rPr lang="en-US" sz="2400" b="1" dirty="0" err="1"/>
              <a:t>kiểm</a:t>
            </a:r>
            <a:r>
              <a:rPr lang="en-US" sz="2400" b="1" dirty="0"/>
              <a:t> </a:t>
            </a:r>
            <a:r>
              <a:rPr lang="en-US" sz="2400" b="1" dirty="0" err="1"/>
              <a:t>tra</a:t>
            </a:r>
            <a:r>
              <a:rPr lang="en-US" sz="2400" b="1" dirty="0"/>
              <a:t>: </a:t>
            </a:r>
            <a:r>
              <a:rPr lang="en-US" sz="2400" b="1" dirty="0" err="1"/>
              <a:t>Viết</a:t>
            </a:r>
            <a:r>
              <a:rPr lang="en-US" sz="2400" b="1" dirty="0"/>
              <a:t> </a:t>
            </a:r>
            <a:r>
              <a:rPr lang="en-US" sz="2400" b="1" dirty="0" err="1"/>
              <a:t>báo</a:t>
            </a:r>
            <a:r>
              <a:rPr lang="en-US" sz="2400" b="1" dirty="0"/>
              <a:t> </a:t>
            </a:r>
            <a:r>
              <a:rPr lang="en-US" sz="2400" b="1" dirty="0" err="1"/>
              <a:t>cáo</a:t>
            </a:r>
            <a:r>
              <a:rPr lang="en-US" sz="2400" b="1" dirty="0"/>
              <a:t>, </a:t>
            </a:r>
            <a:r>
              <a:rPr lang="en-US" sz="2400" b="1" dirty="0" err="1"/>
              <a:t>thiết</a:t>
            </a:r>
            <a:r>
              <a:rPr lang="en-US" sz="2400" b="1" dirty="0"/>
              <a:t> </a:t>
            </a:r>
            <a:r>
              <a:rPr lang="en-US" sz="2400" b="1" dirty="0" err="1"/>
              <a:t>kế</a:t>
            </a:r>
            <a:r>
              <a:rPr lang="en-US" sz="2400" b="1" dirty="0"/>
              <a:t> </a:t>
            </a:r>
            <a:r>
              <a:rPr lang="en-US" sz="2400" b="1" dirty="0" err="1"/>
              <a:t>mô</a:t>
            </a:r>
            <a:r>
              <a:rPr lang="en-US" sz="2400" b="1" dirty="0"/>
              <a:t> </a:t>
            </a:r>
            <a:r>
              <a:rPr lang="en-US" sz="2400" b="1" dirty="0" err="1"/>
              <a:t>hình</a:t>
            </a:r>
            <a:r>
              <a:rPr lang="en-US" sz="2400" b="1" dirty="0"/>
              <a:t>, </a:t>
            </a:r>
            <a:r>
              <a:rPr lang="en-US" sz="2400" b="1" dirty="0" err="1"/>
              <a:t>tranh</a:t>
            </a:r>
            <a:r>
              <a:rPr lang="en-US" sz="2400" b="1" dirty="0"/>
              <a:t> </a:t>
            </a:r>
            <a:r>
              <a:rPr lang="en-US" sz="2400" b="1" dirty="0" err="1"/>
              <a:t>ảnh</a:t>
            </a:r>
            <a:r>
              <a:rPr lang="en-US" sz="2400" b="1" dirty="0"/>
              <a:t>, </a:t>
            </a:r>
            <a:r>
              <a:rPr lang="en-US" sz="2400" b="1" dirty="0" err="1"/>
              <a:t>sản</a:t>
            </a:r>
            <a:r>
              <a:rPr lang="en-US" sz="2400" b="1" dirty="0"/>
              <a:t> </a:t>
            </a:r>
            <a:r>
              <a:rPr lang="en-US" sz="2400" b="1" dirty="0" err="1"/>
              <a:t>phẩm</a:t>
            </a:r>
            <a:r>
              <a:rPr lang="en-US" sz="2400" b="1" dirty="0"/>
              <a:t> </a:t>
            </a:r>
            <a:r>
              <a:rPr lang="en-US" sz="2400" b="1" dirty="0" err="1"/>
              <a:t>học</a:t>
            </a:r>
            <a:r>
              <a:rPr lang="en-US" sz="2400" b="1" dirty="0"/>
              <a:t> </a:t>
            </a:r>
            <a:r>
              <a:rPr lang="en-US" sz="2400" b="1" dirty="0" err="1"/>
              <a:t>tập</a:t>
            </a:r>
            <a:r>
              <a:rPr lang="en-US" sz="2400" b="1" dirty="0"/>
              <a:t> </a:t>
            </a:r>
            <a:r>
              <a:rPr lang="en-US" sz="2400" b="1" dirty="0" err="1"/>
              <a:t>sáng</a:t>
            </a:r>
            <a:r>
              <a:rPr lang="en-US" sz="2400" b="1" dirty="0"/>
              <a:t> </a:t>
            </a:r>
            <a:r>
              <a:rPr lang="en-US" sz="2400" b="1" dirty="0" err="1"/>
              <a:t>tạo</a:t>
            </a:r>
            <a:r>
              <a:rPr lang="en-US" sz="2400" b="1" dirty="0"/>
              <a:t>, … </a:t>
            </a:r>
            <a:endParaRPr lang="vi-VN" sz="2400" b="1" dirty="0"/>
          </a:p>
        </p:txBody>
      </p:sp>
      <p:sp>
        <p:nvSpPr>
          <p:cNvPr id="4" name="Google Shape;295;p16">
            <a:extLst>
              <a:ext uri="{FF2B5EF4-FFF2-40B4-BE49-F238E27FC236}">
                <a16:creationId xmlns:a16="http://schemas.microsoft.com/office/drawing/2014/main" id="{9BCD17B8-9A48-4BD4-A1F9-38CAF9270230}"/>
              </a:ext>
            </a:extLst>
          </p:cNvPr>
          <p:cNvSpPr txBox="1">
            <a:spLocks noGrp="1"/>
          </p:cNvSpPr>
          <p:nvPr>
            <p:ph type="title"/>
          </p:nvPr>
        </p:nvSpPr>
        <p:spPr>
          <a:xfrm>
            <a:off x="6413964" y="440632"/>
            <a:ext cx="7030500" cy="539371"/>
          </a:xfrm>
          <a:prstGeom prst="rect">
            <a:avLst/>
          </a:prstGeom>
        </p:spPr>
        <p:txBody>
          <a:bodyPr spcFirstLastPara="1" wrap="square" lIns="91425" tIns="91425" rIns="91425" bIns="91425" anchor="t" anchorCtr="0">
            <a:noAutofit/>
          </a:bodyPr>
          <a:lstStyle/>
          <a:p>
            <a:pPr lvl="0"/>
            <a:r>
              <a:rPr lang="en-US" dirty="0"/>
              <a:t>Đ</a:t>
            </a:r>
            <a:r>
              <a:rPr lang="vi-VN" dirty="0"/>
              <a:t>ộ tin cậy và </a:t>
            </a:r>
            <a:r>
              <a:rPr lang="en-US" dirty="0"/>
              <a:t>H</a:t>
            </a:r>
            <a:r>
              <a:rPr lang="vi-VN" dirty="0"/>
              <a:t>ợp lệ</a:t>
            </a:r>
            <a:br>
              <a:rPr lang="vi-VN" dirty="0"/>
            </a:br>
            <a:endParaRPr dirty="0"/>
          </a:p>
        </p:txBody>
      </p:sp>
      <p:sp>
        <p:nvSpPr>
          <p:cNvPr id="6" name="Google Shape;296;p16">
            <a:extLst>
              <a:ext uri="{FF2B5EF4-FFF2-40B4-BE49-F238E27FC236}">
                <a16:creationId xmlns:a16="http://schemas.microsoft.com/office/drawing/2014/main" id="{84B6D395-C437-44D5-92AE-EF010346E71B}"/>
              </a:ext>
            </a:extLst>
          </p:cNvPr>
          <p:cNvSpPr txBox="1">
            <a:spLocks/>
          </p:cNvSpPr>
          <p:nvPr/>
        </p:nvSpPr>
        <p:spPr>
          <a:xfrm>
            <a:off x="5947501" y="881265"/>
            <a:ext cx="6129264" cy="3503885"/>
          </a:xfrm>
          <a:prstGeom prst="rect">
            <a:avLst/>
          </a:prstGeom>
        </p:spPr>
        <p:txBody>
          <a:bodyPr spcFirstLastPara="1" vert="horz" wrap="square" lIns="91425" tIns="91425" rIns="91425" bIns="91425"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346075" algn="just">
              <a:buNone/>
            </a:pPr>
            <a:r>
              <a:rPr lang="en-US" sz="2400" dirty="0">
                <a:latin typeface="Times New Roman" panose="02020603050405020304" pitchFamily="18" charset="0"/>
                <a:cs typeface="Times New Roman" panose="02020603050405020304" pitchFamily="18" charset="0"/>
              </a:rPr>
              <a:t>B</a:t>
            </a:r>
            <a:r>
              <a:rPr lang="vi-VN" sz="2400" dirty="0">
                <a:latin typeface="Times New Roman" panose="02020603050405020304" pitchFamily="18" charset="0"/>
                <a:cs typeface="Times New Roman" panose="02020603050405020304" pitchFamily="18" charset="0"/>
              </a:rPr>
              <a:t>ài kiểm tra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tự</a:t>
            </a:r>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luận </a:t>
            </a:r>
            <a:r>
              <a:rPr lang="en-US" sz="2400" dirty="0">
                <a:latin typeface="Times New Roman" panose="02020603050405020304" pitchFamily="18" charset="0"/>
                <a:cs typeface="Times New Roman" panose="02020603050405020304" pitchFamily="18" charset="0"/>
              </a:rPr>
              <a:t>r</a:t>
            </a:r>
            <a:r>
              <a:rPr lang="vi-VN" sz="2400" dirty="0">
                <a:latin typeface="Times New Roman" panose="02020603050405020304" pitchFamily="18" charset="0"/>
                <a:cs typeface="Times New Roman" panose="02020603050405020304" pitchFamily="18" charset="0"/>
              </a:rPr>
              <a:t>ất hợp lệ</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vì</a:t>
            </a:r>
            <a:r>
              <a:rPr lang="vi-VN" sz="2400" dirty="0">
                <a:latin typeface="Times New Roman" panose="02020603050405020304" pitchFamily="18" charset="0"/>
                <a:cs typeface="Times New Roman" panose="02020603050405020304" pitchFamily="18" charset="0"/>
              </a:rPr>
              <a:t> cho phép học sinh sử dụng các kỹ năng và kiến thức theo cách mà chúng sẽ được sử dụng trong thế giới thực, nhưng thiếu độ tin cậy </a:t>
            </a:r>
            <a:r>
              <a:rPr lang="en-US" sz="2400" dirty="0" err="1">
                <a:latin typeface="Times New Roman" panose="02020603050405020304" pitchFamily="18" charset="0"/>
                <a:cs typeface="Times New Roman" panose="02020603050405020304" pitchFamily="18" charset="0"/>
              </a:rPr>
              <a:t>vì</a:t>
            </a:r>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rất khó và chủ quan để đánh giá / cho điểm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mỗi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chấm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sẽ</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cảm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nhận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nhau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điểm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sẽ</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đôi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chút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nhau</a:t>
            </a:r>
            <a:r>
              <a:rPr lang="vi-VN" sz="2400" dirty="0">
                <a:latin typeface="Times New Roman" panose="02020603050405020304" pitchFamily="18" charset="0"/>
                <a:cs typeface="Times New Roman" panose="02020603050405020304" pitchFamily="18" charset="0"/>
              </a:rPr>
              <a:t>.</a:t>
            </a:r>
          </a:p>
          <a:p>
            <a:pPr marL="0" indent="346075" algn="just">
              <a:buFont typeface="Arial" panose="020B0604020202020204" pitchFamily="34" charset="0"/>
              <a:buNone/>
            </a:pPr>
            <a:r>
              <a:rPr lang="en-US" sz="2400" dirty="0">
                <a:latin typeface="Times New Roman" panose="02020603050405020304" pitchFamily="18" charset="0"/>
                <a:cs typeface="Times New Roman" panose="02020603050405020304" pitchFamily="18" charset="0"/>
              </a:rPr>
              <a:t>B</a:t>
            </a:r>
            <a:r>
              <a:rPr lang="vi-VN" sz="2400" dirty="0">
                <a:latin typeface="Times New Roman" panose="02020603050405020304" pitchFamily="18" charset="0"/>
                <a:cs typeface="Times New Roman" panose="02020603050405020304" pitchFamily="18" charset="0"/>
              </a:rPr>
              <a:t>ài kiểm tra trắc nghiệm chuẩn rất đáng tin cậy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mỗi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chấm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sẽ</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đều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điểm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a:t>
            </a:r>
            <a:r>
              <a:rPr lang="vi-VN" sz="2400" dirty="0">
                <a:latin typeface="Times New Roman" panose="02020603050405020304" pitchFamily="18" charset="0"/>
                <a:cs typeface="Times New Roman" panose="02020603050405020304" pitchFamily="18" charset="0"/>
              </a:rPr>
              <a:t>ư</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nhau</a:t>
            </a:r>
            <a:r>
              <a:rPr lang="en-US" sz="2400" dirty="0">
                <a:latin typeface="Times New Roman" panose="02020603050405020304" pitchFamily="18" charset="0"/>
                <a:cs typeface="Times New Roman" panose="02020603050405020304" pitchFamily="18" charset="0"/>
              </a:rPr>
              <a:t>, n</a:t>
            </a:r>
            <a:r>
              <a:rPr lang="vi-VN" sz="2400" dirty="0">
                <a:latin typeface="Times New Roman" panose="02020603050405020304" pitchFamily="18" charset="0"/>
                <a:cs typeface="Times New Roman" panose="02020603050405020304" pitchFamily="18" charset="0"/>
              </a:rPr>
              <a:t>hưng </a:t>
            </a:r>
            <a:r>
              <a:rPr lang="en-US" sz="2400" dirty="0">
                <a:latin typeface="Times New Roman" panose="02020603050405020304" pitchFamily="18" charset="0"/>
                <a:cs typeface="Times New Roman" panose="02020603050405020304" pitchFamily="18" charset="0"/>
              </a:rPr>
              <a:t>t</a:t>
            </a:r>
            <a:r>
              <a:rPr lang="vi-VN" sz="2400" dirty="0">
                <a:latin typeface="Times New Roman" panose="02020603050405020304" pitchFamily="18" charset="0"/>
                <a:cs typeface="Times New Roman" panose="02020603050405020304" pitchFamily="18" charset="0"/>
              </a:rPr>
              <a:t>ính hợp lệ </a:t>
            </a: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vì</a:t>
            </a:r>
            <a:r>
              <a:rPr lang="en-US" sz="2400" dirty="0">
                <a:latin typeface="Times New Roman" panose="02020603050405020304" pitchFamily="18" charset="0"/>
                <a:cs typeface="Times New Roman" panose="02020603050405020304" pitchFamily="18" charset="0"/>
              </a:rPr>
              <a:t> HS k đ</a:t>
            </a:r>
            <a:r>
              <a:rPr lang="vi-VN" sz="2400" dirty="0">
                <a:latin typeface="Times New Roman" panose="02020603050405020304" pitchFamily="18" charset="0"/>
                <a:cs typeface="Times New Roman" panose="02020603050405020304" pitchFamily="18" charset="0"/>
              </a:rPr>
              <a:t>ư</a:t>
            </a:r>
            <a:r>
              <a:rPr lang="en-US" sz="2400" dirty="0" err="1">
                <a:latin typeface="Times New Roman" panose="02020603050405020304" pitchFamily="18" charset="0"/>
                <a:cs typeface="Times New Roman" panose="02020603050405020304" pitchFamily="18" charset="0"/>
              </a:rPr>
              <a:t>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rèn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năng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nói</a:t>
            </a:r>
            <a:r>
              <a:rPr lang="en-US" sz="2400" dirty="0">
                <a:latin typeface="Times New Roman" panose="02020603050405020304" pitchFamily="18" charset="0"/>
                <a:cs typeface="Times New Roman" panose="02020603050405020304" pitchFamily="18" charset="0"/>
              </a:rPr>
              <a:t> ra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suy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ngoài</a:t>
            </a:r>
            <a:r>
              <a:rPr lang="en-US" sz="2400" dirty="0">
                <a:latin typeface="Times New Roman" panose="02020603050405020304" pitchFamily="18" charset="0"/>
                <a:cs typeface="Times New Roman" panose="02020603050405020304" pitchFamily="18" charset="0"/>
              </a:rPr>
              <a:t> 4 </a:t>
            </a:r>
            <a:r>
              <a:rPr lang="en-US" sz="2400" dirty="0" err="1">
                <a:latin typeface="Times New Roman" panose="02020603050405020304" pitchFamily="18" charset="0"/>
                <a:cs typeface="Times New Roman" panose="02020603050405020304" pitchFamily="18" charset="0"/>
              </a:rPr>
              <a:t>đáp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trắc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nghiệm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đôi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cò</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khoanh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bừa</a:t>
            </a:r>
            <a:r>
              <a:rPr lang="en-US" sz="2400" dirty="0">
                <a:latin typeface="Times New Roman" panose="02020603050405020304" pitchFamily="18" charset="0"/>
                <a:cs typeface="Times New Roman" panose="02020603050405020304" pitchFamily="18" charset="0"/>
              </a:rPr>
              <a:t>. </a:t>
            </a:r>
          </a:p>
          <a:p>
            <a:pPr marL="0" indent="346075" algn="just">
              <a:buFont typeface="Arial" panose="020B0604020202020204" pitchFamily="34" charset="0"/>
              <a:buNone/>
            </a:pPr>
            <a:r>
              <a:rPr lang="en-US" sz="2400" dirty="0">
                <a:latin typeface="Times New Roman" panose="02020603050405020304" pitchFamily="18" charset="0"/>
                <a:cs typeface="Times New Roman" panose="02020603050405020304" pitchFamily="18" charset="0"/>
              </a:rPr>
              <a:t>=&gt; </a:t>
            </a:r>
            <a:r>
              <a:rPr lang="en-US" sz="2400" dirty="0" err="1">
                <a:latin typeface="Times New Roman" panose="02020603050405020304" pitchFamily="18" charset="0"/>
                <a:cs typeface="Times New Roman" panose="02020603050405020304" pitchFamily="18" charset="0"/>
              </a:rPr>
              <a:t>Tùy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mục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đích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kiểm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hợp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hài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hòa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trắc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nghiệm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luận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đảm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bảo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a:t>
            </a:r>
            <a:r>
              <a:rPr lang="en-US" sz="2400" dirty="0">
                <a:latin typeface="Times New Roman" panose="02020603050405020304" pitchFamily="18" charset="0"/>
                <a:cs typeface="Times New Roman" panose="02020603050405020304" pitchFamily="18" charset="0"/>
              </a:rPr>
              <a:t> tin </a:t>
            </a:r>
            <a:r>
              <a:rPr lang="en-US" sz="2400" dirty="0" err="1">
                <a:latin typeface="Times New Roman" panose="02020603050405020304" pitchFamily="18" charset="0"/>
                <a:cs typeface="Times New Roman" panose="02020603050405020304" pitchFamily="18" charset="0"/>
              </a:rPr>
              <a:t>cậy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hợp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lệ</a:t>
            </a:r>
            <a:r>
              <a:rPr lang="en-US" sz="2400" dirty="0">
                <a:latin typeface="Times New Roman" panose="02020603050405020304" pitchFamily="18" charset="0"/>
                <a:cs typeface="Times New Roman" panose="02020603050405020304" pitchFamily="18" charset="0"/>
              </a:rPr>
              <a:t>. </a:t>
            </a:r>
            <a:endParaRPr lang="vi-VN"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042930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B14FD50-84E6-47F0-A36D-226F6D511F72}"/>
              </a:ext>
            </a:extLst>
          </p:cNvPr>
          <p:cNvSpPr/>
          <p:nvPr/>
        </p:nvSpPr>
        <p:spPr>
          <a:xfrm>
            <a:off x="0" y="-207818"/>
            <a:ext cx="12192000" cy="76008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Times New Roman" panose="02020603050405020304" pitchFamily="18" charset="0"/>
                <a:cs typeface="Times New Roman" panose="02020603050405020304" pitchFamily="18" charset="0"/>
              </a:rPr>
              <a:t>BUỔI 8+9: </a:t>
            </a:r>
            <a:r>
              <a:rPr lang="en-US" sz="3200" b="1" dirty="0" err="1">
                <a:solidFill>
                  <a:schemeClr val="bg1"/>
                </a:solidFill>
                <a:latin typeface="Aileron" charset="0"/>
                <a:ea typeface="Aileron" charset="0"/>
                <a:cs typeface="Aileron" charset="0"/>
              </a:rPr>
              <a:t>Công</a:t>
            </a:r>
            <a:r>
              <a:rPr lang="en-US" sz="3200" b="1" dirty="0">
                <a:solidFill>
                  <a:schemeClr val="bg1"/>
                </a:solidFill>
                <a:latin typeface="Aileron" charset="0"/>
                <a:ea typeface="Aileron" charset="0"/>
                <a:cs typeface="Aileron" charset="0"/>
              </a:rPr>
              <a:t> </a:t>
            </a:r>
            <a:r>
              <a:rPr lang="en-US" sz="3200" b="1" dirty="0" err="1">
                <a:solidFill>
                  <a:schemeClr val="bg1"/>
                </a:solidFill>
                <a:latin typeface="Aileron" charset="0"/>
                <a:ea typeface="Aileron" charset="0"/>
                <a:cs typeface="Aileron" charset="0"/>
              </a:rPr>
              <a:t>nghệ</a:t>
            </a:r>
            <a:r>
              <a:rPr lang="en-US" sz="3200" b="1" dirty="0">
                <a:solidFill>
                  <a:schemeClr val="bg1"/>
                </a:solidFill>
                <a:latin typeface="Aileron" charset="0"/>
                <a:ea typeface="Aileron" charset="0"/>
                <a:cs typeface="Aileron" charset="0"/>
              </a:rPr>
              <a:t> </a:t>
            </a:r>
            <a:r>
              <a:rPr lang="en-US" sz="3200" b="1" dirty="0" err="1">
                <a:solidFill>
                  <a:schemeClr val="bg1"/>
                </a:solidFill>
                <a:latin typeface="Aileron" charset="0"/>
                <a:ea typeface="Aileron" charset="0"/>
                <a:cs typeface="Aileron" charset="0"/>
              </a:rPr>
              <a:t>đổi</a:t>
            </a:r>
            <a:r>
              <a:rPr lang="en-US" sz="3200" b="1" dirty="0">
                <a:solidFill>
                  <a:schemeClr val="bg1"/>
                </a:solidFill>
                <a:latin typeface="Aileron" charset="0"/>
                <a:ea typeface="Aileron" charset="0"/>
                <a:cs typeface="Aileron" charset="0"/>
              </a:rPr>
              <a:t> </a:t>
            </a:r>
            <a:r>
              <a:rPr lang="en-US" sz="3200" b="1" dirty="0" err="1">
                <a:solidFill>
                  <a:schemeClr val="bg1"/>
                </a:solidFill>
                <a:latin typeface="Aileron" charset="0"/>
                <a:ea typeface="Aileron" charset="0"/>
                <a:cs typeface="Aileron" charset="0"/>
              </a:rPr>
              <a:t>mới</a:t>
            </a:r>
            <a:r>
              <a:rPr lang="en-US" sz="3200" b="1" dirty="0">
                <a:solidFill>
                  <a:schemeClr val="bg1"/>
                </a:solidFill>
                <a:latin typeface="Aileron" charset="0"/>
                <a:ea typeface="Aileron" charset="0"/>
                <a:cs typeface="Aileron" charset="0"/>
              </a:rPr>
              <a:t> </a:t>
            </a:r>
            <a:r>
              <a:rPr lang="en-US" sz="3200" b="1" dirty="0" err="1">
                <a:solidFill>
                  <a:schemeClr val="bg1"/>
                </a:solidFill>
                <a:latin typeface="Aileron" charset="0"/>
                <a:ea typeface="Aileron" charset="0"/>
                <a:cs typeface="Aileron" charset="0"/>
              </a:rPr>
              <a:t>dùng</a:t>
            </a:r>
            <a:r>
              <a:rPr lang="en-US" sz="3200" b="1" dirty="0">
                <a:solidFill>
                  <a:schemeClr val="bg1"/>
                </a:solidFill>
                <a:latin typeface="Aileron" charset="0"/>
                <a:ea typeface="Aileron" charset="0"/>
                <a:cs typeface="Aileron" charset="0"/>
              </a:rPr>
              <a:t> </a:t>
            </a:r>
            <a:r>
              <a:rPr lang="en-US" sz="3200" b="1" dirty="0" err="1">
                <a:solidFill>
                  <a:schemeClr val="bg1"/>
                </a:solidFill>
                <a:latin typeface="Aileron" charset="0"/>
                <a:ea typeface="Aileron" charset="0"/>
                <a:cs typeface="Aileron" charset="0"/>
              </a:rPr>
              <a:t>cho</a:t>
            </a:r>
            <a:r>
              <a:rPr lang="en-US" sz="3200" b="1" dirty="0">
                <a:solidFill>
                  <a:schemeClr val="bg1"/>
                </a:solidFill>
                <a:latin typeface="Aileron" charset="0"/>
                <a:ea typeface="Aileron" charset="0"/>
                <a:cs typeface="Aileron" charset="0"/>
              </a:rPr>
              <a:t> </a:t>
            </a:r>
            <a:r>
              <a:rPr lang="en-US" sz="3200" b="1" dirty="0" err="1">
                <a:solidFill>
                  <a:schemeClr val="bg1"/>
                </a:solidFill>
                <a:latin typeface="Aileron" charset="0"/>
                <a:ea typeface="Aileron" charset="0"/>
                <a:cs typeface="Aileron" charset="0"/>
              </a:rPr>
              <a:t>dạy</a:t>
            </a:r>
            <a:r>
              <a:rPr lang="en-US" sz="3200" b="1" dirty="0">
                <a:solidFill>
                  <a:schemeClr val="bg1"/>
                </a:solidFill>
                <a:latin typeface="Aileron" charset="0"/>
                <a:ea typeface="Aileron" charset="0"/>
                <a:cs typeface="Aileron" charset="0"/>
              </a:rPr>
              <a:t> </a:t>
            </a:r>
            <a:r>
              <a:rPr lang="en-US" sz="3200" b="1" dirty="0" err="1">
                <a:solidFill>
                  <a:schemeClr val="bg1"/>
                </a:solidFill>
                <a:latin typeface="Aileron" charset="0"/>
                <a:ea typeface="Aileron" charset="0"/>
                <a:cs typeface="Aileron" charset="0"/>
              </a:rPr>
              <a:t>học</a:t>
            </a:r>
            <a:r>
              <a:rPr lang="en-US" sz="3200" b="1" dirty="0">
                <a:solidFill>
                  <a:schemeClr val="bg1"/>
                </a:solidFill>
                <a:latin typeface="Aileron" charset="0"/>
                <a:ea typeface="Aileron" charset="0"/>
                <a:cs typeface="Aileron" charset="0"/>
              </a:rPr>
              <a:t> </a:t>
            </a:r>
            <a:r>
              <a:rPr lang="en-US" sz="3200" b="1" dirty="0" err="1">
                <a:solidFill>
                  <a:schemeClr val="bg1"/>
                </a:solidFill>
                <a:latin typeface="Aileron" charset="0"/>
                <a:ea typeface="Aileron" charset="0"/>
                <a:cs typeface="Aileron" charset="0"/>
              </a:rPr>
              <a:t>Sinh</a:t>
            </a:r>
            <a:r>
              <a:rPr lang="en-US" sz="3200" b="1" dirty="0">
                <a:solidFill>
                  <a:schemeClr val="bg1"/>
                </a:solidFill>
                <a:latin typeface="Aileron" charset="0"/>
                <a:ea typeface="Aileron" charset="0"/>
                <a:cs typeface="Aileron" charset="0"/>
              </a:rPr>
              <a:t> </a:t>
            </a:r>
            <a:r>
              <a:rPr lang="en-US" sz="3200" b="1" dirty="0" err="1">
                <a:solidFill>
                  <a:schemeClr val="bg1"/>
                </a:solidFill>
                <a:latin typeface="Aileron" charset="0"/>
                <a:ea typeface="Aileron" charset="0"/>
                <a:cs typeface="Aileron" charset="0"/>
              </a:rPr>
              <a:t>học</a:t>
            </a:r>
            <a:endParaRPr lang="en-US" sz="3200" b="1" dirty="0">
              <a:solidFill>
                <a:schemeClr val="bg1"/>
              </a:solidFill>
              <a:latin typeface="Times New Roman" panose="02020603050405020304" pitchFamily="18" charset="0"/>
              <a:cs typeface="Times New Roman" panose="02020603050405020304" pitchFamily="18" charset="0"/>
            </a:endParaRPr>
          </a:p>
        </p:txBody>
      </p:sp>
      <p:sp>
        <p:nvSpPr>
          <p:cNvPr id="5" name="Google Shape;290;p15">
            <a:extLst>
              <a:ext uri="{FF2B5EF4-FFF2-40B4-BE49-F238E27FC236}">
                <a16:creationId xmlns:a16="http://schemas.microsoft.com/office/drawing/2014/main" id="{95BB4EFC-5E8A-433A-8830-88BE92CF33EF}"/>
              </a:ext>
            </a:extLst>
          </p:cNvPr>
          <p:cNvSpPr txBox="1">
            <a:spLocks/>
          </p:cNvSpPr>
          <p:nvPr/>
        </p:nvSpPr>
        <p:spPr>
          <a:xfrm>
            <a:off x="-1" y="601767"/>
            <a:ext cx="11984183" cy="5992997"/>
          </a:xfrm>
          <a:prstGeom prst="rect">
            <a:avLst/>
          </a:prstGeom>
        </p:spPr>
        <p:txBody>
          <a:bodyPr spcFirstLastPara="1" vert="horz" wrap="square" lIns="91425" tIns="91425" rIns="91425" bIns="91425"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200" b="1" dirty="0">
                <a:solidFill>
                  <a:srgbClr val="FF000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Kiến</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thức</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bài</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này</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rất</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mông</a:t>
            </a:r>
            <a:r>
              <a:rPr lang="en-US" sz="2200" b="1" dirty="0">
                <a:solidFill>
                  <a:srgbClr val="002060"/>
                </a:solidFill>
                <a:latin typeface="Times New Roman" panose="02020603050405020304" pitchFamily="18" charset="0"/>
                <a:cs typeface="Times New Roman" panose="02020603050405020304" pitchFamily="18" charset="0"/>
              </a:rPr>
              <a:t> lung, </a:t>
            </a:r>
            <a:r>
              <a:rPr lang="en-US" sz="2200" b="1" dirty="0" err="1">
                <a:solidFill>
                  <a:srgbClr val="002060"/>
                </a:solidFill>
                <a:latin typeface="Times New Roman" panose="02020603050405020304" pitchFamily="18" charset="0"/>
                <a:cs typeface="Times New Roman" panose="02020603050405020304" pitchFamily="18" charset="0"/>
              </a:rPr>
              <a:t>thầy</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nói</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về</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việc</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thầy</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đã</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sử</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dụng</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công</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nghệ</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để</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dạy</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học</a:t>
            </a:r>
            <a:r>
              <a:rPr lang="en-US" sz="2200" b="1" dirty="0">
                <a:solidFill>
                  <a:srgbClr val="002060"/>
                </a:solidFill>
                <a:latin typeface="Times New Roman" panose="02020603050405020304" pitchFamily="18" charset="0"/>
                <a:cs typeface="Times New Roman" panose="02020603050405020304" pitchFamily="18" charset="0"/>
              </a:rPr>
              <a:t>, HS </a:t>
            </a:r>
            <a:r>
              <a:rPr lang="en-US" sz="2200" b="1" dirty="0" err="1">
                <a:solidFill>
                  <a:srgbClr val="002060"/>
                </a:solidFill>
                <a:latin typeface="Times New Roman" panose="02020603050405020304" pitchFamily="18" charset="0"/>
                <a:cs typeface="Times New Roman" panose="02020603050405020304" pitchFamily="18" charset="0"/>
              </a:rPr>
              <a:t>thầy</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nộp</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bài</a:t>
            </a:r>
            <a:r>
              <a:rPr lang="en-US" sz="2200" b="1" dirty="0">
                <a:solidFill>
                  <a:srgbClr val="002060"/>
                </a:solidFill>
                <a:latin typeface="Times New Roman" panose="02020603050405020304" pitchFamily="18" charset="0"/>
                <a:cs typeface="Times New Roman" panose="02020603050405020304" pitchFamily="18" charset="0"/>
              </a:rPr>
              <a:t> qua </a:t>
            </a:r>
            <a:r>
              <a:rPr lang="en-US" sz="2200" b="1" dirty="0" err="1">
                <a:solidFill>
                  <a:srgbClr val="002060"/>
                </a:solidFill>
                <a:latin typeface="Times New Roman" panose="02020603050405020304" pitchFamily="18" charset="0"/>
                <a:cs typeface="Times New Roman" panose="02020603050405020304" pitchFamily="18" charset="0"/>
              </a:rPr>
              <a:t>mạng</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này</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nọ</a:t>
            </a:r>
            <a:r>
              <a:rPr lang="en-US" sz="2200" b="1" dirty="0">
                <a:solidFill>
                  <a:srgbClr val="002060"/>
                </a:solidFill>
                <a:latin typeface="Times New Roman" panose="02020603050405020304" pitchFamily="18" charset="0"/>
                <a:cs typeface="Times New Roman" panose="02020603050405020304" pitchFamily="18" charset="0"/>
              </a:rPr>
              <a:t> … </a:t>
            </a:r>
            <a:r>
              <a:rPr lang="en-US" sz="2200" b="1" dirty="0" err="1">
                <a:solidFill>
                  <a:srgbClr val="002060"/>
                </a:solidFill>
                <a:latin typeface="Times New Roman" panose="02020603050405020304" pitchFamily="18" charset="0"/>
                <a:cs typeface="Times New Roman" panose="02020603050405020304" pitchFamily="18" charset="0"/>
              </a:rPr>
              <a:t>chứ</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thầy</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không</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dạy</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cụ</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thể</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phải</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sử</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dụng</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công</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nghệ</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nh</a:t>
            </a:r>
            <a:r>
              <a:rPr lang="vi-VN" sz="2200" b="1" dirty="0">
                <a:solidFill>
                  <a:srgbClr val="002060"/>
                </a:solidFill>
                <a:latin typeface="Times New Roman" panose="02020603050405020304" pitchFamily="18" charset="0"/>
                <a:cs typeface="Times New Roman" panose="02020603050405020304" pitchFamily="18" charset="0"/>
              </a:rPr>
              <a:t>ư</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thế</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nào</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Và</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với</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trình</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độ</a:t>
            </a:r>
            <a:r>
              <a:rPr lang="en-US" sz="2200" b="1" dirty="0">
                <a:solidFill>
                  <a:srgbClr val="002060"/>
                </a:solidFill>
                <a:latin typeface="Times New Roman" panose="02020603050405020304" pitchFamily="18" charset="0"/>
                <a:cs typeface="Times New Roman" panose="02020603050405020304" pitchFamily="18" charset="0"/>
              </a:rPr>
              <a:t> GV </a:t>
            </a:r>
            <a:r>
              <a:rPr lang="en-US" sz="2200" b="1" dirty="0" err="1">
                <a:solidFill>
                  <a:srgbClr val="002060"/>
                </a:solidFill>
                <a:latin typeface="Times New Roman" panose="02020603050405020304" pitchFamily="18" charset="0"/>
                <a:cs typeface="Times New Roman" panose="02020603050405020304" pitchFamily="18" charset="0"/>
              </a:rPr>
              <a:t>mình</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nh</a:t>
            </a:r>
            <a:r>
              <a:rPr lang="vi-VN" sz="2200" b="1" dirty="0">
                <a:solidFill>
                  <a:srgbClr val="002060"/>
                </a:solidFill>
                <a:latin typeface="Times New Roman" panose="02020603050405020304" pitchFamily="18" charset="0"/>
                <a:cs typeface="Times New Roman" panose="02020603050405020304" pitchFamily="18" charset="0"/>
              </a:rPr>
              <a:t>ư</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hiện</a:t>
            </a:r>
            <a:r>
              <a:rPr lang="en-US" sz="2200" b="1" dirty="0">
                <a:solidFill>
                  <a:srgbClr val="002060"/>
                </a:solidFill>
                <a:latin typeface="Times New Roman" panose="02020603050405020304" pitchFamily="18" charset="0"/>
                <a:cs typeface="Times New Roman" panose="02020603050405020304" pitchFamily="18" charset="0"/>
              </a:rPr>
              <a:t> nay </a:t>
            </a:r>
            <a:r>
              <a:rPr lang="en-US" sz="2200" b="1" dirty="0" err="1">
                <a:solidFill>
                  <a:srgbClr val="002060"/>
                </a:solidFill>
                <a:latin typeface="Times New Roman" panose="02020603050405020304" pitchFamily="18" charset="0"/>
                <a:cs typeface="Times New Roman" panose="02020603050405020304" pitchFamily="18" charset="0"/>
              </a:rPr>
              <a:t>khó</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có</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thể</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tiêp</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cận</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công</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nghệ</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vì</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các</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trang</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dạy</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học</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kiểu</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nh</a:t>
            </a:r>
            <a:r>
              <a:rPr lang="vi-VN" sz="2200" b="1" dirty="0">
                <a:solidFill>
                  <a:srgbClr val="002060"/>
                </a:solidFill>
                <a:latin typeface="Times New Roman" panose="02020603050405020304" pitchFamily="18" charset="0"/>
                <a:cs typeface="Times New Roman" panose="02020603050405020304" pitchFamily="18" charset="0"/>
              </a:rPr>
              <a:t>ư</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này</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đều</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bằng</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tiếng</a:t>
            </a:r>
            <a:r>
              <a:rPr lang="en-US" sz="2200" b="1" dirty="0">
                <a:solidFill>
                  <a:srgbClr val="002060"/>
                </a:solidFill>
                <a:latin typeface="Times New Roman" panose="02020603050405020304" pitchFamily="18" charset="0"/>
                <a:cs typeface="Times New Roman" panose="02020603050405020304" pitchFamily="18" charset="0"/>
              </a:rPr>
              <a:t> Anh: </a:t>
            </a:r>
          </a:p>
          <a:p>
            <a:pPr marL="0" indent="0">
              <a:buFont typeface="Arial" panose="020B0604020202020204" pitchFamily="34" charset="0"/>
              <a:buNone/>
            </a:pPr>
            <a:r>
              <a:rPr lang="en-US" sz="2200" b="1" dirty="0">
                <a:solidFill>
                  <a:srgbClr val="002060"/>
                </a:solidFill>
                <a:latin typeface="Times New Roman" panose="02020603050405020304" pitchFamily="18" charset="0"/>
                <a:cs typeface="Times New Roman" panose="02020603050405020304" pitchFamily="18" charset="0"/>
              </a:rPr>
              <a:t>Kahoot.com </a:t>
            </a:r>
          </a:p>
          <a:p>
            <a:pPr marL="0" indent="0">
              <a:buFont typeface="Arial" panose="020B0604020202020204" pitchFamily="34" charset="0"/>
              <a:buNone/>
            </a:pPr>
            <a:r>
              <a:rPr lang="en-US" sz="2200" b="1" dirty="0">
                <a:solidFill>
                  <a:srgbClr val="002060"/>
                </a:solidFill>
                <a:latin typeface="Times New Roman" panose="02020603050405020304" pitchFamily="18" charset="0"/>
                <a:cs typeface="Times New Roman" panose="02020603050405020304" pitchFamily="18" charset="0"/>
              </a:rPr>
              <a:t>Quizlet.com </a:t>
            </a:r>
          </a:p>
          <a:p>
            <a:pPr marL="0" indent="0">
              <a:buFont typeface="Arial" panose="020B0604020202020204" pitchFamily="34" charset="0"/>
              <a:buNone/>
            </a:pPr>
            <a:r>
              <a:rPr lang="en-US" sz="2200" b="1" dirty="0">
                <a:solidFill>
                  <a:srgbClr val="002060"/>
                </a:solidFill>
                <a:latin typeface="Times New Roman" panose="02020603050405020304" pitchFamily="18" charset="0"/>
                <a:cs typeface="Times New Roman" panose="02020603050405020304" pitchFamily="18" charset="0"/>
              </a:rPr>
              <a:t>Quizizz.com</a:t>
            </a:r>
          </a:p>
          <a:p>
            <a:pPr>
              <a:buFont typeface="Symbol" panose="05050102010706020507" pitchFamily="18" charset="2"/>
              <a:buChar char="Þ"/>
            </a:pPr>
            <a:r>
              <a:rPr lang="en-US" sz="2200" b="1" dirty="0" err="1">
                <a:solidFill>
                  <a:srgbClr val="002060"/>
                </a:solidFill>
                <a:latin typeface="Times New Roman" panose="02020603050405020304" pitchFamily="18" charset="0"/>
                <a:cs typeface="Times New Roman" panose="02020603050405020304" pitchFamily="18" charset="0"/>
              </a:rPr>
              <a:t>Các</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trang</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tạo</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bài</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tập</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trắc</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nghiệm</a:t>
            </a:r>
            <a:r>
              <a:rPr lang="en-US" sz="2200" b="1" dirty="0">
                <a:solidFill>
                  <a:srgbClr val="002060"/>
                </a:solidFill>
                <a:latin typeface="Times New Roman" panose="02020603050405020304" pitchFamily="18" charset="0"/>
                <a:cs typeface="Times New Roman" panose="02020603050405020304" pitchFamily="18" charset="0"/>
              </a:rPr>
              <a:t> online. </a:t>
            </a:r>
          </a:p>
          <a:p>
            <a:pPr marL="0" indent="0">
              <a:buNone/>
            </a:pP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Buổi</a:t>
            </a:r>
            <a:r>
              <a:rPr lang="en-US" sz="2200" b="1" dirty="0">
                <a:solidFill>
                  <a:srgbClr val="002060"/>
                </a:solidFill>
                <a:latin typeface="Times New Roman" panose="02020603050405020304" pitchFamily="18" charset="0"/>
                <a:cs typeface="Times New Roman" panose="02020603050405020304" pitchFamily="18" charset="0"/>
              </a:rPr>
              <a:t> 8: </a:t>
            </a:r>
            <a:r>
              <a:rPr lang="en-US" sz="2200" b="1" dirty="0" err="1">
                <a:solidFill>
                  <a:srgbClr val="002060"/>
                </a:solidFill>
                <a:latin typeface="Times New Roman" panose="02020603050405020304" pitchFamily="18" charset="0"/>
                <a:cs typeface="Times New Roman" panose="02020603050405020304" pitchFamily="18" charset="0"/>
              </a:rPr>
              <a:t>Sáng</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các</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lớp</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Hóa</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Lý,Anh</a:t>
            </a:r>
            <a:r>
              <a:rPr lang="en-US" sz="2200" b="1" dirty="0">
                <a:solidFill>
                  <a:srgbClr val="002060"/>
                </a:solidFill>
                <a:latin typeface="Times New Roman" panose="02020603050405020304" pitchFamily="18" charset="0"/>
                <a:cs typeface="Times New Roman" panose="02020603050405020304" pitchFamily="18" charset="0"/>
              </a:rPr>
              <a:t> 1 </a:t>
            </a:r>
            <a:r>
              <a:rPr lang="en-US" sz="2200" b="1" dirty="0" err="1">
                <a:solidFill>
                  <a:srgbClr val="002060"/>
                </a:solidFill>
                <a:latin typeface="Times New Roman" panose="02020603050405020304" pitchFamily="18" charset="0"/>
                <a:cs typeface="Times New Roman" panose="02020603050405020304" pitchFamily="18" charset="0"/>
              </a:rPr>
              <a:t>đi</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thực</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địa</a:t>
            </a:r>
            <a:r>
              <a:rPr lang="en-US" sz="2200" b="1" dirty="0">
                <a:solidFill>
                  <a:srgbClr val="002060"/>
                </a:solidFill>
                <a:latin typeface="Times New Roman" panose="02020603050405020304" pitchFamily="18" charset="0"/>
                <a:cs typeface="Times New Roman" panose="02020603050405020304" pitchFamily="18" charset="0"/>
              </a:rPr>
              <a:t> 1 tr</a:t>
            </a:r>
            <a:r>
              <a:rPr lang="vi-VN" sz="2200" b="1" dirty="0">
                <a:solidFill>
                  <a:srgbClr val="002060"/>
                </a:solidFill>
                <a:latin typeface="Times New Roman" panose="02020603050405020304" pitchFamily="18" charset="0"/>
                <a:cs typeface="Times New Roman" panose="02020603050405020304" pitchFamily="18" charset="0"/>
              </a:rPr>
              <a:t>ư</a:t>
            </a:r>
            <a:r>
              <a:rPr lang="en-US" sz="2200" b="1" dirty="0" err="1">
                <a:solidFill>
                  <a:srgbClr val="002060"/>
                </a:solidFill>
                <a:latin typeface="Times New Roman" panose="02020603050405020304" pitchFamily="18" charset="0"/>
                <a:cs typeface="Times New Roman" panose="02020603050405020304" pitchFamily="18" charset="0"/>
              </a:rPr>
              <a:t>ờng</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liên</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cấp</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Quốc</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tế</a:t>
            </a:r>
            <a:r>
              <a:rPr lang="en-US" sz="2200" b="1" dirty="0">
                <a:solidFill>
                  <a:srgbClr val="002060"/>
                </a:solidFill>
                <a:latin typeface="Times New Roman" panose="02020603050405020304" pitchFamily="18" charset="0"/>
                <a:cs typeface="Times New Roman" panose="02020603050405020304" pitchFamily="18" charset="0"/>
              </a:rPr>
              <a:t> ở </a:t>
            </a:r>
            <a:r>
              <a:rPr lang="en-US" sz="2200" b="1" dirty="0" err="1">
                <a:solidFill>
                  <a:srgbClr val="002060"/>
                </a:solidFill>
                <a:latin typeface="Times New Roman" panose="02020603050405020304" pitchFamily="18" charset="0"/>
                <a:cs typeface="Times New Roman" panose="02020603050405020304" pitchFamily="18" charset="0"/>
              </a:rPr>
              <a:t>Hà</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Đông</a:t>
            </a:r>
            <a:r>
              <a:rPr lang="en-US" sz="2200" b="1" dirty="0">
                <a:solidFill>
                  <a:srgbClr val="002060"/>
                </a:solidFill>
                <a:latin typeface="Times New Roman" panose="02020603050405020304" pitchFamily="18" charset="0"/>
                <a:cs typeface="Times New Roman" panose="02020603050405020304" pitchFamily="18" charset="0"/>
              </a:rPr>
              <a:t> (Park city), </a:t>
            </a:r>
            <a:r>
              <a:rPr lang="en-US" sz="2200" b="1" dirty="0" err="1">
                <a:solidFill>
                  <a:srgbClr val="002060"/>
                </a:solidFill>
                <a:latin typeface="Times New Roman" panose="02020603050405020304" pitchFamily="18" charset="0"/>
                <a:cs typeface="Times New Roman" panose="02020603050405020304" pitchFamily="18" charset="0"/>
              </a:rPr>
              <a:t>các</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lớp</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còn</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lại</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học</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lý</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thuyết</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tại</a:t>
            </a:r>
            <a:r>
              <a:rPr lang="en-US" sz="2200" b="1" dirty="0">
                <a:solidFill>
                  <a:srgbClr val="002060"/>
                </a:solidFill>
                <a:latin typeface="Times New Roman" panose="02020603050405020304" pitchFamily="18" charset="0"/>
                <a:cs typeface="Times New Roman" panose="02020603050405020304" pitchFamily="18" charset="0"/>
              </a:rPr>
              <a:t> BUV. </a:t>
            </a:r>
            <a:r>
              <a:rPr lang="en-US" sz="2200" b="1" dirty="0" err="1">
                <a:solidFill>
                  <a:srgbClr val="002060"/>
                </a:solidFill>
                <a:latin typeface="Times New Roman" panose="02020603050405020304" pitchFamily="18" charset="0"/>
                <a:cs typeface="Times New Roman" panose="02020603050405020304" pitchFamily="18" charset="0"/>
              </a:rPr>
              <a:t>Chiều</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các</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lớp</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thực</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địa</a:t>
            </a:r>
            <a:r>
              <a:rPr lang="en-US" sz="2200" b="1" dirty="0">
                <a:solidFill>
                  <a:srgbClr val="002060"/>
                </a:solidFill>
                <a:latin typeface="Times New Roman" panose="02020603050405020304" pitchFamily="18" charset="0"/>
                <a:cs typeface="Times New Roman" panose="02020603050405020304" pitchFamily="18" charset="0"/>
              </a:rPr>
              <a:t> quay </a:t>
            </a:r>
            <a:r>
              <a:rPr lang="en-US" sz="2200" b="1" dirty="0" err="1">
                <a:solidFill>
                  <a:srgbClr val="002060"/>
                </a:solidFill>
                <a:latin typeface="Times New Roman" panose="02020603050405020304" pitchFamily="18" charset="0"/>
                <a:cs typeface="Times New Roman" panose="02020603050405020304" pitchFamily="18" charset="0"/>
              </a:rPr>
              <a:t>trở</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lại</a:t>
            </a:r>
            <a:r>
              <a:rPr lang="en-US" sz="2200" b="1" dirty="0">
                <a:solidFill>
                  <a:srgbClr val="002060"/>
                </a:solidFill>
                <a:latin typeface="Times New Roman" panose="02020603050405020304" pitchFamily="18" charset="0"/>
                <a:cs typeface="Times New Roman" panose="02020603050405020304" pitchFamily="18" charset="0"/>
              </a:rPr>
              <a:t> BUV </a:t>
            </a:r>
            <a:r>
              <a:rPr lang="en-US" sz="2200" b="1" dirty="0" err="1">
                <a:solidFill>
                  <a:srgbClr val="002060"/>
                </a:solidFill>
                <a:latin typeface="Times New Roman" panose="02020603050405020304" pitchFamily="18" charset="0"/>
                <a:cs typeface="Times New Roman" panose="02020603050405020304" pitchFamily="18" charset="0"/>
              </a:rPr>
              <a:t>học</a:t>
            </a:r>
            <a:r>
              <a:rPr lang="en-US" sz="2200" b="1" dirty="0">
                <a:solidFill>
                  <a:srgbClr val="002060"/>
                </a:solidFill>
                <a:latin typeface="Times New Roman" panose="02020603050405020304" pitchFamily="18" charset="0"/>
                <a:cs typeface="Times New Roman" panose="02020603050405020304" pitchFamily="18" charset="0"/>
              </a:rPr>
              <a:t>. </a:t>
            </a:r>
          </a:p>
          <a:p>
            <a:pPr>
              <a:buFontTx/>
              <a:buChar char="-"/>
            </a:pPr>
            <a:r>
              <a:rPr lang="en-US" sz="2200" b="1" dirty="0" err="1">
                <a:solidFill>
                  <a:srgbClr val="002060"/>
                </a:solidFill>
                <a:latin typeface="Times New Roman" panose="02020603050405020304" pitchFamily="18" charset="0"/>
                <a:cs typeface="Times New Roman" panose="02020603050405020304" pitchFamily="18" charset="0"/>
              </a:rPr>
              <a:t>Buổi</a:t>
            </a:r>
            <a:r>
              <a:rPr lang="en-US" sz="2200" b="1" dirty="0">
                <a:solidFill>
                  <a:srgbClr val="002060"/>
                </a:solidFill>
                <a:latin typeface="Times New Roman" panose="02020603050405020304" pitchFamily="18" charset="0"/>
                <a:cs typeface="Times New Roman" panose="02020603050405020304" pitchFamily="18" charset="0"/>
              </a:rPr>
              <a:t> 9: </a:t>
            </a:r>
            <a:r>
              <a:rPr lang="en-US" sz="2200" b="1" dirty="0" err="1">
                <a:solidFill>
                  <a:srgbClr val="002060"/>
                </a:solidFill>
                <a:latin typeface="Times New Roman" panose="02020603050405020304" pitchFamily="18" charset="0"/>
                <a:cs typeface="Times New Roman" panose="02020603050405020304" pitchFamily="18" charset="0"/>
              </a:rPr>
              <a:t>Sáng</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các</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lớp</a:t>
            </a:r>
            <a:r>
              <a:rPr lang="en-US" sz="2200" b="1" dirty="0">
                <a:solidFill>
                  <a:srgbClr val="002060"/>
                </a:solidFill>
                <a:latin typeface="Times New Roman" panose="02020603050405020304" pitchFamily="18" charset="0"/>
                <a:cs typeface="Times New Roman" panose="02020603050405020304" pitchFamily="18" charset="0"/>
              </a:rPr>
              <a:t> Anh 2, </a:t>
            </a:r>
            <a:r>
              <a:rPr lang="en-US" sz="2200" b="1" dirty="0" err="1">
                <a:solidFill>
                  <a:srgbClr val="002060"/>
                </a:solidFill>
                <a:latin typeface="Times New Roman" panose="02020603050405020304" pitchFamily="18" charset="0"/>
                <a:cs typeface="Times New Roman" panose="02020603050405020304" pitchFamily="18" charset="0"/>
              </a:rPr>
              <a:t>Toán</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Sinh</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đi</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thực</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địa</a:t>
            </a:r>
            <a:r>
              <a:rPr lang="en-US" sz="2200" b="1" dirty="0">
                <a:solidFill>
                  <a:srgbClr val="002060"/>
                </a:solidFill>
                <a:latin typeface="Times New Roman" panose="02020603050405020304" pitchFamily="18" charset="0"/>
                <a:cs typeface="Times New Roman" panose="02020603050405020304" pitchFamily="18" charset="0"/>
              </a:rPr>
              <a:t> ở 1 tr</a:t>
            </a:r>
            <a:r>
              <a:rPr lang="vi-VN" sz="2200" b="1" dirty="0">
                <a:solidFill>
                  <a:srgbClr val="002060"/>
                </a:solidFill>
                <a:latin typeface="Times New Roman" panose="02020603050405020304" pitchFamily="18" charset="0"/>
                <a:cs typeface="Times New Roman" panose="02020603050405020304" pitchFamily="18" charset="0"/>
              </a:rPr>
              <a:t>ư</a:t>
            </a:r>
            <a:r>
              <a:rPr lang="en-US" sz="2200" b="1" dirty="0" err="1">
                <a:solidFill>
                  <a:srgbClr val="002060"/>
                </a:solidFill>
                <a:latin typeface="Times New Roman" panose="02020603050405020304" pitchFamily="18" charset="0"/>
                <a:cs typeface="Times New Roman" panose="02020603050405020304" pitchFamily="18" charset="0"/>
              </a:rPr>
              <a:t>ờng</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liên</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cấp</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Quốc</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tế</a:t>
            </a:r>
            <a:r>
              <a:rPr lang="en-US" sz="2200" b="1" dirty="0">
                <a:solidFill>
                  <a:srgbClr val="002060"/>
                </a:solidFill>
                <a:latin typeface="Times New Roman" panose="02020603050405020304" pitchFamily="18" charset="0"/>
                <a:cs typeface="Times New Roman" panose="02020603050405020304" pitchFamily="18" charset="0"/>
              </a:rPr>
              <a:t> Well Spring ở Long </a:t>
            </a:r>
            <a:r>
              <a:rPr lang="en-US" sz="2200" b="1" dirty="0" err="1">
                <a:solidFill>
                  <a:srgbClr val="002060"/>
                </a:solidFill>
                <a:latin typeface="Times New Roman" panose="02020603050405020304" pitchFamily="18" charset="0"/>
                <a:cs typeface="Times New Roman" panose="02020603050405020304" pitchFamily="18" charset="0"/>
              </a:rPr>
              <a:t>Biên</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các</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lớp</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còn</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lại</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học</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lý</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thuyết</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tại</a:t>
            </a:r>
            <a:r>
              <a:rPr lang="en-US" sz="2200" b="1" dirty="0">
                <a:solidFill>
                  <a:srgbClr val="002060"/>
                </a:solidFill>
                <a:latin typeface="Times New Roman" panose="02020603050405020304" pitchFamily="18" charset="0"/>
                <a:cs typeface="Times New Roman" panose="02020603050405020304" pitchFamily="18" charset="0"/>
              </a:rPr>
              <a:t> BUV. </a:t>
            </a:r>
            <a:r>
              <a:rPr lang="en-US" sz="2200" b="1" dirty="0" err="1">
                <a:solidFill>
                  <a:srgbClr val="002060"/>
                </a:solidFill>
                <a:latin typeface="Times New Roman" panose="02020603050405020304" pitchFamily="18" charset="0"/>
                <a:cs typeface="Times New Roman" panose="02020603050405020304" pitchFamily="18" charset="0"/>
              </a:rPr>
              <a:t>Chiều</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các</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lớp</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thực</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địa</a:t>
            </a:r>
            <a:r>
              <a:rPr lang="en-US" sz="2200" b="1" dirty="0">
                <a:solidFill>
                  <a:srgbClr val="002060"/>
                </a:solidFill>
                <a:latin typeface="Times New Roman" panose="02020603050405020304" pitchFamily="18" charset="0"/>
                <a:cs typeface="Times New Roman" panose="02020603050405020304" pitchFamily="18" charset="0"/>
              </a:rPr>
              <a:t> quay </a:t>
            </a:r>
            <a:r>
              <a:rPr lang="en-US" sz="2200" b="1" dirty="0" err="1">
                <a:solidFill>
                  <a:srgbClr val="002060"/>
                </a:solidFill>
                <a:latin typeface="Times New Roman" panose="02020603050405020304" pitchFamily="18" charset="0"/>
                <a:cs typeface="Times New Roman" panose="02020603050405020304" pitchFamily="18" charset="0"/>
              </a:rPr>
              <a:t>trở</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lại</a:t>
            </a:r>
            <a:r>
              <a:rPr lang="en-US" sz="2200" b="1" dirty="0">
                <a:solidFill>
                  <a:srgbClr val="002060"/>
                </a:solidFill>
                <a:latin typeface="Times New Roman" panose="02020603050405020304" pitchFamily="18" charset="0"/>
                <a:cs typeface="Times New Roman" panose="02020603050405020304" pitchFamily="18" charset="0"/>
              </a:rPr>
              <a:t> BUV </a:t>
            </a:r>
            <a:r>
              <a:rPr lang="en-US" sz="2200" b="1" dirty="0" err="1">
                <a:solidFill>
                  <a:srgbClr val="002060"/>
                </a:solidFill>
                <a:latin typeface="Times New Roman" panose="02020603050405020304" pitchFamily="18" charset="0"/>
                <a:cs typeface="Times New Roman" panose="02020603050405020304" pitchFamily="18" charset="0"/>
              </a:rPr>
              <a:t>dự</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Lễ</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bế</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giảng</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khóa</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học</a:t>
            </a:r>
            <a:r>
              <a:rPr lang="en-US" sz="2200" b="1" dirty="0">
                <a:solidFill>
                  <a:srgbClr val="002060"/>
                </a:solidFill>
                <a:latin typeface="Times New Roman" panose="02020603050405020304" pitchFamily="18" charset="0"/>
                <a:cs typeface="Times New Roman" panose="02020603050405020304" pitchFamily="18" charset="0"/>
              </a:rPr>
              <a:t>. </a:t>
            </a:r>
          </a:p>
          <a:p>
            <a:pPr>
              <a:buFontTx/>
              <a:buChar char="-"/>
            </a:pPr>
            <a:r>
              <a:rPr lang="en-US" sz="2200" b="1" dirty="0">
                <a:solidFill>
                  <a:srgbClr val="002060"/>
                </a:solidFill>
                <a:latin typeface="Times New Roman" panose="02020603050405020304" pitchFamily="18" charset="0"/>
                <a:cs typeface="Times New Roman" panose="02020603050405020304" pitchFamily="18" charset="0"/>
              </a:rPr>
              <a:t>Hai </a:t>
            </a:r>
            <a:r>
              <a:rPr lang="en-US" sz="2200" b="1" dirty="0" err="1">
                <a:solidFill>
                  <a:srgbClr val="002060"/>
                </a:solidFill>
                <a:latin typeface="Times New Roman" panose="02020603050405020304" pitchFamily="18" charset="0"/>
                <a:cs typeface="Times New Roman" panose="02020603050405020304" pitchFamily="18" charset="0"/>
              </a:rPr>
              <a:t>ngày</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này</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không</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học</a:t>
            </a:r>
            <a:r>
              <a:rPr lang="en-US" sz="2200" b="1" dirty="0">
                <a:solidFill>
                  <a:srgbClr val="002060"/>
                </a:solidFill>
                <a:latin typeface="Times New Roman" panose="02020603050405020304" pitchFamily="18" charset="0"/>
                <a:cs typeface="Times New Roman" panose="02020603050405020304" pitchFamily="18" charset="0"/>
              </a:rPr>
              <a:t> đ</a:t>
            </a:r>
            <a:r>
              <a:rPr lang="vi-VN" sz="2200" b="1" dirty="0">
                <a:solidFill>
                  <a:srgbClr val="002060"/>
                </a:solidFill>
                <a:latin typeface="Times New Roman" panose="02020603050405020304" pitchFamily="18" charset="0"/>
                <a:cs typeface="Times New Roman" panose="02020603050405020304" pitchFamily="18" charset="0"/>
              </a:rPr>
              <a:t>ư</a:t>
            </a:r>
            <a:r>
              <a:rPr lang="en-US" sz="2200" b="1" dirty="0" err="1">
                <a:solidFill>
                  <a:srgbClr val="002060"/>
                </a:solidFill>
                <a:latin typeface="Times New Roman" panose="02020603050405020304" pitchFamily="18" charset="0"/>
                <a:cs typeface="Times New Roman" panose="02020603050405020304" pitchFamily="18" charset="0"/>
              </a:rPr>
              <a:t>ợc</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nhiều</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vì</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mất</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cả</a:t>
            </a:r>
            <a:r>
              <a:rPr lang="en-US" sz="2200" b="1" dirty="0">
                <a:solidFill>
                  <a:srgbClr val="002060"/>
                </a:solidFill>
                <a:latin typeface="Times New Roman" panose="02020603050405020304" pitchFamily="18" charset="0"/>
                <a:cs typeface="Times New Roman" panose="02020603050405020304" pitchFamily="18" charset="0"/>
              </a:rPr>
              <a:t> 1 </a:t>
            </a:r>
            <a:r>
              <a:rPr lang="en-US" sz="2200" b="1" dirty="0" err="1">
                <a:solidFill>
                  <a:srgbClr val="002060"/>
                </a:solidFill>
                <a:latin typeface="Times New Roman" panose="02020603050405020304" pitchFamily="18" charset="0"/>
                <a:cs typeface="Times New Roman" panose="02020603050405020304" pitchFamily="18" charset="0"/>
              </a:rPr>
              <a:t>buổi</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sáng</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đi</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thực</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địa</a:t>
            </a:r>
            <a:r>
              <a:rPr lang="en-US" sz="2200" b="1" dirty="0">
                <a:solidFill>
                  <a:srgbClr val="002060"/>
                </a:solidFill>
                <a:latin typeface="Times New Roman" panose="02020603050405020304" pitchFamily="18" charset="0"/>
                <a:cs typeface="Times New Roman" panose="02020603050405020304" pitchFamily="18" charset="0"/>
              </a:rPr>
              <a:t> ở 1 tr</a:t>
            </a:r>
            <a:r>
              <a:rPr lang="vi-VN" sz="2200" b="1" dirty="0">
                <a:solidFill>
                  <a:srgbClr val="002060"/>
                </a:solidFill>
                <a:latin typeface="Times New Roman" panose="02020603050405020304" pitchFamily="18" charset="0"/>
                <a:cs typeface="Times New Roman" panose="02020603050405020304" pitchFamily="18" charset="0"/>
              </a:rPr>
              <a:t>ư</a:t>
            </a:r>
            <a:r>
              <a:rPr lang="en-US" sz="2200" b="1" dirty="0" err="1">
                <a:solidFill>
                  <a:srgbClr val="002060"/>
                </a:solidFill>
                <a:latin typeface="Times New Roman" panose="02020603050405020304" pitchFamily="18" charset="0"/>
                <a:cs typeface="Times New Roman" panose="02020603050405020304" pitchFamily="18" charset="0"/>
              </a:rPr>
              <a:t>ờng</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quốc</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tế</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nh</a:t>
            </a:r>
            <a:r>
              <a:rPr lang="vi-VN" sz="2200" b="1" dirty="0">
                <a:solidFill>
                  <a:srgbClr val="002060"/>
                </a:solidFill>
                <a:latin typeface="Times New Roman" panose="02020603050405020304" pitchFamily="18" charset="0"/>
                <a:cs typeface="Times New Roman" panose="02020603050405020304" pitchFamily="18" charset="0"/>
              </a:rPr>
              <a:t>ư</a:t>
            </a:r>
            <a:r>
              <a:rPr lang="en-US" sz="2200" b="1" dirty="0">
                <a:solidFill>
                  <a:srgbClr val="002060"/>
                </a:solidFill>
                <a:latin typeface="Times New Roman" panose="02020603050405020304" pitchFamily="18" charset="0"/>
                <a:cs typeface="Times New Roman" panose="02020603050405020304" pitchFamily="18" charset="0"/>
              </a:rPr>
              <a:t>ng tr</a:t>
            </a:r>
            <a:r>
              <a:rPr lang="vi-VN" sz="2200" b="1" dirty="0">
                <a:solidFill>
                  <a:srgbClr val="002060"/>
                </a:solidFill>
                <a:latin typeface="Times New Roman" panose="02020603050405020304" pitchFamily="18" charset="0"/>
                <a:cs typeface="Times New Roman" panose="02020603050405020304" pitchFamily="18" charset="0"/>
              </a:rPr>
              <a:t>ư</a:t>
            </a:r>
            <a:r>
              <a:rPr lang="en-US" sz="2200" b="1" dirty="0" err="1">
                <a:solidFill>
                  <a:srgbClr val="002060"/>
                </a:solidFill>
                <a:latin typeface="Times New Roman" panose="02020603050405020304" pitchFamily="18" charset="0"/>
                <a:cs typeface="Times New Roman" panose="02020603050405020304" pitchFamily="18" charset="0"/>
              </a:rPr>
              <a:t>ờng</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nhóm</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Sinh</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em</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đi</a:t>
            </a:r>
            <a:r>
              <a:rPr lang="en-US" sz="2200" b="1" dirty="0">
                <a:solidFill>
                  <a:srgbClr val="002060"/>
                </a:solidFill>
                <a:latin typeface="Times New Roman" panose="02020603050405020304" pitchFamily="18" charset="0"/>
                <a:cs typeface="Times New Roman" panose="02020603050405020304" pitchFamily="18" charset="0"/>
              </a:rPr>
              <a:t> k </a:t>
            </a:r>
            <a:r>
              <a:rPr lang="en-US" sz="2200" b="1" dirty="0" err="1">
                <a:solidFill>
                  <a:srgbClr val="002060"/>
                </a:solidFill>
                <a:latin typeface="Times New Roman" panose="02020603050405020304" pitchFamily="18" charset="0"/>
                <a:cs typeface="Times New Roman" panose="02020603050405020304" pitchFamily="18" charset="0"/>
              </a:rPr>
              <a:t>học</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thứ</a:t>
            </a:r>
            <a:r>
              <a:rPr lang="en-US" sz="2200" b="1" dirty="0">
                <a:solidFill>
                  <a:srgbClr val="002060"/>
                </a:solidFill>
                <a:latin typeface="Times New Roman" panose="02020603050405020304" pitchFamily="18" charset="0"/>
                <a:cs typeface="Times New Roman" panose="02020603050405020304" pitchFamily="18" charset="0"/>
              </a:rPr>
              <a:t> 7 </a:t>
            </a:r>
            <a:r>
              <a:rPr lang="en-US" sz="2200" b="1" dirty="0" err="1">
                <a:solidFill>
                  <a:srgbClr val="002060"/>
                </a:solidFill>
                <a:latin typeface="Times New Roman" panose="02020603050405020304" pitchFamily="18" charset="0"/>
                <a:cs typeface="Times New Roman" panose="02020603050405020304" pitchFamily="18" charset="0"/>
              </a:rPr>
              <a:t>nên</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không</a:t>
            </a:r>
            <a:r>
              <a:rPr lang="en-US" sz="2200" b="1" dirty="0">
                <a:solidFill>
                  <a:srgbClr val="002060"/>
                </a:solidFill>
                <a:latin typeface="Times New Roman" panose="02020603050405020304" pitchFamily="18" charset="0"/>
                <a:cs typeface="Times New Roman" panose="02020603050405020304" pitchFamily="18" charset="0"/>
              </a:rPr>
              <a:t> đ</a:t>
            </a:r>
            <a:r>
              <a:rPr lang="vi-VN" sz="2200" b="1" dirty="0">
                <a:solidFill>
                  <a:srgbClr val="002060"/>
                </a:solidFill>
                <a:latin typeface="Times New Roman" panose="02020603050405020304" pitchFamily="18" charset="0"/>
                <a:cs typeface="Times New Roman" panose="02020603050405020304" pitchFamily="18" charset="0"/>
              </a:rPr>
              <a:t>ư</a:t>
            </a:r>
            <a:r>
              <a:rPr lang="en-US" sz="2200" b="1" dirty="0" err="1">
                <a:solidFill>
                  <a:srgbClr val="002060"/>
                </a:solidFill>
                <a:latin typeface="Times New Roman" panose="02020603050405020304" pitchFamily="18" charset="0"/>
                <a:cs typeface="Times New Roman" panose="02020603050405020304" pitchFamily="18" charset="0"/>
              </a:rPr>
              <a:t>ợc</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dự</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giờ</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học</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hỏi</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lại</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đang</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diễn</a:t>
            </a:r>
            <a:r>
              <a:rPr lang="en-US" sz="2200" b="1" dirty="0">
                <a:solidFill>
                  <a:srgbClr val="002060"/>
                </a:solidFill>
                <a:latin typeface="Times New Roman" panose="02020603050405020304" pitchFamily="18" charset="0"/>
                <a:cs typeface="Times New Roman" panose="02020603050405020304" pitchFamily="18" charset="0"/>
              </a:rPr>
              <a:t> ra </a:t>
            </a:r>
            <a:r>
              <a:rPr lang="en-US" sz="2200" b="1" dirty="0" err="1">
                <a:solidFill>
                  <a:srgbClr val="002060"/>
                </a:solidFill>
                <a:latin typeface="Times New Roman" panose="02020603050405020304" pitchFamily="18" charset="0"/>
                <a:cs typeface="Times New Roman" panose="02020603050405020304" pitchFamily="18" charset="0"/>
              </a:rPr>
              <a:t>kì</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thi</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gì</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đó</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nên</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hạn</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chế</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đi</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lại</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thăm</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quan</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các</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phòng</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học</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các</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học</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viên</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toàn</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đi</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chụp</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ảnh</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tự</a:t>
            </a:r>
            <a:r>
              <a:rPr lang="en-US" sz="2200" b="1" dirty="0">
                <a:solidFill>
                  <a:srgbClr val="002060"/>
                </a:solidFill>
                <a:latin typeface="Times New Roman" panose="02020603050405020304" pitchFamily="18" charset="0"/>
                <a:cs typeface="Times New Roman" panose="02020603050405020304" pitchFamily="18" charset="0"/>
              </a:rPr>
              <a:t> s</a:t>
            </a:r>
            <a:r>
              <a:rPr lang="vi-VN" sz="2200" b="1" dirty="0">
                <a:solidFill>
                  <a:srgbClr val="002060"/>
                </a:solidFill>
                <a:latin typeface="Times New Roman" panose="02020603050405020304" pitchFamily="18" charset="0"/>
                <a:cs typeface="Times New Roman" panose="02020603050405020304" pitchFamily="18" charset="0"/>
              </a:rPr>
              <a:t>ư</a:t>
            </a:r>
            <a:r>
              <a:rPr lang="en-US" sz="2200" b="1" dirty="0" err="1">
                <a:solidFill>
                  <a:srgbClr val="002060"/>
                </a:solidFill>
                <a:latin typeface="Times New Roman" panose="02020603050405020304" pitchFamily="18" charset="0"/>
                <a:cs typeface="Times New Roman" panose="02020603050405020304" pitchFamily="18" charset="0"/>
              </a:rPr>
              <a:t>ớng</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là</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chính</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chiều</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khi</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trở</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lại</a:t>
            </a:r>
            <a:r>
              <a:rPr lang="en-US" sz="2200" b="1" dirty="0">
                <a:solidFill>
                  <a:srgbClr val="002060"/>
                </a:solidFill>
                <a:latin typeface="Times New Roman" panose="02020603050405020304" pitchFamily="18" charset="0"/>
                <a:cs typeface="Times New Roman" panose="02020603050405020304" pitchFamily="18" charset="0"/>
              </a:rPr>
              <a:t> BUV </a:t>
            </a:r>
            <a:r>
              <a:rPr lang="en-US" sz="2200" b="1" dirty="0" err="1">
                <a:solidFill>
                  <a:srgbClr val="002060"/>
                </a:solidFill>
                <a:latin typeface="Times New Roman" panose="02020603050405020304" pitchFamily="18" charset="0"/>
                <a:cs typeface="Times New Roman" panose="02020603050405020304" pitchFamily="18" charset="0"/>
              </a:rPr>
              <a:t>thầy</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không</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giảng</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gì</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mấy</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cho</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ngồi</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thảo</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luận</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đến</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giờ</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là</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về</a:t>
            </a:r>
            <a:r>
              <a:rPr lang="en-US" sz="2200" b="1" dirty="0">
                <a:solidFill>
                  <a:srgbClr val="002060"/>
                </a:solidFill>
                <a:latin typeface="Times New Roman" panose="02020603050405020304" pitchFamily="18" charset="0"/>
                <a:cs typeface="Times New Roman" panose="02020603050405020304" pitchFamily="18" charset="0"/>
              </a:rPr>
              <a:t>. </a:t>
            </a:r>
            <a:endParaRPr lang="vi-VN" sz="22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850744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7C48163-D203-4068-A363-C557769A076D}"/>
              </a:ext>
            </a:extLst>
          </p:cNvPr>
          <p:cNvSpPr/>
          <p:nvPr/>
        </p:nvSpPr>
        <p:spPr>
          <a:xfrm>
            <a:off x="0" y="-207818"/>
            <a:ext cx="12192000" cy="76008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Times New Roman" panose="02020603050405020304" pitchFamily="18" charset="0"/>
                <a:cs typeface="Times New Roman" panose="02020603050405020304" pitchFamily="18" charset="0"/>
              </a:rPr>
              <a:t>BUỔI 10: </a:t>
            </a:r>
            <a:r>
              <a:rPr lang="en-GB" sz="2800" b="1" dirty="0" err="1">
                <a:latin typeface="Times New Roman" panose="02020603050405020304" pitchFamily="18" charset="0"/>
                <a:cs typeface="Times New Roman" panose="02020603050405020304" pitchFamily="18" charset="0"/>
              </a:rPr>
              <a:t>Soạn</a:t>
            </a:r>
            <a:r>
              <a:rPr lang="en-GB" sz="2800" b="1" dirty="0">
                <a:latin typeface="Times New Roman" panose="02020603050405020304" pitchFamily="18" charset="0"/>
                <a:cs typeface="Times New Roman" panose="02020603050405020304" pitchFamily="18" charset="0"/>
              </a:rPr>
              <a:t> </a:t>
            </a:r>
            <a:r>
              <a:rPr lang="en-GB" sz="2800" b="1" dirty="0" err="1">
                <a:latin typeface="Times New Roman" panose="02020603050405020304" pitchFamily="18" charset="0"/>
                <a:cs typeface="Times New Roman" panose="02020603050405020304" pitchFamily="18" charset="0"/>
              </a:rPr>
              <a:t>giáo</a:t>
            </a:r>
            <a:r>
              <a:rPr lang="en-GB" sz="2800" b="1" dirty="0">
                <a:latin typeface="Times New Roman" panose="02020603050405020304" pitchFamily="18" charset="0"/>
                <a:cs typeface="Times New Roman" panose="02020603050405020304" pitchFamily="18" charset="0"/>
              </a:rPr>
              <a:t> </a:t>
            </a:r>
            <a:r>
              <a:rPr lang="en-GB" sz="2800" b="1" dirty="0" err="1">
                <a:latin typeface="Times New Roman" panose="02020603050405020304" pitchFamily="18" charset="0"/>
                <a:cs typeface="Times New Roman" panose="02020603050405020304" pitchFamily="18" charset="0"/>
              </a:rPr>
              <a:t>án</a:t>
            </a:r>
            <a:r>
              <a:rPr lang="en-GB" sz="2800" b="1" dirty="0">
                <a:latin typeface="Times New Roman" panose="02020603050405020304" pitchFamily="18" charset="0"/>
                <a:cs typeface="Times New Roman" panose="02020603050405020304" pitchFamily="18" charset="0"/>
              </a:rPr>
              <a:t> </a:t>
            </a:r>
            <a:r>
              <a:rPr lang="en-GB" sz="2800" b="1" dirty="0" err="1">
                <a:latin typeface="Times New Roman" panose="02020603050405020304" pitchFamily="18" charset="0"/>
                <a:cs typeface="Times New Roman" panose="02020603050405020304" pitchFamily="18" charset="0"/>
              </a:rPr>
              <a:t>môn</a:t>
            </a:r>
            <a:r>
              <a:rPr lang="en-GB" sz="2800" b="1" dirty="0">
                <a:latin typeface="Times New Roman" panose="02020603050405020304" pitchFamily="18" charset="0"/>
                <a:cs typeface="Times New Roman" panose="02020603050405020304" pitchFamily="18" charset="0"/>
              </a:rPr>
              <a:t> </a:t>
            </a:r>
            <a:r>
              <a:rPr lang="en-GB" sz="2800" b="1" dirty="0" err="1">
                <a:latin typeface="Times New Roman" panose="02020603050405020304" pitchFamily="18" charset="0"/>
                <a:cs typeface="Times New Roman" panose="02020603050405020304" pitchFamily="18" charset="0"/>
              </a:rPr>
              <a:t>Sinh</a:t>
            </a:r>
            <a:r>
              <a:rPr lang="en-GB" sz="2800" b="1" dirty="0">
                <a:latin typeface="Times New Roman" panose="02020603050405020304" pitchFamily="18" charset="0"/>
                <a:cs typeface="Times New Roman" panose="02020603050405020304" pitchFamily="18" charset="0"/>
              </a:rPr>
              <a:t> </a:t>
            </a:r>
            <a:r>
              <a:rPr lang="en-GB" sz="2800" b="1" dirty="0" err="1">
                <a:latin typeface="Times New Roman" panose="02020603050405020304" pitchFamily="18" charset="0"/>
                <a:cs typeface="Times New Roman" panose="02020603050405020304" pitchFamily="18" charset="0"/>
              </a:rPr>
              <a:t>học</a:t>
            </a:r>
            <a:r>
              <a:rPr lang="en-GB" sz="2800" b="1" dirty="0">
                <a:latin typeface="Times New Roman" panose="02020603050405020304" pitchFamily="18" charset="0"/>
                <a:cs typeface="Times New Roman" panose="02020603050405020304" pitchFamily="18" charset="0"/>
              </a:rPr>
              <a:t> </a:t>
            </a:r>
            <a:r>
              <a:rPr lang="en-GB" sz="2800" b="1" dirty="0" err="1">
                <a:latin typeface="Times New Roman" panose="02020603050405020304" pitchFamily="18" charset="0"/>
                <a:cs typeface="Times New Roman" panose="02020603050405020304" pitchFamily="18" charset="0"/>
              </a:rPr>
              <a:t>hiện</a:t>
            </a:r>
            <a:r>
              <a:rPr lang="en-GB" sz="2800" b="1" dirty="0">
                <a:latin typeface="Times New Roman" panose="02020603050405020304" pitchFamily="18" charset="0"/>
                <a:cs typeface="Times New Roman" panose="02020603050405020304" pitchFamily="18" charset="0"/>
              </a:rPr>
              <a:t> </a:t>
            </a:r>
            <a:r>
              <a:rPr lang="en-GB" sz="2800" b="1" dirty="0" err="1">
                <a:latin typeface="Times New Roman" panose="02020603050405020304" pitchFamily="18" charset="0"/>
                <a:cs typeface="Times New Roman" panose="02020603050405020304" pitchFamily="18" charset="0"/>
              </a:rPr>
              <a:t>đại</a:t>
            </a:r>
            <a:r>
              <a:rPr lang="en-GB" sz="2800" b="1" dirty="0">
                <a:latin typeface="Times New Roman" panose="02020603050405020304" pitchFamily="18" charset="0"/>
                <a:cs typeface="Times New Roman" panose="02020603050405020304" pitchFamily="18" charset="0"/>
              </a:rPr>
              <a:t> </a:t>
            </a:r>
            <a:r>
              <a:rPr lang="en-GB" sz="2800" b="1" dirty="0" err="1">
                <a:latin typeface="Times New Roman" panose="02020603050405020304" pitchFamily="18" charset="0"/>
                <a:cs typeface="Times New Roman" panose="02020603050405020304" pitchFamily="18" charset="0"/>
              </a:rPr>
              <a:t>theo</a:t>
            </a:r>
            <a:r>
              <a:rPr lang="en-GB" sz="2800" b="1" dirty="0">
                <a:latin typeface="Times New Roman" panose="02020603050405020304" pitchFamily="18" charset="0"/>
                <a:cs typeface="Times New Roman" panose="02020603050405020304" pitchFamily="18" charset="0"/>
              </a:rPr>
              <a:t> </a:t>
            </a:r>
            <a:r>
              <a:rPr lang="en-GB" sz="2800" b="1" dirty="0" err="1">
                <a:latin typeface="Times New Roman" panose="02020603050405020304" pitchFamily="18" charset="0"/>
                <a:cs typeface="Times New Roman" panose="02020603050405020304" pitchFamily="18" charset="0"/>
              </a:rPr>
              <a:t>định</a:t>
            </a:r>
            <a:r>
              <a:rPr lang="en-GB" sz="2800" b="1" dirty="0">
                <a:latin typeface="Times New Roman" panose="02020603050405020304" pitchFamily="18" charset="0"/>
                <a:cs typeface="Times New Roman" panose="02020603050405020304" pitchFamily="18" charset="0"/>
              </a:rPr>
              <a:t> h</a:t>
            </a:r>
            <a:r>
              <a:rPr lang="vi-VN" sz="2800" b="1" dirty="0">
                <a:latin typeface="Times New Roman" panose="02020603050405020304" pitchFamily="18" charset="0"/>
                <a:cs typeface="Times New Roman" panose="02020603050405020304" pitchFamily="18" charset="0"/>
              </a:rPr>
              <a:t>ư</a:t>
            </a:r>
            <a:r>
              <a:rPr lang="en-US" sz="2800" b="1" dirty="0" err="1">
                <a:latin typeface="Times New Roman" panose="02020603050405020304" pitchFamily="18" charset="0"/>
                <a:cs typeface="Times New Roman" panose="02020603050405020304" pitchFamily="18" charset="0"/>
              </a:rPr>
              <a:t>ớng</a:t>
            </a:r>
            <a:r>
              <a:rPr lang="en-US" sz="2800" b="1" dirty="0">
                <a:latin typeface="Times New Roman" panose="02020603050405020304" pitchFamily="18" charset="0"/>
                <a:cs typeface="Times New Roman" panose="02020603050405020304" pitchFamily="18" charset="0"/>
              </a:rPr>
              <a:t> </a:t>
            </a:r>
            <a:r>
              <a:rPr lang="en-GB" sz="2800" b="1" dirty="0">
                <a:latin typeface="Times New Roman" panose="02020603050405020304" pitchFamily="18" charset="0"/>
                <a:cs typeface="Times New Roman" panose="02020603050405020304" pitchFamily="18" charset="0"/>
              </a:rPr>
              <a:t>Bloom</a:t>
            </a:r>
            <a:endParaRPr lang="en-US" sz="2800" b="1"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67296F75-0D64-4793-9B8D-D1FD738AB471}"/>
              </a:ext>
            </a:extLst>
          </p:cNvPr>
          <p:cNvSpPr txBox="1"/>
          <p:nvPr/>
        </p:nvSpPr>
        <p:spPr>
          <a:xfrm>
            <a:off x="166255" y="1025237"/>
            <a:ext cx="11901054" cy="3903954"/>
          </a:xfrm>
          <a:prstGeom prst="rect">
            <a:avLst/>
          </a:prstGeom>
          <a:noFill/>
        </p:spPr>
        <p:txBody>
          <a:bodyPr wrap="square" rtlCol="0">
            <a:spAutoFit/>
          </a:bodyPr>
          <a:lstStyle/>
          <a:p>
            <a:pPr indent="401638">
              <a:lnSpc>
                <a:spcPct val="150000"/>
              </a:lnSpc>
              <a:buFontTx/>
              <a:buChar char="-"/>
            </a:pPr>
            <a:r>
              <a:rPr lang="en-US" sz="2400" b="1" dirty="0" err="1">
                <a:latin typeface="Times New Roman" panose="02020603050405020304" pitchFamily="18" charset="0"/>
                <a:cs typeface="Times New Roman" panose="02020603050405020304" pitchFamily="18" charset="0"/>
              </a:rPr>
              <a:t>Sáng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Cô</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không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giảng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cụ</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thể</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các</a:t>
            </a:r>
            <a:r>
              <a:rPr lang="en-US" sz="2400" b="1" dirty="0">
                <a:latin typeface="Times New Roman" panose="02020603050405020304" pitchFamily="18" charset="0"/>
                <a:cs typeface="Times New Roman" panose="02020603050405020304" pitchFamily="18" charset="0"/>
              </a:rPr>
              <a:t> b</a:t>
            </a:r>
            <a:r>
              <a:rPr lang="vi-VN" sz="2400" b="1" dirty="0">
                <a:latin typeface="Times New Roman" panose="02020603050405020304" pitchFamily="18" charset="0"/>
                <a:cs typeface="Times New Roman" panose="02020603050405020304" pitchFamily="18" charset="0"/>
              </a:rPr>
              <a:t>ư</a:t>
            </a:r>
            <a:r>
              <a:rPr lang="en-US" sz="2400" b="1" dirty="0" err="1">
                <a:latin typeface="Times New Roman" panose="02020603050405020304" pitchFamily="18" charset="0"/>
                <a:cs typeface="Times New Roman" panose="02020603050405020304" pitchFamily="18" charset="0"/>
              </a:rPr>
              <a:t>ớc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soạn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giáo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án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a:t>
            </a:r>
            <a:r>
              <a:rPr lang="vi-VN" sz="2400" b="1" dirty="0">
                <a:latin typeface="Times New Roman" panose="02020603050405020304" pitchFamily="18" charset="0"/>
                <a:cs typeface="Times New Roman" panose="02020603050405020304" pitchFamily="18" charset="0"/>
              </a:rPr>
              <a:t>ư</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thế</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nào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nói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chung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chung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nhắc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lại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các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cấp</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độ</a:t>
            </a:r>
            <a:r>
              <a:rPr lang="en-US" sz="2400" b="1" dirty="0">
                <a:latin typeface="Times New Roman" panose="02020603050405020304" pitchFamily="18" charset="0"/>
                <a:cs typeface="Times New Roman" panose="02020603050405020304" pitchFamily="18" charset="0"/>
              </a:rPr>
              <a:t> t</a:t>
            </a:r>
            <a:r>
              <a:rPr lang="vi-VN" sz="2400" b="1" dirty="0">
                <a:latin typeface="Times New Roman" panose="02020603050405020304" pitchFamily="18" charset="0"/>
                <a:cs typeface="Times New Roman" panose="02020603050405020304" pitchFamily="18" charset="0"/>
              </a:rPr>
              <a:t>ư</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duy</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cô</a:t>
            </a:r>
            <a:r>
              <a:rPr lang="en-US" sz="2400" b="1" dirty="0">
                <a:latin typeface="Times New Roman" panose="02020603050405020304" pitchFamily="18" charset="0"/>
                <a:cs typeface="Times New Roman" panose="02020603050405020304" pitchFamily="18" charset="0"/>
              </a:rPr>
              <a:t> chia </a:t>
            </a:r>
            <a:r>
              <a:rPr lang="en-US" sz="2400" b="1" dirty="0" err="1">
                <a:latin typeface="Times New Roman" panose="02020603050405020304" pitchFamily="18" charset="0"/>
                <a:cs typeface="Times New Roman" panose="02020603050405020304" pitchFamily="18" charset="0"/>
              </a:rPr>
              <a:t>nhóm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dựa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vào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bốc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thăm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ngẫu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nhiên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mỗi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nhóm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tối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đa</a:t>
            </a:r>
            <a:r>
              <a:rPr lang="en-US" sz="2400" b="1" dirty="0">
                <a:latin typeface="Times New Roman" panose="02020603050405020304" pitchFamily="18" charset="0"/>
                <a:cs typeface="Times New Roman" panose="02020603050405020304" pitchFamily="18" charset="0"/>
              </a:rPr>
              <a:t> 5 </a:t>
            </a:r>
            <a:r>
              <a:rPr lang="en-US" sz="2400" b="1" dirty="0" err="1">
                <a:latin typeface="Times New Roman" panose="02020603050405020304" pitchFamily="18" charset="0"/>
                <a:cs typeface="Times New Roman" panose="02020603050405020304" pitchFamily="18" charset="0"/>
              </a:rPr>
              <a:t>thành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viên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chọn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và</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soạn</a:t>
            </a:r>
            <a:r>
              <a:rPr lang="en-US" sz="2400" b="1" dirty="0">
                <a:latin typeface="Times New Roman" panose="02020603050405020304" pitchFamily="18" charset="0"/>
                <a:cs typeface="Times New Roman" panose="02020603050405020304" pitchFamily="18" charset="0"/>
              </a:rPr>
              <a:t> 1 </a:t>
            </a:r>
            <a:r>
              <a:rPr lang="en-US" sz="2400" b="1" dirty="0" err="1">
                <a:latin typeface="Times New Roman" panose="02020603050405020304" pitchFamily="18" charset="0"/>
                <a:cs typeface="Times New Roman" panose="02020603050405020304" pitchFamily="18" charset="0"/>
              </a:rPr>
              <a:t>bài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thể</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hiện</a:t>
            </a:r>
            <a:r>
              <a:rPr lang="en-US" sz="2400" b="1" dirty="0">
                <a:latin typeface="Times New Roman" panose="02020603050405020304" pitchFamily="18" charset="0"/>
                <a:cs typeface="Times New Roman" panose="02020603050405020304" pitchFamily="18" charset="0"/>
              </a:rPr>
              <a:t> đ</a:t>
            </a:r>
            <a:r>
              <a:rPr lang="vi-VN" sz="2400" b="1" dirty="0">
                <a:latin typeface="Times New Roman" panose="02020603050405020304" pitchFamily="18" charset="0"/>
                <a:cs typeface="Times New Roman" panose="02020603050405020304" pitchFamily="18" charset="0"/>
              </a:rPr>
              <a:t>ư</a:t>
            </a:r>
            <a:r>
              <a:rPr lang="en-US" sz="2400" b="1" dirty="0" err="1">
                <a:latin typeface="Times New Roman" panose="02020603050405020304" pitchFamily="18" charset="0"/>
                <a:cs typeface="Times New Roman" panose="02020603050405020304" pitchFamily="18" charset="0"/>
              </a:rPr>
              <a:t>ợc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đủ</a:t>
            </a:r>
            <a:r>
              <a:rPr lang="en-US" sz="2400" b="1" dirty="0">
                <a:latin typeface="Times New Roman" panose="02020603050405020304" pitchFamily="18" charset="0"/>
                <a:cs typeface="Times New Roman" panose="02020603050405020304" pitchFamily="18" charset="0"/>
              </a:rPr>
              <a:t> 6 </a:t>
            </a:r>
            <a:r>
              <a:rPr lang="en-US" sz="2400" b="1" dirty="0" err="1">
                <a:latin typeface="Times New Roman" panose="02020603050405020304" pitchFamily="18" charset="0"/>
                <a:cs typeface="Times New Roman" panose="02020603050405020304" pitchFamily="18" charset="0"/>
              </a:rPr>
              <a:t>cấp</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độ</a:t>
            </a:r>
            <a:r>
              <a:rPr lang="en-US" sz="2400" b="1" dirty="0">
                <a:latin typeface="Times New Roman" panose="02020603050405020304" pitchFamily="18" charset="0"/>
                <a:cs typeface="Times New Roman" panose="02020603050405020304" pitchFamily="18" charset="0"/>
              </a:rPr>
              <a:t> t</a:t>
            </a:r>
            <a:r>
              <a:rPr lang="vi-VN" sz="2400" b="1" dirty="0">
                <a:latin typeface="Times New Roman" panose="02020603050405020304" pitchFamily="18" charset="0"/>
                <a:cs typeface="Times New Roman" panose="02020603050405020304" pitchFamily="18" charset="0"/>
              </a:rPr>
              <a:t>ư</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duy</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Hầu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hết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các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nhóm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là</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việc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thông</a:t>
            </a:r>
            <a:r>
              <a:rPr lang="en-US" sz="2400" b="1" dirty="0">
                <a:latin typeface="Times New Roman" panose="02020603050405020304" pitchFamily="18" charset="0"/>
                <a:cs typeface="Times New Roman" panose="02020603050405020304" pitchFamily="18" charset="0"/>
              </a:rPr>
              <a:t> tr</a:t>
            </a:r>
            <a:r>
              <a:rPr lang="vi-VN" sz="2400" b="1" dirty="0">
                <a:latin typeface="Times New Roman" panose="02020603050405020304" pitchFamily="18" charset="0"/>
                <a:cs typeface="Times New Roman" panose="02020603050405020304" pitchFamily="18" charset="0"/>
              </a:rPr>
              <a:t>ư</a:t>
            </a:r>
            <a:r>
              <a:rPr lang="en-US" sz="2400" b="1" dirty="0">
                <a:latin typeface="Times New Roman" panose="02020603050405020304" pitchFamily="18" charset="0"/>
                <a:cs typeface="Times New Roman" panose="02020603050405020304" pitchFamily="18" charset="0"/>
              </a:rPr>
              <a:t>a </a:t>
            </a:r>
            <a:r>
              <a:rPr lang="en-US" sz="2400" b="1" dirty="0" err="1">
                <a:latin typeface="Times New Roman" panose="02020603050405020304" pitchFamily="18" charset="0"/>
                <a:cs typeface="Times New Roman" panose="02020603050405020304" pitchFamily="18" charset="0"/>
              </a:rPr>
              <a:t>để</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chiều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trình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bày</a:t>
            </a:r>
            <a:r>
              <a:rPr lang="en-US" sz="2400" b="1" dirty="0">
                <a:latin typeface="Times New Roman" panose="02020603050405020304" pitchFamily="18" charset="0"/>
                <a:cs typeface="Times New Roman" panose="02020603050405020304" pitchFamily="18" charset="0"/>
              </a:rPr>
              <a:t>)</a:t>
            </a:r>
          </a:p>
          <a:p>
            <a:pPr indent="401638">
              <a:lnSpc>
                <a:spcPct val="150000"/>
              </a:lnSpc>
              <a:buFontTx/>
              <a:buChar char="-"/>
            </a:pPr>
            <a:r>
              <a:rPr lang="en-US" sz="2400" b="1" dirty="0" err="1">
                <a:latin typeface="Times New Roman" panose="02020603050405020304" pitchFamily="18" charset="0"/>
                <a:cs typeface="Times New Roman" panose="02020603050405020304" pitchFamily="18" charset="0"/>
              </a:rPr>
              <a:t>Chiều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Các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nhóm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lần</a:t>
            </a:r>
            <a:r>
              <a:rPr lang="en-US" sz="2400" b="1" dirty="0">
                <a:latin typeface="Times New Roman" panose="02020603050405020304" pitchFamily="18" charset="0"/>
                <a:cs typeface="Times New Roman" panose="02020603050405020304" pitchFamily="18" charset="0"/>
              </a:rPr>
              <a:t> l</a:t>
            </a:r>
            <a:r>
              <a:rPr lang="vi-VN" sz="2400" b="1" dirty="0">
                <a:latin typeface="Times New Roman" panose="02020603050405020304" pitchFamily="18" charset="0"/>
                <a:cs typeface="Times New Roman" panose="02020603050405020304" pitchFamily="18" charset="0"/>
              </a:rPr>
              <a:t>ư</a:t>
            </a:r>
            <a:r>
              <a:rPr lang="en-US" sz="2400" b="1" dirty="0" err="1">
                <a:latin typeface="Times New Roman" panose="02020603050405020304" pitchFamily="18" charset="0"/>
                <a:cs typeface="Times New Roman" panose="02020603050405020304" pitchFamily="18" charset="0"/>
              </a:rPr>
              <a:t>ợt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trình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bày</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bài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thảo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luận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Mất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nhiều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thời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gian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vì</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có</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nhóm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trình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bày</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bằng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Pwerpoint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cô</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nhận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xét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từng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nhóm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sau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khi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mỗi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nhóm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trình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bày</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xong</a:t>
            </a:r>
            <a:r>
              <a:rPr lang="en-US" sz="2400" b="1" dirty="0">
                <a:latin typeface="Times New Roman" panose="02020603050405020304" pitchFamily="18" charset="0"/>
                <a:cs typeface="Times New Roman" panose="02020603050405020304" pitchFamily="18" charset="0"/>
              </a:rPr>
              <a:t>.</a:t>
            </a:r>
          </a:p>
          <a:p>
            <a:pPr indent="401638">
              <a:lnSpc>
                <a:spcPct val="150000"/>
              </a:lnSpc>
              <a:buFontTx/>
              <a:buChar char="-"/>
            </a:pPr>
            <a:r>
              <a:rPr lang="en-US" sz="2400" b="1" dirty="0" err="1">
                <a:latin typeface="Times New Roman" panose="02020603050405020304" pitchFamily="18" charset="0"/>
                <a:cs typeface="Times New Roman" panose="02020603050405020304" pitchFamily="18" charset="0"/>
              </a:rPr>
              <a:t>Tối</a:t>
            </a:r>
            <a:r>
              <a:rPr lang="en-US" sz="2400" b="1" dirty="0">
                <a:latin typeface="Times New Roman" panose="02020603050405020304" pitchFamily="18" charset="0"/>
                <a:cs typeface="Times New Roman" panose="02020603050405020304" pitchFamily="18" charset="0"/>
              </a:rPr>
              <a:t> : 18h </a:t>
            </a:r>
            <a:r>
              <a:rPr lang="en-US" sz="2400" b="1" dirty="0" err="1">
                <a:latin typeface="Times New Roman" panose="02020603050405020304" pitchFamily="18" charset="0"/>
                <a:cs typeface="Times New Roman" panose="02020603050405020304" pitchFamily="18" charset="0"/>
              </a:rPr>
              <a:t>bắt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đầu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Lễ</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trao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chứng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chỉ</a:t>
            </a:r>
            <a:r>
              <a:rPr lang="en-US" sz="2400" b="1"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5616213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id="{93ED8158-D725-46F1-A6C7-C1C285E8CC8C}"/>
              </a:ext>
            </a:extLst>
          </p:cNvPr>
          <p:cNvSpPr>
            <a:spLocks noChangeArrowheads="1"/>
          </p:cNvSpPr>
          <p:nvPr/>
        </p:nvSpPr>
        <p:spPr bwMode="auto">
          <a:xfrm>
            <a:off x="0" y="727534"/>
            <a:ext cx="6830291" cy="120032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rgbClr val="313131"/>
                </a:solidFill>
                <a:effectLst/>
                <a:latin typeface="Times New Roman" panose="02020603050405020304" pitchFamily="18" charset="0"/>
                <a:cs typeface="Times New Roman" panose="02020603050405020304" pitchFamily="18" charset="0"/>
              </a:rPr>
              <a:t>*</a:t>
            </a:r>
            <a:r>
              <a:rPr kumimoji="0" lang="en-US" altLang="en-US" sz="2400" b="0" i="0" u="none" strike="noStrike" cap="none" normalizeH="0" baseline="0" dirty="0" err="1">
                <a:ln>
                  <a:noFill/>
                </a:ln>
                <a:solidFill>
                  <a:srgbClr val="313131"/>
                </a:solidFill>
                <a:effectLst/>
                <a:latin typeface="Times New Roman" panose="02020603050405020304" pitchFamily="18" charset="0"/>
                <a:cs typeface="Times New Roman" panose="02020603050405020304" pitchFamily="18" charset="0"/>
              </a:rPr>
              <a:t>Đường</a:t>
            </a:r>
            <a:r>
              <a:rPr kumimoji="0" lang="en-US" altLang="en-US" sz="2400" b="0" i="0" u="none" strike="noStrike" cap="none" normalizeH="0" baseline="0" dirty="0">
                <a:ln>
                  <a:noFill/>
                </a:ln>
                <a:solidFill>
                  <a:srgbClr val="313131"/>
                </a:solidFill>
                <a:effectLst/>
                <a:latin typeface="Times New Roman" panose="02020603050405020304" pitchFamily="18" charset="0"/>
                <a:cs typeface="Times New Roman" panose="02020603050405020304" pitchFamily="18" charset="0"/>
              </a:rPr>
              <a:t> link: </a:t>
            </a:r>
            <a:r>
              <a:rPr kumimoji="0" lang="en-US" altLang="en-US" sz="2400" b="0" i="0" u="none" strike="noStrike" cap="none" normalizeH="0" baseline="0" dirty="0">
                <a:ln>
                  <a:noFill/>
                </a:ln>
                <a:solidFill>
                  <a:srgbClr val="1155CC"/>
                </a:solidFill>
                <a:effectLst/>
                <a:latin typeface="Times New Roman" panose="02020603050405020304" pitchFamily="18" charset="0"/>
                <a:cs typeface="Times New Roman" panose="02020603050405020304" pitchFamily="18" charset="0"/>
                <a:hlinkClick r:id="rId2"/>
              </a:rPr>
              <a:t>https://buv.instructure.com/login/canvas</a:t>
            </a:r>
            <a:endParaRPr kumimoji="0" lang="en-US" alt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rgbClr val="313131"/>
                </a:solidFill>
                <a:effectLst/>
                <a:latin typeface="Times New Roman" panose="02020603050405020304" pitchFamily="18" charset="0"/>
                <a:cs typeface="Times New Roman" panose="02020603050405020304" pitchFamily="18" charset="0"/>
              </a:rPr>
              <a:t>*</a:t>
            </a:r>
            <a:r>
              <a:rPr kumimoji="0" lang="en-US" altLang="en-US" sz="2400" b="0" i="0" u="none" strike="noStrike" cap="none" normalizeH="0" baseline="0" dirty="0" err="1">
                <a:ln>
                  <a:noFill/>
                </a:ln>
                <a:solidFill>
                  <a:srgbClr val="313131"/>
                </a:solidFill>
                <a:effectLst/>
                <a:latin typeface="Times New Roman" panose="02020603050405020304" pitchFamily="18" charset="0"/>
                <a:cs typeface="Times New Roman" panose="02020603050405020304" pitchFamily="18" charset="0"/>
              </a:rPr>
              <a:t>Tên</a:t>
            </a:r>
            <a:r>
              <a:rPr kumimoji="0" lang="en-US" altLang="en-US" sz="2400" b="0" i="0" u="none" strike="noStrike" cap="none" normalizeH="0" baseline="0" dirty="0">
                <a:ln>
                  <a:noFill/>
                </a:ln>
                <a:solidFill>
                  <a:srgbClr val="313131"/>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313131"/>
                </a:solidFill>
                <a:effectLst/>
                <a:latin typeface="Times New Roman" panose="02020603050405020304" pitchFamily="18" charset="0"/>
                <a:cs typeface="Times New Roman" panose="02020603050405020304" pitchFamily="18" charset="0"/>
              </a:rPr>
              <a:t>đăng</a:t>
            </a:r>
            <a:r>
              <a:rPr kumimoji="0" lang="en-US" altLang="en-US" sz="2400" b="0" i="0" u="none" strike="noStrike" cap="none" normalizeH="0" baseline="0" dirty="0">
                <a:ln>
                  <a:noFill/>
                </a:ln>
                <a:solidFill>
                  <a:srgbClr val="313131"/>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313131"/>
                </a:solidFill>
                <a:effectLst/>
                <a:latin typeface="Times New Roman" panose="02020603050405020304" pitchFamily="18" charset="0"/>
                <a:cs typeface="Times New Roman" panose="02020603050405020304" pitchFamily="18" charset="0"/>
              </a:rPr>
              <a:t>nhập</a:t>
            </a:r>
            <a:r>
              <a:rPr kumimoji="0" lang="en-US" altLang="en-US" sz="2400" b="0" i="0" u="none" strike="noStrike" cap="none" normalizeH="0" baseline="0" dirty="0">
                <a:ln>
                  <a:noFill/>
                </a:ln>
                <a:solidFill>
                  <a:srgbClr val="313131"/>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313131"/>
                </a:solidFill>
                <a:effectLst/>
                <a:latin typeface="Times New Roman" panose="02020603050405020304" pitchFamily="18" charset="0"/>
                <a:cs typeface="Times New Roman" panose="02020603050405020304" pitchFamily="18" charset="0"/>
              </a:rPr>
              <a:t>SS_Teacher</a:t>
            </a:r>
            <a:endParaRPr kumimoji="0" lang="en-US" alt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rgbClr val="313131"/>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313131"/>
                </a:solidFill>
                <a:effectLst/>
                <a:latin typeface="Times New Roman" panose="02020603050405020304" pitchFamily="18" charset="0"/>
                <a:cs typeface="Times New Roman" panose="02020603050405020304" pitchFamily="18" charset="0"/>
              </a:rPr>
              <a:t>Mật</a:t>
            </a:r>
            <a:r>
              <a:rPr kumimoji="0" lang="en-US" altLang="en-US" sz="2400" b="0" i="0" u="none" strike="noStrike" cap="none" normalizeH="0" baseline="0" dirty="0">
                <a:ln>
                  <a:noFill/>
                </a:ln>
                <a:solidFill>
                  <a:srgbClr val="313131"/>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313131"/>
                </a:solidFill>
                <a:effectLst/>
                <a:latin typeface="Times New Roman" panose="02020603050405020304" pitchFamily="18" charset="0"/>
                <a:cs typeface="Times New Roman" panose="02020603050405020304" pitchFamily="18" charset="0"/>
              </a:rPr>
              <a:t>khẩu</a:t>
            </a:r>
            <a:r>
              <a:rPr kumimoji="0" lang="en-US" altLang="en-US" sz="2400" b="0" i="0" u="none" strike="noStrike" cap="none" normalizeH="0" baseline="0" dirty="0">
                <a:ln>
                  <a:noFill/>
                </a:ln>
                <a:solidFill>
                  <a:srgbClr val="313131"/>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313131"/>
                </a:solidFill>
                <a:effectLst/>
                <a:latin typeface="Times New Roman" panose="02020603050405020304" pitchFamily="18" charset="0"/>
                <a:cs typeface="Times New Roman" panose="02020603050405020304" pitchFamily="18" charset="0"/>
              </a:rPr>
              <a:t>truy</a:t>
            </a:r>
            <a:r>
              <a:rPr kumimoji="0" lang="en-US" altLang="en-US" sz="2400" b="0" i="0" u="none" strike="noStrike" cap="none" normalizeH="0" baseline="0" dirty="0">
                <a:ln>
                  <a:noFill/>
                </a:ln>
                <a:solidFill>
                  <a:srgbClr val="313131"/>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313131"/>
                </a:solidFill>
                <a:effectLst/>
                <a:latin typeface="Times New Roman" panose="02020603050405020304" pitchFamily="18" charset="0"/>
                <a:cs typeface="Times New Roman" panose="02020603050405020304" pitchFamily="18" charset="0"/>
              </a:rPr>
              <a:t>cập</a:t>
            </a:r>
            <a:r>
              <a:rPr kumimoji="0" lang="en-US" altLang="en-US" sz="2400" b="0" i="0" u="none" strike="noStrike" cap="none" normalizeH="0" baseline="0" dirty="0">
                <a:ln>
                  <a:noFill/>
                </a:ln>
                <a:solidFill>
                  <a:srgbClr val="313131"/>
                </a:solidFill>
                <a:effectLst/>
                <a:latin typeface="Times New Roman" panose="02020603050405020304" pitchFamily="18" charset="0"/>
                <a:cs typeface="Times New Roman" panose="02020603050405020304" pitchFamily="18" charset="0"/>
              </a:rPr>
              <a:t>: Buv2019#@!</a:t>
            </a:r>
            <a:endParaRPr kumimoji="0" lang="en-US" alt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5" name="Rectangle 1">
            <a:extLst>
              <a:ext uri="{FF2B5EF4-FFF2-40B4-BE49-F238E27FC236}">
                <a16:creationId xmlns:a16="http://schemas.microsoft.com/office/drawing/2014/main" id="{4CCF6D4B-4962-4CFB-9BA8-7A42684F415F}"/>
              </a:ext>
            </a:extLst>
          </p:cNvPr>
          <p:cNvSpPr>
            <a:spLocks noChangeArrowheads="1"/>
          </p:cNvSpPr>
          <p:nvPr/>
        </p:nvSpPr>
        <p:spPr bwMode="auto">
          <a:xfrm>
            <a:off x="0" y="-37401"/>
            <a:ext cx="12067309" cy="830997"/>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lang="en-US" altLang="en-US" sz="2400" dirty="0" err="1">
                <a:solidFill>
                  <a:srgbClr val="313131"/>
                </a:solidFill>
                <a:latin typeface="Times New Roman" panose="02020603050405020304" pitchFamily="18" charset="0"/>
                <a:cs typeface="Times New Roman" panose="02020603050405020304" pitchFamily="18" charset="0"/>
              </a:rPr>
              <a:t>Bài</a:t>
            </a:r>
            <a:r>
              <a:rPr lang="en-US" altLang="en-US" sz="2400" dirty="0">
                <a:solidFill>
                  <a:srgbClr val="313131"/>
                </a:solidFill>
                <a:latin typeface="Times New Roman" panose="02020603050405020304" pitchFamily="18" charset="0"/>
                <a:cs typeface="Times New Roman" panose="02020603050405020304" pitchFamily="18" charset="0"/>
              </a:rPr>
              <a:t> </a:t>
            </a:r>
            <a:r>
              <a:rPr lang="en-US" altLang="en-US" sz="2400" dirty="0" err="1">
                <a:solidFill>
                  <a:srgbClr val="313131"/>
                </a:solidFill>
                <a:latin typeface="Times New Roman" panose="02020603050405020304" pitchFamily="18" charset="0"/>
                <a:cs typeface="Times New Roman" panose="02020603050405020304" pitchFamily="18" charset="0"/>
              </a:rPr>
              <a:t>giảng</a:t>
            </a:r>
            <a:r>
              <a:rPr kumimoji="0" lang="en-US" altLang="en-US" sz="2400" b="0" i="0" u="none" strike="noStrike" cap="none" normalizeH="0" baseline="0" dirty="0">
                <a:ln>
                  <a:noFill/>
                </a:ln>
                <a:solidFill>
                  <a:srgbClr val="313131"/>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313131"/>
                </a:solidFill>
                <a:effectLst/>
                <a:latin typeface="Times New Roman" panose="02020603050405020304" pitchFamily="18" charset="0"/>
                <a:cs typeface="Times New Roman" panose="02020603050405020304" pitchFamily="18" charset="0"/>
              </a:rPr>
              <a:t>học</a:t>
            </a:r>
            <a:r>
              <a:rPr kumimoji="0" lang="en-US" altLang="en-US" sz="2400" b="0" i="0" u="none" strike="noStrike" cap="none" normalizeH="0" baseline="0" dirty="0">
                <a:ln>
                  <a:noFill/>
                </a:ln>
                <a:solidFill>
                  <a:srgbClr val="313131"/>
                </a:solidFill>
                <a:effectLst/>
                <a:latin typeface="Times New Roman" panose="02020603050405020304" pitchFamily="18" charset="0"/>
                <a:cs typeface="Times New Roman" panose="02020603050405020304" pitchFamily="18" charset="0"/>
              </a:rPr>
              <a:t> do </a:t>
            </a:r>
            <a:r>
              <a:rPr kumimoji="0" lang="en-US" altLang="en-US" sz="2400" b="0" i="0" u="none" strike="noStrike" cap="none" normalizeH="0" baseline="0" dirty="0" err="1">
                <a:ln>
                  <a:noFill/>
                </a:ln>
                <a:solidFill>
                  <a:srgbClr val="313131"/>
                </a:solidFill>
                <a:effectLst/>
                <a:latin typeface="Times New Roman" panose="02020603050405020304" pitchFamily="18" charset="0"/>
                <a:cs typeface="Times New Roman" panose="02020603050405020304" pitchFamily="18" charset="0"/>
              </a:rPr>
              <a:t>các</a:t>
            </a:r>
            <a:r>
              <a:rPr kumimoji="0" lang="en-US" altLang="en-US" sz="2400" b="0" i="0" u="none" strike="noStrike" cap="none" normalizeH="0" baseline="0" dirty="0">
                <a:ln>
                  <a:noFill/>
                </a:ln>
                <a:solidFill>
                  <a:srgbClr val="313131"/>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313131"/>
                </a:solidFill>
                <a:effectLst/>
                <a:latin typeface="Times New Roman" panose="02020603050405020304" pitchFamily="18" charset="0"/>
                <a:cs typeface="Times New Roman" panose="02020603050405020304" pitchFamily="18" charset="0"/>
              </a:rPr>
              <a:t>thầy</a:t>
            </a:r>
            <a:r>
              <a:rPr kumimoji="0" lang="en-US" altLang="en-US" sz="2400" b="0" i="0" u="none" strike="noStrike" cap="none" normalizeH="0" baseline="0" dirty="0">
                <a:ln>
                  <a:noFill/>
                </a:ln>
                <a:solidFill>
                  <a:srgbClr val="313131"/>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313131"/>
                </a:solidFill>
                <a:effectLst/>
                <a:latin typeface="Times New Roman" panose="02020603050405020304" pitchFamily="18" charset="0"/>
                <a:cs typeface="Times New Roman" panose="02020603050405020304" pitchFamily="18" charset="0"/>
              </a:rPr>
              <a:t>cô</a:t>
            </a:r>
            <a:r>
              <a:rPr kumimoji="0" lang="en-US" altLang="en-US" sz="2400" b="0" i="0" u="none" strike="noStrike" cap="none" normalizeH="0" baseline="0" dirty="0">
                <a:ln>
                  <a:noFill/>
                </a:ln>
                <a:solidFill>
                  <a:srgbClr val="313131"/>
                </a:solidFill>
                <a:effectLst/>
                <a:latin typeface="Times New Roman" panose="02020603050405020304" pitchFamily="18" charset="0"/>
                <a:cs typeface="Times New Roman" panose="02020603050405020304" pitchFamily="18" charset="0"/>
              </a:rPr>
              <a:t> tr</a:t>
            </a:r>
            <a:r>
              <a:rPr kumimoji="0" lang="vi-VN" altLang="en-US" sz="2400" b="0" i="0" u="none" strike="noStrike" cap="none" normalizeH="0" baseline="0" dirty="0">
                <a:ln>
                  <a:noFill/>
                </a:ln>
                <a:solidFill>
                  <a:srgbClr val="313131"/>
                </a:solidFill>
                <a:effectLst/>
                <a:latin typeface="Times New Roman" panose="02020603050405020304" pitchFamily="18" charset="0"/>
                <a:cs typeface="Times New Roman" panose="02020603050405020304" pitchFamily="18" charset="0"/>
              </a:rPr>
              <a:t>ư</a:t>
            </a:r>
            <a:r>
              <a:rPr lang="en-US" altLang="en-US" sz="2400" dirty="0" err="1">
                <a:solidFill>
                  <a:srgbClr val="313131"/>
                </a:solidFill>
                <a:latin typeface="Times New Roman" panose="02020603050405020304" pitchFamily="18" charset="0"/>
                <a:cs typeface="Times New Roman" panose="02020603050405020304" pitchFamily="18" charset="0"/>
              </a:rPr>
              <a:t>ờng</a:t>
            </a:r>
            <a:r>
              <a:rPr lang="en-US" altLang="en-US" sz="2400" dirty="0">
                <a:solidFill>
                  <a:srgbClr val="313131"/>
                </a:solidFill>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a:ln>
                  <a:noFill/>
                </a:ln>
                <a:solidFill>
                  <a:srgbClr val="313131"/>
                </a:solidFill>
                <a:effectLst/>
                <a:latin typeface="Times New Roman" panose="02020603050405020304" pitchFamily="18" charset="0"/>
                <a:cs typeface="Times New Roman" panose="02020603050405020304" pitchFamily="18" charset="0"/>
              </a:rPr>
              <a:t>BUV </a:t>
            </a:r>
            <a:r>
              <a:rPr kumimoji="0" lang="en-US" altLang="en-US" sz="2400" b="0" i="0" u="none" strike="noStrike" cap="none" normalizeH="0" baseline="0" dirty="0" err="1">
                <a:ln>
                  <a:noFill/>
                </a:ln>
                <a:solidFill>
                  <a:srgbClr val="313131"/>
                </a:solidFill>
                <a:effectLst/>
                <a:latin typeface="Times New Roman" panose="02020603050405020304" pitchFamily="18" charset="0"/>
                <a:cs typeface="Times New Roman" panose="02020603050405020304" pitchFamily="18" charset="0"/>
              </a:rPr>
              <a:t>soạn</a:t>
            </a:r>
            <a:r>
              <a:rPr kumimoji="0" lang="en-US" altLang="en-US" sz="2400" b="0" i="0" u="none" strike="noStrike" cap="none" normalizeH="0" baseline="0" dirty="0">
                <a:ln>
                  <a:noFill/>
                </a:ln>
                <a:solidFill>
                  <a:srgbClr val="313131"/>
                </a:solidFill>
                <a:effectLst/>
                <a:latin typeface="Times New Roman" panose="02020603050405020304" pitchFamily="18" charset="0"/>
                <a:cs typeface="Times New Roman" panose="02020603050405020304" pitchFamily="18" charset="0"/>
              </a:rPr>
              <a:t> chi </a:t>
            </a:r>
            <a:r>
              <a:rPr kumimoji="0" lang="en-US" altLang="en-US" sz="2400" b="0" i="0" u="none" strike="noStrike" cap="none" normalizeH="0" baseline="0" dirty="0" err="1">
                <a:ln>
                  <a:noFill/>
                </a:ln>
                <a:solidFill>
                  <a:srgbClr val="313131"/>
                </a:solidFill>
                <a:effectLst/>
                <a:latin typeface="Times New Roman" panose="02020603050405020304" pitchFamily="18" charset="0"/>
                <a:cs typeface="Times New Roman" panose="02020603050405020304" pitchFamily="18" charset="0"/>
              </a:rPr>
              <a:t>tiết</a:t>
            </a:r>
            <a:r>
              <a:rPr kumimoji="0" lang="en-US" altLang="en-US" sz="2400" b="0" i="0" u="none" strike="noStrike" cap="none" normalizeH="0" baseline="0" dirty="0">
                <a:ln>
                  <a:noFill/>
                </a:ln>
                <a:solidFill>
                  <a:srgbClr val="313131"/>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313131"/>
                </a:solidFill>
                <a:effectLst/>
                <a:latin typeface="Times New Roman" panose="02020603050405020304" pitchFamily="18" charset="0"/>
                <a:cs typeface="Times New Roman" panose="02020603050405020304" pitchFamily="18" charset="0"/>
              </a:rPr>
              <a:t>và</a:t>
            </a:r>
            <a:r>
              <a:rPr kumimoji="0" lang="en-US" altLang="en-US" sz="2400" b="0" i="0" u="none" strike="noStrike" cap="none" normalizeH="0" baseline="0" dirty="0">
                <a:ln>
                  <a:noFill/>
                </a:ln>
                <a:solidFill>
                  <a:srgbClr val="313131"/>
                </a:solidFill>
                <a:effectLst/>
                <a:latin typeface="Times New Roman" panose="02020603050405020304" pitchFamily="18" charset="0"/>
                <a:cs typeface="Times New Roman" panose="02020603050405020304" pitchFamily="18" charset="0"/>
              </a:rPr>
              <a:t> l</a:t>
            </a:r>
            <a:r>
              <a:rPr kumimoji="0" lang="vi-VN" altLang="en-US" sz="2400" b="0" i="0" u="none" strike="noStrike" cap="none" normalizeH="0" baseline="0" dirty="0">
                <a:ln>
                  <a:noFill/>
                </a:ln>
                <a:solidFill>
                  <a:srgbClr val="313131"/>
                </a:solidFill>
                <a:effectLst/>
                <a:latin typeface="Times New Roman" panose="02020603050405020304" pitchFamily="18" charset="0"/>
                <a:cs typeface="Times New Roman" panose="02020603050405020304" pitchFamily="18" charset="0"/>
              </a:rPr>
              <a:t>ư</a:t>
            </a:r>
            <a:r>
              <a:rPr kumimoji="0" lang="en-US" altLang="en-US" sz="2400" b="0" i="0" u="none" strike="noStrike" cap="none" normalizeH="0" baseline="0" dirty="0">
                <a:ln>
                  <a:noFill/>
                </a:ln>
                <a:solidFill>
                  <a:srgbClr val="313131"/>
                </a:solidFill>
                <a:effectLst/>
                <a:latin typeface="Times New Roman" panose="02020603050405020304" pitchFamily="18" charset="0"/>
                <a:cs typeface="Times New Roman" panose="02020603050405020304" pitchFamily="18" charset="0"/>
              </a:rPr>
              <a:t>u </a:t>
            </a:r>
            <a:r>
              <a:rPr kumimoji="0" lang="en-US" altLang="en-US" sz="2400" b="0" i="0" u="none" strike="noStrike" cap="none" normalizeH="0" baseline="0" dirty="0" err="1">
                <a:ln>
                  <a:noFill/>
                </a:ln>
                <a:solidFill>
                  <a:srgbClr val="313131"/>
                </a:solidFill>
                <a:effectLst/>
                <a:latin typeface="Times New Roman" panose="02020603050405020304" pitchFamily="18" charset="0"/>
                <a:cs typeface="Times New Roman" panose="02020603050405020304" pitchFamily="18" charset="0"/>
              </a:rPr>
              <a:t>tr</a:t>
            </a:r>
            <a:r>
              <a:rPr lang="en-US" altLang="en-US" sz="2400" dirty="0" err="1">
                <a:solidFill>
                  <a:srgbClr val="313131"/>
                </a:solidFill>
                <a:latin typeface="Times New Roman" panose="02020603050405020304" pitchFamily="18" charset="0"/>
                <a:cs typeface="Times New Roman" panose="02020603050405020304" pitchFamily="18" charset="0"/>
              </a:rPr>
              <a:t>ữ</a:t>
            </a:r>
            <a:r>
              <a:rPr lang="en-US" altLang="en-US" sz="2400" dirty="0">
                <a:solidFill>
                  <a:srgbClr val="313131"/>
                </a:solidFill>
                <a:latin typeface="Times New Roman" panose="02020603050405020304" pitchFamily="18" charset="0"/>
                <a:cs typeface="Times New Roman" panose="02020603050405020304" pitchFamily="18" charset="0"/>
              </a:rPr>
              <a:t> </a:t>
            </a:r>
            <a:r>
              <a:rPr lang="en-US" altLang="en-US" sz="2400" dirty="0" err="1">
                <a:solidFill>
                  <a:srgbClr val="313131"/>
                </a:solidFill>
                <a:latin typeface="Times New Roman" panose="02020603050405020304" pitchFamily="18" charset="0"/>
                <a:cs typeface="Times New Roman" panose="02020603050405020304" pitchFamily="18" charset="0"/>
              </a:rPr>
              <a:t>trực</a:t>
            </a:r>
            <a:r>
              <a:rPr lang="en-US" altLang="en-US" sz="2400" dirty="0">
                <a:solidFill>
                  <a:srgbClr val="313131"/>
                </a:solidFill>
                <a:latin typeface="Times New Roman" panose="02020603050405020304" pitchFamily="18" charset="0"/>
                <a:cs typeface="Times New Roman" panose="02020603050405020304" pitchFamily="18" charset="0"/>
              </a:rPr>
              <a:t> </a:t>
            </a:r>
            <a:r>
              <a:rPr lang="en-US" altLang="en-US" sz="2400" dirty="0" err="1">
                <a:solidFill>
                  <a:srgbClr val="313131"/>
                </a:solidFill>
                <a:latin typeface="Times New Roman" panose="02020603050405020304" pitchFamily="18" charset="0"/>
                <a:cs typeface="Times New Roman" panose="02020603050405020304" pitchFamily="18" charset="0"/>
              </a:rPr>
              <a:t>tuyến</a:t>
            </a:r>
            <a:r>
              <a:rPr lang="en-US" altLang="en-US" sz="2400" dirty="0">
                <a:solidFill>
                  <a:srgbClr val="313131"/>
                </a:solidFill>
                <a:latin typeface="Times New Roman" panose="02020603050405020304" pitchFamily="18" charset="0"/>
                <a:cs typeface="Times New Roman" panose="02020603050405020304" pitchFamily="18" charset="0"/>
              </a:rPr>
              <a:t> </a:t>
            </a:r>
            <a:r>
              <a:rPr lang="en-US" altLang="en-US" sz="2400" dirty="0" err="1">
                <a:solidFill>
                  <a:srgbClr val="313131"/>
                </a:solidFill>
                <a:latin typeface="Times New Roman" panose="02020603050405020304" pitchFamily="18" charset="0"/>
                <a:cs typeface="Times New Roman" panose="02020603050405020304" pitchFamily="18" charset="0"/>
              </a:rPr>
              <a:t>nên</a:t>
            </a:r>
            <a:r>
              <a:rPr lang="en-US" altLang="en-US" sz="2400" dirty="0">
                <a:solidFill>
                  <a:srgbClr val="313131"/>
                </a:solidFill>
                <a:latin typeface="Times New Roman" panose="02020603050405020304" pitchFamily="18" charset="0"/>
                <a:cs typeface="Times New Roman" panose="02020603050405020304" pitchFamily="18" charset="0"/>
              </a:rPr>
              <a:t> </a:t>
            </a:r>
            <a:r>
              <a:rPr lang="en-US" altLang="en-US" sz="2400" dirty="0" err="1">
                <a:solidFill>
                  <a:srgbClr val="313131"/>
                </a:solidFill>
                <a:latin typeface="Times New Roman" panose="02020603050405020304" pitchFamily="18" charset="0"/>
                <a:cs typeface="Times New Roman" panose="02020603050405020304" pitchFamily="18" charset="0"/>
              </a:rPr>
              <a:t>các</a:t>
            </a:r>
            <a:r>
              <a:rPr lang="en-US" altLang="en-US" sz="2400" dirty="0">
                <a:solidFill>
                  <a:srgbClr val="313131"/>
                </a:solidFill>
                <a:latin typeface="Times New Roman" panose="02020603050405020304" pitchFamily="18" charset="0"/>
                <a:cs typeface="Times New Roman" panose="02020603050405020304" pitchFamily="18" charset="0"/>
              </a:rPr>
              <a:t> đ/c </a:t>
            </a:r>
            <a:r>
              <a:rPr lang="en-US" altLang="en-US" sz="2400" dirty="0" err="1">
                <a:solidFill>
                  <a:srgbClr val="313131"/>
                </a:solidFill>
                <a:latin typeface="Times New Roman" panose="02020603050405020304" pitchFamily="18" charset="0"/>
                <a:cs typeface="Times New Roman" panose="02020603050405020304" pitchFamily="18" charset="0"/>
              </a:rPr>
              <a:t>tải</a:t>
            </a:r>
            <a:r>
              <a:rPr lang="en-US" altLang="en-US" sz="2400" dirty="0">
                <a:solidFill>
                  <a:srgbClr val="313131"/>
                </a:solidFill>
                <a:latin typeface="Times New Roman" panose="02020603050405020304" pitchFamily="18" charset="0"/>
                <a:cs typeface="Times New Roman" panose="02020603050405020304" pitchFamily="18" charset="0"/>
              </a:rPr>
              <a:t> </a:t>
            </a:r>
            <a:r>
              <a:rPr lang="en-US" altLang="en-US" sz="2400" dirty="0" err="1">
                <a:solidFill>
                  <a:srgbClr val="313131"/>
                </a:solidFill>
                <a:latin typeface="Times New Roman" panose="02020603050405020304" pitchFamily="18" charset="0"/>
                <a:cs typeface="Times New Roman" panose="02020603050405020304" pitchFamily="18" charset="0"/>
              </a:rPr>
              <a:t>về</a:t>
            </a:r>
            <a:r>
              <a:rPr lang="en-US" altLang="en-US" sz="2400" dirty="0">
                <a:solidFill>
                  <a:srgbClr val="313131"/>
                </a:solidFill>
                <a:latin typeface="Times New Roman" panose="02020603050405020304" pitchFamily="18" charset="0"/>
                <a:cs typeface="Times New Roman" panose="02020603050405020304" pitchFamily="18" charset="0"/>
              </a:rPr>
              <a:t> </a:t>
            </a:r>
            <a:r>
              <a:rPr lang="en-US" altLang="en-US" sz="2400" dirty="0" err="1">
                <a:solidFill>
                  <a:srgbClr val="313131"/>
                </a:solidFill>
                <a:latin typeface="Times New Roman" panose="02020603050405020304" pitchFamily="18" charset="0"/>
                <a:cs typeface="Times New Roman" panose="02020603050405020304" pitchFamily="18" charset="0"/>
              </a:rPr>
              <a:t>xem</a:t>
            </a:r>
            <a:r>
              <a:rPr lang="en-US" altLang="en-US" sz="2400" dirty="0">
                <a:solidFill>
                  <a:srgbClr val="313131"/>
                </a:solidFill>
                <a:latin typeface="Times New Roman" panose="02020603050405020304" pitchFamily="18" charset="0"/>
                <a:cs typeface="Times New Roman" panose="02020603050405020304" pitchFamily="18" charset="0"/>
              </a:rPr>
              <a:t> </a:t>
            </a:r>
            <a:r>
              <a:rPr lang="en-US" altLang="en-US" sz="2400" dirty="0" err="1">
                <a:solidFill>
                  <a:srgbClr val="313131"/>
                </a:solidFill>
                <a:latin typeface="Times New Roman" panose="02020603050405020304" pitchFamily="18" charset="0"/>
                <a:cs typeface="Times New Roman" panose="02020603050405020304" pitchFamily="18" charset="0"/>
              </a:rPr>
              <a:t>theo</a:t>
            </a:r>
            <a:r>
              <a:rPr lang="en-US" altLang="en-US" sz="2400" dirty="0">
                <a:solidFill>
                  <a:srgbClr val="313131"/>
                </a:solidFill>
                <a:latin typeface="Times New Roman" panose="02020603050405020304" pitchFamily="18" charset="0"/>
                <a:cs typeface="Times New Roman" panose="02020603050405020304" pitchFamily="18" charset="0"/>
              </a:rPr>
              <a:t> h</a:t>
            </a:r>
            <a:r>
              <a:rPr lang="vi-VN" altLang="en-US" sz="2400" dirty="0">
                <a:solidFill>
                  <a:srgbClr val="313131"/>
                </a:solidFill>
                <a:latin typeface="Times New Roman" panose="02020603050405020304" pitchFamily="18" charset="0"/>
                <a:cs typeface="Times New Roman" panose="02020603050405020304" pitchFamily="18" charset="0"/>
              </a:rPr>
              <a:t>ư</a:t>
            </a:r>
            <a:r>
              <a:rPr lang="en-US" altLang="en-US" sz="2400" dirty="0" err="1">
                <a:solidFill>
                  <a:srgbClr val="313131"/>
                </a:solidFill>
                <a:latin typeface="Times New Roman" panose="02020603050405020304" pitchFamily="18" charset="0"/>
                <a:cs typeface="Times New Roman" panose="02020603050405020304" pitchFamily="18" charset="0"/>
              </a:rPr>
              <a:t>ớng</a:t>
            </a:r>
            <a:r>
              <a:rPr lang="en-US" altLang="en-US" sz="2400" dirty="0">
                <a:solidFill>
                  <a:srgbClr val="313131"/>
                </a:solidFill>
                <a:latin typeface="Times New Roman" panose="02020603050405020304" pitchFamily="18" charset="0"/>
                <a:cs typeface="Times New Roman" panose="02020603050405020304" pitchFamily="18" charset="0"/>
              </a:rPr>
              <a:t> </a:t>
            </a:r>
            <a:r>
              <a:rPr lang="en-US" altLang="en-US" sz="2400" dirty="0" err="1">
                <a:solidFill>
                  <a:srgbClr val="313131"/>
                </a:solidFill>
                <a:latin typeface="Times New Roman" panose="02020603050405020304" pitchFamily="18" charset="0"/>
                <a:cs typeface="Times New Roman" panose="02020603050405020304" pitchFamily="18" charset="0"/>
              </a:rPr>
              <a:t>dẫn</a:t>
            </a:r>
            <a:r>
              <a:rPr lang="en-US" altLang="en-US" sz="2400" dirty="0">
                <a:solidFill>
                  <a:srgbClr val="313131"/>
                </a:solidFill>
                <a:latin typeface="Times New Roman" panose="02020603050405020304" pitchFamily="18" charset="0"/>
                <a:cs typeface="Times New Roman" panose="02020603050405020304" pitchFamily="18" charset="0"/>
              </a:rPr>
              <a:t> </a:t>
            </a:r>
            <a:r>
              <a:rPr lang="en-US" altLang="en-US" sz="2400" dirty="0" err="1">
                <a:solidFill>
                  <a:srgbClr val="313131"/>
                </a:solidFill>
                <a:latin typeface="Times New Roman" panose="02020603050405020304" pitchFamily="18" charset="0"/>
                <a:cs typeface="Times New Roman" panose="02020603050405020304" pitchFamily="18" charset="0"/>
              </a:rPr>
              <a:t>sau</a:t>
            </a:r>
            <a:r>
              <a:rPr lang="en-US" altLang="en-US" sz="2400" dirty="0">
                <a:solidFill>
                  <a:srgbClr val="313131"/>
                </a:solidFill>
                <a:latin typeface="Times New Roman" panose="02020603050405020304" pitchFamily="18" charset="0"/>
                <a:cs typeface="Times New Roman" panose="02020603050405020304" pitchFamily="18" charset="0"/>
              </a:rPr>
              <a:t> </a:t>
            </a:r>
            <a:r>
              <a:rPr lang="en-US" altLang="en-US" sz="2400" dirty="0" err="1">
                <a:solidFill>
                  <a:srgbClr val="313131"/>
                </a:solidFill>
                <a:latin typeface="Times New Roman" panose="02020603050405020304" pitchFamily="18" charset="0"/>
                <a:cs typeface="Times New Roman" panose="02020603050405020304" pitchFamily="18" charset="0"/>
              </a:rPr>
              <a:t>để</a:t>
            </a:r>
            <a:r>
              <a:rPr lang="en-US" altLang="en-US" sz="2400" dirty="0">
                <a:solidFill>
                  <a:srgbClr val="313131"/>
                </a:solidFill>
                <a:latin typeface="Times New Roman" panose="02020603050405020304" pitchFamily="18" charset="0"/>
                <a:cs typeface="Times New Roman" panose="02020603050405020304" pitchFamily="18" charset="0"/>
              </a:rPr>
              <a:t> </a:t>
            </a:r>
            <a:r>
              <a:rPr lang="en-US" altLang="en-US" sz="2400" dirty="0" err="1">
                <a:solidFill>
                  <a:srgbClr val="313131"/>
                </a:solidFill>
                <a:latin typeface="Times New Roman" panose="02020603050405020304" pitchFamily="18" charset="0"/>
                <a:cs typeface="Times New Roman" panose="02020603050405020304" pitchFamily="18" charset="0"/>
              </a:rPr>
              <a:t>xem</a:t>
            </a:r>
            <a:r>
              <a:rPr lang="en-US" altLang="en-US" sz="2400" dirty="0">
                <a:solidFill>
                  <a:srgbClr val="313131"/>
                </a:solidFill>
                <a:latin typeface="Times New Roman" panose="02020603050405020304" pitchFamily="18" charset="0"/>
                <a:cs typeface="Times New Roman" panose="02020603050405020304" pitchFamily="18" charset="0"/>
              </a:rPr>
              <a:t> ạ: </a:t>
            </a:r>
            <a:endParaRPr kumimoji="0" lang="en-US" alt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C2B07AF9-E6BF-4A98-AD90-EF69E1CB41F6}"/>
              </a:ext>
            </a:extLst>
          </p:cNvPr>
          <p:cNvPicPr>
            <a:picLocks noChangeAspect="1"/>
          </p:cNvPicPr>
          <p:nvPr/>
        </p:nvPicPr>
        <p:blipFill rotWithShape="1">
          <a:blip r:embed="rId3"/>
          <a:srcRect l="32438" r="33280"/>
          <a:stretch/>
        </p:blipFill>
        <p:spPr>
          <a:xfrm>
            <a:off x="0" y="1987940"/>
            <a:ext cx="2346147" cy="4870060"/>
          </a:xfrm>
          <a:prstGeom prst="rect">
            <a:avLst/>
          </a:prstGeom>
        </p:spPr>
      </p:pic>
      <p:pic>
        <p:nvPicPr>
          <p:cNvPr id="7" name="Picture 6">
            <a:extLst>
              <a:ext uri="{FF2B5EF4-FFF2-40B4-BE49-F238E27FC236}">
                <a16:creationId xmlns:a16="http://schemas.microsoft.com/office/drawing/2014/main" id="{C48D67EE-DEAE-4326-9607-1006D4D53749}"/>
              </a:ext>
            </a:extLst>
          </p:cNvPr>
          <p:cNvPicPr>
            <a:picLocks noChangeAspect="1"/>
          </p:cNvPicPr>
          <p:nvPr/>
        </p:nvPicPr>
        <p:blipFill rotWithShape="1">
          <a:blip r:embed="rId4"/>
          <a:srcRect r="68570"/>
          <a:stretch/>
        </p:blipFill>
        <p:spPr>
          <a:xfrm>
            <a:off x="2535786" y="1996273"/>
            <a:ext cx="2401094" cy="4870060"/>
          </a:xfrm>
          <a:prstGeom prst="rect">
            <a:avLst/>
          </a:prstGeom>
        </p:spPr>
      </p:pic>
      <p:pic>
        <p:nvPicPr>
          <p:cNvPr id="8" name="Picture 7">
            <a:extLst>
              <a:ext uri="{FF2B5EF4-FFF2-40B4-BE49-F238E27FC236}">
                <a16:creationId xmlns:a16="http://schemas.microsoft.com/office/drawing/2014/main" id="{AA9945BE-1E9B-497D-8388-494669227770}"/>
              </a:ext>
            </a:extLst>
          </p:cNvPr>
          <p:cNvPicPr>
            <a:picLocks noChangeAspect="1"/>
          </p:cNvPicPr>
          <p:nvPr/>
        </p:nvPicPr>
        <p:blipFill rotWithShape="1">
          <a:blip r:embed="rId5"/>
          <a:srcRect r="73855"/>
          <a:stretch/>
        </p:blipFill>
        <p:spPr>
          <a:xfrm>
            <a:off x="5119809" y="2024211"/>
            <a:ext cx="2055007" cy="4719400"/>
          </a:xfrm>
          <a:prstGeom prst="rect">
            <a:avLst/>
          </a:prstGeom>
        </p:spPr>
      </p:pic>
      <p:pic>
        <p:nvPicPr>
          <p:cNvPr id="10" name="Picture 9">
            <a:extLst>
              <a:ext uri="{FF2B5EF4-FFF2-40B4-BE49-F238E27FC236}">
                <a16:creationId xmlns:a16="http://schemas.microsoft.com/office/drawing/2014/main" id="{7D78BAB1-1B76-42CF-BF6C-A851D21D998E}"/>
              </a:ext>
            </a:extLst>
          </p:cNvPr>
          <p:cNvPicPr>
            <a:picLocks noChangeAspect="1"/>
          </p:cNvPicPr>
          <p:nvPr/>
        </p:nvPicPr>
        <p:blipFill rotWithShape="1">
          <a:blip r:embed="rId6"/>
          <a:srcRect l="20126" r="60449"/>
          <a:stretch/>
        </p:blipFill>
        <p:spPr>
          <a:xfrm>
            <a:off x="9919452" y="2081236"/>
            <a:ext cx="2272548" cy="4785097"/>
          </a:xfrm>
          <a:prstGeom prst="rect">
            <a:avLst/>
          </a:prstGeom>
        </p:spPr>
      </p:pic>
      <p:sp>
        <p:nvSpPr>
          <p:cNvPr id="12" name="TextBox 11">
            <a:extLst>
              <a:ext uri="{FF2B5EF4-FFF2-40B4-BE49-F238E27FC236}">
                <a16:creationId xmlns:a16="http://schemas.microsoft.com/office/drawing/2014/main" id="{5E161FEA-83E1-44ED-9343-9E1534741F6F}"/>
              </a:ext>
            </a:extLst>
          </p:cNvPr>
          <p:cNvSpPr txBox="1"/>
          <p:nvPr/>
        </p:nvSpPr>
        <p:spPr>
          <a:xfrm>
            <a:off x="0" y="1992362"/>
            <a:ext cx="2346147" cy="923330"/>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b="1" dirty="0"/>
              <a:t>Sau </a:t>
            </a:r>
            <a:r>
              <a:rPr lang="en-US" b="1" dirty="0" err="1"/>
              <a:t>khi</a:t>
            </a:r>
            <a:r>
              <a:rPr lang="en-US" b="1" dirty="0"/>
              <a:t> </a:t>
            </a:r>
            <a:r>
              <a:rPr lang="en-US" b="1" dirty="0" err="1"/>
              <a:t>đánh</a:t>
            </a:r>
            <a:r>
              <a:rPr lang="en-US" b="1" dirty="0"/>
              <a:t> </a:t>
            </a:r>
            <a:r>
              <a:rPr lang="en-US" b="1" dirty="0" err="1"/>
              <a:t>tên</a:t>
            </a:r>
            <a:r>
              <a:rPr lang="en-US" b="1" dirty="0"/>
              <a:t> </a:t>
            </a:r>
            <a:r>
              <a:rPr lang="en-US" b="1" dirty="0" err="1"/>
              <a:t>đăng</a:t>
            </a:r>
            <a:r>
              <a:rPr lang="en-US" b="1" dirty="0"/>
              <a:t> </a:t>
            </a:r>
            <a:r>
              <a:rPr lang="en-US" b="1" dirty="0" err="1"/>
              <a:t>nhập</a:t>
            </a:r>
            <a:r>
              <a:rPr lang="en-US" b="1" dirty="0"/>
              <a:t>, </a:t>
            </a:r>
            <a:r>
              <a:rPr lang="en-US" b="1" dirty="0" err="1"/>
              <a:t>mật</a:t>
            </a:r>
            <a:r>
              <a:rPr lang="en-US" b="1" dirty="0"/>
              <a:t> </a:t>
            </a:r>
            <a:r>
              <a:rPr lang="en-US" b="1" dirty="0" err="1"/>
              <a:t>khẩu</a:t>
            </a:r>
            <a:r>
              <a:rPr lang="en-US" b="1" dirty="0"/>
              <a:t>, </a:t>
            </a:r>
            <a:r>
              <a:rPr lang="en-US" b="1" dirty="0" err="1"/>
              <a:t>bấm</a:t>
            </a:r>
            <a:r>
              <a:rPr lang="en-US" b="1" dirty="0"/>
              <a:t> “log in”</a:t>
            </a:r>
          </a:p>
        </p:txBody>
      </p:sp>
      <p:sp>
        <p:nvSpPr>
          <p:cNvPr id="13" name="TextBox 12">
            <a:extLst>
              <a:ext uri="{FF2B5EF4-FFF2-40B4-BE49-F238E27FC236}">
                <a16:creationId xmlns:a16="http://schemas.microsoft.com/office/drawing/2014/main" id="{8106838C-46DB-4A7E-850D-F942AC3E020C}"/>
              </a:ext>
            </a:extLst>
          </p:cNvPr>
          <p:cNvSpPr txBox="1"/>
          <p:nvPr/>
        </p:nvSpPr>
        <p:spPr>
          <a:xfrm>
            <a:off x="2535786" y="1996273"/>
            <a:ext cx="2377906" cy="646331"/>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b="1" dirty="0" err="1"/>
              <a:t>Kích</a:t>
            </a:r>
            <a:r>
              <a:rPr lang="en-US" b="1" dirty="0"/>
              <a:t> </a:t>
            </a:r>
            <a:r>
              <a:rPr lang="en-US" b="1" dirty="0" err="1"/>
              <a:t>chuột</a:t>
            </a:r>
            <a:r>
              <a:rPr lang="en-US" b="1" dirty="0"/>
              <a:t> </a:t>
            </a:r>
            <a:r>
              <a:rPr lang="en-US" b="1" dirty="0" err="1"/>
              <a:t>vào</a:t>
            </a:r>
            <a:r>
              <a:rPr lang="en-US" b="1" dirty="0"/>
              <a:t> </a:t>
            </a:r>
            <a:r>
              <a:rPr lang="en-US" b="1" dirty="0" err="1"/>
              <a:t>dòng</a:t>
            </a:r>
            <a:r>
              <a:rPr lang="en-US" b="1" dirty="0"/>
              <a:t> DOET Training …..</a:t>
            </a:r>
          </a:p>
        </p:txBody>
      </p:sp>
      <p:sp>
        <p:nvSpPr>
          <p:cNvPr id="14" name="TextBox 13">
            <a:extLst>
              <a:ext uri="{FF2B5EF4-FFF2-40B4-BE49-F238E27FC236}">
                <a16:creationId xmlns:a16="http://schemas.microsoft.com/office/drawing/2014/main" id="{A20451EB-8373-4778-82EC-67AB4342F01E}"/>
              </a:ext>
            </a:extLst>
          </p:cNvPr>
          <p:cNvSpPr txBox="1"/>
          <p:nvPr/>
        </p:nvSpPr>
        <p:spPr>
          <a:xfrm>
            <a:off x="5103331" y="2063650"/>
            <a:ext cx="2055007" cy="369332"/>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b="1" dirty="0" err="1"/>
              <a:t>Kích</a:t>
            </a:r>
            <a:r>
              <a:rPr lang="en-US" b="1" dirty="0"/>
              <a:t> </a:t>
            </a:r>
            <a:r>
              <a:rPr lang="en-US" b="1" dirty="0" err="1"/>
              <a:t>chuột</a:t>
            </a:r>
            <a:r>
              <a:rPr lang="en-US" b="1" dirty="0"/>
              <a:t> Files</a:t>
            </a:r>
          </a:p>
        </p:txBody>
      </p:sp>
      <p:pic>
        <p:nvPicPr>
          <p:cNvPr id="15" name="Picture 14">
            <a:extLst>
              <a:ext uri="{FF2B5EF4-FFF2-40B4-BE49-F238E27FC236}">
                <a16:creationId xmlns:a16="http://schemas.microsoft.com/office/drawing/2014/main" id="{DA360483-C7F2-42A2-BF15-7544C8CC835A}"/>
              </a:ext>
            </a:extLst>
          </p:cNvPr>
          <p:cNvPicPr>
            <a:picLocks noChangeAspect="1"/>
          </p:cNvPicPr>
          <p:nvPr/>
        </p:nvPicPr>
        <p:blipFill rotWithShape="1">
          <a:blip r:embed="rId7"/>
          <a:srcRect l="25954" r="12749" b="12581"/>
          <a:stretch/>
        </p:blipFill>
        <p:spPr>
          <a:xfrm>
            <a:off x="7357745" y="2081361"/>
            <a:ext cx="2401094" cy="4793431"/>
          </a:xfrm>
          <a:prstGeom prst="rect">
            <a:avLst/>
          </a:prstGeom>
        </p:spPr>
      </p:pic>
      <p:sp>
        <p:nvSpPr>
          <p:cNvPr id="16" name="TextBox 15">
            <a:extLst>
              <a:ext uri="{FF2B5EF4-FFF2-40B4-BE49-F238E27FC236}">
                <a16:creationId xmlns:a16="http://schemas.microsoft.com/office/drawing/2014/main" id="{987E5BB3-ECF1-4B0C-886E-676CAFABF176}"/>
              </a:ext>
            </a:extLst>
          </p:cNvPr>
          <p:cNvSpPr txBox="1"/>
          <p:nvPr/>
        </p:nvSpPr>
        <p:spPr>
          <a:xfrm>
            <a:off x="7357745" y="2024211"/>
            <a:ext cx="2327498" cy="646331"/>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b="1" dirty="0" err="1"/>
              <a:t>Kích</a:t>
            </a:r>
            <a:r>
              <a:rPr lang="en-US" b="1" dirty="0"/>
              <a:t> </a:t>
            </a:r>
            <a:r>
              <a:rPr lang="en-US" b="1" dirty="0" err="1"/>
              <a:t>chuột</a:t>
            </a:r>
            <a:r>
              <a:rPr lang="en-US" b="1" dirty="0"/>
              <a:t> </a:t>
            </a:r>
            <a:r>
              <a:rPr lang="en-US" b="1" dirty="0" err="1"/>
              <a:t>vào</a:t>
            </a:r>
            <a:r>
              <a:rPr lang="en-US" b="1" dirty="0"/>
              <a:t> </a:t>
            </a:r>
            <a:r>
              <a:rPr lang="en-US" b="1" dirty="0" err="1"/>
              <a:t>chủ</a:t>
            </a:r>
            <a:r>
              <a:rPr lang="en-US" b="1" dirty="0"/>
              <a:t> </a:t>
            </a:r>
            <a:r>
              <a:rPr lang="en-US" b="1" dirty="0" err="1"/>
              <a:t>đề</a:t>
            </a:r>
            <a:r>
              <a:rPr lang="en-US" b="1" dirty="0"/>
              <a:t> </a:t>
            </a:r>
            <a:r>
              <a:rPr lang="en-US" b="1" dirty="0" err="1"/>
              <a:t>môn</a:t>
            </a:r>
            <a:r>
              <a:rPr lang="en-US" b="1" dirty="0"/>
              <a:t> </a:t>
            </a:r>
            <a:r>
              <a:rPr lang="en-US" b="1" dirty="0" err="1"/>
              <a:t>học</a:t>
            </a:r>
            <a:endParaRPr lang="en-US" b="1" dirty="0"/>
          </a:p>
        </p:txBody>
      </p:sp>
      <p:sp>
        <p:nvSpPr>
          <p:cNvPr id="17" name="TextBox 16">
            <a:extLst>
              <a:ext uri="{FF2B5EF4-FFF2-40B4-BE49-F238E27FC236}">
                <a16:creationId xmlns:a16="http://schemas.microsoft.com/office/drawing/2014/main" id="{580AF7B8-B5C1-4121-A673-1C0B0A1CC5FE}"/>
              </a:ext>
            </a:extLst>
          </p:cNvPr>
          <p:cNvSpPr txBox="1"/>
          <p:nvPr/>
        </p:nvSpPr>
        <p:spPr>
          <a:xfrm>
            <a:off x="9868172" y="2024211"/>
            <a:ext cx="2323828" cy="646331"/>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b="1" dirty="0" err="1"/>
              <a:t>Kích</a:t>
            </a:r>
            <a:r>
              <a:rPr lang="en-US" b="1" dirty="0"/>
              <a:t> </a:t>
            </a:r>
            <a:r>
              <a:rPr lang="en-US" b="1" dirty="0" err="1"/>
              <a:t>chuột</a:t>
            </a:r>
            <a:r>
              <a:rPr lang="en-US" b="1" dirty="0"/>
              <a:t> </a:t>
            </a:r>
            <a:r>
              <a:rPr lang="en-US" b="1" dirty="0" err="1"/>
              <a:t>vào</a:t>
            </a:r>
            <a:r>
              <a:rPr lang="en-US" b="1" dirty="0"/>
              <a:t> </a:t>
            </a:r>
            <a:r>
              <a:rPr lang="en-US" b="1" dirty="0" err="1"/>
              <a:t>tên</a:t>
            </a:r>
            <a:r>
              <a:rPr lang="en-US" b="1" dirty="0"/>
              <a:t> </a:t>
            </a:r>
            <a:r>
              <a:rPr lang="en-US" b="1" dirty="0" err="1"/>
              <a:t>buổi</a:t>
            </a:r>
            <a:r>
              <a:rPr lang="en-US" b="1" dirty="0"/>
              <a:t> </a:t>
            </a:r>
            <a:r>
              <a:rPr lang="en-US" b="1" dirty="0" err="1"/>
              <a:t>học</a:t>
            </a:r>
            <a:r>
              <a:rPr lang="en-US" b="1" dirty="0"/>
              <a:t> </a:t>
            </a:r>
          </a:p>
        </p:txBody>
      </p:sp>
      <p:sp>
        <p:nvSpPr>
          <p:cNvPr id="18" name="Arrow: Right 17">
            <a:extLst>
              <a:ext uri="{FF2B5EF4-FFF2-40B4-BE49-F238E27FC236}">
                <a16:creationId xmlns:a16="http://schemas.microsoft.com/office/drawing/2014/main" id="{3C2D9F50-571F-4D96-AE53-08A0FA3BF113}"/>
              </a:ext>
            </a:extLst>
          </p:cNvPr>
          <p:cNvSpPr/>
          <p:nvPr/>
        </p:nvSpPr>
        <p:spPr>
          <a:xfrm>
            <a:off x="2311620" y="4086894"/>
            <a:ext cx="974505" cy="32794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Arrow: Right 18">
            <a:extLst>
              <a:ext uri="{FF2B5EF4-FFF2-40B4-BE49-F238E27FC236}">
                <a16:creationId xmlns:a16="http://schemas.microsoft.com/office/drawing/2014/main" id="{B325FF80-057A-4A8F-817D-ABF56061986B}"/>
              </a:ext>
            </a:extLst>
          </p:cNvPr>
          <p:cNvSpPr/>
          <p:nvPr/>
        </p:nvSpPr>
        <p:spPr>
          <a:xfrm>
            <a:off x="4832903" y="2968189"/>
            <a:ext cx="920563" cy="3693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Arrow: Right 19">
            <a:extLst>
              <a:ext uri="{FF2B5EF4-FFF2-40B4-BE49-F238E27FC236}">
                <a16:creationId xmlns:a16="http://schemas.microsoft.com/office/drawing/2014/main" id="{2BFAA0BB-0542-4B44-861C-458A79415544}"/>
              </a:ext>
            </a:extLst>
          </p:cNvPr>
          <p:cNvSpPr/>
          <p:nvPr/>
        </p:nvSpPr>
        <p:spPr>
          <a:xfrm>
            <a:off x="7067754" y="3829719"/>
            <a:ext cx="397053" cy="2571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Arrow: Right 20">
            <a:extLst>
              <a:ext uri="{FF2B5EF4-FFF2-40B4-BE49-F238E27FC236}">
                <a16:creationId xmlns:a16="http://schemas.microsoft.com/office/drawing/2014/main" id="{69226E29-104B-481D-AE85-A106AD816AE7}"/>
              </a:ext>
            </a:extLst>
          </p:cNvPr>
          <p:cNvSpPr/>
          <p:nvPr/>
        </p:nvSpPr>
        <p:spPr>
          <a:xfrm>
            <a:off x="9747521" y="3931435"/>
            <a:ext cx="397053" cy="2571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9019085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id="{104F541B-F577-4286-BB75-F0517C2B54AE}"/>
              </a:ext>
            </a:extLst>
          </p:cNvPr>
          <p:cNvSpPr>
            <a:spLocks noChangeArrowheads="1"/>
          </p:cNvSpPr>
          <p:nvPr/>
        </p:nvSpPr>
        <p:spPr bwMode="auto">
          <a:xfrm>
            <a:off x="124691" y="-15301"/>
            <a:ext cx="12067309" cy="6863417"/>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R="0" lvl="0" indent="457200" algn="just" defTabSz="914400" rtl="0" eaLnBrk="0" fontAlgn="base" latinLnBrk="0" hangingPunct="0">
              <a:lnSpc>
                <a:spcPct val="100000"/>
              </a:lnSpc>
              <a:spcBef>
                <a:spcPct val="0"/>
              </a:spcBef>
              <a:spcAft>
                <a:spcPct val="0"/>
              </a:spcAft>
              <a:buClrTx/>
              <a:buSzTx/>
              <a:buFontTx/>
              <a:buNone/>
              <a:tabLst/>
            </a:pPr>
            <a:r>
              <a:rPr lang="en-US" altLang="en-US" sz="2200" dirty="0">
                <a:solidFill>
                  <a:srgbClr val="313131"/>
                </a:solidFill>
                <a:latin typeface="Times New Roman" panose="02020603050405020304" pitchFamily="18" charset="0"/>
                <a:cs typeface="Times New Roman" panose="02020603050405020304" pitchFamily="18" charset="0"/>
              </a:rPr>
              <a:t>- D</a:t>
            </a:r>
            <a:r>
              <a:rPr lang="vi-VN" altLang="en-US" sz="2200" dirty="0">
                <a:solidFill>
                  <a:srgbClr val="313131"/>
                </a:solidFill>
                <a:latin typeface="Times New Roman" panose="02020603050405020304" pitchFamily="18" charset="0"/>
                <a:cs typeface="Times New Roman" panose="02020603050405020304" pitchFamily="18" charset="0"/>
              </a:rPr>
              <a:t>ư</a:t>
            </a:r>
            <a:r>
              <a:rPr lang="en-US" altLang="en-US" sz="2200" dirty="0" err="1">
                <a:solidFill>
                  <a:srgbClr val="313131"/>
                </a:solidFill>
                <a:latin typeface="Times New Roman" panose="02020603050405020304" pitchFamily="18" charset="0"/>
                <a:cs typeface="Times New Roman" panose="02020603050405020304" pitchFamily="18" charset="0"/>
              </a:rPr>
              <a:t>ới</a:t>
            </a:r>
            <a:r>
              <a:rPr lang="en-US" altLang="en-US" sz="2200" dirty="0">
                <a:solidFill>
                  <a:srgbClr val="313131"/>
                </a:solidFill>
                <a:latin typeface="Times New Roman" panose="02020603050405020304" pitchFamily="18" charset="0"/>
                <a:cs typeface="Times New Roman" panose="02020603050405020304" pitchFamily="18" charset="0"/>
              </a:rPr>
              <a:t> </a:t>
            </a:r>
            <a:r>
              <a:rPr lang="en-US" altLang="en-US" sz="2200" dirty="0" err="1">
                <a:solidFill>
                  <a:srgbClr val="313131"/>
                </a:solidFill>
                <a:latin typeface="Times New Roman" panose="02020603050405020304" pitchFamily="18" charset="0"/>
                <a:cs typeface="Times New Roman" panose="02020603050405020304" pitchFamily="18" charset="0"/>
              </a:rPr>
              <a:t>đây</a:t>
            </a:r>
            <a:r>
              <a:rPr lang="en-US" altLang="en-US" sz="2200" dirty="0">
                <a:solidFill>
                  <a:srgbClr val="313131"/>
                </a:solidFill>
                <a:latin typeface="Times New Roman" panose="02020603050405020304" pitchFamily="18" charset="0"/>
                <a:cs typeface="Times New Roman" panose="02020603050405020304" pitchFamily="18" charset="0"/>
              </a:rPr>
              <a:t> </a:t>
            </a:r>
            <a:r>
              <a:rPr lang="en-US" altLang="en-US" sz="2200" dirty="0" err="1">
                <a:solidFill>
                  <a:srgbClr val="313131"/>
                </a:solidFill>
                <a:latin typeface="Times New Roman" panose="02020603050405020304" pitchFamily="18" charset="0"/>
                <a:cs typeface="Times New Roman" panose="02020603050405020304" pitchFamily="18" charset="0"/>
              </a:rPr>
              <a:t>là</a:t>
            </a:r>
            <a:r>
              <a:rPr lang="en-US" altLang="en-US" sz="2200" dirty="0">
                <a:solidFill>
                  <a:srgbClr val="313131"/>
                </a:solidFill>
                <a:latin typeface="Times New Roman" panose="02020603050405020304" pitchFamily="18" charset="0"/>
                <a:cs typeface="Times New Roman" panose="02020603050405020304" pitchFamily="18" charset="0"/>
              </a:rPr>
              <a:t> </a:t>
            </a:r>
            <a:r>
              <a:rPr lang="en-US" altLang="en-US" sz="2200" dirty="0" err="1">
                <a:solidFill>
                  <a:srgbClr val="313131"/>
                </a:solidFill>
                <a:latin typeface="Times New Roman" panose="02020603050405020304" pitchFamily="18" charset="0"/>
                <a:cs typeface="Times New Roman" panose="02020603050405020304" pitchFamily="18" charset="0"/>
              </a:rPr>
              <a:t>tóm</a:t>
            </a:r>
            <a:r>
              <a:rPr lang="en-US" altLang="en-US" sz="2200" dirty="0">
                <a:solidFill>
                  <a:srgbClr val="313131"/>
                </a:solidFill>
                <a:latin typeface="Times New Roman" panose="02020603050405020304" pitchFamily="18" charset="0"/>
                <a:cs typeface="Times New Roman" panose="02020603050405020304" pitchFamily="18" charset="0"/>
              </a:rPr>
              <a:t> </a:t>
            </a:r>
            <a:r>
              <a:rPr lang="en-US" altLang="en-US" sz="2200" dirty="0" err="1">
                <a:solidFill>
                  <a:srgbClr val="313131"/>
                </a:solidFill>
                <a:latin typeface="Times New Roman" panose="02020603050405020304" pitchFamily="18" charset="0"/>
                <a:cs typeface="Times New Roman" panose="02020603050405020304" pitchFamily="18" charset="0"/>
              </a:rPr>
              <a:t>tắt</a:t>
            </a:r>
            <a:r>
              <a:rPr lang="en-US" altLang="en-US" sz="2200" dirty="0">
                <a:solidFill>
                  <a:srgbClr val="313131"/>
                </a:solidFill>
                <a:latin typeface="Times New Roman" panose="02020603050405020304" pitchFamily="18" charset="0"/>
                <a:cs typeface="Times New Roman" panose="02020603050405020304" pitchFamily="18" charset="0"/>
              </a:rPr>
              <a:t> </a:t>
            </a:r>
            <a:r>
              <a:rPr lang="en-US" altLang="en-US" sz="2200" dirty="0" err="1">
                <a:solidFill>
                  <a:srgbClr val="313131"/>
                </a:solidFill>
                <a:latin typeface="Times New Roman" panose="02020603050405020304" pitchFamily="18" charset="0"/>
                <a:cs typeface="Times New Roman" panose="02020603050405020304" pitchFamily="18" charset="0"/>
              </a:rPr>
              <a:t>hết</a:t>
            </a:r>
            <a:r>
              <a:rPr lang="en-US" altLang="en-US" sz="2200" dirty="0">
                <a:solidFill>
                  <a:srgbClr val="313131"/>
                </a:solidFill>
                <a:latin typeface="Times New Roman" panose="02020603050405020304" pitchFamily="18" charset="0"/>
                <a:cs typeface="Times New Roman" panose="02020603050405020304" pitchFamily="18" charset="0"/>
              </a:rPr>
              <a:t> </a:t>
            </a:r>
            <a:r>
              <a:rPr lang="en-US" altLang="en-US" sz="2200" dirty="0" err="1">
                <a:solidFill>
                  <a:srgbClr val="313131"/>
                </a:solidFill>
                <a:latin typeface="Times New Roman" panose="02020603050405020304" pitchFamily="18" charset="0"/>
                <a:cs typeface="Times New Roman" panose="02020603050405020304" pitchFamily="18" charset="0"/>
              </a:rPr>
              <a:t>sức</a:t>
            </a:r>
            <a:r>
              <a:rPr lang="en-US" altLang="en-US" sz="2200" dirty="0">
                <a:solidFill>
                  <a:srgbClr val="313131"/>
                </a:solidFill>
                <a:latin typeface="Times New Roman" panose="02020603050405020304" pitchFamily="18" charset="0"/>
                <a:cs typeface="Times New Roman" panose="02020603050405020304" pitchFamily="18" charset="0"/>
              </a:rPr>
              <a:t> </a:t>
            </a:r>
            <a:r>
              <a:rPr lang="en-US" altLang="en-US" sz="2200" dirty="0" err="1">
                <a:solidFill>
                  <a:srgbClr val="313131"/>
                </a:solidFill>
                <a:latin typeface="Times New Roman" panose="02020603050405020304" pitchFamily="18" charset="0"/>
                <a:cs typeface="Times New Roman" panose="02020603050405020304" pitchFamily="18" charset="0"/>
              </a:rPr>
              <a:t>ngắn</a:t>
            </a:r>
            <a:r>
              <a:rPr lang="en-US" altLang="en-US" sz="2200" dirty="0">
                <a:solidFill>
                  <a:srgbClr val="313131"/>
                </a:solidFill>
                <a:latin typeface="Times New Roman" panose="02020603050405020304" pitchFamily="18" charset="0"/>
                <a:cs typeface="Times New Roman" panose="02020603050405020304" pitchFamily="18" charset="0"/>
              </a:rPr>
              <a:t> </a:t>
            </a:r>
            <a:r>
              <a:rPr lang="en-US" altLang="en-US" sz="2200" dirty="0" err="1">
                <a:solidFill>
                  <a:srgbClr val="313131"/>
                </a:solidFill>
                <a:latin typeface="Times New Roman" panose="02020603050405020304" pitchFamily="18" charset="0"/>
                <a:cs typeface="Times New Roman" panose="02020603050405020304" pitchFamily="18" charset="0"/>
              </a:rPr>
              <a:t>gọn</a:t>
            </a:r>
            <a:r>
              <a:rPr lang="en-US" altLang="en-US" sz="2200" dirty="0">
                <a:solidFill>
                  <a:srgbClr val="313131"/>
                </a:solidFill>
                <a:latin typeface="Times New Roman" panose="02020603050405020304" pitchFamily="18" charset="0"/>
                <a:cs typeface="Times New Roman" panose="02020603050405020304" pitchFamily="18" charset="0"/>
              </a:rPr>
              <a:t> </a:t>
            </a:r>
            <a:r>
              <a:rPr lang="en-US" altLang="en-US" sz="2200" dirty="0" err="1">
                <a:solidFill>
                  <a:srgbClr val="313131"/>
                </a:solidFill>
                <a:latin typeface="Times New Roman" panose="02020603050405020304" pitchFamily="18" charset="0"/>
                <a:cs typeface="Times New Roman" panose="02020603050405020304" pitchFamily="18" charset="0"/>
              </a:rPr>
              <a:t>của</a:t>
            </a:r>
            <a:r>
              <a:rPr lang="en-US" altLang="en-US" sz="2200" dirty="0">
                <a:solidFill>
                  <a:srgbClr val="313131"/>
                </a:solidFill>
                <a:latin typeface="Times New Roman" panose="02020603050405020304" pitchFamily="18" charset="0"/>
                <a:cs typeface="Times New Roman" panose="02020603050405020304" pitchFamily="18" charset="0"/>
              </a:rPr>
              <a:t> </a:t>
            </a:r>
            <a:r>
              <a:rPr lang="en-US" altLang="en-US" sz="2200" dirty="0" err="1">
                <a:solidFill>
                  <a:srgbClr val="313131"/>
                </a:solidFill>
                <a:latin typeface="Times New Roman" panose="02020603050405020304" pitchFamily="18" charset="0"/>
                <a:cs typeface="Times New Roman" panose="02020603050405020304" pitchFamily="18" charset="0"/>
              </a:rPr>
              <a:t>em</a:t>
            </a:r>
            <a:r>
              <a:rPr lang="en-US" altLang="en-US" sz="2200" dirty="0">
                <a:solidFill>
                  <a:srgbClr val="313131"/>
                </a:solidFill>
                <a:latin typeface="Times New Roman" panose="02020603050405020304" pitchFamily="18" charset="0"/>
                <a:cs typeface="Times New Roman" panose="02020603050405020304" pitchFamily="18" charset="0"/>
              </a:rPr>
              <a:t> </a:t>
            </a:r>
            <a:r>
              <a:rPr lang="en-US" altLang="en-US" sz="2200" dirty="0" err="1">
                <a:solidFill>
                  <a:srgbClr val="313131"/>
                </a:solidFill>
                <a:latin typeface="Times New Roman" panose="02020603050405020304" pitchFamily="18" charset="0"/>
                <a:cs typeface="Times New Roman" panose="02020603050405020304" pitchFamily="18" charset="0"/>
              </a:rPr>
              <a:t>về</a:t>
            </a:r>
            <a:r>
              <a:rPr lang="en-US" altLang="en-US" sz="2200" dirty="0">
                <a:solidFill>
                  <a:srgbClr val="313131"/>
                </a:solidFill>
                <a:latin typeface="Times New Roman" panose="02020603050405020304" pitchFamily="18" charset="0"/>
                <a:cs typeface="Times New Roman" panose="02020603050405020304" pitchFamily="18" charset="0"/>
              </a:rPr>
              <a:t> 10 </a:t>
            </a:r>
            <a:r>
              <a:rPr lang="en-US" altLang="en-US" sz="2200" dirty="0" err="1">
                <a:solidFill>
                  <a:srgbClr val="313131"/>
                </a:solidFill>
                <a:latin typeface="Times New Roman" panose="02020603050405020304" pitchFamily="18" charset="0"/>
                <a:cs typeface="Times New Roman" panose="02020603050405020304" pitchFamily="18" charset="0"/>
              </a:rPr>
              <a:t>ngày</a:t>
            </a:r>
            <a:r>
              <a:rPr lang="en-US" altLang="en-US" sz="2200" dirty="0">
                <a:solidFill>
                  <a:srgbClr val="313131"/>
                </a:solidFill>
                <a:latin typeface="Times New Roman" panose="02020603050405020304" pitchFamily="18" charset="0"/>
                <a:cs typeface="Times New Roman" panose="02020603050405020304" pitchFamily="18" charset="0"/>
              </a:rPr>
              <a:t> </a:t>
            </a:r>
            <a:r>
              <a:rPr lang="en-US" altLang="en-US" sz="2200" dirty="0" err="1">
                <a:solidFill>
                  <a:srgbClr val="313131"/>
                </a:solidFill>
                <a:latin typeface="Times New Roman" panose="02020603050405020304" pitchFamily="18" charset="0"/>
                <a:cs typeface="Times New Roman" panose="02020603050405020304" pitchFamily="18" charset="0"/>
              </a:rPr>
              <a:t>học</a:t>
            </a:r>
            <a:r>
              <a:rPr lang="en-US" altLang="en-US" sz="2200" dirty="0">
                <a:solidFill>
                  <a:srgbClr val="313131"/>
                </a:solidFill>
                <a:latin typeface="Times New Roman" panose="02020603050405020304" pitchFamily="18" charset="0"/>
                <a:cs typeface="Times New Roman" panose="02020603050405020304" pitchFamily="18" charset="0"/>
              </a:rPr>
              <a:t>, </a:t>
            </a:r>
            <a:r>
              <a:rPr lang="en-US" altLang="en-US" sz="2200" dirty="0" err="1">
                <a:solidFill>
                  <a:srgbClr val="313131"/>
                </a:solidFill>
                <a:latin typeface="Times New Roman" panose="02020603050405020304" pitchFamily="18" charset="0"/>
                <a:cs typeface="Times New Roman" panose="02020603050405020304" pitchFamily="18" charset="0"/>
              </a:rPr>
              <a:t>còn</a:t>
            </a:r>
            <a:r>
              <a:rPr lang="en-US" altLang="en-US" sz="2200" dirty="0">
                <a:solidFill>
                  <a:srgbClr val="313131"/>
                </a:solidFill>
                <a:latin typeface="Times New Roman" panose="02020603050405020304" pitchFamily="18" charset="0"/>
                <a:cs typeface="Times New Roman" panose="02020603050405020304" pitchFamily="18" charset="0"/>
              </a:rPr>
              <a:t> chi </a:t>
            </a:r>
            <a:r>
              <a:rPr lang="en-US" altLang="en-US" sz="2200" dirty="0" err="1">
                <a:solidFill>
                  <a:srgbClr val="313131"/>
                </a:solidFill>
                <a:latin typeface="Times New Roman" panose="02020603050405020304" pitchFamily="18" charset="0"/>
                <a:cs typeface="Times New Roman" panose="02020603050405020304" pitchFamily="18" charset="0"/>
              </a:rPr>
              <a:t>tiết</a:t>
            </a:r>
            <a:r>
              <a:rPr lang="en-US" altLang="en-US" sz="2200" dirty="0">
                <a:solidFill>
                  <a:srgbClr val="313131"/>
                </a:solidFill>
                <a:latin typeface="Times New Roman" panose="02020603050405020304" pitchFamily="18" charset="0"/>
                <a:cs typeface="Times New Roman" panose="02020603050405020304" pitchFamily="18" charset="0"/>
              </a:rPr>
              <a:t> </a:t>
            </a:r>
            <a:r>
              <a:rPr lang="en-US" altLang="en-US" sz="2200" dirty="0" err="1">
                <a:solidFill>
                  <a:srgbClr val="313131"/>
                </a:solidFill>
                <a:latin typeface="Times New Roman" panose="02020603050405020304" pitchFamily="18" charset="0"/>
                <a:cs typeface="Times New Roman" panose="02020603050405020304" pitchFamily="18" charset="0"/>
              </a:rPr>
              <a:t>cụ</a:t>
            </a:r>
            <a:r>
              <a:rPr lang="en-US" altLang="en-US" sz="2200" dirty="0">
                <a:solidFill>
                  <a:srgbClr val="313131"/>
                </a:solidFill>
                <a:latin typeface="Times New Roman" panose="02020603050405020304" pitchFamily="18" charset="0"/>
                <a:cs typeface="Times New Roman" panose="02020603050405020304" pitchFamily="18" charset="0"/>
              </a:rPr>
              <a:t> </a:t>
            </a:r>
            <a:r>
              <a:rPr lang="en-US" altLang="en-US" sz="2200" dirty="0" err="1">
                <a:solidFill>
                  <a:srgbClr val="313131"/>
                </a:solidFill>
                <a:latin typeface="Times New Roman" panose="02020603050405020304" pitchFamily="18" charset="0"/>
                <a:cs typeface="Times New Roman" panose="02020603050405020304" pitchFamily="18" charset="0"/>
              </a:rPr>
              <a:t>thể</a:t>
            </a:r>
            <a:r>
              <a:rPr lang="en-US" altLang="en-US" sz="2200" dirty="0">
                <a:solidFill>
                  <a:srgbClr val="313131"/>
                </a:solidFill>
                <a:latin typeface="Times New Roman" panose="02020603050405020304" pitchFamily="18" charset="0"/>
                <a:cs typeface="Times New Roman" panose="02020603050405020304" pitchFamily="18" charset="0"/>
              </a:rPr>
              <a:t> </a:t>
            </a:r>
            <a:r>
              <a:rPr lang="en-US" altLang="en-US" sz="2200" dirty="0" err="1">
                <a:solidFill>
                  <a:srgbClr val="313131"/>
                </a:solidFill>
                <a:latin typeface="Times New Roman" panose="02020603050405020304" pitchFamily="18" charset="0"/>
                <a:cs typeface="Times New Roman" panose="02020603050405020304" pitchFamily="18" charset="0"/>
              </a:rPr>
              <a:t>có</a:t>
            </a:r>
            <a:r>
              <a:rPr lang="en-US" altLang="en-US" sz="2200" dirty="0">
                <a:solidFill>
                  <a:srgbClr val="313131"/>
                </a:solidFill>
                <a:latin typeface="Times New Roman" panose="02020603050405020304" pitchFamily="18" charset="0"/>
                <a:cs typeface="Times New Roman" panose="02020603050405020304" pitchFamily="18" charset="0"/>
              </a:rPr>
              <a:t> </a:t>
            </a:r>
            <a:r>
              <a:rPr lang="en-US" altLang="en-US" sz="2200" dirty="0" err="1">
                <a:solidFill>
                  <a:srgbClr val="313131"/>
                </a:solidFill>
                <a:latin typeface="Times New Roman" panose="02020603050405020304" pitchFamily="18" charset="0"/>
                <a:cs typeface="Times New Roman" panose="02020603050405020304" pitchFamily="18" charset="0"/>
              </a:rPr>
              <a:t>hết</a:t>
            </a:r>
            <a:r>
              <a:rPr lang="en-US" altLang="en-US" sz="2200" dirty="0">
                <a:solidFill>
                  <a:srgbClr val="313131"/>
                </a:solidFill>
                <a:latin typeface="Times New Roman" panose="02020603050405020304" pitchFamily="18" charset="0"/>
                <a:cs typeface="Times New Roman" panose="02020603050405020304" pitchFamily="18" charset="0"/>
              </a:rPr>
              <a:t> </a:t>
            </a:r>
            <a:r>
              <a:rPr lang="en-US" altLang="en-US" sz="2200" dirty="0" err="1">
                <a:solidFill>
                  <a:srgbClr val="313131"/>
                </a:solidFill>
                <a:latin typeface="Times New Roman" panose="02020603050405020304" pitchFamily="18" charset="0"/>
                <a:cs typeface="Times New Roman" panose="02020603050405020304" pitchFamily="18" charset="0"/>
              </a:rPr>
              <a:t>trong</a:t>
            </a:r>
            <a:r>
              <a:rPr lang="en-US" altLang="en-US" sz="2200" dirty="0">
                <a:solidFill>
                  <a:srgbClr val="313131"/>
                </a:solidFill>
                <a:latin typeface="Times New Roman" panose="02020603050405020304" pitchFamily="18" charset="0"/>
                <a:cs typeface="Times New Roman" panose="02020603050405020304" pitchFamily="18" charset="0"/>
              </a:rPr>
              <a:t> link </a:t>
            </a:r>
            <a:r>
              <a:rPr lang="en-US" altLang="en-US" sz="2200" dirty="0" err="1">
                <a:solidFill>
                  <a:srgbClr val="313131"/>
                </a:solidFill>
                <a:latin typeface="Times New Roman" panose="02020603050405020304" pitchFamily="18" charset="0"/>
                <a:cs typeface="Times New Roman" panose="02020603050405020304" pitchFamily="18" charset="0"/>
              </a:rPr>
              <a:t>tài</a:t>
            </a:r>
            <a:r>
              <a:rPr lang="en-US" altLang="en-US" sz="2200" dirty="0">
                <a:solidFill>
                  <a:srgbClr val="313131"/>
                </a:solidFill>
                <a:latin typeface="Times New Roman" panose="02020603050405020304" pitchFamily="18" charset="0"/>
                <a:cs typeface="Times New Roman" panose="02020603050405020304" pitchFamily="18" charset="0"/>
              </a:rPr>
              <a:t> </a:t>
            </a:r>
            <a:r>
              <a:rPr lang="en-US" altLang="en-US" sz="2200" dirty="0" err="1">
                <a:solidFill>
                  <a:srgbClr val="313131"/>
                </a:solidFill>
                <a:latin typeface="Times New Roman" panose="02020603050405020304" pitchFamily="18" charset="0"/>
                <a:cs typeface="Times New Roman" panose="02020603050405020304" pitchFamily="18" charset="0"/>
              </a:rPr>
              <a:t>liệu</a:t>
            </a:r>
            <a:r>
              <a:rPr lang="en-US" altLang="en-US" sz="2200" dirty="0">
                <a:solidFill>
                  <a:srgbClr val="313131"/>
                </a:solidFill>
                <a:latin typeface="Times New Roman" panose="02020603050405020304" pitchFamily="18" charset="0"/>
                <a:cs typeface="Times New Roman" panose="02020603050405020304" pitchFamily="18" charset="0"/>
              </a:rPr>
              <a:t> </a:t>
            </a:r>
            <a:r>
              <a:rPr lang="en-US" altLang="en-US" sz="2200" dirty="0" err="1">
                <a:solidFill>
                  <a:srgbClr val="313131"/>
                </a:solidFill>
                <a:latin typeface="Times New Roman" panose="02020603050405020304" pitchFamily="18" charset="0"/>
                <a:cs typeface="Times New Roman" panose="02020603050405020304" pitchFamily="18" charset="0"/>
              </a:rPr>
              <a:t>nói</a:t>
            </a:r>
            <a:r>
              <a:rPr lang="en-US" altLang="en-US" sz="2200" dirty="0">
                <a:solidFill>
                  <a:srgbClr val="313131"/>
                </a:solidFill>
                <a:latin typeface="Times New Roman" panose="02020603050405020304" pitchFamily="18" charset="0"/>
                <a:cs typeface="Times New Roman" panose="02020603050405020304" pitchFamily="18" charset="0"/>
              </a:rPr>
              <a:t> </a:t>
            </a:r>
            <a:r>
              <a:rPr lang="en-US" altLang="en-US" sz="2200" dirty="0" err="1">
                <a:solidFill>
                  <a:srgbClr val="313131"/>
                </a:solidFill>
                <a:latin typeface="Times New Roman" panose="02020603050405020304" pitchFamily="18" charset="0"/>
                <a:cs typeface="Times New Roman" panose="02020603050405020304" pitchFamily="18" charset="0"/>
              </a:rPr>
              <a:t>trên</a:t>
            </a:r>
            <a:r>
              <a:rPr lang="en-US" altLang="en-US" sz="2200" dirty="0">
                <a:solidFill>
                  <a:srgbClr val="313131"/>
                </a:solidFill>
                <a:latin typeface="Times New Roman" panose="02020603050405020304" pitchFamily="18" charset="0"/>
                <a:cs typeface="Times New Roman" panose="02020603050405020304" pitchFamily="18" charset="0"/>
              </a:rPr>
              <a:t>, </a:t>
            </a:r>
            <a:r>
              <a:rPr lang="en-US" altLang="en-US" sz="2200" dirty="0" err="1">
                <a:solidFill>
                  <a:srgbClr val="313131"/>
                </a:solidFill>
                <a:latin typeface="Times New Roman" panose="02020603050405020304" pitchFamily="18" charset="0"/>
                <a:cs typeface="Times New Roman" panose="02020603050405020304" pitchFamily="18" charset="0"/>
              </a:rPr>
              <a:t>trong</a:t>
            </a:r>
            <a:r>
              <a:rPr lang="en-US" altLang="en-US" sz="2200" dirty="0">
                <a:solidFill>
                  <a:srgbClr val="313131"/>
                </a:solidFill>
                <a:latin typeface="Times New Roman" panose="02020603050405020304" pitchFamily="18" charset="0"/>
                <a:cs typeface="Times New Roman" panose="02020603050405020304" pitchFamily="18" charset="0"/>
              </a:rPr>
              <a:t> </a:t>
            </a:r>
            <a:r>
              <a:rPr lang="en-US" altLang="en-US" sz="2200" dirty="0" err="1">
                <a:solidFill>
                  <a:srgbClr val="313131"/>
                </a:solidFill>
                <a:latin typeface="Times New Roman" panose="02020603050405020304" pitchFamily="18" charset="0"/>
                <a:cs typeface="Times New Roman" panose="02020603050405020304" pitchFamily="18" charset="0"/>
              </a:rPr>
              <a:t>quá</a:t>
            </a:r>
            <a:r>
              <a:rPr lang="en-US" altLang="en-US" sz="2200" dirty="0">
                <a:solidFill>
                  <a:srgbClr val="313131"/>
                </a:solidFill>
                <a:latin typeface="Times New Roman" panose="02020603050405020304" pitchFamily="18" charset="0"/>
                <a:cs typeface="Times New Roman" panose="02020603050405020304" pitchFamily="18" charset="0"/>
              </a:rPr>
              <a:t> </a:t>
            </a:r>
            <a:r>
              <a:rPr lang="en-US" altLang="en-US" sz="2200" dirty="0" err="1">
                <a:solidFill>
                  <a:srgbClr val="313131"/>
                </a:solidFill>
                <a:latin typeface="Times New Roman" panose="02020603050405020304" pitchFamily="18" charset="0"/>
                <a:cs typeface="Times New Roman" panose="02020603050405020304" pitchFamily="18" charset="0"/>
              </a:rPr>
              <a:t>trình</a:t>
            </a:r>
            <a:r>
              <a:rPr lang="en-US" altLang="en-US" sz="2200" dirty="0">
                <a:solidFill>
                  <a:srgbClr val="313131"/>
                </a:solidFill>
                <a:latin typeface="Times New Roman" panose="02020603050405020304" pitchFamily="18" charset="0"/>
                <a:cs typeface="Times New Roman" panose="02020603050405020304" pitchFamily="18" charset="0"/>
              </a:rPr>
              <a:t> </a:t>
            </a:r>
            <a:r>
              <a:rPr lang="en-US" altLang="en-US" sz="2200" dirty="0" err="1">
                <a:solidFill>
                  <a:srgbClr val="313131"/>
                </a:solidFill>
                <a:latin typeface="Times New Roman" panose="02020603050405020304" pitchFamily="18" charset="0"/>
                <a:cs typeface="Times New Roman" panose="02020603050405020304" pitchFamily="18" charset="0"/>
              </a:rPr>
              <a:t>dạy</a:t>
            </a:r>
            <a:r>
              <a:rPr lang="en-US" altLang="en-US" sz="2200" dirty="0">
                <a:solidFill>
                  <a:srgbClr val="313131"/>
                </a:solidFill>
                <a:latin typeface="Times New Roman" panose="02020603050405020304" pitchFamily="18" charset="0"/>
                <a:cs typeface="Times New Roman" panose="02020603050405020304" pitchFamily="18" charset="0"/>
              </a:rPr>
              <a:t>, </a:t>
            </a:r>
            <a:r>
              <a:rPr lang="en-US" altLang="en-US" sz="2200" dirty="0" err="1">
                <a:solidFill>
                  <a:srgbClr val="313131"/>
                </a:solidFill>
                <a:latin typeface="Times New Roman" panose="02020603050405020304" pitchFamily="18" charset="0"/>
                <a:cs typeface="Times New Roman" panose="02020603050405020304" pitchFamily="18" charset="0"/>
              </a:rPr>
              <a:t>thầy</a:t>
            </a:r>
            <a:r>
              <a:rPr lang="en-US" altLang="en-US" sz="2200" dirty="0">
                <a:solidFill>
                  <a:srgbClr val="313131"/>
                </a:solidFill>
                <a:latin typeface="Times New Roman" panose="02020603050405020304" pitchFamily="18" charset="0"/>
                <a:cs typeface="Times New Roman" panose="02020603050405020304" pitchFamily="18" charset="0"/>
              </a:rPr>
              <a:t> </a:t>
            </a:r>
            <a:r>
              <a:rPr lang="en-US" altLang="en-US" sz="2200" dirty="0" err="1">
                <a:solidFill>
                  <a:srgbClr val="313131"/>
                </a:solidFill>
                <a:latin typeface="Times New Roman" panose="02020603050405020304" pitchFamily="18" charset="0"/>
                <a:cs typeface="Times New Roman" panose="02020603050405020304" pitchFamily="18" charset="0"/>
              </a:rPr>
              <a:t>cô</a:t>
            </a:r>
            <a:r>
              <a:rPr lang="en-US" altLang="en-US" sz="2200" dirty="0">
                <a:solidFill>
                  <a:srgbClr val="313131"/>
                </a:solidFill>
                <a:latin typeface="Times New Roman" panose="02020603050405020304" pitchFamily="18" charset="0"/>
                <a:cs typeface="Times New Roman" panose="02020603050405020304" pitchFamily="18" charset="0"/>
              </a:rPr>
              <a:t> </a:t>
            </a:r>
            <a:r>
              <a:rPr lang="en-US" altLang="en-US" sz="2200" dirty="0" err="1">
                <a:solidFill>
                  <a:srgbClr val="313131"/>
                </a:solidFill>
                <a:latin typeface="Times New Roman" panose="02020603050405020304" pitchFamily="18" charset="0"/>
                <a:cs typeface="Times New Roman" panose="02020603050405020304" pitchFamily="18" charset="0"/>
              </a:rPr>
              <a:t>ngoại</a:t>
            </a:r>
            <a:r>
              <a:rPr lang="en-US" altLang="en-US" sz="2200" dirty="0">
                <a:solidFill>
                  <a:srgbClr val="313131"/>
                </a:solidFill>
                <a:latin typeface="Times New Roman" panose="02020603050405020304" pitchFamily="18" charset="0"/>
                <a:cs typeface="Times New Roman" panose="02020603050405020304" pitchFamily="18" charset="0"/>
              </a:rPr>
              <a:t> </a:t>
            </a:r>
            <a:r>
              <a:rPr lang="en-US" altLang="en-US" sz="2200" dirty="0" err="1">
                <a:solidFill>
                  <a:srgbClr val="313131"/>
                </a:solidFill>
                <a:latin typeface="Times New Roman" panose="02020603050405020304" pitchFamily="18" charset="0"/>
                <a:cs typeface="Times New Roman" panose="02020603050405020304" pitchFamily="18" charset="0"/>
              </a:rPr>
              <a:t>quốc</a:t>
            </a:r>
            <a:r>
              <a:rPr lang="en-US" altLang="en-US" sz="2200" dirty="0">
                <a:solidFill>
                  <a:srgbClr val="313131"/>
                </a:solidFill>
                <a:latin typeface="Times New Roman" panose="02020603050405020304" pitchFamily="18" charset="0"/>
                <a:cs typeface="Times New Roman" panose="02020603050405020304" pitchFamily="18" charset="0"/>
              </a:rPr>
              <a:t> </a:t>
            </a:r>
            <a:r>
              <a:rPr lang="en-US" altLang="en-US" sz="2200" dirty="0" err="1">
                <a:solidFill>
                  <a:srgbClr val="313131"/>
                </a:solidFill>
                <a:latin typeface="Times New Roman" panose="02020603050405020304" pitchFamily="18" charset="0"/>
                <a:cs typeface="Times New Roman" panose="02020603050405020304" pitchFamily="18" charset="0"/>
              </a:rPr>
              <a:t>bám</a:t>
            </a:r>
            <a:r>
              <a:rPr lang="en-US" altLang="en-US" sz="2200" dirty="0">
                <a:solidFill>
                  <a:srgbClr val="313131"/>
                </a:solidFill>
                <a:latin typeface="Times New Roman" panose="02020603050405020304" pitchFamily="18" charset="0"/>
                <a:cs typeface="Times New Roman" panose="02020603050405020304" pitchFamily="18" charset="0"/>
              </a:rPr>
              <a:t> </a:t>
            </a:r>
            <a:r>
              <a:rPr lang="en-US" altLang="en-US" sz="2200" dirty="0" err="1">
                <a:solidFill>
                  <a:srgbClr val="313131"/>
                </a:solidFill>
                <a:latin typeface="Times New Roman" panose="02020603050405020304" pitchFamily="18" charset="0"/>
                <a:cs typeface="Times New Roman" panose="02020603050405020304" pitchFamily="18" charset="0"/>
              </a:rPr>
              <a:t>sát</a:t>
            </a:r>
            <a:r>
              <a:rPr lang="en-US" altLang="en-US" sz="2200" dirty="0">
                <a:solidFill>
                  <a:srgbClr val="313131"/>
                </a:solidFill>
                <a:latin typeface="Times New Roman" panose="02020603050405020304" pitchFamily="18" charset="0"/>
                <a:cs typeface="Times New Roman" panose="02020603050405020304" pitchFamily="18" charset="0"/>
              </a:rPr>
              <a:t> </a:t>
            </a:r>
            <a:r>
              <a:rPr lang="en-US" altLang="en-US" sz="2200" dirty="0" err="1">
                <a:solidFill>
                  <a:srgbClr val="313131"/>
                </a:solidFill>
                <a:latin typeface="Times New Roman" panose="02020603050405020304" pitchFamily="18" charset="0"/>
                <a:cs typeface="Times New Roman" panose="02020603050405020304" pitchFamily="18" charset="0"/>
              </a:rPr>
              <a:t>nội</a:t>
            </a:r>
            <a:r>
              <a:rPr lang="en-US" altLang="en-US" sz="2200" dirty="0">
                <a:solidFill>
                  <a:srgbClr val="313131"/>
                </a:solidFill>
                <a:latin typeface="Times New Roman" panose="02020603050405020304" pitchFamily="18" charset="0"/>
                <a:cs typeface="Times New Roman" panose="02020603050405020304" pitchFamily="18" charset="0"/>
              </a:rPr>
              <a:t> dung </a:t>
            </a:r>
            <a:r>
              <a:rPr lang="en-US" altLang="en-US" sz="2200" dirty="0" err="1">
                <a:solidFill>
                  <a:srgbClr val="313131"/>
                </a:solidFill>
                <a:latin typeface="Times New Roman" panose="02020603050405020304" pitchFamily="18" charset="0"/>
                <a:cs typeface="Times New Roman" panose="02020603050405020304" pitchFamily="18" charset="0"/>
              </a:rPr>
              <a:t>bài</a:t>
            </a:r>
            <a:r>
              <a:rPr lang="en-US" altLang="en-US" sz="2200" dirty="0">
                <a:solidFill>
                  <a:srgbClr val="313131"/>
                </a:solidFill>
                <a:latin typeface="Times New Roman" panose="02020603050405020304" pitchFamily="18" charset="0"/>
                <a:cs typeface="Times New Roman" panose="02020603050405020304" pitchFamily="18" charset="0"/>
              </a:rPr>
              <a:t> </a:t>
            </a:r>
            <a:r>
              <a:rPr lang="en-US" altLang="en-US" sz="2200" dirty="0" err="1">
                <a:solidFill>
                  <a:srgbClr val="313131"/>
                </a:solidFill>
                <a:latin typeface="Times New Roman" panose="02020603050405020304" pitchFamily="18" charset="0"/>
                <a:cs typeface="Times New Roman" panose="02020603050405020304" pitchFamily="18" charset="0"/>
              </a:rPr>
              <a:t>trình</a:t>
            </a:r>
            <a:r>
              <a:rPr lang="en-US" altLang="en-US" sz="2200" dirty="0">
                <a:solidFill>
                  <a:srgbClr val="313131"/>
                </a:solidFill>
                <a:latin typeface="Times New Roman" panose="02020603050405020304" pitchFamily="18" charset="0"/>
                <a:cs typeface="Times New Roman" panose="02020603050405020304" pitchFamily="18" charset="0"/>
              </a:rPr>
              <a:t> </a:t>
            </a:r>
            <a:r>
              <a:rPr lang="en-US" altLang="en-US" sz="2200" dirty="0" err="1">
                <a:solidFill>
                  <a:srgbClr val="313131"/>
                </a:solidFill>
                <a:latin typeface="Times New Roman" panose="02020603050405020304" pitchFamily="18" charset="0"/>
                <a:cs typeface="Times New Roman" panose="02020603050405020304" pitchFamily="18" charset="0"/>
              </a:rPr>
              <a:t>chiếu</a:t>
            </a:r>
            <a:r>
              <a:rPr lang="en-US" altLang="en-US" sz="2200" dirty="0">
                <a:solidFill>
                  <a:srgbClr val="313131"/>
                </a:solidFill>
                <a:latin typeface="Times New Roman" panose="02020603050405020304" pitchFamily="18" charset="0"/>
                <a:cs typeface="Times New Roman" panose="02020603050405020304" pitchFamily="18" charset="0"/>
              </a:rPr>
              <a:t> ạ. </a:t>
            </a:r>
          </a:p>
          <a:p>
            <a:pPr marR="0" lvl="0" indent="457200" algn="just" defTabSz="914400" rtl="0" eaLnBrk="0" fontAlgn="base" latinLnBrk="0" hangingPunct="0">
              <a:lnSpc>
                <a:spcPct val="100000"/>
              </a:lnSpc>
              <a:spcBef>
                <a:spcPct val="0"/>
              </a:spcBef>
              <a:spcAft>
                <a:spcPct val="0"/>
              </a:spcAft>
              <a:buClrTx/>
              <a:buSzTx/>
              <a:buFontTx/>
              <a:buChar char="-"/>
              <a:tabLst/>
            </a:pPr>
            <a:r>
              <a:rPr lang="en-US" altLang="en-US" sz="2200" dirty="0">
                <a:solidFill>
                  <a:srgbClr val="313131"/>
                </a:solidFill>
                <a:latin typeface="Times New Roman" panose="02020603050405020304" pitchFamily="18" charset="0"/>
                <a:cs typeface="Times New Roman" panose="02020603050405020304" pitchFamily="18" charset="0"/>
              </a:rPr>
              <a:t>10 </a:t>
            </a:r>
            <a:r>
              <a:rPr lang="en-US" altLang="en-US" sz="2200" dirty="0" err="1">
                <a:solidFill>
                  <a:srgbClr val="313131"/>
                </a:solidFill>
                <a:latin typeface="Times New Roman" panose="02020603050405020304" pitchFamily="18" charset="0"/>
                <a:cs typeface="Times New Roman" panose="02020603050405020304" pitchFamily="18" charset="0"/>
              </a:rPr>
              <a:t>buổi</a:t>
            </a:r>
            <a:r>
              <a:rPr lang="en-US" altLang="en-US" sz="2200" dirty="0">
                <a:solidFill>
                  <a:srgbClr val="313131"/>
                </a:solidFill>
                <a:latin typeface="Times New Roman" panose="02020603050405020304" pitchFamily="18" charset="0"/>
                <a:cs typeface="Times New Roman" panose="02020603050405020304" pitchFamily="18" charset="0"/>
              </a:rPr>
              <a:t> </a:t>
            </a:r>
            <a:r>
              <a:rPr lang="en-US" altLang="en-US" sz="2200" dirty="0" err="1">
                <a:solidFill>
                  <a:srgbClr val="313131"/>
                </a:solidFill>
                <a:latin typeface="Times New Roman" panose="02020603050405020304" pitchFamily="18" charset="0"/>
                <a:cs typeface="Times New Roman" panose="02020603050405020304" pitchFamily="18" charset="0"/>
              </a:rPr>
              <a:t>học</a:t>
            </a:r>
            <a:r>
              <a:rPr lang="en-US" altLang="en-US" sz="2200" dirty="0">
                <a:solidFill>
                  <a:srgbClr val="313131"/>
                </a:solidFill>
                <a:latin typeface="Times New Roman" panose="02020603050405020304" pitchFamily="18" charset="0"/>
                <a:cs typeface="Times New Roman" panose="02020603050405020304" pitchFamily="18" charset="0"/>
              </a:rPr>
              <a:t> </a:t>
            </a:r>
            <a:r>
              <a:rPr lang="en-US" altLang="en-US" sz="2200" dirty="0" err="1">
                <a:solidFill>
                  <a:srgbClr val="313131"/>
                </a:solidFill>
                <a:latin typeface="Times New Roman" panose="02020603050405020304" pitchFamily="18" charset="0"/>
                <a:cs typeface="Times New Roman" panose="02020603050405020304" pitchFamily="18" charset="0"/>
              </a:rPr>
              <a:t>là</a:t>
            </a:r>
            <a:r>
              <a:rPr lang="en-US" altLang="en-US" sz="2200" dirty="0">
                <a:solidFill>
                  <a:srgbClr val="313131"/>
                </a:solidFill>
                <a:latin typeface="Times New Roman" panose="02020603050405020304" pitchFamily="18" charset="0"/>
                <a:cs typeface="Times New Roman" panose="02020603050405020304" pitchFamily="18" charset="0"/>
              </a:rPr>
              <a:t> 100% </a:t>
            </a:r>
            <a:r>
              <a:rPr lang="en-US" altLang="en-US" sz="2200" dirty="0" err="1">
                <a:solidFill>
                  <a:srgbClr val="313131"/>
                </a:solidFill>
                <a:latin typeface="Times New Roman" panose="02020603050405020304" pitchFamily="18" charset="0"/>
                <a:cs typeface="Times New Roman" panose="02020603050405020304" pitchFamily="18" charset="0"/>
              </a:rPr>
              <a:t>giáo</a:t>
            </a:r>
            <a:r>
              <a:rPr lang="en-US" altLang="en-US" sz="2200" dirty="0">
                <a:solidFill>
                  <a:srgbClr val="313131"/>
                </a:solidFill>
                <a:latin typeface="Times New Roman" panose="02020603050405020304" pitchFamily="18" charset="0"/>
                <a:cs typeface="Times New Roman" panose="02020603050405020304" pitchFamily="18" charset="0"/>
              </a:rPr>
              <a:t> </a:t>
            </a:r>
            <a:r>
              <a:rPr lang="en-US" altLang="en-US" sz="2200" dirty="0" err="1">
                <a:solidFill>
                  <a:srgbClr val="313131"/>
                </a:solidFill>
                <a:latin typeface="Times New Roman" panose="02020603050405020304" pitchFamily="18" charset="0"/>
                <a:cs typeface="Times New Roman" panose="02020603050405020304" pitchFamily="18" charset="0"/>
              </a:rPr>
              <a:t>viên</a:t>
            </a:r>
            <a:r>
              <a:rPr lang="en-US" altLang="en-US" sz="2200" dirty="0">
                <a:solidFill>
                  <a:srgbClr val="313131"/>
                </a:solidFill>
                <a:latin typeface="Times New Roman" panose="02020603050405020304" pitchFamily="18" charset="0"/>
                <a:cs typeface="Times New Roman" panose="02020603050405020304" pitchFamily="18" charset="0"/>
              </a:rPr>
              <a:t> </a:t>
            </a:r>
            <a:r>
              <a:rPr lang="en-US" altLang="en-US" sz="2200" dirty="0" err="1">
                <a:solidFill>
                  <a:srgbClr val="313131"/>
                </a:solidFill>
                <a:latin typeface="Times New Roman" panose="02020603050405020304" pitchFamily="18" charset="0"/>
                <a:cs typeface="Times New Roman" panose="02020603050405020304" pitchFamily="18" charset="0"/>
              </a:rPr>
              <a:t>ngoại</a:t>
            </a:r>
            <a:r>
              <a:rPr lang="en-US" altLang="en-US" sz="2200" dirty="0">
                <a:solidFill>
                  <a:srgbClr val="313131"/>
                </a:solidFill>
                <a:latin typeface="Times New Roman" panose="02020603050405020304" pitchFamily="18" charset="0"/>
                <a:cs typeface="Times New Roman" panose="02020603050405020304" pitchFamily="18" charset="0"/>
              </a:rPr>
              <a:t> </a:t>
            </a:r>
            <a:r>
              <a:rPr lang="en-US" altLang="en-US" sz="2200" dirty="0" err="1">
                <a:solidFill>
                  <a:srgbClr val="313131"/>
                </a:solidFill>
                <a:latin typeface="Times New Roman" panose="02020603050405020304" pitchFamily="18" charset="0"/>
                <a:cs typeface="Times New Roman" panose="02020603050405020304" pitchFamily="18" charset="0"/>
              </a:rPr>
              <a:t>quốc</a:t>
            </a:r>
            <a:r>
              <a:rPr lang="en-US" altLang="en-US" sz="2200" dirty="0">
                <a:solidFill>
                  <a:srgbClr val="313131"/>
                </a:solidFill>
                <a:latin typeface="Times New Roman" panose="02020603050405020304" pitchFamily="18" charset="0"/>
                <a:cs typeface="Times New Roman" panose="02020603050405020304" pitchFamily="18" charset="0"/>
              </a:rPr>
              <a:t> </a:t>
            </a:r>
            <a:r>
              <a:rPr lang="en-US" altLang="en-US" sz="2200" dirty="0" err="1">
                <a:solidFill>
                  <a:srgbClr val="313131"/>
                </a:solidFill>
                <a:latin typeface="Times New Roman" panose="02020603050405020304" pitchFamily="18" charset="0"/>
                <a:cs typeface="Times New Roman" panose="02020603050405020304" pitchFamily="18" charset="0"/>
              </a:rPr>
              <a:t>đứng</a:t>
            </a:r>
            <a:r>
              <a:rPr lang="en-US" altLang="en-US" sz="2200" dirty="0">
                <a:solidFill>
                  <a:srgbClr val="313131"/>
                </a:solidFill>
                <a:latin typeface="Times New Roman" panose="02020603050405020304" pitchFamily="18" charset="0"/>
                <a:cs typeface="Times New Roman" panose="02020603050405020304" pitchFamily="18" charset="0"/>
              </a:rPr>
              <a:t> </a:t>
            </a:r>
            <a:r>
              <a:rPr lang="en-US" altLang="en-US" sz="2200" dirty="0" err="1">
                <a:solidFill>
                  <a:srgbClr val="313131"/>
                </a:solidFill>
                <a:latin typeface="Times New Roman" panose="02020603050405020304" pitchFamily="18" charset="0"/>
                <a:cs typeface="Times New Roman" panose="02020603050405020304" pitchFamily="18" charset="0"/>
              </a:rPr>
              <a:t>lớp</a:t>
            </a:r>
            <a:r>
              <a:rPr lang="en-US" altLang="en-US" sz="2200" dirty="0">
                <a:solidFill>
                  <a:srgbClr val="313131"/>
                </a:solidFill>
                <a:latin typeface="Times New Roman" panose="02020603050405020304" pitchFamily="18" charset="0"/>
                <a:cs typeface="Times New Roman" panose="02020603050405020304" pitchFamily="18" charset="0"/>
              </a:rPr>
              <a:t> </a:t>
            </a:r>
            <a:r>
              <a:rPr lang="en-US" altLang="en-US" sz="2200" dirty="0" err="1">
                <a:solidFill>
                  <a:srgbClr val="313131"/>
                </a:solidFill>
                <a:latin typeface="Times New Roman" panose="02020603050405020304" pitchFamily="18" charset="0"/>
                <a:cs typeface="Times New Roman" panose="02020603050405020304" pitchFamily="18" charset="0"/>
              </a:rPr>
              <a:t>nhưng</a:t>
            </a:r>
            <a:r>
              <a:rPr lang="en-US" altLang="en-US" sz="2200" dirty="0">
                <a:solidFill>
                  <a:srgbClr val="313131"/>
                </a:solidFill>
                <a:latin typeface="Times New Roman" panose="02020603050405020304" pitchFamily="18" charset="0"/>
                <a:cs typeface="Times New Roman" panose="02020603050405020304" pitchFamily="18" charset="0"/>
              </a:rPr>
              <a:t> </a:t>
            </a:r>
            <a:r>
              <a:rPr lang="en-US" altLang="en-US" sz="2200" dirty="0" err="1">
                <a:solidFill>
                  <a:srgbClr val="313131"/>
                </a:solidFill>
                <a:latin typeface="Times New Roman" panose="02020603050405020304" pitchFamily="18" charset="0"/>
                <a:cs typeface="Times New Roman" panose="02020603050405020304" pitchFamily="18" charset="0"/>
              </a:rPr>
              <a:t>đều</a:t>
            </a:r>
            <a:r>
              <a:rPr lang="en-US" altLang="en-US" sz="2200" dirty="0">
                <a:solidFill>
                  <a:srgbClr val="313131"/>
                </a:solidFill>
                <a:latin typeface="Times New Roman" panose="02020603050405020304" pitchFamily="18" charset="0"/>
                <a:cs typeface="Times New Roman" panose="02020603050405020304" pitchFamily="18" charset="0"/>
              </a:rPr>
              <a:t> </a:t>
            </a:r>
            <a:r>
              <a:rPr lang="en-US" altLang="en-US" sz="2200" dirty="0" err="1">
                <a:solidFill>
                  <a:srgbClr val="313131"/>
                </a:solidFill>
                <a:latin typeface="Times New Roman" panose="02020603050405020304" pitchFamily="18" charset="0"/>
                <a:cs typeface="Times New Roman" panose="02020603050405020304" pitchFamily="18" charset="0"/>
              </a:rPr>
              <a:t>có</a:t>
            </a:r>
            <a:r>
              <a:rPr lang="en-US" altLang="en-US" sz="2200" dirty="0">
                <a:solidFill>
                  <a:srgbClr val="313131"/>
                </a:solidFill>
                <a:latin typeface="Times New Roman" panose="02020603050405020304" pitchFamily="18" charset="0"/>
                <a:cs typeface="Times New Roman" panose="02020603050405020304" pitchFamily="18" charset="0"/>
              </a:rPr>
              <a:t> </a:t>
            </a:r>
            <a:r>
              <a:rPr lang="en-US" altLang="en-US" sz="2200" dirty="0" err="1">
                <a:solidFill>
                  <a:srgbClr val="313131"/>
                </a:solidFill>
                <a:latin typeface="Times New Roman" panose="02020603050405020304" pitchFamily="18" charset="0"/>
                <a:cs typeface="Times New Roman" panose="02020603050405020304" pitchFamily="18" charset="0"/>
              </a:rPr>
              <a:t>phiên</a:t>
            </a:r>
            <a:r>
              <a:rPr lang="en-US" altLang="en-US" sz="2200" dirty="0">
                <a:solidFill>
                  <a:srgbClr val="313131"/>
                </a:solidFill>
                <a:latin typeface="Times New Roman" panose="02020603050405020304" pitchFamily="18" charset="0"/>
                <a:cs typeface="Times New Roman" panose="02020603050405020304" pitchFamily="18" charset="0"/>
              </a:rPr>
              <a:t> </a:t>
            </a:r>
            <a:r>
              <a:rPr lang="en-US" altLang="en-US" sz="2200" dirty="0" err="1">
                <a:solidFill>
                  <a:srgbClr val="313131"/>
                </a:solidFill>
                <a:latin typeface="Times New Roman" panose="02020603050405020304" pitchFamily="18" charset="0"/>
                <a:cs typeface="Times New Roman" panose="02020603050405020304" pitchFamily="18" charset="0"/>
              </a:rPr>
              <a:t>dịch</a:t>
            </a:r>
            <a:r>
              <a:rPr lang="en-US" altLang="en-US" sz="2200" dirty="0">
                <a:solidFill>
                  <a:srgbClr val="313131"/>
                </a:solidFill>
                <a:latin typeface="Times New Roman" panose="02020603050405020304" pitchFamily="18" charset="0"/>
                <a:cs typeface="Times New Roman" panose="02020603050405020304" pitchFamily="18" charset="0"/>
              </a:rPr>
              <a:t> </a:t>
            </a:r>
            <a:r>
              <a:rPr lang="en-US" altLang="en-US" sz="2200" dirty="0" err="1">
                <a:solidFill>
                  <a:srgbClr val="313131"/>
                </a:solidFill>
                <a:latin typeface="Times New Roman" panose="02020603050405020304" pitchFamily="18" charset="0"/>
                <a:cs typeface="Times New Roman" panose="02020603050405020304" pitchFamily="18" charset="0"/>
              </a:rPr>
              <a:t>dịch</a:t>
            </a:r>
            <a:r>
              <a:rPr lang="en-US" altLang="en-US" sz="2200" dirty="0">
                <a:solidFill>
                  <a:srgbClr val="313131"/>
                </a:solidFill>
                <a:latin typeface="Times New Roman" panose="02020603050405020304" pitchFamily="18" charset="0"/>
                <a:cs typeface="Times New Roman" panose="02020603050405020304" pitchFamily="18" charset="0"/>
              </a:rPr>
              <a:t> </a:t>
            </a:r>
            <a:r>
              <a:rPr lang="en-US" altLang="en-US" sz="2200" dirty="0" err="1">
                <a:solidFill>
                  <a:srgbClr val="313131"/>
                </a:solidFill>
                <a:latin typeface="Times New Roman" panose="02020603050405020304" pitchFamily="18" charset="0"/>
                <a:cs typeface="Times New Roman" panose="02020603050405020304" pitchFamily="18" charset="0"/>
              </a:rPr>
              <a:t>từng</a:t>
            </a:r>
            <a:r>
              <a:rPr lang="en-US" altLang="en-US" sz="2200" dirty="0">
                <a:solidFill>
                  <a:srgbClr val="313131"/>
                </a:solidFill>
                <a:latin typeface="Times New Roman" panose="02020603050405020304" pitchFamily="18" charset="0"/>
                <a:cs typeface="Times New Roman" panose="02020603050405020304" pitchFamily="18" charset="0"/>
              </a:rPr>
              <a:t> </a:t>
            </a:r>
            <a:r>
              <a:rPr lang="en-US" altLang="en-US" sz="2200" dirty="0" err="1">
                <a:solidFill>
                  <a:srgbClr val="313131"/>
                </a:solidFill>
                <a:latin typeface="Times New Roman" panose="02020603050405020304" pitchFamily="18" charset="0"/>
                <a:cs typeface="Times New Roman" panose="02020603050405020304" pitchFamily="18" charset="0"/>
              </a:rPr>
              <a:t>đoạn</a:t>
            </a:r>
            <a:r>
              <a:rPr lang="en-US" altLang="en-US" sz="2200" dirty="0">
                <a:solidFill>
                  <a:srgbClr val="313131"/>
                </a:solidFill>
                <a:latin typeface="Times New Roman" panose="02020603050405020304" pitchFamily="18" charset="0"/>
                <a:cs typeface="Times New Roman" panose="02020603050405020304" pitchFamily="18" charset="0"/>
              </a:rPr>
              <a:t> </a:t>
            </a:r>
            <a:r>
              <a:rPr lang="en-US" altLang="en-US" sz="2200" dirty="0" err="1">
                <a:solidFill>
                  <a:srgbClr val="313131"/>
                </a:solidFill>
                <a:latin typeface="Times New Roman" panose="02020603050405020304" pitchFamily="18" charset="0"/>
                <a:cs typeface="Times New Roman" panose="02020603050405020304" pitchFamily="18" charset="0"/>
              </a:rPr>
              <a:t>thầy</a:t>
            </a:r>
            <a:r>
              <a:rPr lang="en-US" altLang="en-US" sz="2200" dirty="0">
                <a:solidFill>
                  <a:srgbClr val="313131"/>
                </a:solidFill>
                <a:latin typeface="Times New Roman" panose="02020603050405020304" pitchFamily="18" charset="0"/>
                <a:cs typeface="Times New Roman" panose="02020603050405020304" pitchFamily="18" charset="0"/>
              </a:rPr>
              <a:t> </a:t>
            </a:r>
            <a:r>
              <a:rPr lang="en-US" altLang="en-US" sz="2200" dirty="0" err="1">
                <a:solidFill>
                  <a:srgbClr val="313131"/>
                </a:solidFill>
                <a:latin typeface="Times New Roman" panose="02020603050405020304" pitchFamily="18" charset="0"/>
                <a:cs typeface="Times New Roman" panose="02020603050405020304" pitchFamily="18" charset="0"/>
              </a:rPr>
              <a:t>cô</a:t>
            </a:r>
            <a:r>
              <a:rPr lang="en-US" altLang="en-US" sz="2200" dirty="0">
                <a:solidFill>
                  <a:srgbClr val="313131"/>
                </a:solidFill>
                <a:latin typeface="Times New Roman" panose="02020603050405020304" pitchFamily="18" charset="0"/>
                <a:cs typeface="Times New Roman" panose="02020603050405020304" pitchFamily="18" charset="0"/>
              </a:rPr>
              <a:t> </a:t>
            </a:r>
            <a:r>
              <a:rPr lang="en-US" altLang="en-US" sz="2200" dirty="0" err="1">
                <a:solidFill>
                  <a:srgbClr val="313131"/>
                </a:solidFill>
                <a:latin typeface="Times New Roman" panose="02020603050405020304" pitchFamily="18" charset="0"/>
                <a:cs typeface="Times New Roman" panose="02020603050405020304" pitchFamily="18" charset="0"/>
              </a:rPr>
              <a:t>giảng</a:t>
            </a:r>
            <a:r>
              <a:rPr lang="en-US" altLang="en-US" sz="2200" dirty="0">
                <a:solidFill>
                  <a:srgbClr val="313131"/>
                </a:solidFill>
                <a:latin typeface="Times New Roman" panose="02020603050405020304" pitchFamily="18" charset="0"/>
                <a:cs typeface="Times New Roman" panose="02020603050405020304" pitchFamily="18" charset="0"/>
              </a:rPr>
              <a:t>.</a:t>
            </a:r>
          </a:p>
          <a:p>
            <a:pPr indent="457200" algn="just">
              <a:buFontTx/>
              <a:buChar char="-"/>
            </a:pPr>
            <a:r>
              <a:rPr kumimoji="0" lang="en-US" altLang="en-US" sz="2200" b="0" i="0" u="none" strike="noStrike" cap="none" normalizeH="0" baseline="0" dirty="0" err="1">
                <a:ln>
                  <a:noFill/>
                </a:ln>
                <a:solidFill>
                  <a:srgbClr val="313131"/>
                </a:solidFill>
                <a:effectLst/>
                <a:latin typeface="Times New Roman" panose="02020603050405020304" pitchFamily="18" charset="0"/>
                <a:cs typeface="Times New Roman" panose="02020603050405020304" pitchFamily="18" charset="0"/>
              </a:rPr>
              <a:t>Thầy</a:t>
            </a:r>
            <a:r>
              <a:rPr kumimoji="0" lang="en-US" altLang="en-US" sz="2200" b="0" i="0" u="none" strike="noStrike" cap="none" normalizeH="0" baseline="0" dirty="0">
                <a:ln>
                  <a:noFill/>
                </a:ln>
                <a:solidFill>
                  <a:srgbClr val="313131"/>
                </a:solidFill>
                <a:effectLst/>
                <a:latin typeface="Times New Roman" panose="02020603050405020304" pitchFamily="18" charset="0"/>
                <a:cs typeface="Times New Roman" panose="02020603050405020304" pitchFamily="18" charset="0"/>
              </a:rPr>
              <a:t> </a:t>
            </a:r>
            <a:r>
              <a:rPr kumimoji="0" lang="en-US" altLang="en-US" sz="2200" b="0" i="0" u="none" strike="noStrike" cap="none" normalizeH="0" baseline="0" dirty="0" err="1">
                <a:ln>
                  <a:noFill/>
                </a:ln>
                <a:solidFill>
                  <a:srgbClr val="313131"/>
                </a:solidFill>
                <a:effectLst/>
                <a:latin typeface="Times New Roman" panose="02020603050405020304" pitchFamily="18" charset="0"/>
                <a:cs typeface="Times New Roman" panose="02020603050405020304" pitchFamily="18" charset="0"/>
              </a:rPr>
              <a:t>c</a:t>
            </a:r>
            <a:r>
              <a:rPr lang="en-US" altLang="en-US" sz="2200" dirty="0" err="1">
                <a:solidFill>
                  <a:srgbClr val="313131"/>
                </a:solidFill>
                <a:latin typeface="Times New Roman" panose="02020603050405020304" pitchFamily="18" charset="0"/>
                <a:cs typeface="Times New Roman" panose="02020603050405020304" pitchFamily="18" charset="0"/>
              </a:rPr>
              <a:t>ô</a:t>
            </a:r>
            <a:r>
              <a:rPr lang="en-US" altLang="en-US" sz="2200" dirty="0">
                <a:solidFill>
                  <a:srgbClr val="313131"/>
                </a:solidFill>
                <a:latin typeface="Times New Roman" panose="02020603050405020304" pitchFamily="18" charset="0"/>
                <a:cs typeface="Times New Roman" panose="02020603050405020304" pitchFamily="18" charset="0"/>
              </a:rPr>
              <a:t> </a:t>
            </a:r>
            <a:r>
              <a:rPr lang="en-US" altLang="en-US" sz="2200" dirty="0" err="1">
                <a:solidFill>
                  <a:srgbClr val="313131"/>
                </a:solidFill>
                <a:latin typeface="Times New Roman" panose="02020603050405020304" pitchFamily="18" charset="0"/>
                <a:cs typeface="Times New Roman" panose="02020603050405020304" pitchFamily="18" charset="0"/>
              </a:rPr>
              <a:t>diễn</a:t>
            </a:r>
            <a:r>
              <a:rPr lang="en-US" altLang="en-US" sz="2200" dirty="0">
                <a:solidFill>
                  <a:srgbClr val="313131"/>
                </a:solidFill>
                <a:latin typeface="Times New Roman" panose="02020603050405020304" pitchFamily="18" charset="0"/>
                <a:cs typeface="Times New Roman" panose="02020603050405020304" pitchFamily="18" charset="0"/>
              </a:rPr>
              <a:t> </a:t>
            </a:r>
            <a:r>
              <a:rPr lang="en-US" altLang="en-US" sz="2200" dirty="0" err="1">
                <a:solidFill>
                  <a:srgbClr val="313131"/>
                </a:solidFill>
                <a:latin typeface="Times New Roman" panose="02020603050405020304" pitchFamily="18" charset="0"/>
                <a:cs typeface="Times New Roman" panose="02020603050405020304" pitchFamily="18" charset="0"/>
              </a:rPr>
              <a:t>thuyết</a:t>
            </a:r>
            <a:r>
              <a:rPr lang="en-US" altLang="en-US" sz="2200" dirty="0">
                <a:solidFill>
                  <a:srgbClr val="313131"/>
                </a:solidFill>
                <a:latin typeface="Times New Roman" panose="02020603050405020304" pitchFamily="18" charset="0"/>
                <a:cs typeface="Times New Roman" panose="02020603050405020304" pitchFamily="18" charset="0"/>
              </a:rPr>
              <a:t> </a:t>
            </a:r>
            <a:r>
              <a:rPr lang="en-US" altLang="en-US" sz="2200" dirty="0" err="1">
                <a:solidFill>
                  <a:srgbClr val="313131"/>
                </a:solidFill>
                <a:latin typeface="Times New Roman" panose="02020603050405020304" pitchFamily="18" charset="0"/>
                <a:cs typeface="Times New Roman" panose="02020603050405020304" pitchFamily="18" charset="0"/>
              </a:rPr>
              <a:t>là</a:t>
            </a:r>
            <a:r>
              <a:rPr lang="en-US" altLang="en-US" sz="2200" dirty="0">
                <a:solidFill>
                  <a:srgbClr val="313131"/>
                </a:solidFill>
                <a:latin typeface="Times New Roman" panose="02020603050405020304" pitchFamily="18" charset="0"/>
                <a:cs typeface="Times New Roman" panose="02020603050405020304" pitchFamily="18" charset="0"/>
              </a:rPr>
              <a:t> </a:t>
            </a:r>
            <a:r>
              <a:rPr lang="en-US" altLang="en-US" sz="2200" dirty="0" err="1">
                <a:solidFill>
                  <a:srgbClr val="313131"/>
                </a:solidFill>
                <a:latin typeface="Times New Roman" panose="02020603050405020304" pitchFamily="18" charset="0"/>
                <a:cs typeface="Times New Roman" panose="02020603050405020304" pitchFamily="18" charset="0"/>
              </a:rPr>
              <a:t>chính</a:t>
            </a:r>
            <a:r>
              <a:rPr lang="en-US" altLang="en-US" sz="2200" dirty="0">
                <a:solidFill>
                  <a:srgbClr val="313131"/>
                </a:solidFill>
                <a:latin typeface="Times New Roman" panose="02020603050405020304" pitchFamily="18" charset="0"/>
                <a:cs typeface="Times New Roman" panose="02020603050405020304" pitchFamily="18" charset="0"/>
              </a:rPr>
              <a:t>, </a:t>
            </a:r>
            <a:r>
              <a:rPr lang="en-US" altLang="en-US" sz="2200" dirty="0" err="1">
                <a:solidFill>
                  <a:srgbClr val="313131"/>
                </a:solidFill>
                <a:latin typeface="Times New Roman" panose="02020603050405020304" pitchFamily="18" charset="0"/>
                <a:cs typeface="Times New Roman" panose="02020603050405020304" pitchFamily="18" charset="0"/>
              </a:rPr>
              <a:t>có</a:t>
            </a:r>
            <a:r>
              <a:rPr lang="en-US" altLang="en-US" sz="2200" dirty="0">
                <a:solidFill>
                  <a:srgbClr val="313131"/>
                </a:solidFill>
                <a:latin typeface="Times New Roman" panose="02020603050405020304" pitchFamily="18" charset="0"/>
                <a:cs typeface="Times New Roman" panose="02020603050405020304" pitchFamily="18" charset="0"/>
              </a:rPr>
              <a:t> </a:t>
            </a:r>
            <a:r>
              <a:rPr lang="en-US" altLang="en-US" sz="2200" dirty="0" err="1">
                <a:solidFill>
                  <a:srgbClr val="313131"/>
                </a:solidFill>
                <a:latin typeface="Times New Roman" panose="02020603050405020304" pitchFamily="18" charset="0"/>
                <a:cs typeface="Times New Roman" panose="02020603050405020304" pitchFamily="18" charset="0"/>
              </a:rPr>
              <a:t>hỏi</a:t>
            </a:r>
            <a:r>
              <a:rPr lang="en-US" altLang="en-US" sz="2200" dirty="0">
                <a:solidFill>
                  <a:srgbClr val="313131"/>
                </a:solidFill>
                <a:latin typeface="Times New Roman" panose="02020603050405020304" pitchFamily="18" charset="0"/>
                <a:cs typeface="Times New Roman" panose="02020603050405020304" pitchFamily="18" charset="0"/>
              </a:rPr>
              <a:t> </a:t>
            </a:r>
            <a:r>
              <a:rPr lang="en-US" altLang="en-US" sz="2200" dirty="0" err="1">
                <a:solidFill>
                  <a:srgbClr val="313131"/>
                </a:solidFill>
                <a:latin typeface="Times New Roman" panose="02020603050405020304" pitchFamily="18" charset="0"/>
                <a:cs typeface="Times New Roman" panose="02020603050405020304" pitchFamily="18" charset="0"/>
              </a:rPr>
              <a:t>đáp</a:t>
            </a:r>
            <a:r>
              <a:rPr lang="en-US" altLang="en-US" sz="2200" dirty="0">
                <a:solidFill>
                  <a:srgbClr val="313131"/>
                </a:solidFill>
                <a:latin typeface="Times New Roman" panose="02020603050405020304" pitchFamily="18" charset="0"/>
                <a:cs typeface="Times New Roman" panose="02020603050405020304" pitchFamily="18" charset="0"/>
              </a:rPr>
              <a:t> t</a:t>
            </a:r>
            <a:r>
              <a:rPr lang="vi-VN" altLang="en-US" sz="2200" dirty="0">
                <a:solidFill>
                  <a:srgbClr val="313131"/>
                </a:solidFill>
                <a:latin typeface="Times New Roman" panose="02020603050405020304" pitchFamily="18" charset="0"/>
                <a:cs typeface="Times New Roman" panose="02020603050405020304" pitchFamily="18" charset="0"/>
              </a:rPr>
              <a:t>ư</a:t>
            </a:r>
            <a:r>
              <a:rPr lang="en-US" altLang="en-US" sz="2200" dirty="0" err="1">
                <a:solidFill>
                  <a:srgbClr val="313131"/>
                </a:solidFill>
                <a:latin typeface="Times New Roman" panose="02020603050405020304" pitchFamily="18" charset="0"/>
                <a:cs typeface="Times New Roman" panose="02020603050405020304" pitchFamily="18" charset="0"/>
              </a:rPr>
              <a:t>ơng</a:t>
            </a:r>
            <a:r>
              <a:rPr lang="en-US" altLang="en-US" sz="2200" dirty="0">
                <a:solidFill>
                  <a:srgbClr val="313131"/>
                </a:solidFill>
                <a:latin typeface="Times New Roman" panose="02020603050405020304" pitchFamily="18" charset="0"/>
                <a:cs typeface="Times New Roman" panose="02020603050405020304" pitchFamily="18" charset="0"/>
              </a:rPr>
              <a:t> </a:t>
            </a:r>
            <a:r>
              <a:rPr lang="en-US" altLang="en-US" sz="2200" dirty="0" err="1">
                <a:solidFill>
                  <a:srgbClr val="313131"/>
                </a:solidFill>
                <a:latin typeface="Times New Roman" panose="02020603050405020304" pitchFamily="18" charset="0"/>
                <a:cs typeface="Times New Roman" panose="02020603050405020304" pitchFamily="18" charset="0"/>
              </a:rPr>
              <a:t>tác</a:t>
            </a:r>
            <a:r>
              <a:rPr lang="en-US" altLang="en-US" sz="2200" dirty="0">
                <a:solidFill>
                  <a:srgbClr val="313131"/>
                </a:solidFill>
                <a:latin typeface="Times New Roman" panose="02020603050405020304" pitchFamily="18" charset="0"/>
                <a:cs typeface="Times New Roman" panose="02020603050405020304" pitchFamily="18" charset="0"/>
              </a:rPr>
              <a:t>; </a:t>
            </a:r>
            <a:r>
              <a:rPr lang="en-US" altLang="en-US" sz="2200" dirty="0" err="1">
                <a:solidFill>
                  <a:srgbClr val="313131"/>
                </a:solidFill>
                <a:latin typeface="Times New Roman" panose="02020603050405020304" pitchFamily="18" charset="0"/>
                <a:cs typeface="Times New Roman" panose="02020603050405020304" pitchFamily="18" charset="0"/>
              </a:rPr>
              <a:t>thời</a:t>
            </a:r>
            <a:r>
              <a:rPr lang="en-US" altLang="en-US" sz="2200" dirty="0">
                <a:solidFill>
                  <a:srgbClr val="313131"/>
                </a:solidFill>
                <a:latin typeface="Times New Roman" panose="02020603050405020304" pitchFamily="18" charset="0"/>
                <a:cs typeface="Times New Roman" panose="02020603050405020304" pitchFamily="18" charset="0"/>
              </a:rPr>
              <a:t> </a:t>
            </a:r>
            <a:r>
              <a:rPr lang="en-US" altLang="en-US" sz="2200" dirty="0" err="1">
                <a:solidFill>
                  <a:srgbClr val="313131"/>
                </a:solidFill>
                <a:latin typeface="Times New Roman" panose="02020603050405020304" pitchFamily="18" charset="0"/>
                <a:cs typeface="Times New Roman" panose="02020603050405020304" pitchFamily="18" charset="0"/>
              </a:rPr>
              <a:t>gian</a:t>
            </a:r>
            <a:r>
              <a:rPr lang="en-US" altLang="en-US" sz="2200" dirty="0">
                <a:solidFill>
                  <a:srgbClr val="313131"/>
                </a:solidFill>
                <a:latin typeface="Times New Roman" panose="02020603050405020304" pitchFamily="18" charset="0"/>
                <a:cs typeface="Times New Roman" panose="02020603050405020304" pitchFamily="18" charset="0"/>
              </a:rPr>
              <a:t> </a:t>
            </a:r>
            <a:r>
              <a:rPr lang="en-US" altLang="en-US" sz="2200" dirty="0" err="1">
                <a:solidFill>
                  <a:srgbClr val="313131"/>
                </a:solidFill>
                <a:latin typeface="Times New Roman" panose="02020603050405020304" pitchFamily="18" charset="0"/>
                <a:cs typeface="Times New Roman" panose="02020603050405020304" pitchFamily="18" charset="0"/>
              </a:rPr>
              <a:t>cho</a:t>
            </a:r>
            <a:r>
              <a:rPr lang="en-US" altLang="en-US" sz="2200" dirty="0">
                <a:solidFill>
                  <a:srgbClr val="313131"/>
                </a:solidFill>
                <a:latin typeface="Times New Roman" panose="02020603050405020304" pitchFamily="18" charset="0"/>
                <a:cs typeface="Times New Roman" panose="02020603050405020304" pitchFamily="18" charset="0"/>
              </a:rPr>
              <a:t> </a:t>
            </a:r>
            <a:r>
              <a:rPr lang="en-US" altLang="en-US" sz="2200" dirty="0" err="1">
                <a:solidFill>
                  <a:srgbClr val="313131"/>
                </a:solidFill>
                <a:latin typeface="Times New Roman" panose="02020603050405020304" pitchFamily="18" charset="0"/>
                <a:cs typeface="Times New Roman" panose="02020603050405020304" pitchFamily="18" charset="0"/>
              </a:rPr>
              <a:t>học</a:t>
            </a:r>
            <a:r>
              <a:rPr lang="en-US" altLang="en-US" sz="2200" dirty="0">
                <a:solidFill>
                  <a:srgbClr val="313131"/>
                </a:solidFill>
                <a:latin typeface="Times New Roman" panose="02020603050405020304" pitchFamily="18" charset="0"/>
                <a:cs typeface="Times New Roman" panose="02020603050405020304" pitchFamily="18" charset="0"/>
              </a:rPr>
              <a:t> </a:t>
            </a:r>
            <a:r>
              <a:rPr lang="en-US" altLang="en-US" sz="2200" dirty="0" err="1">
                <a:solidFill>
                  <a:srgbClr val="313131"/>
                </a:solidFill>
                <a:latin typeface="Times New Roman" panose="02020603050405020304" pitchFamily="18" charset="0"/>
                <a:cs typeface="Times New Roman" panose="02020603050405020304" pitchFamily="18" charset="0"/>
              </a:rPr>
              <a:t>viên</a:t>
            </a:r>
            <a:r>
              <a:rPr lang="en-US" altLang="en-US" sz="2200" dirty="0">
                <a:solidFill>
                  <a:srgbClr val="313131"/>
                </a:solidFill>
                <a:latin typeface="Times New Roman" panose="02020603050405020304" pitchFamily="18" charset="0"/>
                <a:cs typeface="Times New Roman" panose="02020603050405020304" pitchFamily="18" charset="0"/>
              </a:rPr>
              <a:t> </a:t>
            </a:r>
            <a:r>
              <a:rPr lang="en-US" altLang="en-US" sz="2200" dirty="0" err="1">
                <a:solidFill>
                  <a:srgbClr val="313131"/>
                </a:solidFill>
                <a:latin typeface="Times New Roman" panose="02020603050405020304" pitchFamily="18" charset="0"/>
                <a:cs typeface="Times New Roman" panose="02020603050405020304" pitchFamily="18" charset="0"/>
              </a:rPr>
              <a:t>thảo</a:t>
            </a:r>
            <a:r>
              <a:rPr lang="en-US" altLang="en-US" sz="2200" dirty="0">
                <a:solidFill>
                  <a:srgbClr val="313131"/>
                </a:solidFill>
                <a:latin typeface="Times New Roman" panose="02020603050405020304" pitchFamily="18" charset="0"/>
                <a:cs typeface="Times New Roman" panose="02020603050405020304" pitchFamily="18" charset="0"/>
              </a:rPr>
              <a:t> </a:t>
            </a:r>
            <a:r>
              <a:rPr lang="en-US" altLang="en-US" sz="2200" dirty="0" err="1">
                <a:solidFill>
                  <a:srgbClr val="313131"/>
                </a:solidFill>
                <a:latin typeface="Times New Roman" panose="02020603050405020304" pitchFamily="18" charset="0"/>
                <a:cs typeface="Times New Roman" panose="02020603050405020304" pitchFamily="18" charset="0"/>
              </a:rPr>
              <a:t>luận</a:t>
            </a:r>
            <a:r>
              <a:rPr lang="en-US" altLang="en-US" sz="2200" dirty="0">
                <a:solidFill>
                  <a:srgbClr val="313131"/>
                </a:solidFill>
                <a:latin typeface="Times New Roman" panose="02020603050405020304" pitchFamily="18" charset="0"/>
                <a:cs typeface="Times New Roman" panose="02020603050405020304" pitchFamily="18" charset="0"/>
              </a:rPr>
              <a:t>, </a:t>
            </a:r>
            <a:r>
              <a:rPr lang="en-US" altLang="en-US" sz="2200" dirty="0" err="1">
                <a:solidFill>
                  <a:srgbClr val="313131"/>
                </a:solidFill>
                <a:latin typeface="Times New Roman" panose="02020603050405020304" pitchFamily="18" charset="0"/>
                <a:cs typeface="Times New Roman" panose="02020603050405020304" pitchFamily="18" charset="0"/>
              </a:rPr>
              <a:t>suy</a:t>
            </a:r>
            <a:r>
              <a:rPr lang="en-US" altLang="en-US" sz="2200" dirty="0">
                <a:solidFill>
                  <a:srgbClr val="313131"/>
                </a:solidFill>
                <a:latin typeface="Times New Roman" panose="02020603050405020304" pitchFamily="18" charset="0"/>
                <a:cs typeface="Times New Roman" panose="02020603050405020304" pitchFamily="18" charset="0"/>
              </a:rPr>
              <a:t> </a:t>
            </a:r>
            <a:r>
              <a:rPr lang="en-US" altLang="en-US" sz="2200" dirty="0" err="1">
                <a:solidFill>
                  <a:srgbClr val="313131"/>
                </a:solidFill>
                <a:latin typeface="Times New Roman" panose="02020603050405020304" pitchFamily="18" charset="0"/>
                <a:cs typeface="Times New Roman" panose="02020603050405020304" pitchFamily="18" charset="0"/>
              </a:rPr>
              <a:t>nghĩ</a:t>
            </a:r>
            <a:r>
              <a:rPr lang="en-US" altLang="en-US" sz="2200" dirty="0">
                <a:solidFill>
                  <a:srgbClr val="313131"/>
                </a:solidFill>
                <a:latin typeface="Times New Roman" panose="02020603050405020304" pitchFamily="18" charset="0"/>
                <a:cs typeface="Times New Roman" panose="02020603050405020304" pitchFamily="18" charset="0"/>
              </a:rPr>
              <a:t> </a:t>
            </a:r>
            <a:r>
              <a:rPr lang="en-US" altLang="en-US" sz="2200" dirty="0" err="1">
                <a:solidFill>
                  <a:srgbClr val="313131"/>
                </a:solidFill>
                <a:latin typeface="Times New Roman" panose="02020603050405020304" pitchFamily="18" charset="0"/>
                <a:cs typeface="Times New Roman" panose="02020603050405020304" pitchFamily="18" charset="0"/>
              </a:rPr>
              <a:t>trả</a:t>
            </a:r>
            <a:r>
              <a:rPr lang="en-US" altLang="en-US" sz="2200" dirty="0">
                <a:solidFill>
                  <a:srgbClr val="313131"/>
                </a:solidFill>
                <a:latin typeface="Times New Roman" panose="02020603050405020304" pitchFamily="18" charset="0"/>
                <a:cs typeface="Times New Roman" panose="02020603050405020304" pitchFamily="18" charset="0"/>
              </a:rPr>
              <a:t> </a:t>
            </a:r>
            <a:r>
              <a:rPr lang="en-US" altLang="en-US" sz="2200" dirty="0" err="1">
                <a:solidFill>
                  <a:srgbClr val="313131"/>
                </a:solidFill>
                <a:latin typeface="Times New Roman" panose="02020603050405020304" pitchFamily="18" charset="0"/>
                <a:cs typeface="Times New Roman" panose="02020603050405020304" pitchFamily="18" charset="0"/>
              </a:rPr>
              <a:t>lời</a:t>
            </a:r>
            <a:r>
              <a:rPr lang="en-US" altLang="en-US" sz="2200" dirty="0">
                <a:solidFill>
                  <a:srgbClr val="313131"/>
                </a:solidFill>
                <a:latin typeface="Times New Roman" panose="02020603050405020304" pitchFamily="18" charset="0"/>
                <a:cs typeface="Times New Roman" panose="02020603050405020304" pitchFamily="18" charset="0"/>
              </a:rPr>
              <a:t> </a:t>
            </a:r>
            <a:r>
              <a:rPr lang="en-US" altLang="en-US" sz="2200" dirty="0" err="1">
                <a:solidFill>
                  <a:srgbClr val="313131"/>
                </a:solidFill>
                <a:latin typeface="Times New Roman" panose="02020603050405020304" pitchFamily="18" charset="0"/>
                <a:cs typeface="Times New Roman" panose="02020603050405020304" pitchFamily="18" charset="0"/>
              </a:rPr>
              <a:t>nhiều</a:t>
            </a:r>
            <a:r>
              <a:rPr lang="en-US" altLang="en-US" sz="2200" dirty="0">
                <a:solidFill>
                  <a:srgbClr val="313131"/>
                </a:solidFill>
                <a:latin typeface="Times New Roman" panose="02020603050405020304" pitchFamily="18" charset="0"/>
                <a:cs typeface="Times New Roman" panose="02020603050405020304" pitchFamily="18" charset="0"/>
              </a:rPr>
              <a:t> </a:t>
            </a:r>
            <a:r>
              <a:rPr lang="en-US" altLang="en-US" sz="2200" dirty="0" err="1">
                <a:solidFill>
                  <a:srgbClr val="313131"/>
                </a:solidFill>
                <a:latin typeface="Times New Roman" panose="02020603050405020304" pitchFamily="18" charset="0"/>
                <a:cs typeface="Times New Roman" panose="02020603050405020304" pitchFamily="18" charset="0"/>
              </a:rPr>
              <a:t>nên</a:t>
            </a:r>
            <a:r>
              <a:rPr lang="en-US" altLang="en-US" sz="2200" dirty="0">
                <a:solidFill>
                  <a:srgbClr val="313131"/>
                </a:solidFill>
                <a:latin typeface="Times New Roman" panose="02020603050405020304" pitchFamily="18" charset="0"/>
                <a:cs typeface="Times New Roman" panose="02020603050405020304" pitchFamily="18" charset="0"/>
              </a:rPr>
              <a:t> </a:t>
            </a:r>
            <a:r>
              <a:rPr lang="en-US" altLang="en-US" sz="2200" dirty="0" err="1">
                <a:solidFill>
                  <a:srgbClr val="313131"/>
                </a:solidFill>
                <a:latin typeface="Times New Roman" panose="02020603050405020304" pitchFamily="18" charset="0"/>
                <a:cs typeface="Times New Roman" panose="02020603050405020304" pitchFamily="18" charset="0"/>
              </a:rPr>
              <a:t>hơi</a:t>
            </a:r>
            <a:r>
              <a:rPr lang="en-US" altLang="en-US" sz="2200" dirty="0">
                <a:solidFill>
                  <a:srgbClr val="313131"/>
                </a:solidFill>
                <a:latin typeface="Times New Roman" panose="02020603050405020304" pitchFamily="18" charset="0"/>
                <a:cs typeface="Times New Roman" panose="02020603050405020304" pitchFamily="18" charset="0"/>
              </a:rPr>
              <a:t> </a:t>
            </a:r>
            <a:r>
              <a:rPr lang="en-US" altLang="en-US" sz="2200" dirty="0" err="1">
                <a:solidFill>
                  <a:srgbClr val="313131"/>
                </a:solidFill>
                <a:latin typeface="Times New Roman" panose="02020603050405020304" pitchFamily="18" charset="0"/>
                <a:cs typeface="Times New Roman" panose="02020603050405020304" pitchFamily="18" charset="0"/>
              </a:rPr>
              <a:t>lãng</a:t>
            </a:r>
            <a:r>
              <a:rPr lang="en-US" altLang="en-US" sz="2200" dirty="0">
                <a:solidFill>
                  <a:srgbClr val="313131"/>
                </a:solidFill>
                <a:latin typeface="Times New Roman" panose="02020603050405020304" pitchFamily="18" charset="0"/>
                <a:cs typeface="Times New Roman" panose="02020603050405020304" pitchFamily="18" charset="0"/>
              </a:rPr>
              <a:t> </a:t>
            </a:r>
            <a:r>
              <a:rPr lang="en-US" altLang="en-US" sz="2200" dirty="0" err="1">
                <a:solidFill>
                  <a:srgbClr val="313131"/>
                </a:solidFill>
                <a:latin typeface="Times New Roman" panose="02020603050405020304" pitchFamily="18" charset="0"/>
                <a:cs typeface="Times New Roman" panose="02020603050405020304" pitchFamily="18" charset="0"/>
              </a:rPr>
              <a:t>phí</a:t>
            </a:r>
            <a:r>
              <a:rPr lang="en-US" altLang="en-US" sz="2200" dirty="0">
                <a:solidFill>
                  <a:srgbClr val="313131"/>
                </a:solidFill>
                <a:latin typeface="Times New Roman" panose="02020603050405020304" pitchFamily="18" charset="0"/>
                <a:cs typeface="Times New Roman" panose="02020603050405020304" pitchFamily="18" charset="0"/>
              </a:rPr>
              <a:t> </a:t>
            </a:r>
            <a:r>
              <a:rPr lang="en-US" altLang="en-US" sz="2200" dirty="0" err="1">
                <a:solidFill>
                  <a:srgbClr val="313131"/>
                </a:solidFill>
                <a:latin typeface="Times New Roman" panose="02020603050405020304" pitchFamily="18" charset="0"/>
                <a:cs typeface="Times New Roman" panose="02020603050405020304" pitchFamily="18" charset="0"/>
              </a:rPr>
              <a:t>thời</a:t>
            </a:r>
            <a:r>
              <a:rPr lang="en-US" altLang="en-US" sz="2200" dirty="0">
                <a:solidFill>
                  <a:srgbClr val="313131"/>
                </a:solidFill>
                <a:latin typeface="Times New Roman" panose="02020603050405020304" pitchFamily="18" charset="0"/>
                <a:cs typeface="Times New Roman" panose="02020603050405020304" pitchFamily="18" charset="0"/>
              </a:rPr>
              <a:t> </a:t>
            </a:r>
            <a:r>
              <a:rPr lang="en-US" altLang="en-US" sz="2200" dirty="0" err="1">
                <a:solidFill>
                  <a:srgbClr val="313131"/>
                </a:solidFill>
                <a:latin typeface="Times New Roman" panose="02020603050405020304" pitchFamily="18" charset="0"/>
                <a:cs typeface="Times New Roman" panose="02020603050405020304" pitchFamily="18" charset="0"/>
              </a:rPr>
              <a:t>gian</a:t>
            </a:r>
            <a:r>
              <a:rPr lang="en-US" altLang="en-US" sz="2200" dirty="0">
                <a:solidFill>
                  <a:srgbClr val="313131"/>
                </a:solidFill>
                <a:latin typeface="Times New Roman" panose="02020603050405020304" pitchFamily="18" charset="0"/>
                <a:cs typeface="Times New Roman" panose="02020603050405020304" pitchFamily="18" charset="0"/>
              </a:rPr>
              <a:t>. </a:t>
            </a:r>
            <a:r>
              <a:rPr lang="en-US" altLang="en-US" sz="2200" dirty="0" err="1">
                <a:solidFill>
                  <a:srgbClr val="313131"/>
                </a:solidFill>
                <a:latin typeface="Times New Roman" panose="02020603050405020304" pitchFamily="18" charset="0"/>
                <a:cs typeface="Times New Roman" panose="02020603050405020304" pitchFamily="18" charset="0"/>
              </a:rPr>
              <a:t>Đa</a:t>
            </a:r>
            <a:r>
              <a:rPr lang="en-US" altLang="en-US" sz="2200" dirty="0">
                <a:solidFill>
                  <a:srgbClr val="313131"/>
                </a:solidFill>
                <a:latin typeface="Times New Roman" panose="02020603050405020304" pitchFamily="18" charset="0"/>
                <a:cs typeface="Times New Roman" panose="02020603050405020304" pitchFamily="18" charset="0"/>
              </a:rPr>
              <a:t> </a:t>
            </a:r>
            <a:r>
              <a:rPr lang="en-US" altLang="en-US" sz="2200" dirty="0" err="1">
                <a:solidFill>
                  <a:srgbClr val="313131"/>
                </a:solidFill>
                <a:latin typeface="Times New Roman" panose="02020603050405020304" pitchFamily="18" charset="0"/>
                <a:cs typeface="Times New Roman" panose="02020603050405020304" pitchFamily="18" charset="0"/>
              </a:rPr>
              <a:t>số</a:t>
            </a:r>
            <a:r>
              <a:rPr lang="en-US" altLang="en-US" sz="2200" dirty="0">
                <a:solidFill>
                  <a:srgbClr val="313131"/>
                </a:solidFill>
                <a:latin typeface="Times New Roman" panose="02020603050405020304" pitchFamily="18" charset="0"/>
                <a:cs typeface="Times New Roman" panose="02020603050405020304" pitchFamily="18" charset="0"/>
              </a:rPr>
              <a:t> </a:t>
            </a:r>
            <a:r>
              <a:rPr lang="en-US" altLang="en-US" sz="2200" dirty="0" err="1">
                <a:solidFill>
                  <a:srgbClr val="313131"/>
                </a:solidFill>
                <a:latin typeface="Times New Roman" panose="02020603050405020304" pitchFamily="18" charset="0"/>
                <a:cs typeface="Times New Roman" panose="02020603050405020304" pitchFamily="18" charset="0"/>
              </a:rPr>
              <a:t>các</a:t>
            </a:r>
            <a:r>
              <a:rPr lang="en-US" altLang="en-US" sz="2200" dirty="0">
                <a:solidFill>
                  <a:srgbClr val="313131"/>
                </a:solidFill>
                <a:latin typeface="Times New Roman" panose="02020603050405020304" pitchFamily="18" charset="0"/>
                <a:cs typeface="Times New Roman" panose="02020603050405020304" pitchFamily="18" charset="0"/>
              </a:rPr>
              <a:t> </a:t>
            </a:r>
            <a:r>
              <a:rPr lang="en-US" altLang="en-US" sz="2200" dirty="0" err="1">
                <a:solidFill>
                  <a:srgbClr val="313131"/>
                </a:solidFill>
                <a:latin typeface="Times New Roman" panose="02020603050405020304" pitchFamily="18" charset="0"/>
                <a:cs typeface="Times New Roman" panose="02020603050405020304" pitchFamily="18" charset="0"/>
              </a:rPr>
              <a:t>câu</a:t>
            </a:r>
            <a:r>
              <a:rPr lang="en-US" altLang="en-US" sz="2200" dirty="0">
                <a:solidFill>
                  <a:srgbClr val="313131"/>
                </a:solidFill>
                <a:latin typeface="Times New Roman" panose="02020603050405020304" pitchFamily="18" charset="0"/>
                <a:cs typeface="Times New Roman" panose="02020603050405020304" pitchFamily="18" charset="0"/>
              </a:rPr>
              <a:t> </a:t>
            </a:r>
            <a:r>
              <a:rPr lang="en-US" altLang="en-US" sz="2200" dirty="0" err="1">
                <a:solidFill>
                  <a:srgbClr val="313131"/>
                </a:solidFill>
                <a:latin typeface="Times New Roman" panose="02020603050405020304" pitchFamily="18" charset="0"/>
                <a:cs typeface="Times New Roman" panose="02020603050405020304" pitchFamily="18" charset="0"/>
              </a:rPr>
              <a:t>hỏi</a:t>
            </a:r>
            <a:r>
              <a:rPr lang="en-US" altLang="en-US" sz="2200" dirty="0">
                <a:solidFill>
                  <a:srgbClr val="313131"/>
                </a:solidFill>
                <a:latin typeface="Times New Roman" panose="02020603050405020304" pitchFamily="18" charset="0"/>
                <a:cs typeface="Times New Roman" panose="02020603050405020304" pitchFamily="18" charset="0"/>
              </a:rPr>
              <a:t> </a:t>
            </a:r>
            <a:r>
              <a:rPr lang="en-US" altLang="en-US" sz="2200" dirty="0" err="1">
                <a:solidFill>
                  <a:srgbClr val="313131"/>
                </a:solidFill>
                <a:latin typeface="Times New Roman" panose="02020603050405020304" pitchFamily="18" charset="0"/>
                <a:cs typeface="Times New Roman" panose="02020603050405020304" pitchFamily="18" charset="0"/>
              </a:rPr>
              <a:t>phát</a:t>
            </a:r>
            <a:r>
              <a:rPr lang="en-US" altLang="en-US" sz="2200" dirty="0">
                <a:solidFill>
                  <a:srgbClr val="313131"/>
                </a:solidFill>
                <a:latin typeface="Times New Roman" panose="02020603050405020304" pitchFamily="18" charset="0"/>
                <a:cs typeface="Times New Roman" panose="02020603050405020304" pitchFamily="18" charset="0"/>
              </a:rPr>
              <a:t> ra </a:t>
            </a:r>
            <a:r>
              <a:rPr lang="en-US" altLang="en-US" sz="2200" dirty="0" err="1">
                <a:solidFill>
                  <a:srgbClr val="313131"/>
                </a:solidFill>
                <a:latin typeface="Times New Roman" panose="02020603050405020304" pitchFamily="18" charset="0"/>
                <a:cs typeface="Times New Roman" panose="02020603050405020304" pitchFamily="18" charset="0"/>
              </a:rPr>
              <a:t>đều</a:t>
            </a:r>
            <a:r>
              <a:rPr lang="en-US" altLang="en-US" sz="2200" dirty="0">
                <a:solidFill>
                  <a:srgbClr val="313131"/>
                </a:solidFill>
                <a:latin typeface="Times New Roman" panose="02020603050405020304" pitchFamily="18" charset="0"/>
                <a:cs typeface="Times New Roman" panose="02020603050405020304" pitchFamily="18" charset="0"/>
              </a:rPr>
              <a:t> y/c </a:t>
            </a:r>
            <a:r>
              <a:rPr lang="en-US" altLang="en-US" sz="2200" dirty="0" err="1">
                <a:solidFill>
                  <a:srgbClr val="313131"/>
                </a:solidFill>
                <a:latin typeface="Times New Roman" panose="02020603050405020304" pitchFamily="18" charset="0"/>
                <a:cs typeface="Times New Roman" panose="02020603050405020304" pitchFamily="18" charset="0"/>
              </a:rPr>
              <a:t>học</a:t>
            </a:r>
            <a:r>
              <a:rPr lang="en-US" altLang="en-US" sz="2200" dirty="0">
                <a:solidFill>
                  <a:srgbClr val="313131"/>
                </a:solidFill>
                <a:latin typeface="Times New Roman" panose="02020603050405020304" pitchFamily="18" charset="0"/>
                <a:cs typeface="Times New Roman" panose="02020603050405020304" pitchFamily="18" charset="0"/>
              </a:rPr>
              <a:t> </a:t>
            </a:r>
            <a:r>
              <a:rPr lang="en-US" altLang="en-US" sz="2200" dirty="0" err="1">
                <a:solidFill>
                  <a:srgbClr val="313131"/>
                </a:solidFill>
                <a:latin typeface="Times New Roman" panose="02020603050405020304" pitchFamily="18" charset="0"/>
                <a:cs typeface="Times New Roman" panose="02020603050405020304" pitchFamily="18" charset="0"/>
              </a:rPr>
              <a:t>viên</a:t>
            </a:r>
            <a:r>
              <a:rPr lang="en-US" altLang="en-US" sz="2200" dirty="0">
                <a:solidFill>
                  <a:srgbClr val="313131"/>
                </a:solidFill>
                <a:latin typeface="Times New Roman" panose="02020603050405020304" pitchFamily="18" charset="0"/>
                <a:cs typeface="Times New Roman" panose="02020603050405020304" pitchFamily="18" charset="0"/>
              </a:rPr>
              <a:t> </a:t>
            </a:r>
            <a:r>
              <a:rPr lang="en-US" altLang="en-US" sz="2200" dirty="0" err="1">
                <a:solidFill>
                  <a:srgbClr val="313131"/>
                </a:solidFill>
                <a:latin typeface="Times New Roman" panose="02020603050405020304" pitchFamily="18" charset="0"/>
                <a:cs typeface="Times New Roman" panose="02020603050405020304" pitchFamily="18" charset="0"/>
              </a:rPr>
              <a:t>thảo</a:t>
            </a:r>
            <a:r>
              <a:rPr lang="en-US" altLang="en-US" sz="2200" dirty="0">
                <a:solidFill>
                  <a:srgbClr val="313131"/>
                </a:solidFill>
                <a:latin typeface="Times New Roman" panose="02020603050405020304" pitchFamily="18" charset="0"/>
                <a:cs typeface="Times New Roman" panose="02020603050405020304" pitchFamily="18" charset="0"/>
              </a:rPr>
              <a:t> </a:t>
            </a:r>
            <a:r>
              <a:rPr lang="en-US" altLang="en-US" sz="2200" dirty="0" err="1">
                <a:solidFill>
                  <a:srgbClr val="313131"/>
                </a:solidFill>
                <a:latin typeface="Times New Roman" panose="02020603050405020304" pitchFamily="18" charset="0"/>
                <a:cs typeface="Times New Roman" panose="02020603050405020304" pitchFamily="18" charset="0"/>
              </a:rPr>
              <a:t>luận</a:t>
            </a:r>
            <a:r>
              <a:rPr lang="en-US" altLang="en-US" sz="2200" dirty="0">
                <a:solidFill>
                  <a:srgbClr val="313131"/>
                </a:solidFill>
                <a:latin typeface="Times New Roman" panose="02020603050405020304" pitchFamily="18" charset="0"/>
                <a:cs typeface="Times New Roman" panose="02020603050405020304" pitchFamily="18" charset="0"/>
              </a:rPr>
              <a:t> </a:t>
            </a:r>
            <a:r>
              <a:rPr lang="en-US" altLang="en-US" sz="2200" dirty="0" err="1">
                <a:solidFill>
                  <a:srgbClr val="313131"/>
                </a:solidFill>
                <a:latin typeface="Times New Roman" panose="02020603050405020304" pitchFamily="18" charset="0"/>
                <a:cs typeface="Times New Roman" panose="02020603050405020304" pitchFamily="18" charset="0"/>
              </a:rPr>
              <a:t>nhóm</a:t>
            </a:r>
            <a:r>
              <a:rPr lang="en-US" altLang="en-US" sz="2200" dirty="0">
                <a:solidFill>
                  <a:srgbClr val="313131"/>
                </a:solidFill>
                <a:latin typeface="Times New Roman" panose="02020603050405020304" pitchFamily="18" charset="0"/>
                <a:cs typeface="Times New Roman" panose="02020603050405020304" pitchFamily="18" charset="0"/>
              </a:rPr>
              <a:t>: 1 ng</a:t>
            </a:r>
            <a:r>
              <a:rPr lang="vi-VN" altLang="en-US" sz="2200" dirty="0">
                <a:solidFill>
                  <a:srgbClr val="313131"/>
                </a:solidFill>
                <a:latin typeface="Times New Roman" panose="02020603050405020304" pitchFamily="18" charset="0"/>
                <a:cs typeface="Times New Roman" panose="02020603050405020304" pitchFamily="18" charset="0"/>
              </a:rPr>
              <a:t>ư</a:t>
            </a:r>
            <a:r>
              <a:rPr lang="en-US" altLang="en-US" sz="2200" dirty="0" err="1">
                <a:solidFill>
                  <a:srgbClr val="313131"/>
                </a:solidFill>
                <a:latin typeface="Times New Roman" panose="02020603050405020304" pitchFamily="18" charset="0"/>
                <a:cs typeface="Times New Roman" panose="02020603050405020304" pitchFamily="18" charset="0"/>
              </a:rPr>
              <a:t>ời</a:t>
            </a:r>
            <a:r>
              <a:rPr lang="en-US" altLang="en-US" sz="2200" dirty="0">
                <a:solidFill>
                  <a:srgbClr val="313131"/>
                </a:solidFill>
                <a:latin typeface="Times New Roman" panose="02020603050405020304" pitchFamily="18" charset="0"/>
                <a:cs typeface="Times New Roman" panose="02020603050405020304" pitchFamily="18" charset="0"/>
              </a:rPr>
              <a:t> </a:t>
            </a:r>
            <a:r>
              <a:rPr lang="en-US" altLang="en-US" sz="2200" dirty="0" err="1">
                <a:solidFill>
                  <a:srgbClr val="313131"/>
                </a:solidFill>
                <a:latin typeface="Times New Roman" panose="02020603050405020304" pitchFamily="18" charset="0"/>
                <a:cs typeface="Times New Roman" panose="02020603050405020304" pitchFamily="18" charset="0"/>
              </a:rPr>
              <a:t>phỏng</a:t>
            </a:r>
            <a:r>
              <a:rPr lang="en-US" altLang="en-US" sz="2200" dirty="0">
                <a:solidFill>
                  <a:srgbClr val="313131"/>
                </a:solidFill>
                <a:latin typeface="Times New Roman" panose="02020603050405020304" pitchFamily="18" charset="0"/>
                <a:cs typeface="Times New Roman" panose="02020603050405020304" pitchFamily="18" charset="0"/>
              </a:rPr>
              <a:t> </a:t>
            </a:r>
            <a:r>
              <a:rPr lang="en-US" altLang="en-US" sz="2200" dirty="0" err="1">
                <a:solidFill>
                  <a:srgbClr val="313131"/>
                </a:solidFill>
                <a:latin typeface="Times New Roman" panose="02020603050405020304" pitchFamily="18" charset="0"/>
                <a:cs typeface="Times New Roman" panose="02020603050405020304" pitchFamily="18" charset="0"/>
              </a:rPr>
              <a:t>vấn</a:t>
            </a:r>
            <a:r>
              <a:rPr lang="en-US" altLang="en-US" sz="2200" dirty="0">
                <a:solidFill>
                  <a:srgbClr val="313131"/>
                </a:solidFill>
                <a:latin typeface="Times New Roman" panose="02020603050405020304" pitchFamily="18" charset="0"/>
                <a:cs typeface="Times New Roman" panose="02020603050405020304" pitchFamily="18" charset="0"/>
              </a:rPr>
              <a:t>, 1 ng</a:t>
            </a:r>
            <a:r>
              <a:rPr lang="vi-VN" altLang="en-US" sz="2200" dirty="0">
                <a:solidFill>
                  <a:srgbClr val="313131"/>
                </a:solidFill>
                <a:latin typeface="Times New Roman" panose="02020603050405020304" pitchFamily="18" charset="0"/>
                <a:cs typeface="Times New Roman" panose="02020603050405020304" pitchFamily="18" charset="0"/>
              </a:rPr>
              <a:t>ư</a:t>
            </a:r>
            <a:r>
              <a:rPr lang="en-US" altLang="en-US" sz="2200" dirty="0" err="1">
                <a:solidFill>
                  <a:srgbClr val="313131"/>
                </a:solidFill>
                <a:latin typeface="Times New Roman" panose="02020603050405020304" pitchFamily="18" charset="0"/>
                <a:cs typeface="Times New Roman" panose="02020603050405020304" pitchFamily="18" charset="0"/>
              </a:rPr>
              <a:t>ời</a:t>
            </a:r>
            <a:r>
              <a:rPr lang="en-US" altLang="en-US" sz="2200" dirty="0">
                <a:solidFill>
                  <a:srgbClr val="313131"/>
                </a:solidFill>
                <a:latin typeface="Times New Roman" panose="02020603050405020304" pitchFamily="18" charset="0"/>
                <a:cs typeface="Times New Roman" panose="02020603050405020304" pitchFamily="18" charset="0"/>
              </a:rPr>
              <a:t> </a:t>
            </a:r>
            <a:r>
              <a:rPr lang="en-US" altLang="en-US" sz="2200" dirty="0" err="1">
                <a:solidFill>
                  <a:srgbClr val="313131"/>
                </a:solidFill>
                <a:latin typeface="Times New Roman" panose="02020603050405020304" pitchFamily="18" charset="0"/>
                <a:cs typeface="Times New Roman" panose="02020603050405020304" pitchFamily="18" charset="0"/>
              </a:rPr>
              <a:t>thư</a:t>
            </a:r>
            <a:r>
              <a:rPr lang="en-US" altLang="en-US" sz="2200" dirty="0">
                <a:solidFill>
                  <a:srgbClr val="313131"/>
                </a:solidFill>
                <a:latin typeface="Times New Roman" panose="02020603050405020304" pitchFamily="18" charset="0"/>
                <a:cs typeface="Times New Roman" panose="02020603050405020304" pitchFamily="18" charset="0"/>
              </a:rPr>
              <a:t> </a:t>
            </a:r>
            <a:r>
              <a:rPr lang="en-US" altLang="en-US" sz="2200" dirty="0" err="1">
                <a:solidFill>
                  <a:srgbClr val="313131"/>
                </a:solidFill>
                <a:latin typeface="Times New Roman" panose="02020603050405020304" pitchFamily="18" charset="0"/>
                <a:cs typeface="Times New Roman" panose="02020603050405020304" pitchFamily="18" charset="0"/>
              </a:rPr>
              <a:t>kí</a:t>
            </a:r>
            <a:r>
              <a:rPr lang="en-US" altLang="en-US" sz="2200" dirty="0">
                <a:solidFill>
                  <a:srgbClr val="313131"/>
                </a:solidFill>
                <a:latin typeface="Times New Roman" panose="02020603050405020304" pitchFamily="18" charset="0"/>
                <a:cs typeface="Times New Roman" panose="02020603050405020304" pitchFamily="18" charset="0"/>
              </a:rPr>
              <a:t>, 1 ng</a:t>
            </a:r>
            <a:r>
              <a:rPr lang="vi-VN" altLang="en-US" sz="2200" dirty="0">
                <a:solidFill>
                  <a:srgbClr val="313131"/>
                </a:solidFill>
                <a:latin typeface="Times New Roman" panose="02020603050405020304" pitchFamily="18" charset="0"/>
                <a:cs typeface="Times New Roman" panose="02020603050405020304" pitchFamily="18" charset="0"/>
              </a:rPr>
              <a:t>ư</a:t>
            </a:r>
            <a:r>
              <a:rPr lang="en-US" altLang="en-US" sz="2200" dirty="0" err="1">
                <a:solidFill>
                  <a:srgbClr val="313131"/>
                </a:solidFill>
                <a:latin typeface="Times New Roman" panose="02020603050405020304" pitchFamily="18" charset="0"/>
                <a:cs typeface="Times New Roman" panose="02020603050405020304" pitchFamily="18" charset="0"/>
              </a:rPr>
              <a:t>ời</a:t>
            </a:r>
            <a:r>
              <a:rPr lang="en-US" altLang="en-US" sz="2200" dirty="0">
                <a:solidFill>
                  <a:srgbClr val="313131"/>
                </a:solidFill>
                <a:latin typeface="Times New Roman" panose="02020603050405020304" pitchFamily="18" charset="0"/>
                <a:cs typeface="Times New Roman" panose="02020603050405020304" pitchFamily="18" charset="0"/>
              </a:rPr>
              <a:t> </a:t>
            </a:r>
            <a:r>
              <a:rPr lang="en-US" altLang="en-US" sz="2200" dirty="0" err="1">
                <a:solidFill>
                  <a:srgbClr val="313131"/>
                </a:solidFill>
                <a:latin typeface="Times New Roman" panose="02020603050405020304" pitchFamily="18" charset="0"/>
                <a:cs typeface="Times New Roman" panose="02020603050405020304" pitchFamily="18" charset="0"/>
              </a:rPr>
              <a:t>trả</a:t>
            </a:r>
            <a:r>
              <a:rPr lang="en-US" altLang="en-US" sz="2200" dirty="0">
                <a:solidFill>
                  <a:srgbClr val="313131"/>
                </a:solidFill>
                <a:latin typeface="Times New Roman" panose="02020603050405020304" pitchFamily="18" charset="0"/>
                <a:cs typeface="Times New Roman" panose="02020603050405020304" pitchFamily="18" charset="0"/>
              </a:rPr>
              <a:t> </a:t>
            </a:r>
            <a:r>
              <a:rPr lang="en-US" altLang="en-US" sz="2200" dirty="0" err="1">
                <a:solidFill>
                  <a:srgbClr val="313131"/>
                </a:solidFill>
                <a:latin typeface="Times New Roman" panose="02020603050405020304" pitchFamily="18" charset="0"/>
                <a:cs typeface="Times New Roman" panose="02020603050405020304" pitchFamily="18" charset="0"/>
              </a:rPr>
              <a:t>lời</a:t>
            </a:r>
            <a:r>
              <a:rPr lang="en-US" altLang="en-US" sz="2200" dirty="0">
                <a:solidFill>
                  <a:srgbClr val="313131"/>
                </a:solidFill>
                <a:latin typeface="Times New Roman" panose="02020603050405020304" pitchFamily="18" charset="0"/>
                <a:cs typeface="Times New Roman" panose="02020603050405020304" pitchFamily="18" charset="0"/>
              </a:rPr>
              <a:t> </a:t>
            </a:r>
            <a:r>
              <a:rPr lang="en-US" altLang="en-US" sz="2200" dirty="0" err="1">
                <a:solidFill>
                  <a:srgbClr val="313131"/>
                </a:solidFill>
                <a:latin typeface="Times New Roman" panose="02020603050405020304" pitchFamily="18" charset="0"/>
                <a:cs typeface="Times New Roman" panose="02020603050405020304" pitchFamily="18" charset="0"/>
              </a:rPr>
              <a:t>phỏng</a:t>
            </a:r>
            <a:r>
              <a:rPr lang="en-US" altLang="en-US" sz="2200" dirty="0">
                <a:solidFill>
                  <a:srgbClr val="313131"/>
                </a:solidFill>
                <a:latin typeface="Times New Roman" panose="02020603050405020304" pitchFamily="18" charset="0"/>
                <a:cs typeface="Times New Roman" panose="02020603050405020304" pitchFamily="18" charset="0"/>
              </a:rPr>
              <a:t> </a:t>
            </a:r>
            <a:r>
              <a:rPr lang="en-US" altLang="en-US" sz="2200" dirty="0" err="1">
                <a:solidFill>
                  <a:srgbClr val="313131"/>
                </a:solidFill>
                <a:latin typeface="Times New Roman" panose="02020603050405020304" pitchFamily="18" charset="0"/>
                <a:cs typeface="Times New Roman" panose="02020603050405020304" pitchFamily="18" charset="0"/>
              </a:rPr>
              <a:t>vấn</a:t>
            </a:r>
            <a:r>
              <a:rPr lang="en-US" altLang="en-US" sz="2200" dirty="0">
                <a:solidFill>
                  <a:srgbClr val="313131"/>
                </a:solidFill>
                <a:latin typeface="Times New Roman" panose="02020603050405020304" pitchFamily="18" charset="0"/>
                <a:cs typeface="Times New Roman" panose="02020603050405020304" pitchFamily="18" charset="0"/>
              </a:rPr>
              <a:t>, </a:t>
            </a:r>
            <a:r>
              <a:rPr lang="en-US" altLang="en-US" sz="2200" dirty="0" err="1">
                <a:solidFill>
                  <a:srgbClr val="313131"/>
                </a:solidFill>
                <a:latin typeface="Times New Roman" panose="02020603050405020304" pitchFamily="18" charset="0"/>
                <a:cs typeface="Times New Roman" panose="02020603050405020304" pitchFamily="18" charset="0"/>
              </a:rPr>
              <a:t>sau</a:t>
            </a:r>
            <a:r>
              <a:rPr lang="en-US" altLang="en-US" sz="2200" dirty="0">
                <a:solidFill>
                  <a:srgbClr val="313131"/>
                </a:solidFill>
                <a:latin typeface="Times New Roman" panose="02020603050405020304" pitchFamily="18" charset="0"/>
                <a:cs typeface="Times New Roman" panose="02020603050405020304" pitchFamily="18" charset="0"/>
              </a:rPr>
              <a:t> </a:t>
            </a:r>
            <a:r>
              <a:rPr lang="en-US" altLang="en-US" sz="2200" dirty="0" err="1">
                <a:solidFill>
                  <a:srgbClr val="313131"/>
                </a:solidFill>
                <a:latin typeface="Times New Roman" panose="02020603050405020304" pitchFamily="18" charset="0"/>
                <a:cs typeface="Times New Roman" panose="02020603050405020304" pitchFamily="18" charset="0"/>
              </a:rPr>
              <a:t>đó</a:t>
            </a:r>
            <a:r>
              <a:rPr lang="en-US" altLang="en-US" sz="2200" dirty="0">
                <a:solidFill>
                  <a:srgbClr val="313131"/>
                </a:solidFill>
                <a:latin typeface="Times New Roman" panose="02020603050405020304" pitchFamily="18" charset="0"/>
                <a:cs typeface="Times New Roman" panose="02020603050405020304" pitchFamily="18" charset="0"/>
              </a:rPr>
              <a:t> </a:t>
            </a:r>
            <a:r>
              <a:rPr lang="en-US" altLang="en-US" sz="2200" dirty="0" err="1">
                <a:solidFill>
                  <a:srgbClr val="313131"/>
                </a:solidFill>
                <a:latin typeface="Times New Roman" panose="02020603050405020304" pitchFamily="18" charset="0"/>
                <a:cs typeface="Times New Roman" panose="02020603050405020304" pitchFamily="18" charset="0"/>
              </a:rPr>
              <a:t>lại</a:t>
            </a:r>
            <a:r>
              <a:rPr lang="en-US" altLang="en-US" sz="2200" dirty="0">
                <a:solidFill>
                  <a:srgbClr val="313131"/>
                </a:solidFill>
                <a:latin typeface="Times New Roman" panose="02020603050405020304" pitchFamily="18" charset="0"/>
                <a:cs typeface="Times New Roman" panose="02020603050405020304" pitchFamily="18" charset="0"/>
              </a:rPr>
              <a:t> </a:t>
            </a:r>
            <a:r>
              <a:rPr lang="en-US" altLang="en-US" sz="2200" dirty="0" err="1">
                <a:solidFill>
                  <a:srgbClr val="313131"/>
                </a:solidFill>
                <a:latin typeface="Times New Roman" panose="02020603050405020304" pitchFamily="18" charset="0"/>
                <a:cs typeface="Times New Roman" panose="02020603050405020304" pitchFamily="18" charset="0"/>
              </a:rPr>
              <a:t>đổi</a:t>
            </a:r>
            <a:r>
              <a:rPr lang="en-US" altLang="en-US" sz="2200" dirty="0">
                <a:solidFill>
                  <a:srgbClr val="313131"/>
                </a:solidFill>
                <a:latin typeface="Times New Roman" panose="02020603050405020304" pitchFamily="18" charset="0"/>
                <a:cs typeface="Times New Roman" panose="02020603050405020304" pitchFamily="18" charset="0"/>
              </a:rPr>
              <a:t> </a:t>
            </a:r>
            <a:r>
              <a:rPr lang="en-US" altLang="en-US" sz="2200" dirty="0" err="1">
                <a:solidFill>
                  <a:srgbClr val="313131"/>
                </a:solidFill>
                <a:latin typeface="Times New Roman" panose="02020603050405020304" pitchFamily="18" charset="0"/>
                <a:cs typeface="Times New Roman" panose="02020603050405020304" pitchFamily="18" charset="0"/>
              </a:rPr>
              <a:t>vai</a:t>
            </a:r>
            <a:r>
              <a:rPr lang="en-US" altLang="en-US" sz="2200" dirty="0">
                <a:solidFill>
                  <a:srgbClr val="313131"/>
                </a:solidFill>
                <a:latin typeface="Times New Roman" panose="02020603050405020304" pitchFamily="18" charset="0"/>
                <a:cs typeface="Times New Roman" panose="02020603050405020304" pitchFamily="18" charset="0"/>
              </a:rPr>
              <a:t> </a:t>
            </a:r>
            <a:r>
              <a:rPr lang="en-US" altLang="en-US" sz="2200" dirty="0" err="1">
                <a:solidFill>
                  <a:srgbClr val="313131"/>
                </a:solidFill>
                <a:latin typeface="Times New Roman" panose="02020603050405020304" pitchFamily="18" charset="0"/>
                <a:cs typeface="Times New Roman" panose="02020603050405020304" pitchFamily="18" charset="0"/>
              </a:rPr>
              <a:t>trò</a:t>
            </a:r>
            <a:r>
              <a:rPr lang="en-US" altLang="en-US" sz="2200" dirty="0">
                <a:solidFill>
                  <a:srgbClr val="313131"/>
                </a:solidFill>
                <a:latin typeface="Times New Roman" panose="02020603050405020304" pitchFamily="18" charset="0"/>
                <a:cs typeface="Times New Roman" panose="02020603050405020304" pitchFamily="18" charset="0"/>
              </a:rPr>
              <a:t> </a:t>
            </a:r>
            <a:r>
              <a:rPr lang="en-US" altLang="en-US" sz="2200" dirty="0" err="1">
                <a:solidFill>
                  <a:srgbClr val="313131"/>
                </a:solidFill>
                <a:latin typeface="Times New Roman" panose="02020603050405020304" pitchFamily="18" charset="0"/>
                <a:cs typeface="Times New Roman" panose="02020603050405020304" pitchFamily="18" charset="0"/>
              </a:rPr>
              <a:t>trong</a:t>
            </a:r>
            <a:r>
              <a:rPr lang="en-US" altLang="en-US" sz="2200" dirty="0">
                <a:solidFill>
                  <a:srgbClr val="313131"/>
                </a:solidFill>
                <a:latin typeface="Times New Roman" panose="02020603050405020304" pitchFamily="18" charset="0"/>
                <a:cs typeface="Times New Roman" panose="02020603050405020304" pitchFamily="18" charset="0"/>
              </a:rPr>
              <a:t> </a:t>
            </a:r>
            <a:r>
              <a:rPr lang="en-US" altLang="en-US" sz="2200" dirty="0" err="1">
                <a:solidFill>
                  <a:srgbClr val="313131"/>
                </a:solidFill>
                <a:latin typeface="Times New Roman" panose="02020603050405020304" pitchFamily="18" charset="0"/>
                <a:cs typeface="Times New Roman" panose="02020603050405020304" pitchFamily="18" charset="0"/>
              </a:rPr>
              <a:t>nhóm</a:t>
            </a:r>
            <a:r>
              <a:rPr lang="en-US" altLang="en-US" sz="2200" dirty="0">
                <a:solidFill>
                  <a:srgbClr val="313131"/>
                </a:solidFill>
                <a:latin typeface="Times New Roman" panose="02020603050405020304" pitchFamily="18" charset="0"/>
                <a:cs typeface="Times New Roman" panose="02020603050405020304" pitchFamily="18" charset="0"/>
              </a:rPr>
              <a:t> </a:t>
            </a:r>
            <a:r>
              <a:rPr lang="en-US" altLang="en-US" sz="2200" dirty="0" err="1">
                <a:solidFill>
                  <a:srgbClr val="313131"/>
                </a:solidFill>
                <a:latin typeface="Times New Roman" panose="02020603050405020304" pitchFamily="18" charset="0"/>
                <a:cs typeface="Times New Roman" panose="02020603050405020304" pitchFamily="18" charset="0"/>
              </a:rPr>
              <a:t>để</a:t>
            </a:r>
            <a:r>
              <a:rPr lang="en-US" altLang="en-US" sz="2200" dirty="0">
                <a:solidFill>
                  <a:srgbClr val="313131"/>
                </a:solidFill>
                <a:latin typeface="Times New Roman" panose="02020603050405020304" pitchFamily="18" charset="0"/>
                <a:cs typeface="Times New Roman" panose="02020603050405020304" pitchFamily="18" charset="0"/>
              </a:rPr>
              <a:t> ai </a:t>
            </a:r>
            <a:r>
              <a:rPr lang="en-US" altLang="en-US" sz="2200" dirty="0" err="1">
                <a:solidFill>
                  <a:srgbClr val="313131"/>
                </a:solidFill>
                <a:latin typeface="Times New Roman" panose="02020603050405020304" pitchFamily="18" charset="0"/>
                <a:cs typeface="Times New Roman" panose="02020603050405020304" pitchFamily="18" charset="0"/>
              </a:rPr>
              <a:t>cũng</a:t>
            </a:r>
            <a:r>
              <a:rPr lang="en-US" altLang="en-US" sz="2200" dirty="0">
                <a:solidFill>
                  <a:srgbClr val="313131"/>
                </a:solidFill>
                <a:latin typeface="Times New Roman" panose="02020603050405020304" pitchFamily="18" charset="0"/>
                <a:cs typeface="Times New Roman" panose="02020603050405020304" pitchFamily="18" charset="0"/>
              </a:rPr>
              <a:t> đ</a:t>
            </a:r>
            <a:r>
              <a:rPr lang="vi-VN" altLang="en-US" sz="2200" dirty="0">
                <a:solidFill>
                  <a:srgbClr val="313131"/>
                </a:solidFill>
                <a:latin typeface="Times New Roman" panose="02020603050405020304" pitchFamily="18" charset="0"/>
                <a:cs typeface="Times New Roman" panose="02020603050405020304" pitchFamily="18" charset="0"/>
              </a:rPr>
              <a:t>ư</a:t>
            </a:r>
            <a:r>
              <a:rPr lang="en-US" altLang="en-US" sz="2200" dirty="0" err="1">
                <a:solidFill>
                  <a:srgbClr val="313131"/>
                </a:solidFill>
                <a:latin typeface="Times New Roman" panose="02020603050405020304" pitchFamily="18" charset="0"/>
                <a:cs typeface="Times New Roman" panose="02020603050405020304" pitchFamily="18" charset="0"/>
              </a:rPr>
              <a:t>ợc</a:t>
            </a:r>
            <a:r>
              <a:rPr lang="en-US" altLang="en-US" sz="2200" dirty="0">
                <a:solidFill>
                  <a:srgbClr val="313131"/>
                </a:solidFill>
                <a:latin typeface="Times New Roman" panose="02020603050405020304" pitchFamily="18" charset="0"/>
                <a:cs typeface="Times New Roman" panose="02020603050405020304" pitchFamily="18" charset="0"/>
              </a:rPr>
              <a:t> </a:t>
            </a:r>
            <a:r>
              <a:rPr lang="en-US" altLang="en-US" sz="2200" dirty="0" err="1">
                <a:solidFill>
                  <a:srgbClr val="313131"/>
                </a:solidFill>
                <a:latin typeface="Times New Roman" panose="02020603050405020304" pitchFamily="18" charset="0"/>
                <a:cs typeface="Times New Roman" panose="02020603050405020304" pitchFamily="18" charset="0"/>
              </a:rPr>
              <a:t>đóng</a:t>
            </a:r>
            <a:r>
              <a:rPr lang="en-US" altLang="en-US" sz="2200" dirty="0">
                <a:solidFill>
                  <a:srgbClr val="313131"/>
                </a:solidFill>
                <a:latin typeface="Times New Roman" panose="02020603050405020304" pitchFamily="18" charset="0"/>
                <a:cs typeface="Times New Roman" panose="02020603050405020304" pitchFamily="18" charset="0"/>
              </a:rPr>
              <a:t> </a:t>
            </a:r>
            <a:r>
              <a:rPr lang="en-US" altLang="en-US" sz="2200" dirty="0" err="1">
                <a:solidFill>
                  <a:srgbClr val="313131"/>
                </a:solidFill>
                <a:latin typeface="Times New Roman" panose="02020603050405020304" pitchFamily="18" charset="0"/>
                <a:cs typeface="Times New Roman" panose="02020603050405020304" pitchFamily="18" charset="0"/>
              </a:rPr>
              <a:t>các</a:t>
            </a:r>
            <a:r>
              <a:rPr lang="en-US" altLang="en-US" sz="2200" dirty="0">
                <a:solidFill>
                  <a:srgbClr val="313131"/>
                </a:solidFill>
                <a:latin typeface="Times New Roman" panose="02020603050405020304" pitchFamily="18" charset="0"/>
                <a:cs typeface="Times New Roman" panose="02020603050405020304" pitchFamily="18" charset="0"/>
              </a:rPr>
              <a:t> </a:t>
            </a:r>
            <a:r>
              <a:rPr lang="en-US" altLang="en-US" sz="2200" dirty="0" err="1">
                <a:solidFill>
                  <a:srgbClr val="313131"/>
                </a:solidFill>
                <a:latin typeface="Times New Roman" panose="02020603050405020304" pitchFamily="18" charset="0"/>
                <a:cs typeface="Times New Roman" panose="02020603050405020304" pitchFamily="18" charset="0"/>
              </a:rPr>
              <a:t>vai</a:t>
            </a:r>
            <a:r>
              <a:rPr lang="en-US" altLang="en-US" sz="2200" dirty="0">
                <a:solidFill>
                  <a:srgbClr val="313131"/>
                </a:solidFill>
                <a:latin typeface="Times New Roman" panose="02020603050405020304" pitchFamily="18" charset="0"/>
                <a:cs typeface="Times New Roman" panose="02020603050405020304" pitchFamily="18" charset="0"/>
              </a:rPr>
              <a:t> </a:t>
            </a:r>
            <a:r>
              <a:rPr lang="en-US" altLang="en-US" sz="2200" dirty="0" err="1">
                <a:solidFill>
                  <a:srgbClr val="313131"/>
                </a:solidFill>
                <a:latin typeface="Times New Roman" panose="02020603050405020304" pitchFamily="18" charset="0"/>
                <a:cs typeface="Times New Roman" panose="02020603050405020304" pitchFamily="18" charset="0"/>
              </a:rPr>
              <a:t>khác</a:t>
            </a:r>
            <a:r>
              <a:rPr lang="en-US" altLang="en-US" sz="2200" dirty="0">
                <a:solidFill>
                  <a:srgbClr val="313131"/>
                </a:solidFill>
                <a:latin typeface="Times New Roman" panose="02020603050405020304" pitchFamily="18" charset="0"/>
                <a:cs typeface="Times New Roman" panose="02020603050405020304" pitchFamily="18" charset="0"/>
              </a:rPr>
              <a:t> </a:t>
            </a:r>
            <a:r>
              <a:rPr lang="en-US" altLang="en-US" sz="2200" dirty="0" err="1">
                <a:solidFill>
                  <a:srgbClr val="313131"/>
                </a:solidFill>
                <a:latin typeface="Times New Roman" panose="02020603050405020304" pitchFamily="18" charset="0"/>
                <a:cs typeface="Times New Roman" panose="02020603050405020304" pitchFamily="18" charset="0"/>
              </a:rPr>
              <a:t>nhau</a:t>
            </a:r>
            <a:r>
              <a:rPr lang="en-US" altLang="en-US" sz="2200" dirty="0">
                <a:solidFill>
                  <a:srgbClr val="313131"/>
                </a:solidFill>
                <a:latin typeface="Times New Roman" panose="02020603050405020304" pitchFamily="18" charset="0"/>
                <a:cs typeface="Times New Roman" panose="02020603050405020304" pitchFamily="18" charset="0"/>
              </a:rPr>
              <a:t>. (</a:t>
            </a:r>
            <a:r>
              <a:rPr lang="en-US" sz="2200" dirty="0">
                <a:latin typeface="Times New Roman" panose="02020603050405020304" pitchFamily="18" charset="0"/>
                <a:cs typeface="Times New Roman" panose="02020603050405020304" pitchFamily="18" charset="0"/>
              </a:rPr>
              <a:t>Think, Pair, Share). </a:t>
            </a:r>
            <a:r>
              <a:rPr lang="en-US" sz="2200" dirty="0" err="1">
                <a:latin typeface="Times New Roman" panose="02020603050405020304" pitchFamily="18" charset="0"/>
                <a:cs typeface="Times New Roman" panose="02020603050405020304" pitchFamily="18" charset="0"/>
              </a:rPr>
              <a:t>Đi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học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ngồi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nghe</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nh</a:t>
            </a:r>
            <a:r>
              <a:rPr lang="vi-VN" sz="2200" dirty="0">
                <a:latin typeface="Times New Roman" panose="02020603050405020304" pitchFamily="18" charset="0"/>
                <a:cs typeface="Times New Roman" panose="02020603050405020304" pitchFamily="18" charset="0"/>
              </a:rPr>
              <a:t>ư</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vậy</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rất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buồn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ngủ</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lúc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nào</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phải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thảo</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luận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là</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tỉnh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luôn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thế</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mới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a:t>
            </a:r>
            <a:r>
              <a:rPr lang="vi-VN" sz="2200" dirty="0">
                <a:latin typeface="Times New Roman" panose="02020603050405020304" pitchFamily="18" charset="0"/>
                <a:cs typeface="Times New Roman" panose="02020603050405020304" pitchFamily="18" charset="0"/>
              </a:rPr>
              <a:t>ư</a:t>
            </a:r>
            <a:r>
              <a:rPr lang="en-US" sz="2200" dirty="0" err="1">
                <a:latin typeface="Times New Roman" panose="02020603050405020304" pitchFamily="18" charset="0"/>
                <a:cs typeface="Times New Roman" panose="02020603050405020304" pitchFamily="18" charset="0"/>
              </a:rPr>
              <a:t>ơng</a:t>
            </a:r>
            <a:r>
              <a:rPr lang="en-US" sz="2200" dirty="0">
                <a:latin typeface="Times New Roman" panose="02020603050405020304" pitchFamily="18" charset="0"/>
                <a:cs typeface="Times New Roman" panose="02020603050405020304" pitchFamily="18" charset="0"/>
              </a:rPr>
              <a:t> HS </a:t>
            </a:r>
            <a:r>
              <a:rPr lang="en-US" sz="2200" dirty="0" err="1">
                <a:latin typeface="Times New Roman" panose="02020603050405020304" pitchFamily="18" charset="0"/>
                <a:cs typeface="Times New Roman" panose="02020603050405020304" pitchFamily="18" charset="0"/>
              </a:rPr>
              <a:t>mình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cũng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bị</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vậy</a:t>
            </a:r>
            <a:r>
              <a:rPr lang="en-US" sz="2200" dirty="0">
                <a:latin typeface="Times New Roman" panose="02020603050405020304" pitchFamily="18" charset="0"/>
                <a:cs typeface="Times New Roman" panose="02020603050405020304" pitchFamily="18" charset="0"/>
              </a:rPr>
              <a:t>. </a:t>
            </a:r>
          </a:p>
          <a:p>
            <a:pPr indent="457200" algn="just">
              <a:buFontTx/>
              <a:buChar char="-"/>
            </a:pPr>
            <a:r>
              <a:rPr lang="en-US" sz="2200" dirty="0" err="1">
                <a:latin typeface="Times New Roman" panose="02020603050405020304" pitchFamily="18" charset="0"/>
                <a:cs typeface="Times New Roman" panose="02020603050405020304" pitchFamily="18" charset="0"/>
              </a:rPr>
              <a:t>Trong</a:t>
            </a:r>
            <a:r>
              <a:rPr lang="en-US" sz="2200" dirty="0">
                <a:latin typeface="Times New Roman" panose="02020603050405020304" pitchFamily="18" charset="0"/>
                <a:cs typeface="Times New Roman" panose="02020603050405020304" pitchFamily="18" charset="0"/>
              </a:rPr>
              <a:t> 10 </a:t>
            </a:r>
            <a:r>
              <a:rPr lang="en-US" sz="2200" dirty="0" err="1">
                <a:latin typeface="Times New Roman" panose="02020603050405020304" pitchFamily="18" charset="0"/>
                <a:cs typeface="Times New Roman" panose="02020603050405020304" pitchFamily="18" charset="0"/>
              </a:rPr>
              <a:t>ngày</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học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em</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thấy</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kiến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thức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lĩnh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hội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còn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hàn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lâm</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chung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chung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a:t>
            </a:r>
            <a:r>
              <a:rPr lang="vi-VN" sz="2200" dirty="0">
                <a:latin typeface="Times New Roman" panose="02020603050405020304" pitchFamily="18" charset="0"/>
                <a:cs typeface="Times New Roman" panose="02020603050405020304" pitchFamily="18" charset="0"/>
              </a:rPr>
              <a:t>ư</a:t>
            </a:r>
            <a:r>
              <a:rPr lang="en-US" sz="2200" dirty="0">
                <a:latin typeface="Times New Roman" panose="02020603050405020304" pitchFamily="18" charset="0"/>
                <a:cs typeface="Times New Roman" panose="02020603050405020304" pitchFamily="18" charset="0"/>
              </a:rPr>
              <a:t>a </a:t>
            </a:r>
            <a:r>
              <a:rPr lang="en-US" sz="2200" dirty="0" err="1">
                <a:latin typeface="Times New Roman" panose="02020603050405020304" pitchFamily="18" charset="0"/>
                <a:cs typeface="Times New Roman" panose="02020603050405020304" pitchFamily="18" charset="0"/>
              </a:rPr>
              <a:t>có</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thể</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áp</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dụng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nhiều</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vào</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thực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tế</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giảng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dạy</a:t>
            </a:r>
            <a:r>
              <a:rPr lang="en-US" sz="2200" dirty="0">
                <a:latin typeface="Times New Roman" panose="02020603050405020304" pitchFamily="18" charset="0"/>
                <a:cs typeface="Times New Roman" panose="02020603050405020304" pitchFamily="18" charset="0"/>
              </a:rPr>
              <a:t> ở </a:t>
            </a:r>
            <a:r>
              <a:rPr lang="en-US" sz="2200" dirty="0" err="1">
                <a:latin typeface="Times New Roman" panose="02020603050405020304" pitchFamily="18" charset="0"/>
                <a:cs typeface="Times New Roman" panose="02020603050405020304" pitchFamily="18" charset="0"/>
              </a:rPr>
              <a:t>các</a:t>
            </a:r>
            <a:r>
              <a:rPr lang="en-US" sz="2200" dirty="0">
                <a:latin typeface="Times New Roman" panose="02020603050405020304" pitchFamily="18" charset="0"/>
                <a:cs typeface="Times New Roman" panose="02020603050405020304" pitchFamily="18" charset="0"/>
              </a:rPr>
              <a:t> tr</a:t>
            </a:r>
            <a:r>
              <a:rPr lang="vi-VN" sz="2200" dirty="0">
                <a:latin typeface="Times New Roman" panose="02020603050405020304" pitchFamily="18" charset="0"/>
                <a:cs typeface="Times New Roman" panose="02020603050405020304" pitchFamily="18" charset="0"/>
              </a:rPr>
              <a:t>ư</a:t>
            </a:r>
            <a:r>
              <a:rPr lang="en-US" sz="2200" dirty="0" err="1">
                <a:latin typeface="Times New Roman" panose="02020603050405020304" pitchFamily="18" charset="0"/>
                <a:cs typeface="Times New Roman" panose="02020603050405020304" pitchFamily="18" charset="0"/>
              </a:rPr>
              <a:t>ờng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hiện</a:t>
            </a:r>
            <a:r>
              <a:rPr lang="en-US" sz="2200" dirty="0">
                <a:latin typeface="Times New Roman" panose="02020603050405020304" pitchFamily="18" charset="0"/>
                <a:cs typeface="Times New Roman" panose="02020603050405020304" pitchFamily="18" charset="0"/>
              </a:rPr>
              <a:t> nay. </a:t>
            </a:r>
            <a:r>
              <a:rPr lang="en-US" sz="2200" dirty="0" err="1">
                <a:latin typeface="Times New Roman" panose="02020603050405020304" pitchFamily="18" charset="0"/>
                <a:cs typeface="Times New Roman" panose="02020603050405020304" pitchFamily="18" charset="0"/>
              </a:rPr>
              <a:t>Đọng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lại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trong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đầu</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em</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sau</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khóa</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học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là</a:t>
            </a:r>
            <a:r>
              <a:rPr lang="en-US" sz="2200" dirty="0">
                <a:latin typeface="Times New Roman" panose="02020603050405020304" pitchFamily="18" charset="0"/>
                <a:cs typeface="Times New Roman" panose="02020603050405020304" pitchFamily="18" charset="0"/>
              </a:rPr>
              <a:t>: </a:t>
            </a:r>
          </a:p>
          <a:p>
            <a:pPr indent="457200" algn="just"/>
            <a:r>
              <a:rPr lang="en-US" sz="2200" dirty="0">
                <a:latin typeface="Times New Roman" panose="02020603050405020304" pitchFamily="18" charset="0"/>
                <a:cs typeface="Times New Roman" panose="02020603050405020304" pitchFamily="18" charset="0"/>
              </a:rPr>
              <a:t>+ 6 </a:t>
            </a:r>
            <a:r>
              <a:rPr lang="en-US" sz="2200" dirty="0" err="1">
                <a:latin typeface="Times New Roman" panose="02020603050405020304" pitchFamily="18" charset="0"/>
                <a:cs typeface="Times New Roman" panose="02020603050405020304" pitchFamily="18" charset="0"/>
              </a:rPr>
              <a:t>cấp</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độ</a:t>
            </a:r>
            <a:r>
              <a:rPr lang="en-US" sz="2200" dirty="0">
                <a:latin typeface="Times New Roman" panose="02020603050405020304" pitchFamily="18" charset="0"/>
                <a:cs typeface="Times New Roman" panose="02020603050405020304" pitchFamily="18" charset="0"/>
              </a:rPr>
              <a:t> t</a:t>
            </a:r>
            <a:r>
              <a:rPr lang="vi-VN" sz="2200" dirty="0">
                <a:latin typeface="Times New Roman" panose="02020603050405020304" pitchFamily="18" charset="0"/>
                <a:cs typeface="Times New Roman" panose="02020603050405020304" pitchFamily="18" charset="0"/>
              </a:rPr>
              <a:t>ư</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duy</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cho</a:t>
            </a:r>
            <a:r>
              <a:rPr lang="en-US" sz="2200" dirty="0">
                <a:latin typeface="Times New Roman" panose="02020603050405020304" pitchFamily="18" charset="0"/>
                <a:cs typeface="Times New Roman" panose="02020603050405020304" pitchFamily="18" charset="0"/>
              </a:rPr>
              <a:t> 1 </a:t>
            </a:r>
            <a:r>
              <a:rPr lang="en-US" sz="2200" dirty="0" err="1">
                <a:latin typeface="Times New Roman" panose="02020603050405020304" pitchFamily="18" charset="0"/>
                <a:cs typeface="Times New Roman" panose="02020603050405020304" pitchFamily="18" charset="0"/>
              </a:rPr>
              <a:t>bài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giảng</a:t>
            </a:r>
            <a:r>
              <a:rPr lang="en-US" sz="2200" dirty="0">
                <a:latin typeface="Times New Roman" panose="02020603050405020304" pitchFamily="18" charset="0"/>
                <a:cs typeface="Times New Roman" panose="02020603050405020304" pitchFamily="18" charset="0"/>
              </a:rPr>
              <a:t>/1 </a:t>
            </a:r>
            <a:r>
              <a:rPr lang="en-US" sz="2200" dirty="0" err="1">
                <a:latin typeface="Times New Roman" panose="02020603050405020304" pitchFamily="18" charset="0"/>
                <a:cs typeface="Times New Roman" panose="02020603050405020304" pitchFamily="18" charset="0"/>
              </a:rPr>
              <a:t>chủ</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đề</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dạy</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học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thực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tế</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là</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mình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cũng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đã</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dạy</a:t>
            </a:r>
            <a:r>
              <a:rPr lang="en-US" sz="2200" dirty="0">
                <a:latin typeface="Times New Roman" panose="02020603050405020304" pitchFamily="18" charset="0"/>
                <a:cs typeface="Times New Roman" panose="02020603050405020304" pitchFamily="18" charset="0"/>
              </a:rPr>
              <a:t> 1 </a:t>
            </a:r>
            <a:r>
              <a:rPr lang="en-US" sz="2200" dirty="0" err="1">
                <a:latin typeface="Times New Roman" panose="02020603050405020304" pitchFamily="18" charset="0"/>
                <a:cs typeface="Times New Roman" panose="02020603050405020304" pitchFamily="18" charset="0"/>
              </a:rPr>
              <a:t>bài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thể</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hiện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cả</a:t>
            </a:r>
            <a:r>
              <a:rPr lang="en-US" sz="2200" dirty="0">
                <a:latin typeface="Times New Roman" panose="02020603050405020304" pitchFamily="18" charset="0"/>
                <a:cs typeface="Times New Roman" panose="02020603050405020304" pitchFamily="18" charset="0"/>
              </a:rPr>
              <a:t> 6 </a:t>
            </a:r>
            <a:r>
              <a:rPr lang="en-US" sz="2200" dirty="0" err="1">
                <a:latin typeface="Times New Roman" panose="02020603050405020304" pitchFamily="18" charset="0"/>
                <a:cs typeface="Times New Roman" panose="02020603050405020304" pitchFamily="18" charset="0"/>
              </a:rPr>
              <a:t>cấp</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độ</a:t>
            </a:r>
            <a:r>
              <a:rPr lang="en-US" sz="2200" dirty="0">
                <a:latin typeface="Times New Roman" panose="02020603050405020304" pitchFamily="18" charset="0"/>
                <a:cs typeface="Times New Roman" panose="02020603050405020304" pitchFamily="18" charset="0"/>
              </a:rPr>
              <a:t> t</a:t>
            </a:r>
            <a:r>
              <a:rPr lang="vi-VN" sz="2200" dirty="0">
                <a:latin typeface="Times New Roman" panose="02020603050405020304" pitchFamily="18" charset="0"/>
                <a:cs typeface="Times New Roman" panose="02020603050405020304" pitchFamily="18" charset="0"/>
              </a:rPr>
              <a:t>ư</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duy</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nh</a:t>
            </a:r>
            <a:r>
              <a:rPr lang="vi-VN" sz="2200" dirty="0">
                <a:latin typeface="Times New Roman" panose="02020603050405020304" pitchFamily="18" charset="0"/>
                <a:cs typeface="Times New Roman" panose="02020603050405020304" pitchFamily="18" charset="0"/>
              </a:rPr>
              <a:t>ư</a:t>
            </a:r>
            <a:r>
              <a:rPr lang="en-US" sz="2200" dirty="0">
                <a:latin typeface="Times New Roman" panose="02020603050405020304" pitchFamily="18" charset="0"/>
                <a:cs typeface="Times New Roman" panose="02020603050405020304" pitchFamily="18" charset="0"/>
              </a:rPr>
              <a:t>ng </a:t>
            </a:r>
            <a:r>
              <a:rPr lang="en-US" sz="2200" dirty="0" err="1">
                <a:latin typeface="Times New Roman" panose="02020603050405020304" pitchFamily="18" charset="0"/>
                <a:cs typeface="Times New Roman" panose="02020603050405020304" pitchFamily="18" charset="0"/>
              </a:rPr>
              <a:t>ch</a:t>
            </a:r>
            <a:r>
              <a:rPr lang="vi-VN" sz="2200" dirty="0">
                <a:latin typeface="Times New Roman" panose="02020603050405020304" pitchFamily="18" charset="0"/>
                <a:cs typeface="Times New Roman" panose="02020603050405020304" pitchFamily="18" charset="0"/>
              </a:rPr>
              <a:t>ư</a:t>
            </a:r>
            <a:r>
              <a:rPr lang="en-US" sz="2200" dirty="0">
                <a:latin typeface="Times New Roman" panose="02020603050405020304" pitchFamily="18" charset="0"/>
                <a:cs typeface="Times New Roman" panose="02020603050405020304" pitchFamily="18" charset="0"/>
              </a:rPr>
              <a:t>a </a:t>
            </a:r>
            <a:r>
              <a:rPr lang="en-US" sz="2200" dirty="0" err="1">
                <a:latin typeface="Times New Roman" panose="02020603050405020304" pitchFamily="18" charset="0"/>
                <a:cs typeface="Times New Roman" panose="02020603050405020304" pitchFamily="18" charset="0"/>
              </a:rPr>
              <a:t>phân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định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gọi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tên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rạch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ròi</a:t>
            </a:r>
            <a:r>
              <a:rPr lang="en-US" sz="2200" dirty="0">
                <a:latin typeface="Times New Roman" panose="02020603050405020304" pitchFamily="18" charset="0"/>
                <a:cs typeface="Times New Roman" panose="02020603050405020304" pitchFamily="18" charset="0"/>
              </a:rPr>
              <a:t> 6 </a:t>
            </a:r>
            <a:r>
              <a:rPr lang="en-US" sz="2200" dirty="0" err="1">
                <a:latin typeface="Times New Roman" panose="02020603050405020304" pitchFamily="18" charset="0"/>
                <a:cs typeface="Times New Roman" panose="02020603050405020304" pitchFamily="18" charset="0"/>
              </a:rPr>
              <a:t>cấp</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độ</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này</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mà</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thôi</a:t>
            </a:r>
            <a:r>
              <a:rPr lang="en-US" sz="2200" dirty="0">
                <a:latin typeface="Times New Roman" panose="02020603050405020304" pitchFamily="18" charset="0"/>
                <a:cs typeface="Times New Roman" panose="02020603050405020304" pitchFamily="18" charset="0"/>
              </a:rPr>
              <a:t>. </a:t>
            </a:r>
          </a:p>
          <a:p>
            <a:pPr indent="457200" algn="just"/>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Dạy</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học</a:t>
            </a:r>
            <a:r>
              <a:rPr lang="en-US" sz="2200" dirty="0">
                <a:latin typeface="Times New Roman" panose="02020603050405020304" pitchFamily="18" charset="0"/>
                <a:cs typeface="Times New Roman" panose="02020603050405020304" pitchFamily="18" charset="0"/>
              </a:rPr>
              <a:t> STEAM: Đ</a:t>
            </a:r>
            <a:r>
              <a:rPr lang="vi-VN" sz="2200" dirty="0">
                <a:latin typeface="Times New Roman" panose="02020603050405020304" pitchFamily="18" charset="0"/>
                <a:cs typeface="Times New Roman" panose="02020603050405020304" pitchFamily="18" charset="0"/>
              </a:rPr>
              <a:t>ư</a:t>
            </a:r>
            <a:r>
              <a:rPr lang="en-US" sz="2200" dirty="0" err="1">
                <a:latin typeface="Times New Roman" panose="02020603050405020304" pitchFamily="18" charset="0"/>
                <a:cs typeface="Times New Roman" panose="02020603050405020304" pitchFamily="18" charset="0"/>
              </a:rPr>
              <a:t>ợc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thực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hành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làm</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các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sản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phẩm</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học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tập</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với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những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dụng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cụ</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rất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gần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gũi</a:t>
            </a:r>
            <a:r>
              <a:rPr lang="en-US" sz="2200" dirty="0">
                <a:latin typeface="Times New Roman" panose="02020603050405020304" pitchFamily="18" charset="0"/>
                <a:cs typeface="Times New Roman" panose="02020603050405020304" pitchFamily="18" charset="0"/>
              </a:rPr>
              <a:t>, đ</a:t>
            </a:r>
            <a:r>
              <a:rPr lang="vi-VN" sz="2200" dirty="0">
                <a:latin typeface="Times New Roman" panose="02020603050405020304" pitchFamily="18" charset="0"/>
                <a:cs typeface="Times New Roman" panose="02020603050405020304" pitchFamily="18" charset="0"/>
              </a:rPr>
              <a:t>ơ</a:t>
            </a:r>
            <a:r>
              <a:rPr lang="en-US" sz="2200" dirty="0">
                <a:latin typeface="Times New Roman" panose="02020603050405020304" pitchFamily="18" charset="0"/>
                <a:cs typeface="Times New Roman" panose="02020603050405020304" pitchFamily="18" charset="0"/>
              </a:rPr>
              <a:t>n </a:t>
            </a:r>
            <a:r>
              <a:rPr lang="en-US" sz="2200" dirty="0" err="1">
                <a:latin typeface="Times New Roman" panose="02020603050405020304" pitchFamily="18" charset="0"/>
                <a:cs typeface="Times New Roman" panose="02020603050405020304" pitchFamily="18" charset="0"/>
              </a:rPr>
              <a:t>giản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hứng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thú</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nh</a:t>
            </a:r>
            <a:r>
              <a:rPr lang="vi-VN" sz="2200" dirty="0">
                <a:latin typeface="Times New Roman" panose="02020603050405020304" pitchFamily="18" charset="0"/>
                <a:cs typeface="Times New Roman" panose="02020603050405020304" pitchFamily="18" charset="0"/>
              </a:rPr>
              <a:t>ư</a:t>
            </a:r>
            <a:r>
              <a:rPr lang="en-US" sz="2200" dirty="0">
                <a:latin typeface="Times New Roman" panose="02020603050405020304" pitchFamily="18" charset="0"/>
                <a:cs typeface="Times New Roman" panose="02020603050405020304" pitchFamily="18" charset="0"/>
              </a:rPr>
              <a:t>ng </a:t>
            </a:r>
            <a:r>
              <a:rPr lang="en-US" sz="2200" dirty="0" err="1">
                <a:latin typeface="Times New Roman" panose="02020603050405020304" pitchFamily="18" charset="0"/>
                <a:cs typeface="Times New Roman" panose="02020603050405020304" pitchFamily="18" charset="0"/>
              </a:rPr>
              <a:t>có</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thể</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giao</a:t>
            </a:r>
            <a:r>
              <a:rPr lang="en-US" sz="2200" dirty="0">
                <a:latin typeface="Times New Roman" panose="02020603050405020304" pitchFamily="18" charset="0"/>
                <a:cs typeface="Times New Roman" panose="02020603050405020304" pitchFamily="18" charset="0"/>
              </a:rPr>
              <a:t> tr</a:t>
            </a:r>
            <a:r>
              <a:rPr lang="vi-VN" sz="2200" dirty="0">
                <a:latin typeface="Times New Roman" panose="02020603050405020304" pitchFamily="18" charset="0"/>
                <a:cs typeface="Times New Roman" panose="02020603050405020304" pitchFamily="18" charset="0"/>
              </a:rPr>
              <a:t>ư</a:t>
            </a:r>
            <a:r>
              <a:rPr lang="en-US" sz="2200" dirty="0" err="1">
                <a:latin typeface="Times New Roman" panose="02020603050405020304" pitchFamily="18" charset="0"/>
                <a:cs typeface="Times New Roman" panose="02020603050405020304" pitchFamily="18" charset="0"/>
              </a:rPr>
              <a:t>ớc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làm</a:t>
            </a:r>
            <a:r>
              <a:rPr lang="en-US" sz="2200" dirty="0">
                <a:latin typeface="Times New Roman" panose="02020603050405020304" pitchFamily="18" charset="0"/>
                <a:cs typeface="Times New Roman" panose="02020603050405020304" pitchFamily="18" charset="0"/>
              </a:rPr>
              <a:t> ở </a:t>
            </a:r>
            <a:r>
              <a:rPr lang="en-US" sz="2200" dirty="0" err="1">
                <a:latin typeface="Times New Roman" panose="02020603050405020304" pitchFamily="18" charset="0"/>
                <a:cs typeface="Times New Roman" panose="02020603050405020304" pitchFamily="18" charset="0"/>
              </a:rPr>
              <a:t>nhà</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nếu</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mất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nhiều</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thời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gia</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làm</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trên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lớp</a:t>
            </a:r>
            <a:r>
              <a:rPr lang="en-US" sz="2200" dirty="0">
                <a:latin typeface="Times New Roman" panose="02020603050405020304" pitchFamily="18" charset="0"/>
                <a:cs typeface="Times New Roman" panose="02020603050405020304" pitchFamily="18" charset="0"/>
              </a:rPr>
              <a:t>. </a:t>
            </a:r>
          </a:p>
          <a:p>
            <a:pPr indent="457200" algn="just"/>
            <a:r>
              <a:rPr kumimoji="0" lang="en-US" altLang="en-US" sz="2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2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Phong</a:t>
            </a:r>
            <a:r>
              <a:rPr kumimoji="0" lang="en-US" altLang="en-US" sz="2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2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cách</a:t>
            </a:r>
            <a:r>
              <a:rPr kumimoji="0" lang="en-US" altLang="en-US" sz="2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2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trẻ</a:t>
            </a:r>
            <a:r>
              <a:rPr kumimoji="0" lang="en-US" altLang="en-US" sz="2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2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trung</a:t>
            </a:r>
            <a:r>
              <a:rPr kumimoji="0" lang="en-US" altLang="en-US" sz="2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2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năng</a:t>
            </a:r>
            <a:r>
              <a:rPr kumimoji="0" lang="en-US" altLang="en-US" sz="2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2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động</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có</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vẻ</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hài</a:t>
            </a:r>
            <a:r>
              <a:rPr lang="en-US" altLang="en-US" sz="2200" dirty="0">
                <a:latin typeface="Times New Roman" panose="02020603050405020304" pitchFamily="18" charset="0"/>
                <a:cs typeface="Times New Roman" panose="02020603050405020304" pitchFamily="18" charset="0"/>
              </a:rPr>
              <a:t> </a:t>
            </a:r>
            <a:r>
              <a:rPr lang="vi-VN" altLang="en-US" sz="2200" dirty="0">
                <a:latin typeface="Times New Roman" panose="02020603050405020304" pitchFamily="18" charset="0"/>
                <a:cs typeface="Times New Roman" panose="02020603050405020304" pitchFamily="18" charset="0"/>
              </a:rPr>
              <a:t>ư</a:t>
            </a:r>
            <a:r>
              <a:rPr lang="en-US" altLang="en-US" sz="2200" dirty="0" err="1">
                <a:latin typeface="Times New Roman" panose="02020603050405020304" pitchFamily="18" charset="0"/>
                <a:cs typeface="Times New Roman" panose="02020603050405020304" pitchFamily="18" charset="0"/>
              </a:rPr>
              <a:t>ớc</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bằng</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cả</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hình</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thể</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và</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ngôn</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từ</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bặp</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bẹ</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tiếng</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Việt</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cũng</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nh</a:t>
            </a:r>
            <a:r>
              <a:rPr lang="vi-VN" altLang="en-US" sz="2200" dirty="0">
                <a:latin typeface="Times New Roman" panose="02020603050405020304" pitchFamily="18" charset="0"/>
                <a:cs typeface="Times New Roman" panose="02020603050405020304" pitchFamily="18" charset="0"/>
              </a:rPr>
              <a:t>ư</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những</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câu</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trêu</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đùa</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của</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thầy</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cô</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ngoại</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quốc</a:t>
            </a:r>
            <a:r>
              <a:rPr lang="en-US" altLang="en-US" sz="2200" dirty="0">
                <a:latin typeface="Times New Roman" panose="02020603050405020304" pitchFamily="18" charset="0"/>
                <a:cs typeface="Times New Roman" panose="02020603050405020304" pitchFamily="18" charset="0"/>
              </a:rPr>
              <a:t>. =&gt; </a:t>
            </a:r>
            <a:r>
              <a:rPr lang="en-US" altLang="en-US" sz="2200" dirty="0" err="1">
                <a:latin typeface="Times New Roman" panose="02020603050405020304" pitchFamily="18" charset="0"/>
                <a:cs typeface="Times New Roman" panose="02020603050405020304" pitchFamily="18" charset="0"/>
              </a:rPr>
              <a:t>Rất</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gần</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gũi</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với</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học</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viên</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và</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lôi</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kéo</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lại</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hứng</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thú</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học</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tập</a:t>
            </a:r>
            <a:r>
              <a:rPr lang="en-US" altLang="en-US" sz="2200" dirty="0">
                <a:latin typeface="Times New Roman" panose="02020603050405020304" pitchFamily="18" charset="0"/>
                <a:cs typeface="Times New Roman" panose="02020603050405020304" pitchFamily="18" charset="0"/>
              </a:rPr>
              <a:t>. </a:t>
            </a:r>
          </a:p>
          <a:p>
            <a:pPr indent="457200" algn="just"/>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Bản</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thân</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năng</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động</a:t>
            </a:r>
            <a:r>
              <a:rPr lang="en-US" altLang="en-US" sz="2200" dirty="0">
                <a:latin typeface="Times New Roman" panose="02020603050405020304" pitchFamily="18" charset="0"/>
                <a:cs typeface="Times New Roman" panose="02020603050405020304" pitchFamily="18" charset="0"/>
              </a:rPr>
              <a:t> h</a:t>
            </a:r>
            <a:r>
              <a:rPr lang="vi-VN" altLang="en-US" sz="2200" dirty="0">
                <a:latin typeface="Times New Roman" panose="02020603050405020304" pitchFamily="18" charset="0"/>
                <a:cs typeface="Times New Roman" panose="02020603050405020304" pitchFamily="18" charset="0"/>
              </a:rPr>
              <a:t>ơ</a:t>
            </a:r>
            <a:r>
              <a:rPr lang="en-US" altLang="en-US" sz="2200" dirty="0">
                <a:latin typeface="Times New Roman" panose="02020603050405020304" pitchFamily="18" charset="0"/>
                <a:cs typeface="Times New Roman" panose="02020603050405020304" pitchFamily="18" charset="0"/>
              </a:rPr>
              <a:t>n, do </a:t>
            </a:r>
            <a:r>
              <a:rPr lang="en-US" altLang="en-US" sz="2200" dirty="0" err="1">
                <a:latin typeface="Times New Roman" panose="02020603050405020304" pitchFamily="18" charset="0"/>
                <a:cs typeface="Times New Roman" panose="02020603050405020304" pitchFamily="18" charset="0"/>
              </a:rPr>
              <a:t>phải</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làm</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việc</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nhóm</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nhiều</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và</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nhóm</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thì</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luôn</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thay</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đổi</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thành</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viên</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nên</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được</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làm</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quen</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và</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học</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hỏi</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nhiều</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từ</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chính</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các</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đồng</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nghiệp</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khác</a:t>
            </a:r>
            <a:r>
              <a:rPr lang="en-US" altLang="en-US" sz="2200" dirty="0">
                <a:latin typeface="Times New Roman" panose="02020603050405020304" pitchFamily="18" charset="0"/>
                <a:cs typeface="Times New Roman" panose="02020603050405020304" pitchFamily="18" charset="0"/>
              </a:rPr>
              <a:t> tr</a:t>
            </a:r>
            <a:r>
              <a:rPr lang="vi-VN" altLang="en-US" sz="2200" dirty="0">
                <a:latin typeface="Times New Roman" panose="02020603050405020304" pitchFamily="18" charset="0"/>
                <a:cs typeface="Times New Roman" panose="02020603050405020304" pitchFamily="18" charset="0"/>
              </a:rPr>
              <a:t>ư</a:t>
            </a:r>
            <a:r>
              <a:rPr lang="en-US" altLang="en-US" sz="2200" dirty="0" err="1">
                <a:latin typeface="Times New Roman" panose="02020603050405020304" pitchFamily="18" charset="0"/>
                <a:cs typeface="Times New Roman" panose="02020603050405020304" pitchFamily="18" charset="0"/>
              </a:rPr>
              <a:t>ờng</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khác</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huyện</a:t>
            </a:r>
            <a:r>
              <a:rPr lang="en-US" altLang="en-US" sz="2200" dirty="0">
                <a:latin typeface="Times New Roman" panose="02020603050405020304" pitchFamily="18" charset="0"/>
                <a:cs typeface="Times New Roman" panose="02020603050405020304" pitchFamily="18" charset="0"/>
              </a:rPr>
              <a:t>.   </a:t>
            </a:r>
            <a:endParaRPr kumimoji="0" lang="en-US" altLang="en-US" sz="2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083668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Shape 4">
            <a:extLst>
              <a:ext uri="{FF2B5EF4-FFF2-40B4-BE49-F238E27FC236}">
                <a16:creationId xmlns:a16="http://schemas.microsoft.com/office/drawing/2014/main" id="{4DFD85AB-7F48-4182-A125-48BFC4E01A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FA1748F2-F5D3-493D-8949-D54ED743E269}"/>
              </a:ext>
            </a:extLst>
          </p:cNvPr>
          <p:cNvSpPr txBox="1"/>
          <p:nvPr/>
        </p:nvSpPr>
        <p:spPr>
          <a:xfrm>
            <a:off x="667734" y="1238060"/>
            <a:ext cx="3898583" cy="1118370"/>
          </a:xfrm>
          <a:prstGeom prst="rect">
            <a:avLst/>
          </a:prstGeom>
        </p:spPr>
        <p:txBody>
          <a:bodyPr vert="horz" lIns="91440" tIns="45720" rIns="91440" bIns="45720" rtlCol="0" anchor="ctr">
            <a:normAutofit fontScale="62500" lnSpcReduction="20000"/>
          </a:bodyPr>
          <a:lstStyle/>
          <a:p>
            <a:pPr>
              <a:lnSpc>
                <a:spcPct val="110000"/>
              </a:lnSpc>
              <a:spcBef>
                <a:spcPct val="0"/>
              </a:spcBef>
              <a:spcAft>
                <a:spcPts val="600"/>
              </a:spcAft>
            </a:pPr>
            <a:r>
              <a:rPr lang="en-US" sz="4400" b="1" kern="1200" dirty="0">
                <a:solidFill>
                  <a:srgbClr val="FFFFFF"/>
                </a:solidFill>
                <a:latin typeface="Arial" panose="020B0604020202020204" pitchFamily="34" charset="0"/>
                <a:ea typeface="+mj-ea"/>
                <a:cs typeface="Arial" panose="020B0604020202020204" pitchFamily="34" charset="0"/>
              </a:rPr>
              <a:t>Thang t</a:t>
            </a:r>
            <a:r>
              <a:rPr lang="vi-VN" sz="4400" b="1" kern="1200" dirty="0">
                <a:solidFill>
                  <a:srgbClr val="FFFFFF"/>
                </a:solidFill>
                <a:latin typeface="Arial" panose="020B0604020202020204" pitchFamily="34" charset="0"/>
                <a:ea typeface="+mj-ea"/>
                <a:cs typeface="Arial" panose="020B0604020202020204" pitchFamily="34" charset="0"/>
              </a:rPr>
              <a:t>ư</a:t>
            </a:r>
            <a:r>
              <a:rPr lang="en-US" sz="4400" b="1" kern="1200" dirty="0">
                <a:solidFill>
                  <a:srgbClr val="FFFFFF"/>
                </a:solidFill>
                <a:latin typeface="Arial" panose="020B0604020202020204" pitchFamily="34" charset="0"/>
                <a:ea typeface="+mj-ea"/>
                <a:cs typeface="Arial" panose="020B0604020202020204" pitchFamily="34" charset="0"/>
              </a:rPr>
              <a:t> </a:t>
            </a:r>
            <a:r>
              <a:rPr lang="en-US" sz="4400" b="1" kern="1200" dirty="0" err="1">
                <a:solidFill>
                  <a:srgbClr val="FFFFFF"/>
                </a:solidFill>
                <a:latin typeface="Arial" panose="020B0604020202020204" pitchFamily="34" charset="0"/>
                <a:ea typeface="+mj-ea"/>
                <a:cs typeface="Arial" panose="020B0604020202020204" pitchFamily="34" charset="0"/>
              </a:rPr>
              <a:t>duy</a:t>
            </a:r>
            <a:r>
              <a:rPr lang="en-US" sz="4400" b="1" kern="1200" dirty="0">
                <a:solidFill>
                  <a:srgbClr val="FFFFFF"/>
                </a:solidFill>
                <a:latin typeface="Arial" panose="020B0604020202020204" pitchFamily="34" charset="0"/>
                <a:ea typeface="+mj-ea"/>
                <a:cs typeface="Arial" panose="020B0604020202020204" pitchFamily="34" charset="0"/>
              </a:rPr>
              <a:t> Bloom </a:t>
            </a:r>
            <a:r>
              <a:rPr lang="en-US" sz="4400" b="1" dirty="0" err="1">
                <a:solidFill>
                  <a:srgbClr val="FFFFFF"/>
                </a:solidFill>
                <a:latin typeface="Arial" panose="020B0604020202020204" pitchFamily="34" charset="0"/>
                <a:ea typeface="+mj-ea"/>
                <a:cs typeface="Arial" panose="020B0604020202020204" pitchFamily="34" charset="0"/>
              </a:rPr>
              <a:t>gồm</a:t>
            </a:r>
            <a:r>
              <a:rPr lang="en-US" sz="4400" b="1" dirty="0">
                <a:solidFill>
                  <a:srgbClr val="FFFFFF"/>
                </a:solidFill>
                <a:latin typeface="Arial" panose="020B0604020202020204" pitchFamily="34" charset="0"/>
                <a:ea typeface="+mj-ea"/>
                <a:cs typeface="Arial" panose="020B0604020202020204" pitchFamily="34" charset="0"/>
              </a:rPr>
              <a:t> </a:t>
            </a:r>
            <a:r>
              <a:rPr lang="en-US" sz="4400" b="1" kern="1200" dirty="0">
                <a:solidFill>
                  <a:srgbClr val="FFFFFF"/>
                </a:solidFill>
                <a:latin typeface="Arial" panose="020B0604020202020204" pitchFamily="34" charset="0"/>
                <a:ea typeface="+mj-ea"/>
                <a:cs typeface="Arial" panose="020B0604020202020204" pitchFamily="34" charset="0"/>
              </a:rPr>
              <a:t>6 </a:t>
            </a:r>
            <a:r>
              <a:rPr lang="en-US" sz="4400" b="1" kern="1200" dirty="0" err="1">
                <a:solidFill>
                  <a:srgbClr val="FFFFFF"/>
                </a:solidFill>
                <a:latin typeface="Arial" panose="020B0604020202020204" pitchFamily="34" charset="0"/>
                <a:ea typeface="+mj-ea"/>
                <a:cs typeface="Arial" panose="020B0604020202020204" pitchFamily="34" charset="0"/>
              </a:rPr>
              <a:t>cấp</a:t>
            </a:r>
            <a:r>
              <a:rPr lang="en-US" sz="4400" b="1" kern="1200" dirty="0">
                <a:solidFill>
                  <a:srgbClr val="FFFFFF"/>
                </a:solidFill>
                <a:latin typeface="Arial" panose="020B0604020202020204" pitchFamily="34" charset="0"/>
                <a:ea typeface="+mj-ea"/>
                <a:cs typeface="Arial" panose="020B0604020202020204" pitchFamily="34" charset="0"/>
              </a:rPr>
              <a:t> </a:t>
            </a:r>
            <a:r>
              <a:rPr lang="en-US" sz="4400" b="1" kern="1200" dirty="0" err="1">
                <a:solidFill>
                  <a:srgbClr val="FFFFFF"/>
                </a:solidFill>
                <a:latin typeface="Arial" panose="020B0604020202020204" pitchFamily="34" charset="0"/>
                <a:ea typeface="+mj-ea"/>
                <a:cs typeface="Arial" panose="020B0604020202020204" pitchFamily="34" charset="0"/>
              </a:rPr>
              <a:t>độ</a:t>
            </a:r>
            <a:r>
              <a:rPr lang="en-US" sz="4400" b="1" dirty="0">
                <a:solidFill>
                  <a:srgbClr val="FFFFFF"/>
                </a:solidFill>
                <a:latin typeface="Arial" panose="020B0604020202020204" pitchFamily="34" charset="0"/>
                <a:ea typeface="+mj-ea"/>
                <a:cs typeface="Arial" panose="020B0604020202020204" pitchFamily="34" charset="0"/>
              </a:rPr>
              <a:t>:</a:t>
            </a:r>
            <a:endParaRPr lang="en-US" sz="4400" b="1" kern="1200" dirty="0">
              <a:solidFill>
                <a:srgbClr val="FFFFFF"/>
              </a:solidFill>
              <a:latin typeface="Arial" panose="020B0604020202020204" pitchFamily="34" charset="0"/>
              <a:ea typeface="+mj-ea"/>
              <a:cs typeface="Arial" panose="020B0604020202020204" pitchFamily="34" charset="0"/>
            </a:endParaRPr>
          </a:p>
        </p:txBody>
      </p:sp>
      <p:grpSp>
        <p:nvGrpSpPr>
          <p:cNvPr id="9" name="Group 8">
            <a:extLst>
              <a:ext uri="{FF2B5EF4-FFF2-40B4-BE49-F238E27FC236}">
                <a16:creationId xmlns:a16="http://schemas.microsoft.com/office/drawing/2014/main" id="{D3F37C50-4B52-4667-BBF6-FDD1E1861A18}"/>
              </a:ext>
            </a:extLst>
          </p:cNvPr>
          <p:cNvGrpSpPr/>
          <p:nvPr/>
        </p:nvGrpSpPr>
        <p:grpSpPr>
          <a:xfrm>
            <a:off x="966521" y="2510032"/>
            <a:ext cx="3013271" cy="3835353"/>
            <a:chOff x="5244038" y="456941"/>
            <a:chExt cx="6513604" cy="5885426"/>
          </a:xfrm>
        </p:grpSpPr>
        <p:graphicFrame>
          <p:nvGraphicFramePr>
            <p:cNvPr id="7" name="Diagram 6">
              <a:extLst>
                <a:ext uri="{FF2B5EF4-FFF2-40B4-BE49-F238E27FC236}">
                  <a16:creationId xmlns:a16="http://schemas.microsoft.com/office/drawing/2014/main" id="{8B8672DC-4C30-47F6-BE6E-6397489290D9}"/>
                </a:ext>
              </a:extLst>
            </p:cNvPr>
            <p:cNvGraphicFramePr/>
            <p:nvPr>
              <p:extLst>
                <p:ext uri="{D42A27DB-BD31-4B8C-83A1-F6EECF244321}">
                  <p14:modId xmlns:p14="http://schemas.microsoft.com/office/powerpoint/2010/main" val="1530062725"/>
                </p:ext>
              </p:extLst>
            </p:nvPr>
          </p:nvGraphicFramePr>
          <p:xfrm>
            <a:off x="5244038" y="456941"/>
            <a:ext cx="6513604"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Graphic 7" descr="Books">
              <a:extLst>
                <a:ext uri="{FF2B5EF4-FFF2-40B4-BE49-F238E27FC236}">
                  <a16:creationId xmlns:a16="http://schemas.microsoft.com/office/drawing/2014/main" id="{B6818050-CD71-4920-AFCD-C95887F5E63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360785" y="4643742"/>
              <a:ext cx="604838" cy="604838"/>
            </a:xfrm>
            <a:prstGeom prst="rect">
              <a:avLst/>
            </a:prstGeom>
          </p:spPr>
        </p:pic>
      </p:grpSp>
      <p:grpSp>
        <p:nvGrpSpPr>
          <p:cNvPr id="11" name="Group 10">
            <a:extLst>
              <a:ext uri="{FF2B5EF4-FFF2-40B4-BE49-F238E27FC236}">
                <a16:creationId xmlns:a16="http://schemas.microsoft.com/office/drawing/2014/main" id="{EBB3B982-9EC8-4B8F-B8C9-A646B9E86049}"/>
              </a:ext>
            </a:extLst>
          </p:cNvPr>
          <p:cNvGrpSpPr/>
          <p:nvPr/>
        </p:nvGrpSpPr>
        <p:grpSpPr>
          <a:xfrm>
            <a:off x="4285698" y="716627"/>
            <a:ext cx="7920157" cy="5670448"/>
            <a:chOff x="1293779" y="-1309700"/>
            <a:chExt cx="10866255" cy="6052596"/>
          </a:xfrm>
        </p:grpSpPr>
        <p:pic>
          <p:nvPicPr>
            <p:cNvPr id="12" name="Picture 11">
              <a:extLst>
                <a:ext uri="{FF2B5EF4-FFF2-40B4-BE49-F238E27FC236}">
                  <a16:creationId xmlns:a16="http://schemas.microsoft.com/office/drawing/2014/main" id="{A91FF518-40F6-40AB-90C5-FA593345DE45}"/>
                </a:ext>
              </a:extLst>
            </p:cNvPr>
            <p:cNvPicPr>
              <a:picLocks noChangeAspect="1"/>
            </p:cNvPicPr>
            <p:nvPr/>
          </p:nvPicPr>
          <p:blipFill rotWithShape="1">
            <a:blip r:embed="rId9"/>
            <a:srcRect b="15975"/>
            <a:stretch/>
          </p:blipFill>
          <p:spPr>
            <a:xfrm>
              <a:off x="1293779" y="-1309700"/>
              <a:ext cx="10866255" cy="6052596"/>
            </a:xfrm>
            <a:prstGeom prst="rect">
              <a:avLst/>
            </a:prstGeom>
          </p:spPr>
        </p:pic>
        <p:sp>
          <p:nvSpPr>
            <p:cNvPr id="13" name="TextBox 12">
              <a:extLst>
                <a:ext uri="{FF2B5EF4-FFF2-40B4-BE49-F238E27FC236}">
                  <a16:creationId xmlns:a16="http://schemas.microsoft.com/office/drawing/2014/main" id="{41524DCB-8007-422A-97CA-8E06A69C9CA3}"/>
                </a:ext>
              </a:extLst>
            </p:cNvPr>
            <p:cNvSpPr txBox="1"/>
            <p:nvPr/>
          </p:nvSpPr>
          <p:spPr>
            <a:xfrm>
              <a:off x="1656112" y="109309"/>
              <a:ext cx="1371263" cy="365191"/>
            </a:xfrm>
            <a:prstGeom prst="rect">
              <a:avLst/>
            </a:prstGeom>
            <a:solidFill>
              <a:schemeClr val="bg1"/>
            </a:solidFill>
          </p:spPr>
          <p:txBody>
            <a:bodyPr wrap="square" lIns="0" rIns="0" rtlCol="0">
              <a:spAutoFit/>
            </a:bodyPr>
            <a:lstStyle/>
            <a:p>
              <a:pPr algn="ctr"/>
              <a:r>
                <a:rPr lang="en-US" sz="1600" b="1" dirty="0" err="1">
                  <a:solidFill>
                    <a:srgbClr val="FDAE48"/>
                  </a:solidFill>
                  <a:latin typeface="Arial" panose="020B0604020202020204" pitchFamily="34" charset="0"/>
                  <a:cs typeface="Arial" panose="020B0604020202020204" pitchFamily="34" charset="0"/>
                </a:rPr>
                <a:t>Nhớ</a:t>
              </a:r>
              <a:endParaRPr lang="en-US" sz="1600" b="1" dirty="0">
                <a:solidFill>
                  <a:srgbClr val="FDAE48"/>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5F739FE0-20F1-46A3-997B-24CC0B46EA34}"/>
                </a:ext>
              </a:extLst>
            </p:cNvPr>
            <p:cNvSpPr txBox="1"/>
            <p:nvPr/>
          </p:nvSpPr>
          <p:spPr>
            <a:xfrm>
              <a:off x="3321027" y="132102"/>
              <a:ext cx="1443612" cy="365191"/>
            </a:xfrm>
            <a:prstGeom prst="rect">
              <a:avLst/>
            </a:prstGeom>
            <a:solidFill>
              <a:schemeClr val="bg1"/>
            </a:solidFill>
          </p:spPr>
          <p:txBody>
            <a:bodyPr wrap="square" lIns="0" rIns="0" rtlCol="0">
              <a:spAutoFit/>
            </a:bodyPr>
            <a:lstStyle/>
            <a:p>
              <a:pPr algn="ctr"/>
              <a:r>
                <a:rPr lang="en-US" sz="1600" b="1" dirty="0">
                  <a:solidFill>
                    <a:srgbClr val="F37E5F"/>
                  </a:solidFill>
                  <a:latin typeface="Arial" panose="020B0604020202020204" pitchFamily="34" charset="0"/>
                  <a:cs typeface="Arial" panose="020B0604020202020204" pitchFamily="34" charset="0"/>
                </a:rPr>
                <a:t>HIỂU BIẾT</a:t>
              </a:r>
            </a:p>
          </p:txBody>
        </p:sp>
        <p:sp>
          <p:nvSpPr>
            <p:cNvPr id="15" name="TextBox 14">
              <a:extLst>
                <a:ext uri="{FF2B5EF4-FFF2-40B4-BE49-F238E27FC236}">
                  <a16:creationId xmlns:a16="http://schemas.microsoft.com/office/drawing/2014/main" id="{B06682AA-E528-4D53-BA98-94959565ADA6}"/>
                </a:ext>
              </a:extLst>
            </p:cNvPr>
            <p:cNvSpPr txBox="1"/>
            <p:nvPr/>
          </p:nvSpPr>
          <p:spPr>
            <a:xfrm>
              <a:off x="5235044" y="177992"/>
              <a:ext cx="1323276" cy="338554"/>
            </a:xfrm>
            <a:prstGeom prst="rect">
              <a:avLst/>
            </a:prstGeom>
            <a:solidFill>
              <a:schemeClr val="bg1"/>
            </a:solidFill>
          </p:spPr>
          <p:txBody>
            <a:bodyPr wrap="square" lIns="0" rIns="0" rtlCol="0">
              <a:spAutoFit/>
            </a:bodyPr>
            <a:lstStyle/>
            <a:p>
              <a:pPr algn="ctr"/>
              <a:r>
                <a:rPr lang="en-US" sz="1600" b="1" dirty="0">
                  <a:solidFill>
                    <a:srgbClr val="56BCC7"/>
                  </a:solidFill>
                  <a:latin typeface="Arial" panose="020B0604020202020204" pitchFamily="34" charset="0"/>
                  <a:cs typeface="Arial" panose="020B0604020202020204" pitchFamily="34" charset="0"/>
                </a:rPr>
                <a:t>ÁP DỤNG</a:t>
              </a:r>
            </a:p>
          </p:txBody>
        </p:sp>
        <p:sp>
          <p:nvSpPr>
            <p:cNvPr id="16" name="TextBox 15">
              <a:extLst>
                <a:ext uri="{FF2B5EF4-FFF2-40B4-BE49-F238E27FC236}">
                  <a16:creationId xmlns:a16="http://schemas.microsoft.com/office/drawing/2014/main" id="{35DB3F50-88A6-4833-B697-FAF3CD3E2FFE}"/>
                </a:ext>
              </a:extLst>
            </p:cNvPr>
            <p:cNvSpPr txBox="1"/>
            <p:nvPr/>
          </p:nvSpPr>
          <p:spPr>
            <a:xfrm>
              <a:off x="6967155" y="177992"/>
              <a:ext cx="1323276" cy="338554"/>
            </a:xfrm>
            <a:prstGeom prst="rect">
              <a:avLst/>
            </a:prstGeom>
            <a:solidFill>
              <a:schemeClr val="bg1"/>
            </a:solidFill>
          </p:spPr>
          <p:txBody>
            <a:bodyPr wrap="square" lIns="0" rIns="0" rtlCol="0">
              <a:spAutoFit/>
            </a:bodyPr>
            <a:lstStyle/>
            <a:p>
              <a:pPr algn="ctr"/>
              <a:r>
                <a:rPr lang="en-US" sz="1600" b="1" dirty="0">
                  <a:solidFill>
                    <a:srgbClr val="11487D"/>
                  </a:solidFill>
                  <a:latin typeface="Arial" panose="020B0604020202020204" pitchFamily="34" charset="0"/>
                  <a:cs typeface="Arial" panose="020B0604020202020204" pitchFamily="34" charset="0"/>
                </a:rPr>
                <a:t>PHÂN TÍCH</a:t>
              </a:r>
            </a:p>
          </p:txBody>
        </p:sp>
        <p:sp>
          <p:nvSpPr>
            <p:cNvPr id="17" name="TextBox 16">
              <a:extLst>
                <a:ext uri="{FF2B5EF4-FFF2-40B4-BE49-F238E27FC236}">
                  <a16:creationId xmlns:a16="http://schemas.microsoft.com/office/drawing/2014/main" id="{06184121-447D-46A0-9F60-0A3AC8D7A967}"/>
                </a:ext>
              </a:extLst>
            </p:cNvPr>
            <p:cNvSpPr txBox="1"/>
            <p:nvPr/>
          </p:nvSpPr>
          <p:spPr>
            <a:xfrm>
              <a:off x="8669547" y="115466"/>
              <a:ext cx="1323276" cy="338554"/>
            </a:xfrm>
            <a:prstGeom prst="rect">
              <a:avLst/>
            </a:prstGeom>
            <a:solidFill>
              <a:schemeClr val="bg1"/>
            </a:solidFill>
          </p:spPr>
          <p:txBody>
            <a:bodyPr wrap="square" lIns="0" rIns="0" rtlCol="0">
              <a:spAutoFit/>
            </a:bodyPr>
            <a:lstStyle/>
            <a:p>
              <a:pPr algn="ctr"/>
              <a:r>
                <a:rPr lang="en-US" sz="1600" b="1" dirty="0">
                  <a:solidFill>
                    <a:srgbClr val="F25050"/>
                  </a:solidFill>
                  <a:latin typeface="Arial" panose="020B0604020202020204" pitchFamily="34" charset="0"/>
                  <a:cs typeface="Arial" panose="020B0604020202020204" pitchFamily="34" charset="0"/>
                </a:rPr>
                <a:t>ĐÁNH GIÁ</a:t>
              </a:r>
            </a:p>
          </p:txBody>
        </p:sp>
        <p:sp>
          <p:nvSpPr>
            <p:cNvPr id="18" name="TextBox 17">
              <a:extLst>
                <a:ext uri="{FF2B5EF4-FFF2-40B4-BE49-F238E27FC236}">
                  <a16:creationId xmlns:a16="http://schemas.microsoft.com/office/drawing/2014/main" id="{8609F4E9-ED9E-485A-88E4-D4CAD18F2E71}"/>
                </a:ext>
              </a:extLst>
            </p:cNvPr>
            <p:cNvSpPr txBox="1"/>
            <p:nvPr/>
          </p:nvSpPr>
          <p:spPr>
            <a:xfrm>
              <a:off x="10463228" y="109309"/>
              <a:ext cx="1323276" cy="338554"/>
            </a:xfrm>
            <a:prstGeom prst="rect">
              <a:avLst/>
            </a:prstGeom>
            <a:solidFill>
              <a:schemeClr val="bg1"/>
            </a:solidFill>
          </p:spPr>
          <p:txBody>
            <a:bodyPr wrap="square" lIns="0" rIns="0" rtlCol="0">
              <a:spAutoFit/>
            </a:bodyPr>
            <a:lstStyle/>
            <a:p>
              <a:pPr algn="ctr"/>
              <a:r>
                <a:rPr lang="en-US" sz="1600" b="1" dirty="0">
                  <a:solidFill>
                    <a:srgbClr val="007A9B"/>
                  </a:solidFill>
                  <a:latin typeface="Arial" panose="020B0604020202020204" pitchFamily="34" charset="0"/>
                  <a:cs typeface="Arial" panose="020B0604020202020204" pitchFamily="34" charset="0"/>
                </a:rPr>
                <a:t>SÁNG TẠO</a:t>
              </a:r>
            </a:p>
          </p:txBody>
        </p:sp>
        <p:sp>
          <p:nvSpPr>
            <p:cNvPr id="19" name="TextBox 18">
              <a:extLst>
                <a:ext uri="{FF2B5EF4-FFF2-40B4-BE49-F238E27FC236}">
                  <a16:creationId xmlns:a16="http://schemas.microsoft.com/office/drawing/2014/main" id="{4E1929A1-B527-4D4C-B7D7-9A95B8B5AEEF}"/>
                </a:ext>
              </a:extLst>
            </p:cNvPr>
            <p:cNvSpPr txBox="1"/>
            <p:nvPr/>
          </p:nvSpPr>
          <p:spPr>
            <a:xfrm>
              <a:off x="1688935" y="685978"/>
              <a:ext cx="1371263" cy="3286725"/>
            </a:xfrm>
            <a:prstGeom prst="rect">
              <a:avLst/>
            </a:prstGeom>
            <a:solidFill>
              <a:schemeClr val="bg1"/>
            </a:solidFill>
          </p:spPr>
          <p:txBody>
            <a:bodyPr wrap="square" rtlCol="0">
              <a:spAutoFit/>
            </a:bodyPr>
            <a:lstStyle/>
            <a:p>
              <a:r>
                <a:rPr lang="en-US" sz="1600" dirty="0" err="1">
                  <a:latin typeface="Times New Roman" panose="02020603050405020304" pitchFamily="18" charset="0"/>
                  <a:cs typeface="Times New Roman" panose="02020603050405020304" pitchFamily="18" charset="0"/>
                </a:rPr>
                <a:t>Định</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nghĩa</a:t>
              </a:r>
              <a:endParaRPr lang="en-US" sz="1600" dirty="0">
                <a:latin typeface="Times New Roman" panose="02020603050405020304" pitchFamily="18" charset="0"/>
                <a:cs typeface="Times New Roman" panose="02020603050405020304" pitchFamily="18" charset="0"/>
              </a:endParaRPr>
            </a:p>
            <a:p>
              <a:r>
                <a:rPr lang="en-US" sz="1600" dirty="0" err="1">
                  <a:latin typeface="Times New Roman" panose="02020603050405020304" pitchFamily="18" charset="0"/>
                  <a:cs typeface="Times New Roman" panose="02020603050405020304" pitchFamily="18" charset="0"/>
                </a:rPr>
                <a:t>Xác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định</a:t>
              </a:r>
              <a:endParaRPr lang="en-US" sz="1600" dirty="0">
                <a:latin typeface="Times New Roman" panose="02020603050405020304" pitchFamily="18" charset="0"/>
                <a:cs typeface="Times New Roman" panose="02020603050405020304" pitchFamily="18" charset="0"/>
              </a:endParaRPr>
            </a:p>
            <a:p>
              <a:r>
                <a:rPr lang="en-US" sz="1600" dirty="0" err="1">
                  <a:latin typeface="Times New Roman" panose="02020603050405020304" pitchFamily="18" charset="0"/>
                  <a:cs typeface="Times New Roman" panose="02020603050405020304" pitchFamily="18" charset="0"/>
                </a:rPr>
                <a:t>Mô</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tả</a:t>
              </a:r>
              <a:endParaRPr lang="en-US" sz="1600" dirty="0">
                <a:latin typeface="Times New Roman" panose="02020603050405020304" pitchFamily="18" charset="0"/>
                <a:cs typeface="Times New Roman" panose="02020603050405020304" pitchFamily="18" charset="0"/>
              </a:endParaRPr>
            </a:p>
            <a:p>
              <a:r>
                <a:rPr lang="en-US" sz="1600" dirty="0" err="1">
                  <a:latin typeface="Times New Roman" panose="02020603050405020304" pitchFamily="18" charset="0"/>
                  <a:cs typeface="Times New Roman" panose="02020603050405020304" pitchFamily="18" charset="0"/>
                </a:rPr>
                <a:t>Nhận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định</a:t>
              </a:r>
              <a:endParaRPr lang="en-US" sz="1600" dirty="0">
                <a:latin typeface="Times New Roman" panose="02020603050405020304" pitchFamily="18" charset="0"/>
                <a:cs typeface="Times New Roman" panose="02020603050405020304" pitchFamily="18" charset="0"/>
              </a:endParaRPr>
            </a:p>
            <a:p>
              <a:r>
                <a:rPr lang="en-US" sz="1600" dirty="0" err="1">
                  <a:latin typeface="Times New Roman" panose="02020603050405020304" pitchFamily="18" charset="0"/>
                  <a:cs typeface="Times New Roman" panose="02020603050405020304" pitchFamily="18" charset="0"/>
                </a:rPr>
                <a:t>Kể</a:t>
              </a:r>
              <a:endParaRPr lang="en-US" sz="1600" dirty="0">
                <a:latin typeface="Times New Roman" panose="02020603050405020304" pitchFamily="18" charset="0"/>
                <a:cs typeface="Times New Roman" panose="02020603050405020304" pitchFamily="18" charset="0"/>
              </a:endParaRPr>
            </a:p>
            <a:p>
              <a:r>
                <a:rPr lang="en-US" sz="1600" dirty="0" err="1">
                  <a:latin typeface="Times New Roman" panose="02020603050405020304" pitchFamily="18" charset="0"/>
                  <a:cs typeface="Times New Roman" panose="02020603050405020304" pitchFamily="18" charset="0"/>
                </a:rPr>
                <a:t>Giải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thích</a:t>
              </a:r>
              <a:endParaRPr lang="en-US" sz="1600" dirty="0">
                <a:latin typeface="Times New Roman" panose="02020603050405020304" pitchFamily="18" charset="0"/>
                <a:cs typeface="Times New Roman" panose="02020603050405020304" pitchFamily="18" charset="0"/>
              </a:endParaRPr>
            </a:p>
            <a:p>
              <a:r>
                <a:rPr lang="en-US" sz="1600" dirty="0" err="1">
                  <a:latin typeface="Times New Roman" panose="02020603050405020304" pitchFamily="18" charset="0"/>
                  <a:cs typeface="Times New Roman" panose="02020603050405020304" pitchFamily="18" charset="0"/>
                </a:rPr>
                <a:t>Kể</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lại</a:t>
              </a:r>
              <a:endParaRPr lang="en-US" sz="1600" dirty="0">
                <a:latin typeface="Times New Roman" panose="02020603050405020304" pitchFamily="18" charset="0"/>
                <a:cs typeface="Times New Roman" panose="02020603050405020304" pitchFamily="18" charset="0"/>
              </a:endParaRPr>
            </a:p>
            <a:p>
              <a:r>
                <a:rPr lang="en-US" sz="1600" dirty="0" err="1">
                  <a:latin typeface="Times New Roman" panose="02020603050405020304" pitchFamily="18" charset="0"/>
                  <a:cs typeface="Times New Roman" panose="02020603050405020304" pitchFamily="18" charset="0"/>
                </a:rPr>
                <a:t>Nhớ</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lại</a:t>
              </a:r>
              <a:r>
                <a:rPr lang="en-US" sz="1600" dirty="0">
                  <a:latin typeface="Times New Roman" panose="02020603050405020304" pitchFamily="18" charset="0"/>
                  <a:cs typeface="Times New Roman" panose="02020603050405020304" pitchFamily="18" charset="0"/>
                </a:rPr>
                <a:t> </a:t>
              </a:r>
            </a:p>
            <a:p>
              <a:r>
                <a:rPr lang="en-US" sz="1600" dirty="0">
                  <a:latin typeface="Times New Roman" panose="02020603050405020304" pitchFamily="18" charset="0"/>
                  <a:cs typeface="Times New Roman" panose="02020603050405020304" pitchFamily="18" charset="0"/>
                </a:rPr>
                <a:t>Minh </a:t>
              </a:r>
              <a:r>
                <a:rPr lang="en-US" sz="1600" dirty="0" err="1">
                  <a:latin typeface="Times New Roman" panose="02020603050405020304" pitchFamily="18" charset="0"/>
                  <a:cs typeface="Times New Roman" panose="02020603050405020304" pitchFamily="18" charset="0"/>
                </a:rPr>
                <a:t>họa</a:t>
              </a:r>
              <a:endParaRPr lang="en-US" sz="1600" dirty="0">
                <a:latin typeface="Times New Roman" panose="02020603050405020304" pitchFamily="18" charset="0"/>
                <a:cs typeface="Times New Roman" panose="02020603050405020304" pitchFamily="18" charset="0"/>
              </a:endParaRPr>
            </a:p>
            <a:p>
              <a:r>
                <a:rPr lang="en-US" sz="1600" dirty="0" err="1">
                  <a:latin typeface="Times New Roman" panose="02020603050405020304" pitchFamily="18" charset="0"/>
                  <a:cs typeface="Times New Roman" panose="02020603050405020304" pitchFamily="18" charset="0"/>
                </a:rPr>
                <a:t>Trích</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dẫn</a:t>
              </a:r>
              <a:endParaRPr lang="en-US" sz="1600" dirty="0">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id="{F18F6C60-29C2-4908-836D-E66979B16506}"/>
                </a:ext>
              </a:extLst>
            </p:cNvPr>
            <p:cNvSpPr txBox="1"/>
            <p:nvPr/>
          </p:nvSpPr>
          <p:spPr>
            <a:xfrm>
              <a:off x="3320788" y="723108"/>
              <a:ext cx="1529453" cy="3021131"/>
            </a:xfrm>
            <a:prstGeom prst="rect">
              <a:avLst/>
            </a:prstGeom>
            <a:solidFill>
              <a:schemeClr val="bg1"/>
            </a:solidFill>
          </p:spPr>
          <p:txBody>
            <a:bodyPr wrap="square" rtlCol="0">
              <a:spAutoFit/>
            </a:bodyPr>
            <a:lstStyle/>
            <a:p>
              <a:r>
                <a:rPr lang="en-US" sz="1600" dirty="0" err="1">
                  <a:latin typeface="Times New Roman" panose="02020603050405020304" pitchFamily="18" charset="0"/>
                  <a:cs typeface="Times New Roman" panose="02020603050405020304" pitchFamily="18" charset="0"/>
                </a:rPr>
                <a:t>Tổng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hợp</a:t>
              </a:r>
              <a:endParaRPr lang="en-US" sz="1600" dirty="0">
                <a:latin typeface="Times New Roman" panose="02020603050405020304" pitchFamily="18" charset="0"/>
                <a:cs typeface="Times New Roman" panose="02020603050405020304" pitchFamily="18" charset="0"/>
              </a:endParaRPr>
            </a:p>
            <a:p>
              <a:r>
                <a:rPr lang="en-US" sz="1600" dirty="0" err="1">
                  <a:latin typeface="Times New Roman" panose="02020603050405020304" pitchFamily="18" charset="0"/>
                  <a:cs typeface="Times New Roman" panose="02020603050405020304" pitchFamily="18" charset="0"/>
                </a:rPr>
                <a:t>Dịch</a:t>
              </a:r>
              <a:r>
                <a:rPr lang="en-US" sz="1600" dirty="0">
                  <a:latin typeface="Times New Roman" panose="02020603050405020304" pitchFamily="18" charset="0"/>
                  <a:cs typeface="Times New Roman" panose="02020603050405020304" pitchFamily="18" charset="0"/>
                </a:rPr>
                <a:t> </a:t>
              </a:r>
            </a:p>
            <a:p>
              <a:r>
                <a:rPr lang="en-US" sz="1600" dirty="0" err="1">
                  <a:latin typeface="Times New Roman" panose="02020603050405020304" pitchFamily="18" charset="0"/>
                  <a:cs typeface="Times New Roman" panose="02020603050405020304" pitchFamily="18" charset="0"/>
                </a:rPr>
                <a:t>Phân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loại</a:t>
              </a:r>
              <a:endParaRPr lang="en-US" sz="1600" dirty="0">
                <a:latin typeface="Times New Roman" panose="02020603050405020304" pitchFamily="18" charset="0"/>
                <a:cs typeface="Times New Roman" panose="02020603050405020304" pitchFamily="18" charset="0"/>
              </a:endParaRPr>
            </a:p>
            <a:p>
              <a:r>
                <a:rPr lang="en-US" sz="1600" dirty="0">
                  <a:latin typeface="Times New Roman" panose="02020603050405020304" pitchFamily="18" charset="0"/>
                  <a:cs typeface="Times New Roman" panose="02020603050405020304" pitchFamily="18" charset="0"/>
                </a:rPr>
                <a:t>So </a:t>
              </a:r>
              <a:r>
                <a:rPr lang="en-US" sz="1600" dirty="0" err="1">
                  <a:latin typeface="Times New Roman" panose="02020603050405020304" pitchFamily="18" charset="0"/>
                  <a:cs typeface="Times New Roman" panose="02020603050405020304" pitchFamily="18" charset="0"/>
                </a:rPr>
                <a:t>sánh</a:t>
              </a:r>
              <a:endParaRPr lang="en-US" sz="1600" dirty="0">
                <a:latin typeface="Times New Roman" panose="02020603050405020304" pitchFamily="18" charset="0"/>
                <a:cs typeface="Times New Roman" panose="02020603050405020304" pitchFamily="18" charset="0"/>
              </a:endParaRPr>
            </a:p>
            <a:p>
              <a:r>
                <a:rPr lang="en-US" sz="1600" dirty="0">
                  <a:latin typeface="Times New Roman" panose="02020603050405020304" pitchFamily="18" charset="0"/>
                  <a:cs typeface="Times New Roman" panose="02020603050405020304" pitchFamily="18" charset="0"/>
                </a:rPr>
                <a:t>T</a:t>
              </a:r>
              <a:r>
                <a:rPr lang="vi-VN" sz="1600" dirty="0">
                  <a:latin typeface="Times New Roman" panose="02020603050405020304" pitchFamily="18" charset="0"/>
                  <a:cs typeface="Times New Roman" panose="02020603050405020304" pitchFamily="18" charset="0"/>
                </a:rPr>
                <a:t>ư</a:t>
              </a:r>
              <a:r>
                <a:rPr lang="en-US" sz="1600" dirty="0" err="1">
                  <a:latin typeface="Times New Roman" panose="02020603050405020304" pitchFamily="18" charset="0"/>
                  <a:cs typeface="Times New Roman" panose="02020603050405020304" pitchFamily="18" charset="0"/>
                </a:rPr>
                <a:t>ơng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phản</a:t>
              </a:r>
              <a:endParaRPr lang="en-US" sz="1600" dirty="0">
                <a:latin typeface="Times New Roman" panose="02020603050405020304" pitchFamily="18" charset="0"/>
                <a:cs typeface="Times New Roman" panose="02020603050405020304" pitchFamily="18" charset="0"/>
              </a:endParaRPr>
            </a:p>
            <a:p>
              <a:r>
                <a:rPr lang="en-US" sz="1600" dirty="0" err="1">
                  <a:latin typeface="Times New Roman" panose="02020603050405020304" pitchFamily="18" charset="0"/>
                  <a:cs typeface="Times New Roman" panose="02020603050405020304" pitchFamily="18" charset="0"/>
                </a:rPr>
                <a:t>Suy</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luận</a:t>
              </a:r>
              <a:endParaRPr lang="en-US" sz="1600" dirty="0">
                <a:latin typeface="Times New Roman" panose="02020603050405020304" pitchFamily="18" charset="0"/>
                <a:cs typeface="Times New Roman" panose="02020603050405020304" pitchFamily="18" charset="0"/>
              </a:endParaRPr>
            </a:p>
            <a:p>
              <a:r>
                <a:rPr lang="en-US" sz="1600" dirty="0" err="1">
                  <a:latin typeface="Times New Roman" panose="02020603050405020304" pitchFamily="18" charset="0"/>
                  <a:cs typeface="Times New Roman" panose="02020603050405020304" pitchFamily="18" charset="0"/>
                </a:rPr>
                <a:t>Liên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quan</a:t>
              </a:r>
              <a:endParaRPr lang="en-US" sz="1600" dirty="0">
                <a:latin typeface="Times New Roman" panose="02020603050405020304" pitchFamily="18" charset="0"/>
                <a:cs typeface="Times New Roman" panose="02020603050405020304" pitchFamily="18" charset="0"/>
              </a:endParaRPr>
            </a:p>
            <a:p>
              <a:r>
                <a:rPr lang="en-US" sz="1600" dirty="0" err="1">
                  <a:latin typeface="Times New Roman" panose="02020603050405020304" pitchFamily="18" charset="0"/>
                  <a:cs typeface="Times New Roman" panose="02020603050405020304" pitchFamily="18" charset="0"/>
                </a:rPr>
                <a:t>Trích</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xuất</a:t>
              </a:r>
              <a:r>
                <a:rPr lang="en-US" sz="1600" dirty="0">
                  <a:latin typeface="Times New Roman" panose="02020603050405020304" pitchFamily="18" charset="0"/>
                  <a:cs typeface="Times New Roman" panose="02020603050405020304" pitchFamily="18" charset="0"/>
                </a:rPr>
                <a:t> </a:t>
              </a:r>
            </a:p>
            <a:p>
              <a:r>
                <a:rPr lang="en-US" sz="1600" dirty="0" err="1">
                  <a:latin typeface="Times New Roman" panose="02020603050405020304" pitchFamily="18" charset="0"/>
                  <a:cs typeface="Times New Roman" panose="02020603050405020304" pitchFamily="18" charset="0"/>
                </a:rPr>
                <a:t>Diễn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giải</a:t>
              </a:r>
              <a:r>
                <a:rPr lang="en-US" sz="1600" dirty="0">
                  <a:latin typeface="Times New Roman" panose="02020603050405020304" pitchFamily="18" charset="0"/>
                  <a:cs typeface="Times New Roman" panose="02020603050405020304" pitchFamily="18" charset="0"/>
                </a:rPr>
                <a:t> </a:t>
              </a:r>
            </a:p>
            <a:p>
              <a:r>
                <a:rPr lang="en-US" sz="1600" dirty="0" err="1">
                  <a:latin typeface="Times New Roman" panose="02020603050405020304" pitchFamily="18" charset="0"/>
                  <a:cs typeface="Times New Roman" panose="02020603050405020304" pitchFamily="18" charset="0"/>
                </a:rPr>
                <a:t>Chú</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giải</a:t>
              </a:r>
              <a:endParaRPr lang="en-US" sz="1600" dirty="0">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id="{0CE0CD02-14E1-44A0-8A17-440AE8EB66F0}"/>
                </a:ext>
              </a:extLst>
            </p:cNvPr>
            <p:cNvSpPr txBox="1"/>
            <p:nvPr/>
          </p:nvSpPr>
          <p:spPr>
            <a:xfrm>
              <a:off x="5110091" y="533139"/>
              <a:ext cx="1529453" cy="3286725"/>
            </a:xfrm>
            <a:prstGeom prst="rect">
              <a:avLst/>
            </a:prstGeom>
            <a:solidFill>
              <a:schemeClr val="bg1"/>
            </a:solidFill>
          </p:spPr>
          <p:txBody>
            <a:bodyPr wrap="square" rtlCol="0">
              <a:spAutoFit/>
            </a:bodyPr>
            <a:lstStyle/>
            <a:p>
              <a:r>
                <a:rPr lang="en-US" sz="1600" dirty="0" err="1">
                  <a:latin typeface="Times New Roman" panose="02020603050405020304" pitchFamily="18" charset="0"/>
                  <a:cs typeface="Times New Roman" panose="02020603050405020304" pitchFamily="18" charset="0"/>
                </a:rPr>
                <a:t>Giải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quyết</a:t>
              </a:r>
              <a:endParaRPr lang="en-US" sz="1600" dirty="0">
                <a:latin typeface="Times New Roman" panose="02020603050405020304" pitchFamily="18" charset="0"/>
                <a:cs typeface="Times New Roman" panose="02020603050405020304" pitchFamily="18" charset="0"/>
              </a:endParaRPr>
            </a:p>
            <a:p>
              <a:r>
                <a:rPr lang="en-US" sz="1600" dirty="0" err="1">
                  <a:latin typeface="Times New Roman" panose="02020603050405020304" pitchFamily="18" charset="0"/>
                  <a:cs typeface="Times New Roman" panose="02020603050405020304" pitchFamily="18" charset="0"/>
                </a:rPr>
                <a:t>Thay</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đổi</a:t>
              </a:r>
              <a:endParaRPr lang="en-US" sz="1600" dirty="0">
                <a:latin typeface="Times New Roman" panose="02020603050405020304" pitchFamily="18" charset="0"/>
                <a:cs typeface="Times New Roman" panose="02020603050405020304" pitchFamily="18" charset="0"/>
              </a:endParaRPr>
            </a:p>
            <a:p>
              <a:r>
                <a:rPr lang="en-US" sz="1600" dirty="0" err="1">
                  <a:latin typeface="Times New Roman" panose="02020603050405020304" pitchFamily="18" charset="0"/>
                  <a:cs typeface="Times New Roman" panose="02020603050405020304" pitchFamily="18" charset="0"/>
                </a:rPr>
                <a:t>Liên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quan</a:t>
              </a:r>
              <a:endParaRPr lang="en-US" sz="1600" dirty="0">
                <a:latin typeface="Times New Roman" panose="02020603050405020304" pitchFamily="18" charset="0"/>
                <a:cs typeface="Times New Roman" panose="02020603050405020304" pitchFamily="18" charset="0"/>
              </a:endParaRPr>
            </a:p>
            <a:p>
              <a:r>
                <a:rPr lang="en-US" sz="1600" dirty="0" err="1">
                  <a:latin typeface="Times New Roman" panose="02020603050405020304" pitchFamily="18" charset="0"/>
                  <a:cs typeface="Times New Roman" panose="02020603050405020304" pitchFamily="18" charset="0"/>
                </a:rPr>
                <a:t>Hoàn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thành</a:t>
              </a:r>
              <a:endParaRPr lang="en-US" sz="1600" dirty="0">
                <a:latin typeface="Times New Roman" panose="02020603050405020304" pitchFamily="18" charset="0"/>
                <a:cs typeface="Times New Roman" panose="02020603050405020304" pitchFamily="18" charset="0"/>
              </a:endParaRPr>
            </a:p>
            <a:p>
              <a:r>
                <a:rPr lang="en-US" sz="1600" dirty="0" err="1">
                  <a:latin typeface="Times New Roman" panose="02020603050405020304" pitchFamily="18" charset="0"/>
                  <a:cs typeface="Times New Roman" panose="02020603050405020304" pitchFamily="18" charset="0"/>
                </a:rPr>
                <a:t>Sử</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dụng</a:t>
              </a:r>
              <a:endParaRPr lang="en-US" sz="1600" dirty="0">
                <a:latin typeface="Times New Roman" panose="02020603050405020304" pitchFamily="18" charset="0"/>
                <a:cs typeface="Times New Roman" panose="02020603050405020304" pitchFamily="18" charset="0"/>
              </a:endParaRPr>
            </a:p>
            <a:p>
              <a:r>
                <a:rPr lang="en-US" sz="1600" dirty="0" err="1">
                  <a:latin typeface="Times New Roman" panose="02020603050405020304" pitchFamily="18" charset="0"/>
                  <a:cs typeface="Times New Roman" panose="02020603050405020304" pitchFamily="18" charset="0"/>
                </a:rPr>
                <a:t>Ký</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họa</a:t>
              </a:r>
              <a:endParaRPr lang="en-US" sz="1600" dirty="0">
                <a:latin typeface="Times New Roman" panose="02020603050405020304" pitchFamily="18" charset="0"/>
                <a:cs typeface="Times New Roman" panose="02020603050405020304" pitchFamily="18" charset="0"/>
              </a:endParaRPr>
            </a:p>
            <a:p>
              <a:r>
                <a:rPr lang="en-US" sz="1600" dirty="0" err="1">
                  <a:latin typeface="Times New Roman" panose="02020603050405020304" pitchFamily="18" charset="0"/>
                  <a:cs typeface="Times New Roman" panose="02020603050405020304" pitchFamily="18" charset="0"/>
                </a:rPr>
                <a:t>Dạy</a:t>
              </a:r>
              <a:endParaRPr lang="en-US" sz="1600" dirty="0">
                <a:latin typeface="Times New Roman" panose="02020603050405020304" pitchFamily="18" charset="0"/>
                <a:cs typeface="Times New Roman" panose="02020603050405020304" pitchFamily="18" charset="0"/>
              </a:endParaRPr>
            </a:p>
            <a:p>
              <a:r>
                <a:rPr lang="en-US" sz="1600" dirty="0" err="1">
                  <a:latin typeface="Times New Roman" panose="02020603050405020304" pitchFamily="18" charset="0"/>
                  <a:cs typeface="Times New Roman" panose="02020603050405020304" pitchFamily="18" charset="0"/>
                </a:rPr>
                <a:t>Khớp</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lại</a:t>
              </a:r>
              <a:endParaRPr lang="en-US" sz="1600" dirty="0">
                <a:latin typeface="Times New Roman" panose="02020603050405020304" pitchFamily="18" charset="0"/>
                <a:cs typeface="Times New Roman" panose="02020603050405020304" pitchFamily="18" charset="0"/>
              </a:endParaRPr>
            </a:p>
            <a:p>
              <a:r>
                <a:rPr lang="en-US" sz="1600" dirty="0" err="1">
                  <a:latin typeface="Times New Roman" panose="02020603050405020304" pitchFamily="18" charset="0"/>
                  <a:cs typeface="Times New Roman" panose="02020603050405020304" pitchFamily="18" charset="0"/>
                </a:rPr>
                <a:t>Khám</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phá</a:t>
              </a:r>
              <a:endParaRPr lang="en-US" sz="1600" dirty="0">
                <a:latin typeface="Times New Roman" panose="02020603050405020304" pitchFamily="18" charset="0"/>
                <a:cs typeface="Times New Roman" panose="02020603050405020304" pitchFamily="18" charset="0"/>
              </a:endParaRPr>
            </a:p>
            <a:p>
              <a:r>
                <a:rPr lang="en-US" sz="1600" dirty="0" err="1">
                  <a:latin typeface="Times New Roman" panose="02020603050405020304" pitchFamily="18" charset="0"/>
                  <a:cs typeface="Times New Roman" panose="02020603050405020304" pitchFamily="18" charset="0"/>
                </a:rPr>
                <a:t>Chuyển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giao</a:t>
              </a:r>
              <a:endParaRPr lang="en-US" sz="1600" dirty="0">
                <a:latin typeface="Times New Roman" panose="02020603050405020304" pitchFamily="18" charset="0"/>
                <a:cs typeface="Times New Roman" panose="02020603050405020304" pitchFamily="18" charset="0"/>
              </a:endParaRPr>
            </a:p>
          </p:txBody>
        </p:sp>
        <p:sp>
          <p:nvSpPr>
            <p:cNvPr id="22" name="TextBox 21">
              <a:extLst>
                <a:ext uri="{FF2B5EF4-FFF2-40B4-BE49-F238E27FC236}">
                  <a16:creationId xmlns:a16="http://schemas.microsoft.com/office/drawing/2014/main" id="{49C6CD8E-B331-4BC7-927D-A85AF246DF80}"/>
                </a:ext>
              </a:extLst>
            </p:cNvPr>
            <p:cNvSpPr txBox="1"/>
            <p:nvPr/>
          </p:nvSpPr>
          <p:spPr>
            <a:xfrm>
              <a:off x="6934809" y="715046"/>
              <a:ext cx="1323276" cy="3817912"/>
            </a:xfrm>
            <a:prstGeom prst="rect">
              <a:avLst/>
            </a:prstGeom>
            <a:solidFill>
              <a:schemeClr val="bg1"/>
            </a:solidFill>
          </p:spPr>
          <p:txBody>
            <a:bodyPr wrap="square" rtlCol="0">
              <a:spAutoFit/>
            </a:bodyPr>
            <a:lstStyle/>
            <a:p>
              <a:r>
                <a:rPr lang="en-US" sz="1600" dirty="0">
                  <a:latin typeface="Times New Roman" panose="02020603050405020304" pitchFamily="18" charset="0"/>
                  <a:cs typeface="Times New Roman" panose="02020603050405020304" pitchFamily="18" charset="0"/>
                </a:rPr>
                <a:t>T</a:t>
              </a:r>
              <a:r>
                <a:rPr lang="vi-VN" sz="1600" dirty="0">
                  <a:latin typeface="Times New Roman" panose="02020603050405020304" pitchFamily="18" charset="0"/>
                  <a:cs typeface="Times New Roman" panose="02020603050405020304" pitchFamily="18" charset="0"/>
                </a:rPr>
                <a:t>ư</a:t>
              </a:r>
              <a:r>
                <a:rPr lang="en-US" sz="1600" dirty="0" err="1">
                  <a:latin typeface="Times New Roman" panose="02020603050405020304" pitchFamily="18" charset="0"/>
                  <a:cs typeface="Times New Roman" panose="02020603050405020304" pitchFamily="18" charset="0"/>
                </a:rPr>
                <a:t>ơng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phản</a:t>
              </a:r>
              <a:endParaRPr lang="en-US" sz="1600" dirty="0">
                <a:latin typeface="Times New Roman" panose="02020603050405020304" pitchFamily="18" charset="0"/>
                <a:cs typeface="Times New Roman" panose="02020603050405020304" pitchFamily="18" charset="0"/>
              </a:endParaRPr>
            </a:p>
            <a:p>
              <a:r>
                <a:rPr lang="en-US" sz="1600" dirty="0" err="1">
                  <a:latin typeface="Times New Roman" panose="02020603050405020304" pitchFamily="18" charset="0"/>
                  <a:cs typeface="Times New Roman" panose="02020603050405020304" pitchFamily="18" charset="0"/>
                </a:rPr>
                <a:t>Liên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kết</a:t>
              </a:r>
              <a:endParaRPr lang="en-US" sz="1600" dirty="0">
                <a:latin typeface="Times New Roman" panose="02020603050405020304" pitchFamily="18" charset="0"/>
                <a:cs typeface="Times New Roman" panose="02020603050405020304" pitchFamily="18" charset="0"/>
              </a:endParaRPr>
            </a:p>
            <a:p>
              <a:r>
                <a:rPr lang="en-US" sz="1600" dirty="0" err="1">
                  <a:latin typeface="Times New Roman" panose="02020603050405020304" pitchFamily="18" charset="0"/>
                  <a:cs typeface="Times New Roman" panose="02020603050405020304" pitchFamily="18" charset="0"/>
                </a:rPr>
                <a:t>Liên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quan</a:t>
              </a:r>
              <a:endParaRPr lang="en-US" sz="1600" dirty="0">
                <a:latin typeface="Times New Roman" panose="02020603050405020304" pitchFamily="18" charset="0"/>
                <a:cs typeface="Times New Roman" panose="02020603050405020304" pitchFamily="18" charset="0"/>
              </a:endParaRPr>
            </a:p>
            <a:p>
              <a:r>
                <a:rPr lang="en-US" sz="1600" dirty="0" err="1">
                  <a:latin typeface="Times New Roman" panose="02020603050405020304" pitchFamily="18" charset="0"/>
                  <a:cs typeface="Times New Roman" panose="02020603050405020304" pitchFamily="18" charset="0"/>
                </a:rPr>
                <a:t>Nghĩ</a:t>
              </a:r>
              <a:r>
                <a:rPr lang="en-US" sz="1600" dirty="0">
                  <a:latin typeface="Times New Roman" panose="02020603050405020304" pitchFamily="18" charset="0"/>
                  <a:cs typeface="Times New Roman" panose="02020603050405020304" pitchFamily="18" charset="0"/>
                </a:rPr>
                <a:t> ra </a:t>
              </a:r>
            </a:p>
            <a:p>
              <a:r>
                <a:rPr lang="en-US" sz="1600" dirty="0">
                  <a:latin typeface="Times New Roman" panose="02020603050405020304" pitchFamily="18" charset="0"/>
                  <a:cs typeface="Times New Roman" panose="02020603050405020304" pitchFamily="18" charset="0"/>
                </a:rPr>
                <a:t>T</a:t>
              </a:r>
              <a:r>
                <a:rPr lang="vi-VN" sz="1600" dirty="0">
                  <a:latin typeface="Times New Roman" panose="02020603050405020304" pitchFamily="18" charset="0"/>
                  <a:cs typeface="Times New Roman" panose="02020603050405020304" pitchFamily="18" charset="0"/>
                </a:rPr>
                <a:t>ư</a:t>
              </a:r>
              <a:r>
                <a:rPr lang="en-US" sz="1600" dirty="0" err="1">
                  <a:latin typeface="Times New Roman" panose="02020603050405020304" pitchFamily="18" charset="0"/>
                  <a:cs typeface="Times New Roman" panose="02020603050405020304" pitchFamily="18" charset="0"/>
                </a:rPr>
                <a:t>ơng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liên</a:t>
              </a:r>
              <a:endParaRPr lang="en-US" sz="1600" dirty="0">
                <a:latin typeface="Times New Roman" panose="02020603050405020304" pitchFamily="18" charset="0"/>
                <a:cs typeface="Times New Roman" panose="02020603050405020304" pitchFamily="18" charset="0"/>
              </a:endParaRPr>
            </a:p>
            <a:p>
              <a:r>
                <a:rPr lang="en-US" sz="1600" dirty="0" err="1">
                  <a:latin typeface="Times New Roman" panose="02020603050405020304" pitchFamily="18" charset="0"/>
                  <a:cs typeface="Times New Roman" panose="02020603050405020304" pitchFamily="18" charset="0"/>
                </a:rPr>
                <a:t>Chưng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cất</a:t>
              </a:r>
              <a:endParaRPr lang="en-US" sz="1600" dirty="0">
                <a:latin typeface="Times New Roman" panose="02020603050405020304" pitchFamily="18" charset="0"/>
                <a:cs typeface="Times New Roman" panose="02020603050405020304" pitchFamily="18" charset="0"/>
              </a:endParaRPr>
            </a:p>
            <a:p>
              <a:r>
                <a:rPr lang="en-US" sz="1600" dirty="0" err="1">
                  <a:latin typeface="Times New Roman" panose="02020603050405020304" pitchFamily="18" charset="0"/>
                  <a:cs typeface="Times New Roman" panose="02020603050405020304" pitchFamily="18" charset="0"/>
                </a:rPr>
                <a:t>Kết</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luận</a:t>
              </a:r>
              <a:r>
                <a:rPr lang="en-US" sz="1600" dirty="0">
                  <a:latin typeface="Times New Roman" panose="02020603050405020304" pitchFamily="18" charset="0"/>
                  <a:cs typeface="Times New Roman" panose="02020603050405020304" pitchFamily="18" charset="0"/>
                </a:rPr>
                <a:t> </a:t>
              </a:r>
            </a:p>
            <a:p>
              <a:r>
                <a:rPr lang="en-US" sz="1600" dirty="0" err="1">
                  <a:latin typeface="Times New Roman" panose="02020603050405020304" pitchFamily="18" charset="0"/>
                  <a:cs typeface="Times New Roman" panose="02020603050405020304" pitchFamily="18" charset="0"/>
                </a:rPr>
                <a:t>Phân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nhóm</a:t>
              </a:r>
              <a:endParaRPr lang="en-US" sz="1600" dirty="0">
                <a:latin typeface="Times New Roman" panose="02020603050405020304" pitchFamily="18" charset="0"/>
                <a:cs typeface="Times New Roman" panose="02020603050405020304" pitchFamily="18" charset="0"/>
              </a:endParaRPr>
            </a:p>
            <a:p>
              <a:r>
                <a:rPr lang="en-US" sz="1600" dirty="0" err="1">
                  <a:latin typeface="Times New Roman" panose="02020603050405020304" pitchFamily="18" charset="0"/>
                  <a:cs typeface="Times New Roman" panose="02020603050405020304" pitchFamily="18" charset="0"/>
                </a:rPr>
                <a:t>Tháo</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rời</a:t>
              </a:r>
              <a:endParaRPr lang="en-US" sz="1600" dirty="0">
                <a:latin typeface="Times New Roman" panose="02020603050405020304" pitchFamily="18" charset="0"/>
                <a:cs typeface="Times New Roman" panose="02020603050405020304" pitchFamily="18" charset="0"/>
              </a:endParaRPr>
            </a:p>
          </p:txBody>
        </p:sp>
        <p:sp>
          <p:nvSpPr>
            <p:cNvPr id="23" name="TextBox 22">
              <a:extLst>
                <a:ext uri="{FF2B5EF4-FFF2-40B4-BE49-F238E27FC236}">
                  <a16:creationId xmlns:a16="http://schemas.microsoft.com/office/drawing/2014/main" id="{AED2F8B0-275D-4C6A-AA4A-7F069661E30D}"/>
                </a:ext>
              </a:extLst>
            </p:cNvPr>
            <p:cNvSpPr txBox="1"/>
            <p:nvPr/>
          </p:nvSpPr>
          <p:spPr>
            <a:xfrm>
              <a:off x="8752189" y="639160"/>
              <a:ext cx="1323276" cy="3552319"/>
            </a:xfrm>
            <a:prstGeom prst="rect">
              <a:avLst/>
            </a:prstGeom>
            <a:solidFill>
              <a:schemeClr val="bg1"/>
            </a:solidFill>
          </p:spPr>
          <p:txBody>
            <a:bodyPr wrap="square" rtlCol="0">
              <a:spAutoFit/>
            </a:bodyPr>
            <a:lstStyle/>
            <a:p>
              <a:r>
                <a:rPr lang="en-US" sz="1600" dirty="0" err="1">
                  <a:latin typeface="Times New Roman" panose="02020603050405020304" pitchFamily="18" charset="0"/>
                  <a:cs typeface="Times New Roman" panose="02020603050405020304" pitchFamily="18" charset="0"/>
                </a:rPr>
                <a:t>Phản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biện</a:t>
              </a:r>
              <a:endParaRPr lang="en-US" sz="1600" dirty="0">
                <a:latin typeface="Times New Roman" panose="02020603050405020304" pitchFamily="18" charset="0"/>
                <a:cs typeface="Times New Roman" panose="02020603050405020304" pitchFamily="18" charset="0"/>
              </a:endParaRPr>
            </a:p>
            <a:p>
              <a:r>
                <a:rPr lang="en-US" sz="1600" dirty="0" err="1">
                  <a:latin typeface="Times New Roman" panose="02020603050405020304" pitchFamily="18" charset="0"/>
                  <a:cs typeface="Times New Roman" panose="02020603050405020304" pitchFamily="18" charset="0"/>
                </a:rPr>
                <a:t>Tái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định</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hình</a:t>
              </a:r>
              <a:r>
                <a:rPr lang="en-US" sz="1600" dirty="0">
                  <a:latin typeface="Times New Roman" panose="02020603050405020304" pitchFamily="18" charset="0"/>
                  <a:cs typeface="Times New Roman" panose="02020603050405020304" pitchFamily="18" charset="0"/>
                </a:rPr>
                <a:t> </a:t>
              </a:r>
            </a:p>
            <a:p>
              <a:r>
                <a:rPr lang="en-US" sz="1600" dirty="0" err="1">
                  <a:latin typeface="Times New Roman" panose="02020603050405020304" pitchFamily="18" charset="0"/>
                  <a:cs typeface="Times New Roman" panose="02020603050405020304" pitchFamily="18" charset="0"/>
                </a:rPr>
                <a:t>Phán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đoán</a:t>
              </a:r>
              <a:endParaRPr lang="en-US" sz="1600" dirty="0">
                <a:latin typeface="Times New Roman" panose="02020603050405020304" pitchFamily="18" charset="0"/>
                <a:cs typeface="Times New Roman" panose="02020603050405020304" pitchFamily="18" charset="0"/>
              </a:endParaRPr>
            </a:p>
            <a:p>
              <a:r>
                <a:rPr lang="en-US" sz="1600" dirty="0" err="1">
                  <a:latin typeface="Times New Roman" panose="02020603050405020304" pitchFamily="18" charset="0"/>
                  <a:cs typeface="Times New Roman" panose="02020603050405020304" pitchFamily="18" charset="0"/>
                </a:rPr>
                <a:t>Kiểm</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định</a:t>
              </a:r>
              <a:endParaRPr lang="en-US" sz="1600" dirty="0">
                <a:latin typeface="Times New Roman" panose="02020603050405020304" pitchFamily="18" charset="0"/>
                <a:cs typeface="Times New Roman" panose="02020603050405020304" pitchFamily="18" charset="0"/>
              </a:endParaRPr>
            </a:p>
            <a:p>
              <a:r>
                <a:rPr lang="en-US" sz="1600" dirty="0" err="1">
                  <a:latin typeface="Times New Roman" panose="02020603050405020304" pitchFamily="18" charset="0"/>
                  <a:cs typeface="Times New Roman" panose="02020603050405020304" pitchFamily="18" charset="0"/>
                </a:rPr>
                <a:t>Giá</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trị</a:t>
              </a:r>
              <a:endParaRPr lang="en-US" sz="1600" dirty="0">
                <a:latin typeface="Times New Roman" panose="02020603050405020304" pitchFamily="18" charset="0"/>
                <a:cs typeface="Times New Roman" panose="02020603050405020304" pitchFamily="18" charset="0"/>
              </a:endParaRPr>
            </a:p>
            <a:p>
              <a:r>
                <a:rPr lang="en-US" sz="1600" dirty="0" err="1">
                  <a:latin typeface="Times New Roman" panose="02020603050405020304" pitchFamily="18" charset="0"/>
                  <a:cs typeface="Times New Roman" panose="02020603050405020304" pitchFamily="18" charset="0"/>
                </a:rPr>
                <a:t>Ưu</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tiên</a:t>
              </a:r>
              <a:endParaRPr lang="en-US" sz="1600" dirty="0">
                <a:latin typeface="Times New Roman" panose="02020603050405020304" pitchFamily="18" charset="0"/>
                <a:cs typeface="Times New Roman" panose="02020603050405020304" pitchFamily="18" charset="0"/>
              </a:endParaRPr>
            </a:p>
            <a:p>
              <a:r>
                <a:rPr lang="en-US" sz="1600" dirty="0" err="1">
                  <a:latin typeface="Times New Roman" panose="02020603050405020304" pitchFamily="18" charset="0"/>
                  <a:cs typeface="Times New Roman" panose="02020603050405020304" pitchFamily="18" charset="0"/>
                </a:rPr>
                <a:t>Kế</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hoạch</a:t>
              </a:r>
              <a:endParaRPr lang="en-US" sz="1600" dirty="0">
                <a:latin typeface="Times New Roman" panose="02020603050405020304" pitchFamily="18" charset="0"/>
                <a:cs typeface="Times New Roman" panose="02020603050405020304" pitchFamily="18" charset="0"/>
              </a:endParaRPr>
            </a:p>
            <a:p>
              <a:r>
                <a:rPr lang="en-US" sz="1600" dirty="0" err="1">
                  <a:latin typeface="Times New Roman" panose="02020603050405020304" pitchFamily="18" charset="0"/>
                  <a:cs typeface="Times New Roman" panose="02020603050405020304" pitchFamily="18" charset="0"/>
                </a:rPr>
                <a:t>Xếp</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hạng</a:t>
              </a:r>
              <a:endParaRPr lang="en-US" sz="1600" dirty="0">
                <a:latin typeface="Times New Roman" panose="02020603050405020304" pitchFamily="18" charset="0"/>
                <a:cs typeface="Times New Roman" panose="02020603050405020304" pitchFamily="18" charset="0"/>
              </a:endParaRPr>
            </a:p>
          </p:txBody>
        </p:sp>
        <p:sp>
          <p:nvSpPr>
            <p:cNvPr id="24" name="TextBox 23">
              <a:extLst>
                <a:ext uri="{FF2B5EF4-FFF2-40B4-BE49-F238E27FC236}">
                  <a16:creationId xmlns:a16="http://schemas.microsoft.com/office/drawing/2014/main" id="{87335016-5C17-4BD5-89BD-957593CE4855}"/>
                </a:ext>
              </a:extLst>
            </p:cNvPr>
            <p:cNvSpPr txBox="1"/>
            <p:nvPr/>
          </p:nvSpPr>
          <p:spPr>
            <a:xfrm>
              <a:off x="10365658" y="715046"/>
              <a:ext cx="1504182" cy="3286725"/>
            </a:xfrm>
            <a:prstGeom prst="rect">
              <a:avLst/>
            </a:prstGeom>
            <a:solidFill>
              <a:schemeClr val="bg1"/>
            </a:solidFill>
          </p:spPr>
          <p:txBody>
            <a:bodyPr wrap="square" rtlCol="0">
              <a:spAutoFit/>
            </a:bodyPr>
            <a:lstStyle/>
            <a:p>
              <a:r>
                <a:rPr lang="en-US" sz="1600" dirty="0" err="1">
                  <a:latin typeface="Times New Roman" panose="02020603050405020304" pitchFamily="18" charset="0"/>
                  <a:cs typeface="Times New Roman" panose="02020603050405020304" pitchFamily="18" charset="0"/>
                </a:rPr>
                <a:t>Thiết</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kế</a:t>
              </a:r>
              <a:endParaRPr lang="en-US" sz="1600" dirty="0">
                <a:latin typeface="Times New Roman" panose="02020603050405020304" pitchFamily="18" charset="0"/>
                <a:cs typeface="Times New Roman" panose="02020603050405020304" pitchFamily="18" charset="0"/>
              </a:endParaRPr>
            </a:p>
            <a:p>
              <a:r>
                <a:rPr lang="en-US" sz="1600" dirty="0" err="1">
                  <a:latin typeface="Times New Roman" panose="02020603050405020304" pitchFamily="18" charset="0"/>
                  <a:cs typeface="Times New Roman" panose="02020603050405020304" pitchFamily="18" charset="0"/>
                </a:rPr>
                <a:t>Điều</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chỉnh</a:t>
              </a:r>
              <a:endParaRPr lang="en-US" sz="1600" dirty="0">
                <a:latin typeface="Times New Roman" panose="02020603050405020304" pitchFamily="18" charset="0"/>
                <a:cs typeface="Times New Roman" panose="02020603050405020304" pitchFamily="18" charset="0"/>
              </a:endParaRPr>
            </a:p>
            <a:p>
              <a:r>
                <a:rPr lang="en-US" sz="1600" dirty="0" err="1">
                  <a:latin typeface="Times New Roman" panose="02020603050405020304" pitchFamily="18" charset="0"/>
                  <a:cs typeface="Times New Roman" panose="02020603050405020304" pitchFamily="18" charset="0"/>
                </a:rPr>
                <a:t>Đóng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vai</a:t>
              </a:r>
              <a:endParaRPr lang="en-US" sz="1600" dirty="0">
                <a:latin typeface="Times New Roman" panose="02020603050405020304" pitchFamily="18" charset="0"/>
                <a:cs typeface="Times New Roman" panose="02020603050405020304" pitchFamily="18" charset="0"/>
              </a:endParaRPr>
            </a:p>
            <a:p>
              <a:r>
                <a:rPr lang="en-US" sz="1600" dirty="0" err="1">
                  <a:latin typeface="Times New Roman" panose="02020603050405020304" pitchFamily="18" charset="0"/>
                  <a:cs typeface="Times New Roman" panose="02020603050405020304" pitchFamily="18" charset="0"/>
                </a:rPr>
                <a:t>Phát</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triển</a:t>
              </a:r>
              <a:endParaRPr lang="en-US" sz="1600" dirty="0">
                <a:latin typeface="Times New Roman" panose="02020603050405020304" pitchFamily="18" charset="0"/>
                <a:cs typeface="Times New Roman" panose="02020603050405020304" pitchFamily="18" charset="0"/>
              </a:endParaRPr>
            </a:p>
            <a:p>
              <a:r>
                <a:rPr lang="en-US" sz="1600" dirty="0" err="1">
                  <a:latin typeface="Times New Roman" panose="02020603050405020304" pitchFamily="18" charset="0"/>
                  <a:cs typeface="Times New Roman" panose="02020603050405020304" pitchFamily="18" charset="0"/>
                </a:rPr>
                <a:t>Viết</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lại</a:t>
              </a:r>
              <a:endParaRPr lang="en-US" sz="1600" dirty="0">
                <a:latin typeface="Times New Roman" panose="02020603050405020304" pitchFamily="18" charset="0"/>
                <a:cs typeface="Times New Roman" panose="02020603050405020304" pitchFamily="18" charset="0"/>
              </a:endParaRPr>
            </a:p>
            <a:p>
              <a:r>
                <a:rPr lang="en-US" sz="1600" dirty="0" err="1">
                  <a:latin typeface="Times New Roman" panose="02020603050405020304" pitchFamily="18" charset="0"/>
                  <a:cs typeface="Times New Roman" panose="02020603050405020304" pitchFamily="18" charset="0"/>
                </a:rPr>
                <a:t>Điểm</a:t>
              </a:r>
              <a:r>
                <a:rPr lang="en-US" sz="1600" dirty="0">
                  <a:latin typeface="Times New Roman" panose="02020603050405020304" pitchFamily="18" charset="0"/>
                  <a:cs typeface="Times New Roman" panose="02020603050405020304" pitchFamily="18" charset="0"/>
                </a:rPr>
                <a:t> then </a:t>
              </a:r>
              <a:r>
                <a:rPr lang="en-US" sz="1600" dirty="0" err="1">
                  <a:latin typeface="Times New Roman" panose="02020603050405020304" pitchFamily="18" charset="0"/>
                  <a:cs typeface="Times New Roman" panose="02020603050405020304" pitchFamily="18" charset="0"/>
                </a:rPr>
                <a:t>chốt</a:t>
              </a:r>
              <a:endParaRPr lang="en-US" sz="1600" dirty="0">
                <a:latin typeface="Times New Roman" panose="02020603050405020304" pitchFamily="18" charset="0"/>
                <a:cs typeface="Times New Roman" panose="02020603050405020304" pitchFamily="18" charset="0"/>
              </a:endParaRPr>
            </a:p>
            <a:p>
              <a:r>
                <a:rPr lang="en-US" sz="1600" dirty="0" err="1">
                  <a:latin typeface="Times New Roman" panose="02020603050405020304" pitchFamily="18" charset="0"/>
                  <a:cs typeface="Times New Roman" panose="02020603050405020304" pitchFamily="18" charset="0"/>
                </a:rPr>
                <a:t>Điều</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chỉnh</a:t>
              </a:r>
              <a:endParaRPr lang="en-US" sz="1600" dirty="0">
                <a:latin typeface="Times New Roman" panose="02020603050405020304" pitchFamily="18" charset="0"/>
                <a:cs typeface="Times New Roman" panose="02020603050405020304" pitchFamily="18" charset="0"/>
              </a:endParaRPr>
            </a:p>
            <a:p>
              <a:r>
                <a:rPr lang="en-US" sz="1600" dirty="0" err="1">
                  <a:latin typeface="Times New Roman" panose="02020603050405020304" pitchFamily="18" charset="0"/>
                  <a:cs typeface="Times New Roman" panose="02020603050405020304" pitchFamily="18" charset="0"/>
                </a:rPr>
                <a:t>Hợp</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tác</a:t>
              </a:r>
              <a:endParaRPr lang="en-US" sz="1600" dirty="0">
                <a:latin typeface="Times New Roman" panose="02020603050405020304" pitchFamily="18" charset="0"/>
                <a:cs typeface="Times New Roman" panose="02020603050405020304" pitchFamily="18" charset="0"/>
              </a:endParaRPr>
            </a:p>
            <a:p>
              <a:r>
                <a:rPr lang="en-US" sz="1600" dirty="0" err="1">
                  <a:latin typeface="Times New Roman" panose="02020603050405020304" pitchFamily="18" charset="0"/>
                  <a:cs typeface="Times New Roman" panose="02020603050405020304" pitchFamily="18" charset="0"/>
                </a:rPr>
                <a:t>Phát</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minh</a:t>
              </a:r>
              <a:endParaRPr lang="en-US" sz="1600" dirty="0">
                <a:latin typeface="Times New Roman" panose="02020603050405020304" pitchFamily="18" charset="0"/>
                <a:cs typeface="Times New Roman" panose="02020603050405020304" pitchFamily="18" charset="0"/>
              </a:endParaRPr>
            </a:p>
            <a:p>
              <a:r>
                <a:rPr lang="en-US" sz="1600" dirty="0" err="1">
                  <a:latin typeface="Times New Roman" panose="02020603050405020304" pitchFamily="18" charset="0"/>
                  <a:cs typeface="Times New Roman" panose="02020603050405020304" pitchFamily="18" charset="0"/>
                </a:rPr>
                <a:t>Viết</a:t>
              </a:r>
              <a:endParaRPr lang="en-US" sz="1600" dirty="0">
                <a:latin typeface="Times New Roman" panose="02020603050405020304" pitchFamily="18" charset="0"/>
                <a:cs typeface="Times New Roman" panose="02020603050405020304" pitchFamily="18" charset="0"/>
              </a:endParaRPr>
            </a:p>
            <a:p>
              <a:endParaRPr lang="en-US" sz="1600" dirty="0">
                <a:latin typeface="Times New Roman" panose="02020603050405020304" pitchFamily="18" charset="0"/>
                <a:cs typeface="Times New Roman" panose="02020603050405020304" pitchFamily="18" charset="0"/>
              </a:endParaRPr>
            </a:p>
          </p:txBody>
        </p:sp>
      </p:grpSp>
      <p:sp>
        <p:nvSpPr>
          <p:cNvPr id="25" name="Rectangle 24">
            <a:extLst>
              <a:ext uri="{FF2B5EF4-FFF2-40B4-BE49-F238E27FC236}">
                <a16:creationId xmlns:a16="http://schemas.microsoft.com/office/drawing/2014/main" id="{30634012-186E-42CC-96D6-F664FDF78351}"/>
              </a:ext>
            </a:extLst>
          </p:cNvPr>
          <p:cNvSpPr/>
          <p:nvPr/>
        </p:nvSpPr>
        <p:spPr>
          <a:xfrm>
            <a:off x="0" y="0"/>
            <a:ext cx="12192000" cy="71662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BUỔI 1: THANG T</a:t>
            </a:r>
            <a:r>
              <a:rPr lang="vi-VN" sz="2400" b="1" dirty="0">
                <a:latin typeface="Times New Roman" panose="02020603050405020304" pitchFamily="18" charset="0"/>
                <a:cs typeface="Times New Roman" panose="02020603050405020304" pitchFamily="18" charset="0"/>
              </a:rPr>
              <a:t>Ư</a:t>
            </a:r>
            <a:r>
              <a:rPr lang="en-US" sz="2400" b="1" dirty="0">
                <a:latin typeface="Times New Roman" panose="02020603050405020304" pitchFamily="18" charset="0"/>
                <a:cs typeface="Times New Roman" panose="02020603050405020304" pitchFamily="18" charset="0"/>
              </a:rPr>
              <a:t> DUY BLOOM </a:t>
            </a:r>
          </a:p>
        </p:txBody>
      </p:sp>
    </p:spTree>
    <p:extLst>
      <p:ext uri="{BB962C8B-B14F-4D97-AF65-F5344CB8AC3E}">
        <p14:creationId xmlns:p14="http://schemas.microsoft.com/office/powerpoint/2010/main" val="4037562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Shape 4">
            <a:extLst>
              <a:ext uri="{FF2B5EF4-FFF2-40B4-BE49-F238E27FC236}">
                <a16:creationId xmlns:a16="http://schemas.microsoft.com/office/drawing/2014/main" id="{4DFD85AB-7F48-4182-A125-48BFC4E01A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30634012-186E-42CC-96D6-F664FDF78351}"/>
              </a:ext>
            </a:extLst>
          </p:cNvPr>
          <p:cNvSpPr/>
          <p:nvPr/>
        </p:nvSpPr>
        <p:spPr>
          <a:xfrm>
            <a:off x="0" y="0"/>
            <a:ext cx="12192000" cy="71662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BUỔI 2: PHÂN LỌAI TRÌNH ĐỘ VÀ PHÂN TẦNG KIẾN THỨC</a:t>
            </a:r>
          </a:p>
        </p:txBody>
      </p:sp>
      <p:sp>
        <p:nvSpPr>
          <p:cNvPr id="26" name="Rectangle 25">
            <a:extLst>
              <a:ext uri="{FF2B5EF4-FFF2-40B4-BE49-F238E27FC236}">
                <a16:creationId xmlns:a16="http://schemas.microsoft.com/office/drawing/2014/main" id="{6A27B058-B5DD-4C74-82D1-E08248018DD6}"/>
              </a:ext>
            </a:extLst>
          </p:cNvPr>
          <p:cNvSpPr/>
          <p:nvPr/>
        </p:nvSpPr>
        <p:spPr>
          <a:xfrm>
            <a:off x="0" y="716627"/>
            <a:ext cx="5140036" cy="7732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t>PHÂN LOẠI = THAY ĐỔI</a:t>
            </a:r>
          </a:p>
        </p:txBody>
      </p:sp>
      <p:sp>
        <p:nvSpPr>
          <p:cNvPr id="27" name="object 3">
            <a:extLst>
              <a:ext uri="{FF2B5EF4-FFF2-40B4-BE49-F238E27FC236}">
                <a16:creationId xmlns:a16="http://schemas.microsoft.com/office/drawing/2014/main" id="{14B22844-1540-4A56-9C2A-430574B90514}"/>
              </a:ext>
            </a:extLst>
          </p:cNvPr>
          <p:cNvSpPr txBox="1">
            <a:spLocks noGrp="1"/>
          </p:cNvSpPr>
          <p:nvPr>
            <p:ph type="title"/>
          </p:nvPr>
        </p:nvSpPr>
        <p:spPr>
          <a:xfrm>
            <a:off x="0" y="1491744"/>
            <a:ext cx="5140036" cy="1243930"/>
          </a:xfrm>
          <a:prstGeom prst="rect">
            <a:avLst/>
          </a:prstGeom>
        </p:spPr>
        <p:style>
          <a:lnRef idx="2">
            <a:schemeClr val="accent2"/>
          </a:lnRef>
          <a:fillRef idx="1">
            <a:schemeClr val="lt1"/>
          </a:fillRef>
          <a:effectRef idx="0">
            <a:schemeClr val="accent2"/>
          </a:effectRef>
          <a:fontRef idx="minor">
            <a:schemeClr val="dk1"/>
          </a:fontRef>
        </p:style>
        <p:txBody>
          <a:bodyPr vert="horz" wrap="square" lIns="0" tIns="12700" rIns="0" bIns="0" rtlCol="0">
            <a:spAutoFit/>
          </a:bodyPr>
          <a:lstStyle/>
          <a:p>
            <a:pPr marL="309880" marR="30480" indent="-271780">
              <a:lnSpc>
                <a:spcPct val="99900"/>
              </a:lnSpc>
              <a:spcBef>
                <a:spcPts val="100"/>
              </a:spcBef>
              <a:tabLst>
                <a:tab pos="309245" algn="l"/>
                <a:tab pos="4892675" algn="l"/>
              </a:tabLst>
            </a:pPr>
            <a:r>
              <a:rPr sz="2000" spc="-1650" baseline="5952" dirty="0">
                <a:solidFill>
                  <a:srgbClr val="B03E99"/>
                </a:solidFill>
                <a:latin typeface="Times New Roman" panose="02020603050405020304" pitchFamily="18" charset="0"/>
                <a:cs typeface="Times New Roman" panose="02020603050405020304" pitchFamily="18" charset="0"/>
              </a:rPr>
              <a:t>	</a:t>
            </a:r>
            <a:r>
              <a:rPr sz="2000" spc="-5" dirty="0">
                <a:latin typeface="Times New Roman" panose="02020603050405020304" pitchFamily="18" charset="0"/>
                <a:cs typeface="Times New Roman" panose="02020603050405020304" pitchFamily="18" charset="0"/>
              </a:rPr>
              <a:t>“</a:t>
            </a:r>
            <a:r>
              <a:rPr lang="en-US" sz="2000" spc="-5" dirty="0" err="1">
                <a:latin typeface="Times New Roman" panose="02020603050405020304" pitchFamily="18" charset="0"/>
                <a:cs typeface="Times New Roman" panose="02020603050405020304" pitchFamily="18" charset="0"/>
              </a:rPr>
              <a:t>Thay</a:t>
            </a:r>
            <a:r>
              <a:rPr lang="en-US" sz="2000" spc="-5" dirty="0">
                <a:latin typeface="Times New Roman" panose="02020603050405020304" pitchFamily="18" charset="0"/>
                <a:cs typeface="Times New Roman" panose="02020603050405020304" pitchFamily="18" charset="0"/>
              </a:rPr>
              <a:t> </a:t>
            </a:r>
            <a:r>
              <a:rPr lang="en-US" sz="2000" spc="-5" dirty="0" err="1">
                <a:latin typeface="Times New Roman" panose="02020603050405020304" pitchFamily="18" charset="0"/>
                <a:cs typeface="Times New Roman" panose="02020603050405020304" pitchFamily="18" charset="0"/>
              </a:rPr>
              <a:t>đổi</a:t>
            </a:r>
            <a:r>
              <a:rPr lang="en-US" sz="2000" spc="-5" dirty="0">
                <a:latin typeface="Times New Roman" panose="02020603050405020304" pitchFamily="18" charset="0"/>
                <a:cs typeface="Times New Roman" panose="02020603050405020304" pitchFamily="18" charset="0"/>
              </a:rPr>
              <a:t> </a:t>
            </a:r>
            <a:r>
              <a:rPr lang="en-US" sz="2000" spc="-5" dirty="0" err="1">
                <a:latin typeface="Times New Roman" panose="02020603050405020304" pitchFamily="18" charset="0"/>
                <a:cs typeface="Times New Roman" panose="02020603050405020304" pitchFamily="18" charset="0"/>
              </a:rPr>
              <a:t>phương</a:t>
            </a:r>
            <a:r>
              <a:rPr lang="en-US" sz="2000" spc="-5" dirty="0">
                <a:latin typeface="Times New Roman" panose="02020603050405020304" pitchFamily="18" charset="0"/>
                <a:cs typeface="Times New Roman" panose="02020603050405020304" pitchFamily="18" charset="0"/>
              </a:rPr>
              <a:t> </a:t>
            </a:r>
            <a:r>
              <a:rPr lang="en-US" sz="2000" spc="-5" dirty="0" err="1">
                <a:latin typeface="Times New Roman" panose="02020603050405020304" pitchFamily="18" charset="0"/>
                <a:cs typeface="Times New Roman" panose="02020603050405020304" pitchFamily="18" charset="0"/>
              </a:rPr>
              <a:t>pháp</a:t>
            </a:r>
            <a:r>
              <a:rPr lang="en-US" sz="2000" spc="-5" dirty="0">
                <a:latin typeface="Times New Roman" panose="02020603050405020304" pitchFamily="18" charset="0"/>
                <a:cs typeface="Times New Roman" panose="02020603050405020304" pitchFamily="18" charset="0"/>
              </a:rPr>
              <a:t> </a:t>
            </a:r>
            <a:r>
              <a:rPr lang="en-US" sz="2000" spc="-5" dirty="0" err="1">
                <a:latin typeface="Times New Roman" panose="02020603050405020304" pitchFamily="18" charset="0"/>
                <a:cs typeface="Times New Roman" panose="02020603050405020304" pitchFamily="18" charset="0"/>
              </a:rPr>
              <a:t>sư</a:t>
            </a:r>
            <a:r>
              <a:rPr lang="en-US" sz="2000" spc="-5" dirty="0">
                <a:latin typeface="Times New Roman" panose="02020603050405020304" pitchFamily="18" charset="0"/>
                <a:cs typeface="Times New Roman" panose="02020603050405020304" pitchFamily="18" charset="0"/>
              </a:rPr>
              <a:t> </a:t>
            </a:r>
            <a:r>
              <a:rPr lang="en-US" sz="2000" spc="-5" dirty="0" err="1">
                <a:latin typeface="Times New Roman" panose="02020603050405020304" pitchFamily="18" charset="0"/>
                <a:cs typeface="Times New Roman" panose="02020603050405020304" pitchFamily="18" charset="0"/>
              </a:rPr>
              <a:t>phạm</a:t>
            </a:r>
            <a:r>
              <a:rPr lang="en-US" sz="2000" spc="-5" dirty="0">
                <a:latin typeface="Times New Roman" panose="02020603050405020304" pitchFamily="18" charset="0"/>
                <a:cs typeface="Times New Roman" panose="02020603050405020304" pitchFamily="18" charset="0"/>
              </a:rPr>
              <a:t> </a:t>
            </a:r>
            <a:r>
              <a:rPr lang="en-US" sz="2000" spc="-5" dirty="0" err="1">
                <a:latin typeface="Times New Roman" panose="02020603050405020304" pitchFamily="18" charset="0"/>
                <a:cs typeface="Times New Roman" panose="02020603050405020304" pitchFamily="18" charset="0"/>
              </a:rPr>
              <a:t>là</a:t>
            </a:r>
            <a:r>
              <a:rPr lang="en-US" sz="2000" spc="-5" dirty="0">
                <a:latin typeface="Times New Roman" panose="02020603050405020304" pitchFamily="18" charset="0"/>
                <a:cs typeface="Times New Roman" panose="02020603050405020304" pitchFamily="18" charset="0"/>
              </a:rPr>
              <a:t> </a:t>
            </a:r>
            <a:r>
              <a:rPr lang="en-US" sz="2000" spc="-5" dirty="0" err="1">
                <a:latin typeface="Times New Roman" panose="02020603050405020304" pitchFamily="18" charset="0"/>
                <a:cs typeface="Times New Roman" panose="02020603050405020304" pitchFamily="18" charset="0"/>
              </a:rPr>
              <a:t>nhận</a:t>
            </a:r>
            <a:r>
              <a:rPr lang="en-US" sz="2000" spc="-5" dirty="0">
                <a:latin typeface="Times New Roman" panose="02020603050405020304" pitchFamily="18" charset="0"/>
                <a:cs typeface="Times New Roman" panose="02020603050405020304" pitchFamily="18" charset="0"/>
              </a:rPr>
              <a:t> </a:t>
            </a:r>
            <a:r>
              <a:rPr lang="en-US" sz="2000" spc="-5" dirty="0" err="1">
                <a:latin typeface="Times New Roman" panose="02020603050405020304" pitchFamily="18" charset="0"/>
                <a:cs typeface="Times New Roman" panose="02020603050405020304" pitchFamily="18" charset="0"/>
              </a:rPr>
              <a:t>biết</a:t>
            </a:r>
            <a:r>
              <a:rPr lang="en-US" sz="2000" spc="-5" dirty="0">
                <a:latin typeface="Times New Roman" panose="02020603050405020304" pitchFamily="18" charset="0"/>
                <a:cs typeface="Times New Roman" panose="02020603050405020304" pitchFamily="18" charset="0"/>
              </a:rPr>
              <a:t> </a:t>
            </a:r>
            <a:r>
              <a:rPr lang="en-US" sz="2000" spc="-5" dirty="0" err="1">
                <a:latin typeface="Times New Roman" panose="02020603050405020304" pitchFamily="18" charset="0"/>
                <a:cs typeface="Times New Roman" panose="02020603050405020304" pitchFamily="18" charset="0"/>
              </a:rPr>
              <a:t>được</a:t>
            </a:r>
            <a:r>
              <a:rPr lang="en-US" sz="2000" spc="-5" dirty="0">
                <a:latin typeface="Times New Roman" panose="02020603050405020304" pitchFamily="18" charset="0"/>
                <a:cs typeface="Times New Roman" panose="02020603050405020304" pitchFamily="18" charset="0"/>
              </a:rPr>
              <a:t> </a:t>
            </a:r>
            <a:r>
              <a:rPr lang="en-US" sz="2000" spc="-5" dirty="0" err="1">
                <a:latin typeface="Times New Roman" panose="02020603050405020304" pitchFamily="18" charset="0"/>
                <a:cs typeface="Times New Roman" panose="02020603050405020304" pitchFamily="18" charset="0"/>
              </a:rPr>
              <a:t>trình</a:t>
            </a:r>
            <a:r>
              <a:rPr lang="en-US" sz="2000" spc="-5" dirty="0">
                <a:latin typeface="Times New Roman" panose="02020603050405020304" pitchFamily="18" charset="0"/>
                <a:cs typeface="Times New Roman" panose="02020603050405020304" pitchFamily="18" charset="0"/>
              </a:rPr>
              <a:t> </a:t>
            </a:r>
            <a:r>
              <a:rPr lang="en-US" sz="2000" spc="-5" dirty="0" err="1">
                <a:latin typeface="Times New Roman" panose="02020603050405020304" pitchFamily="18" charset="0"/>
                <a:cs typeface="Times New Roman" panose="02020603050405020304" pitchFamily="18" charset="0"/>
              </a:rPr>
              <a:t>độ</a:t>
            </a:r>
            <a:r>
              <a:rPr lang="en-US" sz="2000" spc="-5" dirty="0">
                <a:latin typeface="Times New Roman" panose="02020603050405020304" pitchFamily="18" charset="0"/>
                <a:cs typeface="Times New Roman" panose="02020603050405020304" pitchFamily="18" charset="0"/>
              </a:rPr>
              <a:t> </a:t>
            </a:r>
            <a:r>
              <a:rPr lang="en-US" sz="2000" spc="-5" dirty="0" err="1">
                <a:latin typeface="Times New Roman" panose="02020603050405020304" pitchFamily="18" charset="0"/>
                <a:cs typeface="Times New Roman" panose="02020603050405020304" pitchFamily="18" charset="0"/>
              </a:rPr>
              <a:t>kiến</a:t>
            </a:r>
            <a:r>
              <a:rPr lang="en-US" sz="2000" spc="-5" dirty="0">
                <a:latin typeface="Times New Roman" panose="02020603050405020304" pitchFamily="18" charset="0"/>
                <a:cs typeface="Times New Roman" panose="02020603050405020304" pitchFamily="18" charset="0"/>
              </a:rPr>
              <a:t> </a:t>
            </a:r>
            <a:r>
              <a:rPr lang="en-US" sz="2000" spc="-5" dirty="0" err="1">
                <a:latin typeface="Times New Roman" panose="02020603050405020304" pitchFamily="18" charset="0"/>
                <a:cs typeface="Times New Roman" panose="02020603050405020304" pitchFamily="18" charset="0"/>
              </a:rPr>
              <a:t>thức</a:t>
            </a:r>
            <a:r>
              <a:rPr lang="en-US" sz="2000" spc="-5" dirty="0">
                <a:latin typeface="Times New Roman" panose="02020603050405020304" pitchFamily="18" charset="0"/>
                <a:cs typeface="Times New Roman" panose="02020603050405020304" pitchFamily="18" charset="0"/>
              </a:rPr>
              <a:t>, </a:t>
            </a:r>
            <a:r>
              <a:rPr lang="en-US" sz="2000" spc="-5" dirty="0" err="1">
                <a:latin typeface="Times New Roman" panose="02020603050405020304" pitchFamily="18" charset="0"/>
                <a:cs typeface="Times New Roman" panose="02020603050405020304" pitchFamily="18" charset="0"/>
              </a:rPr>
              <a:t>sự</a:t>
            </a:r>
            <a:r>
              <a:rPr lang="en-US" sz="2000" spc="-5" dirty="0">
                <a:latin typeface="Times New Roman" panose="02020603050405020304" pitchFamily="18" charset="0"/>
                <a:cs typeface="Times New Roman" panose="02020603050405020304" pitchFamily="18" charset="0"/>
              </a:rPr>
              <a:t> </a:t>
            </a:r>
            <a:r>
              <a:rPr lang="en-US" sz="2000" spc="-5" dirty="0" err="1">
                <a:latin typeface="Times New Roman" panose="02020603050405020304" pitchFamily="18" charset="0"/>
                <a:cs typeface="Times New Roman" panose="02020603050405020304" pitchFamily="18" charset="0"/>
              </a:rPr>
              <a:t>sẵn</a:t>
            </a:r>
            <a:r>
              <a:rPr lang="en-US" sz="2000" spc="-5" dirty="0">
                <a:latin typeface="Times New Roman" panose="02020603050405020304" pitchFamily="18" charset="0"/>
                <a:cs typeface="Times New Roman" panose="02020603050405020304" pitchFamily="18" charset="0"/>
              </a:rPr>
              <a:t> </a:t>
            </a:r>
            <a:r>
              <a:rPr lang="en-US" sz="2000" spc="-5" dirty="0" err="1">
                <a:latin typeface="Times New Roman" panose="02020603050405020304" pitchFamily="18" charset="0"/>
                <a:cs typeface="Times New Roman" panose="02020603050405020304" pitchFamily="18" charset="0"/>
              </a:rPr>
              <a:t>sàng</a:t>
            </a:r>
            <a:r>
              <a:rPr lang="en-US" sz="2000" spc="-5" dirty="0">
                <a:latin typeface="Times New Roman" panose="02020603050405020304" pitchFamily="18" charset="0"/>
                <a:cs typeface="Times New Roman" panose="02020603050405020304" pitchFamily="18" charset="0"/>
              </a:rPr>
              <a:t>, </a:t>
            </a:r>
            <a:r>
              <a:rPr lang="en-US" sz="2000" spc="-5" dirty="0" err="1">
                <a:latin typeface="Times New Roman" panose="02020603050405020304" pitchFamily="18" charset="0"/>
                <a:cs typeface="Times New Roman" panose="02020603050405020304" pitchFamily="18" charset="0"/>
              </a:rPr>
              <a:t>ngôn</a:t>
            </a:r>
            <a:r>
              <a:rPr lang="en-US" sz="2000" spc="-5" dirty="0">
                <a:latin typeface="Times New Roman" panose="02020603050405020304" pitchFamily="18" charset="0"/>
                <a:cs typeface="Times New Roman" panose="02020603050405020304" pitchFamily="18" charset="0"/>
              </a:rPr>
              <a:t> </a:t>
            </a:r>
            <a:r>
              <a:rPr lang="en-US" sz="2000" spc="-5" dirty="0" err="1">
                <a:latin typeface="Times New Roman" panose="02020603050405020304" pitchFamily="18" charset="0"/>
                <a:cs typeface="Times New Roman" panose="02020603050405020304" pitchFamily="18" charset="0"/>
              </a:rPr>
              <a:t>ngữ</a:t>
            </a:r>
            <a:r>
              <a:rPr lang="en-US" sz="2000" spc="-5" dirty="0">
                <a:latin typeface="Times New Roman" panose="02020603050405020304" pitchFamily="18" charset="0"/>
                <a:cs typeface="Times New Roman" panose="02020603050405020304" pitchFamily="18" charset="0"/>
              </a:rPr>
              <a:t>, </a:t>
            </a:r>
            <a:r>
              <a:rPr lang="en-US" sz="2000" spc="-5" dirty="0" err="1">
                <a:latin typeface="Times New Roman" panose="02020603050405020304" pitchFamily="18" charset="0"/>
                <a:cs typeface="Times New Roman" panose="02020603050405020304" pitchFamily="18" charset="0"/>
              </a:rPr>
              <a:t>sở</a:t>
            </a:r>
            <a:r>
              <a:rPr lang="en-US" sz="2000" spc="-5" dirty="0">
                <a:latin typeface="Times New Roman" panose="02020603050405020304" pitchFamily="18" charset="0"/>
                <a:cs typeface="Times New Roman" panose="02020603050405020304" pitchFamily="18" charset="0"/>
              </a:rPr>
              <a:t> </a:t>
            </a:r>
            <a:r>
              <a:rPr lang="en-US" sz="2000" spc="-5" dirty="0" err="1">
                <a:latin typeface="Times New Roman" panose="02020603050405020304" pitchFamily="18" charset="0"/>
                <a:cs typeface="Times New Roman" panose="02020603050405020304" pitchFamily="18" charset="0"/>
              </a:rPr>
              <a:t>thích</a:t>
            </a:r>
            <a:r>
              <a:rPr lang="en-US" sz="2000" spc="-10" dirty="0">
                <a:latin typeface="Times New Roman" panose="02020603050405020304" pitchFamily="18" charset="0"/>
                <a:cs typeface="Times New Roman" panose="02020603050405020304" pitchFamily="18" charset="0"/>
              </a:rPr>
              <a:t> </a:t>
            </a:r>
            <a:r>
              <a:rPr lang="en-US" sz="2000" spc="-10" dirty="0" err="1">
                <a:latin typeface="Times New Roman" panose="02020603050405020304" pitchFamily="18" charset="0"/>
                <a:cs typeface="Times New Roman" panose="02020603050405020304" pitchFamily="18" charset="0"/>
              </a:rPr>
              <a:t>trong</a:t>
            </a:r>
            <a:r>
              <a:rPr lang="en-US" sz="2000" spc="-10" dirty="0">
                <a:latin typeface="Times New Roman" panose="02020603050405020304" pitchFamily="18" charset="0"/>
                <a:cs typeface="Times New Roman" panose="02020603050405020304" pitchFamily="18" charset="0"/>
              </a:rPr>
              <a:t> </a:t>
            </a:r>
            <a:r>
              <a:rPr lang="en-US" sz="2000" spc="-10" dirty="0" err="1">
                <a:latin typeface="Times New Roman" panose="02020603050405020304" pitchFamily="18" charset="0"/>
                <a:cs typeface="Times New Roman" panose="02020603050405020304" pitchFamily="18" charset="0"/>
              </a:rPr>
              <a:t>học</a:t>
            </a:r>
            <a:r>
              <a:rPr lang="en-US" sz="2000" spc="-10" dirty="0">
                <a:latin typeface="Times New Roman" panose="02020603050405020304" pitchFamily="18" charset="0"/>
                <a:cs typeface="Times New Roman" panose="02020603050405020304" pitchFamily="18" charset="0"/>
              </a:rPr>
              <a:t> </a:t>
            </a:r>
            <a:r>
              <a:rPr lang="en-US" sz="2000" spc="-10" dirty="0" err="1">
                <a:latin typeface="Times New Roman" panose="02020603050405020304" pitchFamily="18" charset="0"/>
                <a:cs typeface="Times New Roman" panose="02020603050405020304" pitchFamily="18" charset="0"/>
              </a:rPr>
              <a:t>tập</a:t>
            </a:r>
            <a:r>
              <a:rPr lang="en-US" sz="2000" spc="-10" dirty="0">
                <a:latin typeface="Times New Roman" panose="02020603050405020304" pitchFamily="18" charset="0"/>
                <a:cs typeface="Times New Roman" panose="02020603050405020304" pitchFamily="18" charset="0"/>
              </a:rPr>
              <a:t> </a:t>
            </a:r>
            <a:r>
              <a:rPr lang="en-US" sz="2000" spc="-10" dirty="0" err="1">
                <a:latin typeface="Times New Roman" panose="02020603050405020304" pitchFamily="18" charset="0"/>
                <a:cs typeface="Times New Roman" panose="02020603050405020304" pitchFamily="18" charset="0"/>
              </a:rPr>
              <a:t>và</a:t>
            </a:r>
            <a:r>
              <a:rPr lang="en-US" sz="2000" spc="-10" dirty="0">
                <a:latin typeface="Times New Roman" panose="02020603050405020304" pitchFamily="18" charset="0"/>
                <a:cs typeface="Times New Roman" panose="02020603050405020304" pitchFamily="18" charset="0"/>
              </a:rPr>
              <a:t> </a:t>
            </a:r>
            <a:r>
              <a:rPr lang="en-US" sz="2000" spc="-10" dirty="0" err="1">
                <a:latin typeface="Times New Roman" panose="02020603050405020304" pitchFamily="18" charset="0"/>
                <a:cs typeface="Times New Roman" panose="02020603050405020304" pitchFamily="18" charset="0"/>
              </a:rPr>
              <a:t>ứng</a:t>
            </a:r>
            <a:r>
              <a:rPr lang="en-US" sz="2000" spc="-10" dirty="0">
                <a:latin typeface="Times New Roman" panose="02020603050405020304" pitchFamily="18" charset="0"/>
                <a:cs typeface="Times New Roman" panose="02020603050405020304" pitchFamily="18" charset="0"/>
              </a:rPr>
              <a:t> </a:t>
            </a:r>
            <a:r>
              <a:rPr lang="en-US" sz="2000" spc="-10" dirty="0" err="1">
                <a:latin typeface="Times New Roman" panose="02020603050405020304" pitchFamily="18" charset="0"/>
                <a:cs typeface="Times New Roman" panose="02020603050405020304" pitchFamily="18" charset="0"/>
              </a:rPr>
              <a:t>thú</a:t>
            </a:r>
            <a:r>
              <a:rPr lang="en-US" sz="2000" spc="-10" dirty="0">
                <a:latin typeface="Times New Roman" panose="02020603050405020304" pitchFamily="18" charset="0"/>
                <a:cs typeface="Times New Roman" panose="02020603050405020304" pitchFamily="18" charset="0"/>
              </a:rPr>
              <a:t> </a:t>
            </a:r>
            <a:r>
              <a:rPr lang="en-US" sz="2000" spc="-10" dirty="0" err="1">
                <a:latin typeface="Times New Roman" panose="02020603050405020304" pitchFamily="18" charset="0"/>
                <a:cs typeface="Times New Roman" panose="02020603050405020304" pitchFamily="18" charset="0"/>
              </a:rPr>
              <a:t>để</a:t>
            </a:r>
            <a:r>
              <a:rPr lang="en-US" sz="2000" spc="-10" dirty="0">
                <a:latin typeface="Times New Roman" panose="02020603050405020304" pitchFamily="18" charset="0"/>
                <a:cs typeface="Times New Roman" panose="02020603050405020304" pitchFamily="18" charset="0"/>
              </a:rPr>
              <a:t> </a:t>
            </a:r>
            <a:r>
              <a:rPr lang="en-US" sz="2000" spc="-10" dirty="0" err="1">
                <a:latin typeface="Times New Roman" panose="02020603050405020304" pitchFamily="18" charset="0"/>
                <a:cs typeface="Times New Roman" panose="02020603050405020304" pitchFamily="18" charset="0"/>
              </a:rPr>
              <a:t>từ</a:t>
            </a:r>
            <a:r>
              <a:rPr lang="en-US" sz="2000" spc="-10" dirty="0">
                <a:latin typeface="Times New Roman" panose="02020603050405020304" pitchFamily="18" charset="0"/>
                <a:cs typeface="Times New Roman" panose="02020603050405020304" pitchFamily="18" charset="0"/>
              </a:rPr>
              <a:t> </a:t>
            </a:r>
            <a:r>
              <a:rPr lang="en-US" sz="2000" spc="-10" dirty="0" err="1">
                <a:latin typeface="Times New Roman" panose="02020603050405020304" pitchFamily="18" charset="0"/>
                <a:cs typeface="Times New Roman" panose="02020603050405020304" pitchFamily="18" charset="0"/>
              </a:rPr>
              <a:t>đó</a:t>
            </a:r>
            <a:r>
              <a:rPr lang="en-US" sz="2000" spc="-10" dirty="0">
                <a:latin typeface="Times New Roman" panose="02020603050405020304" pitchFamily="18" charset="0"/>
                <a:cs typeface="Times New Roman" panose="02020603050405020304" pitchFamily="18" charset="0"/>
              </a:rPr>
              <a:t> </a:t>
            </a:r>
            <a:r>
              <a:rPr lang="en-US" sz="2000" spc="-10" dirty="0" err="1">
                <a:latin typeface="Times New Roman" panose="02020603050405020304" pitchFamily="18" charset="0"/>
                <a:cs typeface="Times New Roman" panose="02020603050405020304" pitchFamily="18" charset="0"/>
              </a:rPr>
              <a:t>điều</a:t>
            </a:r>
            <a:r>
              <a:rPr lang="en-US" sz="2000" spc="-10" dirty="0">
                <a:latin typeface="Times New Roman" panose="02020603050405020304" pitchFamily="18" charset="0"/>
                <a:cs typeface="Times New Roman" panose="02020603050405020304" pitchFamily="18" charset="0"/>
              </a:rPr>
              <a:t> </a:t>
            </a:r>
            <a:r>
              <a:rPr lang="en-US" sz="2000" spc="-10" dirty="0" err="1">
                <a:latin typeface="Times New Roman" panose="02020603050405020304" pitchFamily="18" charset="0"/>
                <a:cs typeface="Times New Roman" panose="02020603050405020304" pitchFamily="18" charset="0"/>
              </a:rPr>
              <a:t>chỉnh</a:t>
            </a:r>
            <a:r>
              <a:rPr lang="en-US" sz="2000" spc="-10" dirty="0">
                <a:latin typeface="Times New Roman" panose="02020603050405020304" pitchFamily="18" charset="0"/>
                <a:cs typeface="Times New Roman" panose="02020603050405020304" pitchFamily="18" charset="0"/>
              </a:rPr>
              <a:t> </a:t>
            </a:r>
            <a:r>
              <a:rPr lang="en-US" sz="2000" spc="-10" dirty="0" err="1">
                <a:latin typeface="Times New Roman" panose="02020603050405020304" pitchFamily="18" charset="0"/>
                <a:cs typeface="Times New Roman" panose="02020603050405020304" pitchFamily="18" charset="0"/>
              </a:rPr>
              <a:t>cho</a:t>
            </a:r>
            <a:r>
              <a:rPr lang="en-US" sz="2000" spc="-10" dirty="0">
                <a:latin typeface="Times New Roman" panose="02020603050405020304" pitchFamily="18" charset="0"/>
                <a:cs typeface="Times New Roman" panose="02020603050405020304" pitchFamily="18" charset="0"/>
              </a:rPr>
              <a:t> </a:t>
            </a:r>
            <a:r>
              <a:rPr lang="en-US" sz="2000" spc="-10" dirty="0" err="1">
                <a:latin typeface="Times New Roman" panose="02020603050405020304" pitchFamily="18" charset="0"/>
                <a:cs typeface="Times New Roman" panose="02020603050405020304" pitchFamily="18" charset="0"/>
              </a:rPr>
              <a:t>phù</a:t>
            </a:r>
            <a:r>
              <a:rPr lang="en-US" sz="2000" spc="-10" dirty="0">
                <a:latin typeface="Times New Roman" panose="02020603050405020304" pitchFamily="18" charset="0"/>
                <a:cs typeface="Times New Roman" panose="02020603050405020304" pitchFamily="18" charset="0"/>
              </a:rPr>
              <a:t> </a:t>
            </a:r>
            <a:r>
              <a:rPr lang="en-US" sz="2000" spc="-10" dirty="0" err="1">
                <a:latin typeface="Times New Roman" panose="02020603050405020304" pitchFamily="18" charset="0"/>
                <a:cs typeface="Times New Roman" panose="02020603050405020304" pitchFamily="18" charset="0"/>
              </a:rPr>
              <a:t>hợp</a:t>
            </a:r>
            <a:r>
              <a:rPr sz="2000" spc="-10" dirty="0">
                <a:latin typeface="Times New Roman" panose="02020603050405020304" pitchFamily="18" charset="0"/>
                <a:cs typeface="Times New Roman" panose="02020603050405020304" pitchFamily="18" charset="0"/>
              </a:rPr>
              <a:t>.” (Hall,</a:t>
            </a:r>
            <a:r>
              <a:rPr sz="2000" spc="25" dirty="0">
                <a:latin typeface="Times New Roman" panose="02020603050405020304" pitchFamily="18" charset="0"/>
                <a:cs typeface="Times New Roman" panose="02020603050405020304" pitchFamily="18" charset="0"/>
              </a:rPr>
              <a:t> </a:t>
            </a:r>
            <a:r>
              <a:rPr sz="2000" spc="-5" dirty="0">
                <a:latin typeface="Times New Roman" panose="02020603050405020304" pitchFamily="18" charset="0"/>
                <a:cs typeface="Times New Roman" panose="02020603050405020304" pitchFamily="18" charset="0"/>
              </a:rPr>
              <a:t>2003)</a:t>
            </a:r>
            <a:endParaRPr sz="2000" dirty="0">
              <a:latin typeface="Times New Roman" panose="02020603050405020304" pitchFamily="18" charset="0"/>
              <a:cs typeface="Times New Roman" panose="02020603050405020304" pitchFamily="18" charset="0"/>
            </a:endParaRPr>
          </a:p>
        </p:txBody>
      </p:sp>
      <p:sp>
        <p:nvSpPr>
          <p:cNvPr id="28" name="object 4">
            <a:extLst>
              <a:ext uri="{FF2B5EF4-FFF2-40B4-BE49-F238E27FC236}">
                <a16:creationId xmlns:a16="http://schemas.microsoft.com/office/drawing/2014/main" id="{62445226-0369-4CDB-8BBB-B1BE30C0B5E8}"/>
              </a:ext>
            </a:extLst>
          </p:cNvPr>
          <p:cNvSpPr txBox="1"/>
          <p:nvPr/>
        </p:nvSpPr>
        <p:spPr>
          <a:xfrm>
            <a:off x="-1" y="2737511"/>
            <a:ext cx="5140036" cy="1818447"/>
          </a:xfrm>
          <a:prstGeom prst="rect">
            <a:avLst/>
          </a:prstGeom>
        </p:spPr>
        <p:style>
          <a:lnRef idx="2">
            <a:schemeClr val="accent2"/>
          </a:lnRef>
          <a:fillRef idx="1">
            <a:schemeClr val="lt1"/>
          </a:fillRef>
          <a:effectRef idx="0">
            <a:schemeClr val="accent2"/>
          </a:effectRef>
          <a:fontRef idx="minor">
            <a:schemeClr val="dk1"/>
          </a:fontRef>
        </p:style>
        <p:txBody>
          <a:bodyPr vert="horz" wrap="square" lIns="0" tIns="86360" rIns="0" bIns="0" rtlCol="0">
            <a:spAutoFit/>
          </a:bodyPr>
          <a:lstStyle/>
          <a:p>
            <a:pPr marL="50800">
              <a:lnSpc>
                <a:spcPct val="100000"/>
              </a:lnSpc>
              <a:spcBef>
                <a:spcPts val="680"/>
              </a:spcBef>
              <a:tabLst>
                <a:tab pos="321945" algn="l"/>
              </a:tabLst>
            </a:pPr>
            <a:r>
              <a:rPr sz="2000" spc="-1650" baseline="5952" dirty="0">
                <a:solidFill>
                  <a:srgbClr val="B03E99"/>
                </a:solidFill>
                <a:latin typeface="Times New Roman" panose="02020603050405020304" pitchFamily="18" charset="0"/>
                <a:cs typeface="Times New Roman" panose="02020603050405020304" pitchFamily="18" charset="0"/>
              </a:rPr>
              <a:t>	</a:t>
            </a:r>
            <a:r>
              <a:rPr lang="en-US" sz="2000" spc="-5" dirty="0">
                <a:latin typeface="Times New Roman" panose="02020603050405020304" pitchFamily="18" charset="0"/>
                <a:cs typeface="Times New Roman" panose="02020603050405020304" pitchFamily="18" charset="0"/>
              </a:rPr>
              <a:t>3 </a:t>
            </a:r>
            <a:r>
              <a:rPr lang="en-US" sz="2000" spc="-5" dirty="0" err="1">
                <a:latin typeface="Times New Roman" panose="02020603050405020304" pitchFamily="18" charset="0"/>
                <a:cs typeface="Times New Roman" panose="02020603050405020304" pitchFamily="18" charset="0"/>
              </a:rPr>
              <a:t>cách</a:t>
            </a:r>
            <a:r>
              <a:rPr lang="en-US" sz="2000" spc="-5" dirty="0">
                <a:latin typeface="Times New Roman" panose="02020603050405020304" pitchFamily="18" charset="0"/>
                <a:cs typeface="Times New Roman" panose="02020603050405020304" pitchFamily="18" charset="0"/>
              </a:rPr>
              <a:t> </a:t>
            </a:r>
            <a:r>
              <a:rPr lang="en-US" sz="2000" spc="-5" dirty="0" err="1">
                <a:latin typeface="Times New Roman" panose="02020603050405020304" pitchFamily="18" charset="0"/>
                <a:cs typeface="Times New Roman" panose="02020603050405020304" pitchFamily="18" charset="0"/>
              </a:rPr>
              <a:t>thức</a:t>
            </a:r>
            <a:r>
              <a:rPr lang="en-US" sz="2000" spc="-5" dirty="0">
                <a:latin typeface="Times New Roman" panose="02020603050405020304" pitchFamily="18" charset="0"/>
                <a:cs typeface="Times New Roman" panose="02020603050405020304" pitchFamily="18" charset="0"/>
              </a:rPr>
              <a:t> </a:t>
            </a:r>
            <a:r>
              <a:rPr lang="en-US" sz="2000" spc="-5" dirty="0" err="1">
                <a:latin typeface="Times New Roman" panose="02020603050405020304" pitchFamily="18" charset="0"/>
                <a:cs typeface="Times New Roman" panose="02020603050405020304" pitchFamily="18" charset="0"/>
              </a:rPr>
              <a:t>điều</a:t>
            </a:r>
            <a:r>
              <a:rPr lang="en-US" sz="2000" spc="-5" dirty="0">
                <a:latin typeface="Times New Roman" panose="02020603050405020304" pitchFamily="18" charset="0"/>
                <a:cs typeface="Times New Roman" panose="02020603050405020304" pitchFamily="18" charset="0"/>
              </a:rPr>
              <a:t> </a:t>
            </a:r>
            <a:r>
              <a:rPr lang="en-US" sz="2000" spc="-5" dirty="0" err="1">
                <a:latin typeface="Times New Roman" panose="02020603050405020304" pitchFamily="18" charset="0"/>
                <a:cs typeface="Times New Roman" panose="02020603050405020304" pitchFamily="18" charset="0"/>
              </a:rPr>
              <a:t>chỉnh</a:t>
            </a:r>
            <a:r>
              <a:rPr sz="2000" spc="-10" dirty="0">
                <a:latin typeface="Times New Roman" panose="02020603050405020304" pitchFamily="18" charset="0"/>
                <a:cs typeface="Times New Roman" panose="02020603050405020304" pitchFamily="18" charset="0"/>
              </a:rPr>
              <a:t>:</a:t>
            </a:r>
            <a:endParaRPr sz="2000" dirty="0">
              <a:latin typeface="Times New Roman" panose="02020603050405020304" pitchFamily="18" charset="0"/>
              <a:cs typeface="Times New Roman" panose="02020603050405020304" pitchFamily="18" charset="0"/>
            </a:endParaRPr>
          </a:p>
          <a:p>
            <a:pPr marL="340360">
              <a:lnSpc>
                <a:spcPct val="100000"/>
              </a:lnSpc>
              <a:spcBef>
                <a:spcPts val="500"/>
              </a:spcBef>
            </a:pPr>
            <a:r>
              <a:rPr sz="2000" spc="82" baseline="5787" dirty="0">
                <a:solidFill>
                  <a:schemeClr val="tx1"/>
                </a:solidFill>
                <a:latin typeface="Times New Roman" panose="02020603050405020304" pitchFamily="18" charset="0"/>
                <a:cs typeface="Times New Roman" panose="02020603050405020304" pitchFamily="18" charset="0"/>
              </a:rPr>
              <a:t></a:t>
            </a:r>
            <a:r>
              <a:rPr lang="en-US" sz="2000" spc="55" dirty="0" err="1">
                <a:solidFill>
                  <a:schemeClr val="tx1"/>
                </a:solidFill>
                <a:latin typeface="Times New Roman" panose="02020603050405020304" pitchFamily="18" charset="0"/>
                <a:cs typeface="Times New Roman" panose="02020603050405020304" pitchFamily="18" charset="0"/>
              </a:rPr>
              <a:t>Điều</a:t>
            </a:r>
            <a:r>
              <a:rPr lang="en-US" sz="2000" spc="55" dirty="0">
                <a:solidFill>
                  <a:schemeClr val="tx1"/>
                </a:solidFill>
                <a:latin typeface="Times New Roman" panose="02020603050405020304" pitchFamily="18" charset="0"/>
                <a:cs typeface="Times New Roman" panose="02020603050405020304" pitchFamily="18" charset="0"/>
              </a:rPr>
              <a:t> </a:t>
            </a:r>
            <a:r>
              <a:rPr lang="en-US" sz="2000" spc="55" dirty="0" err="1">
                <a:solidFill>
                  <a:schemeClr val="tx1"/>
                </a:solidFill>
                <a:latin typeface="Times New Roman" panose="02020603050405020304" pitchFamily="18" charset="0"/>
                <a:cs typeface="Times New Roman" panose="02020603050405020304" pitchFamily="18" charset="0"/>
              </a:rPr>
              <a:t>chỉnh</a:t>
            </a:r>
            <a:r>
              <a:rPr lang="en-US" sz="2000" spc="55" dirty="0">
                <a:solidFill>
                  <a:schemeClr val="tx1"/>
                </a:solidFill>
                <a:latin typeface="Times New Roman" panose="02020603050405020304" pitchFamily="18" charset="0"/>
                <a:cs typeface="Times New Roman" panose="02020603050405020304" pitchFamily="18" charset="0"/>
              </a:rPr>
              <a:t> </a:t>
            </a:r>
            <a:r>
              <a:rPr lang="en-US" sz="2000" spc="55" dirty="0" err="1">
                <a:solidFill>
                  <a:schemeClr val="tx1"/>
                </a:solidFill>
                <a:latin typeface="Times New Roman" panose="02020603050405020304" pitchFamily="18" charset="0"/>
                <a:cs typeface="Times New Roman" panose="02020603050405020304" pitchFamily="18" charset="0"/>
              </a:rPr>
              <a:t>nội</a:t>
            </a:r>
            <a:r>
              <a:rPr lang="en-US" sz="2000" spc="55" dirty="0">
                <a:solidFill>
                  <a:schemeClr val="tx1"/>
                </a:solidFill>
                <a:latin typeface="Times New Roman" panose="02020603050405020304" pitchFamily="18" charset="0"/>
                <a:cs typeface="Times New Roman" panose="02020603050405020304" pitchFamily="18" charset="0"/>
              </a:rPr>
              <a:t> dung</a:t>
            </a:r>
            <a:endParaRPr sz="2000" dirty="0">
              <a:solidFill>
                <a:schemeClr val="tx1"/>
              </a:solidFill>
              <a:latin typeface="Times New Roman" panose="02020603050405020304" pitchFamily="18" charset="0"/>
              <a:cs typeface="Times New Roman" panose="02020603050405020304" pitchFamily="18" charset="0"/>
            </a:endParaRPr>
          </a:p>
          <a:p>
            <a:pPr marL="340360">
              <a:lnSpc>
                <a:spcPct val="100000"/>
              </a:lnSpc>
              <a:spcBef>
                <a:spcPts val="490"/>
              </a:spcBef>
            </a:pPr>
            <a:r>
              <a:rPr sz="2000" spc="82" baseline="5787" dirty="0">
                <a:solidFill>
                  <a:schemeClr val="tx1"/>
                </a:solidFill>
                <a:latin typeface="Times New Roman" panose="02020603050405020304" pitchFamily="18" charset="0"/>
                <a:cs typeface="Times New Roman" panose="02020603050405020304" pitchFamily="18" charset="0"/>
              </a:rPr>
              <a:t></a:t>
            </a:r>
            <a:r>
              <a:rPr lang="en-US" sz="2000" spc="55" dirty="0" err="1">
                <a:solidFill>
                  <a:schemeClr val="tx1"/>
                </a:solidFill>
                <a:latin typeface="Times New Roman" panose="02020603050405020304" pitchFamily="18" charset="0"/>
                <a:cs typeface="Times New Roman" panose="02020603050405020304" pitchFamily="18" charset="0"/>
              </a:rPr>
              <a:t>Điều</a:t>
            </a:r>
            <a:r>
              <a:rPr lang="en-US" sz="2000" spc="55" dirty="0">
                <a:solidFill>
                  <a:schemeClr val="tx1"/>
                </a:solidFill>
                <a:latin typeface="Times New Roman" panose="02020603050405020304" pitchFamily="18" charset="0"/>
                <a:cs typeface="Times New Roman" panose="02020603050405020304" pitchFamily="18" charset="0"/>
              </a:rPr>
              <a:t> </a:t>
            </a:r>
            <a:r>
              <a:rPr lang="en-US" sz="2000" spc="55" dirty="0" err="1">
                <a:solidFill>
                  <a:schemeClr val="tx1"/>
                </a:solidFill>
                <a:latin typeface="Times New Roman" panose="02020603050405020304" pitchFamily="18" charset="0"/>
                <a:cs typeface="Times New Roman" panose="02020603050405020304" pitchFamily="18" charset="0"/>
              </a:rPr>
              <a:t>chỉnh</a:t>
            </a:r>
            <a:r>
              <a:rPr lang="en-US" sz="2000" spc="55" dirty="0">
                <a:solidFill>
                  <a:schemeClr val="tx1"/>
                </a:solidFill>
                <a:latin typeface="Times New Roman" panose="02020603050405020304" pitchFamily="18" charset="0"/>
                <a:cs typeface="Times New Roman" panose="02020603050405020304" pitchFamily="18" charset="0"/>
              </a:rPr>
              <a:t> </a:t>
            </a:r>
            <a:r>
              <a:rPr lang="en-US" sz="2000" spc="55" dirty="0" err="1">
                <a:solidFill>
                  <a:schemeClr val="tx1"/>
                </a:solidFill>
                <a:latin typeface="Times New Roman" panose="02020603050405020304" pitchFamily="18" charset="0"/>
                <a:cs typeface="Times New Roman" panose="02020603050405020304" pitchFamily="18" charset="0"/>
              </a:rPr>
              <a:t>quá</a:t>
            </a:r>
            <a:r>
              <a:rPr lang="en-US" sz="2000" spc="55" dirty="0">
                <a:solidFill>
                  <a:schemeClr val="tx1"/>
                </a:solidFill>
                <a:latin typeface="Times New Roman" panose="02020603050405020304" pitchFamily="18" charset="0"/>
                <a:cs typeface="Times New Roman" panose="02020603050405020304" pitchFamily="18" charset="0"/>
              </a:rPr>
              <a:t> </a:t>
            </a:r>
            <a:r>
              <a:rPr lang="en-US" sz="2000" spc="55" dirty="0" err="1">
                <a:solidFill>
                  <a:schemeClr val="tx1"/>
                </a:solidFill>
                <a:latin typeface="Times New Roman" panose="02020603050405020304" pitchFamily="18" charset="0"/>
                <a:cs typeface="Times New Roman" panose="02020603050405020304" pitchFamily="18" charset="0"/>
              </a:rPr>
              <a:t>trình</a:t>
            </a:r>
            <a:endParaRPr sz="2000" dirty="0">
              <a:solidFill>
                <a:schemeClr val="tx1"/>
              </a:solidFill>
              <a:latin typeface="Times New Roman" panose="02020603050405020304" pitchFamily="18" charset="0"/>
              <a:cs typeface="Times New Roman" panose="02020603050405020304" pitchFamily="18" charset="0"/>
            </a:endParaRPr>
          </a:p>
          <a:p>
            <a:pPr marL="340360">
              <a:lnSpc>
                <a:spcPct val="100000"/>
              </a:lnSpc>
              <a:spcBef>
                <a:spcPts val="500"/>
              </a:spcBef>
            </a:pPr>
            <a:r>
              <a:rPr sz="2000" spc="82" baseline="5787" dirty="0">
                <a:solidFill>
                  <a:schemeClr val="tx1"/>
                </a:solidFill>
                <a:latin typeface="Times New Roman" panose="02020603050405020304" pitchFamily="18" charset="0"/>
                <a:cs typeface="Times New Roman" panose="02020603050405020304" pitchFamily="18" charset="0"/>
              </a:rPr>
              <a:t></a:t>
            </a:r>
            <a:r>
              <a:rPr lang="en-US" sz="2000" spc="55" dirty="0" err="1">
                <a:solidFill>
                  <a:schemeClr val="tx1"/>
                </a:solidFill>
                <a:latin typeface="Times New Roman" panose="02020603050405020304" pitchFamily="18" charset="0"/>
                <a:cs typeface="Times New Roman" panose="02020603050405020304" pitchFamily="18" charset="0"/>
              </a:rPr>
              <a:t>Điều</a:t>
            </a:r>
            <a:r>
              <a:rPr lang="en-US" sz="2000" spc="55" dirty="0">
                <a:solidFill>
                  <a:schemeClr val="tx1"/>
                </a:solidFill>
                <a:latin typeface="Times New Roman" panose="02020603050405020304" pitchFamily="18" charset="0"/>
                <a:cs typeface="Times New Roman" panose="02020603050405020304" pitchFamily="18" charset="0"/>
              </a:rPr>
              <a:t> </a:t>
            </a:r>
            <a:r>
              <a:rPr lang="en-US" sz="2000" spc="55" dirty="0" err="1">
                <a:solidFill>
                  <a:schemeClr val="tx1"/>
                </a:solidFill>
                <a:latin typeface="Times New Roman" panose="02020603050405020304" pitchFamily="18" charset="0"/>
                <a:cs typeface="Times New Roman" panose="02020603050405020304" pitchFamily="18" charset="0"/>
              </a:rPr>
              <a:t>chỉnh</a:t>
            </a:r>
            <a:r>
              <a:rPr lang="en-US" sz="2000" spc="55" dirty="0">
                <a:solidFill>
                  <a:schemeClr val="tx1"/>
                </a:solidFill>
                <a:latin typeface="Times New Roman" panose="02020603050405020304" pitchFamily="18" charset="0"/>
                <a:cs typeface="Times New Roman" panose="02020603050405020304" pitchFamily="18" charset="0"/>
              </a:rPr>
              <a:t> </a:t>
            </a:r>
            <a:r>
              <a:rPr lang="en-US" sz="2000" spc="55" dirty="0" err="1">
                <a:solidFill>
                  <a:schemeClr val="tx1"/>
                </a:solidFill>
                <a:latin typeface="Times New Roman" panose="02020603050405020304" pitchFamily="18" charset="0"/>
                <a:cs typeface="Times New Roman" panose="02020603050405020304" pitchFamily="18" charset="0"/>
              </a:rPr>
              <a:t>sản</a:t>
            </a:r>
            <a:r>
              <a:rPr lang="en-US" sz="2000" spc="55" dirty="0">
                <a:solidFill>
                  <a:schemeClr val="tx1"/>
                </a:solidFill>
                <a:latin typeface="Times New Roman" panose="02020603050405020304" pitchFamily="18" charset="0"/>
                <a:cs typeface="Times New Roman" panose="02020603050405020304" pitchFamily="18" charset="0"/>
              </a:rPr>
              <a:t> </a:t>
            </a:r>
            <a:r>
              <a:rPr lang="en-US" sz="2000" spc="55" dirty="0" err="1">
                <a:solidFill>
                  <a:schemeClr val="tx1"/>
                </a:solidFill>
                <a:latin typeface="Times New Roman" panose="02020603050405020304" pitchFamily="18" charset="0"/>
                <a:cs typeface="Times New Roman" panose="02020603050405020304" pitchFamily="18" charset="0"/>
              </a:rPr>
              <a:t>phẩm</a:t>
            </a:r>
            <a:r>
              <a:rPr lang="en-US" sz="2000" spc="55" dirty="0">
                <a:solidFill>
                  <a:schemeClr val="tx1"/>
                </a:solidFill>
                <a:latin typeface="Times New Roman" panose="02020603050405020304" pitchFamily="18" charset="0"/>
                <a:cs typeface="Times New Roman" panose="02020603050405020304" pitchFamily="18" charset="0"/>
              </a:rPr>
              <a:t> </a:t>
            </a:r>
            <a:r>
              <a:rPr lang="en-US" sz="2000" spc="55" dirty="0" err="1">
                <a:solidFill>
                  <a:schemeClr val="tx1"/>
                </a:solidFill>
                <a:latin typeface="Times New Roman" panose="02020603050405020304" pitchFamily="18" charset="0"/>
                <a:cs typeface="Times New Roman" panose="02020603050405020304" pitchFamily="18" charset="0"/>
              </a:rPr>
              <a:t>học</a:t>
            </a:r>
            <a:r>
              <a:rPr lang="en-US" sz="2000" spc="55" dirty="0">
                <a:solidFill>
                  <a:schemeClr val="tx1"/>
                </a:solidFill>
                <a:latin typeface="Times New Roman" panose="02020603050405020304" pitchFamily="18" charset="0"/>
                <a:cs typeface="Times New Roman" panose="02020603050405020304" pitchFamily="18" charset="0"/>
              </a:rPr>
              <a:t> </a:t>
            </a:r>
            <a:r>
              <a:rPr lang="en-US" sz="2000" spc="55" dirty="0" err="1">
                <a:solidFill>
                  <a:schemeClr val="tx1"/>
                </a:solidFill>
                <a:latin typeface="Times New Roman" panose="02020603050405020304" pitchFamily="18" charset="0"/>
                <a:cs typeface="Times New Roman" panose="02020603050405020304" pitchFamily="18" charset="0"/>
              </a:rPr>
              <a:t>sinh</a:t>
            </a:r>
            <a:endParaRPr sz="2000" dirty="0">
              <a:solidFill>
                <a:schemeClr val="tx1"/>
              </a:solidFill>
              <a:latin typeface="Times New Roman" panose="02020603050405020304" pitchFamily="18" charset="0"/>
              <a:cs typeface="Times New Roman" panose="02020603050405020304" pitchFamily="18" charset="0"/>
            </a:endParaRPr>
          </a:p>
          <a:p>
            <a:pPr marL="50800">
              <a:lnSpc>
                <a:spcPct val="100000"/>
              </a:lnSpc>
              <a:tabLst>
                <a:tab pos="321945" algn="l"/>
              </a:tabLst>
            </a:pPr>
            <a:r>
              <a:rPr sz="2000" spc="-1589" baseline="6172" dirty="0">
                <a:solidFill>
                  <a:srgbClr val="B03E99"/>
                </a:solidFill>
                <a:latin typeface="Times New Roman" panose="02020603050405020304" pitchFamily="18" charset="0"/>
                <a:cs typeface="Times New Roman" panose="02020603050405020304" pitchFamily="18" charset="0"/>
              </a:rPr>
              <a:t>	</a:t>
            </a:r>
            <a:r>
              <a:rPr lang="en-US" sz="2000" spc="-5" dirty="0" err="1">
                <a:latin typeface="Times New Roman" panose="02020603050405020304" pitchFamily="18" charset="0"/>
                <a:cs typeface="Times New Roman" panose="02020603050405020304" pitchFamily="18" charset="0"/>
              </a:rPr>
              <a:t>Vẫn</a:t>
            </a:r>
            <a:r>
              <a:rPr lang="en-US" sz="2000" spc="-5" dirty="0">
                <a:latin typeface="Times New Roman" panose="02020603050405020304" pitchFamily="18" charset="0"/>
                <a:cs typeface="Times New Roman" panose="02020603050405020304" pitchFamily="18" charset="0"/>
              </a:rPr>
              <a:t> </a:t>
            </a:r>
            <a:r>
              <a:rPr lang="en-US" sz="2000" spc="-5" dirty="0" err="1">
                <a:latin typeface="Times New Roman" panose="02020603050405020304" pitchFamily="18" charset="0"/>
                <a:cs typeface="Times New Roman" panose="02020603050405020304" pitchFamily="18" charset="0"/>
              </a:rPr>
              <a:t>đáp</a:t>
            </a:r>
            <a:r>
              <a:rPr lang="en-US" sz="2000" spc="-5" dirty="0">
                <a:latin typeface="Times New Roman" panose="02020603050405020304" pitchFamily="18" charset="0"/>
                <a:cs typeface="Times New Roman" panose="02020603050405020304" pitchFamily="18" charset="0"/>
              </a:rPr>
              <a:t> </a:t>
            </a:r>
            <a:r>
              <a:rPr lang="en-US" sz="2000" spc="-5" dirty="0" err="1">
                <a:latin typeface="Times New Roman" panose="02020603050405020304" pitchFamily="18" charset="0"/>
                <a:cs typeface="Times New Roman" panose="02020603050405020304" pitchFamily="18" charset="0"/>
              </a:rPr>
              <a:t>ứng</a:t>
            </a:r>
            <a:r>
              <a:rPr lang="en-US" sz="2000" spc="-5" dirty="0">
                <a:latin typeface="Times New Roman" panose="02020603050405020304" pitchFamily="18" charset="0"/>
                <a:cs typeface="Times New Roman" panose="02020603050405020304" pitchFamily="18" charset="0"/>
              </a:rPr>
              <a:t> </a:t>
            </a:r>
            <a:r>
              <a:rPr lang="en-US" sz="2000" spc="-5" dirty="0" err="1">
                <a:latin typeface="Times New Roman" panose="02020603050405020304" pitchFamily="18" charset="0"/>
                <a:cs typeface="Times New Roman" panose="02020603050405020304" pitchFamily="18" charset="0"/>
              </a:rPr>
              <a:t>được</a:t>
            </a:r>
            <a:r>
              <a:rPr lang="en-US" sz="2000" spc="-5" dirty="0">
                <a:latin typeface="Times New Roman" panose="02020603050405020304" pitchFamily="18" charset="0"/>
                <a:cs typeface="Times New Roman" panose="02020603050405020304" pitchFamily="18" charset="0"/>
              </a:rPr>
              <a:t> </a:t>
            </a:r>
            <a:r>
              <a:rPr lang="en-US" sz="2000" spc="-5" dirty="0" err="1">
                <a:latin typeface="Times New Roman" panose="02020603050405020304" pitchFamily="18" charset="0"/>
                <a:cs typeface="Times New Roman" panose="02020603050405020304" pitchFamily="18" charset="0"/>
              </a:rPr>
              <a:t>mục</a:t>
            </a:r>
            <a:r>
              <a:rPr lang="en-US" sz="2000" spc="-5" dirty="0">
                <a:latin typeface="Times New Roman" panose="02020603050405020304" pitchFamily="18" charset="0"/>
                <a:cs typeface="Times New Roman" panose="02020603050405020304" pitchFamily="18" charset="0"/>
              </a:rPr>
              <a:t> </a:t>
            </a:r>
            <a:r>
              <a:rPr lang="en-US" sz="2000" spc="-5" dirty="0" err="1">
                <a:latin typeface="Times New Roman" panose="02020603050405020304" pitchFamily="18" charset="0"/>
                <a:cs typeface="Times New Roman" panose="02020603050405020304" pitchFamily="18" charset="0"/>
              </a:rPr>
              <a:t>tiêu</a:t>
            </a:r>
            <a:r>
              <a:rPr lang="en-US" sz="2000" spc="-5" dirty="0">
                <a:latin typeface="Times New Roman" panose="02020603050405020304" pitchFamily="18" charset="0"/>
                <a:cs typeface="Times New Roman" panose="02020603050405020304" pitchFamily="18" charset="0"/>
              </a:rPr>
              <a:t> </a:t>
            </a:r>
            <a:r>
              <a:rPr lang="en-US" sz="2000" spc="-5" dirty="0" err="1">
                <a:latin typeface="Times New Roman" panose="02020603050405020304" pitchFamily="18" charset="0"/>
                <a:cs typeface="Times New Roman" panose="02020603050405020304" pitchFamily="18" charset="0"/>
              </a:rPr>
              <a:t>tương</a:t>
            </a:r>
            <a:r>
              <a:rPr lang="en-US" sz="2000" spc="-5" dirty="0">
                <a:latin typeface="Times New Roman" panose="02020603050405020304" pitchFamily="18" charset="0"/>
                <a:cs typeface="Times New Roman" panose="02020603050405020304" pitchFamily="18" charset="0"/>
              </a:rPr>
              <a:t> </a:t>
            </a:r>
            <a:r>
              <a:rPr lang="en-US" sz="2000" spc="-5" dirty="0" err="1">
                <a:latin typeface="Times New Roman" panose="02020603050405020304" pitchFamily="18" charset="0"/>
                <a:cs typeface="Times New Roman" panose="02020603050405020304" pitchFamily="18" charset="0"/>
              </a:rPr>
              <a:t>tự</a:t>
            </a:r>
            <a:r>
              <a:rPr sz="2000" spc="-5" dirty="0">
                <a:latin typeface="Times New Roman" panose="02020603050405020304" pitchFamily="18" charset="0"/>
                <a:cs typeface="Times New Roman" panose="02020603050405020304" pitchFamily="18" charset="0"/>
              </a:rPr>
              <a:t>!</a:t>
            </a:r>
            <a:endParaRPr sz="2000" dirty="0">
              <a:latin typeface="Times New Roman" panose="02020603050405020304" pitchFamily="18" charset="0"/>
              <a:cs typeface="Times New Roman" panose="02020603050405020304" pitchFamily="18" charset="0"/>
            </a:endParaRPr>
          </a:p>
        </p:txBody>
      </p:sp>
      <p:sp>
        <p:nvSpPr>
          <p:cNvPr id="30" name="object 3">
            <a:extLst>
              <a:ext uri="{FF2B5EF4-FFF2-40B4-BE49-F238E27FC236}">
                <a16:creationId xmlns:a16="http://schemas.microsoft.com/office/drawing/2014/main" id="{E39F7BAF-2769-4250-85ED-CAD0CC96D028}"/>
              </a:ext>
            </a:extLst>
          </p:cNvPr>
          <p:cNvSpPr txBox="1"/>
          <p:nvPr/>
        </p:nvSpPr>
        <p:spPr>
          <a:xfrm>
            <a:off x="5190108" y="1472082"/>
            <a:ext cx="6951818" cy="3090590"/>
          </a:xfrm>
          <a:prstGeom prst="rect">
            <a:avLst/>
          </a:prstGeom>
        </p:spPr>
        <p:style>
          <a:lnRef idx="2">
            <a:schemeClr val="accent2"/>
          </a:lnRef>
          <a:fillRef idx="1">
            <a:schemeClr val="lt1"/>
          </a:fillRef>
          <a:effectRef idx="0">
            <a:schemeClr val="accent2"/>
          </a:effectRef>
          <a:fontRef idx="minor">
            <a:schemeClr val="dk1"/>
          </a:fontRef>
        </p:style>
        <p:txBody>
          <a:bodyPr vert="horz" wrap="square" lIns="0" tIns="12700" rIns="0" bIns="0" rtlCol="0">
            <a:spAutoFit/>
          </a:bodyPr>
          <a:lstStyle/>
          <a:p>
            <a:pPr marL="309880" marR="60325" indent="-271780" algn="just">
              <a:spcBef>
                <a:spcPts val="100"/>
              </a:spcBef>
              <a:buClr>
                <a:srgbClr val="B03E99"/>
              </a:buClr>
              <a:buFont typeface="Symbol"/>
              <a:buChar char=""/>
              <a:tabLst>
                <a:tab pos="309245" algn="l"/>
                <a:tab pos="309880" algn="l"/>
              </a:tabLst>
            </a:pPr>
            <a:r>
              <a:rPr sz="2000" spc="-5" dirty="0">
                <a:latin typeface="Times New Roman" panose="02020603050405020304" pitchFamily="18" charset="0"/>
                <a:cs typeface="Times New Roman" panose="02020603050405020304" pitchFamily="18" charset="0"/>
              </a:rPr>
              <a:t>“</a:t>
            </a:r>
            <a:r>
              <a:rPr lang="en-US" sz="2000" spc="-5" dirty="0" err="1">
                <a:latin typeface="Times New Roman" panose="02020603050405020304" pitchFamily="18" charset="0"/>
                <a:cs typeface="Times New Roman" panose="02020603050405020304" pitchFamily="18" charset="0"/>
              </a:rPr>
              <a:t>Phân</a:t>
            </a:r>
            <a:r>
              <a:rPr lang="en-US" sz="2000" spc="-5" dirty="0">
                <a:latin typeface="Times New Roman" panose="02020603050405020304" pitchFamily="18" charset="0"/>
                <a:cs typeface="Times New Roman" panose="02020603050405020304" pitchFamily="18" charset="0"/>
              </a:rPr>
              <a:t> </a:t>
            </a:r>
            <a:r>
              <a:rPr lang="en-US" sz="2000" spc="-5" dirty="0" err="1">
                <a:latin typeface="Times New Roman" panose="02020603050405020304" pitchFamily="18" charset="0"/>
                <a:cs typeface="Times New Roman" panose="02020603050405020304" pitchFamily="18" charset="0"/>
              </a:rPr>
              <a:t>tầng</a:t>
            </a:r>
            <a:r>
              <a:rPr lang="en-US" sz="2000" spc="-5" dirty="0">
                <a:latin typeface="Times New Roman" panose="02020603050405020304" pitchFamily="18" charset="0"/>
                <a:cs typeface="Times New Roman" panose="02020603050405020304" pitchFamily="18" charset="0"/>
              </a:rPr>
              <a:t> </a:t>
            </a:r>
            <a:r>
              <a:rPr lang="en-US" sz="2000" spc="-5" dirty="0" err="1">
                <a:latin typeface="Times New Roman" panose="02020603050405020304" pitchFamily="18" charset="0"/>
                <a:cs typeface="Times New Roman" panose="02020603050405020304" pitchFamily="18" charset="0"/>
              </a:rPr>
              <a:t>thực</a:t>
            </a:r>
            <a:r>
              <a:rPr lang="en-US" sz="2000" spc="-5" dirty="0">
                <a:latin typeface="Times New Roman" panose="02020603050405020304" pitchFamily="18" charset="0"/>
                <a:cs typeface="Times New Roman" panose="02020603050405020304" pitchFamily="18" charset="0"/>
              </a:rPr>
              <a:t> </a:t>
            </a:r>
            <a:r>
              <a:rPr lang="en-US" sz="2000" spc="-5" dirty="0" err="1">
                <a:latin typeface="Times New Roman" panose="02020603050405020304" pitchFamily="18" charset="0"/>
                <a:cs typeface="Times New Roman" panose="02020603050405020304" pitchFamily="18" charset="0"/>
              </a:rPr>
              <a:t>tế</a:t>
            </a:r>
            <a:r>
              <a:rPr lang="en-US" sz="2000" spc="-5" dirty="0">
                <a:latin typeface="Times New Roman" panose="02020603050405020304" pitchFamily="18" charset="0"/>
                <a:cs typeface="Times New Roman" panose="02020603050405020304" pitchFamily="18" charset="0"/>
              </a:rPr>
              <a:t> </a:t>
            </a:r>
            <a:r>
              <a:rPr lang="en-US" sz="2000" spc="-5" dirty="0" err="1">
                <a:latin typeface="Times New Roman" panose="02020603050405020304" pitchFamily="18" charset="0"/>
                <a:cs typeface="Times New Roman" panose="02020603050405020304" pitchFamily="18" charset="0"/>
              </a:rPr>
              <a:t>như</a:t>
            </a:r>
            <a:r>
              <a:rPr lang="en-US" sz="2000" spc="-5" dirty="0">
                <a:latin typeface="Times New Roman" panose="02020603050405020304" pitchFamily="18" charset="0"/>
                <a:cs typeface="Times New Roman" panose="02020603050405020304" pitchFamily="18" charset="0"/>
              </a:rPr>
              <a:t> </a:t>
            </a:r>
            <a:r>
              <a:rPr lang="en-US" sz="2000" spc="-5" dirty="0" err="1">
                <a:latin typeface="Times New Roman" panose="02020603050405020304" pitchFamily="18" charset="0"/>
                <a:cs typeface="Times New Roman" panose="02020603050405020304" pitchFamily="18" charset="0"/>
              </a:rPr>
              <a:t>một</a:t>
            </a:r>
            <a:r>
              <a:rPr lang="en-US" sz="2000" spc="-5" dirty="0">
                <a:latin typeface="Times New Roman" panose="02020603050405020304" pitchFamily="18" charset="0"/>
                <a:cs typeface="Times New Roman" panose="02020603050405020304" pitchFamily="18" charset="0"/>
              </a:rPr>
              <a:t> </a:t>
            </a:r>
            <a:r>
              <a:rPr lang="en-US" sz="2000" spc="-5" dirty="0" err="1">
                <a:latin typeface="Times New Roman" panose="02020603050405020304" pitchFamily="18" charset="0"/>
                <a:cs typeface="Times New Roman" panose="02020603050405020304" pitchFamily="18" charset="0"/>
              </a:rPr>
              <a:t>chiếc</a:t>
            </a:r>
            <a:r>
              <a:rPr lang="en-US" sz="2000" spc="-5" dirty="0">
                <a:latin typeface="Times New Roman" panose="02020603050405020304" pitchFamily="18" charset="0"/>
                <a:cs typeface="Times New Roman" panose="02020603050405020304" pitchFamily="18" charset="0"/>
              </a:rPr>
              <a:t> </a:t>
            </a:r>
            <a:r>
              <a:rPr lang="en-US" sz="2000" spc="-5" dirty="0" err="1">
                <a:latin typeface="Times New Roman" panose="02020603050405020304" pitchFamily="18" charset="0"/>
                <a:cs typeface="Times New Roman" panose="02020603050405020304" pitchFamily="18" charset="0"/>
              </a:rPr>
              <a:t>cầu</a:t>
            </a:r>
            <a:r>
              <a:rPr lang="en-US" sz="2000" spc="-5" dirty="0">
                <a:latin typeface="Times New Roman" panose="02020603050405020304" pitchFamily="18" charset="0"/>
                <a:cs typeface="Times New Roman" panose="02020603050405020304" pitchFamily="18" charset="0"/>
              </a:rPr>
              <a:t> </a:t>
            </a:r>
            <a:r>
              <a:rPr lang="en-US" sz="2000" spc="-5" dirty="0" err="1">
                <a:latin typeface="Times New Roman" panose="02020603050405020304" pitchFamily="18" charset="0"/>
                <a:cs typeface="Times New Roman" panose="02020603050405020304" pitchFamily="18" charset="0"/>
              </a:rPr>
              <a:t>nối</a:t>
            </a:r>
            <a:r>
              <a:rPr lang="en-US" sz="2000" spc="-5" dirty="0">
                <a:latin typeface="Times New Roman" panose="02020603050405020304" pitchFamily="18" charset="0"/>
                <a:cs typeface="Times New Roman" panose="02020603050405020304" pitchFamily="18" charset="0"/>
              </a:rPr>
              <a:t> </a:t>
            </a:r>
            <a:r>
              <a:rPr lang="en-US" sz="2000" spc="-5" dirty="0" err="1">
                <a:latin typeface="Times New Roman" panose="02020603050405020304" pitchFamily="18" charset="0"/>
                <a:cs typeface="Times New Roman" panose="02020603050405020304" pitchFamily="18" charset="0"/>
              </a:rPr>
              <a:t>để</a:t>
            </a:r>
            <a:r>
              <a:rPr lang="en-US" sz="2000" spc="-5" dirty="0">
                <a:latin typeface="Times New Roman" panose="02020603050405020304" pitchFamily="18" charset="0"/>
                <a:cs typeface="Times New Roman" panose="02020603050405020304" pitchFamily="18" charset="0"/>
              </a:rPr>
              <a:t> </a:t>
            </a:r>
            <a:r>
              <a:rPr lang="en-US" sz="2000" spc="-5" dirty="0" err="1">
                <a:latin typeface="Times New Roman" panose="02020603050405020304" pitchFamily="18" charset="0"/>
                <a:cs typeface="Times New Roman" panose="02020603050405020304" pitchFamily="18" charset="0"/>
              </a:rPr>
              <a:t>nối</a:t>
            </a:r>
            <a:r>
              <a:rPr lang="en-US" sz="2000" spc="-5" dirty="0">
                <a:latin typeface="Times New Roman" panose="02020603050405020304" pitchFamily="18" charset="0"/>
                <a:cs typeface="Times New Roman" panose="02020603050405020304" pitchFamily="18" charset="0"/>
              </a:rPr>
              <a:t> </a:t>
            </a:r>
            <a:r>
              <a:rPr lang="en-US" sz="2000" spc="-5" dirty="0" err="1">
                <a:latin typeface="Times New Roman" panose="02020603050405020304" pitchFamily="18" charset="0"/>
                <a:cs typeface="Times New Roman" panose="02020603050405020304" pitchFamily="18" charset="0"/>
              </a:rPr>
              <a:t>những</a:t>
            </a:r>
            <a:r>
              <a:rPr lang="en-US" sz="2000" spc="-5" dirty="0">
                <a:latin typeface="Times New Roman" panose="02020603050405020304" pitchFamily="18" charset="0"/>
                <a:cs typeface="Times New Roman" panose="02020603050405020304" pitchFamily="18" charset="0"/>
              </a:rPr>
              <a:t> </a:t>
            </a:r>
            <a:r>
              <a:rPr lang="en-US" sz="2000" spc="-5" dirty="0" err="1">
                <a:latin typeface="Times New Roman" panose="02020603050405020304" pitchFamily="18" charset="0"/>
                <a:cs typeface="Times New Roman" panose="02020603050405020304" pitchFamily="18" charset="0"/>
              </a:rPr>
              <a:t>gì</a:t>
            </a:r>
            <a:r>
              <a:rPr lang="en-US" sz="2000" spc="-5" dirty="0">
                <a:latin typeface="Times New Roman" panose="02020603050405020304" pitchFamily="18" charset="0"/>
                <a:cs typeface="Times New Roman" panose="02020603050405020304" pitchFamily="18" charset="0"/>
              </a:rPr>
              <a:t> </a:t>
            </a:r>
            <a:r>
              <a:rPr lang="en-US" sz="2000" spc="-5" dirty="0" err="1">
                <a:latin typeface="Times New Roman" panose="02020603050405020304" pitchFamily="18" charset="0"/>
                <a:cs typeface="Times New Roman" panose="02020603050405020304" pitchFamily="18" charset="0"/>
              </a:rPr>
              <a:t>học</a:t>
            </a:r>
            <a:r>
              <a:rPr lang="en-US" sz="2000" spc="-5" dirty="0">
                <a:latin typeface="Times New Roman" panose="02020603050405020304" pitchFamily="18" charset="0"/>
                <a:cs typeface="Times New Roman" panose="02020603050405020304" pitchFamily="18" charset="0"/>
              </a:rPr>
              <a:t> </a:t>
            </a:r>
            <a:r>
              <a:rPr lang="en-US" sz="2000" spc="-5" dirty="0" err="1">
                <a:latin typeface="Times New Roman" panose="02020603050405020304" pitchFamily="18" charset="0"/>
                <a:cs typeface="Times New Roman" panose="02020603050405020304" pitchFamily="18" charset="0"/>
              </a:rPr>
              <a:t>sinh</a:t>
            </a:r>
            <a:r>
              <a:rPr lang="en-US" sz="2000" spc="-5" dirty="0">
                <a:latin typeface="Times New Roman" panose="02020603050405020304" pitchFamily="18" charset="0"/>
                <a:cs typeface="Times New Roman" panose="02020603050405020304" pitchFamily="18" charset="0"/>
              </a:rPr>
              <a:t> </a:t>
            </a:r>
            <a:r>
              <a:rPr lang="en-US" sz="2000" spc="-5" dirty="0" err="1">
                <a:latin typeface="Times New Roman" panose="02020603050405020304" pitchFamily="18" charset="0"/>
                <a:cs typeface="Times New Roman" panose="02020603050405020304" pitchFamily="18" charset="0"/>
              </a:rPr>
              <a:t>đã</a:t>
            </a:r>
            <a:r>
              <a:rPr lang="en-US" sz="2000" spc="-5" dirty="0">
                <a:latin typeface="Times New Roman" panose="02020603050405020304" pitchFamily="18" charset="0"/>
                <a:cs typeface="Times New Roman" panose="02020603050405020304" pitchFamily="18" charset="0"/>
              </a:rPr>
              <a:t> </a:t>
            </a:r>
            <a:r>
              <a:rPr lang="en-US" sz="2000" spc="-5" dirty="0" err="1">
                <a:latin typeface="Times New Roman" panose="02020603050405020304" pitchFamily="18" charset="0"/>
                <a:cs typeface="Times New Roman" panose="02020603050405020304" pitchFamily="18" charset="0"/>
              </a:rPr>
              <a:t>biết</a:t>
            </a:r>
            <a:r>
              <a:rPr lang="en-US" sz="2000" spc="-5" dirty="0">
                <a:latin typeface="Times New Roman" panose="02020603050405020304" pitchFamily="18" charset="0"/>
                <a:cs typeface="Times New Roman" panose="02020603050405020304" pitchFamily="18" charset="0"/>
              </a:rPr>
              <a:t> </a:t>
            </a:r>
            <a:r>
              <a:rPr lang="en-US" sz="2000" spc="-5" dirty="0" err="1">
                <a:latin typeface="Times New Roman" panose="02020603050405020304" pitchFamily="18" charset="0"/>
                <a:cs typeface="Times New Roman" panose="02020603050405020304" pitchFamily="18" charset="0"/>
              </a:rPr>
              <a:t>đến</a:t>
            </a:r>
            <a:r>
              <a:rPr lang="en-US" sz="2000" spc="-5" dirty="0">
                <a:latin typeface="Times New Roman" panose="02020603050405020304" pitchFamily="18" charset="0"/>
                <a:cs typeface="Times New Roman" panose="02020603050405020304" pitchFamily="18" charset="0"/>
              </a:rPr>
              <a:t> </a:t>
            </a:r>
            <a:r>
              <a:rPr lang="en-US" sz="2000" spc="-5" dirty="0" err="1">
                <a:latin typeface="Times New Roman" panose="02020603050405020304" pitchFamily="18" charset="0"/>
                <a:cs typeface="Times New Roman" panose="02020603050405020304" pitchFamily="18" charset="0"/>
              </a:rPr>
              <a:t>với</a:t>
            </a:r>
            <a:r>
              <a:rPr lang="en-US" sz="2000" spc="-5" dirty="0">
                <a:latin typeface="Times New Roman" panose="02020603050405020304" pitchFamily="18" charset="0"/>
                <a:cs typeface="Times New Roman" panose="02020603050405020304" pitchFamily="18" charset="0"/>
              </a:rPr>
              <a:t> </a:t>
            </a:r>
            <a:r>
              <a:rPr lang="en-US" sz="2000" spc="-5" dirty="0" err="1">
                <a:latin typeface="Times New Roman" panose="02020603050405020304" pitchFamily="18" charset="0"/>
                <a:cs typeface="Times New Roman" panose="02020603050405020304" pitchFamily="18" charset="0"/>
              </a:rPr>
              <a:t>những</a:t>
            </a:r>
            <a:r>
              <a:rPr lang="en-US" sz="2000" spc="-5" dirty="0">
                <a:latin typeface="Times New Roman" panose="02020603050405020304" pitchFamily="18" charset="0"/>
                <a:cs typeface="Times New Roman" panose="02020603050405020304" pitchFamily="18" charset="0"/>
              </a:rPr>
              <a:t> </a:t>
            </a:r>
            <a:r>
              <a:rPr lang="en-US" sz="2000" spc="-5" dirty="0" err="1">
                <a:latin typeface="Times New Roman" panose="02020603050405020304" pitchFamily="18" charset="0"/>
                <a:cs typeface="Times New Roman" panose="02020603050405020304" pitchFamily="18" charset="0"/>
              </a:rPr>
              <a:t>gì</a:t>
            </a:r>
            <a:r>
              <a:rPr lang="en-US" sz="2000" spc="-5" dirty="0">
                <a:latin typeface="Times New Roman" panose="02020603050405020304" pitchFamily="18" charset="0"/>
                <a:cs typeface="Times New Roman" panose="02020603050405020304" pitchFamily="18" charset="0"/>
              </a:rPr>
              <a:t> </a:t>
            </a:r>
            <a:r>
              <a:rPr lang="en-US" sz="2000" spc="-5" dirty="0" err="1">
                <a:latin typeface="Times New Roman" panose="02020603050405020304" pitchFamily="18" charset="0"/>
                <a:cs typeface="Times New Roman" panose="02020603050405020304" pitchFamily="18" charset="0"/>
              </a:rPr>
              <a:t>chưa</a:t>
            </a:r>
            <a:r>
              <a:rPr lang="en-US" sz="2000" spc="-5" dirty="0">
                <a:latin typeface="Times New Roman" panose="02020603050405020304" pitchFamily="18" charset="0"/>
                <a:cs typeface="Times New Roman" panose="02020603050405020304" pitchFamily="18" charset="0"/>
              </a:rPr>
              <a:t> </a:t>
            </a:r>
            <a:r>
              <a:rPr lang="en-US" sz="2000" spc="-5" dirty="0" err="1">
                <a:latin typeface="Times New Roman" panose="02020603050405020304" pitchFamily="18" charset="0"/>
                <a:cs typeface="Times New Roman" panose="02020603050405020304" pitchFamily="18" charset="0"/>
              </a:rPr>
              <a:t>biết</a:t>
            </a:r>
            <a:r>
              <a:rPr lang="en-US" sz="2000" spc="-5" dirty="0">
                <a:latin typeface="Times New Roman" panose="02020603050405020304" pitchFamily="18" charset="0"/>
                <a:cs typeface="Times New Roman" panose="02020603050405020304" pitchFamily="18" charset="0"/>
              </a:rPr>
              <a:t>. </a:t>
            </a:r>
            <a:r>
              <a:rPr lang="en-US" sz="2000" spc="-5" dirty="0" err="1">
                <a:latin typeface="Times New Roman" panose="02020603050405020304" pitchFamily="18" charset="0"/>
                <a:cs typeface="Times New Roman" panose="02020603050405020304" pitchFamily="18" charset="0"/>
              </a:rPr>
              <a:t>Nếu</a:t>
            </a:r>
            <a:r>
              <a:rPr lang="en-US" sz="2000" spc="-5" dirty="0">
                <a:latin typeface="Times New Roman" panose="02020603050405020304" pitchFamily="18" charset="0"/>
                <a:cs typeface="Times New Roman" panose="02020603050405020304" pitchFamily="18" charset="0"/>
              </a:rPr>
              <a:t> </a:t>
            </a:r>
            <a:r>
              <a:rPr lang="en-US" sz="2000" spc="-5" dirty="0" err="1">
                <a:latin typeface="Times New Roman" panose="02020603050405020304" pitchFamily="18" charset="0"/>
                <a:cs typeface="Times New Roman" panose="02020603050405020304" pitchFamily="18" charset="0"/>
              </a:rPr>
              <a:t>phân</a:t>
            </a:r>
            <a:r>
              <a:rPr lang="en-US" sz="2000" spc="-5" dirty="0">
                <a:latin typeface="Times New Roman" panose="02020603050405020304" pitchFamily="18" charset="0"/>
                <a:cs typeface="Times New Roman" panose="02020603050405020304" pitchFamily="18" charset="0"/>
              </a:rPr>
              <a:t> </a:t>
            </a:r>
            <a:r>
              <a:rPr lang="en-US" sz="2000" spc="-5" dirty="0" err="1">
                <a:latin typeface="Times New Roman" panose="02020603050405020304" pitchFamily="18" charset="0"/>
                <a:cs typeface="Times New Roman" panose="02020603050405020304" pitchFamily="18" charset="0"/>
              </a:rPr>
              <a:t>tầng</a:t>
            </a:r>
            <a:r>
              <a:rPr lang="en-US" sz="2000" spc="-5" dirty="0">
                <a:latin typeface="Times New Roman" panose="02020603050405020304" pitchFamily="18" charset="0"/>
                <a:cs typeface="Times New Roman" panose="02020603050405020304" pitchFamily="18" charset="0"/>
              </a:rPr>
              <a:t> </a:t>
            </a:r>
            <a:r>
              <a:rPr lang="en-US" sz="2000" spc="-5" dirty="0" err="1">
                <a:latin typeface="Times New Roman" panose="02020603050405020304" pitchFamily="18" charset="0"/>
                <a:cs typeface="Times New Roman" panose="02020603050405020304" pitchFamily="18" charset="0"/>
              </a:rPr>
              <a:t>được</a:t>
            </a:r>
            <a:r>
              <a:rPr lang="en-US" sz="2000" spc="-5" dirty="0">
                <a:latin typeface="Times New Roman" panose="02020603050405020304" pitchFamily="18" charset="0"/>
                <a:cs typeface="Times New Roman" panose="02020603050405020304" pitchFamily="18" charset="0"/>
              </a:rPr>
              <a:t> </a:t>
            </a:r>
            <a:r>
              <a:rPr lang="en-US" sz="2000" spc="-5" dirty="0" err="1">
                <a:latin typeface="Times New Roman" panose="02020603050405020304" pitchFamily="18" charset="0"/>
                <a:cs typeface="Times New Roman" panose="02020603050405020304" pitchFamily="18" charset="0"/>
              </a:rPr>
              <a:t>thực</a:t>
            </a:r>
            <a:r>
              <a:rPr lang="en-US" sz="2000" spc="-5" dirty="0">
                <a:latin typeface="Times New Roman" panose="02020603050405020304" pitchFamily="18" charset="0"/>
                <a:cs typeface="Times New Roman" panose="02020603050405020304" pitchFamily="18" charset="0"/>
              </a:rPr>
              <a:t> </a:t>
            </a:r>
            <a:r>
              <a:rPr lang="en-US" sz="2000" spc="-5" dirty="0" err="1">
                <a:latin typeface="Times New Roman" panose="02020603050405020304" pitchFamily="18" charset="0"/>
                <a:cs typeface="Times New Roman" panose="02020603050405020304" pitchFamily="18" charset="0"/>
              </a:rPr>
              <a:t>hiện</a:t>
            </a:r>
            <a:r>
              <a:rPr lang="en-US" sz="2000" spc="-5" dirty="0">
                <a:latin typeface="Times New Roman" panose="02020603050405020304" pitchFamily="18" charset="0"/>
                <a:cs typeface="Times New Roman" panose="02020603050405020304" pitchFamily="18" charset="0"/>
              </a:rPr>
              <a:t> </a:t>
            </a:r>
            <a:r>
              <a:rPr lang="en-US" sz="2000" spc="-5" dirty="0" err="1">
                <a:latin typeface="Times New Roman" panose="02020603050405020304" pitchFamily="18" charset="0"/>
                <a:cs typeface="Times New Roman" panose="02020603050405020304" pitchFamily="18" charset="0"/>
              </a:rPr>
              <a:t>tốt</a:t>
            </a:r>
            <a:r>
              <a:rPr lang="en-US" sz="2000" spc="-5" dirty="0">
                <a:latin typeface="Times New Roman" panose="02020603050405020304" pitchFamily="18" charset="0"/>
                <a:cs typeface="Times New Roman" panose="02020603050405020304" pitchFamily="18" charset="0"/>
              </a:rPr>
              <a:t>, </a:t>
            </a:r>
            <a:r>
              <a:rPr lang="en-US" sz="2000" spc="-5" dirty="0" err="1">
                <a:latin typeface="Times New Roman" panose="02020603050405020304" pitchFamily="18" charset="0"/>
                <a:cs typeface="Times New Roman" panose="02020603050405020304" pitchFamily="18" charset="0"/>
              </a:rPr>
              <a:t>nó</a:t>
            </a:r>
            <a:r>
              <a:rPr lang="en-US" sz="2000" spc="-5" dirty="0">
                <a:latin typeface="Times New Roman" panose="02020603050405020304" pitchFamily="18" charset="0"/>
                <a:cs typeface="Times New Roman" panose="02020603050405020304" pitchFamily="18" charset="0"/>
              </a:rPr>
              <a:t> </a:t>
            </a:r>
            <a:r>
              <a:rPr lang="en-US" sz="2000" spc="-5" dirty="0" err="1">
                <a:latin typeface="Times New Roman" panose="02020603050405020304" pitchFamily="18" charset="0"/>
                <a:cs typeface="Times New Roman" panose="02020603050405020304" pitchFamily="18" charset="0"/>
              </a:rPr>
              <a:t>sẽ</a:t>
            </a:r>
            <a:r>
              <a:rPr lang="en-US" sz="2000" spc="-5" dirty="0">
                <a:latin typeface="Times New Roman" panose="02020603050405020304" pitchFamily="18" charset="0"/>
                <a:cs typeface="Times New Roman" panose="02020603050405020304" pitchFamily="18" charset="0"/>
              </a:rPr>
              <a:t> </a:t>
            </a:r>
            <a:r>
              <a:rPr lang="en-US" sz="2000" spc="-5" dirty="0" err="1">
                <a:latin typeface="Times New Roman" panose="02020603050405020304" pitchFamily="18" charset="0"/>
                <a:cs typeface="Times New Roman" panose="02020603050405020304" pitchFamily="18" charset="0"/>
              </a:rPr>
              <a:t>như</a:t>
            </a:r>
            <a:r>
              <a:rPr lang="en-US" sz="2000" spc="-5" dirty="0">
                <a:latin typeface="Times New Roman" panose="02020603050405020304" pitchFamily="18" charset="0"/>
                <a:cs typeface="Times New Roman" panose="02020603050405020304" pitchFamily="18" charset="0"/>
              </a:rPr>
              <a:t> </a:t>
            </a:r>
            <a:r>
              <a:rPr lang="en-US" sz="2000" spc="-5" dirty="0" err="1">
                <a:latin typeface="Times New Roman" panose="02020603050405020304" pitchFamily="18" charset="0"/>
                <a:cs typeface="Times New Roman" panose="02020603050405020304" pitchFamily="18" charset="0"/>
              </a:rPr>
              <a:t>một</a:t>
            </a:r>
            <a:r>
              <a:rPr lang="en-US" sz="2000" spc="-5" dirty="0">
                <a:latin typeface="Times New Roman" panose="02020603050405020304" pitchFamily="18" charset="0"/>
                <a:cs typeface="Times New Roman" panose="02020603050405020304" pitchFamily="18" charset="0"/>
              </a:rPr>
              <a:t> </a:t>
            </a:r>
            <a:r>
              <a:rPr lang="en-US" sz="2000" spc="-5" dirty="0" err="1">
                <a:latin typeface="Times New Roman" panose="02020603050405020304" pitchFamily="18" charset="0"/>
                <a:cs typeface="Times New Roman" panose="02020603050405020304" pitchFamily="18" charset="0"/>
              </a:rPr>
              <a:t>nhân</a:t>
            </a:r>
            <a:r>
              <a:rPr lang="en-US" sz="2000" spc="-5" dirty="0">
                <a:latin typeface="Times New Roman" panose="02020603050405020304" pitchFamily="18" charset="0"/>
                <a:cs typeface="Times New Roman" panose="02020603050405020304" pitchFamily="18" charset="0"/>
              </a:rPr>
              <a:t> </a:t>
            </a:r>
            <a:r>
              <a:rPr lang="en-US" sz="2000" spc="-5" dirty="0" err="1">
                <a:latin typeface="Times New Roman" panose="02020603050405020304" pitchFamily="18" charset="0"/>
                <a:cs typeface="Times New Roman" panose="02020603050405020304" pitchFamily="18" charset="0"/>
              </a:rPr>
              <a:t>tố</a:t>
            </a:r>
            <a:r>
              <a:rPr lang="en-US" sz="2000" spc="-5" dirty="0">
                <a:latin typeface="Times New Roman" panose="02020603050405020304" pitchFamily="18" charset="0"/>
                <a:cs typeface="Times New Roman" panose="02020603050405020304" pitchFamily="18" charset="0"/>
              </a:rPr>
              <a:t> </a:t>
            </a:r>
            <a:r>
              <a:rPr lang="en-US" sz="2000" spc="-5" dirty="0" err="1">
                <a:latin typeface="Times New Roman" panose="02020603050405020304" pitchFamily="18" charset="0"/>
                <a:cs typeface="Times New Roman" panose="02020603050405020304" pitchFamily="18" charset="0"/>
              </a:rPr>
              <a:t>thúc</a:t>
            </a:r>
            <a:r>
              <a:rPr lang="en-US" sz="2000" spc="-5" dirty="0">
                <a:latin typeface="Times New Roman" panose="02020603050405020304" pitchFamily="18" charset="0"/>
                <a:cs typeface="Times New Roman" panose="02020603050405020304" pitchFamily="18" charset="0"/>
              </a:rPr>
              <a:t> </a:t>
            </a:r>
            <a:r>
              <a:rPr lang="en-US" sz="2000" spc="-5" dirty="0" err="1">
                <a:latin typeface="Times New Roman" panose="02020603050405020304" pitchFamily="18" charset="0"/>
                <a:cs typeface="Times New Roman" panose="02020603050405020304" pitchFamily="18" charset="0"/>
              </a:rPr>
              <a:t>đẩy</a:t>
            </a:r>
            <a:r>
              <a:rPr lang="en-US" sz="2000" spc="-5" dirty="0">
                <a:latin typeface="Times New Roman" panose="02020603050405020304" pitchFamily="18" charset="0"/>
                <a:cs typeface="Times New Roman" panose="02020603050405020304" pitchFamily="18" charset="0"/>
              </a:rPr>
              <a:t> </a:t>
            </a:r>
            <a:r>
              <a:rPr lang="en-US" sz="2000" spc="-5" dirty="0" err="1">
                <a:latin typeface="Times New Roman" panose="02020603050405020304" pitchFamily="18" charset="0"/>
                <a:cs typeface="Times New Roman" panose="02020603050405020304" pitchFamily="18" charset="0"/>
              </a:rPr>
              <a:t>chứ</a:t>
            </a:r>
            <a:r>
              <a:rPr lang="en-US" sz="2000" spc="-5" dirty="0">
                <a:latin typeface="Times New Roman" panose="02020603050405020304" pitchFamily="18" charset="0"/>
                <a:cs typeface="Times New Roman" panose="02020603050405020304" pitchFamily="18" charset="0"/>
              </a:rPr>
              <a:t> </a:t>
            </a:r>
            <a:r>
              <a:rPr lang="en-US" sz="2000" spc="-5" dirty="0" err="1">
                <a:latin typeface="Times New Roman" panose="02020603050405020304" pitchFamily="18" charset="0"/>
                <a:cs typeface="Times New Roman" panose="02020603050405020304" pitchFamily="18" charset="0"/>
              </a:rPr>
              <a:t>không</a:t>
            </a:r>
            <a:r>
              <a:rPr lang="en-US" sz="2000" spc="-5" dirty="0">
                <a:latin typeface="Times New Roman" panose="02020603050405020304" pitchFamily="18" charset="0"/>
                <a:cs typeface="Times New Roman" panose="02020603050405020304" pitchFamily="18" charset="0"/>
              </a:rPr>
              <a:t> </a:t>
            </a:r>
            <a:r>
              <a:rPr lang="en-US" sz="2000" spc="-5" dirty="0" err="1">
                <a:latin typeface="Times New Roman" panose="02020603050405020304" pitchFamily="18" charset="0"/>
                <a:cs typeface="Times New Roman" panose="02020603050405020304" pitchFamily="18" charset="0"/>
              </a:rPr>
              <a:t>phải</a:t>
            </a:r>
            <a:r>
              <a:rPr lang="en-US" sz="2000" spc="-5" dirty="0">
                <a:latin typeface="Times New Roman" panose="02020603050405020304" pitchFamily="18" charset="0"/>
                <a:cs typeface="Times New Roman" panose="02020603050405020304" pitchFamily="18" charset="0"/>
              </a:rPr>
              <a:t> </a:t>
            </a:r>
            <a:r>
              <a:rPr lang="en-US" sz="2000" spc="-5" dirty="0" err="1">
                <a:latin typeface="Times New Roman" panose="02020603050405020304" pitchFamily="18" charset="0"/>
                <a:cs typeface="Times New Roman" panose="02020603050405020304" pitchFamily="18" charset="0"/>
              </a:rPr>
              <a:t>là</a:t>
            </a:r>
            <a:r>
              <a:rPr lang="en-US" sz="2000" spc="-5" dirty="0">
                <a:latin typeface="Times New Roman" panose="02020603050405020304" pitchFamily="18" charset="0"/>
                <a:cs typeface="Times New Roman" panose="02020603050405020304" pitchFamily="18" charset="0"/>
              </a:rPr>
              <a:t> </a:t>
            </a:r>
            <a:r>
              <a:rPr lang="en-US" sz="2000" spc="-5" dirty="0" err="1">
                <a:latin typeface="Times New Roman" panose="02020603050405020304" pitchFamily="18" charset="0"/>
                <a:cs typeface="Times New Roman" panose="02020603050405020304" pitchFamily="18" charset="0"/>
              </a:rPr>
              <a:t>cản</a:t>
            </a:r>
            <a:r>
              <a:rPr lang="en-US" sz="2000" spc="-5" dirty="0">
                <a:latin typeface="Times New Roman" panose="02020603050405020304" pitchFamily="18" charset="0"/>
                <a:cs typeface="Times New Roman" panose="02020603050405020304" pitchFamily="18" charset="0"/>
              </a:rPr>
              <a:t> </a:t>
            </a:r>
            <a:r>
              <a:rPr lang="en-US" sz="2000" spc="-5" dirty="0" err="1">
                <a:latin typeface="Times New Roman" panose="02020603050405020304" pitchFamily="18" charset="0"/>
                <a:cs typeface="Times New Roman" panose="02020603050405020304" pitchFamily="18" charset="0"/>
              </a:rPr>
              <a:t>trở</a:t>
            </a:r>
            <a:r>
              <a:rPr sz="2000" spc="-5" dirty="0">
                <a:latin typeface="Times New Roman" panose="02020603050405020304" pitchFamily="18" charset="0"/>
                <a:cs typeface="Times New Roman" panose="02020603050405020304" pitchFamily="18" charset="0"/>
              </a:rPr>
              <a:t>” (Benson,</a:t>
            </a:r>
            <a:r>
              <a:rPr sz="2000" spc="10" dirty="0">
                <a:latin typeface="Times New Roman" panose="02020603050405020304" pitchFamily="18" charset="0"/>
                <a:cs typeface="Times New Roman" panose="02020603050405020304" pitchFamily="18" charset="0"/>
              </a:rPr>
              <a:t> </a:t>
            </a:r>
            <a:r>
              <a:rPr sz="2000" dirty="0">
                <a:latin typeface="Times New Roman" panose="02020603050405020304" pitchFamily="18" charset="0"/>
                <a:cs typeface="Times New Roman" panose="02020603050405020304" pitchFamily="18" charset="0"/>
              </a:rPr>
              <a:t>1997).</a:t>
            </a:r>
          </a:p>
          <a:p>
            <a:pPr marL="309880" marR="30480" indent="-271780" algn="just">
              <a:spcBef>
                <a:spcPts val="700"/>
              </a:spcBef>
              <a:buClr>
                <a:srgbClr val="B03E99"/>
              </a:buClr>
              <a:buFont typeface="Symbol"/>
              <a:buChar char=""/>
              <a:tabLst>
                <a:tab pos="309245" algn="l"/>
                <a:tab pos="309880" algn="l"/>
              </a:tabLst>
            </a:pPr>
            <a:r>
              <a:rPr lang="en-US" sz="2000" dirty="0" err="1">
                <a:latin typeface="Times New Roman" panose="02020603050405020304" pitchFamily="18" charset="0"/>
                <a:cs typeface="Times New Roman" panose="02020603050405020304" pitchFamily="18" charset="0"/>
              </a:rPr>
              <a:t>Bổ</a:t>
            </a:r>
            <a:r>
              <a:rPr lang="en-US" sz="2000" dirty="0">
                <a:latin typeface="Times New Roman" panose="02020603050405020304" pitchFamily="18" charset="0"/>
                <a:cs typeface="Times New Roman" panose="02020603050405020304" pitchFamily="18" charset="0"/>
              </a:rPr>
              <a:t> sung </a:t>
            </a:r>
            <a:r>
              <a:rPr lang="en-US" sz="2000" dirty="0" err="1">
                <a:latin typeface="Times New Roman" panose="02020603050405020304" pitchFamily="18" charset="0"/>
                <a:cs typeface="Times New Roman" panose="02020603050405020304" pitchFamily="18" charset="0"/>
              </a:rPr>
              <a:t>vào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hoạt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động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giảng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dạy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nhằm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hỗ</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trợ</a:t>
            </a:r>
            <a:r>
              <a:rPr lang="en-US" sz="2000" dirty="0">
                <a:latin typeface="Times New Roman" panose="02020603050405020304" pitchFamily="18" charset="0"/>
                <a:cs typeface="Times New Roman" panose="02020603050405020304" pitchFamily="18" charset="0"/>
              </a:rPr>
              <a:t> HS </a:t>
            </a:r>
            <a:r>
              <a:rPr lang="en-US" sz="2000" dirty="0" err="1">
                <a:latin typeface="Times New Roman" panose="02020603050405020304" pitchFamily="18" charset="0"/>
                <a:cs typeface="Times New Roman" panose="02020603050405020304" pitchFamily="18" charset="0"/>
              </a:rPr>
              <a:t>đang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gặp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khó</a:t>
            </a:r>
            <a:endParaRPr sz="2000" dirty="0">
              <a:latin typeface="Times New Roman" panose="02020603050405020304" pitchFamily="18" charset="0"/>
              <a:cs typeface="Times New Roman" panose="02020603050405020304" pitchFamily="18" charset="0"/>
            </a:endParaRPr>
          </a:p>
          <a:p>
            <a:pPr marL="309880" marR="1200785" indent="-271780" algn="just">
              <a:spcBef>
                <a:spcPts val="500"/>
              </a:spcBef>
              <a:buClr>
                <a:srgbClr val="B03E99"/>
              </a:buClr>
              <a:buFont typeface="Symbol"/>
              <a:buChar char=""/>
              <a:tabLst>
                <a:tab pos="309245" algn="l"/>
                <a:tab pos="309880" algn="l"/>
              </a:tabLst>
            </a:pPr>
            <a:r>
              <a:rPr lang="en-US" sz="2000" spc="-5" dirty="0" err="1">
                <a:latin typeface="Times New Roman" panose="02020603050405020304" pitchFamily="18" charset="0"/>
                <a:cs typeface="Times New Roman" panose="02020603050405020304" pitchFamily="18" charset="0"/>
              </a:rPr>
              <a:t>Rút</a:t>
            </a:r>
            <a:r>
              <a:rPr lang="en-US" sz="2000" spc="-5" dirty="0">
                <a:latin typeface="Times New Roman" panose="02020603050405020304" pitchFamily="18" charset="0"/>
                <a:cs typeface="Times New Roman" panose="02020603050405020304" pitchFamily="18" charset="0"/>
              </a:rPr>
              <a:t> </a:t>
            </a:r>
            <a:r>
              <a:rPr lang="en-US" sz="2000" spc="-5" dirty="0" err="1">
                <a:latin typeface="Times New Roman" panose="02020603050405020304" pitchFamily="18" charset="0"/>
                <a:cs typeface="Times New Roman" panose="02020603050405020304" pitchFamily="18" charset="0"/>
              </a:rPr>
              <a:t>lại</a:t>
            </a:r>
            <a:r>
              <a:rPr lang="en-US" sz="2000" spc="-5" dirty="0">
                <a:latin typeface="Times New Roman" panose="02020603050405020304" pitchFamily="18" charset="0"/>
                <a:cs typeface="Times New Roman" panose="02020603050405020304" pitchFamily="18" charset="0"/>
              </a:rPr>
              <a:t> </a:t>
            </a:r>
            <a:r>
              <a:rPr lang="en-US" sz="2000" spc="-5" dirty="0" err="1">
                <a:latin typeface="Times New Roman" panose="02020603050405020304" pitchFamily="18" charset="0"/>
                <a:cs typeface="Times New Roman" panose="02020603050405020304" pitchFamily="18" charset="0"/>
              </a:rPr>
              <a:t>hỗ</a:t>
            </a:r>
            <a:r>
              <a:rPr lang="en-US" sz="2000" spc="-5" dirty="0">
                <a:latin typeface="Times New Roman" panose="02020603050405020304" pitchFamily="18" charset="0"/>
                <a:cs typeface="Times New Roman" panose="02020603050405020304" pitchFamily="18" charset="0"/>
              </a:rPr>
              <a:t> </a:t>
            </a:r>
            <a:r>
              <a:rPr lang="en-US" sz="2000" spc="-5" dirty="0" err="1">
                <a:latin typeface="Times New Roman" panose="02020603050405020304" pitchFamily="18" charset="0"/>
                <a:cs typeface="Times New Roman" panose="02020603050405020304" pitchFamily="18" charset="0"/>
              </a:rPr>
              <a:t>trợ</a:t>
            </a:r>
            <a:r>
              <a:rPr lang="en-US" sz="2000" spc="-5" dirty="0">
                <a:latin typeface="Times New Roman" panose="02020603050405020304" pitchFamily="18" charset="0"/>
                <a:cs typeface="Times New Roman" panose="02020603050405020304" pitchFamily="18" charset="0"/>
              </a:rPr>
              <a:t> </a:t>
            </a:r>
            <a:r>
              <a:rPr lang="en-US" sz="2000" spc="-5" dirty="0" err="1">
                <a:latin typeface="Times New Roman" panose="02020603050405020304" pitchFamily="18" charset="0"/>
                <a:cs typeface="Times New Roman" panose="02020603050405020304" pitchFamily="18" charset="0"/>
              </a:rPr>
              <a:t>khi</a:t>
            </a:r>
            <a:r>
              <a:rPr lang="en-US" sz="2000" spc="-5" dirty="0">
                <a:latin typeface="Times New Roman" panose="02020603050405020304" pitchFamily="18" charset="0"/>
                <a:cs typeface="Times New Roman" panose="02020603050405020304" pitchFamily="18" charset="0"/>
              </a:rPr>
              <a:t> </a:t>
            </a:r>
            <a:r>
              <a:rPr lang="en-US" sz="2000" spc="-5" dirty="0" err="1">
                <a:latin typeface="Times New Roman" panose="02020603050405020304" pitchFamily="18" charset="0"/>
                <a:cs typeface="Times New Roman" panose="02020603050405020304" pitchFamily="18" charset="0"/>
              </a:rPr>
              <a:t>học</a:t>
            </a:r>
            <a:r>
              <a:rPr lang="en-US" sz="2000" spc="-5" dirty="0">
                <a:latin typeface="Times New Roman" panose="02020603050405020304" pitchFamily="18" charset="0"/>
                <a:cs typeface="Times New Roman" panose="02020603050405020304" pitchFamily="18" charset="0"/>
              </a:rPr>
              <a:t> </a:t>
            </a:r>
            <a:r>
              <a:rPr lang="en-US" sz="2000" spc="-5" dirty="0" err="1">
                <a:latin typeface="Times New Roman" panose="02020603050405020304" pitchFamily="18" charset="0"/>
                <a:cs typeface="Times New Roman" panose="02020603050405020304" pitchFamily="18" charset="0"/>
              </a:rPr>
              <a:t>sinh</a:t>
            </a:r>
            <a:r>
              <a:rPr lang="en-US" sz="2000" spc="-5" dirty="0">
                <a:latin typeface="Times New Roman" panose="02020603050405020304" pitchFamily="18" charset="0"/>
                <a:cs typeface="Times New Roman" panose="02020603050405020304" pitchFamily="18" charset="0"/>
              </a:rPr>
              <a:t> </a:t>
            </a:r>
            <a:r>
              <a:rPr lang="en-US" sz="2000" spc="-5" dirty="0" err="1">
                <a:latin typeface="Times New Roman" panose="02020603050405020304" pitchFamily="18" charset="0"/>
                <a:cs typeface="Times New Roman" panose="02020603050405020304" pitchFamily="18" charset="0"/>
              </a:rPr>
              <a:t>đã</a:t>
            </a:r>
            <a:r>
              <a:rPr lang="en-US" sz="2000" spc="-5" dirty="0">
                <a:latin typeface="Times New Roman" panose="02020603050405020304" pitchFamily="18" charset="0"/>
                <a:cs typeface="Times New Roman" panose="02020603050405020304" pitchFamily="18" charset="0"/>
              </a:rPr>
              <a:t> </a:t>
            </a:r>
            <a:r>
              <a:rPr lang="en-US" sz="2000" spc="-5" dirty="0" err="1">
                <a:latin typeface="Times New Roman" panose="02020603050405020304" pitchFamily="18" charset="0"/>
                <a:cs typeface="Times New Roman" panose="02020603050405020304" pitchFamily="18" charset="0"/>
              </a:rPr>
              <a:t>đạt</a:t>
            </a:r>
            <a:r>
              <a:rPr lang="en-US" sz="2000" spc="-5" dirty="0">
                <a:latin typeface="Times New Roman" panose="02020603050405020304" pitchFamily="18" charset="0"/>
                <a:cs typeface="Times New Roman" panose="02020603050405020304" pitchFamily="18" charset="0"/>
              </a:rPr>
              <a:t> </a:t>
            </a:r>
            <a:r>
              <a:rPr lang="en-US" sz="2000" spc="-5" dirty="0" err="1">
                <a:latin typeface="Times New Roman" panose="02020603050405020304" pitchFamily="18" charset="0"/>
                <a:cs typeface="Times New Roman" panose="02020603050405020304" pitchFamily="18" charset="0"/>
              </a:rPr>
              <a:t>được</a:t>
            </a:r>
            <a:r>
              <a:rPr lang="en-US" sz="2000" spc="-5" dirty="0">
                <a:latin typeface="Times New Roman" panose="02020603050405020304" pitchFamily="18" charset="0"/>
                <a:cs typeface="Times New Roman" panose="02020603050405020304" pitchFamily="18" charset="0"/>
              </a:rPr>
              <a:t> </a:t>
            </a:r>
            <a:r>
              <a:rPr lang="en-US" sz="2000" spc="-5" dirty="0" err="1">
                <a:latin typeface="Times New Roman" panose="02020603050405020304" pitchFamily="18" charset="0"/>
                <a:cs typeface="Times New Roman" panose="02020603050405020304" pitchFamily="18" charset="0"/>
              </a:rPr>
              <a:t>kết</a:t>
            </a:r>
            <a:r>
              <a:rPr lang="en-US" sz="2000" spc="-5" dirty="0">
                <a:latin typeface="Times New Roman" panose="02020603050405020304" pitchFamily="18" charset="0"/>
                <a:cs typeface="Times New Roman" panose="02020603050405020304" pitchFamily="18" charset="0"/>
              </a:rPr>
              <a:t> </a:t>
            </a:r>
            <a:r>
              <a:rPr lang="en-US" sz="2000" spc="-5" dirty="0" err="1">
                <a:latin typeface="Times New Roman" panose="02020603050405020304" pitchFamily="18" charset="0"/>
                <a:cs typeface="Times New Roman" panose="02020603050405020304" pitchFamily="18" charset="0"/>
              </a:rPr>
              <a:t>quả</a:t>
            </a:r>
            <a:endParaRPr sz="2000" dirty="0">
              <a:latin typeface="Times New Roman" panose="02020603050405020304" pitchFamily="18" charset="0"/>
              <a:cs typeface="Times New Roman" panose="02020603050405020304" pitchFamily="18" charset="0"/>
            </a:endParaRPr>
          </a:p>
          <a:p>
            <a:pPr marL="309880" marR="1759585" indent="-271780" algn="just">
              <a:spcBef>
                <a:spcPts val="590"/>
              </a:spcBef>
              <a:buClr>
                <a:srgbClr val="B03E99"/>
              </a:buClr>
              <a:buFont typeface="Symbol"/>
              <a:buChar char=""/>
              <a:tabLst>
                <a:tab pos="309245" algn="l"/>
                <a:tab pos="309880" algn="l"/>
              </a:tabLst>
            </a:pPr>
            <a:r>
              <a:rPr lang="en-US" sz="2000" spc="-5" dirty="0" err="1">
                <a:latin typeface="Times New Roman" panose="02020603050405020304" pitchFamily="18" charset="0"/>
                <a:cs typeface="Times New Roman" panose="02020603050405020304" pitchFamily="18" charset="0"/>
              </a:rPr>
              <a:t>Phân</a:t>
            </a:r>
            <a:r>
              <a:rPr lang="en-US" sz="2000" spc="-5" dirty="0">
                <a:latin typeface="Times New Roman" panose="02020603050405020304" pitchFamily="18" charset="0"/>
                <a:cs typeface="Times New Roman" panose="02020603050405020304" pitchFamily="18" charset="0"/>
              </a:rPr>
              <a:t> </a:t>
            </a:r>
            <a:r>
              <a:rPr lang="en-US" sz="2000" spc="-5" dirty="0" err="1">
                <a:latin typeface="Times New Roman" panose="02020603050405020304" pitchFamily="18" charset="0"/>
                <a:cs typeface="Times New Roman" panose="02020603050405020304" pitchFamily="18" charset="0"/>
              </a:rPr>
              <a:t>tầng</a:t>
            </a:r>
            <a:r>
              <a:rPr lang="en-US" sz="2000" spc="-5" dirty="0">
                <a:latin typeface="Times New Roman" panose="02020603050405020304" pitchFamily="18" charset="0"/>
                <a:cs typeface="Times New Roman" panose="02020603050405020304" pitchFamily="18" charset="0"/>
              </a:rPr>
              <a:t> </a:t>
            </a:r>
            <a:r>
              <a:rPr lang="en-US" sz="2000" spc="-5" dirty="0" err="1">
                <a:latin typeface="Times New Roman" panose="02020603050405020304" pitchFamily="18" charset="0"/>
                <a:cs typeface="Times New Roman" panose="02020603050405020304" pitchFamily="18" charset="0"/>
              </a:rPr>
              <a:t>có</a:t>
            </a:r>
            <a:r>
              <a:rPr lang="en-US" sz="2000" spc="-5" dirty="0">
                <a:latin typeface="Times New Roman" panose="02020603050405020304" pitchFamily="18" charset="0"/>
                <a:cs typeface="Times New Roman" panose="02020603050405020304" pitchFamily="18" charset="0"/>
              </a:rPr>
              <a:t> </a:t>
            </a:r>
            <a:r>
              <a:rPr lang="en-US" sz="2000" spc="-5" dirty="0" err="1">
                <a:latin typeface="Times New Roman" panose="02020603050405020304" pitchFamily="18" charset="0"/>
                <a:cs typeface="Times New Roman" panose="02020603050405020304" pitchFamily="18" charset="0"/>
              </a:rPr>
              <a:t>thể</a:t>
            </a:r>
            <a:r>
              <a:rPr lang="en-US" sz="2000" spc="-5" dirty="0">
                <a:latin typeface="Times New Roman" panose="02020603050405020304" pitchFamily="18" charset="0"/>
                <a:cs typeface="Times New Roman" panose="02020603050405020304" pitchFamily="18" charset="0"/>
              </a:rPr>
              <a:t> </a:t>
            </a:r>
            <a:r>
              <a:rPr lang="en-US" sz="2000" spc="-5" dirty="0" err="1">
                <a:latin typeface="Times New Roman" panose="02020603050405020304" pitchFamily="18" charset="0"/>
                <a:cs typeface="Times New Roman" panose="02020603050405020304" pitchFamily="18" charset="0"/>
              </a:rPr>
              <a:t>thực</a:t>
            </a:r>
            <a:r>
              <a:rPr lang="en-US" sz="2000" spc="-5" dirty="0">
                <a:latin typeface="Times New Roman" panose="02020603050405020304" pitchFamily="18" charset="0"/>
                <a:cs typeface="Times New Roman" panose="02020603050405020304" pitchFamily="18" charset="0"/>
              </a:rPr>
              <a:t> </a:t>
            </a:r>
            <a:r>
              <a:rPr lang="en-US" sz="2000" spc="-5" dirty="0" err="1">
                <a:latin typeface="Times New Roman" panose="02020603050405020304" pitchFamily="18" charset="0"/>
                <a:cs typeface="Times New Roman" panose="02020603050405020304" pitchFamily="18" charset="0"/>
              </a:rPr>
              <a:t>hiện</a:t>
            </a:r>
            <a:r>
              <a:rPr lang="en-US" sz="2000" spc="-5" dirty="0">
                <a:latin typeface="Times New Roman" panose="02020603050405020304" pitchFamily="18" charset="0"/>
                <a:cs typeface="Times New Roman" panose="02020603050405020304" pitchFamily="18" charset="0"/>
              </a:rPr>
              <a:t> </a:t>
            </a:r>
            <a:r>
              <a:rPr lang="en-US" sz="2000" spc="-5" dirty="0" err="1">
                <a:latin typeface="Times New Roman" panose="02020603050405020304" pitchFamily="18" charset="0"/>
                <a:cs typeface="Times New Roman" panose="02020603050405020304" pitchFamily="18" charset="0"/>
              </a:rPr>
              <a:t>cùng</a:t>
            </a:r>
            <a:r>
              <a:rPr lang="en-US" sz="2000" spc="-5" dirty="0">
                <a:latin typeface="Times New Roman" panose="02020603050405020304" pitchFamily="18" charset="0"/>
                <a:cs typeface="Times New Roman" panose="02020603050405020304" pitchFamily="18" charset="0"/>
              </a:rPr>
              <a:t> </a:t>
            </a:r>
            <a:r>
              <a:rPr lang="en-US" sz="2000" spc="-5" dirty="0" err="1">
                <a:latin typeface="Times New Roman" panose="02020603050405020304" pitchFamily="18" charset="0"/>
                <a:cs typeface="Times New Roman" panose="02020603050405020304" pitchFamily="18" charset="0"/>
              </a:rPr>
              <a:t>với</a:t>
            </a:r>
            <a:r>
              <a:rPr lang="en-US" sz="2000" spc="-5" dirty="0">
                <a:latin typeface="Times New Roman" panose="02020603050405020304" pitchFamily="18" charset="0"/>
                <a:cs typeface="Times New Roman" panose="02020603050405020304" pitchFamily="18" charset="0"/>
              </a:rPr>
              <a:t> </a:t>
            </a:r>
            <a:r>
              <a:rPr lang="en-US" sz="2000" spc="-5" dirty="0" err="1">
                <a:latin typeface="Times New Roman" panose="02020603050405020304" pitchFamily="18" charset="0"/>
                <a:cs typeface="Times New Roman" panose="02020603050405020304" pitchFamily="18" charset="0"/>
              </a:rPr>
              <a:t>việc</a:t>
            </a:r>
            <a:r>
              <a:rPr lang="en-US" sz="2000" spc="-5" dirty="0">
                <a:latin typeface="Times New Roman" panose="02020603050405020304" pitchFamily="18" charset="0"/>
                <a:cs typeface="Times New Roman" panose="02020603050405020304" pitchFamily="18" charset="0"/>
              </a:rPr>
              <a:t> </a:t>
            </a:r>
            <a:r>
              <a:rPr lang="en-US" sz="2000" spc="-5" dirty="0" err="1">
                <a:latin typeface="Times New Roman" panose="02020603050405020304" pitchFamily="18" charset="0"/>
                <a:cs typeface="Times New Roman" panose="02020603050405020304" pitchFamily="18" charset="0"/>
              </a:rPr>
              <a:t>điều</a:t>
            </a:r>
            <a:r>
              <a:rPr lang="en-US" sz="2000" spc="-5" dirty="0">
                <a:latin typeface="Times New Roman" panose="02020603050405020304" pitchFamily="18" charset="0"/>
                <a:cs typeface="Times New Roman" panose="02020603050405020304" pitchFamily="18" charset="0"/>
              </a:rPr>
              <a:t> </a:t>
            </a:r>
            <a:r>
              <a:rPr lang="en-US" sz="2000" spc="-5" dirty="0" err="1">
                <a:latin typeface="Times New Roman" panose="02020603050405020304" pitchFamily="18" charset="0"/>
                <a:cs typeface="Times New Roman" panose="02020603050405020304" pitchFamily="18" charset="0"/>
              </a:rPr>
              <a:t>chỉnh</a:t>
            </a:r>
            <a:r>
              <a:rPr lang="en-US" sz="2000" spc="-5" dirty="0">
                <a:latin typeface="Times New Roman" panose="02020603050405020304" pitchFamily="18" charset="0"/>
                <a:cs typeface="Times New Roman" panose="02020603050405020304" pitchFamily="18" charset="0"/>
              </a:rPr>
              <a:t> </a:t>
            </a:r>
            <a:r>
              <a:rPr lang="en-US" sz="2000" spc="-5" dirty="0" err="1">
                <a:latin typeface="Times New Roman" panose="02020603050405020304" pitchFamily="18" charset="0"/>
                <a:cs typeface="Times New Roman" panose="02020603050405020304" pitchFamily="18" charset="0"/>
              </a:rPr>
              <a:t>sư</a:t>
            </a:r>
            <a:r>
              <a:rPr lang="en-US" sz="2000" spc="-5" dirty="0">
                <a:latin typeface="Times New Roman" panose="02020603050405020304" pitchFamily="18" charset="0"/>
                <a:cs typeface="Times New Roman" panose="02020603050405020304" pitchFamily="18" charset="0"/>
              </a:rPr>
              <a:t> </a:t>
            </a:r>
            <a:r>
              <a:rPr lang="en-US" sz="2000" spc="-5" dirty="0" err="1">
                <a:latin typeface="Times New Roman" panose="02020603050405020304" pitchFamily="18" charset="0"/>
                <a:cs typeface="Times New Roman" panose="02020603050405020304" pitchFamily="18" charset="0"/>
              </a:rPr>
              <a:t>phạm</a:t>
            </a:r>
            <a:endParaRPr sz="2000" dirty="0">
              <a:latin typeface="Times New Roman" panose="02020603050405020304" pitchFamily="18" charset="0"/>
              <a:cs typeface="Times New Roman" panose="02020603050405020304" pitchFamily="18" charset="0"/>
            </a:endParaRPr>
          </a:p>
          <a:p>
            <a:pPr marL="309880" indent="-271780" algn="just">
              <a:lnSpc>
                <a:spcPct val="100000"/>
              </a:lnSpc>
              <a:spcBef>
                <a:spcPts val="600"/>
              </a:spcBef>
              <a:buClr>
                <a:srgbClr val="B03E99"/>
              </a:buClr>
              <a:buFont typeface="Symbol"/>
              <a:buChar char=""/>
              <a:tabLst>
                <a:tab pos="309245" algn="l"/>
                <a:tab pos="309880" algn="l"/>
              </a:tabLst>
            </a:pPr>
            <a:r>
              <a:rPr lang="en-US" sz="2000" spc="-5" dirty="0" err="1">
                <a:latin typeface="Times New Roman" panose="02020603050405020304" pitchFamily="18" charset="0"/>
                <a:cs typeface="Times New Roman" panose="02020603050405020304" pitchFamily="18" charset="0"/>
              </a:rPr>
              <a:t>Vẫn</a:t>
            </a:r>
            <a:r>
              <a:rPr lang="en-US" sz="2000" spc="-5" dirty="0">
                <a:latin typeface="Times New Roman" panose="02020603050405020304" pitchFamily="18" charset="0"/>
                <a:cs typeface="Times New Roman" panose="02020603050405020304" pitchFamily="18" charset="0"/>
              </a:rPr>
              <a:t> </a:t>
            </a:r>
            <a:r>
              <a:rPr lang="en-US" sz="2000" spc="-5" dirty="0" err="1">
                <a:latin typeface="Times New Roman" panose="02020603050405020304" pitchFamily="18" charset="0"/>
                <a:cs typeface="Times New Roman" panose="02020603050405020304" pitchFamily="18" charset="0"/>
              </a:rPr>
              <a:t>đáp</a:t>
            </a:r>
            <a:r>
              <a:rPr lang="en-US" sz="2000" spc="-5" dirty="0">
                <a:latin typeface="Times New Roman" panose="02020603050405020304" pitchFamily="18" charset="0"/>
                <a:cs typeface="Times New Roman" panose="02020603050405020304" pitchFamily="18" charset="0"/>
              </a:rPr>
              <a:t> </a:t>
            </a:r>
            <a:r>
              <a:rPr lang="en-US" sz="2000" spc="-5" dirty="0" err="1">
                <a:latin typeface="Times New Roman" panose="02020603050405020304" pitchFamily="18" charset="0"/>
                <a:cs typeface="Times New Roman" panose="02020603050405020304" pitchFamily="18" charset="0"/>
              </a:rPr>
              <a:t>ứng</a:t>
            </a:r>
            <a:r>
              <a:rPr lang="en-US" sz="2000" spc="-5" dirty="0">
                <a:latin typeface="Times New Roman" panose="02020603050405020304" pitchFamily="18" charset="0"/>
                <a:cs typeface="Times New Roman" panose="02020603050405020304" pitchFamily="18" charset="0"/>
              </a:rPr>
              <a:t> </a:t>
            </a:r>
            <a:r>
              <a:rPr lang="en-US" sz="2000" spc="-5" dirty="0" err="1">
                <a:latin typeface="Times New Roman" panose="02020603050405020304" pitchFamily="18" charset="0"/>
                <a:cs typeface="Times New Roman" panose="02020603050405020304" pitchFamily="18" charset="0"/>
              </a:rPr>
              <a:t>được</a:t>
            </a:r>
            <a:r>
              <a:rPr lang="en-US" sz="2000" spc="-5" dirty="0">
                <a:latin typeface="Times New Roman" panose="02020603050405020304" pitchFamily="18" charset="0"/>
                <a:cs typeface="Times New Roman" panose="02020603050405020304" pitchFamily="18" charset="0"/>
              </a:rPr>
              <a:t> </a:t>
            </a:r>
            <a:r>
              <a:rPr lang="en-US" sz="2000" spc="-5" dirty="0" err="1">
                <a:latin typeface="Times New Roman" panose="02020603050405020304" pitchFamily="18" charset="0"/>
                <a:cs typeface="Times New Roman" panose="02020603050405020304" pitchFamily="18" charset="0"/>
              </a:rPr>
              <a:t>mục</a:t>
            </a:r>
            <a:r>
              <a:rPr lang="en-US" sz="2000" spc="-5" dirty="0">
                <a:latin typeface="Times New Roman" panose="02020603050405020304" pitchFamily="18" charset="0"/>
                <a:cs typeface="Times New Roman" panose="02020603050405020304" pitchFamily="18" charset="0"/>
              </a:rPr>
              <a:t> </a:t>
            </a:r>
            <a:r>
              <a:rPr lang="en-US" sz="2000" spc="-5" dirty="0" err="1">
                <a:latin typeface="Times New Roman" panose="02020603050405020304" pitchFamily="18" charset="0"/>
                <a:cs typeface="Times New Roman" panose="02020603050405020304" pitchFamily="18" charset="0"/>
              </a:rPr>
              <a:t>tiêu</a:t>
            </a:r>
            <a:r>
              <a:rPr lang="en-US" sz="2000" spc="-5" dirty="0">
                <a:latin typeface="Times New Roman" panose="02020603050405020304" pitchFamily="18" charset="0"/>
                <a:cs typeface="Times New Roman" panose="02020603050405020304" pitchFamily="18" charset="0"/>
              </a:rPr>
              <a:t> </a:t>
            </a:r>
            <a:r>
              <a:rPr lang="en-US" sz="2000" spc="-5" dirty="0" err="1">
                <a:latin typeface="Times New Roman" panose="02020603050405020304" pitchFamily="18" charset="0"/>
                <a:cs typeface="Times New Roman" panose="02020603050405020304" pitchFamily="18" charset="0"/>
              </a:rPr>
              <a:t>tương</a:t>
            </a:r>
            <a:r>
              <a:rPr lang="en-US" sz="2000" spc="-5" dirty="0">
                <a:latin typeface="Times New Roman" panose="02020603050405020304" pitchFamily="18" charset="0"/>
                <a:cs typeface="Times New Roman" panose="02020603050405020304" pitchFamily="18" charset="0"/>
              </a:rPr>
              <a:t> </a:t>
            </a:r>
            <a:r>
              <a:rPr lang="en-US" sz="2000" spc="-5" dirty="0" err="1">
                <a:latin typeface="Times New Roman" panose="02020603050405020304" pitchFamily="18" charset="0"/>
                <a:cs typeface="Times New Roman" panose="02020603050405020304" pitchFamily="18" charset="0"/>
              </a:rPr>
              <a:t>tự</a:t>
            </a:r>
            <a:r>
              <a:rPr sz="2000" spc="-5" dirty="0">
                <a:latin typeface="Times New Roman" panose="02020603050405020304" pitchFamily="18" charset="0"/>
                <a:cs typeface="Times New Roman" panose="02020603050405020304" pitchFamily="18" charset="0"/>
              </a:rPr>
              <a:t>!</a:t>
            </a:r>
            <a:endParaRPr lang="en-US" sz="2000" spc="-5" dirty="0">
              <a:latin typeface="Times New Roman" panose="02020603050405020304" pitchFamily="18" charset="0"/>
              <a:cs typeface="Times New Roman" panose="02020603050405020304" pitchFamily="18" charset="0"/>
            </a:endParaRPr>
          </a:p>
        </p:txBody>
      </p:sp>
      <p:sp>
        <p:nvSpPr>
          <p:cNvPr id="31" name="Rectangle 30">
            <a:extLst>
              <a:ext uri="{FF2B5EF4-FFF2-40B4-BE49-F238E27FC236}">
                <a16:creationId xmlns:a16="http://schemas.microsoft.com/office/drawing/2014/main" id="{402C2960-82EE-4893-B751-3BD6899F368B}"/>
              </a:ext>
            </a:extLst>
          </p:cNvPr>
          <p:cNvSpPr/>
          <p:nvPr/>
        </p:nvSpPr>
        <p:spPr>
          <a:xfrm>
            <a:off x="5203962" y="724757"/>
            <a:ext cx="6951819" cy="768572"/>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3000" b="1" dirty="0">
                <a:solidFill>
                  <a:schemeClr val="tx1"/>
                </a:solidFill>
              </a:rPr>
              <a:t>PHÂN TẦNG = BỔ SUNG HỖ TRỢ</a:t>
            </a:r>
          </a:p>
        </p:txBody>
      </p:sp>
      <p:sp>
        <p:nvSpPr>
          <p:cNvPr id="2" name="Rectangle: Rounded Corners 1">
            <a:extLst>
              <a:ext uri="{FF2B5EF4-FFF2-40B4-BE49-F238E27FC236}">
                <a16:creationId xmlns:a16="http://schemas.microsoft.com/office/drawing/2014/main" id="{D1908652-7612-4760-B2BA-B73BC6BC7591}"/>
              </a:ext>
            </a:extLst>
          </p:cNvPr>
          <p:cNvSpPr/>
          <p:nvPr/>
        </p:nvSpPr>
        <p:spPr>
          <a:xfrm>
            <a:off x="0" y="4568228"/>
            <a:ext cx="12192000" cy="226206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en-US" sz="2200" dirty="0" err="1">
                <a:solidFill>
                  <a:srgbClr val="FF0000"/>
                </a:solidFill>
                <a:latin typeface="Times New Roman" panose="02020603050405020304" pitchFamily="18" charset="0"/>
                <a:cs typeface="Times New Roman" panose="02020603050405020304" pitchFamily="18" charset="0"/>
              </a:rPr>
              <a:t>Ghi</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chú</a:t>
            </a:r>
            <a:r>
              <a:rPr lang="en-US" sz="2200" dirty="0">
                <a:solidFill>
                  <a:srgbClr val="FF0000"/>
                </a:solidFill>
                <a:latin typeface="Times New Roman" panose="02020603050405020304" pitchFamily="18" charset="0"/>
                <a:cs typeface="Times New Roman" panose="02020603050405020304" pitchFamily="18" charset="0"/>
              </a:rPr>
              <a:t>: </a:t>
            </a:r>
          </a:p>
          <a:p>
            <a:pPr algn="just"/>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Buổi</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sáng</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Đội</a:t>
            </a:r>
            <a:r>
              <a:rPr lang="en-US" sz="2200" dirty="0">
                <a:solidFill>
                  <a:srgbClr val="FF0000"/>
                </a:solidFill>
                <a:latin typeface="Times New Roman" panose="02020603050405020304" pitchFamily="18" charset="0"/>
                <a:cs typeface="Times New Roman" panose="02020603050405020304" pitchFamily="18" charset="0"/>
              </a:rPr>
              <a:t> 10 ng</a:t>
            </a:r>
            <a:r>
              <a:rPr lang="vi-VN" sz="2200" dirty="0">
                <a:solidFill>
                  <a:srgbClr val="FF0000"/>
                </a:solidFill>
                <a:latin typeface="Times New Roman" panose="02020603050405020304" pitchFamily="18" charset="0"/>
                <a:cs typeface="Times New Roman" panose="02020603050405020304" pitchFamily="18" charset="0"/>
              </a:rPr>
              <a:t>ư</a:t>
            </a:r>
            <a:r>
              <a:rPr lang="en-US" sz="2200" dirty="0" err="1">
                <a:solidFill>
                  <a:srgbClr val="FF0000"/>
                </a:solidFill>
                <a:latin typeface="Times New Roman" panose="02020603050405020304" pitchFamily="18" charset="0"/>
                <a:cs typeface="Times New Roman" panose="02020603050405020304" pitchFamily="18" charset="0"/>
              </a:rPr>
              <a:t>ời</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bốc</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thăm</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ngẫu</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nhiên</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các</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thành</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viên</a:t>
            </a:r>
            <a:r>
              <a:rPr lang="en-US" sz="2200" dirty="0">
                <a:solidFill>
                  <a:srgbClr val="FF0000"/>
                </a:solidFill>
                <a:latin typeface="Times New Roman" panose="02020603050405020304" pitchFamily="18" charset="0"/>
                <a:cs typeface="Times New Roman" panose="02020603050405020304" pitchFamily="18" charset="0"/>
              </a:rPr>
              <a:t>), chia </a:t>
            </a:r>
            <a:r>
              <a:rPr lang="en-US" sz="2200" dirty="0" err="1">
                <a:solidFill>
                  <a:srgbClr val="FF0000"/>
                </a:solidFill>
                <a:latin typeface="Times New Roman" panose="02020603050405020304" pitchFamily="18" charset="0"/>
                <a:cs typeface="Times New Roman" panose="02020603050405020304" pitchFamily="18" charset="0"/>
              </a:rPr>
              <a:t>thành</a:t>
            </a:r>
            <a:r>
              <a:rPr lang="en-US" sz="2200" dirty="0">
                <a:solidFill>
                  <a:srgbClr val="FF0000"/>
                </a:solidFill>
                <a:latin typeface="Times New Roman" panose="02020603050405020304" pitchFamily="18" charset="0"/>
                <a:cs typeface="Times New Roman" panose="02020603050405020304" pitchFamily="18" charset="0"/>
              </a:rPr>
              <a:t> 2 </a:t>
            </a:r>
            <a:r>
              <a:rPr lang="en-US" sz="2200" dirty="0" err="1">
                <a:solidFill>
                  <a:srgbClr val="FF0000"/>
                </a:solidFill>
                <a:latin typeface="Times New Roman" panose="02020603050405020304" pitchFamily="18" charset="0"/>
                <a:cs typeface="Times New Roman" panose="02020603050405020304" pitchFamily="18" charset="0"/>
              </a:rPr>
              <a:t>nhóm</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phải</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chụp</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ảnh</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cùng</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tất</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cả</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những</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gì</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có</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trong</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danh</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sách</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thầy</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gửi</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mất</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cả</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buổi</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sáng</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không</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học</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gì</a:t>
            </a:r>
            <a:r>
              <a:rPr lang="en-US" sz="2200" dirty="0">
                <a:solidFill>
                  <a:srgbClr val="FF0000"/>
                </a:solidFill>
                <a:latin typeface="Times New Roman" panose="02020603050405020304" pitchFamily="18" charset="0"/>
                <a:cs typeface="Times New Roman" panose="02020603050405020304" pitchFamily="18" charset="0"/>
              </a:rPr>
              <a:t>). Sau </a:t>
            </a:r>
            <a:r>
              <a:rPr lang="en-US" sz="2200" dirty="0" err="1">
                <a:solidFill>
                  <a:srgbClr val="FF0000"/>
                </a:solidFill>
                <a:latin typeface="Times New Roman" panose="02020603050405020304" pitchFamily="18" charset="0"/>
                <a:cs typeface="Times New Roman" panose="02020603050405020304" pitchFamily="18" charset="0"/>
              </a:rPr>
              <a:t>đó</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đại</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diện</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đăng</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tải</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lên</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nhóm</a:t>
            </a:r>
            <a:r>
              <a:rPr lang="en-US" sz="2200" dirty="0">
                <a:solidFill>
                  <a:srgbClr val="FF0000"/>
                </a:solidFill>
                <a:latin typeface="Times New Roman" panose="02020603050405020304" pitchFamily="18" charset="0"/>
                <a:cs typeface="Times New Roman" panose="02020603050405020304" pitchFamily="18" charset="0"/>
              </a:rPr>
              <a:t> face, </a:t>
            </a:r>
            <a:r>
              <a:rPr lang="en-US" sz="2200" dirty="0" err="1">
                <a:solidFill>
                  <a:srgbClr val="FF0000"/>
                </a:solidFill>
                <a:latin typeface="Times New Roman" panose="02020603050405020304" pitchFamily="18" charset="0"/>
                <a:cs typeface="Times New Roman" panose="02020603050405020304" pitchFamily="18" charset="0"/>
              </a:rPr>
              <a:t>đội</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nào</a:t>
            </a:r>
            <a:r>
              <a:rPr lang="en-US" sz="2200" dirty="0">
                <a:solidFill>
                  <a:srgbClr val="FF0000"/>
                </a:solidFill>
                <a:latin typeface="Times New Roman" panose="02020603050405020304" pitchFamily="18" charset="0"/>
                <a:cs typeface="Times New Roman" panose="02020603050405020304" pitchFamily="18" charset="0"/>
              </a:rPr>
              <a:t> đ</a:t>
            </a:r>
            <a:r>
              <a:rPr lang="vi-VN" sz="2200" dirty="0">
                <a:solidFill>
                  <a:srgbClr val="FF0000"/>
                </a:solidFill>
                <a:latin typeface="Times New Roman" panose="02020603050405020304" pitchFamily="18" charset="0"/>
                <a:cs typeface="Times New Roman" panose="02020603050405020304" pitchFamily="18" charset="0"/>
              </a:rPr>
              <a:t>ư</a:t>
            </a:r>
            <a:r>
              <a:rPr lang="en-US" sz="2200" dirty="0" err="1">
                <a:solidFill>
                  <a:srgbClr val="FF0000"/>
                </a:solidFill>
                <a:latin typeface="Times New Roman" panose="02020603050405020304" pitchFamily="18" charset="0"/>
                <a:cs typeface="Times New Roman" panose="02020603050405020304" pitchFamily="18" charset="0"/>
              </a:rPr>
              <a:t>ợc</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nhiều</a:t>
            </a:r>
            <a:r>
              <a:rPr lang="en-US" sz="2200" dirty="0">
                <a:solidFill>
                  <a:srgbClr val="FF0000"/>
                </a:solidFill>
                <a:latin typeface="Times New Roman" panose="02020603050405020304" pitchFamily="18" charset="0"/>
                <a:cs typeface="Times New Roman" panose="02020603050405020304" pitchFamily="18" charset="0"/>
              </a:rPr>
              <a:t> t</a:t>
            </a:r>
            <a:r>
              <a:rPr lang="vi-VN" sz="2200" dirty="0">
                <a:solidFill>
                  <a:srgbClr val="FF0000"/>
                </a:solidFill>
                <a:latin typeface="Times New Roman" panose="02020603050405020304" pitchFamily="18" charset="0"/>
                <a:cs typeface="Times New Roman" panose="02020603050405020304" pitchFamily="18" charset="0"/>
              </a:rPr>
              <a:t>ư</a:t>
            </a:r>
            <a:r>
              <a:rPr lang="en-US" sz="2200" dirty="0" err="1">
                <a:solidFill>
                  <a:srgbClr val="FF0000"/>
                </a:solidFill>
                <a:latin typeface="Times New Roman" panose="02020603050405020304" pitchFamily="18" charset="0"/>
                <a:cs typeface="Times New Roman" panose="02020603050405020304" pitchFamily="18" charset="0"/>
              </a:rPr>
              <a:t>ơng</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tác</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nhất</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sẽ</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có</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phần</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th</a:t>
            </a:r>
            <a:r>
              <a:rPr lang="vi-VN" sz="2200" dirty="0">
                <a:solidFill>
                  <a:srgbClr val="FF0000"/>
                </a:solidFill>
                <a:latin typeface="Times New Roman" panose="02020603050405020304" pitchFamily="18" charset="0"/>
                <a:cs typeface="Times New Roman" panose="02020603050405020304" pitchFamily="18" charset="0"/>
              </a:rPr>
              <a:t>ư</a:t>
            </a:r>
            <a:r>
              <a:rPr lang="en-US" sz="2200" dirty="0" err="1">
                <a:solidFill>
                  <a:srgbClr val="FF0000"/>
                </a:solidFill>
                <a:latin typeface="Times New Roman" panose="02020603050405020304" pitchFamily="18" charset="0"/>
                <a:cs typeface="Times New Roman" panose="02020603050405020304" pitchFamily="18" charset="0"/>
              </a:rPr>
              <a:t>ởng</a:t>
            </a:r>
            <a:r>
              <a:rPr lang="en-US" sz="2200" dirty="0">
                <a:solidFill>
                  <a:srgbClr val="FF0000"/>
                </a:solidFill>
                <a:latin typeface="Times New Roman" panose="02020603050405020304" pitchFamily="18" charset="0"/>
                <a:cs typeface="Times New Roman" panose="02020603050405020304" pitchFamily="18" charset="0"/>
              </a:rPr>
              <a:t>. =&gt; </a:t>
            </a:r>
            <a:r>
              <a:rPr lang="en-US" sz="2200" dirty="0" err="1">
                <a:solidFill>
                  <a:srgbClr val="FF0000"/>
                </a:solidFill>
                <a:latin typeface="Times New Roman" panose="02020603050405020304" pitchFamily="18" charset="0"/>
                <a:cs typeface="Times New Roman" panose="02020603050405020304" pitchFamily="18" charset="0"/>
              </a:rPr>
              <a:t>Mục</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đích</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Hoạt</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động</a:t>
            </a:r>
            <a:r>
              <a:rPr lang="en-US" sz="2200" dirty="0">
                <a:solidFill>
                  <a:srgbClr val="FF0000"/>
                </a:solidFill>
                <a:latin typeface="Times New Roman" panose="02020603050405020304" pitchFamily="18" charset="0"/>
                <a:cs typeface="Times New Roman" panose="02020603050405020304" pitchFamily="18" charset="0"/>
              </a:rPr>
              <a:t> Teambuilding </a:t>
            </a:r>
            <a:r>
              <a:rPr lang="en-US" sz="2200" dirty="0" err="1">
                <a:solidFill>
                  <a:srgbClr val="FF0000"/>
                </a:solidFill>
                <a:latin typeface="Times New Roman" panose="02020603050405020304" pitchFamily="18" charset="0"/>
                <a:cs typeface="Times New Roman" panose="02020603050405020304" pitchFamily="18" charset="0"/>
              </a:rPr>
              <a:t>gắn</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kết</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các</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thành</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viên</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trong</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nhóm</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quảng</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bá</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về</a:t>
            </a:r>
            <a:r>
              <a:rPr lang="en-US" sz="2200" dirty="0">
                <a:solidFill>
                  <a:srgbClr val="FF0000"/>
                </a:solidFill>
                <a:latin typeface="Times New Roman" panose="02020603050405020304" pitchFamily="18" charset="0"/>
                <a:cs typeface="Times New Roman" panose="02020603050405020304" pitchFamily="18" charset="0"/>
              </a:rPr>
              <a:t> tr</a:t>
            </a:r>
            <a:r>
              <a:rPr lang="vi-VN" sz="2200" dirty="0">
                <a:solidFill>
                  <a:srgbClr val="FF0000"/>
                </a:solidFill>
                <a:latin typeface="Times New Roman" panose="02020603050405020304" pitchFamily="18" charset="0"/>
                <a:cs typeface="Times New Roman" panose="02020603050405020304" pitchFamily="18" charset="0"/>
              </a:rPr>
              <a:t>ư</a:t>
            </a:r>
            <a:r>
              <a:rPr lang="en-US" sz="2200" dirty="0" err="1">
                <a:solidFill>
                  <a:srgbClr val="FF0000"/>
                </a:solidFill>
                <a:latin typeface="Times New Roman" panose="02020603050405020304" pitchFamily="18" charset="0"/>
                <a:cs typeface="Times New Roman" panose="02020603050405020304" pitchFamily="18" charset="0"/>
              </a:rPr>
              <a:t>ờng</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vì</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phải</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đi</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tất</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cả</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các</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ngõ</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ngách</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để</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khám</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phá</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tìm</a:t>
            </a:r>
            <a:r>
              <a:rPr lang="en-US" sz="2200" dirty="0">
                <a:solidFill>
                  <a:srgbClr val="FF0000"/>
                </a:solidFill>
                <a:latin typeface="Times New Roman" panose="02020603050405020304" pitchFamily="18" charset="0"/>
                <a:cs typeface="Times New Roman" panose="02020603050405020304" pitchFamily="18" charset="0"/>
              </a:rPr>
              <a:t> ra </a:t>
            </a:r>
            <a:r>
              <a:rPr lang="en-US" sz="2200" dirty="0" err="1">
                <a:solidFill>
                  <a:srgbClr val="FF0000"/>
                </a:solidFill>
                <a:latin typeface="Times New Roman" panose="02020603050405020304" pitchFamily="18" charset="0"/>
                <a:cs typeface="Times New Roman" panose="02020603050405020304" pitchFamily="18" charset="0"/>
              </a:rPr>
              <a:t>những</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nội</a:t>
            </a:r>
            <a:r>
              <a:rPr lang="en-US" sz="2200" dirty="0">
                <a:solidFill>
                  <a:srgbClr val="FF0000"/>
                </a:solidFill>
                <a:latin typeface="Times New Roman" panose="02020603050405020304" pitchFamily="18" charset="0"/>
                <a:cs typeface="Times New Roman" panose="02020603050405020304" pitchFamily="18" charset="0"/>
              </a:rPr>
              <a:t> dung </a:t>
            </a:r>
            <a:r>
              <a:rPr lang="en-US" sz="2200" dirty="0" err="1">
                <a:solidFill>
                  <a:srgbClr val="FF0000"/>
                </a:solidFill>
                <a:latin typeface="Times New Roman" panose="02020603050405020304" pitchFamily="18" charset="0"/>
                <a:cs typeface="Times New Roman" panose="02020603050405020304" pitchFamily="18" charset="0"/>
              </a:rPr>
              <a:t>có</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trong</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danh</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sách</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thầy</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phát</a:t>
            </a:r>
            <a:r>
              <a:rPr lang="en-US" sz="2200" dirty="0">
                <a:solidFill>
                  <a:srgbClr val="FF0000"/>
                </a:solidFill>
                <a:latin typeface="Times New Roman" panose="02020603050405020304" pitchFamily="18" charset="0"/>
                <a:cs typeface="Times New Roman" panose="02020603050405020304" pitchFamily="18" charset="0"/>
              </a:rPr>
              <a:t>). </a:t>
            </a:r>
          </a:p>
          <a:p>
            <a:pPr algn="just"/>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Buổi</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chiều</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Học</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lí</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thuyết</a:t>
            </a:r>
            <a:r>
              <a:rPr lang="en-US" sz="2200" dirty="0">
                <a:solidFill>
                  <a:srgbClr val="FF0000"/>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8669496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924D5C6-151A-4FC2-B161-68A6B98DB575}"/>
              </a:ext>
            </a:extLst>
          </p:cNvPr>
          <p:cNvSpPr/>
          <p:nvPr/>
        </p:nvSpPr>
        <p:spPr>
          <a:xfrm>
            <a:off x="0" y="0"/>
            <a:ext cx="12192000" cy="71662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BUỔI 3: DẠY HỌC TÍCH CỰC</a:t>
            </a:r>
          </a:p>
        </p:txBody>
      </p:sp>
      <p:sp>
        <p:nvSpPr>
          <p:cNvPr id="13" name="Rectangle 12">
            <a:extLst>
              <a:ext uri="{FF2B5EF4-FFF2-40B4-BE49-F238E27FC236}">
                <a16:creationId xmlns:a16="http://schemas.microsoft.com/office/drawing/2014/main" id="{A8CFCEBE-67E9-4AE5-B90C-F6E06A339504}"/>
              </a:ext>
            </a:extLst>
          </p:cNvPr>
          <p:cNvSpPr/>
          <p:nvPr/>
        </p:nvSpPr>
        <p:spPr>
          <a:xfrm>
            <a:off x="0" y="738612"/>
            <a:ext cx="5482428" cy="7575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New Roman" panose="02020603050405020304" pitchFamily="18" charset="0"/>
                <a:cs typeface="Times New Roman" panose="02020603050405020304" pitchFamily="18" charset="0"/>
              </a:rPr>
              <a:t>7 </a:t>
            </a:r>
            <a:r>
              <a:rPr lang="en-US" sz="2400" dirty="0" err="1">
                <a:latin typeface="Times New Roman" panose="02020603050405020304" pitchFamily="18" charset="0"/>
                <a:cs typeface="Times New Roman" panose="02020603050405020304" pitchFamily="18" charset="0"/>
              </a:rPr>
              <a:t>Chiến</a:t>
            </a:r>
            <a:r>
              <a:rPr lang="en-US" sz="2400" dirty="0">
                <a:latin typeface="Times New Roman" panose="02020603050405020304" pitchFamily="18" charset="0"/>
                <a:cs typeface="Times New Roman" panose="02020603050405020304" pitchFamily="18" charset="0"/>
              </a:rPr>
              <a:t> l</a:t>
            </a:r>
            <a:r>
              <a:rPr lang="vi-VN" sz="2400" dirty="0">
                <a:latin typeface="Times New Roman" panose="02020603050405020304" pitchFamily="18" charset="0"/>
                <a:cs typeface="Times New Roman" panose="02020603050405020304" pitchFamily="18" charset="0"/>
              </a:rPr>
              <a:t>ư</a:t>
            </a:r>
            <a:r>
              <a:rPr lang="en-US" sz="2400" dirty="0" err="1">
                <a:latin typeface="Times New Roman" panose="02020603050405020304" pitchFamily="18" charset="0"/>
                <a:cs typeface="Times New Roman" panose="02020603050405020304" pitchFamily="18" charset="0"/>
              </a:rPr>
              <a:t>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dạy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hiệu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lớp</a:t>
            </a:r>
            <a:r>
              <a:rPr lang="en-US" sz="2400" dirty="0">
                <a:latin typeface="Times New Roman" panose="02020603050405020304" pitchFamily="18" charset="0"/>
                <a:cs typeface="Times New Roman" panose="02020603050405020304" pitchFamily="18" charset="0"/>
              </a:rPr>
              <a:t>.</a:t>
            </a:r>
          </a:p>
        </p:txBody>
      </p:sp>
      <p:sp>
        <p:nvSpPr>
          <p:cNvPr id="14" name="Rectangle 13">
            <a:extLst>
              <a:ext uri="{FF2B5EF4-FFF2-40B4-BE49-F238E27FC236}">
                <a16:creationId xmlns:a16="http://schemas.microsoft.com/office/drawing/2014/main" id="{AA781276-E779-4B9B-B180-1A550531C9BD}"/>
              </a:ext>
            </a:extLst>
          </p:cNvPr>
          <p:cNvSpPr/>
          <p:nvPr/>
        </p:nvSpPr>
        <p:spPr>
          <a:xfrm>
            <a:off x="5467519" y="724757"/>
            <a:ext cx="6724481" cy="768572"/>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err="1">
                <a:solidFill>
                  <a:schemeClr val="tx1"/>
                </a:solidFill>
                <a:latin typeface="Times New Roman" panose="02020603050405020304" pitchFamily="18" charset="0"/>
                <a:cs typeface="Times New Roman" panose="02020603050405020304" pitchFamily="18" charset="0"/>
              </a:rPr>
              <a:t>Dạy</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học</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phân</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loại</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16" name="Rectangle 15">
            <a:extLst>
              <a:ext uri="{FF2B5EF4-FFF2-40B4-BE49-F238E27FC236}">
                <a16:creationId xmlns:a16="http://schemas.microsoft.com/office/drawing/2014/main" id="{51188569-83A0-4649-A971-AFC62549FCBC}"/>
              </a:ext>
            </a:extLst>
          </p:cNvPr>
          <p:cNvSpPr/>
          <p:nvPr/>
        </p:nvSpPr>
        <p:spPr>
          <a:xfrm>
            <a:off x="818232" y="2151421"/>
            <a:ext cx="1787797" cy="461665"/>
          </a:xfrm>
          <a:prstGeom prst="rect">
            <a:avLst/>
          </a:prstGeom>
        </p:spPr>
        <p:txBody>
          <a:bodyPr wrap="none">
            <a:spAutoFit/>
          </a:bodyPr>
          <a:lstStyle/>
          <a:p>
            <a:pPr marL="342900" indent="-342900">
              <a:buAutoNum type="arabicPeriod"/>
            </a:pPr>
            <a:r>
              <a:rPr lang="en-US" sz="2400" dirty="0" err="1">
                <a:latin typeface="+mn-lt"/>
              </a:rPr>
              <a:t>Trực</a:t>
            </a:r>
            <a:r>
              <a:rPr lang="en-US" sz="2400" dirty="0">
                <a:latin typeface="+mn-lt"/>
              </a:rPr>
              <a:t> </a:t>
            </a:r>
            <a:r>
              <a:rPr lang="en-US" sz="2400" dirty="0" err="1">
                <a:latin typeface="+mn-lt"/>
              </a:rPr>
              <a:t>quan</a:t>
            </a:r>
            <a:endParaRPr lang="en-US" sz="2400" dirty="0">
              <a:latin typeface="+mn-lt"/>
            </a:endParaRPr>
          </a:p>
        </p:txBody>
      </p:sp>
      <p:sp>
        <p:nvSpPr>
          <p:cNvPr id="17" name="Rectangle 16">
            <a:extLst>
              <a:ext uri="{FF2B5EF4-FFF2-40B4-BE49-F238E27FC236}">
                <a16:creationId xmlns:a16="http://schemas.microsoft.com/office/drawing/2014/main" id="{5BF12FFE-51BD-4AD5-ACD8-F459558BACB0}"/>
              </a:ext>
            </a:extLst>
          </p:cNvPr>
          <p:cNvSpPr/>
          <p:nvPr/>
        </p:nvSpPr>
        <p:spPr>
          <a:xfrm>
            <a:off x="808014" y="2785845"/>
            <a:ext cx="2462982" cy="461665"/>
          </a:xfrm>
          <a:prstGeom prst="rect">
            <a:avLst/>
          </a:prstGeom>
        </p:spPr>
        <p:txBody>
          <a:bodyPr wrap="none">
            <a:spAutoFit/>
          </a:bodyPr>
          <a:lstStyle/>
          <a:p>
            <a:r>
              <a:rPr lang="en-US" sz="2400" dirty="0">
                <a:latin typeface="+mn-lt"/>
              </a:rPr>
              <a:t>2. </a:t>
            </a:r>
            <a:r>
              <a:rPr lang="en-US" sz="2400" dirty="0" err="1">
                <a:latin typeface="+mn-lt"/>
              </a:rPr>
              <a:t>Học</a:t>
            </a:r>
            <a:r>
              <a:rPr lang="en-US" sz="2400" dirty="0">
                <a:latin typeface="+mn-lt"/>
              </a:rPr>
              <a:t> </a:t>
            </a:r>
            <a:r>
              <a:rPr lang="en-US" sz="2400" dirty="0" err="1">
                <a:latin typeface="+mn-lt"/>
              </a:rPr>
              <a:t>tập</a:t>
            </a:r>
            <a:r>
              <a:rPr lang="en-US" sz="2400" dirty="0">
                <a:latin typeface="+mn-lt"/>
              </a:rPr>
              <a:t> </a:t>
            </a:r>
            <a:r>
              <a:rPr lang="en-US" sz="2400" dirty="0" err="1">
                <a:latin typeface="+mn-lt"/>
              </a:rPr>
              <a:t>hợp</a:t>
            </a:r>
            <a:r>
              <a:rPr lang="en-US" sz="2400" dirty="0">
                <a:latin typeface="+mn-lt"/>
              </a:rPr>
              <a:t> </a:t>
            </a:r>
            <a:r>
              <a:rPr lang="en-US" sz="2400" dirty="0" err="1">
                <a:latin typeface="+mn-lt"/>
              </a:rPr>
              <a:t>tác</a:t>
            </a:r>
            <a:endParaRPr lang="en-US" sz="2400" dirty="0">
              <a:latin typeface="+mn-lt"/>
            </a:endParaRPr>
          </a:p>
        </p:txBody>
      </p:sp>
      <p:sp>
        <p:nvSpPr>
          <p:cNvPr id="18" name="Rectangle 17">
            <a:extLst>
              <a:ext uri="{FF2B5EF4-FFF2-40B4-BE49-F238E27FC236}">
                <a16:creationId xmlns:a16="http://schemas.microsoft.com/office/drawing/2014/main" id="{862E0C62-6672-47D0-AB32-370122B93B24}"/>
              </a:ext>
            </a:extLst>
          </p:cNvPr>
          <p:cNvSpPr/>
          <p:nvPr/>
        </p:nvSpPr>
        <p:spPr>
          <a:xfrm>
            <a:off x="760182" y="3370045"/>
            <a:ext cx="3659913" cy="461665"/>
          </a:xfrm>
          <a:prstGeom prst="rect">
            <a:avLst/>
          </a:prstGeom>
        </p:spPr>
        <p:txBody>
          <a:bodyPr wrap="none">
            <a:spAutoFit/>
          </a:bodyPr>
          <a:lstStyle/>
          <a:p>
            <a:r>
              <a:rPr lang="en-US" sz="2400" dirty="0">
                <a:latin typeface="+mn-lt"/>
              </a:rPr>
              <a:t>3. </a:t>
            </a:r>
            <a:r>
              <a:rPr lang="en-US" sz="2400" dirty="0" err="1">
                <a:latin typeface="+mn-lt"/>
              </a:rPr>
              <a:t>Dạy</a:t>
            </a:r>
            <a:r>
              <a:rPr lang="en-US" sz="2400" dirty="0">
                <a:latin typeface="+mn-lt"/>
              </a:rPr>
              <a:t> </a:t>
            </a:r>
            <a:r>
              <a:rPr lang="en-US" sz="2400" dirty="0" err="1">
                <a:latin typeface="+mn-lt"/>
              </a:rPr>
              <a:t>học</a:t>
            </a:r>
            <a:r>
              <a:rPr lang="en-US" sz="2400" dirty="0">
                <a:latin typeface="+mn-lt"/>
              </a:rPr>
              <a:t> </a:t>
            </a:r>
            <a:r>
              <a:rPr lang="en-US" sz="2400" dirty="0" err="1">
                <a:latin typeface="+mn-lt"/>
              </a:rPr>
              <a:t>dựa</a:t>
            </a:r>
            <a:r>
              <a:rPr lang="en-US" sz="2400" dirty="0">
                <a:latin typeface="+mn-lt"/>
              </a:rPr>
              <a:t> </a:t>
            </a:r>
            <a:r>
              <a:rPr lang="en-US" sz="2400" dirty="0" err="1">
                <a:latin typeface="+mn-lt"/>
              </a:rPr>
              <a:t>trên</a:t>
            </a:r>
            <a:r>
              <a:rPr lang="en-US" sz="2400" dirty="0">
                <a:latin typeface="+mn-lt"/>
              </a:rPr>
              <a:t> </a:t>
            </a:r>
            <a:r>
              <a:rPr lang="en-US" sz="2400" dirty="0" err="1">
                <a:latin typeface="+mn-lt"/>
              </a:rPr>
              <a:t>yêu</a:t>
            </a:r>
            <a:r>
              <a:rPr lang="en-US" sz="2400" dirty="0">
                <a:latin typeface="+mn-lt"/>
              </a:rPr>
              <a:t> </a:t>
            </a:r>
            <a:r>
              <a:rPr lang="en-US" sz="2400" dirty="0" err="1">
                <a:latin typeface="+mn-lt"/>
              </a:rPr>
              <a:t>cầu</a:t>
            </a:r>
            <a:endParaRPr lang="en-US" sz="2400" dirty="0">
              <a:latin typeface="+mn-lt"/>
            </a:endParaRPr>
          </a:p>
        </p:txBody>
      </p:sp>
      <p:sp>
        <p:nvSpPr>
          <p:cNvPr id="19" name="Rectangle 18">
            <a:extLst>
              <a:ext uri="{FF2B5EF4-FFF2-40B4-BE49-F238E27FC236}">
                <a16:creationId xmlns:a16="http://schemas.microsoft.com/office/drawing/2014/main" id="{1620D506-2267-405A-8FCF-D74BD4108BCC}"/>
              </a:ext>
            </a:extLst>
          </p:cNvPr>
          <p:cNvSpPr/>
          <p:nvPr/>
        </p:nvSpPr>
        <p:spPr>
          <a:xfrm>
            <a:off x="760182" y="3942712"/>
            <a:ext cx="2741456" cy="461665"/>
          </a:xfrm>
          <a:prstGeom prst="rect">
            <a:avLst/>
          </a:prstGeom>
        </p:spPr>
        <p:txBody>
          <a:bodyPr wrap="none">
            <a:spAutoFit/>
          </a:bodyPr>
          <a:lstStyle/>
          <a:p>
            <a:r>
              <a:rPr lang="en-US" sz="2400" dirty="0">
                <a:latin typeface="+mn-lt"/>
              </a:rPr>
              <a:t>4. </a:t>
            </a:r>
            <a:r>
              <a:rPr lang="en-US" sz="2400" dirty="0" err="1">
                <a:latin typeface="+mn-lt"/>
              </a:rPr>
              <a:t>Phân</a:t>
            </a:r>
            <a:r>
              <a:rPr lang="en-US" sz="2400" dirty="0">
                <a:latin typeface="+mn-lt"/>
              </a:rPr>
              <a:t> </a:t>
            </a:r>
            <a:r>
              <a:rPr lang="en-US" sz="2400" dirty="0" err="1">
                <a:latin typeface="+mn-lt"/>
              </a:rPr>
              <a:t>loại</a:t>
            </a:r>
            <a:r>
              <a:rPr lang="en-US" sz="2400" dirty="0">
                <a:latin typeface="+mn-lt"/>
              </a:rPr>
              <a:t> </a:t>
            </a:r>
            <a:r>
              <a:rPr lang="en-US" sz="2400" dirty="0" err="1">
                <a:latin typeface="+mn-lt"/>
              </a:rPr>
              <a:t>học</a:t>
            </a:r>
            <a:r>
              <a:rPr lang="en-US" sz="2400" dirty="0">
                <a:latin typeface="+mn-lt"/>
              </a:rPr>
              <a:t> </a:t>
            </a:r>
            <a:r>
              <a:rPr lang="en-US" sz="2400" dirty="0" err="1">
                <a:latin typeface="+mn-lt"/>
              </a:rPr>
              <a:t>sinh</a:t>
            </a:r>
            <a:endParaRPr lang="en-US" sz="2400" dirty="0">
              <a:latin typeface="+mn-lt"/>
            </a:endParaRPr>
          </a:p>
        </p:txBody>
      </p:sp>
      <p:sp>
        <p:nvSpPr>
          <p:cNvPr id="20" name="Rectangle 19">
            <a:extLst>
              <a:ext uri="{FF2B5EF4-FFF2-40B4-BE49-F238E27FC236}">
                <a16:creationId xmlns:a16="http://schemas.microsoft.com/office/drawing/2014/main" id="{1EF0CED4-EFA0-4B17-9CC9-65F2E10C2778}"/>
              </a:ext>
            </a:extLst>
          </p:cNvPr>
          <p:cNvSpPr/>
          <p:nvPr/>
        </p:nvSpPr>
        <p:spPr>
          <a:xfrm>
            <a:off x="747883" y="4641225"/>
            <a:ext cx="3058594" cy="461665"/>
          </a:xfrm>
          <a:prstGeom prst="rect">
            <a:avLst/>
          </a:prstGeom>
        </p:spPr>
        <p:txBody>
          <a:bodyPr wrap="none">
            <a:spAutoFit/>
          </a:bodyPr>
          <a:lstStyle/>
          <a:p>
            <a:r>
              <a:rPr lang="en-US" sz="2400" dirty="0">
                <a:latin typeface="+mn-lt"/>
              </a:rPr>
              <a:t>5. </a:t>
            </a:r>
            <a:r>
              <a:rPr lang="en-US" sz="2400" dirty="0" err="1">
                <a:latin typeface="+mn-lt"/>
              </a:rPr>
              <a:t>Ứng</a:t>
            </a:r>
            <a:r>
              <a:rPr lang="en-US" sz="2400" dirty="0">
                <a:latin typeface="+mn-lt"/>
              </a:rPr>
              <a:t> </a:t>
            </a:r>
            <a:r>
              <a:rPr lang="en-US" sz="2400" dirty="0" err="1">
                <a:latin typeface="+mn-lt"/>
              </a:rPr>
              <a:t>dụng</a:t>
            </a:r>
            <a:r>
              <a:rPr lang="en-US" sz="2400" dirty="0">
                <a:latin typeface="+mn-lt"/>
              </a:rPr>
              <a:t> </a:t>
            </a:r>
            <a:r>
              <a:rPr lang="en-US" sz="2400" dirty="0" err="1">
                <a:latin typeface="+mn-lt"/>
              </a:rPr>
              <a:t>công</a:t>
            </a:r>
            <a:r>
              <a:rPr lang="en-US" sz="2400" dirty="0">
                <a:latin typeface="+mn-lt"/>
              </a:rPr>
              <a:t> </a:t>
            </a:r>
            <a:r>
              <a:rPr lang="en-US" sz="2400" dirty="0" err="1">
                <a:latin typeface="+mn-lt"/>
              </a:rPr>
              <a:t>nghệ</a:t>
            </a:r>
            <a:endParaRPr lang="en-US" sz="2400" dirty="0">
              <a:latin typeface="+mn-lt"/>
            </a:endParaRPr>
          </a:p>
        </p:txBody>
      </p:sp>
      <p:sp>
        <p:nvSpPr>
          <p:cNvPr id="21" name="Rectangle 20">
            <a:extLst>
              <a:ext uri="{FF2B5EF4-FFF2-40B4-BE49-F238E27FC236}">
                <a16:creationId xmlns:a16="http://schemas.microsoft.com/office/drawing/2014/main" id="{DF1E301A-123A-447A-A0CB-BF86D7B89F70}"/>
              </a:ext>
            </a:extLst>
          </p:cNvPr>
          <p:cNvSpPr/>
          <p:nvPr/>
        </p:nvSpPr>
        <p:spPr>
          <a:xfrm>
            <a:off x="723927" y="5220522"/>
            <a:ext cx="2424062" cy="461665"/>
          </a:xfrm>
          <a:prstGeom prst="rect">
            <a:avLst/>
          </a:prstGeom>
        </p:spPr>
        <p:txBody>
          <a:bodyPr wrap="none">
            <a:spAutoFit/>
          </a:bodyPr>
          <a:lstStyle/>
          <a:p>
            <a:r>
              <a:rPr lang="en-US" sz="2400" dirty="0">
                <a:latin typeface="+mn-lt"/>
              </a:rPr>
              <a:t>6. </a:t>
            </a:r>
            <a:r>
              <a:rPr lang="en-US" sz="2400" dirty="0" err="1">
                <a:latin typeface="+mn-lt"/>
              </a:rPr>
              <a:t>Quản</a:t>
            </a:r>
            <a:r>
              <a:rPr lang="en-US" sz="2400" dirty="0">
                <a:latin typeface="+mn-lt"/>
              </a:rPr>
              <a:t> </a:t>
            </a:r>
            <a:r>
              <a:rPr lang="en-US" sz="2400" dirty="0" err="1">
                <a:latin typeface="+mn-lt"/>
              </a:rPr>
              <a:t>lý</a:t>
            </a:r>
            <a:r>
              <a:rPr lang="en-US" sz="2400" dirty="0">
                <a:latin typeface="+mn-lt"/>
              </a:rPr>
              <a:t> </a:t>
            </a:r>
            <a:r>
              <a:rPr lang="en-US" sz="2400" dirty="0" err="1">
                <a:latin typeface="+mn-lt"/>
              </a:rPr>
              <a:t>hành</a:t>
            </a:r>
            <a:r>
              <a:rPr lang="en-US" sz="2400" dirty="0">
                <a:latin typeface="+mn-lt"/>
              </a:rPr>
              <a:t> vi</a:t>
            </a:r>
          </a:p>
        </p:txBody>
      </p:sp>
      <p:sp>
        <p:nvSpPr>
          <p:cNvPr id="22" name="Rectangle 21">
            <a:extLst>
              <a:ext uri="{FF2B5EF4-FFF2-40B4-BE49-F238E27FC236}">
                <a16:creationId xmlns:a16="http://schemas.microsoft.com/office/drawing/2014/main" id="{43BB3C5C-EEBE-4DF0-AA14-6BA11FBE5627}"/>
              </a:ext>
            </a:extLst>
          </p:cNvPr>
          <p:cNvSpPr/>
          <p:nvPr/>
        </p:nvSpPr>
        <p:spPr>
          <a:xfrm>
            <a:off x="844051" y="6059769"/>
            <a:ext cx="3331105" cy="461665"/>
          </a:xfrm>
          <a:prstGeom prst="rect">
            <a:avLst/>
          </a:prstGeom>
        </p:spPr>
        <p:txBody>
          <a:bodyPr wrap="none">
            <a:spAutoFit/>
          </a:bodyPr>
          <a:lstStyle/>
          <a:p>
            <a:r>
              <a:rPr lang="en-US" sz="2400" dirty="0">
                <a:latin typeface="+mn-lt"/>
              </a:rPr>
              <a:t>7. </a:t>
            </a:r>
            <a:r>
              <a:rPr lang="en-US" sz="2400" dirty="0" err="1">
                <a:latin typeface="+mn-lt"/>
              </a:rPr>
              <a:t>Phát</a:t>
            </a:r>
            <a:r>
              <a:rPr lang="en-US" sz="2400" dirty="0">
                <a:latin typeface="+mn-lt"/>
              </a:rPr>
              <a:t> </a:t>
            </a:r>
            <a:r>
              <a:rPr lang="en-US" sz="2400" dirty="0" err="1">
                <a:latin typeface="+mn-lt"/>
              </a:rPr>
              <a:t>triển</a:t>
            </a:r>
            <a:r>
              <a:rPr lang="en-US" sz="2400" dirty="0">
                <a:latin typeface="+mn-lt"/>
              </a:rPr>
              <a:t> </a:t>
            </a:r>
            <a:r>
              <a:rPr lang="en-US" sz="2400" dirty="0" err="1">
                <a:latin typeface="+mn-lt"/>
              </a:rPr>
              <a:t>chuyên</a:t>
            </a:r>
            <a:r>
              <a:rPr lang="en-US" sz="2400" dirty="0">
                <a:latin typeface="+mn-lt"/>
              </a:rPr>
              <a:t> </a:t>
            </a:r>
            <a:r>
              <a:rPr lang="en-US" sz="2400" dirty="0" err="1">
                <a:latin typeface="+mn-lt"/>
              </a:rPr>
              <a:t>môn</a:t>
            </a:r>
            <a:endParaRPr lang="en-US" sz="2400" dirty="0">
              <a:latin typeface="+mn-lt"/>
            </a:endParaRPr>
          </a:p>
        </p:txBody>
      </p:sp>
      <p:pic>
        <p:nvPicPr>
          <p:cNvPr id="23" name="Picture 22">
            <a:extLst>
              <a:ext uri="{FF2B5EF4-FFF2-40B4-BE49-F238E27FC236}">
                <a16:creationId xmlns:a16="http://schemas.microsoft.com/office/drawing/2014/main" id="{3F9738B9-1399-4F8B-9545-08089263A56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6232" y="2075221"/>
            <a:ext cx="762000" cy="762000"/>
          </a:xfrm>
          <a:prstGeom prst="rect">
            <a:avLst/>
          </a:prstGeom>
        </p:spPr>
      </p:pic>
      <p:pic>
        <p:nvPicPr>
          <p:cNvPr id="24" name="Picture 23">
            <a:extLst>
              <a:ext uri="{FF2B5EF4-FFF2-40B4-BE49-F238E27FC236}">
                <a16:creationId xmlns:a16="http://schemas.microsoft.com/office/drawing/2014/main" id="{BAA9F201-E7EF-41D1-8325-22468313491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074229" y="2677606"/>
            <a:ext cx="609600" cy="609600"/>
          </a:xfrm>
          <a:prstGeom prst="rect">
            <a:avLst/>
          </a:prstGeom>
        </p:spPr>
      </p:pic>
      <p:pic>
        <p:nvPicPr>
          <p:cNvPr id="29" name="Picture 28">
            <a:extLst>
              <a:ext uri="{FF2B5EF4-FFF2-40B4-BE49-F238E27FC236}">
                <a16:creationId xmlns:a16="http://schemas.microsoft.com/office/drawing/2014/main" id="{A9704A62-7CD7-4B70-B38B-0E38E730463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0791" y="3416234"/>
            <a:ext cx="762000" cy="762000"/>
          </a:xfrm>
          <a:prstGeom prst="rect">
            <a:avLst/>
          </a:prstGeom>
        </p:spPr>
      </p:pic>
      <p:pic>
        <p:nvPicPr>
          <p:cNvPr id="32" name="Picture 31">
            <a:extLst>
              <a:ext uri="{FF2B5EF4-FFF2-40B4-BE49-F238E27FC236}">
                <a16:creationId xmlns:a16="http://schemas.microsoft.com/office/drawing/2014/main" id="{2B1F3F49-16DB-47C6-8447-8084E8FA582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379029" y="3939240"/>
            <a:ext cx="889000" cy="889000"/>
          </a:xfrm>
          <a:prstGeom prst="rect">
            <a:avLst/>
          </a:prstGeom>
        </p:spPr>
      </p:pic>
      <p:pic>
        <p:nvPicPr>
          <p:cNvPr id="33" name="Picture 32">
            <a:extLst>
              <a:ext uri="{FF2B5EF4-FFF2-40B4-BE49-F238E27FC236}">
                <a16:creationId xmlns:a16="http://schemas.microsoft.com/office/drawing/2014/main" id="{260A3942-943F-42F6-AB79-386AF38C405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0791" y="4638326"/>
            <a:ext cx="711200" cy="711200"/>
          </a:xfrm>
          <a:prstGeom prst="rect">
            <a:avLst/>
          </a:prstGeom>
        </p:spPr>
      </p:pic>
      <p:pic>
        <p:nvPicPr>
          <p:cNvPr id="34" name="Picture 33">
            <a:extLst>
              <a:ext uri="{FF2B5EF4-FFF2-40B4-BE49-F238E27FC236}">
                <a16:creationId xmlns:a16="http://schemas.microsoft.com/office/drawing/2014/main" id="{B1C1282B-3A16-478C-BE32-736971C23C60}"/>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987380" y="5220522"/>
            <a:ext cx="711200" cy="711200"/>
          </a:xfrm>
          <a:prstGeom prst="rect">
            <a:avLst/>
          </a:prstGeom>
        </p:spPr>
      </p:pic>
      <p:pic>
        <p:nvPicPr>
          <p:cNvPr id="35" name="Picture 34">
            <a:extLst>
              <a:ext uri="{FF2B5EF4-FFF2-40B4-BE49-F238E27FC236}">
                <a16:creationId xmlns:a16="http://schemas.microsoft.com/office/drawing/2014/main" id="{8B2F286C-A1E4-451E-B50F-E52BF071FBFC}"/>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6651" y="5808396"/>
            <a:ext cx="787400" cy="787400"/>
          </a:xfrm>
          <a:prstGeom prst="rect">
            <a:avLst/>
          </a:prstGeom>
        </p:spPr>
      </p:pic>
      <p:sp>
        <p:nvSpPr>
          <p:cNvPr id="36" name="Rectangle 35">
            <a:extLst>
              <a:ext uri="{FF2B5EF4-FFF2-40B4-BE49-F238E27FC236}">
                <a16:creationId xmlns:a16="http://schemas.microsoft.com/office/drawing/2014/main" id="{CB243F3E-B8C5-4B1C-B574-764E6DF5779A}"/>
              </a:ext>
            </a:extLst>
          </p:cNvPr>
          <p:cNvSpPr/>
          <p:nvPr/>
        </p:nvSpPr>
        <p:spPr>
          <a:xfrm>
            <a:off x="5467519" y="1507184"/>
            <a:ext cx="1871538" cy="369332"/>
          </a:xfrm>
          <a:prstGeom prst="rect">
            <a:avLst/>
          </a:prstGeom>
        </p:spPr>
        <p:txBody>
          <a:bodyPr wrap="none">
            <a:spAutoFit/>
          </a:bodyPr>
          <a:lstStyle/>
          <a:p>
            <a:r>
              <a:rPr lang="en-US" dirty="0" err="1"/>
              <a:t>Dạy</a:t>
            </a:r>
            <a:r>
              <a:rPr lang="en-US" dirty="0"/>
              <a:t> </a:t>
            </a:r>
            <a:r>
              <a:rPr lang="en-US" dirty="0" err="1"/>
              <a:t>học</a:t>
            </a:r>
            <a:r>
              <a:rPr lang="en-US" dirty="0"/>
              <a:t> </a:t>
            </a:r>
            <a:r>
              <a:rPr lang="en-US" b="1" dirty="0" err="1"/>
              <a:t>Phân</a:t>
            </a:r>
            <a:r>
              <a:rPr lang="en-US" b="1" dirty="0"/>
              <a:t> </a:t>
            </a:r>
            <a:r>
              <a:rPr lang="en-US" b="1" dirty="0" err="1"/>
              <a:t>loại</a:t>
            </a:r>
            <a:endParaRPr lang="en-US" dirty="0"/>
          </a:p>
        </p:txBody>
      </p:sp>
      <p:sp>
        <p:nvSpPr>
          <p:cNvPr id="37" name="Rectangle 36">
            <a:extLst>
              <a:ext uri="{FF2B5EF4-FFF2-40B4-BE49-F238E27FC236}">
                <a16:creationId xmlns:a16="http://schemas.microsoft.com/office/drawing/2014/main" id="{0D2772AF-4446-4AD8-BC9D-957786BB8FAF}"/>
              </a:ext>
            </a:extLst>
          </p:cNvPr>
          <p:cNvSpPr/>
          <p:nvPr/>
        </p:nvSpPr>
        <p:spPr>
          <a:xfrm>
            <a:off x="5389427" y="1854549"/>
            <a:ext cx="2800831" cy="369332"/>
          </a:xfrm>
          <a:prstGeom prst="rect">
            <a:avLst/>
          </a:prstGeom>
        </p:spPr>
        <p:txBody>
          <a:bodyPr wrap="none">
            <a:spAutoFit/>
          </a:bodyPr>
          <a:lstStyle/>
          <a:p>
            <a:r>
              <a:rPr lang="en-US" dirty="0"/>
              <a:t>1. </a:t>
            </a:r>
            <a:r>
              <a:rPr lang="en-US" b="1" u="sng" dirty="0" err="1"/>
              <a:t>Tạo</a:t>
            </a:r>
            <a:r>
              <a:rPr lang="en-US" b="1" u="sng" dirty="0"/>
              <a:t> </a:t>
            </a:r>
            <a:r>
              <a:rPr lang="en-US" b="1" u="sng" dirty="0" err="1"/>
              <a:t>các</a:t>
            </a:r>
            <a:r>
              <a:rPr lang="en-US" b="1" u="sng" dirty="0"/>
              <a:t> </a:t>
            </a:r>
            <a:r>
              <a:rPr lang="en-US" b="1" u="sng" dirty="0" err="1"/>
              <a:t>Trạm</a:t>
            </a:r>
            <a:r>
              <a:rPr lang="en-US" b="1" u="sng" dirty="0"/>
              <a:t> </a:t>
            </a:r>
            <a:r>
              <a:rPr lang="en-US" b="1" u="sng" dirty="0" err="1"/>
              <a:t>học</a:t>
            </a:r>
            <a:r>
              <a:rPr lang="en-US" b="1" u="sng" dirty="0"/>
              <a:t> </a:t>
            </a:r>
            <a:r>
              <a:rPr lang="en-US" b="1" u="sng" dirty="0" err="1"/>
              <a:t>tập</a:t>
            </a:r>
            <a:endParaRPr lang="en-US" b="1" u="sng" dirty="0"/>
          </a:p>
        </p:txBody>
      </p:sp>
      <p:sp>
        <p:nvSpPr>
          <p:cNvPr id="38" name="Rectangle 37">
            <a:extLst>
              <a:ext uri="{FF2B5EF4-FFF2-40B4-BE49-F238E27FC236}">
                <a16:creationId xmlns:a16="http://schemas.microsoft.com/office/drawing/2014/main" id="{0F3993A2-3625-4DC9-ADB8-D1A5195BEAEF}"/>
              </a:ext>
            </a:extLst>
          </p:cNvPr>
          <p:cNvSpPr/>
          <p:nvPr/>
        </p:nvSpPr>
        <p:spPr>
          <a:xfrm>
            <a:off x="5364197" y="2267815"/>
            <a:ext cx="5942652" cy="369332"/>
          </a:xfrm>
          <a:prstGeom prst="rect">
            <a:avLst/>
          </a:prstGeom>
        </p:spPr>
        <p:txBody>
          <a:bodyPr wrap="none">
            <a:spAutoFit/>
          </a:bodyPr>
          <a:lstStyle/>
          <a:p>
            <a:r>
              <a:rPr lang="en-US" dirty="0"/>
              <a:t>2. </a:t>
            </a:r>
            <a:r>
              <a:rPr lang="en-US" b="1" u="sng" dirty="0" err="1"/>
              <a:t>Nhắm</a:t>
            </a:r>
            <a:r>
              <a:rPr lang="en-US" b="1" u="sng" dirty="0"/>
              <a:t> </a:t>
            </a:r>
            <a:r>
              <a:rPr lang="en-US" b="1" u="sng" dirty="0" err="1"/>
              <a:t>mục</a:t>
            </a:r>
            <a:r>
              <a:rPr lang="en-US" b="1" u="sng" dirty="0"/>
              <a:t> </a:t>
            </a:r>
            <a:r>
              <a:rPr lang="en-US" b="1" u="sng" dirty="0" err="1"/>
              <a:t>tiêu</a:t>
            </a:r>
            <a:r>
              <a:rPr lang="en-US" b="1" u="sng" dirty="0"/>
              <a:t> </a:t>
            </a:r>
            <a:r>
              <a:rPr lang="en-US" b="1" u="sng" dirty="0" err="1"/>
              <a:t>các</a:t>
            </a:r>
            <a:r>
              <a:rPr lang="en-US" b="1" u="sng" dirty="0"/>
              <a:t> </a:t>
            </a:r>
            <a:r>
              <a:rPr lang="en-US" b="1" u="sng" dirty="0" err="1"/>
              <a:t>giác</a:t>
            </a:r>
            <a:r>
              <a:rPr lang="en-US" b="1" u="sng" dirty="0"/>
              <a:t> </a:t>
            </a:r>
            <a:r>
              <a:rPr lang="en-US" b="1" u="sng" dirty="0" err="1"/>
              <a:t>quan</a:t>
            </a:r>
            <a:r>
              <a:rPr lang="en-US" b="1" u="sng" dirty="0"/>
              <a:t> </a:t>
            </a:r>
            <a:r>
              <a:rPr lang="en-US" b="1" u="sng" dirty="0" err="1"/>
              <a:t>khác</a:t>
            </a:r>
            <a:r>
              <a:rPr lang="en-US" b="1" u="sng" dirty="0"/>
              <a:t> </a:t>
            </a:r>
            <a:r>
              <a:rPr lang="en-US" b="1" u="sng" dirty="0" err="1"/>
              <a:t>nhau</a:t>
            </a:r>
            <a:r>
              <a:rPr lang="en-US" b="1" u="sng" dirty="0"/>
              <a:t> </a:t>
            </a:r>
            <a:r>
              <a:rPr lang="en-US" b="1" u="sng" dirty="0" err="1"/>
              <a:t>trong</a:t>
            </a:r>
            <a:r>
              <a:rPr lang="en-US" b="1" u="sng" dirty="0"/>
              <a:t> </a:t>
            </a:r>
            <a:r>
              <a:rPr lang="en-US" b="1" u="sng" dirty="0" err="1"/>
              <a:t>bài</a:t>
            </a:r>
            <a:endParaRPr lang="en-US" b="1" u="sng" dirty="0"/>
          </a:p>
        </p:txBody>
      </p:sp>
      <p:sp>
        <p:nvSpPr>
          <p:cNvPr id="39" name="Rectangle 38">
            <a:extLst>
              <a:ext uri="{FF2B5EF4-FFF2-40B4-BE49-F238E27FC236}">
                <a16:creationId xmlns:a16="http://schemas.microsoft.com/office/drawing/2014/main" id="{606F4A40-0AF5-475D-8F93-D7AD2199F814}"/>
              </a:ext>
            </a:extLst>
          </p:cNvPr>
          <p:cNvSpPr/>
          <p:nvPr/>
        </p:nvSpPr>
        <p:spPr>
          <a:xfrm>
            <a:off x="5389427" y="2625766"/>
            <a:ext cx="5349541" cy="369332"/>
          </a:xfrm>
          <a:prstGeom prst="rect">
            <a:avLst/>
          </a:prstGeom>
        </p:spPr>
        <p:txBody>
          <a:bodyPr wrap="none">
            <a:spAutoFit/>
          </a:bodyPr>
          <a:lstStyle/>
          <a:p>
            <a:r>
              <a:rPr lang="en-US" dirty="0"/>
              <a:t>3. </a:t>
            </a:r>
            <a:r>
              <a:rPr lang="en-US" dirty="0" err="1"/>
              <a:t>Sử</a:t>
            </a:r>
            <a:r>
              <a:rPr lang="en-US" dirty="0"/>
              <a:t> </a:t>
            </a:r>
            <a:r>
              <a:rPr lang="en-US" dirty="0" err="1"/>
              <a:t>dụng</a:t>
            </a:r>
            <a:r>
              <a:rPr lang="en-US" dirty="0"/>
              <a:t> </a:t>
            </a:r>
            <a:r>
              <a:rPr lang="en-US" dirty="0" err="1"/>
              <a:t>Chiến</a:t>
            </a:r>
            <a:r>
              <a:rPr lang="en-US" dirty="0"/>
              <a:t> l</a:t>
            </a:r>
            <a:r>
              <a:rPr lang="vi-VN" dirty="0"/>
              <a:t>ư</a:t>
            </a:r>
            <a:r>
              <a:rPr lang="en-US" dirty="0" err="1"/>
              <a:t>ợc</a:t>
            </a:r>
            <a:r>
              <a:rPr lang="en-US" dirty="0"/>
              <a:t> </a:t>
            </a:r>
            <a:r>
              <a:rPr lang="en-US" b="1" u="sng" dirty="0"/>
              <a:t>T</a:t>
            </a:r>
            <a:r>
              <a:rPr lang="vi-VN" b="1" u="sng" dirty="0"/>
              <a:t>ư</a:t>
            </a:r>
            <a:r>
              <a:rPr lang="en-US" b="1" u="sng" dirty="0"/>
              <a:t> </a:t>
            </a:r>
            <a:r>
              <a:rPr lang="en-US" b="1" u="sng" dirty="0" err="1"/>
              <a:t>duy-Ghép</a:t>
            </a:r>
            <a:r>
              <a:rPr lang="en-US" b="1" u="sng" dirty="0"/>
              <a:t> </a:t>
            </a:r>
            <a:r>
              <a:rPr lang="en-US" b="1" u="sng" dirty="0" err="1"/>
              <a:t>đôi</a:t>
            </a:r>
            <a:r>
              <a:rPr lang="en-US" b="1" u="sng" dirty="0"/>
              <a:t>-Chia </a:t>
            </a:r>
            <a:r>
              <a:rPr lang="en-US" b="1" u="sng" dirty="0" err="1"/>
              <a:t>sẻ</a:t>
            </a:r>
            <a:endParaRPr lang="en-US" dirty="0"/>
          </a:p>
        </p:txBody>
      </p:sp>
      <p:sp>
        <p:nvSpPr>
          <p:cNvPr id="40" name="Rectangle 39">
            <a:extLst>
              <a:ext uri="{FF2B5EF4-FFF2-40B4-BE49-F238E27FC236}">
                <a16:creationId xmlns:a16="http://schemas.microsoft.com/office/drawing/2014/main" id="{C365CE8B-CEA5-47E5-B024-0AA2BB568FD4}"/>
              </a:ext>
            </a:extLst>
          </p:cNvPr>
          <p:cNvSpPr/>
          <p:nvPr/>
        </p:nvSpPr>
        <p:spPr>
          <a:xfrm>
            <a:off x="5389427" y="2954024"/>
            <a:ext cx="3002745" cy="369332"/>
          </a:xfrm>
          <a:prstGeom prst="rect">
            <a:avLst/>
          </a:prstGeom>
        </p:spPr>
        <p:txBody>
          <a:bodyPr wrap="none">
            <a:spAutoFit/>
          </a:bodyPr>
          <a:lstStyle/>
          <a:p>
            <a:r>
              <a:rPr lang="en-US" dirty="0"/>
              <a:t>4. </a:t>
            </a:r>
            <a:r>
              <a:rPr lang="en-US" dirty="0" err="1"/>
              <a:t>Dành</a:t>
            </a:r>
            <a:r>
              <a:rPr lang="en-US" dirty="0"/>
              <a:t> </a:t>
            </a:r>
            <a:r>
              <a:rPr lang="en-US" dirty="0" err="1"/>
              <a:t>thời</a:t>
            </a:r>
            <a:r>
              <a:rPr lang="en-US" dirty="0"/>
              <a:t> </a:t>
            </a:r>
            <a:r>
              <a:rPr lang="en-US" dirty="0" err="1"/>
              <a:t>gian</a:t>
            </a:r>
            <a:r>
              <a:rPr lang="en-US" dirty="0"/>
              <a:t> </a:t>
            </a:r>
            <a:r>
              <a:rPr lang="en-US" b="1" u="sng" dirty="0" err="1"/>
              <a:t>Ghi</a:t>
            </a:r>
            <a:r>
              <a:rPr lang="en-US" b="1" u="sng" dirty="0"/>
              <a:t> </a:t>
            </a:r>
            <a:r>
              <a:rPr lang="en-US" b="1" u="sng" dirty="0" err="1"/>
              <a:t>chép</a:t>
            </a:r>
            <a:endParaRPr lang="en-US" b="1" u="sng" dirty="0"/>
          </a:p>
        </p:txBody>
      </p:sp>
      <p:sp>
        <p:nvSpPr>
          <p:cNvPr id="41" name="Rectangle 40">
            <a:extLst>
              <a:ext uri="{FF2B5EF4-FFF2-40B4-BE49-F238E27FC236}">
                <a16:creationId xmlns:a16="http://schemas.microsoft.com/office/drawing/2014/main" id="{78AF4B8B-C11F-4910-AF11-A097EFA917C0}"/>
              </a:ext>
            </a:extLst>
          </p:cNvPr>
          <p:cNvSpPr/>
          <p:nvPr/>
        </p:nvSpPr>
        <p:spPr>
          <a:xfrm>
            <a:off x="5389427" y="3370620"/>
            <a:ext cx="4156907" cy="369332"/>
          </a:xfrm>
          <a:prstGeom prst="rect">
            <a:avLst/>
          </a:prstGeom>
        </p:spPr>
        <p:txBody>
          <a:bodyPr wrap="none">
            <a:spAutoFit/>
          </a:bodyPr>
          <a:lstStyle/>
          <a:p>
            <a:r>
              <a:rPr lang="en-US" dirty="0"/>
              <a:t>5. </a:t>
            </a:r>
            <a:r>
              <a:rPr lang="en-US" dirty="0" err="1"/>
              <a:t>Các</a:t>
            </a:r>
            <a:r>
              <a:rPr lang="en-US" dirty="0"/>
              <a:t> </a:t>
            </a:r>
            <a:r>
              <a:rPr lang="en-US" dirty="0" err="1"/>
              <a:t>hình</a:t>
            </a:r>
            <a:r>
              <a:rPr lang="en-US" dirty="0"/>
              <a:t> </a:t>
            </a:r>
            <a:r>
              <a:rPr lang="en-US" dirty="0" err="1"/>
              <a:t>thức</a:t>
            </a:r>
            <a:r>
              <a:rPr lang="en-US" dirty="0"/>
              <a:t> </a:t>
            </a:r>
            <a:r>
              <a:rPr lang="en-US" b="1" u="sng" dirty="0" err="1"/>
              <a:t>Thời</a:t>
            </a:r>
            <a:r>
              <a:rPr lang="en-US" b="1" u="sng" dirty="0"/>
              <a:t> </a:t>
            </a:r>
            <a:r>
              <a:rPr lang="en-US" b="1" u="sng" dirty="0" err="1"/>
              <a:t>gian</a:t>
            </a:r>
            <a:r>
              <a:rPr lang="en-US" b="1" u="sng" dirty="0"/>
              <a:t> </a:t>
            </a:r>
            <a:r>
              <a:rPr lang="en-US" b="1" u="sng" dirty="0" err="1"/>
              <a:t>Học</a:t>
            </a:r>
            <a:r>
              <a:rPr lang="en-US" b="1" u="sng" dirty="0"/>
              <a:t> </a:t>
            </a:r>
            <a:r>
              <a:rPr lang="en-US" b="1" u="sng" dirty="0" err="1"/>
              <a:t>tự</a:t>
            </a:r>
            <a:r>
              <a:rPr lang="en-US" b="1" u="sng" dirty="0"/>
              <a:t> do</a:t>
            </a:r>
          </a:p>
        </p:txBody>
      </p:sp>
      <p:sp>
        <p:nvSpPr>
          <p:cNvPr id="42" name="Rectangle 41">
            <a:extLst>
              <a:ext uri="{FF2B5EF4-FFF2-40B4-BE49-F238E27FC236}">
                <a16:creationId xmlns:a16="http://schemas.microsoft.com/office/drawing/2014/main" id="{02FF6CAE-6B0D-4098-95B8-2E261051BE39}"/>
              </a:ext>
            </a:extLst>
          </p:cNvPr>
          <p:cNvSpPr/>
          <p:nvPr/>
        </p:nvSpPr>
        <p:spPr>
          <a:xfrm>
            <a:off x="5389427" y="3807222"/>
            <a:ext cx="3592650" cy="369332"/>
          </a:xfrm>
          <a:prstGeom prst="rect">
            <a:avLst/>
          </a:prstGeom>
        </p:spPr>
        <p:txBody>
          <a:bodyPr wrap="none">
            <a:spAutoFit/>
          </a:bodyPr>
          <a:lstStyle/>
          <a:p>
            <a:r>
              <a:rPr lang="en-US" dirty="0"/>
              <a:t>6. </a:t>
            </a:r>
            <a:r>
              <a:rPr lang="en-US" dirty="0" err="1"/>
              <a:t>Phân</a:t>
            </a:r>
            <a:r>
              <a:rPr lang="en-US" dirty="0"/>
              <a:t> </a:t>
            </a:r>
            <a:r>
              <a:rPr lang="en-US" dirty="0" err="1"/>
              <a:t>công</a:t>
            </a:r>
            <a:r>
              <a:rPr lang="en-US" dirty="0"/>
              <a:t> </a:t>
            </a:r>
            <a:r>
              <a:rPr lang="en-US" b="1" u="sng" dirty="0" err="1"/>
              <a:t>Dự</a:t>
            </a:r>
            <a:r>
              <a:rPr lang="en-US" b="1" u="sng" dirty="0"/>
              <a:t> </a:t>
            </a:r>
            <a:r>
              <a:rPr lang="en-US" b="1" u="sng" dirty="0" err="1"/>
              <a:t>án</a:t>
            </a:r>
            <a:r>
              <a:rPr lang="en-US" b="1" u="sng" dirty="0"/>
              <a:t> </a:t>
            </a:r>
            <a:r>
              <a:rPr lang="en-US" b="1" u="sng" dirty="0" err="1"/>
              <a:t>học</a:t>
            </a:r>
            <a:r>
              <a:rPr lang="en-US" b="1" u="sng" dirty="0"/>
              <a:t> </a:t>
            </a:r>
            <a:r>
              <a:rPr lang="en-US" b="1" u="sng" dirty="0" err="1"/>
              <a:t>tập</a:t>
            </a:r>
            <a:r>
              <a:rPr lang="en-US" b="1" u="sng" dirty="0"/>
              <a:t> </a:t>
            </a:r>
            <a:r>
              <a:rPr lang="en-US" b="1" u="sng" dirty="0" err="1"/>
              <a:t>mở</a:t>
            </a:r>
            <a:endParaRPr lang="en-US" b="1" u="sng" dirty="0"/>
          </a:p>
        </p:txBody>
      </p:sp>
      <p:sp>
        <p:nvSpPr>
          <p:cNvPr id="43" name="Rectangle 42">
            <a:extLst>
              <a:ext uri="{FF2B5EF4-FFF2-40B4-BE49-F238E27FC236}">
                <a16:creationId xmlns:a16="http://schemas.microsoft.com/office/drawing/2014/main" id="{0C821C48-6CBA-4382-BBF8-9F7A2F1F63D7}"/>
              </a:ext>
            </a:extLst>
          </p:cNvPr>
          <p:cNvSpPr/>
          <p:nvPr/>
        </p:nvSpPr>
        <p:spPr>
          <a:xfrm>
            <a:off x="5467519" y="4181315"/>
            <a:ext cx="5778313" cy="769441"/>
          </a:xfrm>
          <a:prstGeom prst="rect">
            <a:avLst/>
          </a:prstGeom>
          <a:ln>
            <a:solidFill>
              <a:schemeClr val="tx1"/>
            </a:solidFill>
            <a:prstDash val="lgDashDotDot"/>
          </a:ln>
        </p:spPr>
        <p:txBody>
          <a:bodyPr wrap="none">
            <a:spAutoFit/>
          </a:bodyPr>
          <a:lstStyle/>
          <a:p>
            <a:r>
              <a:rPr lang="en-US" sz="4400" dirty="0">
                <a:latin typeface="+mj-lt"/>
              </a:rPr>
              <a:t>Top 5 </a:t>
            </a:r>
            <a:r>
              <a:rPr lang="en-US" sz="4400" dirty="0" err="1">
                <a:latin typeface="+mj-lt"/>
              </a:rPr>
              <a:t>Trò</a:t>
            </a:r>
            <a:r>
              <a:rPr lang="en-US" sz="4400" dirty="0">
                <a:latin typeface="+mj-lt"/>
              </a:rPr>
              <a:t> </a:t>
            </a:r>
            <a:r>
              <a:rPr lang="en-US" sz="4400" dirty="0" err="1">
                <a:latin typeface="+mj-lt"/>
              </a:rPr>
              <a:t>ch</a:t>
            </a:r>
            <a:r>
              <a:rPr lang="vi-VN" sz="4400" dirty="0">
                <a:latin typeface="+mj-lt"/>
              </a:rPr>
              <a:t>ơ</a:t>
            </a:r>
            <a:r>
              <a:rPr lang="en-US" sz="4400" dirty="0" err="1">
                <a:latin typeface="+mj-lt"/>
              </a:rPr>
              <a:t>i</a:t>
            </a:r>
            <a:r>
              <a:rPr lang="en-US" sz="4400" dirty="0">
                <a:latin typeface="+mj-lt"/>
              </a:rPr>
              <a:t> </a:t>
            </a:r>
            <a:r>
              <a:rPr lang="en-US" sz="4400" dirty="0" err="1">
                <a:latin typeface="+mj-lt"/>
              </a:rPr>
              <a:t>trong</a:t>
            </a:r>
            <a:r>
              <a:rPr lang="en-US" sz="4400" dirty="0">
                <a:latin typeface="+mj-lt"/>
              </a:rPr>
              <a:t> </a:t>
            </a:r>
            <a:r>
              <a:rPr lang="en-US" sz="4400" dirty="0" err="1">
                <a:latin typeface="+mj-lt"/>
              </a:rPr>
              <a:t>lớp</a:t>
            </a:r>
            <a:endParaRPr lang="en-US" sz="4400" dirty="0">
              <a:latin typeface="+mj-lt"/>
            </a:endParaRPr>
          </a:p>
        </p:txBody>
      </p:sp>
      <p:sp>
        <p:nvSpPr>
          <p:cNvPr id="44" name="Rectangle 43">
            <a:extLst>
              <a:ext uri="{FF2B5EF4-FFF2-40B4-BE49-F238E27FC236}">
                <a16:creationId xmlns:a16="http://schemas.microsoft.com/office/drawing/2014/main" id="{1346B10F-796D-4B4F-AAB9-A425BEA9CBDD}"/>
              </a:ext>
            </a:extLst>
          </p:cNvPr>
          <p:cNvSpPr/>
          <p:nvPr/>
        </p:nvSpPr>
        <p:spPr>
          <a:xfrm>
            <a:off x="5471207" y="4956498"/>
            <a:ext cx="1107996" cy="369332"/>
          </a:xfrm>
          <a:prstGeom prst="rect">
            <a:avLst/>
          </a:prstGeom>
        </p:spPr>
        <p:txBody>
          <a:bodyPr wrap="none">
            <a:spAutoFit/>
          </a:bodyPr>
          <a:lstStyle/>
          <a:p>
            <a:r>
              <a:rPr lang="en-US" b="1" dirty="0"/>
              <a:t>1. </a:t>
            </a:r>
            <a:r>
              <a:rPr lang="en-US" b="1" dirty="0" err="1"/>
              <a:t>Đố</a:t>
            </a:r>
            <a:r>
              <a:rPr lang="en-US" b="1" dirty="0"/>
              <a:t> </a:t>
            </a:r>
            <a:r>
              <a:rPr lang="en-US" b="1" dirty="0" err="1"/>
              <a:t>chữ</a:t>
            </a:r>
            <a:endParaRPr lang="en-US" b="1" dirty="0"/>
          </a:p>
        </p:txBody>
      </p:sp>
      <p:sp>
        <p:nvSpPr>
          <p:cNvPr id="45" name="Rectangle 44">
            <a:extLst>
              <a:ext uri="{FF2B5EF4-FFF2-40B4-BE49-F238E27FC236}">
                <a16:creationId xmlns:a16="http://schemas.microsoft.com/office/drawing/2014/main" id="{BA2C3CEF-6001-4A74-8505-CAF0F1DF9500}"/>
              </a:ext>
            </a:extLst>
          </p:cNvPr>
          <p:cNvSpPr/>
          <p:nvPr/>
        </p:nvSpPr>
        <p:spPr>
          <a:xfrm>
            <a:off x="5482428" y="5337314"/>
            <a:ext cx="1106841" cy="369332"/>
          </a:xfrm>
          <a:prstGeom prst="rect">
            <a:avLst/>
          </a:prstGeom>
        </p:spPr>
        <p:txBody>
          <a:bodyPr wrap="none">
            <a:spAutoFit/>
          </a:bodyPr>
          <a:lstStyle/>
          <a:p>
            <a:r>
              <a:rPr lang="en-US" b="1" dirty="0"/>
              <a:t>2. Treo </a:t>
            </a:r>
            <a:r>
              <a:rPr lang="en-US" b="1" dirty="0" err="1"/>
              <a:t>cổ</a:t>
            </a:r>
            <a:endParaRPr lang="en-US" b="1" dirty="0"/>
          </a:p>
        </p:txBody>
      </p:sp>
      <p:sp>
        <p:nvSpPr>
          <p:cNvPr id="46" name="Rectangle 45">
            <a:extLst>
              <a:ext uri="{FF2B5EF4-FFF2-40B4-BE49-F238E27FC236}">
                <a16:creationId xmlns:a16="http://schemas.microsoft.com/office/drawing/2014/main" id="{E9607516-DA7E-401B-8D12-AF104251A941}"/>
              </a:ext>
            </a:extLst>
          </p:cNvPr>
          <p:cNvSpPr/>
          <p:nvPr/>
        </p:nvSpPr>
        <p:spPr>
          <a:xfrm>
            <a:off x="5482428" y="5706646"/>
            <a:ext cx="1096775" cy="369332"/>
          </a:xfrm>
          <a:prstGeom prst="rect">
            <a:avLst/>
          </a:prstGeom>
        </p:spPr>
        <p:txBody>
          <a:bodyPr wrap="none">
            <a:spAutoFit/>
          </a:bodyPr>
          <a:lstStyle/>
          <a:p>
            <a:r>
              <a:rPr lang="en-US" b="1" dirty="0"/>
              <a:t>3. </a:t>
            </a:r>
            <a:r>
              <a:rPr lang="en-US" b="1" dirty="0" err="1"/>
              <a:t>Giải</a:t>
            </a:r>
            <a:r>
              <a:rPr lang="en-US" b="1" dirty="0"/>
              <a:t> </a:t>
            </a:r>
            <a:r>
              <a:rPr lang="en-US" b="1" dirty="0" err="1"/>
              <a:t>đố</a:t>
            </a:r>
            <a:endParaRPr lang="en-US" b="1" dirty="0"/>
          </a:p>
        </p:txBody>
      </p:sp>
      <p:sp>
        <p:nvSpPr>
          <p:cNvPr id="47" name="Rectangle 46">
            <a:extLst>
              <a:ext uri="{FF2B5EF4-FFF2-40B4-BE49-F238E27FC236}">
                <a16:creationId xmlns:a16="http://schemas.microsoft.com/office/drawing/2014/main" id="{B8003E55-8FA8-460B-B593-E413D4D38880}"/>
              </a:ext>
            </a:extLst>
          </p:cNvPr>
          <p:cNvSpPr/>
          <p:nvPr/>
        </p:nvSpPr>
        <p:spPr>
          <a:xfrm>
            <a:off x="5483006" y="6075978"/>
            <a:ext cx="1410964" cy="369332"/>
          </a:xfrm>
          <a:prstGeom prst="rect">
            <a:avLst/>
          </a:prstGeom>
        </p:spPr>
        <p:txBody>
          <a:bodyPr wrap="none">
            <a:spAutoFit/>
          </a:bodyPr>
          <a:lstStyle/>
          <a:p>
            <a:r>
              <a:rPr lang="en-US" b="1" dirty="0"/>
              <a:t>4. </a:t>
            </a:r>
            <a:r>
              <a:rPr lang="en-US" b="1" dirty="0" err="1"/>
              <a:t>Rút</a:t>
            </a:r>
            <a:r>
              <a:rPr lang="en-US" b="1" dirty="0"/>
              <a:t> g</a:t>
            </a:r>
            <a:r>
              <a:rPr lang="vi-VN" b="1" dirty="0"/>
              <a:t>ư</a:t>
            </a:r>
            <a:r>
              <a:rPr lang="en-US" b="1" dirty="0" err="1"/>
              <a:t>ơm</a:t>
            </a:r>
            <a:endParaRPr lang="en-US" b="1" dirty="0"/>
          </a:p>
        </p:txBody>
      </p:sp>
      <p:sp>
        <p:nvSpPr>
          <p:cNvPr id="48" name="Rectangle 47">
            <a:extLst>
              <a:ext uri="{FF2B5EF4-FFF2-40B4-BE49-F238E27FC236}">
                <a16:creationId xmlns:a16="http://schemas.microsoft.com/office/drawing/2014/main" id="{4CBDFE58-B4BF-4391-8E3E-BCCCBACBE9BA}"/>
              </a:ext>
            </a:extLst>
          </p:cNvPr>
          <p:cNvSpPr/>
          <p:nvPr/>
        </p:nvSpPr>
        <p:spPr>
          <a:xfrm>
            <a:off x="5482428" y="6512581"/>
            <a:ext cx="1225720" cy="369332"/>
          </a:xfrm>
          <a:prstGeom prst="rect">
            <a:avLst/>
          </a:prstGeom>
        </p:spPr>
        <p:txBody>
          <a:bodyPr wrap="none">
            <a:spAutoFit/>
          </a:bodyPr>
          <a:lstStyle/>
          <a:p>
            <a:r>
              <a:rPr lang="en-US" b="1" dirty="0"/>
              <a:t>5. </a:t>
            </a:r>
            <a:r>
              <a:rPr lang="en-US" b="1" dirty="0" err="1"/>
              <a:t>Vẽ</a:t>
            </a:r>
            <a:r>
              <a:rPr lang="en-US" b="1" dirty="0"/>
              <a:t> </a:t>
            </a:r>
            <a:r>
              <a:rPr lang="en-US" b="1" dirty="0" err="1"/>
              <a:t>tranh</a:t>
            </a:r>
            <a:endParaRPr lang="en-US" b="1" dirty="0"/>
          </a:p>
        </p:txBody>
      </p:sp>
    </p:spTree>
    <p:extLst>
      <p:ext uri="{BB962C8B-B14F-4D97-AF65-F5344CB8AC3E}">
        <p14:creationId xmlns:p14="http://schemas.microsoft.com/office/powerpoint/2010/main" val="6446315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28D916B-E765-4301-89D5-EB2D588DAC51}"/>
              </a:ext>
            </a:extLst>
          </p:cNvPr>
          <p:cNvSpPr txBox="1">
            <a:spLocks/>
          </p:cNvSpPr>
          <p:nvPr/>
        </p:nvSpPr>
        <p:spPr>
          <a:xfrm>
            <a:off x="1343891" y="236664"/>
            <a:ext cx="10243930" cy="238760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GB" sz="6600" dirty="0">
              <a:latin typeface="Arial" panose="020B0604020202020204" pitchFamily="34" charset="0"/>
              <a:cs typeface="Arial" panose="020B0604020202020204" pitchFamily="34" charset="0"/>
            </a:endParaRPr>
          </a:p>
        </p:txBody>
      </p:sp>
      <p:grpSp>
        <p:nvGrpSpPr>
          <p:cNvPr id="26" name="Group 25">
            <a:extLst>
              <a:ext uri="{FF2B5EF4-FFF2-40B4-BE49-F238E27FC236}">
                <a16:creationId xmlns:a16="http://schemas.microsoft.com/office/drawing/2014/main" id="{8AC19BA2-E26C-4551-9D38-63209DDC6E01}"/>
              </a:ext>
            </a:extLst>
          </p:cNvPr>
          <p:cNvGrpSpPr/>
          <p:nvPr/>
        </p:nvGrpSpPr>
        <p:grpSpPr>
          <a:xfrm>
            <a:off x="96982" y="689710"/>
            <a:ext cx="12095018" cy="5672808"/>
            <a:chOff x="1752600" y="-67681"/>
            <a:chExt cx="8707438" cy="6568493"/>
          </a:xfrm>
        </p:grpSpPr>
        <p:pic>
          <p:nvPicPr>
            <p:cNvPr id="6" name="Picture 1">
              <a:extLst>
                <a:ext uri="{FF2B5EF4-FFF2-40B4-BE49-F238E27FC236}">
                  <a16:creationId xmlns:a16="http://schemas.microsoft.com/office/drawing/2014/main" id="{188F4A13-4BE6-4A7F-A7AB-4644063124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36514"/>
              <a:ext cx="8707438" cy="6537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ounded Rectangle 2">
              <a:extLst>
                <a:ext uri="{FF2B5EF4-FFF2-40B4-BE49-F238E27FC236}">
                  <a16:creationId xmlns:a16="http://schemas.microsoft.com/office/drawing/2014/main" id="{941A1EB5-317D-458F-9038-58632297179D}"/>
                </a:ext>
              </a:extLst>
            </p:cNvPr>
            <p:cNvSpPr>
              <a:spLocks noChangeArrowheads="1"/>
            </p:cNvSpPr>
            <p:nvPr/>
          </p:nvSpPr>
          <p:spPr bwMode="auto">
            <a:xfrm>
              <a:off x="1792288" y="100013"/>
              <a:ext cx="4038600" cy="685800"/>
            </a:xfrm>
            <a:prstGeom prst="roundRect">
              <a:avLst>
                <a:gd name="adj" fmla="val 16667"/>
              </a:avLst>
            </a:prstGeom>
            <a:solidFill>
              <a:srgbClr val="00206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algn="ctr">
                <a:spcBef>
                  <a:spcPct val="0"/>
                </a:spcBef>
                <a:buClrTx/>
                <a:buSzTx/>
                <a:buFontTx/>
                <a:buNone/>
              </a:pPr>
              <a:r>
                <a:rPr lang="en-US" altLang="en-US" sz="1500" b="1" dirty="0">
                  <a:solidFill>
                    <a:schemeClr val="bg2"/>
                  </a:solidFill>
                </a:rPr>
                <a:t>Thang Bloom</a:t>
              </a:r>
            </a:p>
            <a:p>
              <a:pPr algn="ctr">
                <a:spcBef>
                  <a:spcPct val="0"/>
                </a:spcBef>
                <a:buClrTx/>
                <a:buSzTx/>
                <a:buFontTx/>
                <a:buNone/>
              </a:pPr>
              <a:r>
                <a:rPr lang="en-US" altLang="en-US" sz="1500" b="1" dirty="0" err="1">
                  <a:solidFill>
                    <a:schemeClr val="bg2"/>
                  </a:solidFill>
                </a:rPr>
                <a:t>Động</a:t>
              </a:r>
              <a:r>
                <a:rPr lang="en-US" altLang="en-US" sz="1500" b="1" dirty="0">
                  <a:solidFill>
                    <a:schemeClr val="bg2"/>
                  </a:solidFill>
                </a:rPr>
                <a:t> </a:t>
              </a:r>
              <a:r>
                <a:rPr lang="en-US" altLang="en-US" sz="1500" b="1" dirty="0" err="1">
                  <a:solidFill>
                    <a:schemeClr val="bg2"/>
                  </a:solidFill>
                </a:rPr>
                <a:t>từ</a:t>
              </a:r>
              <a:r>
                <a:rPr lang="en-US" altLang="en-US" sz="1500" b="1" dirty="0">
                  <a:solidFill>
                    <a:schemeClr val="bg2"/>
                  </a:solidFill>
                </a:rPr>
                <a:t> </a:t>
              </a:r>
              <a:r>
                <a:rPr lang="en-US" altLang="en-US" sz="1500" b="1" dirty="0" err="1">
                  <a:solidFill>
                    <a:schemeClr val="bg2"/>
                  </a:solidFill>
                </a:rPr>
                <a:t>Hành</a:t>
              </a:r>
              <a:r>
                <a:rPr lang="en-US" altLang="en-US" sz="1500" b="1" dirty="0">
                  <a:solidFill>
                    <a:schemeClr val="bg2"/>
                  </a:solidFill>
                </a:rPr>
                <a:t> </a:t>
              </a:r>
              <a:r>
                <a:rPr lang="en-US" altLang="en-US" sz="1500" b="1" dirty="0" err="1">
                  <a:solidFill>
                    <a:schemeClr val="bg2"/>
                  </a:solidFill>
                </a:rPr>
                <a:t>động</a:t>
              </a:r>
              <a:r>
                <a:rPr lang="en-US" altLang="en-US" sz="1500" b="1" dirty="0">
                  <a:solidFill>
                    <a:schemeClr val="bg2"/>
                  </a:solidFill>
                </a:rPr>
                <a:t> </a:t>
              </a:r>
              <a:r>
                <a:rPr lang="en-US" altLang="en-US" sz="1500" b="1" dirty="0" err="1">
                  <a:solidFill>
                    <a:schemeClr val="bg2"/>
                  </a:solidFill>
                </a:rPr>
                <a:t>và</a:t>
              </a:r>
              <a:r>
                <a:rPr lang="en-US" altLang="en-US" sz="1500" b="1" dirty="0">
                  <a:solidFill>
                    <a:schemeClr val="bg2"/>
                  </a:solidFill>
                </a:rPr>
                <a:t> </a:t>
              </a:r>
              <a:r>
                <a:rPr lang="en-US" altLang="en-US" sz="1500" b="1" dirty="0" err="1">
                  <a:solidFill>
                    <a:schemeClr val="bg2"/>
                  </a:solidFill>
                </a:rPr>
                <a:t>Hoạt</a:t>
              </a:r>
              <a:r>
                <a:rPr lang="en-US" altLang="en-US" sz="1500" b="1" dirty="0">
                  <a:solidFill>
                    <a:schemeClr val="bg2"/>
                  </a:solidFill>
                </a:rPr>
                <a:t> </a:t>
              </a:r>
              <a:r>
                <a:rPr lang="en-US" altLang="en-US" sz="1500" b="1" dirty="0" err="1">
                  <a:solidFill>
                    <a:schemeClr val="bg2"/>
                  </a:solidFill>
                </a:rPr>
                <a:t>động</a:t>
              </a:r>
              <a:endParaRPr lang="en-US" altLang="en-US" sz="1500" b="1" dirty="0">
                <a:solidFill>
                  <a:schemeClr val="bg2"/>
                </a:solidFill>
              </a:endParaRPr>
            </a:p>
          </p:txBody>
        </p:sp>
        <p:sp>
          <p:nvSpPr>
            <p:cNvPr id="8" name="Rounded Rectangle 3">
              <a:extLst>
                <a:ext uri="{FF2B5EF4-FFF2-40B4-BE49-F238E27FC236}">
                  <a16:creationId xmlns:a16="http://schemas.microsoft.com/office/drawing/2014/main" id="{C4892117-29E3-4324-9C1B-504279117F13}"/>
                </a:ext>
              </a:extLst>
            </p:cNvPr>
            <p:cNvSpPr>
              <a:spLocks noChangeArrowheads="1"/>
            </p:cNvSpPr>
            <p:nvPr/>
          </p:nvSpPr>
          <p:spPr bwMode="auto">
            <a:xfrm>
              <a:off x="1905000" y="5257800"/>
              <a:ext cx="1219200" cy="304800"/>
            </a:xfrm>
            <a:prstGeom prst="roundRect">
              <a:avLst>
                <a:gd name="adj" fmla="val 16667"/>
              </a:avLst>
            </a:prstGeom>
            <a:solidFill>
              <a:srgbClr val="FF0000"/>
            </a:solidFill>
            <a:ln w="9525" algn="ctr">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algn="ctr">
                <a:spcBef>
                  <a:spcPct val="0"/>
                </a:spcBef>
                <a:buClrTx/>
                <a:buSzTx/>
                <a:buFontTx/>
                <a:buNone/>
              </a:pPr>
              <a:r>
                <a:rPr lang="en-US" altLang="en-US" sz="1200" b="1">
                  <a:solidFill>
                    <a:schemeClr val="bg2"/>
                  </a:solidFill>
                </a:rPr>
                <a:t>NHỚ</a:t>
              </a:r>
            </a:p>
          </p:txBody>
        </p:sp>
        <p:sp>
          <p:nvSpPr>
            <p:cNvPr id="9" name="Rounded Rectangle 4">
              <a:extLst>
                <a:ext uri="{FF2B5EF4-FFF2-40B4-BE49-F238E27FC236}">
                  <a16:creationId xmlns:a16="http://schemas.microsoft.com/office/drawing/2014/main" id="{F6B6DD42-9555-40B0-A497-5114877E1C03}"/>
                </a:ext>
              </a:extLst>
            </p:cNvPr>
            <p:cNvSpPr>
              <a:spLocks noChangeArrowheads="1"/>
            </p:cNvSpPr>
            <p:nvPr/>
          </p:nvSpPr>
          <p:spPr bwMode="auto">
            <a:xfrm>
              <a:off x="3352800" y="4419600"/>
              <a:ext cx="1219200" cy="304800"/>
            </a:xfrm>
            <a:prstGeom prst="roundRect">
              <a:avLst>
                <a:gd name="adj" fmla="val 16667"/>
              </a:avLst>
            </a:prstGeom>
            <a:solidFill>
              <a:srgbClr val="FF0000"/>
            </a:solidFill>
            <a:ln w="9525" algn="ctr">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algn="ctr">
                <a:spcBef>
                  <a:spcPct val="0"/>
                </a:spcBef>
                <a:buClrTx/>
                <a:buSzTx/>
                <a:buFontTx/>
                <a:buNone/>
              </a:pPr>
              <a:r>
                <a:rPr lang="en-US" altLang="en-US" sz="1200" b="1">
                  <a:solidFill>
                    <a:schemeClr val="bg2"/>
                  </a:solidFill>
                </a:rPr>
                <a:t>HIỂU</a:t>
              </a:r>
            </a:p>
          </p:txBody>
        </p:sp>
        <p:sp>
          <p:nvSpPr>
            <p:cNvPr id="10" name="Rounded Rectangle 5">
              <a:extLst>
                <a:ext uri="{FF2B5EF4-FFF2-40B4-BE49-F238E27FC236}">
                  <a16:creationId xmlns:a16="http://schemas.microsoft.com/office/drawing/2014/main" id="{2236C642-B50F-46B2-BE31-255659B3E335}"/>
                </a:ext>
              </a:extLst>
            </p:cNvPr>
            <p:cNvSpPr>
              <a:spLocks noChangeArrowheads="1"/>
            </p:cNvSpPr>
            <p:nvPr/>
          </p:nvSpPr>
          <p:spPr bwMode="auto">
            <a:xfrm>
              <a:off x="4724400" y="3611563"/>
              <a:ext cx="1219200" cy="304800"/>
            </a:xfrm>
            <a:prstGeom prst="roundRect">
              <a:avLst>
                <a:gd name="adj" fmla="val 16667"/>
              </a:avLst>
            </a:prstGeom>
            <a:solidFill>
              <a:srgbClr val="FF0000"/>
            </a:solidFill>
            <a:ln w="9525" algn="ctr">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algn="ctr">
                <a:spcBef>
                  <a:spcPct val="0"/>
                </a:spcBef>
                <a:buClrTx/>
                <a:buSzTx/>
                <a:buFontTx/>
                <a:buNone/>
              </a:pPr>
              <a:r>
                <a:rPr lang="en-US" altLang="en-US" sz="1200" b="1">
                  <a:solidFill>
                    <a:schemeClr val="bg2"/>
                  </a:solidFill>
                </a:rPr>
                <a:t>VẬN DỤNG</a:t>
              </a:r>
            </a:p>
          </p:txBody>
        </p:sp>
        <p:sp>
          <p:nvSpPr>
            <p:cNvPr id="11" name="Rounded Rectangle 6">
              <a:extLst>
                <a:ext uri="{FF2B5EF4-FFF2-40B4-BE49-F238E27FC236}">
                  <a16:creationId xmlns:a16="http://schemas.microsoft.com/office/drawing/2014/main" id="{00F23AAB-AADB-427C-A3C8-52A4B95A37CD}"/>
                </a:ext>
              </a:extLst>
            </p:cNvPr>
            <p:cNvSpPr>
              <a:spLocks noChangeArrowheads="1"/>
            </p:cNvSpPr>
            <p:nvPr/>
          </p:nvSpPr>
          <p:spPr bwMode="auto">
            <a:xfrm>
              <a:off x="6107113" y="2819400"/>
              <a:ext cx="1219200" cy="304800"/>
            </a:xfrm>
            <a:prstGeom prst="roundRect">
              <a:avLst>
                <a:gd name="adj" fmla="val 16667"/>
              </a:avLst>
            </a:prstGeom>
            <a:solidFill>
              <a:srgbClr val="FF0000"/>
            </a:solidFill>
            <a:ln w="9525" algn="ctr">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algn="ctr">
                <a:spcBef>
                  <a:spcPct val="0"/>
                </a:spcBef>
                <a:buClrTx/>
                <a:buSzTx/>
                <a:buFontTx/>
                <a:buNone/>
              </a:pPr>
              <a:r>
                <a:rPr lang="en-US" altLang="en-US" sz="1200" b="1">
                  <a:solidFill>
                    <a:schemeClr val="bg2"/>
                  </a:solidFill>
                </a:rPr>
                <a:t>PHÂN TÍCH</a:t>
              </a:r>
            </a:p>
          </p:txBody>
        </p:sp>
        <p:sp>
          <p:nvSpPr>
            <p:cNvPr id="12" name="Rounded Rectangle 7">
              <a:extLst>
                <a:ext uri="{FF2B5EF4-FFF2-40B4-BE49-F238E27FC236}">
                  <a16:creationId xmlns:a16="http://schemas.microsoft.com/office/drawing/2014/main" id="{91D83108-9D0A-4A8F-AD08-BDE6ED44C60C}"/>
                </a:ext>
              </a:extLst>
            </p:cNvPr>
            <p:cNvSpPr>
              <a:spLocks noChangeArrowheads="1"/>
            </p:cNvSpPr>
            <p:nvPr/>
          </p:nvSpPr>
          <p:spPr bwMode="auto">
            <a:xfrm>
              <a:off x="7696200" y="1981200"/>
              <a:ext cx="1219200" cy="304800"/>
            </a:xfrm>
            <a:prstGeom prst="roundRect">
              <a:avLst>
                <a:gd name="adj" fmla="val 16667"/>
              </a:avLst>
            </a:prstGeom>
            <a:solidFill>
              <a:srgbClr val="FF0000"/>
            </a:solidFill>
            <a:ln w="9525" algn="ctr">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algn="ctr">
                <a:spcBef>
                  <a:spcPct val="0"/>
                </a:spcBef>
                <a:buClrTx/>
                <a:buSzTx/>
                <a:buFontTx/>
                <a:buNone/>
              </a:pPr>
              <a:r>
                <a:rPr lang="en-US" altLang="en-US" sz="1200" b="1">
                  <a:solidFill>
                    <a:schemeClr val="bg2"/>
                  </a:solidFill>
                </a:rPr>
                <a:t>ĐÁNH GIÁ</a:t>
              </a:r>
            </a:p>
          </p:txBody>
        </p:sp>
        <p:sp>
          <p:nvSpPr>
            <p:cNvPr id="13" name="Rounded Rectangle 8">
              <a:extLst>
                <a:ext uri="{FF2B5EF4-FFF2-40B4-BE49-F238E27FC236}">
                  <a16:creationId xmlns:a16="http://schemas.microsoft.com/office/drawing/2014/main" id="{82B6EE1F-AE2C-4A2E-8F7E-6D82F83FBBC0}"/>
                </a:ext>
              </a:extLst>
            </p:cNvPr>
            <p:cNvSpPr>
              <a:spLocks noChangeArrowheads="1"/>
            </p:cNvSpPr>
            <p:nvPr/>
          </p:nvSpPr>
          <p:spPr bwMode="auto">
            <a:xfrm>
              <a:off x="9017000" y="1295400"/>
              <a:ext cx="1219200" cy="304800"/>
            </a:xfrm>
            <a:prstGeom prst="roundRect">
              <a:avLst>
                <a:gd name="adj" fmla="val 16667"/>
              </a:avLst>
            </a:prstGeom>
            <a:solidFill>
              <a:srgbClr val="FF0000"/>
            </a:solidFill>
            <a:ln w="9525" algn="ctr">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algn="ctr">
                <a:spcBef>
                  <a:spcPct val="0"/>
                </a:spcBef>
                <a:buClrTx/>
                <a:buSzTx/>
                <a:buFontTx/>
                <a:buNone/>
              </a:pPr>
              <a:r>
                <a:rPr lang="en-US" altLang="en-US" sz="1200" b="1">
                  <a:solidFill>
                    <a:schemeClr val="bg2"/>
                  </a:solidFill>
                </a:rPr>
                <a:t>SÁNG TẠO</a:t>
              </a:r>
            </a:p>
          </p:txBody>
        </p:sp>
        <p:sp>
          <p:nvSpPr>
            <p:cNvPr id="14" name="Rectangle 9">
              <a:extLst>
                <a:ext uri="{FF2B5EF4-FFF2-40B4-BE49-F238E27FC236}">
                  <a16:creationId xmlns:a16="http://schemas.microsoft.com/office/drawing/2014/main" id="{5FF91157-8F0A-406F-894E-1F5405CCB8C6}"/>
                </a:ext>
              </a:extLst>
            </p:cNvPr>
            <p:cNvSpPr>
              <a:spLocks noChangeArrowheads="1"/>
            </p:cNvSpPr>
            <p:nvPr/>
          </p:nvSpPr>
          <p:spPr bwMode="auto">
            <a:xfrm>
              <a:off x="1828800" y="3360817"/>
              <a:ext cx="1143000" cy="1676400"/>
            </a:xfrm>
            <a:prstGeom prst="rect">
              <a:avLst/>
            </a:prstGeom>
            <a:solidFill>
              <a:srgbClr val="00206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algn="ctr">
                <a:spcBef>
                  <a:spcPct val="0"/>
                </a:spcBef>
                <a:buClrTx/>
                <a:buSzTx/>
                <a:buFontTx/>
                <a:buNone/>
              </a:pPr>
              <a:r>
                <a:rPr lang="en-US" altLang="en-US" sz="1200" b="1">
                  <a:solidFill>
                    <a:schemeClr val="bg2"/>
                  </a:solidFill>
                </a:rPr>
                <a:t>Giảng giải</a:t>
              </a:r>
            </a:p>
            <a:p>
              <a:pPr algn="ctr">
                <a:spcBef>
                  <a:spcPct val="0"/>
                </a:spcBef>
                <a:buClrTx/>
                <a:buSzTx/>
                <a:buFontTx/>
                <a:buNone/>
              </a:pPr>
              <a:r>
                <a:rPr lang="en-US" altLang="en-US" sz="1200" b="1">
                  <a:solidFill>
                    <a:schemeClr val="bg2"/>
                  </a:solidFill>
                </a:rPr>
                <a:t>Hình ảnh</a:t>
              </a:r>
            </a:p>
            <a:p>
              <a:pPr algn="ctr">
                <a:spcBef>
                  <a:spcPct val="0"/>
                </a:spcBef>
                <a:buClrTx/>
                <a:buSzTx/>
                <a:buFontTx/>
                <a:buNone/>
              </a:pPr>
              <a:r>
                <a:rPr lang="en-US" altLang="en-US" sz="1200" b="1">
                  <a:solidFill>
                    <a:schemeClr val="bg2"/>
                  </a:solidFill>
                </a:rPr>
                <a:t>Phim</a:t>
              </a:r>
            </a:p>
            <a:p>
              <a:pPr algn="ctr">
                <a:spcBef>
                  <a:spcPct val="0"/>
                </a:spcBef>
                <a:buClrTx/>
                <a:buSzTx/>
                <a:buFontTx/>
                <a:buNone/>
              </a:pPr>
              <a:r>
                <a:rPr lang="en-US" altLang="en-US" sz="1200" b="1">
                  <a:solidFill>
                    <a:schemeClr val="bg2"/>
                  </a:solidFill>
                </a:rPr>
                <a:t>Âm thanh</a:t>
              </a:r>
            </a:p>
            <a:p>
              <a:pPr algn="ctr">
                <a:spcBef>
                  <a:spcPct val="0"/>
                </a:spcBef>
                <a:buClrTx/>
                <a:buSzTx/>
                <a:buFontTx/>
                <a:buNone/>
              </a:pPr>
              <a:r>
                <a:rPr lang="en-US" altLang="en-US" sz="1200" b="1">
                  <a:solidFill>
                    <a:schemeClr val="bg2"/>
                  </a:solidFill>
                </a:rPr>
                <a:t>Minh họa</a:t>
              </a:r>
            </a:p>
            <a:p>
              <a:pPr algn="ctr">
                <a:spcBef>
                  <a:spcPct val="0"/>
                </a:spcBef>
                <a:buClrTx/>
                <a:buSzTx/>
                <a:buFontTx/>
                <a:buNone/>
              </a:pPr>
              <a:r>
                <a:rPr lang="en-US" altLang="en-US" sz="1200" b="1">
                  <a:solidFill>
                    <a:schemeClr val="bg2"/>
                  </a:solidFill>
                </a:rPr>
                <a:t>Mô phỏng</a:t>
              </a:r>
            </a:p>
            <a:p>
              <a:pPr algn="ctr">
                <a:spcBef>
                  <a:spcPct val="0"/>
                </a:spcBef>
                <a:buClrTx/>
                <a:buSzTx/>
                <a:buFontTx/>
                <a:buNone/>
              </a:pPr>
              <a:endParaRPr lang="en-US" altLang="en-US" sz="1200" b="1">
                <a:solidFill>
                  <a:schemeClr val="bg2"/>
                </a:solidFill>
              </a:endParaRPr>
            </a:p>
          </p:txBody>
        </p:sp>
        <p:sp>
          <p:nvSpPr>
            <p:cNvPr id="15" name="Rectangle 9">
              <a:extLst>
                <a:ext uri="{FF2B5EF4-FFF2-40B4-BE49-F238E27FC236}">
                  <a16:creationId xmlns:a16="http://schemas.microsoft.com/office/drawing/2014/main" id="{BC474A7F-B646-4386-A486-887E7488601A}"/>
                </a:ext>
              </a:extLst>
            </p:cNvPr>
            <p:cNvSpPr>
              <a:spLocks noChangeArrowheads="1"/>
            </p:cNvSpPr>
            <p:nvPr/>
          </p:nvSpPr>
          <p:spPr bwMode="auto">
            <a:xfrm>
              <a:off x="3230564" y="2189744"/>
              <a:ext cx="1265237" cy="2063750"/>
            </a:xfrm>
            <a:prstGeom prst="rect">
              <a:avLst/>
            </a:prstGeom>
            <a:solidFill>
              <a:srgbClr val="00206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algn="ctr">
                <a:spcBef>
                  <a:spcPct val="0"/>
                </a:spcBef>
                <a:buClrTx/>
                <a:buSzTx/>
                <a:buFontTx/>
                <a:buNone/>
              </a:pPr>
              <a:r>
                <a:rPr lang="en-US" altLang="en-US" sz="1200" b="1" dirty="0" err="1">
                  <a:solidFill>
                    <a:schemeClr val="bg2"/>
                  </a:solidFill>
                </a:rPr>
                <a:t>Câu</a:t>
              </a:r>
              <a:r>
                <a:rPr lang="en-US" altLang="en-US" sz="1200" b="1" dirty="0">
                  <a:solidFill>
                    <a:schemeClr val="bg2"/>
                  </a:solidFill>
                </a:rPr>
                <a:t> </a:t>
              </a:r>
              <a:r>
                <a:rPr lang="en-US" altLang="en-US" sz="1200" b="1" dirty="0" err="1">
                  <a:solidFill>
                    <a:schemeClr val="bg2"/>
                  </a:solidFill>
                </a:rPr>
                <a:t>hỏi</a:t>
              </a:r>
              <a:endParaRPr lang="en-US" altLang="en-US" sz="1200" b="1" dirty="0">
                <a:solidFill>
                  <a:schemeClr val="bg2"/>
                </a:solidFill>
              </a:endParaRPr>
            </a:p>
            <a:p>
              <a:pPr algn="ctr">
                <a:spcBef>
                  <a:spcPct val="0"/>
                </a:spcBef>
                <a:buClrTx/>
                <a:buSzTx/>
                <a:buFontTx/>
                <a:buNone/>
              </a:pPr>
              <a:r>
                <a:rPr lang="en-US" altLang="en-US" sz="1200" b="1" dirty="0" err="1">
                  <a:solidFill>
                    <a:schemeClr val="bg2"/>
                  </a:solidFill>
                </a:rPr>
                <a:t>Thảo</a:t>
              </a:r>
              <a:r>
                <a:rPr lang="en-US" altLang="en-US" sz="1200" b="1" dirty="0">
                  <a:solidFill>
                    <a:schemeClr val="bg2"/>
                  </a:solidFill>
                </a:rPr>
                <a:t> </a:t>
              </a:r>
              <a:r>
                <a:rPr lang="en-US" altLang="en-US" sz="1200" b="1" dirty="0" err="1">
                  <a:solidFill>
                    <a:schemeClr val="bg2"/>
                  </a:solidFill>
                </a:rPr>
                <a:t>luận</a:t>
              </a:r>
              <a:endParaRPr lang="en-US" altLang="en-US" sz="1200" b="1" dirty="0">
                <a:solidFill>
                  <a:schemeClr val="bg2"/>
                </a:solidFill>
              </a:endParaRPr>
            </a:p>
            <a:p>
              <a:pPr algn="ctr">
                <a:spcBef>
                  <a:spcPct val="0"/>
                </a:spcBef>
                <a:buClrTx/>
                <a:buSzTx/>
                <a:buFontTx/>
                <a:buNone/>
              </a:pPr>
              <a:r>
                <a:rPr lang="en-US" altLang="en-US" sz="1200" b="1" dirty="0" err="1">
                  <a:solidFill>
                    <a:schemeClr val="bg2"/>
                  </a:solidFill>
                </a:rPr>
                <a:t>Rà</a:t>
              </a:r>
              <a:r>
                <a:rPr lang="en-US" altLang="en-US" sz="1200" b="1" dirty="0">
                  <a:solidFill>
                    <a:schemeClr val="bg2"/>
                  </a:solidFill>
                </a:rPr>
                <a:t> </a:t>
              </a:r>
              <a:r>
                <a:rPr lang="en-US" altLang="en-US" sz="1200" b="1" dirty="0" err="1">
                  <a:solidFill>
                    <a:schemeClr val="bg2"/>
                  </a:solidFill>
                </a:rPr>
                <a:t>soát</a:t>
              </a:r>
              <a:endParaRPr lang="en-US" altLang="en-US" sz="1200" b="1" dirty="0">
                <a:solidFill>
                  <a:schemeClr val="bg2"/>
                </a:solidFill>
              </a:endParaRPr>
            </a:p>
            <a:p>
              <a:pPr algn="ctr">
                <a:spcBef>
                  <a:spcPct val="0"/>
                </a:spcBef>
                <a:buClrTx/>
                <a:buSzTx/>
                <a:buFontTx/>
                <a:buNone/>
              </a:pPr>
              <a:r>
                <a:rPr lang="en-US" altLang="en-US" sz="1200" b="1" dirty="0" err="1">
                  <a:solidFill>
                    <a:schemeClr val="bg2"/>
                  </a:solidFill>
                </a:rPr>
                <a:t>Kiểm</a:t>
              </a:r>
              <a:r>
                <a:rPr lang="en-US" altLang="en-US" sz="1200" b="1" dirty="0">
                  <a:solidFill>
                    <a:schemeClr val="bg2"/>
                  </a:solidFill>
                </a:rPr>
                <a:t> </a:t>
              </a:r>
              <a:r>
                <a:rPr lang="en-US" altLang="en-US" sz="1200" b="1" dirty="0" err="1">
                  <a:solidFill>
                    <a:schemeClr val="bg2"/>
                  </a:solidFill>
                </a:rPr>
                <a:t>tra</a:t>
              </a:r>
              <a:endParaRPr lang="en-US" altLang="en-US" sz="1200" b="1" dirty="0">
                <a:solidFill>
                  <a:schemeClr val="bg2"/>
                </a:solidFill>
              </a:endParaRPr>
            </a:p>
            <a:p>
              <a:pPr algn="ctr">
                <a:spcBef>
                  <a:spcPct val="0"/>
                </a:spcBef>
                <a:buClrTx/>
                <a:buSzTx/>
                <a:buFontTx/>
                <a:buNone/>
              </a:pPr>
              <a:r>
                <a:rPr lang="en-US" altLang="en-US" sz="1200" b="1" dirty="0" err="1">
                  <a:solidFill>
                    <a:schemeClr val="bg2"/>
                  </a:solidFill>
                </a:rPr>
                <a:t>Đánh</a:t>
              </a:r>
              <a:r>
                <a:rPr lang="en-US" altLang="en-US" sz="1200" b="1" dirty="0">
                  <a:solidFill>
                    <a:schemeClr val="bg2"/>
                  </a:solidFill>
                </a:rPr>
                <a:t> </a:t>
              </a:r>
              <a:r>
                <a:rPr lang="en-US" altLang="en-US" sz="1200" b="1" dirty="0" err="1">
                  <a:solidFill>
                    <a:schemeClr val="bg2"/>
                  </a:solidFill>
                </a:rPr>
                <a:t>giá</a:t>
              </a:r>
              <a:endParaRPr lang="en-US" altLang="en-US" sz="1200" b="1" dirty="0">
                <a:solidFill>
                  <a:schemeClr val="bg2"/>
                </a:solidFill>
              </a:endParaRPr>
            </a:p>
            <a:p>
              <a:pPr algn="ctr">
                <a:spcBef>
                  <a:spcPct val="0"/>
                </a:spcBef>
                <a:buClrTx/>
                <a:buSzTx/>
                <a:buFontTx/>
                <a:buNone/>
              </a:pPr>
              <a:r>
                <a:rPr lang="en-US" altLang="en-US" sz="1200" b="1" dirty="0" err="1">
                  <a:solidFill>
                    <a:schemeClr val="bg2"/>
                  </a:solidFill>
                </a:rPr>
                <a:t>Báo</a:t>
              </a:r>
              <a:r>
                <a:rPr lang="en-US" altLang="en-US" sz="1200" b="1" dirty="0">
                  <a:solidFill>
                    <a:schemeClr val="bg2"/>
                  </a:solidFill>
                </a:rPr>
                <a:t> </a:t>
              </a:r>
              <a:r>
                <a:rPr lang="en-US" altLang="en-US" sz="1200" b="1" dirty="0" err="1">
                  <a:solidFill>
                    <a:schemeClr val="bg2"/>
                  </a:solidFill>
                </a:rPr>
                <a:t>cáo</a:t>
              </a:r>
              <a:endParaRPr lang="en-US" altLang="en-US" sz="1200" b="1" dirty="0">
                <a:solidFill>
                  <a:schemeClr val="bg2"/>
                </a:solidFill>
              </a:endParaRPr>
            </a:p>
            <a:p>
              <a:pPr algn="ctr">
                <a:spcBef>
                  <a:spcPct val="0"/>
                </a:spcBef>
                <a:buClrTx/>
                <a:buSzTx/>
                <a:buFontTx/>
                <a:buNone/>
              </a:pPr>
              <a:r>
                <a:rPr lang="en-US" altLang="en-US" sz="1200" b="1" dirty="0" err="1">
                  <a:solidFill>
                    <a:schemeClr val="bg2"/>
                  </a:solidFill>
                </a:rPr>
                <a:t>Người</a:t>
              </a:r>
              <a:r>
                <a:rPr lang="en-US" altLang="en-US" sz="1200" b="1" dirty="0">
                  <a:solidFill>
                    <a:schemeClr val="bg2"/>
                  </a:solidFill>
                </a:rPr>
                <a:t> </a:t>
              </a:r>
              <a:r>
                <a:rPr lang="en-US" altLang="en-US" sz="1200" b="1" dirty="0" err="1">
                  <a:solidFill>
                    <a:schemeClr val="bg2"/>
                  </a:solidFill>
                </a:rPr>
                <a:t>học</a:t>
              </a:r>
              <a:endParaRPr lang="en-US" altLang="en-US" sz="1200" b="1" dirty="0">
                <a:solidFill>
                  <a:schemeClr val="bg2"/>
                </a:solidFill>
              </a:endParaRPr>
            </a:p>
            <a:p>
              <a:pPr algn="ctr">
                <a:spcBef>
                  <a:spcPct val="0"/>
                </a:spcBef>
                <a:buClrTx/>
                <a:buSzTx/>
                <a:buFontTx/>
                <a:buNone/>
              </a:pPr>
              <a:r>
                <a:rPr lang="en-US" altLang="en-US" sz="1200" b="1" dirty="0" err="1">
                  <a:solidFill>
                    <a:schemeClr val="bg2"/>
                  </a:solidFill>
                </a:rPr>
                <a:t>Thuyết</a:t>
              </a:r>
              <a:r>
                <a:rPr lang="en-US" altLang="en-US" sz="1200" b="1" dirty="0">
                  <a:solidFill>
                    <a:schemeClr val="bg2"/>
                  </a:solidFill>
                </a:rPr>
                <a:t> </a:t>
              </a:r>
              <a:r>
                <a:rPr lang="en-US" altLang="en-US" sz="1200" b="1" dirty="0" err="1">
                  <a:solidFill>
                    <a:schemeClr val="bg2"/>
                  </a:solidFill>
                </a:rPr>
                <a:t>trình</a:t>
              </a:r>
              <a:endParaRPr lang="en-US" altLang="en-US" sz="1200" b="1" dirty="0">
                <a:solidFill>
                  <a:schemeClr val="bg2"/>
                </a:solidFill>
              </a:endParaRPr>
            </a:p>
            <a:p>
              <a:pPr algn="ctr">
                <a:spcBef>
                  <a:spcPct val="0"/>
                </a:spcBef>
                <a:buClrTx/>
                <a:buSzTx/>
                <a:buFontTx/>
                <a:buNone/>
              </a:pPr>
              <a:r>
                <a:rPr lang="en-US" altLang="en-US" sz="1200" b="1" dirty="0" err="1">
                  <a:solidFill>
                    <a:schemeClr val="bg2"/>
                  </a:solidFill>
                </a:rPr>
                <a:t>Viết</a:t>
              </a:r>
              <a:endParaRPr lang="en-US" altLang="en-US" sz="1200" b="1" dirty="0">
                <a:solidFill>
                  <a:schemeClr val="bg2"/>
                </a:solidFill>
              </a:endParaRPr>
            </a:p>
          </p:txBody>
        </p:sp>
        <p:sp>
          <p:nvSpPr>
            <p:cNvPr id="16" name="Rectangle 9">
              <a:extLst>
                <a:ext uri="{FF2B5EF4-FFF2-40B4-BE49-F238E27FC236}">
                  <a16:creationId xmlns:a16="http://schemas.microsoft.com/office/drawing/2014/main" id="{03430B1D-89DA-4F99-BA63-2244EFA73739}"/>
                </a:ext>
              </a:extLst>
            </p:cNvPr>
            <p:cNvSpPr>
              <a:spLocks noChangeArrowheads="1"/>
            </p:cNvSpPr>
            <p:nvPr/>
          </p:nvSpPr>
          <p:spPr bwMode="auto">
            <a:xfrm>
              <a:off x="4635500" y="1805905"/>
              <a:ext cx="1384300" cy="1676400"/>
            </a:xfrm>
            <a:prstGeom prst="rect">
              <a:avLst/>
            </a:prstGeom>
            <a:solidFill>
              <a:srgbClr val="00206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algn="ctr">
                <a:spcBef>
                  <a:spcPct val="0"/>
                </a:spcBef>
                <a:buClrTx/>
                <a:buSzTx/>
                <a:buFontTx/>
                <a:buNone/>
              </a:pPr>
              <a:r>
                <a:rPr lang="en-US" altLang="en-US" sz="1200" b="1" dirty="0" err="1">
                  <a:solidFill>
                    <a:schemeClr val="bg2"/>
                  </a:solidFill>
                </a:rPr>
                <a:t>Bài</a:t>
              </a:r>
              <a:r>
                <a:rPr lang="en-US" altLang="en-US" sz="1200" b="1" dirty="0">
                  <a:solidFill>
                    <a:schemeClr val="bg2"/>
                  </a:solidFill>
                </a:rPr>
                <a:t> </a:t>
              </a:r>
              <a:r>
                <a:rPr lang="en-US" altLang="en-US" sz="1200" b="1" dirty="0" err="1">
                  <a:solidFill>
                    <a:schemeClr val="bg2"/>
                  </a:solidFill>
                </a:rPr>
                <a:t>tập</a:t>
              </a:r>
              <a:r>
                <a:rPr lang="en-US" altLang="en-US" sz="1200" b="1" dirty="0">
                  <a:solidFill>
                    <a:schemeClr val="bg2"/>
                  </a:solidFill>
                </a:rPr>
                <a:t> </a:t>
              </a:r>
              <a:r>
                <a:rPr lang="en-US" altLang="en-US" sz="1200" b="1" dirty="0" err="1">
                  <a:solidFill>
                    <a:schemeClr val="bg2"/>
                  </a:solidFill>
                </a:rPr>
                <a:t>thực</a:t>
              </a:r>
              <a:r>
                <a:rPr lang="en-US" altLang="en-US" sz="1200" b="1" dirty="0">
                  <a:solidFill>
                    <a:schemeClr val="bg2"/>
                  </a:solidFill>
                </a:rPr>
                <a:t> </a:t>
              </a:r>
              <a:r>
                <a:rPr lang="en-US" altLang="en-US" sz="1200" b="1" dirty="0" err="1">
                  <a:solidFill>
                    <a:schemeClr val="bg2"/>
                  </a:solidFill>
                </a:rPr>
                <a:t>hành</a:t>
              </a:r>
              <a:endParaRPr lang="en-US" altLang="en-US" sz="1200" b="1" dirty="0">
                <a:solidFill>
                  <a:schemeClr val="bg2"/>
                </a:solidFill>
              </a:endParaRPr>
            </a:p>
            <a:p>
              <a:pPr algn="ctr">
                <a:spcBef>
                  <a:spcPct val="0"/>
                </a:spcBef>
                <a:buClrTx/>
                <a:buSzTx/>
                <a:buFontTx/>
                <a:buNone/>
              </a:pPr>
              <a:r>
                <a:rPr lang="en-US" altLang="en-US" sz="1200" b="1" dirty="0" err="1">
                  <a:solidFill>
                    <a:schemeClr val="bg2"/>
                  </a:solidFill>
                </a:rPr>
                <a:t>minh</a:t>
              </a:r>
              <a:r>
                <a:rPr lang="en-US" altLang="en-US" sz="1200" b="1" dirty="0">
                  <a:solidFill>
                    <a:schemeClr val="bg2"/>
                  </a:solidFill>
                </a:rPr>
                <a:t> </a:t>
              </a:r>
              <a:r>
                <a:rPr lang="en-US" altLang="en-US" sz="1200" b="1" dirty="0" err="1">
                  <a:solidFill>
                    <a:schemeClr val="bg2"/>
                  </a:solidFill>
                </a:rPr>
                <a:t>họa</a:t>
              </a:r>
              <a:endParaRPr lang="en-US" altLang="en-US" sz="1200" b="1" dirty="0">
                <a:solidFill>
                  <a:schemeClr val="bg2"/>
                </a:solidFill>
              </a:endParaRPr>
            </a:p>
            <a:p>
              <a:pPr algn="ctr">
                <a:spcBef>
                  <a:spcPct val="0"/>
                </a:spcBef>
                <a:buClrTx/>
                <a:buSzTx/>
                <a:buFontTx/>
                <a:buNone/>
              </a:pPr>
              <a:r>
                <a:rPr lang="en-US" altLang="en-US" sz="1200" b="1" dirty="0" err="1">
                  <a:solidFill>
                    <a:schemeClr val="bg2"/>
                  </a:solidFill>
                </a:rPr>
                <a:t>Dự</a:t>
              </a:r>
              <a:r>
                <a:rPr lang="en-US" altLang="en-US" sz="1200" b="1" dirty="0">
                  <a:solidFill>
                    <a:schemeClr val="bg2"/>
                  </a:solidFill>
                </a:rPr>
                <a:t> </a:t>
              </a:r>
              <a:r>
                <a:rPr lang="en-US" altLang="en-US" sz="1200" b="1" dirty="0" err="1">
                  <a:solidFill>
                    <a:schemeClr val="bg2"/>
                  </a:solidFill>
                </a:rPr>
                <a:t>án</a:t>
              </a:r>
              <a:endParaRPr lang="en-US" altLang="en-US" sz="1200" b="1" dirty="0">
                <a:solidFill>
                  <a:schemeClr val="bg2"/>
                </a:solidFill>
              </a:endParaRPr>
            </a:p>
            <a:p>
              <a:pPr algn="ctr">
                <a:spcBef>
                  <a:spcPct val="0"/>
                </a:spcBef>
                <a:buClrTx/>
                <a:buSzTx/>
                <a:buFontTx/>
                <a:buNone/>
              </a:pPr>
              <a:r>
                <a:rPr lang="en-US" altLang="en-US" sz="1200" b="1" dirty="0" err="1">
                  <a:solidFill>
                    <a:schemeClr val="bg2"/>
                  </a:solidFill>
                </a:rPr>
                <a:t>Sơ</a:t>
              </a:r>
              <a:r>
                <a:rPr lang="en-US" altLang="en-US" sz="1200" b="1" dirty="0">
                  <a:solidFill>
                    <a:schemeClr val="bg2"/>
                  </a:solidFill>
                </a:rPr>
                <a:t> </a:t>
              </a:r>
              <a:r>
                <a:rPr lang="en-US" altLang="en-US" sz="1200" b="1" dirty="0" err="1">
                  <a:solidFill>
                    <a:schemeClr val="bg2"/>
                  </a:solidFill>
                </a:rPr>
                <a:t>đồ</a:t>
              </a:r>
              <a:endParaRPr lang="en-US" altLang="en-US" sz="1200" b="1" dirty="0">
                <a:solidFill>
                  <a:schemeClr val="bg2"/>
                </a:solidFill>
              </a:endParaRPr>
            </a:p>
            <a:p>
              <a:pPr algn="ctr">
                <a:spcBef>
                  <a:spcPct val="0"/>
                </a:spcBef>
                <a:buClrTx/>
                <a:buSzTx/>
                <a:buFontTx/>
                <a:buNone/>
              </a:pPr>
              <a:r>
                <a:rPr lang="en-US" altLang="en-US" sz="1200" b="1" dirty="0" err="1">
                  <a:solidFill>
                    <a:schemeClr val="bg2"/>
                  </a:solidFill>
                </a:rPr>
                <a:t>Mô</a:t>
              </a:r>
              <a:r>
                <a:rPr lang="en-US" altLang="en-US" sz="1200" b="1" dirty="0">
                  <a:solidFill>
                    <a:schemeClr val="bg2"/>
                  </a:solidFill>
                </a:rPr>
                <a:t> </a:t>
              </a:r>
              <a:r>
                <a:rPr lang="en-US" altLang="en-US" sz="1200" b="1" dirty="0" err="1">
                  <a:solidFill>
                    <a:schemeClr val="bg2"/>
                  </a:solidFill>
                </a:rPr>
                <a:t>phỏng</a:t>
              </a:r>
              <a:endParaRPr lang="en-US" altLang="en-US" sz="1200" b="1" dirty="0">
                <a:solidFill>
                  <a:schemeClr val="bg2"/>
                </a:solidFill>
              </a:endParaRPr>
            </a:p>
            <a:p>
              <a:pPr algn="ctr">
                <a:spcBef>
                  <a:spcPct val="0"/>
                </a:spcBef>
                <a:buClrTx/>
                <a:buSzTx/>
                <a:buFontTx/>
                <a:buNone/>
              </a:pPr>
              <a:r>
                <a:rPr lang="en-US" altLang="en-US" sz="1200" b="1" dirty="0" err="1">
                  <a:solidFill>
                    <a:schemeClr val="bg2"/>
                  </a:solidFill>
                </a:rPr>
                <a:t>Đóng</a:t>
              </a:r>
              <a:r>
                <a:rPr lang="en-US" altLang="en-US" sz="1200" b="1" dirty="0">
                  <a:solidFill>
                    <a:schemeClr val="bg2"/>
                  </a:solidFill>
                </a:rPr>
                <a:t> </a:t>
              </a:r>
              <a:r>
                <a:rPr lang="en-US" altLang="en-US" sz="1200" b="1" dirty="0" err="1">
                  <a:solidFill>
                    <a:schemeClr val="bg2"/>
                  </a:solidFill>
                </a:rPr>
                <a:t>vai</a:t>
              </a:r>
              <a:endParaRPr lang="en-US" altLang="en-US" sz="1200" b="1" dirty="0">
                <a:solidFill>
                  <a:schemeClr val="bg2"/>
                </a:solidFill>
              </a:endParaRPr>
            </a:p>
            <a:p>
              <a:pPr algn="ctr">
                <a:spcBef>
                  <a:spcPct val="0"/>
                </a:spcBef>
                <a:buClrTx/>
                <a:buSzTx/>
                <a:buFontTx/>
                <a:buNone/>
              </a:pPr>
              <a:r>
                <a:rPr lang="en-US" altLang="en-US" sz="1200" b="1" dirty="0" err="1">
                  <a:solidFill>
                    <a:schemeClr val="bg2"/>
                  </a:solidFill>
                </a:rPr>
                <a:t>Dạy</a:t>
              </a:r>
              <a:r>
                <a:rPr lang="en-US" altLang="en-US" sz="1200" b="1" dirty="0">
                  <a:solidFill>
                    <a:schemeClr val="bg2"/>
                  </a:solidFill>
                </a:rPr>
                <a:t> </a:t>
              </a:r>
              <a:r>
                <a:rPr lang="en-US" altLang="en-US" sz="1200" b="1" dirty="0" err="1">
                  <a:solidFill>
                    <a:schemeClr val="bg2"/>
                  </a:solidFill>
                </a:rPr>
                <a:t>lại</a:t>
              </a:r>
              <a:endParaRPr lang="en-US" altLang="en-US" sz="1200" b="1" dirty="0">
                <a:solidFill>
                  <a:schemeClr val="bg2"/>
                </a:solidFill>
              </a:endParaRPr>
            </a:p>
          </p:txBody>
        </p:sp>
        <p:sp>
          <p:nvSpPr>
            <p:cNvPr id="17" name="Rectangle 9">
              <a:extLst>
                <a:ext uri="{FF2B5EF4-FFF2-40B4-BE49-F238E27FC236}">
                  <a16:creationId xmlns:a16="http://schemas.microsoft.com/office/drawing/2014/main" id="{F9634F0A-88BD-47B1-BE93-0604AE502435}"/>
                </a:ext>
              </a:extLst>
            </p:cNvPr>
            <p:cNvSpPr>
              <a:spLocks noChangeArrowheads="1"/>
            </p:cNvSpPr>
            <p:nvPr/>
          </p:nvSpPr>
          <p:spPr bwMode="auto">
            <a:xfrm>
              <a:off x="6137275" y="1002629"/>
              <a:ext cx="1384300" cy="1676400"/>
            </a:xfrm>
            <a:prstGeom prst="rect">
              <a:avLst/>
            </a:prstGeom>
            <a:solidFill>
              <a:srgbClr val="00206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algn="ctr">
                <a:spcBef>
                  <a:spcPct val="0"/>
                </a:spcBef>
                <a:buClrTx/>
                <a:buSzTx/>
                <a:buFontTx/>
                <a:buNone/>
              </a:pPr>
              <a:r>
                <a:rPr lang="en-US" altLang="en-US" sz="1200" b="1">
                  <a:solidFill>
                    <a:schemeClr val="bg2"/>
                  </a:solidFill>
                </a:rPr>
                <a:t>Vấn đề</a:t>
              </a:r>
            </a:p>
            <a:p>
              <a:pPr algn="ctr">
                <a:spcBef>
                  <a:spcPct val="0"/>
                </a:spcBef>
                <a:buClrTx/>
                <a:buSzTx/>
                <a:buFontTx/>
                <a:buNone/>
              </a:pPr>
              <a:r>
                <a:rPr lang="en-US" altLang="en-US" sz="1200" b="1">
                  <a:solidFill>
                    <a:schemeClr val="bg2"/>
                  </a:solidFill>
                </a:rPr>
                <a:t>Bài tập</a:t>
              </a:r>
            </a:p>
            <a:p>
              <a:pPr algn="ctr">
                <a:spcBef>
                  <a:spcPct val="0"/>
                </a:spcBef>
                <a:buClrTx/>
                <a:buSzTx/>
                <a:buFontTx/>
                <a:buNone/>
              </a:pPr>
              <a:r>
                <a:rPr lang="en-US" altLang="en-US" sz="1200" b="1">
                  <a:solidFill>
                    <a:schemeClr val="bg2"/>
                  </a:solidFill>
                </a:rPr>
                <a:t>Nghiên cứu trường hợp</a:t>
              </a:r>
            </a:p>
            <a:p>
              <a:pPr algn="ctr">
                <a:spcBef>
                  <a:spcPct val="0"/>
                </a:spcBef>
                <a:buClrTx/>
                <a:buSzTx/>
                <a:buFontTx/>
                <a:buNone/>
              </a:pPr>
              <a:r>
                <a:rPr lang="en-US" altLang="en-US" sz="1200" b="1">
                  <a:solidFill>
                    <a:schemeClr val="bg2"/>
                  </a:solidFill>
                </a:rPr>
                <a:t>Thảo luận</a:t>
              </a:r>
            </a:p>
            <a:p>
              <a:pPr algn="ctr">
                <a:spcBef>
                  <a:spcPct val="0"/>
                </a:spcBef>
                <a:buClrTx/>
                <a:buSzTx/>
                <a:buFontTx/>
                <a:buNone/>
              </a:pPr>
              <a:r>
                <a:rPr lang="en-US" altLang="en-US" sz="1200" b="1">
                  <a:solidFill>
                    <a:schemeClr val="bg2"/>
                  </a:solidFill>
                </a:rPr>
                <a:t>Câu hỏi</a:t>
              </a:r>
            </a:p>
            <a:p>
              <a:pPr algn="ctr">
                <a:spcBef>
                  <a:spcPct val="0"/>
                </a:spcBef>
                <a:buClrTx/>
                <a:buSzTx/>
                <a:buFontTx/>
                <a:buNone/>
              </a:pPr>
              <a:r>
                <a:rPr lang="en-US" altLang="en-US" sz="1200" b="1">
                  <a:solidFill>
                    <a:schemeClr val="bg2"/>
                  </a:solidFill>
                </a:rPr>
                <a:t>Kiểm tra</a:t>
              </a:r>
            </a:p>
          </p:txBody>
        </p:sp>
        <p:sp>
          <p:nvSpPr>
            <p:cNvPr id="18" name="Rectangle 9">
              <a:extLst>
                <a:ext uri="{FF2B5EF4-FFF2-40B4-BE49-F238E27FC236}">
                  <a16:creationId xmlns:a16="http://schemas.microsoft.com/office/drawing/2014/main" id="{BCEE1963-AEE2-43B6-B0D7-5577EA32551D}"/>
                </a:ext>
              </a:extLst>
            </p:cNvPr>
            <p:cNvSpPr>
              <a:spLocks noChangeArrowheads="1"/>
            </p:cNvSpPr>
            <p:nvPr/>
          </p:nvSpPr>
          <p:spPr bwMode="auto">
            <a:xfrm>
              <a:off x="7581900" y="172367"/>
              <a:ext cx="1384300" cy="1676400"/>
            </a:xfrm>
            <a:prstGeom prst="rect">
              <a:avLst/>
            </a:prstGeom>
            <a:solidFill>
              <a:srgbClr val="00206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algn="ctr">
                <a:spcBef>
                  <a:spcPct val="0"/>
                </a:spcBef>
                <a:buClrTx/>
                <a:buSzTx/>
                <a:buFontTx/>
                <a:buNone/>
              </a:pPr>
              <a:r>
                <a:rPr lang="en-US" altLang="en-US" sz="1200" b="1" dirty="0" err="1">
                  <a:solidFill>
                    <a:schemeClr val="bg2"/>
                  </a:solidFill>
                </a:rPr>
                <a:t>Dự</a:t>
              </a:r>
              <a:r>
                <a:rPr lang="en-US" altLang="en-US" sz="1200" b="1" dirty="0">
                  <a:solidFill>
                    <a:schemeClr val="bg2"/>
                  </a:solidFill>
                </a:rPr>
                <a:t> </a:t>
              </a:r>
              <a:r>
                <a:rPr lang="en-US" altLang="en-US" sz="1200" b="1" dirty="0" err="1">
                  <a:solidFill>
                    <a:schemeClr val="bg2"/>
                  </a:solidFill>
                </a:rPr>
                <a:t>án</a:t>
              </a:r>
              <a:endParaRPr lang="en-US" altLang="en-US" sz="1200" b="1" dirty="0">
                <a:solidFill>
                  <a:schemeClr val="bg2"/>
                </a:solidFill>
              </a:endParaRPr>
            </a:p>
            <a:p>
              <a:pPr algn="ctr">
                <a:spcBef>
                  <a:spcPct val="0"/>
                </a:spcBef>
                <a:buClrTx/>
                <a:buSzTx/>
                <a:buFontTx/>
                <a:buNone/>
              </a:pPr>
              <a:r>
                <a:rPr lang="en-US" altLang="en-US" sz="1200" b="1" dirty="0" err="1">
                  <a:solidFill>
                    <a:schemeClr val="bg2"/>
                  </a:solidFill>
                </a:rPr>
                <a:t>Vấn</a:t>
              </a:r>
              <a:r>
                <a:rPr lang="en-US" altLang="en-US" sz="1200" b="1" dirty="0">
                  <a:solidFill>
                    <a:schemeClr val="bg2"/>
                  </a:solidFill>
                </a:rPr>
                <a:t> </a:t>
              </a:r>
              <a:r>
                <a:rPr lang="en-US" altLang="en-US" sz="1200" b="1" dirty="0" err="1">
                  <a:solidFill>
                    <a:schemeClr val="bg2"/>
                  </a:solidFill>
                </a:rPr>
                <a:t>đề</a:t>
              </a:r>
              <a:endParaRPr lang="en-US" altLang="en-US" sz="1200" b="1" dirty="0">
                <a:solidFill>
                  <a:schemeClr val="bg2"/>
                </a:solidFill>
              </a:endParaRPr>
            </a:p>
            <a:p>
              <a:pPr algn="ctr">
                <a:spcBef>
                  <a:spcPct val="0"/>
                </a:spcBef>
                <a:buClrTx/>
                <a:buSzTx/>
                <a:buFontTx/>
                <a:buNone/>
              </a:pPr>
              <a:r>
                <a:rPr lang="en-US" altLang="en-US" sz="1200" b="1" dirty="0" err="1">
                  <a:solidFill>
                    <a:schemeClr val="bg2"/>
                  </a:solidFill>
                </a:rPr>
                <a:t>Nghiên</a:t>
              </a:r>
              <a:r>
                <a:rPr lang="en-US" altLang="en-US" sz="1200" b="1" dirty="0">
                  <a:solidFill>
                    <a:schemeClr val="bg2"/>
                  </a:solidFill>
                </a:rPr>
                <a:t> </a:t>
              </a:r>
              <a:r>
                <a:rPr lang="en-US" altLang="en-US" sz="1200" b="1" dirty="0" err="1">
                  <a:solidFill>
                    <a:schemeClr val="bg2"/>
                  </a:solidFill>
                </a:rPr>
                <a:t>cứ</a:t>
              </a:r>
              <a:r>
                <a:rPr lang="en-US" altLang="en-US" sz="1200" b="1" dirty="0">
                  <a:solidFill>
                    <a:schemeClr val="bg2"/>
                  </a:solidFill>
                </a:rPr>
                <a:t> tr</a:t>
              </a:r>
              <a:r>
                <a:rPr lang="vi-VN" altLang="en-US" sz="1200" b="1" dirty="0">
                  <a:solidFill>
                    <a:schemeClr val="bg2"/>
                  </a:solidFill>
                </a:rPr>
                <a:t>ư</a:t>
              </a:r>
              <a:r>
                <a:rPr lang="en-US" altLang="en-US" sz="1200" b="1" dirty="0" err="1">
                  <a:solidFill>
                    <a:schemeClr val="bg2"/>
                  </a:solidFill>
                </a:rPr>
                <a:t>ờng</a:t>
              </a:r>
              <a:r>
                <a:rPr lang="en-US" altLang="en-US" sz="1200" b="1" dirty="0">
                  <a:solidFill>
                    <a:schemeClr val="bg2"/>
                  </a:solidFill>
                </a:rPr>
                <a:t> </a:t>
              </a:r>
              <a:r>
                <a:rPr lang="en-US" altLang="en-US" sz="1200" b="1" dirty="0" err="1">
                  <a:solidFill>
                    <a:schemeClr val="bg2"/>
                  </a:solidFill>
                </a:rPr>
                <a:t>hợp</a:t>
              </a:r>
              <a:endParaRPr lang="en-US" altLang="en-US" sz="1200" b="1" dirty="0">
                <a:solidFill>
                  <a:schemeClr val="bg2"/>
                </a:solidFill>
              </a:endParaRPr>
            </a:p>
            <a:p>
              <a:pPr algn="ctr">
                <a:spcBef>
                  <a:spcPct val="0"/>
                </a:spcBef>
                <a:buClrTx/>
                <a:buSzTx/>
                <a:buFontTx/>
                <a:buNone/>
              </a:pPr>
              <a:r>
                <a:rPr lang="en-US" altLang="en-US" sz="1200" b="1" dirty="0" err="1">
                  <a:solidFill>
                    <a:schemeClr val="bg2"/>
                  </a:solidFill>
                </a:rPr>
                <a:t>Mô</a:t>
              </a:r>
              <a:r>
                <a:rPr lang="en-US" altLang="en-US" sz="1200" b="1" dirty="0">
                  <a:solidFill>
                    <a:schemeClr val="bg2"/>
                  </a:solidFill>
                </a:rPr>
                <a:t> </a:t>
              </a:r>
              <a:r>
                <a:rPr lang="en-US" altLang="en-US" sz="1200" b="1" dirty="0" err="1">
                  <a:solidFill>
                    <a:schemeClr val="bg2"/>
                  </a:solidFill>
                </a:rPr>
                <a:t>phỏng</a:t>
              </a:r>
              <a:r>
                <a:rPr lang="en-US" altLang="en-US" sz="1200" b="1" dirty="0">
                  <a:solidFill>
                    <a:schemeClr val="bg2"/>
                  </a:solidFill>
                </a:rPr>
                <a:t> </a:t>
              </a:r>
            </a:p>
            <a:p>
              <a:pPr algn="ctr">
                <a:spcBef>
                  <a:spcPct val="0"/>
                </a:spcBef>
                <a:buClrTx/>
                <a:buSzTx/>
                <a:buFontTx/>
                <a:buNone/>
              </a:pPr>
              <a:r>
                <a:rPr lang="en-US" altLang="en-US" sz="1200" b="1" dirty="0" err="1">
                  <a:solidFill>
                    <a:schemeClr val="bg2"/>
                  </a:solidFill>
                </a:rPr>
                <a:t>Thẩm</a:t>
              </a:r>
              <a:r>
                <a:rPr lang="en-US" altLang="en-US" sz="1200" b="1" dirty="0">
                  <a:solidFill>
                    <a:schemeClr val="bg2"/>
                  </a:solidFill>
                </a:rPr>
                <a:t> </a:t>
              </a:r>
              <a:r>
                <a:rPr lang="en-US" altLang="en-US" sz="1200" b="1" dirty="0" err="1">
                  <a:solidFill>
                    <a:schemeClr val="bg2"/>
                  </a:solidFill>
                </a:rPr>
                <a:t>định</a:t>
              </a:r>
              <a:endParaRPr lang="en-US" altLang="en-US" sz="1200" b="1" dirty="0">
                <a:solidFill>
                  <a:schemeClr val="bg2"/>
                </a:solidFill>
              </a:endParaRPr>
            </a:p>
            <a:p>
              <a:pPr algn="ctr">
                <a:spcBef>
                  <a:spcPct val="0"/>
                </a:spcBef>
                <a:buClrTx/>
                <a:buSzTx/>
                <a:buFontTx/>
                <a:buNone/>
              </a:pPr>
              <a:r>
                <a:rPr lang="en-US" altLang="en-US" sz="1200" b="1" dirty="0" err="1">
                  <a:solidFill>
                    <a:schemeClr val="bg2"/>
                  </a:solidFill>
                </a:rPr>
                <a:t>Phản</a:t>
              </a:r>
              <a:r>
                <a:rPr lang="en-US" altLang="en-US" sz="1200" b="1" dirty="0">
                  <a:solidFill>
                    <a:schemeClr val="bg2"/>
                  </a:solidFill>
                </a:rPr>
                <a:t> </a:t>
              </a:r>
              <a:r>
                <a:rPr lang="en-US" altLang="en-US" sz="1200" b="1" dirty="0" err="1">
                  <a:solidFill>
                    <a:schemeClr val="bg2"/>
                  </a:solidFill>
                </a:rPr>
                <a:t>biện</a:t>
              </a:r>
              <a:endParaRPr lang="en-US" altLang="en-US" sz="1200" b="1" dirty="0">
                <a:solidFill>
                  <a:schemeClr val="bg2"/>
                </a:solidFill>
              </a:endParaRPr>
            </a:p>
            <a:p>
              <a:pPr algn="ctr">
                <a:spcBef>
                  <a:spcPct val="0"/>
                </a:spcBef>
                <a:buClrTx/>
                <a:buSzTx/>
                <a:buFontTx/>
                <a:buNone/>
              </a:pPr>
              <a:r>
                <a:rPr lang="en-US" altLang="en-US" sz="1200" b="1" dirty="0" err="1">
                  <a:solidFill>
                    <a:schemeClr val="bg2"/>
                  </a:solidFill>
                </a:rPr>
                <a:t>Tranh</a:t>
              </a:r>
              <a:r>
                <a:rPr lang="en-US" altLang="en-US" sz="1200" b="1" dirty="0">
                  <a:solidFill>
                    <a:schemeClr val="bg2"/>
                  </a:solidFill>
                </a:rPr>
                <a:t> </a:t>
              </a:r>
              <a:r>
                <a:rPr lang="en-US" altLang="en-US" sz="1200" b="1" dirty="0" err="1">
                  <a:solidFill>
                    <a:schemeClr val="bg2"/>
                  </a:solidFill>
                </a:rPr>
                <a:t>luận</a:t>
              </a:r>
              <a:endParaRPr lang="en-US" altLang="en-US" sz="1200" b="1" dirty="0">
                <a:solidFill>
                  <a:schemeClr val="bg2"/>
                </a:solidFill>
              </a:endParaRPr>
            </a:p>
          </p:txBody>
        </p:sp>
        <p:sp>
          <p:nvSpPr>
            <p:cNvPr id="19" name="Rectangle 9">
              <a:extLst>
                <a:ext uri="{FF2B5EF4-FFF2-40B4-BE49-F238E27FC236}">
                  <a16:creationId xmlns:a16="http://schemas.microsoft.com/office/drawing/2014/main" id="{63AFF32D-3F28-40B3-B014-3A9DC7AEB858}"/>
                </a:ext>
              </a:extLst>
            </p:cNvPr>
            <p:cNvSpPr>
              <a:spLocks noChangeArrowheads="1"/>
            </p:cNvSpPr>
            <p:nvPr/>
          </p:nvSpPr>
          <p:spPr bwMode="auto">
            <a:xfrm>
              <a:off x="9015413" y="-67681"/>
              <a:ext cx="1384300" cy="1208088"/>
            </a:xfrm>
            <a:prstGeom prst="rect">
              <a:avLst/>
            </a:prstGeom>
            <a:solidFill>
              <a:srgbClr val="00206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algn="ctr">
                <a:spcBef>
                  <a:spcPct val="0"/>
                </a:spcBef>
                <a:buClrTx/>
                <a:buSzTx/>
                <a:buFontTx/>
                <a:buNone/>
              </a:pPr>
              <a:r>
                <a:rPr lang="en-US" altLang="en-US" sz="1200" b="1" dirty="0" err="1">
                  <a:solidFill>
                    <a:schemeClr val="bg2"/>
                  </a:solidFill>
                </a:rPr>
                <a:t>Xây</a:t>
              </a:r>
              <a:r>
                <a:rPr lang="en-US" altLang="en-US" sz="1200" b="1" dirty="0">
                  <a:solidFill>
                    <a:schemeClr val="bg2"/>
                  </a:solidFill>
                </a:rPr>
                <a:t> </a:t>
              </a:r>
              <a:r>
                <a:rPr lang="en-US" altLang="en-US" sz="1200" b="1" dirty="0" err="1">
                  <a:solidFill>
                    <a:schemeClr val="bg2"/>
                  </a:solidFill>
                </a:rPr>
                <a:t>dựng</a:t>
              </a:r>
              <a:r>
                <a:rPr lang="en-US" altLang="en-US" sz="1200" b="1" dirty="0">
                  <a:solidFill>
                    <a:schemeClr val="bg2"/>
                  </a:solidFill>
                </a:rPr>
                <a:t> </a:t>
              </a:r>
              <a:r>
                <a:rPr lang="en-US" altLang="en-US" sz="1200" b="1" dirty="0" err="1">
                  <a:solidFill>
                    <a:schemeClr val="bg2"/>
                  </a:solidFill>
                </a:rPr>
                <a:t>kế</a:t>
              </a:r>
              <a:r>
                <a:rPr lang="en-US" altLang="en-US" sz="1200" b="1" dirty="0">
                  <a:solidFill>
                    <a:schemeClr val="bg2"/>
                  </a:solidFill>
                </a:rPr>
                <a:t> </a:t>
              </a:r>
              <a:r>
                <a:rPr lang="en-US" altLang="en-US" sz="1200" b="1" dirty="0" err="1">
                  <a:solidFill>
                    <a:schemeClr val="bg2"/>
                  </a:solidFill>
                </a:rPr>
                <a:t>hoạch</a:t>
              </a:r>
              <a:endParaRPr lang="en-US" altLang="en-US" sz="1200" b="1" dirty="0">
                <a:solidFill>
                  <a:schemeClr val="bg2"/>
                </a:solidFill>
              </a:endParaRPr>
            </a:p>
            <a:p>
              <a:pPr algn="ctr">
                <a:spcBef>
                  <a:spcPct val="0"/>
                </a:spcBef>
                <a:buClrTx/>
                <a:buSzTx/>
                <a:buFontTx/>
                <a:buNone/>
              </a:pPr>
              <a:r>
                <a:rPr lang="en-US" altLang="en-US" sz="1200" b="1" dirty="0" err="1">
                  <a:solidFill>
                    <a:schemeClr val="bg2"/>
                  </a:solidFill>
                </a:rPr>
                <a:t>Bài</a:t>
              </a:r>
              <a:r>
                <a:rPr lang="en-US" altLang="en-US" sz="1200" b="1" dirty="0">
                  <a:solidFill>
                    <a:schemeClr val="bg2"/>
                  </a:solidFill>
                </a:rPr>
                <a:t> </a:t>
              </a:r>
              <a:r>
                <a:rPr lang="en-US" altLang="en-US" sz="1200" b="1" dirty="0" err="1">
                  <a:solidFill>
                    <a:schemeClr val="bg2"/>
                  </a:solidFill>
                </a:rPr>
                <a:t>tập</a:t>
              </a:r>
              <a:r>
                <a:rPr lang="en-US" altLang="en-US" sz="1200" b="1" dirty="0">
                  <a:solidFill>
                    <a:schemeClr val="bg2"/>
                  </a:solidFill>
                </a:rPr>
                <a:t> </a:t>
              </a:r>
              <a:r>
                <a:rPr lang="en-US" altLang="en-US" sz="1200" b="1" dirty="0" err="1">
                  <a:solidFill>
                    <a:schemeClr val="bg2"/>
                  </a:solidFill>
                </a:rPr>
                <a:t>sáng</a:t>
              </a:r>
              <a:r>
                <a:rPr lang="en-US" altLang="en-US" sz="1200" b="1" dirty="0">
                  <a:solidFill>
                    <a:schemeClr val="bg2"/>
                  </a:solidFill>
                </a:rPr>
                <a:t> </a:t>
              </a:r>
              <a:r>
                <a:rPr lang="en-US" altLang="en-US" sz="1200" b="1" dirty="0" err="1">
                  <a:solidFill>
                    <a:schemeClr val="bg2"/>
                  </a:solidFill>
                </a:rPr>
                <a:t>tạo</a:t>
              </a:r>
              <a:endParaRPr lang="en-US" altLang="en-US" sz="1200" b="1" dirty="0">
                <a:solidFill>
                  <a:schemeClr val="bg2"/>
                </a:solidFill>
              </a:endParaRPr>
            </a:p>
            <a:p>
              <a:pPr algn="ctr">
                <a:spcBef>
                  <a:spcPct val="0"/>
                </a:spcBef>
                <a:buClrTx/>
                <a:buSzTx/>
                <a:buFontTx/>
                <a:buNone/>
              </a:pPr>
              <a:r>
                <a:rPr lang="en-US" altLang="en-US" sz="1200" b="1" dirty="0" err="1">
                  <a:solidFill>
                    <a:schemeClr val="bg2"/>
                  </a:solidFill>
                </a:rPr>
                <a:t>Dự</a:t>
              </a:r>
              <a:r>
                <a:rPr lang="en-US" altLang="en-US" sz="1200" b="1" dirty="0">
                  <a:solidFill>
                    <a:schemeClr val="bg2"/>
                  </a:solidFill>
                </a:rPr>
                <a:t> </a:t>
              </a:r>
              <a:r>
                <a:rPr lang="en-US" altLang="en-US" sz="1200" b="1" dirty="0" err="1">
                  <a:solidFill>
                    <a:schemeClr val="bg2"/>
                  </a:solidFill>
                </a:rPr>
                <a:t>án</a:t>
              </a:r>
              <a:endParaRPr lang="en-US" altLang="en-US" sz="1200" b="1" dirty="0">
                <a:solidFill>
                  <a:schemeClr val="bg2"/>
                </a:solidFill>
              </a:endParaRPr>
            </a:p>
            <a:p>
              <a:pPr algn="ctr">
                <a:spcBef>
                  <a:spcPct val="0"/>
                </a:spcBef>
                <a:buClrTx/>
                <a:buSzTx/>
                <a:buFontTx/>
                <a:buNone/>
              </a:pPr>
              <a:r>
                <a:rPr lang="en-US" altLang="en-US" sz="1200" b="1" dirty="0" err="1">
                  <a:solidFill>
                    <a:schemeClr val="bg2"/>
                  </a:solidFill>
                </a:rPr>
                <a:t>Xây</a:t>
              </a:r>
              <a:r>
                <a:rPr lang="en-US" altLang="en-US" sz="1200" b="1" dirty="0">
                  <a:solidFill>
                    <a:schemeClr val="bg2"/>
                  </a:solidFill>
                </a:rPr>
                <a:t> </a:t>
              </a:r>
              <a:r>
                <a:rPr lang="en-US" altLang="en-US" sz="1200" b="1" dirty="0" err="1">
                  <a:solidFill>
                    <a:schemeClr val="bg2"/>
                  </a:solidFill>
                </a:rPr>
                <a:t>dựng</a:t>
              </a:r>
              <a:endParaRPr lang="en-US" altLang="en-US" sz="1200" b="1" dirty="0">
                <a:solidFill>
                  <a:schemeClr val="bg2"/>
                </a:solidFill>
              </a:endParaRPr>
            </a:p>
          </p:txBody>
        </p:sp>
        <p:sp>
          <p:nvSpPr>
            <p:cNvPr id="20" name="Rectangle 9">
              <a:extLst>
                <a:ext uri="{FF2B5EF4-FFF2-40B4-BE49-F238E27FC236}">
                  <a16:creationId xmlns:a16="http://schemas.microsoft.com/office/drawing/2014/main" id="{5212F504-F01C-449E-9DE5-B4B6370AAA48}"/>
                </a:ext>
              </a:extLst>
            </p:cNvPr>
            <p:cNvSpPr>
              <a:spLocks noChangeArrowheads="1"/>
            </p:cNvSpPr>
            <p:nvPr/>
          </p:nvSpPr>
          <p:spPr bwMode="auto">
            <a:xfrm>
              <a:off x="4748213" y="3970199"/>
              <a:ext cx="1384300" cy="2138025"/>
            </a:xfrm>
            <a:prstGeom prst="rect">
              <a:avLst/>
            </a:prstGeom>
            <a:solidFill>
              <a:srgbClr val="00206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algn="ctr">
                <a:spcBef>
                  <a:spcPct val="0"/>
                </a:spcBef>
                <a:buClrTx/>
                <a:buSzTx/>
                <a:buFontTx/>
                <a:buNone/>
              </a:pPr>
              <a:r>
                <a:rPr lang="en-US" altLang="en-US" sz="1200" b="1" dirty="0" err="1">
                  <a:solidFill>
                    <a:schemeClr val="bg2"/>
                  </a:solidFill>
                </a:rPr>
                <a:t>Lựa</a:t>
              </a:r>
              <a:r>
                <a:rPr lang="en-US" altLang="en-US" sz="1200" b="1" dirty="0">
                  <a:solidFill>
                    <a:schemeClr val="bg2"/>
                  </a:solidFill>
                </a:rPr>
                <a:t> </a:t>
              </a:r>
              <a:r>
                <a:rPr lang="en-US" altLang="en-US" sz="1200" b="1" dirty="0" err="1">
                  <a:solidFill>
                    <a:schemeClr val="bg2"/>
                  </a:solidFill>
                </a:rPr>
                <a:t>chọn</a:t>
              </a:r>
              <a:endParaRPr lang="en-US" altLang="en-US" sz="1200" b="1" dirty="0">
                <a:solidFill>
                  <a:schemeClr val="bg2"/>
                </a:solidFill>
              </a:endParaRPr>
            </a:p>
            <a:p>
              <a:pPr algn="ctr">
                <a:spcBef>
                  <a:spcPct val="0"/>
                </a:spcBef>
                <a:buClrTx/>
                <a:buSzTx/>
                <a:buFontTx/>
                <a:buNone/>
              </a:pPr>
              <a:r>
                <a:rPr lang="en-US" altLang="en-US" sz="1200" b="1" dirty="0" err="1">
                  <a:solidFill>
                    <a:schemeClr val="bg2"/>
                  </a:solidFill>
                </a:rPr>
                <a:t>Xây</a:t>
              </a:r>
              <a:r>
                <a:rPr lang="en-US" altLang="en-US" sz="1200" b="1" dirty="0">
                  <a:solidFill>
                    <a:schemeClr val="bg2"/>
                  </a:solidFill>
                </a:rPr>
                <a:t> </a:t>
              </a:r>
              <a:r>
                <a:rPr lang="en-US" altLang="en-US" sz="1200" b="1" dirty="0" err="1">
                  <a:solidFill>
                    <a:schemeClr val="bg2"/>
                  </a:solidFill>
                </a:rPr>
                <a:t>dựng</a:t>
              </a:r>
              <a:r>
                <a:rPr lang="en-US" altLang="en-US" sz="1200" b="1" dirty="0">
                  <a:solidFill>
                    <a:schemeClr val="bg2"/>
                  </a:solidFill>
                </a:rPr>
                <a:t> </a:t>
              </a:r>
              <a:r>
                <a:rPr lang="en-US" altLang="en-US" sz="1200" b="1" dirty="0" err="1">
                  <a:solidFill>
                    <a:schemeClr val="bg2"/>
                  </a:solidFill>
                </a:rPr>
                <a:t>kịch</a:t>
              </a:r>
              <a:r>
                <a:rPr lang="en-US" altLang="en-US" sz="1200" b="1" dirty="0">
                  <a:solidFill>
                    <a:schemeClr val="bg2"/>
                  </a:solidFill>
                </a:rPr>
                <a:t> </a:t>
              </a:r>
              <a:r>
                <a:rPr lang="en-US" altLang="en-US" sz="1200" b="1" dirty="0" err="1">
                  <a:solidFill>
                    <a:schemeClr val="bg2"/>
                  </a:solidFill>
                </a:rPr>
                <a:t>bản</a:t>
              </a:r>
              <a:endParaRPr lang="en-US" altLang="en-US" sz="1200" b="1" dirty="0">
                <a:solidFill>
                  <a:schemeClr val="bg2"/>
                </a:solidFill>
              </a:endParaRPr>
            </a:p>
            <a:p>
              <a:pPr algn="ctr">
                <a:spcBef>
                  <a:spcPct val="0"/>
                </a:spcBef>
                <a:buClrTx/>
                <a:buSzTx/>
                <a:buFontTx/>
                <a:buNone/>
              </a:pPr>
              <a:r>
                <a:rPr lang="en-US" altLang="en-US" sz="1200" b="1" dirty="0" err="1">
                  <a:solidFill>
                    <a:schemeClr val="bg2"/>
                  </a:solidFill>
                </a:rPr>
                <a:t>Giải</a:t>
              </a:r>
              <a:r>
                <a:rPr lang="en-US" altLang="en-US" sz="1200" b="1" dirty="0">
                  <a:solidFill>
                    <a:schemeClr val="bg2"/>
                  </a:solidFill>
                </a:rPr>
                <a:t> </a:t>
              </a:r>
              <a:r>
                <a:rPr lang="en-US" altLang="en-US" sz="1200" b="1" dirty="0" err="1">
                  <a:solidFill>
                    <a:schemeClr val="bg2"/>
                  </a:solidFill>
                </a:rPr>
                <a:t>thích</a:t>
              </a:r>
              <a:endParaRPr lang="en-US" altLang="en-US" sz="1200" b="1" dirty="0">
                <a:solidFill>
                  <a:schemeClr val="bg2"/>
                </a:solidFill>
              </a:endParaRPr>
            </a:p>
            <a:p>
              <a:pPr algn="ctr">
                <a:spcBef>
                  <a:spcPct val="0"/>
                </a:spcBef>
                <a:buClrTx/>
                <a:buSzTx/>
                <a:buFontTx/>
                <a:buNone/>
              </a:pPr>
              <a:r>
                <a:rPr lang="en-US" altLang="en-US" sz="1200" b="1" dirty="0" err="1">
                  <a:solidFill>
                    <a:schemeClr val="bg2"/>
                  </a:solidFill>
                </a:rPr>
                <a:t>Tổ</a:t>
              </a:r>
              <a:r>
                <a:rPr lang="en-US" altLang="en-US" sz="1200" b="1" dirty="0">
                  <a:solidFill>
                    <a:schemeClr val="bg2"/>
                  </a:solidFill>
                </a:rPr>
                <a:t> </a:t>
              </a:r>
              <a:r>
                <a:rPr lang="en-US" altLang="en-US" sz="1200" b="1" dirty="0" err="1">
                  <a:solidFill>
                    <a:schemeClr val="bg2"/>
                  </a:solidFill>
                </a:rPr>
                <a:t>chúc</a:t>
              </a:r>
              <a:endParaRPr lang="en-US" altLang="en-US" sz="1200" b="1" dirty="0">
                <a:solidFill>
                  <a:schemeClr val="bg2"/>
                </a:solidFill>
              </a:endParaRPr>
            </a:p>
            <a:p>
              <a:pPr algn="ctr">
                <a:spcBef>
                  <a:spcPct val="0"/>
                </a:spcBef>
                <a:buClrTx/>
                <a:buSzTx/>
                <a:buFontTx/>
                <a:buNone/>
              </a:pPr>
              <a:r>
                <a:rPr lang="en-US" altLang="en-US" sz="1200" b="1" dirty="0" err="1">
                  <a:solidFill>
                    <a:schemeClr val="bg2"/>
                  </a:solidFill>
                </a:rPr>
                <a:t>Chuẩn</a:t>
              </a:r>
              <a:r>
                <a:rPr lang="en-US" altLang="en-US" sz="1200" b="1" dirty="0">
                  <a:solidFill>
                    <a:schemeClr val="bg2"/>
                  </a:solidFill>
                </a:rPr>
                <a:t> </a:t>
              </a:r>
              <a:r>
                <a:rPr lang="en-US" altLang="en-US" sz="1200" b="1" dirty="0" err="1">
                  <a:solidFill>
                    <a:schemeClr val="bg2"/>
                  </a:solidFill>
                </a:rPr>
                <a:t>bị</a:t>
              </a:r>
              <a:endParaRPr lang="en-US" altLang="en-US" sz="1200" b="1" dirty="0">
                <a:solidFill>
                  <a:schemeClr val="bg2"/>
                </a:solidFill>
              </a:endParaRPr>
            </a:p>
            <a:p>
              <a:pPr algn="ctr">
                <a:spcBef>
                  <a:spcPct val="0"/>
                </a:spcBef>
                <a:buClrTx/>
                <a:buSzTx/>
                <a:buFontTx/>
                <a:buNone/>
              </a:pPr>
              <a:r>
                <a:rPr lang="en-US" altLang="en-US" sz="1200" b="1" dirty="0" err="1">
                  <a:solidFill>
                    <a:schemeClr val="bg2"/>
                  </a:solidFill>
                </a:rPr>
                <a:t>Sản</a:t>
              </a:r>
              <a:r>
                <a:rPr lang="en-US" altLang="en-US" sz="1200" b="1" dirty="0">
                  <a:solidFill>
                    <a:schemeClr val="bg2"/>
                  </a:solidFill>
                </a:rPr>
                <a:t> </a:t>
              </a:r>
              <a:r>
                <a:rPr lang="en-US" altLang="en-US" sz="1200" b="1" dirty="0" err="1">
                  <a:solidFill>
                    <a:schemeClr val="bg2"/>
                  </a:solidFill>
                </a:rPr>
                <a:t>xuất</a:t>
              </a:r>
              <a:endParaRPr lang="en-US" altLang="en-US" sz="1200" b="1" dirty="0">
                <a:solidFill>
                  <a:schemeClr val="bg2"/>
                </a:solidFill>
              </a:endParaRPr>
            </a:p>
            <a:p>
              <a:pPr algn="ctr">
                <a:spcBef>
                  <a:spcPct val="0"/>
                </a:spcBef>
                <a:buClrTx/>
                <a:buSzTx/>
                <a:buFontTx/>
                <a:buNone/>
              </a:pPr>
              <a:r>
                <a:rPr lang="en-US" altLang="en-US" sz="1200" b="1" dirty="0" err="1">
                  <a:solidFill>
                    <a:schemeClr val="bg2"/>
                  </a:solidFill>
                </a:rPr>
                <a:t>Thể</a:t>
              </a:r>
              <a:r>
                <a:rPr lang="en-US" altLang="en-US" sz="1200" b="1" dirty="0">
                  <a:solidFill>
                    <a:schemeClr val="bg2"/>
                  </a:solidFill>
                </a:rPr>
                <a:t> </a:t>
              </a:r>
              <a:r>
                <a:rPr lang="en-US" altLang="en-US" sz="1200" b="1" dirty="0" err="1">
                  <a:solidFill>
                    <a:schemeClr val="bg2"/>
                  </a:solidFill>
                </a:rPr>
                <a:t>hiện</a:t>
              </a:r>
              <a:endParaRPr lang="en-US" altLang="en-US" sz="1200" b="1" dirty="0">
                <a:solidFill>
                  <a:schemeClr val="bg2"/>
                </a:solidFill>
              </a:endParaRPr>
            </a:p>
            <a:p>
              <a:pPr algn="ctr">
                <a:spcBef>
                  <a:spcPct val="0"/>
                </a:spcBef>
                <a:buClrTx/>
                <a:buSzTx/>
                <a:buFontTx/>
                <a:buNone/>
              </a:pPr>
              <a:r>
                <a:rPr lang="en-US" altLang="en-US" sz="1200" b="1" dirty="0" err="1">
                  <a:solidFill>
                    <a:schemeClr val="bg2"/>
                  </a:solidFill>
                </a:rPr>
                <a:t>Phác</a:t>
              </a:r>
              <a:r>
                <a:rPr lang="en-US" altLang="en-US" sz="1200" b="1" dirty="0">
                  <a:solidFill>
                    <a:schemeClr val="bg2"/>
                  </a:solidFill>
                </a:rPr>
                <a:t> </a:t>
              </a:r>
              <a:r>
                <a:rPr lang="en-US" altLang="en-US" sz="1200" b="1" dirty="0" err="1">
                  <a:solidFill>
                    <a:schemeClr val="bg2"/>
                  </a:solidFill>
                </a:rPr>
                <a:t>thảo</a:t>
              </a:r>
              <a:endParaRPr lang="en-US" altLang="en-US" sz="1200" b="1" dirty="0">
                <a:solidFill>
                  <a:schemeClr val="bg2"/>
                </a:solidFill>
              </a:endParaRPr>
            </a:p>
            <a:p>
              <a:pPr algn="ctr">
                <a:spcBef>
                  <a:spcPct val="0"/>
                </a:spcBef>
                <a:buClrTx/>
                <a:buSzTx/>
                <a:buFontTx/>
                <a:buNone/>
              </a:pPr>
              <a:r>
                <a:rPr lang="en-US" altLang="en-US" sz="1200" b="1" dirty="0" err="1">
                  <a:solidFill>
                    <a:schemeClr val="bg2"/>
                  </a:solidFill>
                </a:rPr>
                <a:t>Giải</a:t>
              </a:r>
              <a:r>
                <a:rPr lang="en-US" altLang="en-US" sz="1200" b="1" dirty="0">
                  <a:solidFill>
                    <a:schemeClr val="bg2"/>
                  </a:solidFill>
                </a:rPr>
                <a:t> </a:t>
              </a:r>
              <a:r>
                <a:rPr lang="en-US" altLang="en-US" sz="1200" b="1" dirty="0" err="1">
                  <a:solidFill>
                    <a:schemeClr val="bg2"/>
                  </a:solidFill>
                </a:rPr>
                <a:t>quyết</a:t>
              </a:r>
              <a:endParaRPr lang="en-US" altLang="en-US" sz="1200" b="1" dirty="0">
                <a:solidFill>
                  <a:schemeClr val="bg2"/>
                </a:solidFill>
              </a:endParaRPr>
            </a:p>
            <a:p>
              <a:pPr algn="ctr">
                <a:spcBef>
                  <a:spcPct val="0"/>
                </a:spcBef>
                <a:buClrTx/>
                <a:buSzTx/>
                <a:buFontTx/>
                <a:buNone/>
              </a:pPr>
              <a:r>
                <a:rPr lang="en-US" altLang="en-US" sz="1200" b="1" dirty="0" err="1">
                  <a:solidFill>
                    <a:schemeClr val="bg2"/>
                  </a:solidFill>
                </a:rPr>
                <a:t>Sử</a:t>
              </a:r>
              <a:r>
                <a:rPr lang="en-US" altLang="en-US" sz="1200" b="1" dirty="0">
                  <a:solidFill>
                    <a:schemeClr val="bg2"/>
                  </a:solidFill>
                </a:rPr>
                <a:t> </a:t>
              </a:r>
              <a:r>
                <a:rPr lang="en-US" altLang="en-US" sz="1200" b="1" dirty="0" err="1">
                  <a:solidFill>
                    <a:schemeClr val="bg2"/>
                  </a:solidFill>
                </a:rPr>
                <a:t>dụng</a:t>
              </a:r>
              <a:endParaRPr lang="en-US" altLang="en-US" sz="1200" b="1" dirty="0">
                <a:solidFill>
                  <a:schemeClr val="bg2"/>
                </a:solidFill>
              </a:endParaRPr>
            </a:p>
          </p:txBody>
        </p:sp>
        <p:sp>
          <p:nvSpPr>
            <p:cNvPr id="21" name="Rectangle 9">
              <a:extLst>
                <a:ext uri="{FF2B5EF4-FFF2-40B4-BE49-F238E27FC236}">
                  <a16:creationId xmlns:a16="http://schemas.microsoft.com/office/drawing/2014/main" id="{F67F9D43-61D7-4389-9D77-7015CC4F70DA}"/>
                </a:ext>
              </a:extLst>
            </p:cNvPr>
            <p:cNvSpPr>
              <a:spLocks noChangeArrowheads="1"/>
            </p:cNvSpPr>
            <p:nvPr/>
          </p:nvSpPr>
          <p:spPr bwMode="auto">
            <a:xfrm>
              <a:off x="6156326" y="3135313"/>
              <a:ext cx="1241425" cy="2063750"/>
            </a:xfrm>
            <a:prstGeom prst="rect">
              <a:avLst/>
            </a:prstGeom>
            <a:solidFill>
              <a:srgbClr val="00206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algn="ctr">
                <a:spcBef>
                  <a:spcPct val="0"/>
                </a:spcBef>
                <a:buClrTx/>
                <a:buSzTx/>
                <a:buFontTx/>
                <a:buNone/>
              </a:pPr>
              <a:r>
                <a:rPr lang="en-US" altLang="en-US" sz="1200" b="1">
                  <a:solidFill>
                    <a:schemeClr val="bg2"/>
                  </a:solidFill>
                </a:rPr>
                <a:t>Phân loại</a:t>
              </a:r>
            </a:p>
            <a:p>
              <a:pPr algn="ctr">
                <a:spcBef>
                  <a:spcPct val="0"/>
                </a:spcBef>
                <a:buClrTx/>
                <a:buSzTx/>
                <a:buFontTx/>
                <a:buNone/>
              </a:pPr>
              <a:r>
                <a:rPr lang="en-US" altLang="en-US" sz="1200" b="1">
                  <a:solidFill>
                    <a:schemeClr val="bg2"/>
                  </a:solidFill>
                </a:rPr>
                <a:t>Phân dạng</a:t>
              </a:r>
            </a:p>
            <a:p>
              <a:pPr algn="ctr">
                <a:spcBef>
                  <a:spcPct val="0"/>
                </a:spcBef>
                <a:buClrTx/>
                <a:buSzTx/>
                <a:buFontTx/>
                <a:buNone/>
              </a:pPr>
              <a:r>
                <a:rPr lang="en-US" altLang="en-US" sz="1200" b="1">
                  <a:solidFill>
                    <a:schemeClr val="bg2"/>
                  </a:solidFill>
                </a:rPr>
                <a:t>So sánh</a:t>
              </a:r>
            </a:p>
            <a:p>
              <a:pPr algn="ctr">
                <a:spcBef>
                  <a:spcPct val="0"/>
                </a:spcBef>
                <a:buClrTx/>
                <a:buSzTx/>
                <a:buFontTx/>
                <a:buNone/>
              </a:pPr>
              <a:r>
                <a:rPr lang="en-US" altLang="en-US" sz="1200" b="1">
                  <a:solidFill>
                    <a:schemeClr val="bg2"/>
                  </a:solidFill>
                </a:rPr>
                <a:t>Phân biệt</a:t>
              </a:r>
            </a:p>
            <a:p>
              <a:pPr algn="ctr">
                <a:spcBef>
                  <a:spcPct val="0"/>
                </a:spcBef>
                <a:buClrTx/>
                <a:buSzTx/>
                <a:buFontTx/>
                <a:buNone/>
              </a:pPr>
              <a:r>
                <a:rPr lang="en-US" altLang="en-US" sz="1200" b="1">
                  <a:solidFill>
                    <a:schemeClr val="bg2"/>
                  </a:solidFill>
                </a:rPr>
                <a:t>Khu biệt</a:t>
              </a:r>
            </a:p>
            <a:p>
              <a:pPr algn="ctr">
                <a:spcBef>
                  <a:spcPct val="0"/>
                </a:spcBef>
                <a:buClrTx/>
                <a:buSzTx/>
                <a:buFontTx/>
                <a:buNone/>
              </a:pPr>
              <a:r>
                <a:rPr lang="en-US" altLang="en-US" sz="1200" b="1">
                  <a:solidFill>
                    <a:schemeClr val="bg2"/>
                  </a:solidFill>
                </a:rPr>
                <a:t>Chỉ ra</a:t>
              </a:r>
            </a:p>
            <a:p>
              <a:pPr algn="ctr">
                <a:spcBef>
                  <a:spcPct val="0"/>
                </a:spcBef>
                <a:buClrTx/>
                <a:buSzTx/>
                <a:buFontTx/>
                <a:buNone/>
              </a:pPr>
              <a:r>
                <a:rPr lang="en-US" altLang="en-US" sz="1200" b="1">
                  <a:solidFill>
                    <a:schemeClr val="bg2"/>
                  </a:solidFill>
                </a:rPr>
                <a:t>Chọn</a:t>
              </a:r>
            </a:p>
            <a:p>
              <a:pPr algn="ctr">
                <a:spcBef>
                  <a:spcPct val="0"/>
                </a:spcBef>
                <a:buClrTx/>
                <a:buSzTx/>
                <a:buFontTx/>
                <a:buNone/>
              </a:pPr>
              <a:r>
                <a:rPr lang="en-US" altLang="en-US" sz="1200" b="1">
                  <a:solidFill>
                    <a:schemeClr val="bg2"/>
                  </a:solidFill>
                </a:rPr>
                <a:t>Chia nhỏ</a:t>
              </a:r>
            </a:p>
            <a:p>
              <a:pPr algn="ctr">
                <a:spcBef>
                  <a:spcPct val="0"/>
                </a:spcBef>
                <a:buClrTx/>
                <a:buSzTx/>
                <a:buFontTx/>
                <a:buNone/>
              </a:pPr>
              <a:r>
                <a:rPr lang="en-US" altLang="en-US" sz="1200" b="1">
                  <a:solidFill>
                    <a:schemeClr val="bg2"/>
                  </a:solidFill>
                </a:rPr>
                <a:t>Khảo sát</a:t>
              </a:r>
            </a:p>
          </p:txBody>
        </p:sp>
        <p:sp>
          <p:nvSpPr>
            <p:cNvPr id="22" name="Rectangle 9">
              <a:extLst>
                <a:ext uri="{FF2B5EF4-FFF2-40B4-BE49-F238E27FC236}">
                  <a16:creationId xmlns:a16="http://schemas.microsoft.com/office/drawing/2014/main" id="{EB555177-E2A1-4007-AAD8-AA730FB4E269}"/>
                </a:ext>
              </a:extLst>
            </p:cNvPr>
            <p:cNvSpPr>
              <a:spLocks noChangeArrowheads="1"/>
            </p:cNvSpPr>
            <p:nvPr/>
          </p:nvSpPr>
          <p:spPr bwMode="auto">
            <a:xfrm>
              <a:off x="7748588" y="2321890"/>
              <a:ext cx="1154112" cy="1524000"/>
            </a:xfrm>
            <a:prstGeom prst="rect">
              <a:avLst/>
            </a:prstGeom>
            <a:solidFill>
              <a:srgbClr val="00206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algn="ctr">
                <a:spcBef>
                  <a:spcPct val="0"/>
                </a:spcBef>
                <a:buClrTx/>
                <a:buSzTx/>
                <a:buFontTx/>
                <a:buNone/>
              </a:pPr>
              <a:r>
                <a:rPr lang="en-US" altLang="en-US" sz="1200" b="1">
                  <a:solidFill>
                    <a:schemeClr val="bg2"/>
                  </a:solidFill>
                </a:rPr>
                <a:t>Thẩm định</a:t>
              </a:r>
            </a:p>
            <a:p>
              <a:pPr algn="ctr">
                <a:spcBef>
                  <a:spcPct val="0"/>
                </a:spcBef>
                <a:buClrTx/>
                <a:buSzTx/>
                <a:buFontTx/>
                <a:buNone/>
              </a:pPr>
              <a:r>
                <a:rPr lang="en-US" altLang="en-US" sz="1200" b="1">
                  <a:solidFill>
                    <a:schemeClr val="bg2"/>
                  </a:solidFill>
                </a:rPr>
                <a:t>Đánh giá</a:t>
              </a:r>
            </a:p>
            <a:p>
              <a:pPr algn="ctr">
                <a:spcBef>
                  <a:spcPct val="0"/>
                </a:spcBef>
                <a:buClrTx/>
                <a:buSzTx/>
                <a:buFontTx/>
                <a:buNone/>
              </a:pPr>
              <a:r>
                <a:rPr lang="en-US" altLang="en-US" sz="1200" b="1">
                  <a:solidFill>
                    <a:schemeClr val="bg2"/>
                  </a:solidFill>
                </a:rPr>
                <a:t>Phê bình</a:t>
              </a:r>
            </a:p>
            <a:p>
              <a:pPr algn="ctr">
                <a:spcBef>
                  <a:spcPct val="0"/>
                </a:spcBef>
                <a:buClrTx/>
                <a:buSzTx/>
                <a:buFontTx/>
                <a:buNone/>
              </a:pPr>
              <a:r>
                <a:rPr lang="en-US" altLang="en-US" sz="1200" b="1">
                  <a:solidFill>
                    <a:schemeClr val="bg2"/>
                  </a:solidFill>
                </a:rPr>
                <a:t>Bảo vệ</a:t>
              </a:r>
            </a:p>
            <a:p>
              <a:pPr algn="ctr">
                <a:spcBef>
                  <a:spcPct val="0"/>
                </a:spcBef>
                <a:buClrTx/>
                <a:buSzTx/>
                <a:buFontTx/>
                <a:buNone/>
              </a:pPr>
              <a:r>
                <a:rPr lang="en-US" altLang="en-US" sz="1200" b="1">
                  <a:solidFill>
                    <a:schemeClr val="bg2"/>
                  </a:solidFill>
                </a:rPr>
                <a:t>So sánh</a:t>
              </a:r>
            </a:p>
          </p:txBody>
        </p:sp>
        <p:sp>
          <p:nvSpPr>
            <p:cNvPr id="23" name="Rectangle 9">
              <a:extLst>
                <a:ext uri="{FF2B5EF4-FFF2-40B4-BE49-F238E27FC236}">
                  <a16:creationId xmlns:a16="http://schemas.microsoft.com/office/drawing/2014/main" id="{A7A0AFFC-279C-45AD-89C3-9E6F9D14122C}"/>
                </a:ext>
              </a:extLst>
            </p:cNvPr>
            <p:cNvSpPr>
              <a:spLocks noChangeArrowheads="1"/>
            </p:cNvSpPr>
            <p:nvPr/>
          </p:nvSpPr>
          <p:spPr bwMode="auto">
            <a:xfrm>
              <a:off x="9077326" y="1617664"/>
              <a:ext cx="1154113" cy="2878137"/>
            </a:xfrm>
            <a:prstGeom prst="rect">
              <a:avLst/>
            </a:prstGeom>
            <a:solidFill>
              <a:srgbClr val="00206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algn="ctr">
                <a:spcBef>
                  <a:spcPct val="0"/>
                </a:spcBef>
                <a:buClrTx/>
                <a:buSzTx/>
                <a:buFontTx/>
                <a:buNone/>
              </a:pPr>
              <a:r>
                <a:rPr lang="en-US" altLang="en-US" sz="1200" b="1">
                  <a:solidFill>
                    <a:schemeClr val="bg2"/>
                  </a:solidFill>
                </a:rPr>
                <a:t>Xây dựng</a:t>
              </a:r>
            </a:p>
            <a:p>
              <a:pPr algn="ctr">
                <a:spcBef>
                  <a:spcPct val="0"/>
                </a:spcBef>
                <a:buClrTx/>
                <a:buSzTx/>
                <a:buFontTx/>
                <a:buNone/>
              </a:pPr>
              <a:r>
                <a:rPr lang="en-US" altLang="en-US" sz="1200" b="1">
                  <a:solidFill>
                    <a:schemeClr val="bg2"/>
                  </a:solidFill>
                </a:rPr>
                <a:t>Sáng tạo</a:t>
              </a:r>
            </a:p>
            <a:p>
              <a:pPr algn="ctr">
                <a:spcBef>
                  <a:spcPct val="0"/>
                </a:spcBef>
                <a:buClrTx/>
                <a:buSzTx/>
                <a:buFontTx/>
                <a:buNone/>
              </a:pPr>
              <a:r>
                <a:rPr lang="en-US" altLang="en-US" sz="1200" b="1">
                  <a:solidFill>
                    <a:schemeClr val="bg2"/>
                  </a:solidFill>
                </a:rPr>
                <a:t>Thiết kế</a:t>
              </a:r>
            </a:p>
            <a:p>
              <a:pPr algn="ctr">
                <a:spcBef>
                  <a:spcPct val="0"/>
                </a:spcBef>
                <a:buClrTx/>
                <a:buSzTx/>
                <a:buFontTx/>
                <a:buNone/>
              </a:pPr>
              <a:r>
                <a:rPr lang="en-US" altLang="en-US" sz="1200" b="1">
                  <a:solidFill>
                    <a:schemeClr val="bg2"/>
                  </a:solidFill>
                </a:rPr>
                <a:t>Phát triển</a:t>
              </a:r>
            </a:p>
            <a:p>
              <a:pPr algn="ctr">
                <a:spcBef>
                  <a:spcPct val="0"/>
                </a:spcBef>
                <a:buClrTx/>
                <a:buSzTx/>
                <a:buFontTx/>
                <a:buNone/>
              </a:pPr>
              <a:r>
                <a:rPr lang="en-US" altLang="en-US" sz="1200" b="1">
                  <a:solidFill>
                    <a:schemeClr val="bg2"/>
                  </a:solidFill>
                </a:rPr>
                <a:t>Hình thành</a:t>
              </a:r>
            </a:p>
            <a:p>
              <a:pPr algn="ctr">
                <a:spcBef>
                  <a:spcPct val="0"/>
                </a:spcBef>
                <a:buClrTx/>
                <a:buSzTx/>
                <a:buFontTx/>
                <a:buNone/>
              </a:pPr>
              <a:r>
                <a:rPr lang="en-US" altLang="en-US" sz="1200" b="1">
                  <a:solidFill>
                    <a:schemeClr val="bg2"/>
                  </a:solidFill>
                </a:rPr>
                <a:t>Giả thiết</a:t>
              </a:r>
            </a:p>
            <a:p>
              <a:pPr algn="ctr">
                <a:spcBef>
                  <a:spcPct val="0"/>
                </a:spcBef>
                <a:buClrTx/>
                <a:buSzTx/>
                <a:buFontTx/>
                <a:buNone/>
              </a:pPr>
              <a:r>
                <a:rPr lang="en-US" altLang="en-US" sz="1200" b="1">
                  <a:solidFill>
                    <a:schemeClr val="bg2"/>
                  </a:solidFill>
                </a:rPr>
                <a:t>Phát minh</a:t>
              </a:r>
            </a:p>
            <a:p>
              <a:pPr algn="ctr">
                <a:spcBef>
                  <a:spcPct val="0"/>
                </a:spcBef>
                <a:buClrTx/>
                <a:buSzTx/>
                <a:buFontTx/>
                <a:buNone/>
              </a:pPr>
              <a:r>
                <a:rPr lang="en-US" altLang="en-US" sz="1200" b="1">
                  <a:solidFill>
                    <a:schemeClr val="bg2"/>
                  </a:solidFill>
                </a:rPr>
                <a:t>Xây dựng</a:t>
              </a:r>
            </a:p>
            <a:p>
              <a:pPr algn="ctr">
                <a:spcBef>
                  <a:spcPct val="0"/>
                </a:spcBef>
                <a:buClrTx/>
                <a:buSzTx/>
                <a:buFontTx/>
                <a:buNone/>
              </a:pPr>
              <a:r>
                <a:rPr lang="en-US" altLang="en-US" sz="1200" b="1">
                  <a:solidFill>
                    <a:schemeClr val="bg2"/>
                  </a:solidFill>
                </a:rPr>
                <a:t>Nguồn ngốc</a:t>
              </a:r>
            </a:p>
            <a:p>
              <a:pPr algn="ctr">
                <a:spcBef>
                  <a:spcPct val="0"/>
                </a:spcBef>
                <a:buClrTx/>
                <a:buSzTx/>
                <a:buFontTx/>
                <a:buNone/>
              </a:pPr>
              <a:r>
                <a:rPr lang="en-US" altLang="en-US" sz="1200" b="1">
                  <a:solidFill>
                    <a:schemeClr val="bg2"/>
                  </a:solidFill>
                </a:rPr>
                <a:t>Kế hoạch</a:t>
              </a:r>
            </a:p>
            <a:p>
              <a:pPr algn="ctr">
                <a:spcBef>
                  <a:spcPct val="0"/>
                </a:spcBef>
                <a:buClrTx/>
                <a:buSzTx/>
                <a:buFontTx/>
                <a:buNone/>
              </a:pPr>
              <a:r>
                <a:rPr lang="en-US" altLang="en-US" sz="1200" b="1">
                  <a:solidFill>
                    <a:schemeClr val="bg2"/>
                  </a:solidFill>
                </a:rPr>
                <a:t>Sản xuất</a:t>
              </a:r>
            </a:p>
            <a:p>
              <a:pPr algn="ctr">
                <a:spcBef>
                  <a:spcPct val="0"/>
                </a:spcBef>
                <a:buClrTx/>
                <a:buSzTx/>
                <a:buFontTx/>
                <a:buNone/>
              </a:pPr>
              <a:r>
                <a:rPr lang="en-US" altLang="en-US" sz="1200" b="1">
                  <a:solidFill>
                    <a:schemeClr val="bg2"/>
                  </a:solidFill>
                </a:rPr>
                <a:t>Đóng vai</a:t>
              </a:r>
            </a:p>
          </p:txBody>
        </p:sp>
        <p:sp>
          <p:nvSpPr>
            <p:cNvPr id="24" name="Rectangle 9">
              <a:extLst>
                <a:ext uri="{FF2B5EF4-FFF2-40B4-BE49-F238E27FC236}">
                  <a16:creationId xmlns:a16="http://schemas.microsoft.com/office/drawing/2014/main" id="{CB732710-6201-4ECC-A2E1-F3A8F7D79DE8}"/>
                </a:ext>
              </a:extLst>
            </p:cNvPr>
            <p:cNvSpPr>
              <a:spLocks noChangeArrowheads="1"/>
            </p:cNvSpPr>
            <p:nvPr/>
          </p:nvSpPr>
          <p:spPr bwMode="auto">
            <a:xfrm>
              <a:off x="3335339" y="4794250"/>
              <a:ext cx="1296987" cy="1530350"/>
            </a:xfrm>
            <a:prstGeom prst="rect">
              <a:avLst/>
            </a:prstGeom>
            <a:solidFill>
              <a:srgbClr val="00206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algn="ctr">
                <a:spcBef>
                  <a:spcPct val="0"/>
                </a:spcBef>
                <a:buClrTx/>
                <a:buSzTx/>
                <a:buFontTx/>
                <a:buNone/>
              </a:pPr>
              <a:r>
                <a:rPr lang="en-US" altLang="en-US" sz="1200" b="1">
                  <a:solidFill>
                    <a:schemeClr val="bg2"/>
                  </a:solidFill>
                </a:rPr>
                <a:t>Trình bày lại</a:t>
              </a:r>
            </a:p>
            <a:p>
              <a:pPr algn="ctr">
                <a:spcBef>
                  <a:spcPct val="0"/>
                </a:spcBef>
                <a:buClrTx/>
                <a:buSzTx/>
                <a:buFontTx/>
                <a:buNone/>
              </a:pPr>
              <a:r>
                <a:rPr lang="en-US" altLang="en-US" sz="1200" b="1">
                  <a:solidFill>
                    <a:schemeClr val="bg2"/>
                  </a:solidFill>
                </a:rPr>
                <a:t>Tóm tắt</a:t>
              </a:r>
            </a:p>
            <a:p>
              <a:pPr algn="ctr">
                <a:spcBef>
                  <a:spcPct val="0"/>
                </a:spcBef>
                <a:buClrTx/>
                <a:buSzTx/>
                <a:buFontTx/>
                <a:buNone/>
              </a:pPr>
              <a:r>
                <a:rPr lang="en-US" altLang="en-US" sz="1200" b="1">
                  <a:solidFill>
                    <a:schemeClr val="bg2"/>
                  </a:solidFill>
                </a:rPr>
                <a:t>Giải thích</a:t>
              </a:r>
            </a:p>
            <a:p>
              <a:pPr algn="ctr">
                <a:spcBef>
                  <a:spcPct val="0"/>
                </a:spcBef>
                <a:buClrTx/>
                <a:buSzTx/>
                <a:buFontTx/>
                <a:buNone/>
              </a:pPr>
              <a:r>
                <a:rPr lang="en-US" altLang="en-US" sz="1200" b="1">
                  <a:solidFill>
                    <a:schemeClr val="bg2"/>
                  </a:solidFill>
                </a:rPr>
                <a:t>Minh họa</a:t>
              </a:r>
            </a:p>
            <a:p>
              <a:pPr algn="ctr">
                <a:spcBef>
                  <a:spcPct val="0"/>
                </a:spcBef>
                <a:buClrTx/>
                <a:buSzTx/>
                <a:buFontTx/>
                <a:buNone/>
              </a:pPr>
              <a:r>
                <a:rPr lang="en-US" altLang="en-US" sz="1200" b="1">
                  <a:solidFill>
                    <a:schemeClr val="bg2"/>
                  </a:solidFill>
                </a:rPr>
                <a:t>Nêu ví dụ</a:t>
              </a:r>
            </a:p>
            <a:p>
              <a:pPr algn="ctr">
                <a:spcBef>
                  <a:spcPct val="0"/>
                </a:spcBef>
                <a:buClrTx/>
                <a:buSzTx/>
                <a:buFontTx/>
                <a:buNone/>
              </a:pPr>
              <a:r>
                <a:rPr lang="en-US" altLang="en-US" sz="1200" b="1">
                  <a:solidFill>
                    <a:schemeClr val="bg2"/>
                  </a:solidFill>
                </a:rPr>
                <a:t>Ghép nối</a:t>
              </a:r>
            </a:p>
            <a:p>
              <a:pPr algn="ctr">
                <a:spcBef>
                  <a:spcPct val="0"/>
                </a:spcBef>
                <a:buClrTx/>
                <a:buSzTx/>
                <a:buFontTx/>
                <a:buNone/>
              </a:pPr>
              <a:r>
                <a:rPr lang="en-US" altLang="en-US" sz="1200" b="1">
                  <a:solidFill>
                    <a:schemeClr val="bg2"/>
                  </a:solidFill>
                </a:rPr>
                <a:t>Phân loại</a:t>
              </a:r>
            </a:p>
          </p:txBody>
        </p:sp>
        <p:sp>
          <p:nvSpPr>
            <p:cNvPr id="25" name="Rectangle 9">
              <a:extLst>
                <a:ext uri="{FF2B5EF4-FFF2-40B4-BE49-F238E27FC236}">
                  <a16:creationId xmlns:a16="http://schemas.microsoft.com/office/drawing/2014/main" id="{1E740000-1B4C-4A4E-94D6-C6D9EAB2ADFB}"/>
                </a:ext>
              </a:extLst>
            </p:cNvPr>
            <p:cNvSpPr>
              <a:spLocks noChangeArrowheads="1"/>
            </p:cNvSpPr>
            <p:nvPr/>
          </p:nvSpPr>
          <p:spPr bwMode="auto">
            <a:xfrm>
              <a:off x="1866900" y="5570538"/>
              <a:ext cx="1295400" cy="906462"/>
            </a:xfrm>
            <a:prstGeom prst="rect">
              <a:avLst/>
            </a:prstGeom>
            <a:solidFill>
              <a:srgbClr val="00206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algn="ctr">
                <a:spcBef>
                  <a:spcPct val="0"/>
                </a:spcBef>
                <a:buClrTx/>
                <a:buSzTx/>
                <a:buFontTx/>
                <a:buNone/>
              </a:pPr>
              <a:r>
                <a:rPr lang="en-US" altLang="en-US" sz="1200" b="1">
                  <a:solidFill>
                    <a:schemeClr val="bg2"/>
                  </a:solidFill>
                </a:rPr>
                <a:t>Định nghĩa</a:t>
              </a:r>
            </a:p>
            <a:p>
              <a:pPr algn="ctr">
                <a:spcBef>
                  <a:spcPct val="0"/>
                </a:spcBef>
                <a:buClrTx/>
                <a:buSzTx/>
                <a:buFontTx/>
                <a:buNone/>
              </a:pPr>
              <a:r>
                <a:rPr lang="en-US" altLang="en-US" sz="1200" b="1">
                  <a:solidFill>
                    <a:schemeClr val="bg2"/>
                  </a:solidFill>
                </a:rPr>
                <a:t>Danh sách</a:t>
              </a:r>
            </a:p>
            <a:p>
              <a:pPr algn="ctr">
                <a:spcBef>
                  <a:spcPct val="0"/>
                </a:spcBef>
                <a:buClrTx/>
                <a:buSzTx/>
                <a:buFontTx/>
                <a:buNone/>
              </a:pPr>
              <a:r>
                <a:rPr lang="en-US" altLang="en-US" sz="1200" b="1">
                  <a:solidFill>
                    <a:schemeClr val="bg2"/>
                  </a:solidFill>
                </a:rPr>
                <a:t>Nhớ lại</a:t>
              </a:r>
            </a:p>
            <a:p>
              <a:pPr algn="ctr">
                <a:spcBef>
                  <a:spcPct val="0"/>
                </a:spcBef>
                <a:buClrTx/>
                <a:buSzTx/>
                <a:buFontTx/>
                <a:buNone/>
              </a:pPr>
              <a:r>
                <a:rPr lang="en-US" altLang="en-US" sz="1200" b="1">
                  <a:solidFill>
                    <a:schemeClr val="bg2"/>
                  </a:solidFill>
                </a:rPr>
                <a:t>Xác định</a:t>
              </a:r>
            </a:p>
          </p:txBody>
        </p:sp>
      </p:grpSp>
      <p:sp>
        <p:nvSpPr>
          <p:cNvPr id="27" name="Rectangle 26">
            <a:extLst>
              <a:ext uri="{FF2B5EF4-FFF2-40B4-BE49-F238E27FC236}">
                <a16:creationId xmlns:a16="http://schemas.microsoft.com/office/drawing/2014/main" id="{69F5E13E-2263-47DD-8B29-404906DF84B2}"/>
              </a:ext>
            </a:extLst>
          </p:cNvPr>
          <p:cNvSpPr/>
          <p:nvPr/>
        </p:nvSpPr>
        <p:spPr>
          <a:xfrm>
            <a:off x="0" y="0"/>
            <a:ext cx="12192000" cy="71662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Times New Roman" panose="02020603050405020304" pitchFamily="18" charset="0"/>
                <a:cs typeface="Times New Roman" panose="02020603050405020304" pitchFamily="18" charset="0"/>
              </a:rPr>
              <a:t>BUỔI 4: </a:t>
            </a:r>
            <a:r>
              <a:rPr lang="en-GB" sz="2800" b="1" dirty="0" err="1">
                <a:latin typeface="Arial" panose="020B0604020202020204" pitchFamily="34" charset="0"/>
                <a:cs typeface="Arial" panose="020B0604020202020204" pitchFamily="34" charset="0"/>
              </a:rPr>
              <a:t>Phân</a:t>
            </a:r>
            <a:r>
              <a:rPr lang="en-GB" sz="2800" b="1" dirty="0">
                <a:latin typeface="Arial" panose="020B0604020202020204" pitchFamily="34" charset="0"/>
                <a:cs typeface="Arial" panose="020B0604020202020204" pitchFamily="34" charset="0"/>
              </a:rPr>
              <a:t> </a:t>
            </a:r>
            <a:r>
              <a:rPr lang="en-GB" sz="2800" b="1" dirty="0" err="1">
                <a:latin typeface="Arial" panose="020B0604020202020204" pitchFamily="34" charset="0"/>
                <a:cs typeface="Arial" panose="020B0604020202020204" pitchFamily="34" charset="0"/>
              </a:rPr>
              <a:t>tích</a:t>
            </a:r>
            <a:r>
              <a:rPr lang="en-GB" sz="2800" b="1" dirty="0">
                <a:latin typeface="Arial" panose="020B0604020202020204" pitchFamily="34" charset="0"/>
                <a:cs typeface="Arial" panose="020B0604020202020204" pitchFamily="34" charset="0"/>
              </a:rPr>
              <a:t> </a:t>
            </a:r>
            <a:r>
              <a:rPr lang="en-GB" sz="2800" b="1" dirty="0" err="1">
                <a:latin typeface="Arial" panose="020B0604020202020204" pitchFamily="34" charset="0"/>
                <a:cs typeface="Arial" panose="020B0604020202020204" pitchFamily="34" charset="0"/>
              </a:rPr>
              <a:t>và</a:t>
            </a:r>
            <a:r>
              <a:rPr lang="en-GB" sz="2800" b="1" dirty="0">
                <a:latin typeface="Arial" panose="020B0604020202020204" pitchFamily="34" charset="0"/>
                <a:cs typeface="Arial" panose="020B0604020202020204" pitchFamily="34" charset="0"/>
              </a:rPr>
              <a:t> s</a:t>
            </a:r>
            <a:r>
              <a:rPr lang="en-US" sz="2800" b="1" dirty="0">
                <a:latin typeface="Arial" panose="020B0604020202020204" pitchFamily="34" charset="0"/>
                <a:cs typeface="Arial" panose="020B0604020202020204" pitchFamily="34" charset="0"/>
              </a:rPr>
              <a:t>ử </a:t>
            </a:r>
            <a:r>
              <a:rPr lang="en-US" sz="2800" b="1" dirty="0" err="1">
                <a:latin typeface="Arial" panose="020B0604020202020204" pitchFamily="34" charset="0"/>
                <a:cs typeface="Arial" panose="020B0604020202020204" pitchFamily="34" charset="0"/>
              </a:rPr>
              <a:t>dụng</a:t>
            </a:r>
            <a:r>
              <a:rPr lang="en-US" sz="2800" b="1" dirty="0">
                <a:latin typeface="Arial" panose="020B0604020202020204" pitchFamily="34" charset="0"/>
                <a:cs typeface="Arial" panose="020B0604020202020204" pitchFamily="34" charset="0"/>
              </a:rPr>
              <a:t> Thang t</a:t>
            </a:r>
            <a:r>
              <a:rPr lang="vi-VN" sz="2800" b="1" dirty="0">
                <a:cs typeface="Arial" panose="020B0604020202020204" pitchFamily="34" charset="0"/>
              </a:rPr>
              <a:t>ư</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duy</a:t>
            </a:r>
            <a:r>
              <a:rPr lang="en-US" sz="2800" b="1" dirty="0">
                <a:latin typeface="Arial" panose="020B0604020202020204" pitchFamily="34" charset="0"/>
                <a:cs typeface="Arial" panose="020B0604020202020204" pitchFamily="34" charset="0"/>
              </a:rPr>
              <a:t> Bloom </a:t>
            </a:r>
            <a:r>
              <a:rPr lang="en-US" sz="2800" b="1" dirty="0" err="1">
                <a:latin typeface="Arial" panose="020B0604020202020204" pitchFamily="34" charset="0"/>
                <a:cs typeface="Arial" panose="020B0604020202020204" pitchFamily="34" charset="0"/>
              </a:rPr>
              <a:t>trong</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dạy</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học</a:t>
            </a:r>
            <a:endParaRPr lang="en-US" sz="2800" b="1" dirty="0">
              <a:latin typeface="Times New Roman" panose="02020603050405020304" pitchFamily="18" charset="0"/>
              <a:cs typeface="Times New Roman" panose="02020603050405020304" pitchFamily="18" charset="0"/>
            </a:endParaRPr>
          </a:p>
        </p:txBody>
      </p:sp>
      <p:sp>
        <p:nvSpPr>
          <p:cNvPr id="28" name="Left Brace 27">
            <a:extLst>
              <a:ext uri="{FF2B5EF4-FFF2-40B4-BE49-F238E27FC236}">
                <a16:creationId xmlns:a16="http://schemas.microsoft.com/office/drawing/2014/main" id="{6E4D3869-4F52-49EB-A6BC-9A48B9554DBB}"/>
              </a:ext>
            </a:extLst>
          </p:cNvPr>
          <p:cNvSpPr/>
          <p:nvPr/>
        </p:nvSpPr>
        <p:spPr>
          <a:xfrm rot="16200000">
            <a:off x="2991374" y="3613049"/>
            <a:ext cx="400954" cy="5978048"/>
          </a:xfrm>
          <a:prstGeom prst="leftBrace">
            <a:avLst/>
          </a:prstGeom>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sp>
        <p:nvSpPr>
          <p:cNvPr id="29" name="Left Brace 28">
            <a:extLst>
              <a:ext uri="{FF2B5EF4-FFF2-40B4-BE49-F238E27FC236}">
                <a16:creationId xmlns:a16="http://schemas.microsoft.com/office/drawing/2014/main" id="{0371BD88-5021-4DF9-864B-0E94FB2ED5E0}"/>
              </a:ext>
            </a:extLst>
          </p:cNvPr>
          <p:cNvSpPr/>
          <p:nvPr/>
        </p:nvSpPr>
        <p:spPr>
          <a:xfrm rot="16200000">
            <a:off x="9002499" y="2535417"/>
            <a:ext cx="400954" cy="5978048"/>
          </a:xfrm>
          <a:prstGeom prst="leftBrace">
            <a:avLst/>
          </a:prstGeom>
          <a:ln>
            <a:solidFill>
              <a:srgbClr val="FF0000"/>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sp>
        <p:nvSpPr>
          <p:cNvPr id="30" name="TextBox 29">
            <a:extLst>
              <a:ext uri="{FF2B5EF4-FFF2-40B4-BE49-F238E27FC236}">
                <a16:creationId xmlns:a16="http://schemas.microsoft.com/office/drawing/2014/main" id="{8D905715-8AFF-44D0-84EF-DE30E37EEE64}"/>
              </a:ext>
            </a:extLst>
          </p:cNvPr>
          <p:cNvSpPr txBox="1"/>
          <p:nvPr/>
        </p:nvSpPr>
        <p:spPr>
          <a:xfrm>
            <a:off x="2434393" y="6196210"/>
            <a:ext cx="2628492" cy="369332"/>
          </a:xfrm>
          <a:prstGeom prst="rect">
            <a:avLst/>
          </a:prstGeom>
          <a:noFill/>
        </p:spPr>
        <p:txBody>
          <a:bodyPr wrap="square" rtlCol="0">
            <a:spAutoFit/>
          </a:bodyPr>
          <a:lstStyle/>
          <a:p>
            <a:r>
              <a:rPr lang="en-US" b="1" dirty="0"/>
              <a:t>T</a:t>
            </a:r>
            <a:r>
              <a:rPr lang="vi-VN" b="1" dirty="0"/>
              <a:t>ư</a:t>
            </a:r>
            <a:r>
              <a:rPr lang="en-US" b="1" dirty="0"/>
              <a:t> </a:t>
            </a:r>
            <a:r>
              <a:rPr lang="en-US" b="1" dirty="0" err="1"/>
              <a:t>duy</a:t>
            </a:r>
            <a:r>
              <a:rPr lang="en-US" b="1" dirty="0"/>
              <a:t> </a:t>
            </a:r>
            <a:r>
              <a:rPr lang="en-US" b="1" dirty="0" err="1"/>
              <a:t>cấp</a:t>
            </a:r>
            <a:r>
              <a:rPr lang="en-US" b="1" dirty="0"/>
              <a:t> </a:t>
            </a:r>
            <a:r>
              <a:rPr lang="en-US" b="1" dirty="0" err="1"/>
              <a:t>độ</a:t>
            </a:r>
            <a:r>
              <a:rPr lang="en-US" b="1" dirty="0"/>
              <a:t> </a:t>
            </a:r>
            <a:r>
              <a:rPr lang="en-US" b="1" dirty="0" err="1"/>
              <a:t>thấp</a:t>
            </a:r>
            <a:endParaRPr lang="en-US" b="1" dirty="0"/>
          </a:p>
        </p:txBody>
      </p:sp>
      <p:sp>
        <p:nvSpPr>
          <p:cNvPr id="31" name="TextBox 30">
            <a:extLst>
              <a:ext uri="{FF2B5EF4-FFF2-40B4-BE49-F238E27FC236}">
                <a16:creationId xmlns:a16="http://schemas.microsoft.com/office/drawing/2014/main" id="{311B5DBC-81F9-4051-9206-435C6C7B5D2A}"/>
              </a:ext>
            </a:extLst>
          </p:cNvPr>
          <p:cNvSpPr txBox="1"/>
          <p:nvPr/>
        </p:nvSpPr>
        <p:spPr>
          <a:xfrm>
            <a:off x="8199105" y="5053610"/>
            <a:ext cx="2628492" cy="369332"/>
          </a:xfrm>
          <a:prstGeom prst="rect">
            <a:avLst/>
          </a:prstGeom>
          <a:noFill/>
        </p:spPr>
        <p:txBody>
          <a:bodyPr wrap="square" rtlCol="0">
            <a:spAutoFit/>
          </a:bodyPr>
          <a:lstStyle/>
          <a:p>
            <a:r>
              <a:rPr lang="en-US" b="1" dirty="0"/>
              <a:t>T</a:t>
            </a:r>
            <a:r>
              <a:rPr lang="vi-VN" b="1" dirty="0"/>
              <a:t>ư</a:t>
            </a:r>
            <a:r>
              <a:rPr lang="en-US" b="1" dirty="0"/>
              <a:t> </a:t>
            </a:r>
            <a:r>
              <a:rPr lang="en-US" b="1" dirty="0" err="1"/>
              <a:t>duy</a:t>
            </a:r>
            <a:r>
              <a:rPr lang="en-US" b="1" dirty="0"/>
              <a:t> </a:t>
            </a:r>
            <a:r>
              <a:rPr lang="en-US" b="1" dirty="0" err="1"/>
              <a:t>cấp</a:t>
            </a:r>
            <a:r>
              <a:rPr lang="en-US" b="1" dirty="0"/>
              <a:t> </a:t>
            </a:r>
            <a:r>
              <a:rPr lang="en-US" b="1" dirty="0" err="1"/>
              <a:t>độ</a:t>
            </a:r>
            <a:r>
              <a:rPr lang="en-US" b="1" dirty="0"/>
              <a:t> </a:t>
            </a:r>
            <a:r>
              <a:rPr lang="en-US" b="1" dirty="0" err="1"/>
              <a:t>cao</a:t>
            </a:r>
            <a:r>
              <a:rPr lang="en-US" b="1" dirty="0"/>
              <a:t> </a:t>
            </a:r>
          </a:p>
        </p:txBody>
      </p:sp>
      <p:sp>
        <p:nvSpPr>
          <p:cNvPr id="2" name="Rectangle 1">
            <a:extLst>
              <a:ext uri="{FF2B5EF4-FFF2-40B4-BE49-F238E27FC236}">
                <a16:creationId xmlns:a16="http://schemas.microsoft.com/office/drawing/2014/main" id="{DB0438BF-1BA9-41D3-A352-EE292C0AD903}"/>
              </a:ext>
            </a:extLst>
          </p:cNvPr>
          <p:cNvSpPr/>
          <p:nvPr/>
        </p:nvSpPr>
        <p:spPr>
          <a:xfrm>
            <a:off x="6213952" y="5888182"/>
            <a:ext cx="5894254" cy="9143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D0E41297-FE02-49A4-8A9A-3C506BFD759E}"/>
              </a:ext>
            </a:extLst>
          </p:cNvPr>
          <p:cNvSpPr/>
          <p:nvPr/>
        </p:nvSpPr>
        <p:spPr>
          <a:xfrm>
            <a:off x="10839477" y="5611412"/>
            <a:ext cx="1352524" cy="9143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175607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252B6C9-2889-4F45-A49E-25BEA31FD324}"/>
              </a:ext>
            </a:extLst>
          </p:cNvPr>
          <p:cNvPicPr>
            <a:picLocks noChangeAspect="1"/>
          </p:cNvPicPr>
          <p:nvPr/>
        </p:nvPicPr>
        <p:blipFill rotWithShape="1">
          <a:blip r:embed="rId2"/>
          <a:srcRect l="789"/>
          <a:stretch/>
        </p:blipFill>
        <p:spPr>
          <a:xfrm>
            <a:off x="0" y="716627"/>
            <a:ext cx="12192000" cy="1874173"/>
          </a:xfrm>
          <a:prstGeom prst="rect">
            <a:avLst/>
          </a:prstGeom>
        </p:spPr>
      </p:pic>
      <p:pic>
        <p:nvPicPr>
          <p:cNvPr id="7" name="Picture 6">
            <a:extLst>
              <a:ext uri="{FF2B5EF4-FFF2-40B4-BE49-F238E27FC236}">
                <a16:creationId xmlns:a16="http://schemas.microsoft.com/office/drawing/2014/main" id="{602FE23A-A58A-444F-9F9D-A3207086898E}"/>
              </a:ext>
            </a:extLst>
          </p:cNvPr>
          <p:cNvPicPr>
            <a:picLocks noChangeAspect="1"/>
          </p:cNvPicPr>
          <p:nvPr/>
        </p:nvPicPr>
        <p:blipFill>
          <a:blip r:embed="rId3"/>
          <a:stretch>
            <a:fillRect/>
          </a:stretch>
        </p:blipFill>
        <p:spPr>
          <a:xfrm>
            <a:off x="0" y="2632368"/>
            <a:ext cx="12191999" cy="1634833"/>
          </a:xfrm>
          <a:prstGeom prst="rect">
            <a:avLst/>
          </a:prstGeom>
        </p:spPr>
      </p:pic>
      <p:pic>
        <p:nvPicPr>
          <p:cNvPr id="8" name="Picture 7">
            <a:extLst>
              <a:ext uri="{FF2B5EF4-FFF2-40B4-BE49-F238E27FC236}">
                <a16:creationId xmlns:a16="http://schemas.microsoft.com/office/drawing/2014/main" id="{4071584C-02ED-4426-91D9-E248CE4FEFCF}"/>
              </a:ext>
            </a:extLst>
          </p:cNvPr>
          <p:cNvPicPr>
            <a:picLocks noChangeAspect="1"/>
          </p:cNvPicPr>
          <p:nvPr/>
        </p:nvPicPr>
        <p:blipFill>
          <a:blip r:embed="rId4"/>
          <a:stretch>
            <a:fillRect/>
          </a:stretch>
        </p:blipFill>
        <p:spPr>
          <a:xfrm>
            <a:off x="0" y="4298719"/>
            <a:ext cx="12192000" cy="2644573"/>
          </a:xfrm>
          <a:prstGeom prst="rect">
            <a:avLst/>
          </a:prstGeom>
        </p:spPr>
      </p:pic>
      <p:sp>
        <p:nvSpPr>
          <p:cNvPr id="9" name="Rectangle 8">
            <a:extLst>
              <a:ext uri="{FF2B5EF4-FFF2-40B4-BE49-F238E27FC236}">
                <a16:creationId xmlns:a16="http://schemas.microsoft.com/office/drawing/2014/main" id="{891EC107-FF37-4371-ACFF-1779806DFE4C}"/>
              </a:ext>
            </a:extLst>
          </p:cNvPr>
          <p:cNvSpPr/>
          <p:nvPr/>
        </p:nvSpPr>
        <p:spPr>
          <a:xfrm>
            <a:off x="0" y="0"/>
            <a:ext cx="12192000" cy="71662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Times New Roman" panose="02020603050405020304" pitchFamily="18" charset="0"/>
                <a:cs typeface="Times New Roman" panose="02020603050405020304" pitchFamily="18" charset="0"/>
              </a:rPr>
              <a:t>BUỔI 4: </a:t>
            </a:r>
            <a:r>
              <a:rPr lang="en-GB" sz="2800" b="1" dirty="0" err="1">
                <a:latin typeface="Arial" panose="020B0604020202020204" pitchFamily="34" charset="0"/>
                <a:cs typeface="Arial" panose="020B0604020202020204" pitchFamily="34" charset="0"/>
              </a:rPr>
              <a:t>Phân</a:t>
            </a:r>
            <a:r>
              <a:rPr lang="en-GB" sz="2800" b="1" dirty="0">
                <a:latin typeface="Arial" panose="020B0604020202020204" pitchFamily="34" charset="0"/>
                <a:cs typeface="Arial" panose="020B0604020202020204" pitchFamily="34" charset="0"/>
              </a:rPr>
              <a:t> </a:t>
            </a:r>
            <a:r>
              <a:rPr lang="en-GB" sz="2800" b="1" dirty="0" err="1">
                <a:latin typeface="Arial" panose="020B0604020202020204" pitchFamily="34" charset="0"/>
                <a:cs typeface="Arial" panose="020B0604020202020204" pitchFamily="34" charset="0"/>
              </a:rPr>
              <a:t>tích</a:t>
            </a:r>
            <a:r>
              <a:rPr lang="en-GB" sz="2800" b="1" dirty="0">
                <a:latin typeface="Arial" panose="020B0604020202020204" pitchFamily="34" charset="0"/>
                <a:cs typeface="Arial" panose="020B0604020202020204" pitchFamily="34" charset="0"/>
              </a:rPr>
              <a:t> </a:t>
            </a:r>
            <a:r>
              <a:rPr lang="en-GB" sz="2800" b="1" dirty="0" err="1">
                <a:latin typeface="Arial" panose="020B0604020202020204" pitchFamily="34" charset="0"/>
                <a:cs typeface="Arial" panose="020B0604020202020204" pitchFamily="34" charset="0"/>
              </a:rPr>
              <a:t>và</a:t>
            </a:r>
            <a:r>
              <a:rPr lang="en-GB" sz="2800" b="1" dirty="0">
                <a:latin typeface="Arial" panose="020B0604020202020204" pitchFamily="34" charset="0"/>
                <a:cs typeface="Arial" panose="020B0604020202020204" pitchFamily="34" charset="0"/>
              </a:rPr>
              <a:t> s</a:t>
            </a:r>
            <a:r>
              <a:rPr lang="en-US" sz="2800" b="1" dirty="0">
                <a:latin typeface="Arial" panose="020B0604020202020204" pitchFamily="34" charset="0"/>
                <a:cs typeface="Arial" panose="020B0604020202020204" pitchFamily="34" charset="0"/>
              </a:rPr>
              <a:t>ử </a:t>
            </a:r>
            <a:r>
              <a:rPr lang="en-US" sz="2800" b="1" dirty="0" err="1">
                <a:latin typeface="Arial" panose="020B0604020202020204" pitchFamily="34" charset="0"/>
                <a:cs typeface="Arial" panose="020B0604020202020204" pitchFamily="34" charset="0"/>
              </a:rPr>
              <a:t>dụng</a:t>
            </a:r>
            <a:r>
              <a:rPr lang="en-US" sz="2800" b="1" dirty="0">
                <a:latin typeface="Arial" panose="020B0604020202020204" pitchFamily="34" charset="0"/>
                <a:cs typeface="Arial" panose="020B0604020202020204" pitchFamily="34" charset="0"/>
              </a:rPr>
              <a:t> Thang t</a:t>
            </a:r>
            <a:r>
              <a:rPr lang="vi-VN" sz="2800" b="1" dirty="0">
                <a:cs typeface="Arial" panose="020B0604020202020204" pitchFamily="34" charset="0"/>
              </a:rPr>
              <a:t>ư</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duy</a:t>
            </a:r>
            <a:r>
              <a:rPr lang="en-US" sz="2800" b="1" dirty="0">
                <a:latin typeface="Arial" panose="020B0604020202020204" pitchFamily="34" charset="0"/>
                <a:cs typeface="Arial" panose="020B0604020202020204" pitchFamily="34" charset="0"/>
              </a:rPr>
              <a:t> Bloom </a:t>
            </a:r>
            <a:r>
              <a:rPr lang="en-US" sz="2800" b="1" dirty="0" err="1">
                <a:latin typeface="Arial" panose="020B0604020202020204" pitchFamily="34" charset="0"/>
                <a:cs typeface="Arial" panose="020B0604020202020204" pitchFamily="34" charset="0"/>
              </a:rPr>
              <a:t>trong</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dạy</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học</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975075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3">
            <a:extLst>
              <a:ext uri="{FF2B5EF4-FFF2-40B4-BE49-F238E27FC236}">
                <a16:creationId xmlns:a16="http://schemas.microsoft.com/office/drawing/2014/main" id="{60F5F593-F11E-4BA1-8853-356ED20EA42E}"/>
              </a:ext>
            </a:extLst>
          </p:cNvPr>
          <p:cNvSpPr>
            <a:spLocks noGrp="1"/>
          </p:cNvSpPr>
          <p:nvPr>
            <p:ph type="dt" sz="half" idx="10"/>
          </p:nvPr>
        </p:nvSpPr>
        <p:spPr>
          <a:xfrm>
            <a:off x="161509" y="6342496"/>
            <a:ext cx="2394384" cy="365125"/>
          </a:xfrm>
        </p:spPr>
        <p:txBody>
          <a:bodyPr/>
          <a:lstStyle/>
          <a:p>
            <a:fld id="{D0FB4937-EDB5-4B46-985B-849566418DED}" type="datetime1">
              <a:rPr lang="en-US" smtClean="0"/>
              <a:t>5/18/2020</a:t>
            </a:fld>
            <a:endParaRPr lang="en-US" dirty="0"/>
          </a:p>
        </p:txBody>
      </p:sp>
      <p:pic>
        <p:nvPicPr>
          <p:cNvPr id="7" name="Picture 6">
            <a:extLst>
              <a:ext uri="{FF2B5EF4-FFF2-40B4-BE49-F238E27FC236}">
                <a16:creationId xmlns:a16="http://schemas.microsoft.com/office/drawing/2014/main" id="{0FCFCE98-F6B4-4D82-8AAB-A04D8347F5DA}"/>
              </a:ext>
            </a:extLst>
          </p:cNvPr>
          <p:cNvPicPr>
            <a:picLocks noChangeAspect="1"/>
          </p:cNvPicPr>
          <p:nvPr/>
        </p:nvPicPr>
        <p:blipFill>
          <a:blip r:embed="rId2"/>
          <a:stretch>
            <a:fillRect/>
          </a:stretch>
        </p:blipFill>
        <p:spPr>
          <a:xfrm>
            <a:off x="1187016" y="1493179"/>
            <a:ext cx="10749717" cy="3474762"/>
          </a:xfrm>
          <a:prstGeom prst="rect">
            <a:avLst/>
          </a:prstGeom>
        </p:spPr>
      </p:pic>
      <p:sp>
        <p:nvSpPr>
          <p:cNvPr id="8" name="Rectangle 7">
            <a:extLst>
              <a:ext uri="{FF2B5EF4-FFF2-40B4-BE49-F238E27FC236}">
                <a16:creationId xmlns:a16="http://schemas.microsoft.com/office/drawing/2014/main" id="{953AEA02-E552-4A1B-821F-6B764845B68F}"/>
              </a:ext>
            </a:extLst>
          </p:cNvPr>
          <p:cNvSpPr/>
          <p:nvPr/>
        </p:nvSpPr>
        <p:spPr>
          <a:xfrm>
            <a:off x="1389462" y="4939413"/>
            <a:ext cx="1545928" cy="6117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Khoa </a:t>
            </a:r>
            <a:r>
              <a:rPr lang="en-US" sz="2400" b="1" dirty="0" err="1"/>
              <a:t>học</a:t>
            </a:r>
            <a:endParaRPr lang="en-US" sz="2400" b="1" dirty="0"/>
          </a:p>
        </p:txBody>
      </p:sp>
      <p:sp>
        <p:nvSpPr>
          <p:cNvPr id="9" name="Rectangle 8">
            <a:extLst>
              <a:ext uri="{FF2B5EF4-FFF2-40B4-BE49-F238E27FC236}">
                <a16:creationId xmlns:a16="http://schemas.microsoft.com/office/drawing/2014/main" id="{02D20B29-588A-47D5-92D7-1B2464F92F99}"/>
              </a:ext>
            </a:extLst>
          </p:cNvPr>
          <p:cNvSpPr/>
          <p:nvPr/>
        </p:nvSpPr>
        <p:spPr>
          <a:xfrm>
            <a:off x="5039605" y="4921193"/>
            <a:ext cx="1545928" cy="6117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t>Kĩ</a:t>
            </a:r>
            <a:r>
              <a:rPr lang="en-US" sz="2400" b="1" dirty="0"/>
              <a:t> </a:t>
            </a:r>
            <a:r>
              <a:rPr lang="en-US" sz="2400" b="1" dirty="0" err="1"/>
              <a:t>thuật</a:t>
            </a:r>
            <a:endParaRPr lang="en-US" sz="2400" b="1" dirty="0"/>
          </a:p>
        </p:txBody>
      </p:sp>
      <p:sp>
        <p:nvSpPr>
          <p:cNvPr id="10" name="Rectangle 9">
            <a:extLst>
              <a:ext uri="{FF2B5EF4-FFF2-40B4-BE49-F238E27FC236}">
                <a16:creationId xmlns:a16="http://schemas.microsoft.com/office/drawing/2014/main" id="{6AD51FBF-B9AA-411D-91A2-3121485B0F0B}"/>
              </a:ext>
            </a:extLst>
          </p:cNvPr>
          <p:cNvSpPr/>
          <p:nvPr/>
        </p:nvSpPr>
        <p:spPr>
          <a:xfrm>
            <a:off x="6955580" y="4866572"/>
            <a:ext cx="1545928" cy="6117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t>Nghệ</a:t>
            </a:r>
            <a:r>
              <a:rPr lang="en-US" sz="2000" b="1" dirty="0"/>
              <a:t> </a:t>
            </a:r>
            <a:r>
              <a:rPr lang="en-US" sz="2000" b="1" dirty="0" err="1"/>
              <a:t>thuật</a:t>
            </a:r>
            <a:endParaRPr lang="en-US" sz="2000" b="1" dirty="0"/>
          </a:p>
        </p:txBody>
      </p:sp>
      <p:sp>
        <p:nvSpPr>
          <p:cNvPr id="11" name="Rectangle 10">
            <a:extLst>
              <a:ext uri="{FF2B5EF4-FFF2-40B4-BE49-F238E27FC236}">
                <a16:creationId xmlns:a16="http://schemas.microsoft.com/office/drawing/2014/main" id="{80043501-F174-430B-ABEE-583E13ACA948}"/>
              </a:ext>
            </a:extLst>
          </p:cNvPr>
          <p:cNvSpPr/>
          <p:nvPr/>
        </p:nvSpPr>
        <p:spPr>
          <a:xfrm>
            <a:off x="9418421" y="4866571"/>
            <a:ext cx="1743989" cy="6117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t>Toán</a:t>
            </a:r>
            <a:endParaRPr lang="en-US" sz="2800" b="1" dirty="0"/>
          </a:p>
        </p:txBody>
      </p:sp>
      <p:sp>
        <p:nvSpPr>
          <p:cNvPr id="12" name="Rectangle 11">
            <a:extLst>
              <a:ext uri="{FF2B5EF4-FFF2-40B4-BE49-F238E27FC236}">
                <a16:creationId xmlns:a16="http://schemas.microsoft.com/office/drawing/2014/main" id="{60249364-8C7D-4EFC-8A0B-9F9E01414AAD}"/>
              </a:ext>
            </a:extLst>
          </p:cNvPr>
          <p:cNvSpPr/>
          <p:nvPr/>
        </p:nvSpPr>
        <p:spPr>
          <a:xfrm>
            <a:off x="3298334" y="4948245"/>
            <a:ext cx="1545928" cy="6117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t>Công</a:t>
            </a:r>
            <a:r>
              <a:rPr lang="en-US" sz="2400" b="1" dirty="0"/>
              <a:t> </a:t>
            </a:r>
            <a:r>
              <a:rPr lang="en-US" sz="2400" b="1" dirty="0" err="1"/>
              <a:t>nghệ</a:t>
            </a:r>
            <a:endParaRPr lang="en-US" sz="2400" b="1" dirty="0"/>
          </a:p>
        </p:txBody>
      </p:sp>
      <p:sp>
        <p:nvSpPr>
          <p:cNvPr id="13" name="Rectangle 12">
            <a:extLst>
              <a:ext uri="{FF2B5EF4-FFF2-40B4-BE49-F238E27FC236}">
                <a16:creationId xmlns:a16="http://schemas.microsoft.com/office/drawing/2014/main" id="{67DE5B88-1A31-4A39-9091-4483A0699649}"/>
              </a:ext>
            </a:extLst>
          </p:cNvPr>
          <p:cNvSpPr/>
          <p:nvPr/>
        </p:nvSpPr>
        <p:spPr>
          <a:xfrm>
            <a:off x="0" y="21066"/>
            <a:ext cx="12192000" cy="71662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Times New Roman" panose="02020603050405020304" pitchFamily="18" charset="0"/>
                <a:cs typeface="Times New Roman" panose="02020603050405020304" pitchFamily="18" charset="0"/>
              </a:rPr>
              <a:t>BUỔI 5: </a:t>
            </a:r>
            <a:r>
              <a:rPr lang="vi-VN" sz="3200" b="1" dirty="0"/>
              <a:t>STEAM trong chương trình giảng dạy – môn Sinh học</a:t>
            </a:r>
            <a:endParaRPr lang="en-US" sz="3200" b="1" dirty="0"/>
          </a:p>
        </p:txBody>
      </p:sp>
    </p:spTree>
    <p:extLst>
      <p:ext uri="{BB962C8B-B14F-4D97-AF65-F5344CB8AC3E}">
        <p14:creationId xmlns:p14="http://schemas.microsoft.com/office/powerpoint/2010/main" val="308337104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9780</TotalTime>
  <Words>2569</Words>
  <Application>Microsoft Office PowerPoint</Application>
  <PresentationFormat>Widescreen</PresentationFormat>
  <Paragraphs>287</Paragraphs>
  <Slides>14</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14</vt:i4>
      </vt:variant>
    </vt:vector>
  </HeadingPairs>
  <TitlesOfParts>
    <vt:vector size="22" baseType="lpstr">
      <vt:lpstr>Aileron</vt:lpstr>
      <vt:lpstr>Arial</vt:lpstr>
      <vt:lpstr>Calibri</vt:lpstr>
      <vt:lpstr>Calibri Light</vt:lpstr>
      <vt:lpstr>Symbol</vt:lpstr>
      <vt:lpstr>Times New Roman</vt:lpstr>
      <vt:lpstr>Verdana</vt:lpstr>
      <vt:lpstr>Office Theme</vt:lpstr>
      <vt:lpstr>PowerPoint Presentation</vt:lpstr>
      <vt:lpstr>PowerPoint Presentation</vt:lpstr>
      <vt:lpstr>PowerPoint Presentation</vt:lpstr>
      <vt:lpstr>PowerPoint Presentation</vt:lpstr>
      <vt:lpstr> “Thay đổi phương pháp sư phạm là nhận biết được trình độ kiến thức, sự sẵn sàng, ngôn ngữ, sở thích trong học tập và ứng thú để từ đó điều chỉnh cho phù hợp.” (Hall, 2003)</vt:lpstr>
      <vt:lpstr>PowerPoint Presentation</vt:lpstr>
      <vt:lpstr>PowerPoint Presentation</vt:lpstr>
      <vt:lpstr>PowerPoint Presentation</vt:lpstr>
      <vt:lpstr>PowerPoint Presentation</vt:lpstr>
      <vt:lpstr>PowerPoint Presentation</vt:lpstr>
      <vt:lpstr>PowerPoint Presentation</vt:lpstr>
      <vt:lpstr>Độ tin cậy và Hợp lệ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hoangtuyetlinh</dc:creator>
  <cp:lastModifiedBy>1</cp:lastModifiedBy>
  <cp:revision>53</cp:revision>
  <cp:lastPrinted>2020-05-14T16:25:02Z</cp:lastPrinted>
  <dcterms:created xsi:type="dcterms:W3CDTF">2019-12-23T01:49:49Z</dcterms:created>
  <dcterms:modified xsi:type="dcterms:W3CDTF">2020-05-18T07:32:25Z</dcterms:modified>
</cp:coreProperties>
</file>