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498" r:id="rId3"/>
    <p:sldId id="499" r:id="rId4"/>
    <p:sldId id="363" r:id="rId5"/>
    <p:sldId id="501" r:id="rId6"/>
    <p:sldId id="506" r:id="rId7"/>
    <p:sldId id="50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FB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74F572-62FF-4308-86B4-1A1A66F994B5}" type="doc">
      <dgm:prSet loTypeId="urn:microsoft.com/office/officeart/2005/8/layout/chevronAccent+Icon" loCatId="officeonline" qsTypeId="urn:microsoft.com/office/officeart/2005/8/quickstyle/simple1" qsCatId="simple" csTypeId="urn:microsoft.com/office/officeart/2005/8/colors/colorful4" csCatId="colorful" phldr="1"/>
      <dgm:spPr/>
    </dgm:pt>
    <dgm:pt modelId="{BC4A7CEC-ACD5-49A5-9133-5A2C0FE2B134}">
      <dgm:prSet phldrT="[Text]" custT="1"/>
      <dgm:spPr/>
      <dgm:t>
        <a:bodyPr/>
        <a:lstStyle/>
        <a:p>
          <a:r>
            <a:rPr lang="en-SG" sz="2800" b="1" dirty="0" err="1"/>
            <a:t>Xác</a:t>
          </a:r>
          <a:r>
            <a:rPr lang="en-SG" sz="2800" b="1" dirty="0"/>
            <a:t> </a:t>
          </a:r>
          <a:r>
            <a:rPr lang="en-SG" sz="2800" b="1" dirty="0" err="1"/>
            <a:t>định</a:t>
          </a:r>
          <a:r>
            <a:rPr lang="en-SG" sz="2800" b="1" dirty="0"/>
            <a:t> </a:t>
          </a:r>
          <a:r>
            <a:rPr lang="en-SG" sz="2800" b="1" dirty="0" err="1"/>
            <a:t>mục</a:t>
          </a:r>
          <a:r>
            <a:rPr lang="en-SG" sz="2800" b="1" dirty="0"/>
            <a:t> </a:t>
          </a:r>
          <a:r>
            <a:rPr lang="en-SG" sz="2800" b="1" dirty="0" err="1"/>
            <a:t>tiêu</a:t>
          </a:r>
          <a:endParaRPr lang="en-SG" sz="2800" b="1" dirty="0"/>
        </a:p>
      </dgm:t>
    </dgm:pt>
    <dgm:pt modelId="{B008474C-6F59-441B-A277-AD03043F603F}" type="parTrans" cxnId="{80C26678-33EE-4DA2-B146-43526B58D73A}">
      <dgm:prSet/>
      <dgm:spPr/>
      <dgm:t>
        <a:bodyPr/>
        <a:lstStyle/>
        <a:p>
          <a:endParaRPr lang="en-SG" sz="2000"/>
        </a:p>
      </dgm:t>
    </dgm:pt>
    <dgm:pt modelId="{35B4B284-D94A-4DA7-B22D-814396A25A4A}" type="sibTrans" cxnId="{80C26678-33EE-4DA2-B146-43526B58D73A}">
      <dgm:prSet/>
      <dgm:spPr/>
      <dgm:t>
        <a:bodyPr/>
        <a:lstStyle/>
        <a:p>
          <a:endParaRPr lang="en-SG" sz="2000"/>
        </a:p>
      </dgm:t>
    </dgm:pt>
    <dgm:pt modelId="{F14F38E4-7AF3-4879-B953-B4518C887DC7}">
      <dgm:prSet phldrT="[Text]" custT="1"/>
      <dgm:spPr/>
      <dgm:t>
        <a:bodyPr/>
        <a:lstStyle/>
        <a:p>
          <a:r>
            <a:rPr lang="en-SG" sz="2800" b="1" dirty="0" err="1"/>
            <a:t>Kiểm</a:t>
          </a:r>
          <a:r>
            <a:rPr lang="en-SG" sz="2800" b="1" dirty="0"/>
            <a:t> </a:t>
          </a:r>
          <a:r>
            <a:rPr lang="en-SG" sz="2800" b="1" dirty="0" err="1"/>
            <a:t>tra</a:t>
          </a:r>
          <a:r>
            <a:rPr lang="en-SG" sz="2800" b="1" dirty="0"/>
            <a:t> </a:t>
          </a:r>
          <a:r>
            <a:rPr lang="en-SG" sz="2800" b="1" dirty="0" err="1"/>
            <a:t>dụng</a:t>
          </a:r>
          <a:r>
            <a:rPr lang="en-SG" sz="2800" b="1" dirty="0"/>
            <a:t> </a:t>
          </a:r>
          <a:r>
            <a:rPr lang="en-SG" sz="2800" b="1" dirty="0" err="1"/>
            <a:t>cụ</a:t>
          </a:r>
          <a:endParaRPr lang="en-SG" sz="2800" b="1" dirty="0"/>
        </a:p>
      </dgm:t>
    </dgm:pt>
    <dgm:pt modelId="{A305359E-7669-414C-B602-19289E5CB766}" type="parTrans" cxnId="{D8B10BF2-5813-49CF-A81A-D96321ADCF2F}">
      <dgm:prSet/>
      <dgm:spPr/>
      <dgm:t>
        <a:bodyPr/>
        <a:lstStyle/>
        <a:p>
          <a:endParaRPr lang="en-SG" sz="2000"/>
        </a:p>
      </dgm:t>
    </dgm:pt>
    <dgm:pt modelId="{71407975-1AF4-4E19-B934-772EF8A74719}" type="sibTrans" cxnId="{D8B10BF2-5813-49CF-A81A-D96321ADCF2F}">
      <dgm:prSet/>
      <dgm:spPr/>
      <dgm:t>
        <a:bodyPr/>
        <a:lstStyle/>
        <a:p>
          <a:endParaRPr lang="en-SG" sz="2000"/>
        </a:p>
      </dgm:t>
    </dgm:pt>
    <dgm:pt modelId="{FCE605B9-566E-4991-8B4A-E639643D6A24}">
      <dgm:prSet phldrT="[Text]" custT="1"/>
      <dgm:spPr/>
      <dgm:t>
        <a:bodyPr/>
        <a:lstStyle/>
        <a:p>
          <a:r>
            <a:rPr lang="en-US" sz="2400" b="1" dirty="0" err="1"/>
            <a:t>Phương</a:t>
          </a:r>
          <a:r>
            <a:rPr lang="en-US" sz="2400" b="1" dirty="0"/>
            <a:t> </a:t>
          </a:r>
          <a:r>
            <a:rPr lang="en-US" sz="2400" b="1" dirty="0" err="1"/>
            <a:t>pháp</a:t>
          </a:r>
          <a:r>
            <a:rPr lang="en-US" sz="2400" b="1" dirty="0"/>
            <a:t> </a:t>
          </a:r>
          <a:r>
            <a:rPr lang="en-US" sz="2400" b="1" dirty="0" err="1"/>
            <a:t>quan</a:t>
          </a:r>
          <a:r>
            <a:rPr lang="en-US" sz="2400" b="1" dirty="0"/>
            <a:t> </a:t>
          </a:r>
          <a:r>
            <a:rPr lang="en-US" sz="2400" b="1" dirty="0" err="1"/>
            <a:t>sát</a:t>
          </a:r>
          <a:endParaRPr lang="en-SG" sz="2400" b="1" dirty="0"/>
        </a:p>
      </dgm:t>
    </dgm:pt>
    <dgm:pt modelId="{37B2B7B4-4F11-4468-8120-095325C31D04}" type="parTrans" cxnId="{DBBF7592-B565-46E5-AD3A-C1CB28088D72}">
      <dgm:prSet/>
      <dgm:spPr/>
      <dgm:t>
        <a:bodyPr/>
        <a:lstStyle/>
        <a:p>
          <a:endParaRPr lang="en-SG" sz="2000"/>
        </a:p>
      </dgm:t>
    </dgm:pt>
    <dgm:pt modelId="{51D3BABE-85C1-43DD-9210-BDD7FA109139}" type="sibTrans" cxnId="{DBBF7592-B565-46E5-AD3A-C1CB28088D72}">
      <dgm:prSet/>
      <dgm:spPr/>
      <dgm:t>
        <a:bodyPr/>
        <a:lstStyle/>
        <a:p>
          <a:endParaRPr lang="en-SG" sz="2000"/>
        </a:p>
      </dgm:t>
    </dgm:pt>
    <dgm:pt modelId="{FBF8008D-1099-4F21-AC33-B894A0C0B493}" type="pres">
      <dgm:prSet presAssocID="{8B74F572-62FF-4308-86B4-1A1A66F994B5}" presName="Name0" presStyleCnt="0">
        <dgm:presLayoutVars>
          <dgm:dir/>
          <dgm:resizeHandles val="exact"/>
        </dgm:presLayoutVars>
      </dgm:prSet>
      <dgm:spPr/>
    </dgm:pt>
    <dgm:pt modelId="{773FABFA-7230-4C6D-9B00-77C42D2EF316}" type="pres">
      <dgm:prSet presAssocID="{BC4A7CEC-ACD5-49A5-9133-5A2C0FE2B134}" presName="composite" presStyleCnt="0"/>
      <dgm:spPr/>
    </dgm:pt>
    <dgm:pt modelId="{A644F75E-0427-4499-ADC9-2395A5EDE04A}" type="pres">
      <dgm:prSet presAssocID="{BC4A7CEC-ACD5-49A5-9133-5A2C0FE2B134}" presName="bgChev" presStyleLbl="node1" presStyleIdx="0" presStyleCnt="3"/>
      <dgm:spPr/>
    </dgm:pt>
    <dgm:pt modelId="{195B92AB-1CF9-4BEB-AC31-AE79D5A23F0F}" type="pres">
      <dgm:prSet presAssocID="{BC4A7CEC-ACD5-49A5-9133-5A2C0FE2B134}" presName="tx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939BE-3D38-48BB-87D7-FEDEC21C5CAB}" type="pres">
      <dgm:prSet presAssocID="{35B4B284-D94A-4DA7-B22D-814396A25A4A}" presName="compositeSpace" presStyleCnt="0"/>
      <dgm:spPr/>
    </dgm:pt>
    <dgm:pt modelId="{C6D6E743-18B3-47DC-8CCF-8C098DFDC3D8}" type="pres">
      <dgm:prSet presAssocID="{F14F38E4-7AF3-4879-B953-B4518C887DC7}" presName="composite" presStyleCnt="0"/>
      <dgm:spPr/>
    </dgm:pt>
    <dgm:pt modelId="{B7D1A6D6-9907-44B8-993F-930153A578C3}" type="pres">
      <dgm:prSet presAssocID="{F14F38E4-7AF3-4879-B953-B4518C887DC7}" presName="bgChev" presStyleLbl="node1" presStyleIdx="1" presStyleCnt="3"/>
      <dgm:spPr/>
    </dgm:pt>
    <dgm:pt modelId="{D250E0EA-070C-4B38-AC2B-7906C01A8D43}" type="pres">
      <dgm:prSet presAssocID="{F14F38E4-7AF3-4879-B953-B4518C887DC7}" presName="tx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F97C0-7AFC-4F21-9356-E9B6BC9680A1}" type="pres">
      <dgm:prSet presAssocID="{71407975-1AF4-4E19-B934-772EF8A74719}" presName="compositeSpace" presStyleCnt="0"/>
      <dgm:spPr/>
    </dgm:pt>
    <dgm:pt modelId="{1DF8E50A-12A0-4541-ABDC-91D5ACFDBFFE}" type="pres">
      <dgm:prSet presAssocID="{FCE605B9-566E-4991-8B4A-E639643D6A24}" presName="composite" presStyleCnt="0"/>
      <dgm:spPr/>
    </dgm:pt>
    <dgm:pt modelId="{A35DF573-0EEC-4133-BB6D-F49979BC67EC}" type="pres">
      <dgm:prSet presAssocID="{FCE605B9-566E-4991-8B4A-E639643D6A24}" presName="bgChev" presStyleLbl="node1" presStyleIdx="2" presStyleCnt="3"/>
      <dgm:spPr/>
    </dgm:pt>
    <dgm:pt modelId="{8E776FA9-444C-4CB4-B8C2-DBBB767DCE28}" type="pres">
      <dgm:prSet presAssocID="{FCE605B9-566E-4991-8B4A-E639643D6A24}" presName="tx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B10BF2-5813-49CF-A81A-D96321ADCF2F}" srcId="{8B74F572-62FF-4308-86B4-1A1A66F994B5}" destId="{F14F38E4-7AF3-4879-B953-B4518C887DC7}" srcOrd="1" destOrd="0" parTransId="{A305359E-7669-414C-B602-19289E5CB766}" sibTransId="{71407975-1AF4-4E19-B934-772EF8A74719}"/>
    <dgm:cxn modelId="{80C26678-33EE-4DA2-B146-43526B58D73A}" srcId="{8B74F572-62FF-4308-86B4-1A1A66F994B5}" destId="{BC4A7CEC-ACD5-49A5-9133-5A2C0FE2B134}" srcOrd="0" destOrd="0" parTransId="{B008474C-6F59-441B-A277-AD03043F603F}" sibTransId="{35B4B284-D94A-4DA7-B22D-814396A25A4A}"/>
    <dgm:cxn modelId="{0B114BAC-213B-4FAC-9F6D-7836D7FBF034}" type="presOf" srcId="{8B74F572-62FF-4308-86B4-1A1A66F994B5}" destId="{FBF8008D-1099-4F21-AC33-B894A0C0B493}" srcOrd="0" destOrd="0" presId="urn:microsoft.com/office/officeart/2005/8/layout/chevronAccent+Icon"/>
    <dgm:cxn modelId="{2A9AC66C-E735-49E9-A94C-93F7FF418F83}" type="presOf" srcId="{FCE605B9-566E-4991-8B4A-E639643D6A24}" destId="{8E776FA9-444C-4CB4-B8C2-DBBB767DCE28}" srcOrd="0" destOrd="0" presId="urn:microsoft.com/office/officeart/2005/8/layout/chevronAccent+Icon"/>
    <dgm:cxn modelId="{DBBF7592-B565-46E5-AD3A-C1CB28088D72}" srcId="{8B74F572-62FF-4308-86B4-1A1A66F994B5}" destId="{FCE605B9-566E-4991-8B4A-E639643D6A24}" srcOrd="2" destOrd="0" parTransId="{37B2B7B4-4F11-4468-8120-095325C31D04}" sibTransId="{51D3BABE-85C1-43DD-9210-BDD7FA109139}"/>
    <dgm:cxn modelId="{2376E816-CCB2-4110-BA01-107D3690E6B3}" type="presOf" srcId="{F14F38E4-7AF3-4879-B953-B4518C887DC7}" destId="{D250E0EA-070C-4B38-AC2B-7906C01A8D43}" srcOrd="0" destOrd="0" presId="urn:microsoft.com/office/officeart/2005/8/layout/chevronAccent+Icon"/>
    <dgm:cxn modelId="{DD93FB74-8E56-4FBD-AFD7-6666E02D7BB9}" type="presOf" srcId="{BC4A7CEC-ACD5-49A5-9133-5A2C0FE2B134}" destId="{195B92AB-1CF9-4BEB-AC31-AE79D5A23F0F}" srcOrd="0" destOrd="0" presId="urn:microsoft.com/office/officeart/2005/8/layout/chevronAccent+Icon"/>
    <dgm:cxn modelId="{806EEE42-D4DB-4D8A-BD00-252E53003197}" type="presParOf" srcId="{FBF8008D-1099-4F21-AC33-B894A0C0B493}" destId="{773FABFA-7230-4C6D-9B00-77C42D2EF316}" srcOrd="0" destOrd="0" presId="urn:microsoft.com/office/officeart/2005/8/layout/chevronAccent+Icon"/>
    <dgm:cxn modelId="{0341976C-2378-4311-8218-90350D959D7F}" type="presParOf" srcId="{773FABFA-7230-4C6D-9B00-77C42D2EF316}" destId="{A644F75E-0427-4499-ADC9-2395A5EDE04A}" srcOrd="0" destOrd="0" presId="urn:microsoft.com/office/officeart/2005/8/layout/chevronAccent+Icon"/>
    <dgm:cxn modelId="{1BC3464F-B5DC-46C2-9271-97EA15A7F50E}" type="presParOf" srcId="{773FABFA-7230-4C6D-9B00-77C42D2EF316}" destId="{195B92AB-1CF9-4BEB-AC31-AE79D5A23F0F}" srcOrd="1" destOrd="0" presId="urn:microsoft.com/office/officeart/2005/8/layout/chevronAccent+Icon"/>
    <dgm:cxn modelId="{1E9240FF-9B5A-4206-8266-B3E7FAE9E801}" type="presParOf" srcId="{FBF8008D-1099-4F21-AC33-B894A0C0B493}" destId="{F4F939BE-3D38-48BB-87D7-FEDEC21C5CAB}" srcOrd="1" destOrd="0" presId="urn:microsoft.com/office/officeart/2005/8/layout/chevronAccent+Icon"/>
    <dgm:cxn modelId="{2C3E540D-950C-4F35-A4D2-8C66B0C4AEBF}" type="presParOf" srcId="{FBF8008D-1099-4F21-AC33-B894A0C0B493}" destId="{C6D6E743-18B3-47DC-8CCF-8C098DFDC3D8}" srcOrd="2" destOrd="0" presId="urn:microsoft.com/office/officeart/2005/8/layout/chevronAccent+Icon"/>
    <dgm:cxn modelId="{851C4179-1A35-45C4-B1C0-3D199159D6CD}" type="presParOf" srcId="{C6D6E743-18B3-47DC-8CCF-8C098DFDC3D8}" destId="{B7D1A6D6-9907-44B8-993F-930153A578C3}" srcOrd="0" destOrd="0" presId="urn:microsoft.com/office/officeart/2005/8/layout/chevronAccent+Icon"/>
    <dgm:cxn modelId="{168F271A-4806-41CA-8C57-6110557507CD}" type="presParOf" srcId="{C6D6E743-18B3-47DC-8CCF-8C098DFDC3D8}" destId="{D250E0EA-070C-4B38-AC2B-7906C01A8D43}" srcOrd="1" destOrd="0" presId="urn:microsoft.com/office/officeart/2005/8/layout/chevronAccent+Icon"/>
    <dgm:cxn modelId="{86DFB460-2A26-4838-800B-B4C4B098018C}" type="presParOf" srcId="{FBF8008D-1099-4F21-AC33-B894A0C0B493}" destId="{D7CF97C0-7AFC-4F21-9356-E9B6BC9680A1}" srcOrd="3" destOrd="0" presId="urn:microsoft.com/office/officeart/2005/8/layout/chevronAccent+Icon"/>
    <dgm:cxn modelId="{41E9D3D3-E718-4954-9066-747E12052E7E}" type="presParOf" srcId="{FBF8008D-1099-4F21-AC33-B894A0C0B493}" destId="{1DF8E50A-12A0-4541-ABDC-91D5ACFDBFFE}" srcOrd="4" destOrd="0" presId="urn:microsoft.com/office/officeart/2005/8/layout/chevronAccent+Icon"/>
    <dgm:cxn modelId="{4F040AE2-5917-4587-B9ED-8AA04BEC77A5}" type="presParOf" srcId="{1DF8E50A-12A0-4541-ABDC-91D5ACFDBFFE}" destId="{A35DF573-0EEC-4133-BB6D-F49979BC67EC}" srcOrd="0" destOrd="0" presId="urn:microsoft.com/office/officeart/2005/8/layout/chevronAccent+Icon"/>
    <dgm:cxn modelId="{78EEF6D0-145B-4E19-A126-276570415F5C}" type="presParOf" srcId="{1DF8E50A-12A0-4541-ABDC-91D5ACFDBFFE}" destId="{8E776FA9-444C-4CB4-B8C2-DBBB767DCE28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4F75E-0427-4499-ADC9-2395A5EDE04A}">
      <dsp:nvSpPr>
        <dsp:cNvPr id="0" name=""/>
        <dsp:cNvSpPr/>
      </dsp:nvSpPr>
      <dsp:spPr>
        <a:xfrm>
          <a:off x="1058" y="2067483"/>
          <a:ext cx="2660516" cy="1026959"/>
        </a:xfrm>
        <a:prstGeom prst="chevron">
          <a:avLst>
            <a:gd name="adj" fmla="val 4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B92AB-1CF9-4BEB-AC31-AE79D5A23F0F}">
      <dsp:nvSpPr>
        <dsp:cNvPr id="0" name=""/>
        <dsp:cNvSpPr/>
      </dsp:nvSpPr>
      <dsp:spPr>
        <a:xfrm>
          <a:off x="710530" y="2324223"/>
          <a:ext cx="2246658" cy="1026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kern="1200" dirty="0" err="1"/>
            <a:t>Xác</a:t>
          </a:r>
          <a:r>
            <a:rPr lang="en-SG" sz="2800" b="1" kern="1200" dirty="0"/>
            <a:t> </a:t>
          </a:r>
          <a:r>
            <a:rPr lang="en-SG" sz="2800" b="1" kern="1200" dirty="0" err="1"/>
            <a:t>định</a:t>
          </a:r>
          <a:r>
            <a:rPr lang="en-SG" sz="2800" b="1" kern="1200" dirty="0"/>
            <a:t> </a:t>
          </a:r>
          <a:r>
            <a:rPr lang="en-SG" sz="2800" b="1" kern="1200" dirty="0" err="1"/>
            <a:t>mục</a:t>
          </a:r>
          <a:r>
            <a:rPr lang="en-SG" sz="2800" b="1" kern="1200" dirty="0"/>
            <a:t> </a:t>
          </a:r>
          <a:r>
            <a:rPr lang="en-SG" sz="2800" b="1" kern="1200" dirty="0" err="1"/>
            <a:t>tiêu</a:t>
          </a:r>
          <a:endParaRPr lang="en-SG" sz="2800" b="1" kern="1200" dirty="0"/>
        </a:p>
      </dsp:txBody>
      <dsp:txXfrm>
        <a:off x="740609" y="2354302"/>
        <a:ext cx="2186500" cy="966801"/>
      </dsp:txXfrm>
    </dsp:sp>
    <dsp:sp modelId="{B7D1A6D6-9907-44B8-993F-930153A578C3}">
      <dsp:nvSpPr>
        <dsp:cNvPr id="0" name=""/>
        <dsp:cNvSpPr/>
      </dsp:nvSpPr>
      <dsp:spPr>
        <a:xfrm>
          <a:off x="3039960" y="2067483"/>
          <a:ext cx="2660516" cy="1026959"/>
        </a:xfrm>
        <a:prstGeom prst="chevron">
          <a:avLst>
            <a:gd name="adj" fmla="val 4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0E0EA-070C-4B38-AC2B-7906C01A8D43}">
      <dsp:nvSpPr>
        <dsp:cNvPr id="0" name=""/>
        <dsp:cNvSpPr/>
      </dsp:nvSpPr>
      <dsp:spPr>
        <a:xfrm>
          <a:off x="3749431" y="2324223"/>
          <a:ext cx="2246658" cy="1026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kern="1200" dirty="0" err="1"/>
            <a:t>Kiểm</a:t>
          </a:r>
          <a:r>
            <a:rPr lang="en-SG" sz="2800" b="1" kern="1200" dirty="0"/>
            <a:t> </a:t>
          </a:r>
          <a:r>
            <a:rPr lang="en-SG" sz="2800" b="1" kern="1200" dirty="0" err="1"/>
            <a:t>tra</a:t>
          </a:r>
          <a:r>
            <a:rPr lang="en-SG" sz="2800" b="1" kern="1200" dirty="0"/>
            <a:t> </a:t>
          </a:r>
          <a:r>
            <a:rPr lang="en-SG" sz="2800" b="1" kern="1200" dirty="0" err="1"/>
            <a:t>dụng</a:t>
          </a:r>
          <a:r>
            <a:rPr lang="en-SG" sz="2800" b="1" kern="1200" dirty="0"/>
            <a:t> </a:t>
          </a:r>
          <a:r>
            <a:rPr lang="en-SG" sz="2800" b="1" kern="1200" dirty="0" err="1"/>
            <a:t>cụ</a:t>
          </a:r>
          <a:endParaRPr lang="en-SG" sz="2800" b="1" kern="1200" dirty="0"/>
        </a:p>
      </dsp:txBody>
      <dsp:txXfrm>
        <a:off x="3779510" y="2354302"/>
        <a:ext cx="2186500" cy="966801"/>
      </dsp:txXfrm>
    </dsp:sp>
    <dsp:sp modelId="{A35DF573-0EEC-4133-BB6D-F49979BC67EC}">
      <dsp:nvSpPr>
        <dsp:cNvPr id="0" name=""/>
        <dsp:cNvSpPr/>
      </dsp:nvSpPr>
      <dsp:spPr>
        <a:xfrm>
          <a:off x="6078861" y="2067483"/>
          <a:ext cx="2660516" cy="1026959"/>
        </a:xfrm>
        <a:prstGeom prst="chevron">
          <a:avLst>
            <a:gd name="adj" fmla="val 4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76FA9-444C-4CB4-B8C2-DBBB767DCE28}">
      <dsp:nvSpPr>
        <dsp:cNvPr id="0" name=""/>
        <dsp:cNvSpPr/>
      </dsp:nvSpPr>
      <dsp:spPr>
        <a:xfrm>
          <a:off x="6788332" y="2324223"/>
          <a:ext cx="2246658" cy="1026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/>
            <a:t>Phương</a:t>
          </a:r>
          <a:r>
            <a:rPr lang="en-US" sz="2400" b="1" kern="1200" dirty="0"/>
            <a:t> </a:t>
          </a:r>
          <a:r>
            <a:rPr lang="en-US" sz="2400" b="1" kern="1200" dirty="0" err="1"/>
            <a:t>pháp</a:t>
          </a:r>
          <a:r>
            <a:rPr lang="en-US" sz="2400" b="1" kern="1200" dirty="0"/>
            <a:t> </a:t>
          </a:r>
          <a:r>
            <a:rPr lang="en-US" sz="2400" b="1" kern="1200" dirty="0" err="1"/>
            <a:t>quan</a:t>
          </a:r>
          <a:r>
            <a:rPr lang="en-US" sz="2400" b="1" kern="1200" dirty="0"/>
            <a:t> </a:t>
          </a:r>
          <a:r>
            <a:rPr lang="en-US" sz="2400" b="1" kern="1200" dirty="0" err="1"/>
            <a:t>sát</a:t>
          </a:r>
          <a:endParaRPr lang="en-SG" sz="2400" b="1" kern="1200" dirty="0"/>
        </a:p>
      </dsp:txBody>
      <dsp:txXfrm>
        <a:off x="6818411" y="2354302"/>
        <a:ext cx="2186500" cy="966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E9D9-0A4E-48F2-8EC2-AF9809706781}" type="datetimeFigureOut">
              <a:rPr lang="en-SG" smtClean="0"/>
              <a:t>31/8/2021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5A275-ECBC-4A54-AA3B-71A70F10B50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8543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BC11D-A1C6-4DF2-9BA2-282487ADD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76EDC-EC30-4082-AD7C-E6D83F466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25659-6042-4E47-9338-13CC2446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31/8/2021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EA529-3B50-42C9-B0CA-4118FC42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B8B33-81E6-4134-BC77-13A192C61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664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28CD-605B-48AB-B46E-80C44A57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FF930-5EC0-4DCC-A51C-5F0EA224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52A74-9F16-4B00-93D6-DE1C1A54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31/8/2021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B59FA-5CD5-4E7A-887B-33C8B7E8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522CC-AF19-4E3A-A384-C0B4F633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577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E71DB8-46E8-45F0-8642-651BDF670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212E-4C0A-4ADF-B4E1-73A8FDF7A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967FE-DAA0-4321-ADD4-5E5D05A2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31/8/2021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1D30C-F2C7-47BA-AE72-2067BAA7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44AA7-72AF-4F43-878E-C599B27B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4674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A0F6-F08E-4439-86D9-8E90B03F5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C91E-B944-42A9-9F84-F48479CFE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5E3CC-2DA8-4A2A-8A1C-094DBA61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31/8/2021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CC0AC-0A06-400C-99D9-1E2C71FC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E9E6C-662A-4A0C-9019-2535C75A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0160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B47E5-118D-429C-94D5-213AE552D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5A152-EB51-48BB-884B-CB65F1037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99DBF-2B30-4C37-88C9-D4E48018B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31/8/2021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DE12F-C914-4387-ACD4-D9920B14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E8B64-1327-405C-9C03-44CB3ABE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1289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D77D9-FA96-4CE3-9CEB-3978380E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E2FB9-384B-45E8-A747-E4645CE03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6ABA8-0592-48F9-92C3-4F8002BA1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00410-EA30-4026-979D-AEAD75973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31/8/2021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99905-056A-402C-9A9B-A12E5B651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C7640-5800-49A7-A3E2-C8BE09F4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324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A5104-CDB6-4E6E-8685-11BA02EC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5CA8C-13A0-47C5-8C73-46C644996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E1E92-2523-439E-BFF0-58745E608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71AF0-7BA6-4005-86DA-2606B208FD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51312-0B85-431A-AD99-7038EB728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286F0-5DDB-4D83-A61C-F7AE70B1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31/8/2021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5AB91-48C8-46B7-A3CD-D5873C27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012264-FA59-4024-9987-A5668539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872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DA8D-1982-4269-866B-36E0DAC1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EF46EB-29DB-4953-84C7-84A80B61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31/8/2021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6C239B-1671-484B-9F10-B8F6CA6EE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1040B-8ADE-49C2-A0BA-9EF4C0848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083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23FDAB-C330-4DF6-91B8-1C30D7FF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31/8/2021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80AA9-DD01-464A-B8CB-E3408B3D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3CF8A-CF30-4347-BF01-6F5D6761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1699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474F-9B20-49C9-91BC-F0A6660C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E0159-0138-49CC-82C0-E5047451C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CB8A9-82AA-465F-80D2-71EB72239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25500-EE04-45B6-9E34-A762E7AA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31/8/2021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B7B26-7655-41F9-A7AA-83E775BA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82158-5E97-40E5-B6A6-825967297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659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7AC7-592A-427E-B050-C5C0D555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B0E642-5F23-4C54-842D-A192E7C28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AA397-C74E-4B30-87B2-7B66F6CA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039F5-D36D-40F0-BD59-7DD816E74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31/8/2021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73D5F-B6AF-40E7-8700-0020DBBF2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48F90-53AE-4F98-804D-ABD4D9E4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998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1C15C4-442A-4658-B4F5-E9751AD0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C3DCD-FA3C-4440-B07E-7A44DD7D8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C1756-6AA0-48D5-81F6-F9C3DB064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9C81C-C8D4-4FD3-AE20-D8982E16F603}" type="datetimeFigureOut">
              <a:rPr lang="en-SG" smtClean="0"/>
              <a:t>31/8/2021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14430-E681-499C-801A-92667B46B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12788-EC8B-4009-938E-089F66A8B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575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sv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microsoft.com/office/2007/relationships/hdphoto" Target="../media/hdphoto11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4EC61-C9B2-4A25-BD33-4A370EFC0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5" y="263743"/>
            <a:ext cx="11687759" cy="63370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189915" y="2733829"/>
            <a:ext cx="111099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8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7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6CA88E-DDF2-4E5E-B2E9-AB78405539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34" y="4765367"/>
            <a:ext cx="3138949" cy="2092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B4ECD8-FA82-4568-B2C8-EF9229121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4" y="633194"/>
            <a:ext cx="793591" cy="793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2D9338-E6F1-4459-A6A0-E0B2ED1CBF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959" l="1938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519" y="1339059"/>
            <a:ext cx="1835973" cy="139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7B16617-F61D-427B-8F4A-4B7035D370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58826"/>
              </p:ext>
            </p:extLst>
          </p:nvPr>
        </p:nvGraphicFramePr>
        <p:xfrm>
          <a:off x="2603500" y="910166"/>
          <a:ext cx="90360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Graphic 1">
            <a:extLst>
              <a:ext uri="{FF2B5EF4-FFF2-40B4-BE49-F238E27FC236}">
                <a16:creationId xmlns:a16="http://schemas.microsoft.com/office/drawing/2014/main" id="{D767E7C5-BA55-472B-A043-B4EEB64431D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00825" y="2943733"/>
            <a:ext cx="1952117" cy="1952117"/>
          </a:xfrm>
          <a:prstGeom prst="rect">
            <a:avLst/>
          </a:prstGeom>
        </p:spPr>
      </p:pic>
      <p:pic>
        <p:nvPicPr>
          <p:cNvPr id="3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4A2599E5-AA30-41DA-9C7C-57D4FB2C97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4266" y="4895850"/>
            <a:ext cx="2596204" cy="150062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C37D78-E819-433A-A3F8-428F869F0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376" y="1029814"/>
            <a:ext cx="8248650" cy="1656236"/>
          </a:xfrm>
        </p:spPr>
        <p:txBody>
          <a:bodyPr>
            <a:normAutofit lnSpcReduction="10000"/>
          </a:bodyPr>
          <a:lstStyle/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3FBF8-A29E-475D-BBE5-254994B30925}"/>
              </a:ext>
            </a:extLst>
          </p:cNvPr>
          <p:cNvSpPr txBox="1"/>
          <p:nvPr/>
        </p:nvSpPr>
        <p:spPr>
          <a:xfrm>
            <a:off x="0" y="30059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3.BoosterNextFYBlackRegular-Sa" panose="02000A03000000020004" pitchFamily="2" charset="0"/>
              </a:rPr>
              <a:t>MỤC TIÊU, DỤNG CỤ, MẪU VẬT VÀ CÁCH TIẾN HÀNH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96D74D-C77B-4E39-871D-8492F2A0A42F}"/>
              </a:ext>
            </a:extLst>
          </p:cNvPr>
          <p:cNvSpPr txBox="1"/>
          <p:nvPr/>
        </p:nvSpPr>
        <p:spPr>
          <a:xfrm>
            <a:off x="3924300" y="4272261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3C9B96-FF20-452C-82A3-22ACCE7E4781}"/>
              </a:ext>
            </a:extLst>
          </p:cNvPr>
          <p:cNvSpPr txBox="1"/>
          <p:nvPr/>
        </p:nvSpPr>
        <p:spPr>
          <a:xfrm>
            <a:off x="6572250" y="4357986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(II)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85799A-D4DF-4767-9797-406B913DA6E8}"/>
              </a:ext>
            </a:extLst>
          </p:cNvPr>
          <p:cNvSpPr txBox="1"/>
          <p:nvPr/>
        </p:nvSpPr>
        <p:spPr>
          <a:xfrm>
            <a:off x="9429750" y="4367511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(III)</a:t>
            </a:r>
          </a:p>
        </p:txBody>
      </p:sp>
    </p:spTree>
    <p:extLst>
      <p:ext uri="{BB962C8B-B14F-4D97-AF65-F5344CB8AC3E}">
        <p14:creationId xmlns:p14="http://schemas.microsoft.com/office/powerpoint/2010/main" val="157342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5B03A2A-7ED4-434B-A0FA-FE0D8A7115A4}"/>
              </a:ext>
            </a:extLst>
          </p:cNvPr>
          <p:cNvSpPr txBox="1"/>
          <p:nvPr/>
        </p:nvSpPr>
        <p:spPr>
          <a:xfrm>
            <a:off x="2947987" y="4463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SG" sz="3200" b="1" dirty="0" err="1"/>
              <a:t>dụng</a:t>
            </a:r>
            <a:r>
              <a:rPr lang="en-SG" sz="3200" b="1" dirty="0"/>
              <a:t> </a:t>
            </a:r>
            <a:r>
              <a:rPr lang="en-SG" sz="3200" b="1" dirty="0" err="1"/>
              <a:t>cụ</a:t>
            </a:r>
            <a:endParaRPr lang="en-SG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7DCAEC-1199-4290-ADAB-842C5BE63284}"/>
              </a:ext>
            </a:extLst>
          </p:cNvPr>
          <p:cNvSpPr txBox="1"/>
          <p:nvPr/>
        </p:nvSpPr>
        <p:spPr>
          <a:xfrm>
            <a:off x="2555025" y="2876921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Máy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ảnh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F472DB-FAAA-4202-B348-BD677CDEFD31}"/>
              </a:ext>
            </a:extLst>
          </p:cNvPr>
          <p:cNvSpPr txBox="1"/>
          <p:nvPr/>
        </p:nvSpPr>
        <p:spPr>
          <a:xfrm>
            <a:off x="5151995" y="3028255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Ống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nhòm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45ED8-04AB-48AA-892A-D84D6EEFB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18" l="0" r="904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903" y="1360987"/>
            <a:ext cx="2295525" cy="1372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41004-3A73-46B9-B861-463732A51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7405" y="1139038"/>
            <a:ext cx="2466974" cy="17161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144A64-8491-4809-A794-42BC7DE69B52}"/>
              </a:ext>
            </a:extLst>
          </p:cNvPr>
          <p:cNvSpPr txBox="1"/>
          <p:nvPr/>
        </p:nvSpPr>
        <p:spPr>
          <a:xfrm>
            <a:off x="614684" y="2915483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Kính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lúp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B1B6F0-8ABD-4650-9CC9-1E6750FF3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907" r="953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1995" y="1185781"/>
            <a:ext cx="2214562" cy="1508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B89E19-2440-428D-8584-A54AA143E6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6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5425" y="1041133"/>
            <a:ext cx="2309170" cy="19119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F1AF7B-EBF5-4FBB-B2E9-E3C4DA36CCEF}"/>
              </a:ext>
            </a:extLst>
          </p:cNvPr>
          <p:cNvSpPr txBox="1"/>
          <p:nvPr/>
        </p:nvSpPr>
        <p:spPr>
          <a:xfrm>
            <a:off x="7505425" y="2915483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Găng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tay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4190F4-0DAE-4D45-B8EE-6B21BC4618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4124" r="898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704" y="3905202"/>
            <a:ext cx="2292662" cy="12719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623333-D98B-47F5-830A-D96A5AC3EF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7383" y="3731505"/>
            <a:ext cx="2162403" cy="14555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03CD06-B161-4263-A759-723818571F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6908" y1="17455" x2="96053" y2="55636"/>
                        <a14:foregroundMark x1="17105" y1="34909" x2="11842" y2="70545"/>
                        <a14:foregroundMark x1="11842" y1="52000" x2="658" y2="38182"/>
                        <a14:backgroundMark x1="66118" y1="4000" x2="72039" y2="76364"/>
                        <a14:backgroundMark x1="92434" y1="16364" x2="92434" y2="77091"/>
                        <a14:backgroundMark x1="79605" y1="16364" x2="78947" y2="62182"/>
                        <a14:backgroundMark x1="59211" y1="29818" x2="99671" y2="33091"/>
                        <a14:backgroundMark x1="67434" y1="57091" x2="91447" y2="57091"/>
                        <a14:backgroundMark x1="6579" y1="28000" x2="17105" y2="80364"/>
                        <a14:backgroundMark x1="24671" y1="30545" x2="14145" y2="7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4378" y="3731505"/>
            <a:ext cx="1692301" cy="15308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E2ABCEB-2020-44FB-B9F7-4161D4C578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270" l="658" r="973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686" y="3731505"/>
            <a:ext cx="1836301" cy="17456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45CC10-8839-48B5-8234-116D10BCE0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65" b="100000" l="9859" r="8985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1124" y="3854868"/>
            <a:ext cx="2132866" cy="161617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1DBF9A5-5B3D-4843-8051-CB2C5A21628A}"/>
              </a:ext>
            </a:extLst>
          </p:cNvPr>
          <p:cNvSpPr txBox="1"/>
          <p:nvPr/>
        </p:nvSpPr>
        <p:spPr>
          <a:xfrm>
            <a:off x="413146" y="5457871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Sổ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ghi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chép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0C575E-CA60-424F-B5EA-43AD4D7579E8}"/>
              </a:ext>
            </a:extLst>
          </p:cNvPr>
          <p:cNvSpPr txBox="1"/>
          <p:nvPr/>
        </p:nvSpPr>
        <p:spPr>
          <a:xfrm>
            <a:off x="3003624" y="5469439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Kéo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cắt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cây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56B040-C4BB-495F-8645-DA0BFAD5A45F}"/>
              </a:ext>
            </a:extLst>
          </p:cNvPr>
          <p:cNvSpPr txBox="1"/>
          <p:nvPr/>
        </p:nvSpPr>
        <p:spPr>
          <a:xfrm>
            <a:off x="5225329" y="5477199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Vợt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bắt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sâu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bọ</a:t>
            </a:r>
            <a:r>
              <a:rPr lang="en-SG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62D265-228F-4363-A160-B02315F5508F}"/>
              </a:ext>
            </a:extLst>
          </p:cNvPr>
          <p:cNvSpPr txBox="1"/>
          <p:nvPr/>
        </p:nvSpPr>
        <p:spPr>
          <a:xfrm>
            <a:off x="7311448" y="5477892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Găng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tay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CF4EF6-4865-4CE1-B161-6803E78FC646}"/>
              </a:ext>
            </a:extLst>
          </p:cNvPr>
          <p:cNvSpPr txBox="1"/>
          <p:nvPr/>
        </p:nvSpPr>
        <p:spPr>
          <a:xfrm>
            <a:off x="9671123" y="5582167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Găng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tay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3BB7A39-9844-475C-B8E7-4321B1E746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3463" y="975827"/>
            <a:ext cx="2088355" cy="197727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A7D6EF7-18D8-4C96-A83C-8D2F3B1B085D}"/>
              </a:ext>
            </a:extLst>
          </p:cNvPr>
          <p:cNvSpPr txBox="1"/>
          <p:nvPr/>
        </p:nvSpPr>
        <p:spPr>
          <a:xfrm>
            <a:off x="10102395" y="2923087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Vợt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bắt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đv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thủy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sinh</a:t>
            </a:r>
            <a:endParaRPr lang="en-S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4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4" name="Text Box 16">
            <a:extLst>
              <a:ext uri="{FF2B5EF4-FFF2-40B4-BE49-F238E27FC236}">
                <a16:creationId xmlns:a16="http://schemas.microsoft.com/office/drawing/2014/main" id="{C8A388F4-D1F5-41B4-8C2A-DC236AED0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59</a:t>
            </a:r>
          </a:p>
        </p:txBody>
      </p:sp>
      <p:sp>
        <p:nvSpPr>
          <p:cNvPr id="7243" name="Text Box 75">
            <a:extLst>
              <a:ext uri="{FF2B5EF4-FFF2-40B4-BE49-F238E27FC236}">
                <a16:creationId xmlns:a16="http://schemas.microsoft.com/office/drawing/2014/main" id="{3D1EF6D1-5A53-4750-B3EF-0E7CD8ED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58</a:t>
            </a:r>
          </a:p>
        </p:txBody>
      </p:sp>
      <p:sp>
        <p:nvSpPr>
          <p:cNvPr id="7244" name="Text Box 76">
            <a:extLst>
              <a:ext uri="{FF2B5EF4-FFF2-40B4-BE49-F238E27FC236}">
                <a16:creationId xmlns:a16="http://schemas.microsoft.com/office/drawing/2014/main" id="{8ADABE58-6594-4DD0-AA63-2653312E6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57</a:t>
            </a:r>
          </a:p>
        </p:txBody>
      </p:sp>
      <p:sp>
        <p:nvSpPr>
          <p:cNvPr id="7245" name="Text Box 77">
            <a:extLst>
              <a:ext uri="{FF2B5EF4-FFF2-40B4-BE49-F238E27FC236}">
                <a16:creationId xmlns:a16="http://schemas.microsoft.com/office/drawing/2014/main" id="{80C95E56-EA1F-443F-9EB1-E163BBD26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7246" name="Text Box 78">
            <a:extLst>
              <a:ext uri="{FF2B5EF4-FFF2-40B4-BE49-F238E27FC236}">
                <a16:creationId xmlns:a16="http://schemas.microsoft.com/office/drawing/2014/main" id="{9A481647-973C-4F70-9EAF-993E4D8C4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55</a:t>
            </a:r>
          </a:p>
        </p:txBody>
      </p:sp>
      <p:sp>
        <p:nvSpPr>
          <p:cNvPr id="7247" name="Text Box 79">
            <a:extLst>
              <a:ext uri="{FF2B5EF4-FFF2-40B4-BE49-F238E27FC236}">
                <a16:creationId xmlns:a16="http://schemas.microsoft.com/office/drawing/2014/main" id="{7DE3D0BA-E9AA-43C9-80EF-C5D49EDC6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54</a:t>
            </a:r>
          </a:p>
        </p:txBody>
      </p:sp>
      <p:sp>
        <p:nvSpPr>
          <p:cNvPr id="7248" name="Text Box 80">
            <a:extLst>
              <a:ext uri="{FF2B5EF4-FFF2-40B4-BE49-F238E27FC236}">
                <a16:creationId xmlns:a16="http://schemas.microsoft.com/office/drawing/2014/main" id="{84D54360-70D5-417D-A10B-2BCDD6261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53</a:t>
            </a:r>
          </a:p>
        </p:txBody>
      </p:sp>
      <p:sp>
        <p:nvSpPr>
          <p:cNvPr id="7249" name="Text Box 81">
            <a:extLst>
              <a:ext uri="{FF2B5EF4-FFF2-40B4-BE49-F238E27FC236}">
                <a16:creationId xmlns:a16="http://schemas.microsoft.com/office/drawing/2014/main" id="{744450D7-4AF6-40B8-8393-BC09C7A47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52</a:t>
            </a:r>
          </a:p>
        </p:txBody>
      </p:sp>
      <p:sp>
        <p:nvSpPr>
          <p:cNvPr id="7250" name="Text Box 82">
            <a:extLst>
              <a:ext uri="{FF2B5EF4-FFF2-40B4-BE49-F238E27FC236}">
                <a16:creationId xmlns:a16="http://schemas.microsoft.com/office/drawing/2014/main" id="{6DF5979B-0706-45A7-B37E-772E26A1E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51</a:t>
            </a:r>
          </a:p>
        </p:txBody>
      </p:sp>
      <p:sp>
        <p:nvSpPr>
          <p:cNvPr id="7251" name="Text Box 83">
            <a:extLst>
              <a:ext uri="{FF2B5EF4-FFF2-40B4-BE49-F238E27FC236}">
                <a16:creationId xmlns:a16="http://schemas.microsoft.com/office/drawing/2014/main" id="{2EC47E24-D4F9-46D8-9444-860E94E98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50</a:t>
            </a:r>
          </a:p>
        </p:txBody>
      </p:sp>
      <p:sp>
        <p:nvSpPr>
          <p:cNvPr id="7252" name="Text Box 84">
            <a:extLst>
              <a:ext uri="{FF2B5EF4-FFF2-40B4-BE49-F238E27FC236}">
                <a16:creationId xmlns:a16="http://schemas.microsoft.com/office/drawing/2014/main" id="{D290FFBD-9991-4BAD-B6CA-1467E43DE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49</a:t>
            </a:r>
          </a:p>
        </p:txBody>
      </p:sp>
      <p:sp>
        <p:nvSpPr>
          <p:cNvPr id="7253" name="Text Box 85">
            <a:extLst>
              <a:ext uri="{FF2B5EF4-FFF2-40B4-BE49-F238E27FC236}">
                <a16:creationId xmlns:a16="http://schemas.microsoft.com/office/drawing/2014/main" id="{83F72981-D915-4C60-8B01-4EA506AE7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48</a:t>
            </a:r>
          </a:p>
        </p:txBody>
      </p:sp>
      <p:sp>
        <p:nvSpPr>
          <p:cNvPr id="7254" name="Text Box 86">
            <a:extLst>
              <a:ext uri="{FF2B5EF4-FFF2-40B4-BE49-F238E27FC236}">
                <a16:creationId xmlns:a16="http://schemas.microsoft.com/office/drawing/2014/main" id="{4956251A-74E8-4D09-B1BC-360058249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47</a:t>
            </a:r>
          </a:p>
        </p:txBody>
      </p:sp>
      <p:sp>
        <p:nvSpPr>
          <p:cNvPr id="7255" name="Text Box 87">
            <a:extLst>
              <a:ext uri="{FF2B5EF4-FFF2-40B4-BE49-F238E27FC236}">
                <a16:creationId xmlns:a16="http://schemas.microsoft.com/office/drawing/2014/main" id="{79A3C7FC-4AFA-490E-960B-9E75BA8D6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46</a:t>
            </a:r>
          </a:p>
        </p:txBody>
      </p:sp>
      <p:sp>
        <p:nvSpPr>
          <p:cNvPr id="7256" name="Text Box 88">
            <a:extLst>
              <a:ext uri="{FF2B5EF4-FFF2-40B4-BE49-F238E27FC236}">
                <a16:creationId xmlns:a16="http://schemas.microsoft.com/office/drawing/2014/main" id="{AE9C4094-D52E-4880-9FAC-98D177A6E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45</a:t>
            </a:r>
          </a:p>
        </p:txBody>
      </p:sp>
      <p:sp>
        <p:nvSpPr>
          <p:cNvPr id="7257" name="Text Box 89">
            <a:extLst>
              <a:ext uri="{FF2B5EF4-FFF2-40B4-BE49-F238E27FC236}">
                <a16:creationId xmlns:a16="http://schemas.microsoft.com/office/drawing/2014/main" id="{B38BAF7A-ADCB-411D-ACE8-CC6D09339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44</a:t>
            </a:r>
          </a:p>
        </p:txBody>
      </p:sp>
      <p:sp>
        <p:nvSpPr>
          <p:cNvPr id="7258" name="Text Box 90">
            <a:extLst>
              <a:ext uri="{FF2B5EF4-FFF2-40B4-BE49-F238E27FC236}">
                <a16:creationId xmlns:a16="http://schemas.microsoft.com/office/drawing/2014/main" id="{DB4BB528-C2E7-462F-BD67-D500EC9BE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43</a:t>
            </a:r>
          </a:p>
        </p:txBody>
      </p:sp>
      <p:sp>
        <p:nvSpPr>
          <p:cNvPr id="7259" name="Text Box 91">
            <a:extLst>
              <a:ext uri="{FF2B5EF4-FFF2-40B4-BE49-F238E27FC236}">
                <a16:creationId xmlns:a16="http://schemas.microsoft.com/office/drawing/2014/main" id="{7751237C-0DA3-4FC3-9BC2-2A658D33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42</a:t>
            </a:r>
          </a:p>
        </p:txBody>
      </p:sp>
      <p:sp>
        <p:nvSpPr>
          <p:cNvPr id="7260" name="Text Box 92">
            <a:extLst>
              <a:ext uri="{FF2B5EF4-FFF2-40B4-BE49-F238E27FC236}">
                <a16:creationId xmlns:a16="http://schemas.microsoft.com/office/drawing/2014/main" id="{4BF41197-2D9A-478A-9510-BAB4BEE90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41</a:t>
            </a:r>
          </a:p>
        </p:txBody>
      </p:sp>
      <p:sp>
        <p:nvSpPr>
          <p:cNvPr id="7261" name="Text Box 93">
            <a:extLst>
              <a:ext uri="{FF2B5EF4-FFF2-40B4-BE49-F238E27FC236}">
                <a16:creationId xmlns:a16="http://schemas.microsoft.com/office/drawing/2014/main" id="{805150F3-D4A6-4586-8F1E-042E1F6E6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7262" name="Text Box 94">
            <a:extLst>
              <a:ext uri="{FF2B5EF4-FFF2-40B4-BE49-F238E27FC236}">
                <a16:creationId xmlns:a16="http://schemas.microsoft.com/office/drawing/2014/main" id="{0CBC7D39-F6FC-4C30-AD71-DF100F59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39</a:t>
            </a:r>
          </a:p>
        </p:txBody>
      </p:sp>
      <p:sp>
        <p:nvSpPr>
          <p:cNvPr id="7263" name="Text Box 95">
            <a:extLst>
              <a:ext uri="{FF2B5EF4-FFF2-40B4-BE49-F238E27FC236}">
                <a16:creationId xmlns:a16="http://schemas.microsoft.com/office/drawing/2014/main" id="{C4D91FBA-16FB-4B8D-8FC3-F92AE3E3F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38</a:t>
            </a:r>
          </a:p>
        </p:txBody>
      </p:sp>
      <p:sp>
        <p:nvSpPr>
          <p:cNvPr id="7264" name="Text Box 96">
            <a:extLst>
              <a:ext uri="{FF2B5EF4-FFF2-40B4-BE49-F238E27FC236}">
                <a16:creationId xmlns:a16="http://schemas.microsoft.com/office/drawing/2014/main" id="{F8094FD4-9B92-456F-87DA-FE011A87F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37</a:t>
            </a:r>
          </a:p>
        </p:txBody>
      </p:sp>
      <p:sp>
        <p:nvSpPr>
          <p:cNvPr id="7265" name="Text Box 97">
            <a:extLst>
              <a:ext uri="{FF2B5EF4-FFF2-40B4-BE49-F238E27FC236}">
                <a16:creationId xmlns:a16="http://schemas.microsoft.com/office/drawing/2014/main" id="{39242C8A-B83D-4EB1-8C53-2DB7F2907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36</a:t>
            </a:r>
          </a:p>
        </p:txBody>
      </p:sp>
      <p:sp>
        <p:nvSpPr>
          <p:cNvPr id="7266" name="Text Box 98">
            <a:extLst>
              <a:ext uri="{FF2B5EF4-FFF2-40B4-BE49-F238E27FC236}">
                <a16:creationId xmlns:a16="http://schemas.microsoft.com/office/drawing/2014/main" id="{B9448E2B-902C-4792-834D-B1264F929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35</a:t>
            </a:r>
          </a:p>
        </p:txBody>
      </p:sp>
      <p:sp>
        <p:nvSpPr>
          <p:cNvPr id="7267" name="Text Box 99">
            <a:extLst>
              <a:ext uri="{FF2B5EF4-FFF2-40B4-BE49-F238E27FC236}">
                <a16:creationId xmlns:a16="http://schemas.microsoft.com/office/drawing/2014/main" id="{8942862E-914E-4408-9441-5AFBEA26A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34</a:t>
            </a:r>
          </a:p>
        </p:txBody>
      </p:sp>
      <p:sp>
        <p:nvSpPr>
          <p:cNvPr id="7268" name="Text Box 100">
            <a:extLst>
              <a:ext uri="{FF2B5EF4-FFF2-40B4-BE49-F238E27FC236}">
                <a16:creationId xmlns:a16="http://schemas.microsoft.com/office/drawing/2014/main" id="{40B9D7EF-4B47-4EEC-90CC-17536172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33</a:t>
            </a:r>
          </a:p>
        </p:txBody>
      </p:sp>
      <p:sp>
        <p:nvSpPr>
          <p:cNvPr id="7270" name="Text Box 102">
            <a:extLst>
              <a:ext uri="{FF2B5EF4-FFF2-40B4-BE49-F238E27FC236}">
                <a16:creationId xmlns:a16="http://schemas.microsoft.com/office/drawing/2014/main" id="{E8707E83-D877-4D1C-A263-1F2853B08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32</a:t>
            </a:r>
          </a:p>
        </p:txBody>
      </p:sp>
      <p:sp>
        <p:nvSpPr>
          <p:cNvPr id="7271" name="Text Box 103">
            <a:extLst>
              <a:ext uri="{FF2B5EF4-FFF2-40B4-BE49-F238E27FC236}">
                <a16:creationId xmlns:a16="http://schemas.microsoft.com/office/drawing/2014/main" id="{A26B57E8-02CA-4F70-A9A8-48A462671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31</a:t>
            </a:r>
          </a:p>
        </p:txBody>
      </p:sp>
      <p:sp>
        <p:nvSpPr>
          <p:cNvPr id="7272" name="Text Box 104">
            <a:extLst>
              <a:ext uri="{FF2B5EF4-FFF2-40B4-BE49-F238E27FC236}">
                <a16:creationId xmlns:a16="http://schemas.microsoft.com/office/drawing/2014/main" id="{CF7A81E9-D3D0-42CC-B5EF-C635715D6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30</a:t>
            </a:r>
          </a:p>
        </p:txBody>
      </p:sp>
      <p:sp>
        <p:nvSpPr>
          <p:cNvPr id="7273" name="Text Box 105">
            <a:extLst>
              <a:ext uri="{FF2B5EF4-FFF2-40B4-BE49-F238E27FC236}">
                <a16:creationId xmlns:a16="http://schemas.microsoft.com/office/drawing/2014/main" id="{D578E366-F946-4876-AF0C-39BDFD003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29</a:t>
            </a:r>
          </a:p>
        </p:txBody>
      </p:sp>
      <p:sp>
        <p:nvSpPr>
          <p:cNvPr id="7274" name="Text Box 106">
            <a:extLst>
              <a:ext uri="{FF2B5EF4-FFF2-40B4-BE49-F238E27FC236}">
                <a16:creationId xmlns:a16="http://schemas.microsoft.com/office/drawing/2014/main" id="{C14263B7-93BE-49A9-9E63-41E4982F4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28</a:t>
            </a:r>
          </a:p>
        </p:txBody>
      </p:sp>
      <p:sp>
        <p:nvSpPr>
          <p:cNvPr id="7275" name="Text Box 107">
            <a:extLst>
              <a:ext uri="{FF2B5EF4-FFF2-40B4-BE49-F238E27FC236}">
                <a16:creationId xmlns:a16="http://schemas.microsoft.com/office/drawing/2014/main" id="{7E5F9C1C-2887-4F61-A1D2-79CAF4BEC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27</a:t>
            </a:r>
          </a:p>
        </p:txBody>
      </p:sp>
      <p:sp>
        <p:nvSpPr>
          <p:cNvPr id="7276" name="Text Box 108">
            <a:extLst>
              <a:ext uri="{FF2B5EF4-FFF2-40B4-BE49-F238E27FC236}">
                <a16:creationId xmlns:a16="http://schemas.microsoft.com/office/drawing/2014/main" id="{A75C2757-A74D-4E45-8800-80868F96D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26</a:t>
            </a:r>
          </a:p>
        </p:txBody>
      </p:sp>
      <p:sp>
        <p:nvSpPr>
          <p:cNvPr id="7277" name="Text Box 109">
            <a:extLst>
              <a:ext uri="{FF2B5EF4-FFF2-40B4-BE49-F238E27FC236}">
                <a16:creationId xmlns:a16="http://schemas.microsoft.com/office/drawing/2014/main" id="{FD9A6FA9-D7DD-41C4-BB98-BA9D6A880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25</a:t>
            </a:r>
          </a:p>
        </p:txBody>
      </p:sp>
      <p:sp>
        <p:nvSpPr>
          <p:cNvPr id="7278" name="Text Box 110">
            <a:extLst>
              <a:ext uri="{FF2B5EF4-FFF2-40B4-BE49-F238E27FC236}">
                <a16:creationId xmlns:a16="http://schemas.microsoft.com/office/drawing/2014/main" id="{198DDC8E-A41A-435A-A4CA-C86B85FE8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24</a:t>
            </a:r>
          </a:p>
        </p:txBody>
      </p:sp>
      <p:sp>
        <p:nvSpPr>
          <p:cNvPr id="7279" name="Text Box 111">
            <a:extLst>
              <a:ext uri="{FF2B5EF4-FFF2-40B4-BE49-F238E27FC236}">
                <a16:creationId xmlns:a16="http://schemas.microsoft.com/office/drawing/2014/main" id="{AEBD2DD3-BD78-473E-B2EC-D137F3870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23</a:t>
            </a:r>
          </a:p>
        </p:txBody>
      </p:sp>
      <p:sp>
        <p:nvSpPr>
          <p:cNvPr id="7280" name="Text Box 112">
            <a:extLst>
              <a:ext uri="{FF2B5EF4-FFF2-40B4-BE49-F238E27FC236}">
                <a16:creationId xmlns:a16="http://schemas.microsoft.com/office/drawing/2014/main" id="{3D979A0D-05CD-4472-8215-A34E51539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22</a:t>
            </a:r>
          </a:p>
        </p:txBody>
      </p:sp>
      <p:sp>
        <p:nvSpPr>
          <p:cNvPr id="7281" name="Text Box 113">
            <a:extLst>
              <a:ext uri="{FF2B5EF4-FFF2-40B4-BE49-F238E27FC236}">
                <a16:creationId xmlns:a16="http://schemas.microsoft.com/office/drawing/2014/main" id="{E0B902E6-302F-4334-A162-BD6948EE7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21</a:t>
            </a:r>
          </a:p>
        </p:txBody>
      </p:sp>
      <p:sp>
        <p:nvSpPr>
          <p:cNvPr id="7282" name="Text Box 114">
            <a:extLst>
              <a:ext uri="{FF2B5EF4-FFF2-40B4-BE49-F238E27FC236}">
                <a16:creationId xmlns:a16="http://schemas.microsoft.com/office/drawing/2014/main" id="{ACA7E224-E002-4651-95DC-F7F5E27EB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20</a:t>
            </a:r>
          </a:p>
        </p:txBody>
      </p:sp>
      <p:sp>
        <p:nvSpPr>
          <p:cNvPr id="7283" name="Text Box 115">
            <a:extLst>
              <a:ext uri="{FF2B5EF4-FFF2-40B4-BE49-F238E27FC236}">
                <a16:creationId xmlns:a16="http://schemas.microsoft.com/office/drawing/2014/main" id="{E63E938F-B75B-48BE-A91D-119249AFE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19</a:t>
            </a:r>
          </a:p>
        </p:txBody>
      </p:sp>
      <p:sp>
        <p:nvSpPr>
          <p:cNvPr id="7284" name="Text Box 116">
            <a:extLst>
              <a:ext uri="{FF2B5EF4-FFF2-40B4-BE49-F238E27FC236}">
                <a16:creationId xmlns:a16="http://schemas.microsoft.com/office/drawing/2014/main" id="{66A1B400-A313-47E1-9267-199E1BF28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18</a:t>
            </a:r>
          </a:p>
        </p:txBody>
      </p:sp>
      <p:sp>
        <p:nvSpPr>
          <p:cNvPr id="7285" name="Text Box 117">
            <a:extLst>
              <a:ext uri="{FF2B5EF4-FFF2-40B4-BE49-F238E27FC236}">
                <a16:creationId xmlns:a16="http://schemas.microsoft.com/office/drawing/2014/main" id="{79FFCEE8-4FD4-4236-BF93-0BF96D8A8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17</a:t>
            </a:r>
          </a:p>
        </p:txBody>
      </p:sp>
      <p:sp>
        <p:nvSpPr>
          <p:cNvPr id="7286" name="Text Box 118">
            <a:extLst>
              <a:ext uri="{FF2B5EF4-FFF2-40B4-BE49-F238E27FC236}">
                <a16:creationId xmlns:a16="http://schemas.microsoft.com/office/drawing/2014/main" id="{66C44F42-5B5A-4607-B48E-03EC32CA2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16</a:t>
            </a:r>
          </a:p>
        </p:txBody>
      </p:sp>
      <p:sp>
        <p:nvSpPr>
          <p:cNvPr id="7287" name="Text Box 119">
            <a:extLst>
              <a:ext uri="{FF2B5EF4-FFF2-40B4-BE49-F238E27FC236}">
                <a16:creationId xmlns:a16="http://schemas.microsoft.com/office/drawing/2014/main" id="{C9853DC8-0F1C-4FD5-A557-7E4A463EE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15</a:t>
            </a:r>
          </a:p>
        </p:txBody>
      </p:sp>
      <p:sp>
        <p:nvSpPr>
          <p:cNvPr id="7288" name="Text Box 120">
            <a:extLst>
              <a:ext uri="{FF2B5EF4-FFF2-40B4-BE49-F238E27FC236}">
                <a16:creationId xmlns:a16="http://schemas.microsoft.com/office/drawing/2014/main" id="{FF10CC85-0994-4283-A1F4-E59B25F60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14</a:t>
            </a:r>
          </a:p>
        </p:txBody>
      </p:sp>
      <p:sp>
        <p:nvSpPr>
          <p:cNvPr id="7289" name="Text Box 121">
            <a:extLst>
              <a:ext uri="{FF2B5EF4-FFF2-40B4-BE49-F238E27FC236}">
                <a16:creationId xmlns:a16="http://schemas.microsoft.com/office/drawing/2014/main" id="{E37FEDE3-0BA6-4685-9729-2446BC8E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13</a:t>
            </a:r>
          </a:p>
        </p:txBody>
      </p:sp>
      <p:sp>
        <p:nvSpPr>
          <p:cNvPr id="7290" name="Text Box 122">
            <a:extLst>
              <a:ext uri="{FF2B5EF4-FFF2-40B4-BE49-F238E27FC236}">
                <a16:creationId xmlns:a16="http://schemas.microsoft.com/office/drawing/2014/main" id="{1BEF6D5B-57C6-4212-AA85-C143B640F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12</a:t>
            </a:r>
          </a:p>
        </p:txBody>
      </p:sp>
      <p:sp>
        <p:nvSpPr>
          <p:cNvPr id="7291" name="Text Box 123">
            <a:extLst>
              <a:ext uri="{FF2B5EF4-FFF2-40B4-BE49-F238E27FC236}">
                <a16:creationId xmlns:a16="http://schemas.microsoft.com/office/drawing/2014/main" id="{CE2F662A-7B57-4D7F-893D-666F03982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7292" name="Text Box 124">
            <a:extLst>
              <a:ext uri="{FF2B5EF4-FFF2-40B4-BE49-F238E27FC236}">
                <a16:creationId xmlns:a16="http://schemas.microsoft.com/office/drawing/2014/main" id="{2BF240C3-3FB6-4F89-94BA-BD65C0990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10</a:t>
            </a:r>
          </a:p>
        </p:txBody>
      </p:sp>
      <p:sp>
        <p:nvSpPr>
          <p:cNvPr id="7293" name="Text Box 125">
            <a:extLst>
              <a:ext uri="{FF2B5EF4-FFF2-40B4-BE49-F238E27FC236}">
                <a16:creationId xmlns:a16="http://schemas.microsoft.com/office/drawing/2014/main" id="{4AE8A7FF-196D-4B34-A99A-C7BE0DC4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09</a:t>
            </a:r>
          </a:p>
        </p:txBody>
      </p:sp>
      <p:sp>
        <p:nvSpPr>
          <p:cNvPr id="7294" name="Text Box 126">
            <a:extLst>
              <a:ext uri="{FF2B5EF4-FFF2-40B4-BE49-F238E27FC236}">
                <a16:creationId xmlns:a16="http://schemas.microsoft.com/office/drawing/2014/main" id="{CB7E4E55-29AD-4B9F-9712-3E22D8869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08</a:t>
            </a:r>
          </a:p>
        </p:txBody>
      </p:sp>
      <p:sp>
        <p:nvSpPr>
          <p:cNvPr id="7295" name="Text Box 127">
            <a:extLst>
              <a:ext uri="{FF2B5EF4-FFF2-40B4-BE49-F238E27FC236}">
                <a16:creationId xmlns:a16="http://schemas.microsoft.com/office/drawing/2014/main" id="{75B8920D-31BB-42E9-A746-54A6D96BF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07</a:t>
            </a:r>
          </a:p>
        </p:txBody>
      </p:sp>
      <p:sp>
        <p:nvSpPr>
          <p:cNvPr id="7296" name="Text Box 128">
            <a:extLst>
              <a:ext uri="{FF2B5EF4-FFF2-40B4-BE49-F238E27FC236}">
                <a16:creationId xmlns:a16="http://schemas.microsoft.com/office/drawing/2014/main" id="{10ADC852-7845-4B3A-AB3D-ECAD1767E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06</a:t>
            </a:r>
          </a:p>
        </p:txBody>
      </p:sp>
      <p:sp>
        <p:nvSpPr>
          <p:cNvPr id="7297" name="Text Box 129">
            <a:extLst>
              <a:ext uri="{FF2B5EF4-FFF2-40B4-BE49-F238E27FC236}">
                <a16:creationId xmlns:a16="http://schemas.microsoft.com/office/drawing/2014/main" id="{AF23EBE8-71BB-4751-A1D3-565849DE9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05</a:t>
            </a:r>
          </a:p>
        </p:txBody>
      </p:sp>
      <p:sp>
        <p:nvSpPr>
          <p:cNvPr id="7298" name="Text Box 130">
            <a:extLst>
              <a:ext uri="{FF2B5EF4-FFF2-40B4-BE49-F238E27FC236}">
                <a16:creationId xmlns:a16="http://schemas.microsoft.com/office/drawing/2014/main" id="{CFB142A6-C566-4B9A-8848-48C1687F6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04</a:t>
            </a:r>
          </a:p>
        </p:txBody>
      </p:sp>
      <p:sp>
        <p:nvSpPr>
          <p:cNvPr id="7299" name="Text Box 131">
            <a:extLst>
              <a:ext uri="{FF2B5EF4-FFF2-40B4-BE49-F238E27FC236}">
                <a16:creationId xmlns:a16="http://schemas.microsoft.com/office/drawing/2014/main" id="{5B54A960-1F48-45DB-A075-DC39BC3F3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7300" name="Text Box 132">
            <a:extLst>
              <a:ext uri="{FF2B5EF4-FFF2-40B4-BE49-F238E27FC236}">
                <a16:creationId xmlns:a16="http://schemas.microsoft.com/office/drawing/2014/main" id="{DF87A335-B03E-48EB-B67E-CC2FBD95D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7301" name="Text Box 133">
            <a:extLst>
              <a:ext uri="{FF2B5EF4-FFF2-40B4-BE49-F238E27FC236}">
                <a16:creationId xmlns:a16="http://schemas.microsoft.com/office/drawing/2014/main" id="{6640247E-0957-43AF-BA38-5F8EF759D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7305" name="Text Box 137">
            <a:extLst>
              <a:ext uri="{FF2B5EF4-FFF2-40B4-BE49-F238E27FC236}">
                <a16:creationId xmlns:a16="http://schemas.microsoft.com/office/drawing/2014/main" id="{C5D62199-AD99-463B-BAAE-EB6074DAC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 dirty="0">
                <a:solidFill>
                  <a:schemeClr val="bg1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44097" name="Text Box 135">
            <a:hlinkClick r:id="" action="ppaction://noaction"/>
            <a:extLst>
              <a:ext uri="{FF2B5EF4-FFF2-40B4-BE49-F238E27FC236}">
                <a16:creationId xmlns:a16="http://schemas.microsoft.com/office/drawing/2014/main" id="{4F1B2068-8FC6-419C-9B01-F1A330DA8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647700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i="1">
                <a:latin typeface="Verdana" panose="020B0604030504040204" pitchFamily="34" charset="0"/>
              </a:rPr>
              <a:t>Countdown Clock</a:t>
            </a:r>
            <a:br>
              <a:rPr lang="en-US" altLang="en-US" sz="1000" i="1">
                <a:latin typeface="Verdana" panose="020B0604030504040204" pitchFamily="34" charset="0"/>
              </a:rPr>
            </a:br>
            <a:r>
              <a:rPr lang="en-US" altLang="en-US" sz="1000" i="1">
                <a:latin typeface="Verdana" panose="020B0604030504040204" pitchFamily="34" charset="0"/>
              </a:rPr>
              <a:t>By Dr. Jeff Ertzberger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278ACAB-FFC9-461E-A41D-99EAA184556C}"/>
              </a:ext>
            </a:extLst>
          </p:cNvPr>
          <p:cNvSpPr txBox="1"/>
          <p:nvPr/>
        </p:nvSpPr>
        <p:spPr>
          <a:xfrm>
            <a:off x="2971800" y="3534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THỰC HÀNH</a:t>
            </a:r>
            <a:endParaRPr lang="en-SG" sz="2800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30BC84FF-2DF7-46BF-B697-4EB7E7EE6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46" b="100000" l="3000" r="100000">
                        <a14:backgroundMark x1="36111" y1="40769" x2="36111" y2="40769"/>
                        <a14:backgroundMark x1="36000" y1="40962" x2="39222" y2="51154"/>
                        <a14:backgroundMark x1="39222" y1="51154" x2="39222" y2="51154"/>
                        <a14:backgroundMark x1="29556" y1="40192" x2="42333" y2="40577"/>
                        <a14:backgroundMark x1="32667" y1="35000" x2="38000" y2="56346"/>
                        <a14:backgroundMark x1="39222" y1="42885" x2="42000" y2="50769"/>
                        <a14:backgroundMark x1="40889" y1="46731" x2="35889" y2="39808"/>
                        <a14:backgroundMark x1="35778" y1="40000" x2="35778" y2="40000"/>
                        <a14:backgroundMark x1="35333" y1="45769" x2="35333" y2="45769"/>
                        <a14:backgroundMark x1="35667" y1="40192" x2="35667" y2="40192"/>
                        <a14:backgroundMark x1="35667" y1="40192" x2="35444" y2="45769"/>
                        <a14:backgroundMark x1="35444" y1="45769" x2="39000" y2="51538"/>
                        <a14:backgroundMark x1="39111" y1="51346" x2="37222" y2="47885"/>
                        <a14:backgroundMark x1="41778" y1="51731" x2="41778" y2="51731"/>
                        <a14:backgroundMark x1="41778" y1="51731" x2="41778" y2="51731"/>
                        <a14:backgroundMark x1="41778" y1="51731" x2="41778" y2="51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226" y="3650333"/>
            <a:ext cx="3003548" cy="1735384"/>
          </a:xfrm>
          <a:prstGeom prst="rect">
            <a:avLst/>
          </a:prstGeom>
        </p:spPr>
      </p:pic>
      <p:pic>
        <p:nvPicPr>
          <p:cNvPr id="5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41C20C0F-C6F2-461B-8920-9164970871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4849" y="1431548"/>
            <a:ext cx="3313113" cy="1939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7F2FE3-149D-4B0B-8A60-2B9A43578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3013075"/>
            <a:ext cx="4257675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0D67C08-0C3F-4F48-B45B-070647504638}"/>
              </a:ext>
            </a:extLst>
          </p:cNvPr>
          <p:cNvSpPr txBox="1"/>
          <p:nvPr/>
        </p:nvSpPr>
        <p:spPr>
          <a:xfrm>
            <a:off x="935037" y="988351"/>
            <a:ext cx="7389812" cy="1953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28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endParaRPr lang="en-US" sz="28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28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28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20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endParaRPr lang="en-US" sz="28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28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28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:Quan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sát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vật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vật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thiên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nhiên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ghi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chép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phiếu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quan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sát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</p:spTree>
  </p:cSld>
  <p:clrMapOvr>
    <a:masterClrMapping/>
  </p:clrMapOvr>
  <p:transition advClick="0"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1200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184" grpId="0"/>
      <p:bldP spid="7243" grpId="0"/>
      <p:bldP spid="7244" grpId="0"/>
      <p:bldP spid="7245" grpId="0"/>
      <p:bldP spid="7246" grpId="0"/>
      <p:bldP spid="7247" grpId="0"/>
      <p:bldP spid="7248" grpId="0"/>
      <p:bldP spid="7249" grpId="0"/>
      <p:bldP spid="7250" grpId="0"/>
      <p:bldP spid="7251" grpId="0"/>
      <p:bldP spid="7252" grpId="0"/>
      <p:bldP spid="7253" grpId="0"/>
      <p:bldP spid="7254" grpId="0"/>
      <p:bldP spid="7255" grpId="0"/>
      <p:bldP spid="7256" grpId="0"/>
      <p:bldP spid="7257" grpId="0"/>
      <p:bldP spid="7258" grpId="0"/>
      <p:bldP spid="7259" grpId="0"/>
      <p:bldP spid="7260" grpId="0"/>
      <p:bldP spid="7261" grpId="0"/>
      <p:bldP spid="7262" grpId="0"/>
      <p:bldP spid="7263" grpId="0"/>
      <p:bldP spid="7264" grpId="0"/>
      <p:bldP spid="7265" grpId="0"/>
      <p:bldP spid="7266" grpId="0"/>
      <p:bldP spid="7267" grpId="0"/>
      <p:bldP spid="7268" grpId="0"/>
      <p:bldP spid="7270" grpId="0"/>
      <p:bldP spid="7271" grpId="0"/>
      <p:bldP spid="7272" grpId="0"/>
      <p:bldP spid="7273" grpId="0"/>
      <p:bldP spid="7274" grpId="0"/>
      <p:bldP spid="7275" grpId="0"/>
      <p:bldP spid="7276" grpId="0"/>
      <p:bldP spid="7277" grpId="0"/>
      <p:bldP spid="7278" grpId="0"/>
      <p:bldP spid="7279" grpId="0"/>
      <p:bldP spid="7280" grpId="0"/>
      <p:bldP spid="7281" grpId="0"/>
      <p:bldP spid="7282" grpId="0"/>
      <p:bldP spid="7283" grpId="0"/>
      <p:bldP spid="7284" grpId="0"/>
      <p:bldP spid="7285" grpId="0"/>
      <p:bldP spid="7286" grpId="0"/>
      <p:bldP spid="7287" grpId="0"/>
      <p:bldP spid="7288" grpId="0"/>
      <p:bldP spid="7289" grpId="0"/>
      <p:bldP spid="7290" grpId="0"/>
      <p:bldP spid="7291" grpId="0"/>
      <p:bldP spid="7292" grpId="0"/>
      <p:bldP spid="7293" grpId="0"/>
      <p:bldP spid="7294" grpId="0"/>
      <p:bldP spid="7295" grpId="0"/>
      <p:bldP spid="7296" grpId="0"/>
      <p:bldP spid="7297" grpId="0"/>
      <p:bldP spid="7298" grpId="0"/>
      <p:bldP spid="7299" grpId="0"/>
      <p:bldP spid="7300" grpId="0"/>
      <p:bldP spid="7301" grpId="0"/>
      <p:bldP spid="730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68B8CD-D6A2-4574-A6F2-EF9E0429B852}"/>
              </a:ext>
            </a:extLst>
          </p:cNvPr>
          <p:cNvSpPr txBox="1"/>
          <p:nvPr/>
        </p:nvSpPr>
        <p:spPr>
          <a:xfrm>
            <a:off x="2971800" y="3534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KẾT QUẢ</a:t>
            </a:r>
            <a:endParaRPr lang="en-SG" sz="2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E9BDBFA-0E75-49BB-B8E5-096CDE648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910552"/>
              </p:ext>
            </p:extLst>
          </p:nvPr>
        </p:nvGraphicFramePr>
        <p:xfrm>
          <a:off x="398779" y="1594834"/>
          <a:ext cx="10831197" cy="237251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53126">
                  <a:extLst>
                    <a:ext uri="{9D8B030D-6E8A-4147-A177-3AD203B41FA5}">
                      <a16:colId xmlns:a16="http://schemas.microsoft.com/office/drawing/2014/main" val="2516159982"/>
                    </a:ext>
                  </a:extLst>
                </a:gridCol>
                <a:gridCol w="1718456">
                  <a:extLst>
                    <a:ext uri="{9D8B030D-6E8A-4147-A177-3AD203B41FA5}">
                      <a16:colId xmlns:a16="http://schemas.microsoft.com/office/drawing/2014/main" val="506038621"/>
                    </a:ext>
                  </a:extLst>
                </a:gridCol>
                <a:gridCol w="1471634">
                  <a:extLst>
                    <a:ext uri="{9D8B030D-6E8A-4147-A177-3AD203B41FA5}">
                      <a16:colId xmlns:a16="http://schemas.microsoft.com/office/drawing/2014/main" val="3349716562"/>
                    </a:ext>
                  </a:extLst>
                </a:gridCol>
                <a:gridCol w="1482897">
                  <a:extLst>
                    <a:ext uri="{9D8B030D-6E8A-4147-A177-3AD203B41FA5}">
                      <a16:colId xmlns:a16="http://schemas.microsoft.com/office/drawing/2014/main" val="3225626940"/>
                    </a:ext>
                  </a:extLst>
                </a:gridCol>
                <a:gridCol w="1485533">
                  <a:extLst>
                    <a:ext uri="{9D8B030D-6E8A-4147-A177-3AD203B41FA5}">
                      <a16:colId xmlns:a16="http://schemas.microsoft.com/office/drawing/2014/main" val="1347799166"/>
                    </a:ext>
                  </a:extLst>
                </a:gridCol>
                <a:gridCol w="2468087">
                  <a:extLst>
                    <a:ext uri="{9D8B030D-6E8A-4147-A177-3AD203B41FA5}">
                      <a16:colId xmlns:a16="http://schemas.microsoft.com/office/drawing/2014/main" val="1584763804"/>
                    </a:ext>
                  </a:extLst>
                </a:gridCol>
                <a:gridCol w="1551464">
                  <a:extLst>
                    <a:ext uri="{9D8B030D-6E8A-4147-A177-3AD203B41FA5}">
                      <a16:colId xmlns:a16="http://schemas.microsoft.com/office/drawing/2014/main" val="1948091196"/>
                    </a:ext>
                  </a:extLst>
                </a:gridCol>
              </a:tblGrid>
              <a:tr h="567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300" dirty="0" err="1">
                          <a:effectLst/>
                        </a:rPr>
                        <a:t>stt</a:t>
                      </a:r>
                      <a:endParaRPr lang="en-SG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300" dirty="0" err="1">
                          <a:effectLst/>
                        </a:rPr>
                        <a:t>Tên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cây</a:t>
                      </a:r>
                      <a:endParaRPr lang="en-SG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Nơi quan sát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300" dirty="0">
                          <a:effectLst/>
                        </a:rPr>
                        <a:t>MT </a:t>
                      </a:r>
                      <a:r>
                        <a:rPr lang="en-US" sz="1300" dirty="0" err="1">
                          <a:effectLst/>
                        </a:rPr>
                        <a:t>sống</a:t>
                      </a:r>
                      <a:endParaRPr lang="en-SG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300" dirty="0" err="1">
                          <a:effectLst/>
                        </a:rPr>
                        <a:t>Nhóm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thực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vật</a:t>
                      </a:r>
                      <a:endParaRPr lang="en-SG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Vai trò của cây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Ghi chú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1081833"/>
                  </a:ext>
                </a:extLst>
              </a:tr>
              <a:tr h="5857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SG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dirty="0" err="1">
                          <a:effectLst/>
                        </a:rPr>
                        <a:t>Sấu</a:t>
                      </a:r>
                      <a:endParaRPr lang="en-SG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CV bách thảo</a:t>
                      </a:r>
                      <a:endParaRPr lang="en-SG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Trên cạn</a:t>
                      </a:r>
                      <a:endParaRPr lang="en-SG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Hạt kín</a:t>
                      </a:r>
                      <a:endParaRPr lang="en-SG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Cho bóng mát, tạo oxi cho hô hấp nhiều SV</a:t>
                      </a:r>
                      <a:endParaRPr lang="en-SG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SG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6495560"/>
                  </a:ext>
                </a:extLst>
              </a:tr>
              <a:tr h="5857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SG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Rong</a:t>
                      </a:r>
                      <a:endParaRPr lang="en-SG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dirty="0" err="1">
                          <a:effectLst/>
                        </a:rPr>
                        <a:t>Hồ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cá</a:t>
                      </a:r>
                      <a:endParaRPr lang="en-SG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dirty="0" err="1">
                          <a:effectLst/>
                        </a:rPr>
                        <a:t>Dưới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nước</a:t>
                      </a:r>
                      <a:endParaRPr lang="en-SG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Tảo</a:t>
                      </a:r>
                      <a:endParaRPr lang="en-SG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Thức ăn cho cá, tạo oxi hòa tan trong nước</a:t>
                      </a:r>
                      <a:endParaRPr lang="en-SG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SG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1764933"/>
                  </a:ext>
                </a:extLst>
              </a:tr>
              <a:tr h="2168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SG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SG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SG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SG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SG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SG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SG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2150294"/>
                  </a:ext>
                </a:extLst>
              </a:tr>
              <a:tr h="1868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SG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SG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414730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758239-FDFA-409A-8D0B-EF92558969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867629"/>
              </p:ext>
            </p:extLst>
          </p:nvPr>
        </p:nvGraphicFramePr>
        <p:xfrm>
          <a:off x="398779" y="4358147"/>
          <a:ext cx="10831195" cy="210176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53126">
                  <a:extLst>
                    <a:ext uri="{9D8B030D-6E8A-4147-A177-3AD203B41FA5}">
                      <a16:colId xmlns:a16="http://schemas.microsoft.com/office/drawing/2014/main" val="2992140378"/>
                    </a:ext>
                  </a:extLst>
                </a:gridCol>
                <a:gridCol w="1424595">
                  <a:extLst>
                    <a:ext uri="{9D8B030D-6E8A-4147-A177-3AD203B41FA5}">
                      <a16:colId xmlns:a16="http://schemas.microsoft.com/office/drawing/2014/main" val="3164885120"/>
                    </a:ext>
                  </a:extLst>
                </a:gridCol>
                <a:gridCol w="1765493">
                  <a:extLst>
                    <a:ext uri="{9D8B030D-6E8A-4147-A177-3AD203B41FA5}">
                      <a16:colId xmlns:a16="http://schemas.microsoft.com/office/drawing/2014/main" val="828342613"/>
                    </a:ext>
                  </a:extLst>
                </a:gridCol>
                <a:gridCol w="1482898">
                  <a:extLst>
                    <a:ext uri="{9D8B030D-6E8A-4147-A177-3AD203B41FA5}">
                      <a16:colId xmlns:a16="http://schemas.microsoft.com/office/drawing/2014/main" val="975622406"/>
                    </a:ext>
                  </a:extLst>
                </a:gridCol>
                <a:gridCol w="1551464">
                  <a:extLst>
                    <a:ext uri="{9D8B030D-6E8A-4147-A177-3AD203B41FA5}">
                      <a16:colId xmlns:a16="http://schemas.microsoft.com/office/drawing/2014/main" val="1347990540"/>
                    </a:ext>
                  </a:extLst>
                </a:gridCol>
                <a:gridCol w="2402155">
                  <a:extLst>
                    <a:ext uri="{9D8B030D-6E8A-4147-A177-3AD203B41FA5}">
                      <a16:colId xmlns:a16="http://schemas.microsoft.com/office/drawing/2014/main" val="2842438330"/>
                    </a:ext>
                  </a:extLst>
                </a:gridCol>
                <a:gridCol w="1551464">
                  <a:extLst>
                    <a:ext uri="{9D8B030D-6E8A-4147-A177-3AD203B41FA5}">
                      <a16:colId xmlns:a16="http://schemas.microsoft.com/office/drawing/2014/main" val="2754607351"/>
                    </a:ext>
                  </a:extLst>
                </a:gridCol>
              </a:tblGrid>
              <a:tr h="3415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stt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Tên động vật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Nơi quan sát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MT sống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Nhóm ĐV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Vai trò của ĐV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300" dirty="0" err="1">
                          <a:effectLst/>
                        </a:rPr>
                        <a:t>Ghi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chú</a:t>
                      </a:r>
                      <a:endParaRPr lang="en-SG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1172351"/>
                  </a:ext>
                </a:extLst>
              </a:tr>
              <a:tr h="472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1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dirty="0" err="1">
                          <a:effectLst/>
                        </a:rPr>
                        <a:t>Chào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mào</a:t>
                      </a:r>
                      <a:endParaRPr lang="en-SG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CV bách thảo</a:t>
                      </a:r>
                      <a:endParaRPr lang="en-SG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Trên cạn</a:t>
                      </a:r>
                      <a:endParaRPr lang="en-SG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Lớp chim</a:t>
                      </a:r>
                      <a:endParaRPr lang="en-SG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dirty="0" err="1">
                          <a:effectLst/>
                        </a:rPr>
                        <a:t>Bắt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sâu</a:t>
                      </a:r>
                      <a:r>
                        <a:rPr lang="en-US" sz="1800" dirty="0">
                          <a:effectLst/>
                        </a:rPr>
                        <a:t>, phát </a:t>
                      </a:r>
                      <a:r>
                        <a:rPr lang="en-US" sz="1800" dirty="0" err="1">
                          <a:effectLst/>
                        </a:rPr>
                        <a:t>tán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hạt</a:t>
                      </a:r>
                      <a:r>
                        <a:rPr lang="en-US" sz="1800" dirty="0">
                          <a:effectLst/>
                        </a:rPr>
                        <a:t> …</a:t>
                      </a:r>
                      <a:endParaRPr lang="en-SG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SG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2055392"/>
                  </a:ext>
                </a:extLst>
              </a:tr>
              <a:tr h="472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2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dirty="0" err="1">
                          <a:effectLst/>
                        </a:rPr>
                        <a:t>Sóc</a:t>
                      </a:r>
                      <a:endParaRPr lang="en-SG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CV bách thảo</a:t>
                      </a:r>
                      <a:endParaRPr lang="en-SG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Trên cạn</a:t>
                      </a:r>
                      <a:endParaRPr lang="en-SG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Lớp thú</a:t>
                      </a:r>
                      <a:endParaRPr lang="en-SG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Phát tán hạt cây</a:t>
                      </a:r>
                      <a:endParaRPr lang="en-SG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SG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9834394"/>
                  </a:ext>
                </a:extLst>
              </a:tr>
              <a:tr h="472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3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SG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SG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SG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SG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SG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SG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1559242"/>
                  </a:ext>
                </a:extLst>
              </a:tr>
              <a:tr h="3415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SG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SG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SG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SG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SG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613814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28FF9C6-797D-4332-9EDA-457D08DFC919}"/>
              </a:ext>
            </a:extLst>
          </p:cNvPr>
          <p:cNvSpPr txBox="1"/>
          <p:nvPr/>
        </p:nvSpPr>
        <p:spPr>
          <a:xfrm>
            <a:off x="885825" y="1043094"/>
            <a:ext cx="6096000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  <a:endParaRPr lang="en-SG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B7314B-4143-423A-829A-A982BD1CD9E4}"/>
              </a:ext>
            </a:extLst>
          </p:cNvPr>
          <p:cNvSpPr txBox="1"/>
          <p:nvPr/>
        </p:nvSpPr>
        <p:spPr>
          <a:xfrm>
            <a:off x="742950" y="3933037"/>
            <a:ext cx="6096000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  <a:endParaRPr lang="en-SG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B18EC-5A4B-44DC-B96A-C2D1CC98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07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THU HOẠCH</a:t>
            </a:r>
            <a:endParaRPr lang="en-SG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BA3348-6642-475E-8396-0C11EA318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538" y="1286989"/>
            <a:ext cx="10330187" cy="4844152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ở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nhà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nộp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sản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phẩm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  <a:r>
              <a:rPr lang="en-US" sz="3200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tiết</a:t>
            </a:r>
            <a:r>
              <a:rPr lang="en-US" sz="3200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hoạch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mẫu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SGK  152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chemeClr val="accent2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lớp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610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ACB696-9D25-4B2C-88CF-0A337478F0D0}"/>
              </a:ext>
            </a:extLst>
          </p:cNvPr>
          <p:cNvSpPr txBox="1">
            <a:spLocks/>
          </p:cNvSpPr>
          <p:nvPr/>
        </p:nvSpPr>
        <p:spPr>
          <a:xfrm>
            <a:off x="389059" y="928819"/>
            <a:ext cx="10338435" cy="4795706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100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100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100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100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100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100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100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100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100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100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100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100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100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100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100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100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US" sz="5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rừng</a:t>
            </a:r>
            <a:endParaRPr lang="en-SG" sz="5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song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song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rừng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rừng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SG" sz="5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thảm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5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SG" sz="5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grpSp>
        <p:nvGrpSpPr>
          <p:cNvPr id="6" name="Google Shape;557;p38">
            <a:extLst>
              <a:ext uri="{FF2B5EF4-FFF2-40B4-BE49-F238E27FC236}">
                <a16:creationId xmlns:a16="http://schemas.microsoft.com/office/drawing/2014/main" id="{2A0A1ACD-02BE-426D-A0DC-907161841FEE}"/>
              </a:ext>
            </a:extLst>
          </p:cNvPr>
          <p:cNvGrpSpPr/>
          <p:nvPr/>
        </p:nvGrpSpPr>
        <p:grpSpPr>
          <a:xfrm>
            <a:off x="10727593" y="255372"/>
            <a:ext cx="1626332" cy="2042310"/>
            <a:chOff x="3955900" y="2984500"/>
            <a:chExt cx="414000" cy="422525"/>
          </a:xfrm>
        </p:grpSpPr>
        <p:sp>
          <p:nvSpPr>
            <p:cNvPr id="7" name="Google Shape;558;p38">
              <a:extLst>
                <a:ext uri="{FF2B5EF4-FFF2-40B4-BE49-F238E27FC236}">
                  <a16:creationId xmlns:a16="http://schemas.microsoft.com/office/drawing/2014/main" id="{5967CD89-71E7-467B-A620-4F909B3F91EB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59;p38">
              <a:extLst>
                <a:ext uri="{FF2B5EF4-FFF2-40B4-BE49-F238E27FC236}">
                  <a16:creationId xmlns:a16="http://schemas.microsoft.com/office/drawing/2014/main" id="{1B48AEF7-E9A8-49A7-9721-D2F4C49DFD4E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60;p38">
              <a:extLst>
                <a:ext uri="{FF2B5EF4-FFF2-40B4-BE49-F238E27FC236}">
                  <a16:creationId xmlns:a16="http://schemas.microsoft.com/office/drawing/2014/main" id="{B3816283-1A6B-4230-BB7F-18FBEFD4D54B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3A298C7-7F6E-4471-BF46-6F137ED68869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</p:spTree>
    <p:extLst>
      <p:ext uri="{BB962C8B-B14F-4D97-AF65-F5344CB8AC3E}">
        <p14:creationId xmlns:p14="http://schemas.microsoft.com/office/powerpoint/2010/main" val="314119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408</Words>
  <Application>Microsoft Office PowerPoint</Application>
  <PresentationFormat>Widescreen</PresentationFormat>
  <Paragraphs>167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A3.BoosterNextFYBlackRegular-Sa</vt:lpstr>
      <vt:lpstr>A3.NotoSans-San</vt:lpstr>
      <vt:lpstr>Arial</vt:lpstr>
      <vt:lpstr>Calibri</vt:lpstr>
      <vt:lpstr>Calibri Light</vt:lpstr>
      <vt:lpstr>Cambria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THU HOẠCH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MyPC</cp:lastModifiedBy>
  <cp:revision>142</cp:revision>
  <dcterms:created xsi:type="dcterms:W3CDTF">2020-12-29T17:49:09Z</dcterms:created>
  <dcterms:modified xsi:type="dcterms:W3CDTF">2021-08-31T14:52:30Z</dcterms:modified>
</cp:coreProperties>
</file>