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4" r:id="rId3"/>
    <p:sldId id="327" r:id="rId4"/>
    <p:sldId id="328" r:id="rId5"/>
    <p:sldId id="393" r:id="rId6"/>
    <p:sldId id="382" r:id="rId7"/>
    <p:sldId id="326" r:id="rId8"/>
    <p:sldId id="330" r:id="rId9"/>
    <p:sldId id="331" r:id="rId10"/>
    <p:sldId id="399" r:id="rId11"/>
    <p:sldId id="400" r:id="rId12"/>
    <p:sldId id="401" r:id="rId13"/>
    <p:sldId id="333" r:id="rId14"/>
    <p:sldId id="334" r:id="rId15"/>
    <p:sldId id="402" r:id="rId16"/>
    <p:sldId id="341" r:id="rId17"/>
    <p:sldId id="389" r:id="rId18"/>
    <p:sldId id="343" r:id="rId19"/>
    <p:sldId id="345" r:id="rId20"/>
    <p:sldId id="256" r:id="rId21"/>
    <p:sldId id="257" r:id="rId22"/>
    <p:sldId id="258" r:id="rId23"/>
    <p:sldId id="259" r:id="rId24"/>
    <p:sldId id="346" r:id="rId25"/>
    <p:sldId id="362" r:id="rId26"/>
    <p:sldId id="363" r:id="rId27"/>
    <p:sldId id="359" r:id="rId28"/>
    <p:sldId id="394" r:id="rId29"/>
    <p:sldId id="392" r:id="rId30"/>
    <p:sldId id="396" r:id="rId31"/>
    <p:sldId id="398" r:id="rId32"/>
    <p:sldId id="2758" r:id="rId33"/>
    <p:sldId id="308" r:id="rId34"/>
    <p:sldId id="354" r:id="rId35"/>
    <p:sldId id="2759" r:id="rId36"/>
    <p:sldId id="2760" r:id="rId37"/>
    <p:sldId id="355" r:id="rId38"/>
    <p:sldId id="2761" r:id="rId39"/>
    <p:sldId id="356" r:id="rId40"/>
    <p:sldId id="2762" r:id="rId41"/>
    <p:sldId id="357" r:id="rId42"/>
    <p:sldId id="367" r:id="rId43"/>
    <p:sldId id="369" r:id="rId44"/>
    <p:sldId id="37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Đoàn Thanh Hiền" initials="ĐTH" lastIdx="1" clrIdx="1">
    <p:extLst>
      <p:ext uri="{19B8F6BF-5375-455C-9EA6-DF929625EA0E}">
        <p15:presenceInfo xmlns:p15="http://schemas.microsoft.com/office/powerpoint/2012/main" userId="S::dthien@thcsthaithinh.edu.vn::d5691661-1a4e-4ae0-a6b6-0d9f9f30f1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20:21:03.222" idx="1">
    <p:pos x="3753" y="1527"/>
    <p:text>GAME ĐƯỢC CHIA SẺ MIỄN PHÍ BỞI NK POWERSKILLS, CẤM BUỒN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641F9-F329-4915-8EF5-986B57AEED9A}" type="doc">
      <dgm:prSet loTypeId="urn:microsoft.com/office/officeart/2011/layout/Tab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71EA0F6-21E2-4DE9-8A0F-6240D2698A20}">
      <dgm:prSet phldrT="[Text]"/>
      <dgm:spPr/>
      <dgm:t>
        <a:bodyPr/>
        <a:lstStyle/>
        <a:p>
          <a:r>
            <a:rPr lang="en-US" dirty="0" err="1"/>
            <a:t>Tiết</a:t>
          </a:r>
          <a:r>
            <a:rPr lang="en-US" dirty="0"/>
            <a:t> 1,2</a:t>
          </a:r>
        </a:p>
      </dgm:t>
    </dgm:pt>
    <dgm:pt modelId="{4011688D-3086-4E6D-8807-F810E74A0A76}" type="parTrans" cxnId="{45DD17A2-15A6-4ADB-B00B-9B99FD932A86}">
      <dgm:prSet/>
      <dgm:spPr/>
      <dgm:t>
        <a:bodyPr/>
        <a:lstStyle/>
        <a:p>
          <a:endParaRPr lang="en-US"/>
        </a:p>
      </dgm:t>
    </dgm:pt>
    <dgm:pt modelId="{FA96A64D-E97B-4422-9F42-3C6884AB2DDE}" type="sibTrans" cxnId="{45DD17A2-15A6-4ADB-B00B-9B99FD932A86}">
      <dgm:prSet/>
      <dgm:spPr/>
      <dgm:t>
        <a:bodyPr/>
        <a:lstStyle/>
        <a:p>
          <a:endParaRPr lang="en-US"/>
        </a:p>
      </dgm:t>
    </dgm:pt>
    <dgm:pt modelId="{E36F234A-89C6-430F-AC1D-5769FFF9ACD0}">
      <dgm:prSet phldrT="[Text]"/>
      <dgm:spPr/>
      <dgm:t>
        <a:bodyPr/>
        <a:lstStyle/>
        <a:p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thức</a:t>
          </a:r>
          <a:r>
            <a:rPr lang="en-US" dirty="0"/>
            <a:t> </a:t>
          </a:r>
          <a:r>
            <a:rPr lang="en-US" dirty="0" err="1"/>
            <a:t>hóa</a:t>
          </a:r>
          <a:r>
            <a:rPr lang="en-US" dirty="0"/>
            <a:t> </a:t>
          </a:r>
          <a:r>
            <a:rPr lang="en-US" dirty="0" err="1"/>
            <a:t>học</a:t>
          </a:r>
          <a:endParaRPr lang="en-US" dirty="0"/>
        </a:p>
      </dgm:t>
    </dgm:pt>
    <dgm:pt modelId="{54FDDCA5-938E-4207-BE95-011A44942BCD}" type="parTrans" cxnId="{50651FC9-4E88-4FAD-A393-376E33B00F72}">
      <dgm:prSet/>
      <dgm:spPr/>
      <dgm:t>
        <a:bodyPr/>
        <a:lstStyle/>
        <a:p>
          <a:endParaRPr lang="en-US"/>
        </a:p>
      </dgm:t>
    </dgm:pt>
    <dgm:pt modelId="{8E27153A-E48C-4A7A-A22A-10B417390F54}" type="sibTrans" cxnId="{50651FC9-4E88-4FAD-A393-376E33B00F72}">
      <dgm:prSet/>
      <dgm:spPr/>
      <dgm:t>
        <a:bodyPr/>
        <a:lstStyle/>
        <a:p>
          <a:endParaRPr lang="en-US"/>
        </a:p>
      </dgm:t>
    </dgm:pt>
    <dgm:pt modelId="{A9696637-9A32-46BE-8C48-83418C3808F5}">
      <dgm:prSet phldrT="[Text]"/>
      <dgm:spPr/>
      <dgm:t>
        <a:bodyPr/>
        <a:lstStyle/>
        <a:p>
          <a:r>
            <a:rPr lang="en-US" dirty="0" err="1"/>
            <a:t>Tiết</a:t>
          </a:r>
          <a:r>
            <a:rPr lang="en-US" dirty="0"/>
            <a:t> 3</a:t>
          </a:r>
        </a:p>
      </dgm:t>
    </dgm:pt>
    <dgm:pt modelId="{ECCC7E94-4E67-4B23-95A9-1C76D69B8F22}" type="parTrans" cxnId="{0C964284-7526-4292-A106-9C92BD5A5C9E}">
      <dgm:prSet/>
      <dgm:spPr/>
      <dgm:t>
        <a:bodyPr/>
        <a:lstStyle/>
        <a:p>
          <a:endParaRPr lang="en-US"/>
        </a:p>
      </dgm:t>
    </dgm:pt>
    <dgm:pt modelId="{38234B98-BA5C-4844-9B09-851AFCD6E26C}" type="sibTrans" cxnId="{0C964284-7526-4292-A106-9C92BD5A5C9E}">
      <dgm:prSet/>
      <dgm:spPr/>
      <dgm:t>
        <a:bodyPr/>
        <a:lstStyle/>
        <a:p>
          <a:endParaRPr lang="en-US"/>
        </a:p>
      </dgm:t>
    </dgm:pt>
    <dgm:pt modelId="{52104AB3-E362-437A-82F0-1F03E7680FDC}">
      <dgm:prSet phldrT="[Text]"/>
      <dgm:spPr/>
      <dgm:t>
        <a:bodyPr/>
        <a:lstStyle/>
        <a:p>
          <a:r>
            <a:rPr lang="en-US" dirty="0" err="1"/>
            <a:t>Hóa</a:t>
          </a:r>
          <a:r>
            <a:rPr lang="en-US" dirty="0"/>
            <a:t> </a:t>
          </a:r>
          <a:r>
            <a:rPr lang="en-US" dirty="0" err="1"/>
            <a:t>trị</a:t>
          </a:r>
          <a:endParaRPr lang="en-US" dirty="0"/>
        </a:p>
      </dgm:t>
    </dgm:pt>
    <dgm:pt modelId="{3BC34820-E138-40A0-8B46-BFF9F1932054}" type="parTrans" cxnId="{E12D15B6-1369-4A4A-8814-D33AA60511EA}">
      <dgm:prSet/>
      <dgm:spPr/>
      <dgm:t>
        <a:bodyPr/>
        <a:lstStyle/>
        <a:p>
          <a:endParaRPr lang="en-US"/>
        </a:p>
      </dgm:t>
    </dgm:pt>
    <dgm:pt modelId="{1011E8BD-C11E-42CF-9E21-3A119A93F422}" type="sibTrans" cxnId="{E12D15B6-1369-4A4A-8814-D33AA60511EA}">
      <dgm:prSet/>
      <dgm:spPr/>
      <dgm:t>
        <a:bodyPr/>
        <a:lstStyle/>
        <a:p>
          <a:endParaRPr lang="en-US"/>
        </a:p>
      </dgm:t>
    </dgm:pt>
    <dgm:pt modelId="{A0CBE4C8-0B61-4649-94A4-C2FAA415F535}">
      <dgm:prSet phldrT="[Text]"/>
      <dgm:spPr/>
      <dgm:t>
        <a:bodyPr/>
        <a:lstStyle/>
        <a:p>
          <a:r>
            <a:rPr lang="en-US" dirty="0" err="1"/>
            <a:t>Tiết</a:t>
          </a:r>
          <a:r>
            <a:rPr lang="en-US" dirty="0"/>
            <a:t> 4, 5</a:t>
          </a:r>
        </a:p>
      </dgm:t>
    </dgm:pt>
    <dgm:pt modelId="{D43BE3B0-A2C8-4B09-8BBE-45D7C2F6CA5B}" type="parTrans" cxnId="{1E576BC2-5825-4EFE-9E07-9130402ECB00}">
      <dgm:prSet/>
      <dgm:spPr/>
      <dgm:t>
        <a:bodyPr/>
        <a:lstStyle/>
        <a:p>
          <a:endParaRPr lang="en-US"/>
        </a:p>
      </dgm:t>
    </dgm:pt>
    <dgm:pt modelId="{F4DF66FE-D39C-4057-A4A8-DF5BDADCC578}" type="sibTrans" cxnId="{1E576BC2-5825-4EFE-9E07-9130402ECB00}">
      <dgm:prSet/>
      <dgm:spPr/>
      <dgm:t>
        <a:bodyPr/>
        <a:lstStyle/>
        <a:p>
          <a:endParaRPr lang="en-US"/>
        </a:p>
      </dgm:t>
    </dgm:pt>
    <dgm:pt modelId="{C19F032B-2DA9-457F-8304-1E7C24022526}">
      <dgm:prSet phldrT="[Text]"/>
      <dgm:spPr/>
      <dgm:t>
        <a:bodyPr/>
        <a:lstStyle/>
        <a:p>
          <a:r>
            <a:rPr lang="en-US" dirty="0" err="1"/>
            <a:t>Lập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thức</a:t>
          </a:r>
          <a:r>
            <a:rPr lang="en-US" dirty="0"/>
            <a:t> </a:t>
          </a:r>
          <a:r>
            <a:rPr lang="en-US" dirty="0" err="1"/>
            <a:t>hóa</a:t>
          </a:r>
          <a:r>
            <a:rPr lang="en-US" dirty="0"/>
            <a:t> </a:t>
          </a:r>
          <a:r>
            <a:rPr lang="en-US" dirty="0" err="1"/>
            <a:t>học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hợp</a:t>
          </a:r>
          <a:r>
            <a:rPr lang="en-US" dirty="0"/>
            <a:t> </a:t>
          </a:r>
          <a:r>
            <a:rPr lang="en-US" dirty="0" err="1"/>
            <a:t>chất</a:t>
          </a:r>
          <a:endParaRPr lang="en-US" dirty="0"/>
        </a:p>
      </dgm:t>
    </dgm:pt>
    <dgm:pt modelId="{6418586F-EC2E-4E3F-8DF5-50F4B9C52410}" type="parTrans" cxnId="{F3A55FE2-281D-4BAB-A1FA-724F24009A5D}">
      <dgm:prSet/>
      <dgm:spPr/>
      <dgm:t>
        <a:bodyPr/>
        <a:lstStyle/>
        <a:p>
          <a:endParaRPr lang="en-US"/>
        </a:p>
      </dgm:t>
    </dgm:pt>
    <dgm:pt modelId="{4F343E0F-312A-4539-A7AD-B192FDAC146A}" type="sibTrans" cxnId="{F3A55FE2-281D-4BAB-A1FA-724F24009A5D}">
      <dgm:prSet/>
      <dgm:spPr/>
      <dgm:t>
        <a:bodyPr/>
        <a:lstStyle/>
        <a:p>
          <a:endParaRPr lang="en-US"/>
        </a:p>
      </dgm:t>
    </dgm:pt>
    <dgm:pt modelId="{14516EAA-3A2F-4AB5-A55E-6C3F03009975}" type="pres">
      <dgm:prSet presAssocID="{C69641F9-F329-4915-8EF5-986B57AEED9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4844518-C627-49EA-96E9-C7449BF5924F}" type="pres">
      <dgm:prSet presAssocID="{C71EA0F6-21E2-4DE9-8A0F-6240D2698A20}" presName="composite" presStyleCnt="0"/>
      <dgm:spPr/>
    </dgm:pt>
    <dgm:pt modelId="{C02F92D6-380A-4D60-B023-006E083F1DD2}" type="pres">
      <dgm:prSet presAssocID="{C71EA0F6-21E2-4DE9-8A0F-6240D2698A20}" presName="FirstChild" presStyleLbl="revTx" presStyleIdx="0" presStyleCnt="3" custScaleY="62490" custLinFactNeighborX="54910" custLinFactNeighborY="-21">
        <dgm:presLayoutVars>
          <dgm:chMax val="0"/>
          <dgm:chPref val="0"/>
          <dgm:bulletEnabled val="1"/>
        </dgm:presLayoutVars>
      </dgm:prSet>
      <dgm:spPr/>
    </dgm:pt>
    <dgm:pt modelId="{402EF915-60FB-485E-B1D3-AD272EF184CA}" type="pres">
      <dgm:prSet presAssocID="{C71EA0F6-21E2-4DE9-8A0F-6240D2698A20}" presName="Parent" presStyleLbl="alignNode1" presStyleIdx="0" presStyleCnt="3" custScaleY="65914">
        <dgm:presLayoutVars>
          <dgm:chMax val="3"/>
          <dgm:chPref val="3"/>
          <dgm:bulletEnabled val="1"/>
        </dgm:presLayoutVars>
      </dgm:prSet>
      <dgm:spPr/>
    </dgm:pt>
    <dgm:pt modelId="{DBC9D9E7-8CD7-44FF-8348-32938E4DCD5E}" type="pres">
      <dgm:prSet presAssocID="{C71EA0F6-21E2-4DE9-8A0F-6240D2698A20}" presName="Accent" presStyleLbl="parChTrans1D1" presStyleIdx="0" presStyleCnt="3"/>
      <dgm:spPr/>
    </dgm:pt>
    <dgm:pt modelId="{790AA077-57B2-4967-B607-55FCE3261B88}" type="pres">
      <dgm:prSet presAssocID="{FA96A64D-E97B-4422-9F42-3C6884AB2DDE}" presName="sibTrans" presStyleCnt="0"/>
      <dgm:spPr/>
    </dgm:pt>
    <dgm:pt modelId="{EE30E1ED-7404-4567-85FA-03793F7F0EC9}" type="pres">
      <dgm:prSet presAssocID="{A9696637-9A32-46BE-8C48-83418C3808F5}" presName="composite" presStyleCnt="0"/>
      <dgm:spPr/>
    </dgm:pt>
    <dgm:pt modelId="{79A7E1CF-8A91-4CEA-8D0F-5A398D84797A}" type="pres">
      <dgm:prSet presAssocID="{A9696637-9A32-46BE-8C48-83418C3808F5}" presName="FirstChild" presStyleLbl="revTx" presStyleIdx="1" presStyleCnt="3" custScaleY="58532">
        <dgm:presLayoutVars>
          <dgm:chMax val="0"/>
          <dgm:chPref val="0"/>
          <dgm:bulletEnabled val="1"/>
        </dgm:presLayoutVars>
      </dgm:prSet>
      <dgm:spPr/>
    </dgm:pt>
    <dgm:pt modelId="{972EE321-6FA0-4B79-8835-8F07010D112F}" type="pres">
      <dgm:prSet presAssocID="{A9696637-9A32-46BE-8C48-83418C3808F5}" presName="Parent" presStyleLbl="alignNode1" presStyleIdx="1" presStyleCnt="3" custScaleY="70785">
        <dgm:presLayoutVars>
          <dgm:chMax val="3"/>
          <dgm:chPref val="3"/>
          <dgm:bulletEnabled val="1"/>
        </dgm:presLayoutVars>
      </dgm:prSet>
      <dgm:spPr/>
    </dgm:pt>
    <dgm:pt modelId="{9FDC94E4-C168-4581-9AA9-D2761F944997}" type="pres">
      <dgm:prSet presAssocID="{A9696637-9A32-46BE-8C48-83418C3808F5}" presName="Accent" presStyleLbl="parChTrans1D1" presStyleIdx="1" presStyleCnt="3"/>
      <dgm:spPr/>
    </dgm:pt>
    <dgm:pt modelId="{DF9F5319-A5E6-4949-8E1B-C3B692DBD4FB}" type="pres">
      <dgm:prSet presAssocID="{38234B98-BA5C-4844-9B09-851AFCD6E26C}" presName="sibTrans" presStyleCnt="0"/>
      <dgm:spPr/>
    </dgm:pt>
    <dgm:pt modelId="{CB070932-91E8-4179-938B-1816A6C447E2}" type="pres">
      <dgm:prSet presAssocID="{A0CBE4C8-0B61-4649-94A4-C2FAA415F535}" presName="composite" presStyleCnt="0"/>
      <dgm:spPr/>
    </dgm:pt>
    <dgm:pt modelId="{978BE593-A439-4A06-85A7-D03AD1670742}" type="pres">
      <dgm:prSet presAssocID="{A0CBE4C8-0B61-4649-94A4-C2FAA415F535}" presName="FirstChild" presStyleLbl="revTx" presStyleIdx="2" presStyleCnt="3" custScaleY="68013">
        <dgm:presLayoutVars>
          <dgm:chMax val="0"/>
          <dgm:chPref val="0"/>
          <dgm:bulletEnabled val="1"/>
        </dgm:presLayoutVars>
      </dgm:prSet>
      <dgm:spPr/>
    </dgm:pt>
    <dgm:pt modelId="{22DF4EEE-E593-4C9B-8590-D842F15E701F}" type="pres">
      <dgm:prSet presAssocID="{A0CBE4C8-0B61-4649-94A4-C2FAA415F535}" presName="Parent" presStyleLbl="alignNode1" presStyleIdx="2" presStyleCnt="3" custScaleY="65407">
        <dgm:presLayoutVars>
          <dgm:chMax val="3"/>
          <dgm:chPref val="3"/>
          <dgm:bulletEnabled val="1"/>
        </dgm:presLayoutVars>
      </dgm:prSet>
      <dgm:spPr/>
    </dgm:pt>
    <dgm:pt modelId="{D63D9C3A-5129-4E6A-A74D-DE32593659D1}" type="pres">
      <dgm:prSet presAssocID="{A0CBE4C8-0B61-4649-94A4-C2FAA415F535}" presName="Accent" presStyleLbl="parChTrans1D1" presStyleIdx="2" presStyleCnt="3"/>
      <dgm:spPr/>
    </dgm:pt>
  </dgm:ptLst>
  <dgm:cxnLst>
    <dgm:cxn modelId="{44696537-9E16-45AB-98B9-B8ADCB34B32C}" type="presOf" srcId="{C69641F9-F329-4915-8EF5-986B57AEED9A}" destId="{14516EAA-3A2F-4AB5-A55E-6C3F03009975}" srcOrd="0" destOrd="0" presId="urn:microsoft.com/office/officeart/2011/layout/TabList"/>
    <dgm:cxn modelId="{F2706D3F-1C2B-46F3-BA28-DFD6CC66DF1D}" type="presOf" srcId="{52104AB3-E362-437A-82F0-1F03E7680FDC}" destId="{79A7E1CF-8A91-4CEA-8D0F-5A398D84797A}" srcOrd="0" destOrd="0" presId="urn:microsoft.com/office/officeart/2011/layout/TabList"/>
    <dgm:cxn modelId="{E9828843-57B3-4B32-AB01-9FD3D3F7EDAB}" type="presOf" srcId="{C71EA0F6-21E2-4DE9-8A0F-6240D2698A20}" destId="{402EF915-60FB-485E-B1D3-AD272EF184CA}" srcOrd="0" destOrd="0" presId="urn:microsoft.com/office/officeart/2011/layout/TabList"/>
    <dgm:cxn modelId="{02C5A35A-ABEB-4C52-91AC-3C842EA1AC02}" type="presOf" srcId="{E36F234A-89C6-430F-AC1D-5769FFF9ACD0}" destId="{C02F92D6-380A-4D60-B023-006E083F1DD2}" srcOrd="0" destOrd="0" presId="urn:microsoft.com/office/officeart/2011/layout/TabList"/>
    <dgm:cxn modelId="{0C964284-7526-4292-A106-9C92BD5A5C9E}" srcId="{C69641F9-F329-4915-8EF5-986B57AEED9A}" destId="{A9696637-9A32-46BE-8C48-83418C3808F5}" srcOrd="1" destOrd="0" parTransId="{ECCC7E94-4E67-4B23-95A9-1C76D69B8F22}" sibTransId="{38234B98-BA5C-4844-9B09-851AFCD6E26C}"/>
    <dgm:cxn modelId="{52672E86-0CF2-42FB-94C9-F9A22E609443}" type="presOf" srcId="{C19F032B-2DA9-457F-8304-1E7C24022526}" destId="{978BE593-A439-4A06-85A7-D03AD1670742}" srcOrd="0" destOrd="0" presId="urn:microsoft.com/office/officeart/2011/layout/TabList"/>
    <dgm:cxn modelId="{45DD17A2-15A6-4ADB-B00B-9B99FD932A86}" srcId="{C69641F9-F329-4915-8EF5-986B57AEED9A}" destId="{C71EA0F6-21E2-4DE9-8A0F-6240D2698A20}" srcOrd="0" destOrd="0" parTransId="{4011688D-3086-4E6D-8807-F810E74A0A76}" sibTransId="{FA96A64D-E97B-4422-9F42-3C6884AB2DDE}"/>
    <dgm:cxn modelId="{22FF7CA9-1DC6-43D1-A03C-7CD8A31B7F25}" type="presOf" srcId="{A9696637-9A32-46BE-8C48-83418C3808F5}" destId="{972EE321-6FA0-4B79-8835-8F07010D112F}" srcOrd="0" destOrd="0" presId="urn:microsoft.com/office/officeart/2011/layout/TabList"/>
    <dgm:cxn modelId="{E12D15B6-1369-4A4A-8814-D33AA60511EA}" srcId="{A9696637-9A32-46BE-8C48-83418C3808F5}" destId="{52104AB3-E362-437A-82F0-1F03E7680FDC}" srcOrd="0" destOrd="0" parTransId="{3BC34820-E138-40A0-8B46-BFF9F1932054}" sibTransId="{1011E8BD-C11E-42CF-9E21-3A119A93F422}"/>
    <dgm:cxn modelId="{1E576BC2-5825-4EFE-9E07-9130402ECB00}" srcId="{C69641F9-F329-4915-8EF5-986B57AEED9A}" destId="{A0CBE4C8-0B61-4649-94A4-C2FAA415F535}" srcOrd="2" destOrd="0" parTransId="{D43BE3B0-A2C8-4B09-8BBE-45D7C2F6CA5B}" sibTransId="{F4DF66FE-D39C-4057-A4A8-DF5BDADCC578}"/>
    <dgm:cxn modelId="{50651FC9-4E88-4FAD-A393-376E33B00F72}" srcId="{C71EA0F6-21E2-4DE9-8A0F-6240D2698A20}" destId="{E36F234A-89C6-430F-AC1D-5769FFF9ACD0}" srcOrd="0" destOrd="0" parTransId="{54FDDCA5-938E-4207-BE95-011A44942BCD}" sibTransId="{8E27153A-E48C-4A7A-A22A-10B417390F54}"/>
    <dgm:cxn modelId="{F3A55FE2-281D-4BAB-A1FA-724F24009A5D}" srcId="{A0CBE4C8-0B61-4649-94A4-C2FAA415F535}" destId="{C19F032B-2DA9-457F-8304-1E7C24022526}" srcOrd="0" destOrd="0" parTransId="{6418586F-EC2E-4E3F-8DF5-50F4B9C52410}" sibTransId="{4F343E0F-312A-4539-A7AD-B192FDAC146A}"/>
    <dgm:cxn modelId="{999ACFE2-6316-4F5E-8A31-241CE6FF19F1}" type="presOf" srcId="{A0CBE4C8-0B61-4649-94A4-C2FAA415F535}" destId="{22DF4EEE-E593-4C9B-8590-D842F15E701F}" srcOrd="0" destOrd="0" presId="urn:microsoft.com/office/officeart/2011/layout/TabList"/>
    <dgm:cxn modelId="{6B921BF9-9908-4DCC-94BE-6AF20905D1AA}" type="presParOf" srcId="{14516EAA-3A2F-4AB5-A55E-6C3F03009975}" destId="{64844518-C627-49EA-96E9-C7449BF5924F}" srcOrd="0" destOrd="0" presId="urn:microsoft.com/office/officeart/2011/layout/TabList"/>
    <dgm:cxn modelId="{A516E746-7A45-445B-9FDD-A2194D589085}" type="presParOf" srcId="{64844518-C627-49EA-96E9-C7449BF5924F}" destId="{C02F92D6-380A-4D60-B023-006E083F1DD2}" srcOrd="0" destOrd="0" presId="urn:microsoft.com/office/officeart/2011/layout/TabList"/>
    <dgm:cxn modelId="{34C88AFA-4052-45B7-9763-A096C11B3648}" type="presParOf" srcId="{64844518-C627-49EA-96E9-C7449BF5924F}" destId="{402EF915-60FB-485E-B1D3-AD272EF184CA}" srcOrd="1" destOrd="0" presId="urn:microsoft.com/office/officeart/2011/layout/TabList"/>
    <dgm:cxn modelId="{4EEEB283-4234-466D-9361-B27F1E77E4A6}" type="presParOf" srcId="{64844518-C627-49EA-96E9-C7449BF5924F}" destId="{DBC9D9E7-8CD7-44FF-8348-32938E4DCD5E}" srcOrd="2" destOrd="0" presId="urn:microsoft.com/office/officeart/2011/layout/TabList"/>
    <dgm:cxn modelId="{E2B4C4EB-4396-40BB-A686-BD36D6AEB03A}" type="presParOf" srcId="{14516EAA-3A2F-4AB5-A55E-6C3F03009975}" destId="{790AA077-57B2-4967-B607-55FCE3261B88}" srcOrd="1" destOrd="0" presId="urn:microsoft.com/office/officeart/2011/layout/TabList"/>
    <dgm:cxn modelId="{F401F8E0-D54F-4A01-8DED-20C70A8A037C}" type="presParOf" srcId="{14516EAA-3A2F-4AB5-A55E-6C3F03009975}" destId="{EE30E1ED-7404-4567-85FA-03793F7F0EC9}" srcOrd="2" destOrd="0" presId="urn:microsoft.com/office/officeart/2011/layout/TabList"/>
    <dgm:cxn modelId="{F60A7D34-31D5-4EDF-8DB5-9EC7B9788EFA}" type="presParOf" srcId="{EE30E1ED-7404-4567-85FA-03793F7F0EC9}" destId="{79A7E1CF-8A91-4CEA-8D0F-5A398D84797A}" srcOrd="0" destOrd="0" presId="urn:microsoft.com/office/officeart/2011/layout/TabList"/>
    <dgm:cxn modelId="{6CEBC127-0397-44E6-BBED-57EA1A5673DC}" type="presParOf" srcId="{EE30E1ED-7404-4567-85FA-03793F7F0EC9}" destId="{972EE321-6FA0-4B79-8835-8F07010D112F}" srcOrd="1" destOrd="0" presId="urn:microsoft.com/office/officeart/2011/layout/TabList"/>
    <dgm:cxn modelId="{0ADE5D07-C0AC-4F3F-8247-C97662F2DA86}" type="presParOf" srcId="{EE30E1ED-7404-4567-85FA-03793F7F0EC9}" destId="{9FDC94E4-C168-4581-9AA9-D2761F944997}" srcOrd="2" destOrd="0" presId="urn:microsoft.com/office/officeart/2011/layout/TabList"/>
    <dgm:cxn modelId="{B9903309-CA7C-4F68-9195-606671A9BC57}" type="presParOf" srcId="{14516EAA-3A2F-4AB5-A55E-6C3F03009975}" destId="{DF9F5319-A5E6-4949-8E1B-C3B692DBD4FB}" srcOrd="3" destOrd="0" presId="urn:microsoft.com/office/officeart/2011/layout/TabList"/>
    <dgm:cxn modelId="{0A454997-30C6-4CEA-B9F0-987B77203276}" type="presParOf" srcId="{14516EAA-3A2F-4AB5-A55E-6C3F03009975}" destId="{CB070932-91E8-4179-938B-1816A6C447E2}" srcOrd="4" destOrd="0" presId="urn:microsoft.com/office/officeart/2011/layout/TabList"/>
    <dgm:cxn modelId="{CB81266C-BB36-435D-968B-EBC6460F169E}" type="presParOf" srcId="{CB070932-91E8-4179-938B-1816A6C447E2}" destId="{978BE593-A439-4A06-85A7-D03AD1670742}" srcOrd="0" destOrd="0" presId="urn:microsoft.com/office/officeart/2011/layout/TabList"/>
    <dgm:cxn modelId="{2A7B1CCD-3CE7-41B2-822E-B5D9AFD25C18}" type="presParOf" srcId="{CB070932-91E8-4179-938B-1816A6C447E2}" destId="{22DF4EEE-E593-4C9B-8590-D842F15E701F}" srcOrd="1" destOrd="0" presId="urn:microsoft.com/office/officeart/2011/layout/TabList"/>
    <dgm:cxn modelId="{0EAF6098-041A-4905-A732-12A1CCE1D990}" type="presParOf" srcId="{CB070932-91E8-4179-938B-1816A6C447E2}" destId="{D63D9C3A-5129-4E6A-A74D-DE32593659D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D9C3A-5129-4E6A-A74D-DE32593659D1}">
      <dsp:nvSpPr>
        <dsp:cNvPr id="0" name=""/>
        <dsp:cNvSpPr/>
      </dsp:nvSpPr>
      <dsp:spPr>
        <a:xfrm>
          <a:off x="0" y="3704706"/>
          <a:ext cx="10576558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DC94E4-C168-4581-9AA9-D2761F944997}">
      <dsp:nvSpPr>
        <dsp:cNvPr id="0" name=""/>
        <dsp:cNvSpPr/>
      </dsp:nvSpPr>
      <dsp:spPr>
        <a:xfrm>
          <a:off x="0" y="2532049"/>
          <a:ext cx="10576558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C9D9E7-8CD7-44FF-8348-32938E4DCD5E}">
      <dsp:nvSpPr>
        <dsp:cNvPr id="0" name=""/>
        <dsp:cNvSpPr/>
      </dsp:nvSpPr>
      <dsp:spPr>
        <a:xfrm>
          <a:off x="0" y="1341131"/>
          <a:ext cx="10576558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F92D6-380A-4D60-B023-006E083F1DD2}">
      <dsp:nvSpPr>
        <dsp:cNvPr id="0" name=""/>
        <dsp:cNvSpPr/>
      </dsp:nvSpPr>
      <dsp:spPr>
        <a:xfrm>
          <a:off x="2749905" y="270455"/>
          <a:ext cx="7826652" cy="823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78105" rIns="78105" bIns="78105" numCol="1" spcCol="1270" anchor="b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Công</a:t>
          </a:r>
          <a:r>
            <a:rPr lang="en-US" sz="4100" kern="1200" dirty="0"/>
            <a:t> </a:t>
          </a:r>
          <a:r>
            <a:rPr lang="en-US" sz="4100" kern="1200" dirty="0" err="1"/>
            <a:t>thức</a:t>
          </a:r>
          <a:r>
            <a:rPr lang="en-US" sz="4100" kern="1200" dirty="0"/>
            <a:t> </a:t>
          </a:r>
          <a:r>
            <a:rPr lang="en-US" sz="4100" kern="1200" dirty="0" err="1"/>
            <a:t>hóa</a:t>
          </a:r>
          <a:r>
            <a:rPr lang="en-US" sz="4100" kern="1200" dirty="0"/>
            <a:t> </a:t>
          </a:r>
          <a:r>
            <a:rPr lang="en-US" sz="4100" kern="1200" dirty="0" err="1"/>
            <a:t>học</a:t>
          </a:r>
          <a:endParaRPr lang="en-US" sz="4100" kern="1200" dirty="0"/>
        </a:p>
      </dsp:txBody>
      <dsp:txXfrm>
        <a:off x="2749905" y="270455"/>
        <a:ext cx="7826652" cy="823303"/>
      </dsp:txXfrm>
    </dsp:sp>
    <dsp:sp modelId="{402EF915-60FB-485E-B1D3-AD272EF184CA}">
      <dsp:nvSpPr>
        <dsp:cNvPr id="0" name=""/>
        <dsp:cNvSpPr/>
      </dsp:nvSpPr>
      <dsp:spPr>
        <a:xfrm>
          <a:off x="0" y="248176"/>
          <a:ext cx="2749905" cy="868414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Tiết</a:t>
          </a:r>
          <a:r>
            <a:rPr lang="en-US" sz="4600" kern="1200" dirty="0"/>
            <a:t> 1,2</a:t>
          </a:r>
        </a:p>
      </dsp:txBody>
      <dsp:txXfrm>
        <a:off x="42400" y="290576"/>
        <a:ext cx="2665105" cy="826014"/>
      </dsp:txXfrm>
    </dsp:sp>
    <dsp:sp modelId="{79A7E1CF-8A91-4CEA-8D0F-5A398D84797A}">
      <dsp:nvSpPr>
        <dsp:cNvPr id="0" name=""/>
        <dsp:cNvSpPr/>
      </dsp:nvSpPr>
      <dsp:spPr>
        <a:xfrm>
          <a:off x="2749905" y="1487722"/>
          <a:ext cx="7826652" cy="771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78105" rIns="78105" bIns="78105" numCol="1" spcCol="1270" anchor="b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Hóa</a:t>
          </a:r>
          <a:r>
            <a:rPr lang="en-US" sz="4100" kern="1200" dirty="0"/>
            <a:t> </a:t>
          </a:r>
          <a:r>
            <a:rPr lang="en-US" sz="4100" kern="1200" dirty="0" err="1"/>
            <a:t>trị</a:t>
          </a:r>
          <a:endParaRPr lang="en-US" sz="4100" kern="1200" dirty="0"/>
        </a:p>
      </dsp:txBody>
      <dsp:txXfrm>
        <a:off x="2749905" y="1487722"/>
        <a:ext cx="7826652" cy="771156"/>
      </dsp:txXfrm>
    </dsp:sp>
    <dsp:sp modelId="{972EE321-6FA0-4B79-8835-8F07010D112F}">
      <dsp:nvSpPr>
        <dsp:cNvPr id="0" name=""/>
        <dsp:cNvSpPr/>
      </dsp:nvSpPr>
      <dsp:spPr>
        <a:xfrm>
          <a:off x="0" y="1407006"/>
          <a:ext cx="2749905" cy="93258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Tiết</a:t>
          </a:r>
          <a:r>
            <a:rPr lang="en-US" sz="4600" kern="1200" dirty="0"/>
            <a:t> 3</a:t>
          </a:r>
        </a:p>
      </dsp:txBody>
      <dsp:txXfrm>
        <a:off x="45533" y="1452539"/>
        <a:ext cx="2658839" cy="887056"/>
      </dsp:txXfrm>
    </dsp:sp>
    <dsp:sp modelId="{978BE593-A439-4A06-85A7-D03AD1670742}">
      <dsp:nvSpPr>
        <dsp:cNvPr id="0" name=""/>
        <dsp:cNvSpPr/>
      </dsp:nvSpPr>
      <dsp:spPr>
        <a:xfrm>
          <a:off x="2749905" y="2597924"/>
          <a:ext cx="7826652" cy="896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05" tIns="78105" rIns="78105" bIns="78105" numCol="1" spcCol="1270" anchor="b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/>
            <a:t>Lập</a:t>
          </a:r>
          <a:r>
            <a:rPr lang="en-US" sz="4100" kern="1200" dirty="0"/>
            <a:t> </a:t>
          </a:r>
          <a:r>
            <a:rPr lang="en-US" sz="4100" kern="1200" dirty="0" err="1"/>
            <a:t>công</a:t>
          </a:r>
          <a:r>
            <a:rPr lang="en-US" sz="4100" kern="1200" dirty="0"/>
            <a:t> </a:t>
          </a:r>
          <a:r>
            <a:rPr lang="en-US" sz="4100" kern="1200" dirty="0" err="1"/>
            <a:t>thức</a:t>
          </a:r>
          <a:r>
            <a:rPr lang="en-US" sz="4100" kern="1200" dirty="0"/>
            <a:t> </a:t>
          </a:r>
          <a:r>
            <a:rPr lang="en-US" sz="4100" kern="1200" dirty="0" err="1"/>
            <a:t>hóa</a:t>
          </a:r>
          <a:r>
            <a:rPr lang="en-US" sz="4100" kern="1200" dirty="0"/>
            <a:t> </a:t>
          </a:r>
          <a:r>
            <a:rPr lang="en-US" sz="4100" kern="1200" dirty="0" err="1"/>
            <a:t>học</a:t>
          </a:r>
          <a:r>
            <a:rPr lang="en-US" sz="4100" kern="1200" dirty="0"/>
            <a:t> </a:t>
          </a:r>
          <a:r>
            <a:rPr lang="en-US" sz="4100" kern="1200" dirty="0" err="1"/>
            <a:t>của</a:t>
          </a:r>
          <a:r>
            <a:rPr lang="en-US" sz="4100" kern="1200" dirty="0"/>
            <a:t> </a:t>
          </a:r>
          <a:r>
            <a:rPr lang="en-US" sz="4100" kern="1200" dirty="0" err="1"/>
            <a:t>hợp</a:t>
          </a:r>
          <a:r>
            <a:rPr lang="en-US" sz="4100" kern="1200" dirty="0"/>
            <a:t> </a:t>
          </a:r>
          <a:r>
            <a:rPr lang="en-US" sz="4100" kern="1200" dirty="0" err="1"/>
            <a:t>chất</a:t>
          </a:r>
          <a:endParaRPr lang="en-US" sz="4100" kern="1200" dirty="0"/>
        </a:p>
      </dsp:txBody>
      <dsp:txXfrm>
        <a:off x="2749905" y="2597924"/>
        <a:ext cx="7826652" cy="896068"/>
      </dsp:txXfrm>
    </dsp:sp>
    <dsp:sp modelId="{22DF4EEE-E593-4C9B-8590-D842F15E701F}">
      <dsp:nvSpPr>
        <dsp:cNvPr id="0" name=""/>
        <dsp:cNvSpPr/>
      </dsp:nvSpPr>
      <dsp:spPr>
        <a:xfrm>
          <a:off x="0" y="2615091"/>
          <a:ext cx="2749905" cy="861734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 err="1"/>
            <a:t>Tiết</a:t>
          </a:r>
          <a:r>
            <a:rPr lang="en-US" sz="4600" kern="1200" dirty="0"/>
            <a:t> 4, 5</a:t>
          </a:r>
        </a:p>
      </dsp:txBody>
      <dsp:txXfrm>
        <a:off x="42074" y="2657165"/>
        <a:ext cx="2665757" cy="819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DED5-D151-599B-F67D-8FF5ABF2E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30064-5F45-C296-10BC-89EA85AA9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149EF-7753-3197-50FC-90D9D5B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5FD9-A27B-33A6-2834-87D6124A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18752-A4CB-B24C-E34D-169C3822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96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6666-01AF-4D30-5D80-A635A2D7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79879-F6A3-A6A5-08BA-768412AB4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71A65-4F41-2092-DE76-40A388E5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DE316-F38B-94B8-FF78-0C756A3F2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5D537-2922-9614-E843-40319890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0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007D41-C0B3-66C3-954B-E4C63881E5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0EBE6-2BDD-077E-DEB0-B874B5796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49081-90BF-417D-4FA1-27C55EF3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26641-A3F4-6E6E-958F-0D0FD7ED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453D8-BA82-1D9C-F91B-DE94A25A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86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71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4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8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40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16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7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8DCC-8406-26B1-AEA2-370C96CB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37720-5C8F-C44F-A1B5-B1CC7AB43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D1438-7E4F-58C4-ADDD-C3384B11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BBAC1-9220-79E6-898A-35F9B5B7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5E48D-3F11-7ECC-A88F-7F60550A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21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023B8-FD4D-1A18-8CE3-9A2543FA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F02F9-87CE-4654-FE31-436E5C97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812A0-6383-D896-6479-BF95723E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D6320-A35C-BA05-A954-A896721D7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69C57-59ED-79CC-8261-84EAA29C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8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9868A-ABF6-9463-6785-3D97BD42B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E7658-FE84-7DD6-5C43-086D15EF9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888DE-688F-9E53-2FC1-9D9BE20C8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9981B-4D3F-6963-B7EB-72E2F39F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480FA-F108-6371-6BDB-300AF826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3487B-346A-CBBC-A522-C67A20AC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E5E1-CF96-966E-185F-C268A2D6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8288F-FB7F-EF74-55B6-F9A7E25AA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EAFC1-2BE8-92E4-8E47-077C6F3F2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08012-1060-64AE-057C-1F2FDD9663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6BA8-C904-D3D1-DD72-C4A115498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6F87B-A1AF-6578-8303-8A43FEE2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EFCC72-9FA2-E78C-36F9-245D04FB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6201D-CEBA-2810-4B59-A1C34BA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27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F962B-E27F-DA31-0F82-08513AFF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24380A-DD74-B932-4927-4BBFF945B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EC738-69E8-1E76-D82F-3E8D1142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22A90-D8B2-2FB7-D633-EE3225B2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6F3AAC-FA1B-ADE5-202F-798400F9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C40EA8-7E0F-D446-89A0-CE48B8BB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2BF8E-2349-5F3F-F984-E51378CE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80A9-CDC1-A234-5FC2-50DD787F7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0D7A9-0F22-A93B-7601-A1568A0EC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71AC6-2EC2-3A18-DB6A-465CF41A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861D-3FF8-0660-B73B-DC14B613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AFA7F-B140-A177-5093-A5D873A2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AA440-E7A5-6A62-CD3B-8EB6EE95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0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E5A1-40FA-F582-9339-4B6E388E0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CAB761-6A11-6040-6E85-0DFD6E239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70446-6AA5-F1B1-1CE3-C19F1E132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A81DE-E5DA-AB1A-E613-85488391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163E2-242E-9AA1-9805-3B491A4B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247C9-A7A8-CEB0-4B4F-CFF13DD2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7AA83-673D-209F-2E6C-BD3F83B9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25943-29F5-D4B2-B2D5-59E05D138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9DB50-CAA7-390C-82C0-DAE0548BD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6B12-FD02-4AFB-B5F8-63B05AF194CD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A631-6F3C-1598-CC8E-2E5E879F4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C0216-81D0-8402-41B2-20A28F9B7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DF2C-9977-4657-8743-D939526B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2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diagramData" Target="../diagrams/data1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diagramDrawing" Target="../diagrams/drawing1.xml"/><Relationship Id="rId2" Type="http://schemas.openxmlformats.org/officeDocument/2006/relationships/image" Target="../media/image40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56.png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Relationship Id="rId2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4.png"/><Relationship Id="rId5" Type="http://schemas.microsoft.com/office/2007/relationships/hdphoto" Target="../media/hdphoto9.wdp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microsoft.com/office/2007/relationships/hdphoto" Target="../media/hdphoto10.wdp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87.png"/><Relationship Id="rId18" Type="http://schemas.microsoft.com/office/2007/relationships/hdphoto" Target="../media/hdphoto1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12" Type="http://schemas.microsoft.com/office/2007/relationships/hdphoto" Target="../media/hdphoto14.wdp"/><Relationship Id="rId17" Type="http://schemas.openxmlformats.org/officeDocument/2006/relationships/image" Target="../media/image92.png"/><Relationship Id="rId2" Type="http://schemas.openxmlformats.org/officeDocument/2006/relationships/audio" Target="../media/media4.mp3"/><Relationship Id="rId16" Type="http://schemas.microsoft.com/office/2007/relationships/hdphoto" Target="../media/hdphoto16.wdp"/><Relationship Id="rId1" Type="http://schemas.microsoft.com/office/2007/relationships/media" Target="../media/media4.mp3"/><Relationship Id="rId6" Type="http://schemas.microsoft.com/office/2007/relationships/hdphoto" Target="../media/hdphoto11.wdp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88.png"/><Relationship Id="rId10" Type="http://schemas.microsoft.com/office/2007/relationships/hdphoto" Target="../media/hdphoto13.wdp"/><Relationship Id="rId19" Type="http://schemas.openxmlformats.org/officeDocument/2006/relationships/image" Target="../media/image28.png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14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87.png"/><Relationship Id="rId18" Type="http://schemas.openxmlformats.org/officeDocument/2006/relationships/image" Target="../media/image94.png"/><Relationship Id="rId26" Type="http://schemas.microsoft.com/office/2007/relationships/hdphoto" Target="../media/hdphoto16.wdp"/><Relationship Id="rId3" Type="http://schemas.openxmlformats.org/officeDocument/2006/relationships/audio" Target="../media/audio3.wav"/><Relationship Id="rId21" Type="http://schemas.openxmlformats.org/officeDocument/2006/relationships/slide" Target="slide40.xml"/><Relationship Id="rId7" Type="http://schemas.openxmlformats.org/officeDocument/2006/relationships/image" Target="../media/image84.png"/><Relationship Id="rId12" Type="http://schemas.microsoft.com/office/2007/relationships/hdphoto" Target="../media/hdphoto14.wdp"/><Relationship Id="rId17" Type="http://schemas.openxmlformats.org/officeDocument/2006/relationships/slide" Target="slide36.xml"/><Relationship Id="rId25" Type="http://schemas.openxmlformats.org/officeDocument/2006/relationships/image" Target="../media/image88.png"/><Relationship Id="rId2" Type="http://schemas.openxmlformats.org/officeDocument/2006/relationships/audio" Target="../media/audio2.wav"/><Relationship Id="rId16" Type="http://schemas.openxmlformats.org/officeDocument/2006/relationships/image" Target="../media/image93.png"/><Relationship Id="rId20" Type="http://schemas.openxmlformats.org/officeDocument/2006/relationships/image" Target="../media/image95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86.png"/><Relationship Id="rId24" Type="http://schemas.openxmlformats.org/officeDocument/2006/relationships/image" Target="../media/image97.png"/><Relationship Id="rId5" Type="http://schemas.openxmlformats.org/officeDocument/2006/relationships/image" Target="../media/image83.png"/><Relationship Id="rId15" Type="http://schemas.openxmlformats.org/officeDocument/2006/relationships/slide" Target="slide34.xml"/><Relationship Id="rId23" Type="http://schemas.openxmlformats.org/officeDocument/2006/relationships/slide" Target="slide9.xml"/><Relationship Id="rId28" Type="http://schemas.openxmlformats.org/officeDocument/2006/relationships/image" Target="../media/image98.png"/><Relationship Id="rId10" Type="http://schemas.microsoft.com/office/2007/relationships/hdphoto" Target="../media/hdphoto13.wdp"/><Relationship Id="rId19" Type="http://schemas.openxmlformats.org/officeDocument/2006/relationships/slide" Target="slide38.xml"/><Relationship Id="rId31" Type="http://schemas.openxmlformats.org/officeDocument/2006/relationships/comments" Target="../comments/comment1.xml"/><Relationship Id="rId4" Type="http://schemas.openxmlformats.org/officeDocument/2006/relationships/image" Target="../media/image82.png"/><Relationship Id="rId9" Type="http://schemas.openxmlformats.org/officeDocument/2006/relationships/image" Target="../media/image85.png"/><Relationship Id="rId14" Type="http://schemas.microsoft.com/office/2007/relationships/hdphoto" Target="../media/hdphoto15.wdp"/><Relationship Id="rId22" Type="http://schemas.openxmlformats.org/officeDocument/2006/relationships/image" Target="../media/image96.png"/><Relationship Id="rId27" Type="http://schemas.openxmlformats.org/officeDocument/2006/relationships/hyperlink" Target="https://www.facebook.com/nkpowerskills" TargetMode="External"/><Relationship Id="rId30" Type="http://schemas.microsoft.com/office/2007/relationships/hdphoto" Target="../media/hdphoto17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2.png"/><Relationship Id="rId7" Type="http://schemas.openxmlformats.org/officeDocument/2006/relationships/slide" Target="slide3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microsoft.com/office/2007/relationships/hdphoto" Target="../media/hdphoto11.wdp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audio" Target="../media/audio4.wav"/><Relationship Id="rId7" Type="http://schemas.openxmlformats.org/officeDocument/2006/relationships/image" Target="../media/image10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83.png"/><Relationship Id="rId10" Type="http://schemas.openxmlformats.org/officeDocument/2006/relationships/image" Target="../media/image100.png"/><Relationship Id="rId4" Type="http://schemas.openxmlformats.org/officeDocument/2006/relationships/image" Target="../media/image82.png"/><Relationship Id="rId9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audio" Target="../media/audio4.wav"/><Relationship Id="rId7" Type="http://schemas.openxmlformats.org/officeDocument/2006/relationships/image" Target="../media/image10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83.png"/><Relationship Id="rId10" Type="http://schemas.openxmlformats.org/officeDocument/2006/relationships/image" Target="../media/image100.png"/><Relationship Id="rId4" Type="http://schemas.openxmlformats.org/officeDocument/2006/relationships/image" Target="../media/image82.png"/><Relationship Id="rId9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audio" Target="../media/audio4.wav"/><Relationship Id="rId7" Type="http://schemas.openxmlformats.org/officeDocument/2006/relationships/image" Target="../media/image10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08.png"/><Relationship Id="rId5" Type="http://schemas.openxmlformats.org/officeDocument/2006/relationships/image" Target="../media/image83.png"/><Relationship Id="rId10" Type="http://schemas.openxmlformats.org/officeDocument/2006/relationships/image" Target="../media/image100.png"/><Relationship Id="rId4" Type="http://schemas.openxmlformats.org/officeDocument/2006/relationships/image" Target="../media/image82.png"/><Relationship Id="rId9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9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730989"/>
            <a:ext cx="3770616" cy="2127511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2400" dirty="0"/>
          </a:p>
        </p:txBody>
      </p:sp>
      <p:sp>
        <p:nvSpPr>
          <p:cNvPr id="4" name="object 4"/>
          <p:cNvSpPr/>
          <p:nvPr/>
        </p:nvSpPr>
        <p:spPr>
          <a:xfrm>
            <a:off x="8465906" y="169"/>
            <a:ext cx="3726151" cy="2613715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endParaRPr sz="2400" dirty="0"/>
          </a:p>
        </p:txBody>
      </p:sp>
      <p:grpSp>
        <p:nvGrpSpPr>
          <p:cNvPr id="10" name="object 10"/>
          <p:cNvGrpSpPr/>
          <p:nvPr/>
        </p:nvGrpSpPr>
        <p:grpSpPr>
          <a:xfrm>
            <a:off x="313038" y="2838186"/>
            <a:ext cx="12192000" cy="3752025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4" name="object 16"/>
          <p:cNvSpPr/>
          <p:nvPr/>
        </p:nvSpPr>
        <p:spPr>
          <a:xfrm>
            <a:off x="1234988" y="1554028"/>
            <a:ext cx="9885059" cy="2496317"/>
          </a:xfrm>
          <a:custGeom>
            <a:avLst/>
            <a:gdLst/>
            <a:ahLst/>
            <a:cxnLst/>
            <a:rect l="l" t="t" r="r" b="b"/>
            <a:pathLst>
              <a:path w="1358264" h="594360">
                <a:moveTo>
                  <a:pt x="669679" y="0"/>
                </a:moveTo>
                <a:lnTo>
                  <a:pt x="591933" y="583"/>
                </a:lnTo>
                <a:lnTo>
                  <a:pt x="541529" y="1472"/>
                </a:lnTo>
                <a:lnTo>
                  <a:pt x="339618" y="6306"/>
                </a:lnTo>
                <a:lnTo>
                  <a:pt x="289217" y="7075"/>
                </a:lnTo>
                <a:lnTo>
                  <a:pt x="201506" y="7238"/>
                </a:lnTo>
                <a:lnTo>
                  <a:pt x="193315" y="7112"/>
                </a:lnTo>
                <a:lnTo>
                  <a:pt x="159837" y="7945"/>
                </a:lnTo>
                <a:lnTo>
                  <a:pt x="96401" y="16756"/>
                </a:lnTo>
                <a:lnTo>
                  <a:pt x="49025" y="43412"/>
                </a:lnTo>
                <a:lnTo>
                  <a:pt x="35589" y="85008"/>
                </a:lnTo>
                <a:lnTo>
                  <a:pt x="32850" y="104901"/>
                </a:lnTo>
                <a:lnTo>
                  <a:pt x="22267" y="154932"/>
                </a:lnTo>
                <a:lnTo>
                  <a:pt x="13279" y="205009"/>
                </a:lnTo>
                <a:lnTo>
                  <a:pt x="6254" y="255135"/>
                </a:lnTo>
                <a:lnTo>
                  <a:pt x="1557" y="305307"/>
                </a:lnTo>
                <a:lnTo>
                  <a:pt x="0" y="341229"/>
                </a:lnTo>
                <a:lnTo>
                  <a:pt x="1078" y="377126"/>
                </a:lnTo>
                <a:lnTo>
                  <a:pt x="15476" y="448563"/>
                </a:lnTo>
                <a:lnTo>
                  <a:pt x="46255" y="511682"/>
                </a:lnTo>
                <a:lnTo>
                  <a:pt x="76802" y="541861"/>
                </a:lnTo>
                <a:lnTo>
                  <a:pt x="123439" y="564895"/>
                </a:lnTo>
                <a:lnTo>
                  <a:pt x="168091" y="575492"/>
                </a:lnTo>
                <a:lnTo>
                  <a:pt x="217094" y="581564"/>
                </a:lnTo>
                <a:lnTo>
                  <a:pt x="268466" y="584541"/>
                </a:lnTo>
                <a:lnTo>
                  <a:pt x="373360" y="587082"/>
                </a:lnTo>
                <a:lnTo>
                  <a:pt x="532055" y="591770"/>
                </a:lnTo>
                <a:lnTo>
                  <a:pt x="584988" y="593095"/>
                </a:lnTo>
                <a:lnTo>
                  <a:pt x="638075" y="594015"/>
                </a:lnTo>
                <a:lnTo>
                  <a:pt x="704515" y="594359"/>
                </a:lnTo>
                <a:lnTo>
                  <a:pt x="812338" y="593060"/>
                </a:lnTo>
                <a:lnTo>
                  <a:pt x="862966" y="592042"/>
                </a:lnTo>
                <a:lnTo>
                  <a:pt x="913566" y="590756"/>
                </a:lnTo>
                <a:lnTo>
                  <a:pt x="1014657" y="587428"/>
                </a:lnTo>
                <a:lnTo>
                  <a:pt x="1115550" y="583183"/>
                </a:lnTo>
                <a:lnTo>
                  <a:pt x="1180872" y="575750"/>
                </a:lnTo>
                <a:lnTo>
                  <a:pt x="1237502" y="560768"/>
                </a:lnTo>
                <a:lnTo>
                  <a:pt x="1283036" y="539499"/>
                </a:lnTo>
                <a:lnTo>
                  <a:pt x="1315067" y="513206"/>
                </a:lnTo>
                <a:lnTo>
                  <a:pt x="1335292" y="479806"/>
                </a:lnTo>
                <a:lnTo>
                  <a:pt x="1345801" y="441070"/>
                </a:lnTo>
                <a:lnTo>
                  <a:pt x="1353725" y="387021"/>
                </a:lnTo>
                <a:lnTo>
                  <a:pt x="1357669" y="334899"/>
                </a:lnTo>
                <a:lnTo>
                  <a:pt x="1357866" y="282733"/>
                </a:lnTo>
                <a:lnTo>
                  <a:pt x="1354296" y="230589"/>
                </a:lnTo>
                <a:lnTo>
                  <a:pt x="1346937" y="178530"/>
                </a:lnTo>
                <a:lnTo>
                  <a:pt x="1335768" y="126618"/>
                </a:lnTo>
                <a:lnTo>
                  <a:pt x="1324588" y="83792"/>
                </a:lnTo>
                <a:lnTo>
                  <a:pt x="1309876" y="47418"/>
                </a:lnTo>
                <a:lnTo>
                  <a:pt x="1266704" y="16686"/>
                </a:lnTo>
                <a:lnTo>
                  <a:pt x="1196838" y="8118"/>
                </a:lnTo>
                <a:lnTo>
                  <a:pt x="816794" y="1131"/>
                </a:lnTo>
                <a:lnTo>
                  <a:pt x="718767" y="140"/>
                </a:lnTo>
                <a:lnTo>
                  <a:pt x="669679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r>
              <a:rPr lang="vi-VN" sz="4400" u="sng" dirty="0">
                <a:solidFill>
                  <a:schemeClr val="bg1"/>
                </a:solidFill>
              </a:rPr>
              <a:t>CHUYÊN ĐỀ</a:t>
            </a:r>
            <a:r>
              <a:rPr lang="en-US" sz="4400" u="sng" dirty="0">
                <a:solidFill>
                  <a:schemeClr val="bg1"/>
                </a:solidFill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 MỚI PHƯƠNG PHÁP DẠY HỌC NHẰM PHÁT HUY NĂNG LỰC CỦA HỌC SINH TRONG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MÔN KHTN 7 </a:t>
            </a:r>
            <a:endParaRPr lang="en-US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D5429-F84A-023F-3009-5D182AE9B10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185974" y="-29839"/>
            <a:ext cx="1706518" cy="1706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8D2A4C-9C02-B3A9-31B0-F7D16275B366}"/>
              </a:ext>
            </a:extLst>
          </p:cNvPr>
          <p:cNvSpPr/>
          <p:nvPr/>
        </p:nvSpPr>
        <p:spPr>
          <a:xfrm>
            <a:off x="1997533" y="4229016"/>
            <a:ext cx="7962841" cy="1087649"/>
          </a:xfrm>
          <a:custGeom>
            <a:avLst/>
            <a:gdLst>
              <a:gd name="connsiteX0" fmla="*/ 349691 w 7962841"/>
              <a:gd name="connsiteY0" fmla="*/ 195209 h 1049907"/>
              <a:gd name="connsiteX1" fmla="*/ 349691 w 7962841"/>
              <a:gd name="connsiteY1" fmla="*/ 195209 h 1049907"/>
              <a:gd name="connsiteX2" fmla="*/ 133934 w 7962841"/>
              <a:gd name="connsiteY2" fmla="*/ 308225 h 1049907"/>
              <a:gd name="connsiteX3" fmla="*/ 72289 w 7962841"/>
              <a:gd name="connsiteY3" fmla="*/ 349322 h 1049907"/>
              <a:gd name="connsiteX4" fmla="*/ 10644 w 7962841"/>
              <a:gd name="connsiteY4" fmla="*/ 441789 h 1049907"/>
              <a:gd name="connsiteX5" fmla="*/ 31192 w 7962841"/>
              <a:gd name="connsiteY5" fmla="*/ 565079 h 1049907"/>
              <a:gd name="connsiteX6" fmla="*/ 62014 w 7962841"/>
              <a:gd name="connsiteY6" fmla="*/ 657546 h 1049907"/>
              <a:gd name="connsiteX7" fmla="*/ 72289 w 7962841"/>
              <a:gd name="connsiteY7" fmla="*/ 698643 h 1049907"/>
              <a:gd name="connsiteX8" fmla="*/ 144208 w 7962841"/>
              <a:gd name="connsiteY8" fmla="*/ 811659 h 1049907"/>
              <a:gd name="connsiteX9" fmla="*/ 205853 w 7962841"/>
              <a:gd name="connsiteY9" fmla="*/ 873304 h 1049907"/>
              <a:gd name="connsiteX10" fmla="*/ 236675 w 7962841"/>
              <a:gd name="connsiteY10" fmla="*/ 924674 h 1049907"/>
              <a:gd name="connsiteX11" fmla="*/ 370239 w 7962841"/>
              <a:gd name="connsiteY11" fmla="*/ 976045 h 1049907"/>
              <a:gd name="connsiteX12" fmla="*/ 668190 w 7962841"/>
              <a:gd name="connsiteY12" fmla="*/ 1006868 h 1049907"/>
              <a:gd name="connsiteX13" fmla="*/ 1181898 w 7962841"/>
              <a:gd name="connsiteY13" fmla="*/ 996594 h 1049907"/>
              <a:gd name="connsiteX14" fmla="*/ 1469574 w 7962841"/>
              <a:gd name="connsiteY14" fmla="*/ 986319 h 1049907"/>
              <a:gd name="connsiteX15" fmla="*/ 1901089 w 7962841"/>
              <a:gd name="connsiteY15" fmla="*/ 1006868 h 1049907"/>
              <a:gd name="connsiteX16" fmla="*/ 2332603 w 7962841"/>
              <a:gd name="connsiteY16" fmla="*/ 1017142 h 1049907"/>
              <a:gd name="connsiteX17" fmla="*/ 2404522 w 7962841"/>
              <a:gd name="connsiteY17" fmla="*/ 1037690 h 1049907"/>
              <a:gd name="connsiteX18" fmla="*/ 2928504 w 7962841"/>
              <a:gd name="connsiteY18" fmla="*/ 1037690 h 1049907"/>
              <a:gd name="connsiteX19" fmla="*/ 3010698 w 7962841"/>
              <a:gd name="connsiteY19" fmla="*/ 1027416 h 1049907"/>
              <a:gd name="connsiteX20" fmla="*/ 3976468 w 7962841"/>
              <a:gd name="connsiteY20" fmla="*/ 986319 h 1049907"/>
              <a:gd name="connsiteX21" fmla="*/ 4130581 w 7962841"/>
              <a:gd name="connsiteY21" fmla="*/ 976045 h 1049907"/>
              <a:gd name="connsiteX22" fmla="*/ 4377161 w 7962841"/>
              <a:gd name="connsiteY22" fmla="*/ 945223 h 1049907"/>
              <a:gd name="connsiteX23" fmla="*/ 4479902 w 7962841"/>
              <a:gd name="connsiteY23" fmla="*/ 934949 h 1049907"/>
              <a:gd name="connsiteX24" fmla="*/ 5199093 w 7962841"/>
              <a:gd name="connsiteY24" fmla="*/ 924674 h 1049907"/>
              <a:gd name="connsiteX25" fmla="*/ 5599785 w 7962841"/>
              <a:gd name="connsiteY25" fmla="*/ 904126 h 1049907"/>
              <a:gd name="connsiteX26" fmla="*/ 5825817 w 7962841"/>
              <a:gd name="connsiteY26" fmla="*/ 893852 h 1049907"/>
              <a:gd name="connsiteX27" fmla="*/ 5856639 w 7962841"/>
              <a:gd name="connsiteY27" fmla="*/ 883578 h 1049907"/>
              <a:gd name="connsiteX28" fmla="*/ 6021026 w 7962841"/>
              <a:gd name="connsiteY28" fmla="*/ 863030 h 1049907"/>
              <a:gd name="connsiteX29" fmla="*/ 6257331 w 7962841"/>
              <a:gd name="connsiteY29" fmla="*/ 873304 h 1049907"/>
              <a:gd name="connsiteX30" fmla="*/ 6329250 w 7962841"/>
              <a:gd name="connsiteY30" fmla="*/ 883578 h 1049907"/>
              <a:gd name="connsiteX31" fmla="*/ 6411444 w 7962841"/>
              <a:gd name="connsiteY31" fmla="*/ 893852 h 1049907"/>
              <a:gd name="connsiteX32" fmla="*/ 6473089 w 7962841"/>
              <a:gd name="connsiteY32" fmla="*/ 904126 h 1049907"/>
              <a:gd name="connsiteX33" fmla="*/ 6637475 w 7962841"/>
              <a:gd name="connsiteY33" fmla="*/ 924674 h 1049907"/>
              <a:gd name="connsiteX34" fmla="*/ 6740217 w 7962841"/>
              <a:gd name="connsiteY34" fmla="*/ 945223 h 1049907"/>
              <a:gd name="connsiteX35" fmla="*/ 6812136 w 7962841"/>
              <a:gd name="connsiteY35" fmla="*/ 955497 h 1049907"/>
              <a:gd name="connsiteX36" fmla="*/ 7284747 w 7962841"/>
              <a:gd name="connsiteY36" fmla="*/ 914400 h 1049907"/>
              <a:gd name="connsiteX37" fmla="*/ 7366940 w 7962841"/>
              <a:gd name="connsiteY37" fmla="*/ 883578 h 1049907"/>
              <a:gd name="connsiteX38" fmla="*/ 7654617 w 7962841"/>
              <a:gd name="connsiteY38" fmla="*/ 791110 h 1049907"/>
              <a:gd name="connsiteX39" fmla="*/ 7880648 w 7962841"/>
              <a:gd name="connsiteY39" fmla="*/ 708917 h 1049907"/>
              <a:gd name="connsiteX40" fmla="*/ 7921745 w 7962841"/>
              <a:gd name="connsiteY40" fmla="*/ 698643 h 1049907"/>
              <a:gd name="connsiteX41" fmla="*/ 7962841 w 7962841"/>
              <a:gd name="connsiteY41" fmla="*/ 616450 h 1049907"/>
              <a:gd name="connsiteX42" fmla="*/ 7942293 w 7962841"/>
              <a:gd name="connsiteY42" fmla="*/ 513708 h 1049907"/>
              <a:gd name="connsiteX43" fmla="*/ 7932019 w 7962841"/>
              <a:gd name="connsiteY43" fmla="*/ 441789 h 1049907"/>
              <a:gd name="connsiteX44" fmla="*/ 7921745 w 7962841"/>
              <a:gd name="connsiteY44" fmla="*/ 349322 h 1049907"/>
              <a:gd name="connsiteX45" fmla="*/ 7911471 w 7962841"/>
              <a:gd name="connsiteY45" fmla="*/ 287677 h 1049907"/>
              <a:gd name="connsiteX46" fmla="*/ 7880648 w 7962841"/>
              <a:gd name="connsiteY46" fmla="*/ 267128 h 1049907"/>
              <a:gd name="connsiteX47" fmla="*/ 7829277 w 7962841"/>
              <a:gd name="connsiteY47" fmla="*/ 184935 h 1049907"/>
              <a:gd name="connsiteX48" fmla="*/ 7798455 w 7962841"/>
              <a:gd name="connsiteY48" fmla="*/ 174661 h 1049907"/>
              <a:gd name="connsiteX49" fmla="*/ 7747084 w 7962841"/>
              <a:gd name="connsiteY49" fmla="*/ 133564 h 1049907"/>
              <a:gd name="connsiteX50" fmla="*/ 7685439 w 7962841"/>
              <a:gd name="connsiteY50" fmla="*/ 92468 h 1049907"/>
              <a:gd name="connsiteX51" fmla="*/ 7664891 w 7962841"/>
              <a:gd name="connsiteY51" fmla="*/ 71919 h 1049907"/>
              <a:gd name="connsiteX52" fmla="*/ 7305295 w 7962841"/>
              <a:gd name="connsiteY52" fmla="*/ 41097 h 1049907"/>
              <a:gd name="connsiteX53" fmla="*/ 7017619 w 7962841"/>
              <a:gd name="connsiteY53" fmla="*/ 20549 h 1049907"/>
              <a:gd name="connsiteX54" fmla="*/ 6935426 w 7962841"/>
              <a:gd name="connsiteY54" fmla="*/ 10274 h 1049907"/>
              <a:gd name="connsiteX55" fmla="*/ 6534734 w 7962841"/>
              <a:gd name="connsiteY55" fmla="*/ 20549 h 1049907"/>
              <a:gd name="connsiteX56" fmla="*/ 6421718 w 7962841"/>
              <a:gd name="connsiteY56" fmla="*/ 30823 h 1049907"/>
              <a:gd name="connsiteX57" fmla="*/ 6257331 w 7962841"/>
              <a:gd name="connsiteY57" fmla="*/ 41097 h 1049907"/>
              <a:gd name="connsiteX58" fmla="*/ 5630608 w 7962841"/>
              <a:gd name="connsiteY58" fmla="*/ 30823 h 1049907"/>
              <a:gd name="connsiteX59" fmla="*/ 5568963 w 7962841"/>
              <a:gd name="connsiteY59" fmla="*/ 20549 h 1049907"/>
              <a:gd name="connsiteX60" fmla="*/ 5188819 w 7962841"/>
              <a:gd name="connsiteY60" fmla="*/ 0 h 1049907"/>
              <a:gd name="connsiteX61" fmla="*/ 4860046 w 7962841"/>
              <a:gd name="connsiteY61" fmla="*/ 10274 h 1049907"/>
              <a:gd name="connsiteX62" fmla="*/ 4685385 w 7962841"/>
              <a:gd name="connsiteY62" fmla="*/ 30823 h 1049907"/>
              <a:gd name="connsiteX63" fmla="*/ 4469628 w 7962841"/>
              <a:gd name="connsiteY63" fmla="*/ 51371 h 1049907"/>
              <a:gd name="connsiteX64" fmla="*/ 4161403 w 7962841"/>
              <a:gd name="connsiteY64" fmla="*/ 82194 h 1049907"/>
              <a:gd name="connsiteX65" fmla="*/ 3473035 w 7962841"/>
              <a:gd name="connsiteY65" fmla="*/ 92468 h 1049907"/>
              <a:gd name="connsiteX66" fmla="*/ 2353152 w 7962841"/>
              <a:gd name="connsiteY66" fmla="*/ 113016 h 1049907"/>
              <a:gd name="connsiteX67" fmla="*/ 2044927 w 7962841"/>
              <a:gd name="connsiteY67" fmla="*/ 102742 h 1049907"/>
              <a:gd name="connsiteX68" fmla="*/ 1942185 w 7962841"/>
              <a:gd name="connsiteY68" fmla="*/ 71919 h 1049907"/>
              <a:gd name="connsiteX69" fmla="*/ 1859992 w 7962841"/>
              <a:gd name="connsiteY69" fmla="*/ 61645 h 1049907"/>
              <a:gd name="connsiteX70" fmla="*/ 1613412 w 7962841"/>
              <a:gd name="connsiteY70" fmla="*/ 71919 h 1049907"/>
              <a:gd name="connsiteX71" fmla="*/ 1305187 w 7962841"/>
              <a:gd name="connsiteY71" fmla="*/ 82194 h 1049907"/>
              <a:gd name="connsiteX72" fmla="*/ 1253817 w 7962841"/>
              <a:gd name="connsiteY72" fmla="*/ 92468 h 1049907"/>
              <a:gd name="connsiteX73" fmla="*/ 1181898 w 7962841"/>
              <a:gd name="connsiteY73" fmla="*/ 113016 h 1049907"/>
              <a:gd name="connsiteX74" fmla="*/ 1038059 w 7962841"/>
              <a:gd name="connsiteY74" fmla="*/ 164387 h 1049907"/>
              <a:gd name="connsiteX75" fmla="*/ 925044 w 7962841"/>
              <a:gd name="connsiteY75" fmla="*/ 174661 h 1049907"/>
              <a:gd name="connsiteX76" fmla="*/ 421610 w 7962841"/>
              <a:gd name="connsiteY76" fmla="*/ 184935 h 1049907"/>
              <a:gd name="connsiteX77" fmla="*/ 349691 w 7962841"/>
              <a:gd name="connsiteY77" fmla="*/ 195209 h 104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7962841" h="1049907">
                <a:moveTo>
                  <a:pt x="349691" y="195209"/>
                </a:moveTo>
                <a:lnTo>
                  <a:pt x="349691" y="195209"/>
                </a:lnTo>
                <a:cubicBezTo>
                  <a:pt x="277772" y="232881"/>
                  <a:pt x="204905" y="268796"/>
                  <a:pt x="133934" y="308225"/>
                </a:cubicBezTo>
                <a:cubicBezTo>
                  <a:pt x="112346" y="320219"/>
                  <a:pt x="90646" y="332801"/>
                  <a:pt x="72289" y="349322"/>
                </a:cubicBezTo>
                <a:cubicBezTo>
                  <a:pt x="37743" y="380413"/>
                  <a:pt x="29741" y="403595"/>
                  <a:pt x="10644" y="441789"/>
                </a:cubicBezTo>
                <a:cubicBezTo>
                  <a:pt x="-5548" y="538941"/>
                  <a:pt x="-6585" y="470635"/>
                  <a:pt x="31192" y="565079"/>
                </a:cubicBezTo>
                <a:cubicBezTo>
                  <a:pt x="43258" y="595245"/>
                  <a:pt x="52459" y="626493"/>
                  <a:pt x="62014" y="657546"/>
                </a:cubicBezTo>
                <a:cubicBezTo>
                  <a:pt x="66167" y="671042"/>
                  <a:pt x="67331" y="685421"/>
                  <a:pt x="72289" y="698643"/>
                </a:cubicBezTo>
                <a:cubicBezTo>
                  <a:pt x="88265" y="741244"/>
                  <a:pt x="118072" y="775069"/>
                  <a:pt x="144208" y="811659"/>
                </a:cubicBezTo>
                <a:cubicBezTo>
                  <a:pt x="167376" y="881163"/>
                  <a:pt x="133064" y="800515"/>
                  <a:pt x="205853" y="873304"/>
                </a:cubicBezTo>
                <a:cubicBezTo>
                  <a:pt x="219973" y="887424"/>
                  <a:pt x="223679" y="909512"/>
                  <a:pt x="236675" y="924674"/>
                </a:cubicBezTo>
                <a:cubicBezTo>
                  <a:pt x="261861" y="954057"/>
                  <a:pt x="358135" y="973523"/>
                  <a:pt x="370239" y="976045"/>
                </a:cubicBezTo>
                <a:cubicBezTo>
                  <a:pt x="475015" y="997873"/>
                  <a:pt x="561455" y="999752"/>
                  <a:pt x="668190" y="1006868"/>
                </a:cubicBezTo>
                <a:lnTo>
                  <a:pt x="1181898" y="996594"/>
                </a:lnTo>
                <a:cubicBezTo>
                  <a:pt x="1277820" y="994134"/>
                  <a:pt x="1373621" y="986319"/>
                  <a:pt x="1469574" y="986319"/>
                </a:cubicBezTo>
                <a:cubicBezTo>
                  <a:pt x="1849885" y="986319"/>
                  <a:pt x="1626018" y="997217"/>
                  <a:pt x="1901089" y="1006868"/>
                </a:cubicBezTo>
                <a:cubicBezTo>
                  <a:pt x="2044879" y="1011913"/>
                  <a:pt x="2188765" y="1013717"/>
                  <a:pt x="2332603" y="1017142"/>
                </a:cubicBezTo>
                <a:cubicBezTo>
                  <a:pt x="2356576" y="1023991"/>
                  <a:pt x="2379969" y="1033357"/>
                  <a:pt x="2404522" y="1037690"/>
                </a:cubicBezTo>
                <a:cubicBezTo>
                  <a:pt x="2554699" y="1064191"/>
                  <a:pt x="2849614" y="1039614"/>
                  <a:pt x="2928504" y="1037690"/>
                </a:cubicBezTo>
                <a:cubicBezTo>
                  <a:pt x="2955902" y="1034265"/>
                  <a:pt x="2983211" y="1030034"/>
                  <a:pt x="3010698" y="1027416"/>
                </a:cubicBezTo>
                <a:cubicBezTo>
                  <a:pt x="3292938" y="1000537"/>
                  <a:pt x="3895988" y="989672"/>
                  <a:pt x="3976468" y="986319"/>
                </a:cubicBezTo>
                <a:cubicBezTo>
                  <a:pt x="4027908" y="984176"/>
                  <a:pt x="4079210" y="979470"/>
                  <a:pt x="4130581" y="976045"/>
                </a:cubicBezTo>
                <a:cubicBezTo>
                  <a:pt x="4311200" y="945942"/>
                  <a:pt x="4195870" y="961704"/>
                  <a:pt x="4377161" y="945223"/>
                </a:cubicBezTo>
                <a:cubicBezTo>
                  <a:pt x="4411437" y="942107"/>
                  <a:pt x="4445495" y="935809"/>
                  <a:pt x="4479902" y="934949"/>
                </a:cubicBezTo>
                <a:cubicBezTo>
                  <a:pt x="4719582" y="928957"/>
                  <a:pt x="4959363" y="928099"/>
                  <a:pt x="5199093" y="924674"/>
                </a:cubicBezTo>
                <a:lnTo>
                  <a:pt x="5599785" y="904126"/>
                </a:lnTo>
                <a:lnTo>
                  <a:pt x="5825817" y="893852"/>
                </a:lnTo>
                <a:cubicBezTo>
                  <a:pt x="5836091" y="890427"/>
                  <a:pt x="5846020" y="885702"/>
                  <a:pt x="5856639" y="883578"/>
                </a:cubicBezTo>
                <a:cubicBezTo>
                  <a:pt x="5893289" y="876248"/>
                  <a:pt x="5988973" y="866591"/>
                  <a:pt x="6021026" y="863030"/>
                </a:cubicBezTo>
                <a:cubicBezTo>
                  <a:pt x="6099794" y="866455"/>
                  <a:pt x="6178663" y="868060"/>
                  <a:pt x="6257331" y="873304"/>
                </a:cubicBezTo>
                <a:cubicBezTo>
                  <a:pt x="6281494" y="874915"/>
                  <a:pt x="6305246" y="880378"/>
                  <a:pt x="6329250" y="883578"/>
                </a:cubicBezTo>
                <a:lnTo>
                  <a:pt x="6411444" y="893852"/>
                </a:lnTo>
                <a:cubicBezTo>
                  <a:pt x="6432066" y="896798"/>
                  <a:pt x="6452448" y="901311"/>
                  <a:pt x="6473089" y="904126"/>
                </a:cubicBezTo>
                <a:cubicBezTo>
                  <a:pt x="6527804" y="911587"/>
                  <a:pt x="6582895" y="916277"/>
                  <a:pt x="6637475" y="924674"/>
                </a:cubicBezTo>
                <a:cubicBezTo>
                  <a:pt x="6671994" y="929985"/>
                  <a:pt x="6705823" y="939153"/>
                  <a:pt x="6740217" y="945223"/>
                </a:cubicBezTo>
                <a:cubicBezTo>
                  <a:pt x="6764065" y="949432"/>
                  <a:pt x="6788163" y="952072"/>
                  <a:pt x="6812136" y="955497"/>
                </a:cubicBezTo>
                <a:cubicBezTo>
                  <a:pt x="6963429" y="947319"/>
                  <a:pt x="7133188" y="958977"/>
                  <a:pt x="7284747" y="914400"/>
                </a:cubicBezTo>
                <a:cubicBezTo>
                  <a:pt x="7312819" y="906144"/>
                  <a:pt x="7339181" y="892831"/>
                  <a:pt x="7366940" y="883578"/>
                </a:cubicBezTo>
                <a:cubicBezTo>
                  <a:pt x="7567497" y="816727"/>
                  <a:pt x="7245706" y="948381"/>
                  <a:pt x="7654617" y="791110"/>
                </a:cubicBezTo>
                <a:cubicBezTo>
                  <a:pt x="7751087" y="754007"/>
                  <a:pt x="7788848" y="737164"/>
                  <a:pt x="7880648" y="708917"/>
                </a:cubicBezTo>
                <a:cubicBezTo>
                  <a:pt x="7894144" y="704764"/>
                  <a:pt x="7908046" y="702068"/>
                  <a:pt x="7921745" y="698643"/>
                </a:cubicBezTo>
                <a:cubicBezTo>
                  <a:pt x="7927550" y="688968"/>
                  <a:pt x="7962841" y="638568"/>
                  <a:pt x="7962841" y="616450"/>
                </a:cubicBezTo>
                <a:cubicBezTo>
                  <a:pt x="7962841" y="576236"/>
                  <a:pt x="7949082" y="551046"/>
                  <a:pt x="7942293" y="513708"/>
                </a:cubicBezTo>
                <a:cubicBezTo>
                  <a:pt x="7937961" y="489882"/>
                  <a:pt x="7935023" y="465818"/>
                  <a:pt x="7932019" y="441789"/>
                </a:cubicBezTo>
                <a:cubicBezTo>
                  <a:pt x="7928172" y="411016"/>
                  <a:pt x="7925844" y="380062"/>
                  <a:pt x="7921745" y="349322"/>
                </a:cubicBezTo>
                <a:cubicBezTo>
                  <a:pt x="7918992" y="328673"/>
                  <a:pt x="7920787" y="306309"/>
                  <a:pt x="7911471" y="287677"/>
                </a:cubicBezTo>
                <a:cubicBezTo>
                  <a:pt x="7905949" y="276632"/>
                  <a:pt x="7890922" y="273978"/>
                  <a:pt x="7880648" y="267128"/>
                </a:cubicBezTo>
                <a:cubicBezTo>
                  <a:pt x="7867779" y="241390"/>
                  <a:pt x="7852142" y="203989"/>
                  <a:pt x="7829277" y="184935"/>
                </a:cubicBezTo>
                <a:cubicBezTo>
                  <a:pt x="7820957" y="178002"/>
                  <a:pt x="7808729" y="178086"/>
                  <a:pt x="7798455" y="174661"/>
                </a:cubicBezTo>
                <a:cubicBezTo>
                  <a:pt x="7781331" y="160962"/>
                  <a:pt x="7764819" y="146462"/>
                  <a:pt x="7747084" y="133564"/>
                </a:cubicBezTo>
                <a:cubicBezTo>
                  <a:pt x="7727111" y="119039"/>
                  <a:pt x="7702901" y="109931"/>
                  <a:pt x="7685439" y="92468"/>
                </a:cubicBezTo>
                <a:cubicBezTo>
                  <a:pt x="7678590" y="85618"/>
                  <a:pt x="7673885" y="75517"/>
                  <a:pt x="7664891" y="71919"/>
                </a:cubicBezTo>
                <a:cubicBezTo>
                  <a:pt x="7563998" y="31561"/>
                  <a:pt x="7378063" y="43792"/>
                  <a:pt x="7305295" y="41097"/>
                </a:cubicBezTo>
                <a:cubicBezTo>
                  <a:pt x="7167885" y="13615"/>
                  <a:pt x="7310779" y="39463"/>
                  <a:pt x="7017619" y="20549"/>
                </a:cubicBezTo>
                <a:cubicBezTo>
                  <a:pt x="6990065" y="18771"/>
                  <a:pt x="6962824" y="13699"/>
                  <a:pt x="6935426" y="10274"/>
                </a:cubicBezTo>
                <a:lnTo>
                  <a:pt x="6534734" y="20549"/>
                </a:lnTo>
                <a:cubicBezTo>
                  <a:pt x="6496937" y="22061"/>
                  <a:pt x="6459442" y="28029"/>
                  <a:pt x="6421718" y="30823"/>
                </a:cubicBezTo>
                <a:cubicBezTo>
                  <a:pt x="6366965" y="34879"/>
                  <a:pt x="6312127" y="37672"/>
                  <a:pt x="6257331" y="41097"/>
                </a:cubicBezTo>
                <a:lnTo>
                  <a:pt x="5630608" y="30823"/>
                </a:lnTo>
                <a:cubicBezTo>
                  <a:pt x="5609786" y="30201"/>
                  <a:pt x="5589716" y="22354"/>
                  <a:pt x="5568963" y="20549"/>
                </a:cubicBezTo>
                <a:cubicBezTo>
                  <a:pt x="5510886" y="15499"/>
                  <a:pt x="5234954" y="2307"/>
                  <a:pt x="5188819" y="0"/>
                </a:cubicBezTo>
                <a:lnTo>
                  <a:pt x="4860046" y="10274"/>
                </a:lnTo>
                <a:cubicBezTo>
                  <a:pt x="4826859" y="11893"/>
                  <a:pt x="4721139" y="27124"/>
                  <a:pt x="4685385" y="30823"/>
                </a:cubicBezTo>
                <a:lnTo>
                  <a:pt x="4469628" y="51371"/>
                </a:lnTo>
                <a:cubicBezTo>
                  <a:pt x="4427824" y="55658"/>
                  <a:pt x="4224085" y="80607"/>
                  <a:pt x="4161403" y="82194"/>
                </a:cubicBezTo>
                <a:cubicBezTo>
                  <a:pt x="3931995" y="88002"/>
                  <a:pt x="3702488" y="88855"/>
                  <a:pt x="3473035" y="92468"/>
                </a:cubicBezTo>
                <a:lnTo>
                  <a:pt x="2353152" y="113016"/>
                </a:lnTo>
                <a:cubicBezTo>
                  <a:pt x="2250410" y="109591"/>
                  <a:pt x="2147216" y="112971"/>
                  <a:pt x="2044927" y="102742"/>
                </a:cubicBezTo>
                <a:cubicBezTo>
                  <a:pt x="2009349" y="99184"/>
                  <a:pt x="1977089" y="79675"/>
                  <a:pt x="1942185" y="71919"/>
                </a:cubicBezTo>
                <a:cubicBezTo>
                  <a:pt x="1915232" y="65929"/>
                  <a:pt x="1887390" y="65070"/>
                  <a:pt x="1859992" y="61645"/>
                </a:cubicBezTo>
                <a:lnTo>
                  <a:pt x="1613412" y="71919"/>
                </a:lnTo>
                <a:cubicBezTo>
                  <a:pt x="1510684" y="75724"/>
                  <a:pt x="1407818" y="76329"/>
                  <a:pt x="1305187" y="82194"/>
                </a:cubicBezTo>
                <a:cubicBezTo>
                  <a:pt x="1287753" y="83190"/>
                  <a:pt x="1270758" y="88233"/>
                  <a:pt x="1253817" y="92468"/>
                </a:cubicBezTo>
                <a:cubicBezTo>
                  <a:pt x="1229629" y="98515"/>
                  <a:pt x="1205378" y="104630"/>
                  <a:pt x="1181898" y="113016"/>
                </a:cubicBezTo>
                <a:cubicBezTo>
                  <a:pt x="1114920" y="136936"/>
                  <a:pt x="1108427" y="152659"/>
                  <a:pt x="1038059" y="164387"/>
                </a:cubicBezTo>
                <a:cubicBezTo>
                  <a:pt x="1000747" y="170606"/>
                  <a:pt x="962850" y="173401"/>
                  <a:pt x="925044" y="174661"/>
                </a:cubicBezTo>
                <a:cubicBezTo>
                  <a:pt x="757291" y="180253"/>
                  <a:pt x="589421" y="181510"/>
                  <a:pt x="421610" y="184935"/>
                </a:cubicBezTo>
                <a:cubicBezTo>
                  <a:pt x="373868" y="196870"/>
                  <a:pt x="361677" y="193497"/>
                  <a:pt x="349691" y="195209"/>
                </a:cubicBez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Đoàn Thanh Hiền</a:t>
            </a:r>
          </a:p>
        </p:txBody>
      </p:sp>
    </p:spTree>
    <p:extLst>
      <p:ext uri="{BB962C8B-B14F-4D97-AF65-F5344CB8AC3E}">
        <p14:creationId xmlns:p14="http://schemas.microsoft.com/office/powerpoint/2010/main" val="380663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880" y="-4657"/>
            <a:ext cx="11501120" cy="2867660"/>
            <a:chOff x="518159" y="126"/>
            <a:chExt cx="8625840" cy="2150745"/>
          </a:xfrm>
        </p:grpSpPr>
        <p:sp>
          <p:nvSpPr>
            <p:cNvPr id="3" name="object 3"/>
            <p:cNvSpPr/>
            <p:nvPr/>
          </p:nvSpPr>
          <p:spPr>
            <a:xfrm>
              <a:off x="6023260" y="126"/>
              <a:ext cx="3121025" cy="2150745"/>
            </a:xfrm>
            <a:custGeom>
              <a:avLst/>
              <a:gdLst/>
              <a:ahLst/>
              <a:cxnLst/>
              <a:rect l="l" t="t" r="r" b="b"/>
              <a:pathLst>
                <a:path w="3121025" h="2150745">
                  <a:moveTo>
                    <a:pt x="3120739" y="0"/>
                  </a:moveTo>
                  <a:lnTo>
                    <a:pt x="6318" y="0"/>
                  </a:lnTo>
                  <a:lnTo>
                    <a:pt x="0" y="411335"/>
                  </a:lnTo>
                  <a:lnTo>
                    <a:pt x="118173" y="647017"/>
                  </a:lnTo>
                  <a:lnTo>
                    <a:pt x="469090" y="795760"/>
                  </a:lnTo>
                  <a:lnTo>
                    <a:pt x="1208870" y="956682"/>
                  </a:lnTo>
                  <a:lnTo>
                    <a:pt x="1254932" y="968194"/>
                  </a:lnTo>
                  <a:lnTo>
                    <a:pt x="1299250" y="980771"/>
                  </a:lnTo>
                  <a:lnTo>
                    <a:pt x="1341890" y="994375"/>
                  </a:lnTo>
                  <a:lnTo>
                    <a:pt x="1382915" y="1008963"/>
                  </a:lnTo>
                  <a:lnTo>
                    <a:pt x="1422387" y="1024496"/>
                  </a:lnTo>
                  <a:lnTo>
                    <a:pt x="1460372" y="1040932"/>
                  </a:lnTo>
                  <a:lnTo>
                    <a:pt x="1496932" y="1058232"/>
                  </a:lnTo>
                  <a:lnTo>
                    <a:pt x="1532131" y="1076355"/>
                  </a:lnTo>
                  <a:lnTo>
                    <a:pt x="1566033" y="1095260"/>
                  </a:lnTo>
                  <a:lnTo>
                    <a:pt x="1598702" y="1114906"/>
                  </a:lnTo>
                  <a:lnTo>
                    <a:pt x="1660594" y="1156261"/>
                  </a:lnTo>
                  <a:lnTo>
                    <a:pt x="1718316" y="1200097"/>
                  </a:lnTo>
                  <a:lnTo>
                    <a:pt x="1772377" y="1246087"/>
                  </a:lnTo>
                  <a:lnTo>
                    <a:pt x="1823288" y="1293909"/>
                  </a:lnTo>
                  <a:lnTo>
                    <a:pt x="1871557" y="1343237"/>
                  </a:lnTo>
                  <a:lnTo>
                    <a:pt x="1917693" y="1393747"/>
                  </a:lnTo>
                  <a:lnTo>
                    <a:pt x="1962207" y="1445115"/>
                  </a:lnTo>
                  <a:lnTo>
                    <a:pt x="2005606" y="1497016"/>
                  </a:lnTo>
                  <a:lnTo>
                    <a:pt x="2091102" y="1601120"/>
                  </a:lnTo>
                  <a:lnTo>
                    <a:pt x="2134217" y="1652674"/>
                  </a:lnTo>
                  <a:lnTo>
                    <a:pt x="2178255" y="1703464"/>
                  </a:lnTo>
                  <a:lnTo>
                    <a:pt x="2223726" y="1753165"/>
                  </a:lnTo>
                  <a:lnTo>
                    <a:pt x="2271140" y="1801452"/>
                  </a:lnTo>
                  <a:lnTo>
                    <a:pt x="2321005" y="1848002"/>
                  </a:lnTo>
                  <a:lnTo>
                    <a:pt x="2373831" y="1892489"/>
                  </a:lnTo>
                  <a:lnTo>
                    <a:pt x="2430128" y="1934590"/>
                  </a:lnTo>
                  <a:lnTo>
                    <a:pt x="2490404" y="1973979"/>
                  </a:lnTo>
                  <a:lnTo>
                    <a:pt x="2555169" y="2010333"/>
                  </a:lnTo>
                  <a:lnTo>
                    <a:pt x="2589394" y="2027270"/>
                  </a:lnTo>
                  <a:lnTo>
                    <a:pt x="2624933" y="2043327"/>
                  </a:lnTo>
                  <a:lnTo>
                    <a:pt x="2661848" y="2058463"/>
                  </a:lnTo>
                  <a:lnTo>
                    <a:pt x="2700204" y="2072637"/>
                  </a:lnTo>
                  <a:lnTo>
                    <a:pt x="2740064" y="2085809"/>
                  </a:lnTo>
                  <a:lnTo>
                    <a:pt x="2781492" y="2097938"/>
                  </a:lnTo>
                  <a:lnTo>
                    <a:pt x="2824552" y="2108983"/>
                  </a:lnTo>
                  <a:lnTo>
                    <a:pt x="2869307" y="2118905"/>
                  </a:lnTo>
                  <a:lnTo>
                    <a:pt x="2915821" y="2127662"/>
                  </a:lnTo>
                  <a:lnTo>
                    <a:pt x="2964157" y="2135215"/>
                  </a:lnTo>
                  <a:lnTo>
                    <a:pt x="3014380" y="2141522"/>
                  </a:lnTo>
                  <a:lnTo>
                    <a:pt x="3066552" y="2146542"/>
                  </a:lnTo>
                  <a:lnTo>
                    <a:pt x="3120739" y="2150237"/>
                  </a:lnTo>
                  <a:lnTo>
                    <a:pt x="3120739" y="0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18159" y="303212"/>
              <a:ext cx="8109204" cy="10241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20522" y="486156"/>
              <a:ext cx="7718425" cy="633095"/>
            </a:xfrm>
            <a:custGeom>
              <a:avLst/>
              <a:gdLst/>
              <a:ahLst/>
              <a:cxnLst/>
              <a:rect l="l" t="t" r="r" b="b"/>
              <a:pathLst>
                <a:path w="7718425" h="633094">
                  <a:moveTo>
                    <a:pt x="6781240" y="0"/>
                  </a:moveTo>
                  <a:lnTo>
                    <a:pt x="6677078" y="428"/>
                  </a:lnTo>
                  <a:lnTo>
                    <a:pt x="6519526" y="2309"/>
                  </a:lnTo>
                  <a:lnTo>
                    <a:pt x="6161952" y="8371"/>
                  </a:lnTo>
                  <a:lnTo>
                    <a:pt x="6066524" y="9477"/>
                  </a:lnTo>
                  <a:lnTo>
                    <a:pt x="3615206" y="14263"/>
                  </a:lnTo>
                  <a:lnTo>
                    <a:pt x="818082" y="6223"/>
                  </a:lnTo>
                  <a:lnTo>
                    <a:pt x="718873" y="7304"/>
                  </a:lnTo>
                  <a:lnTo>
                    <a:pt x="627883" y="10474"/>
                  </a:lnTo>
                  <a:lnTo>
                    <a:pt x="544765" y="15620"/>
                  </a:lnTo>
                  <a:lnTo>
                    <a:pt x="469173" y="22631"/>
                  </a:lnTo>
                  <a:lnTo>
                    <a:pt x="400760" y="31393"/>
                  </a:lnTo>
                  <a:lnTo>
                    <a:pt x="339181" y="41795"/>
                  </a:lnTo>
                  <a:lnTo>
                    <a:pt x="284089" y="53724"/>
                  </a:lnTo>
                  <a:lnTo>
                    <a:pt x="235138" y="67068"/>
                  </a:lnTo>
                  <a:lnTo>
                    <a:pt x="191981" y="81715"/>
                  </a:lnTo>
                  <a:lnTo>
                    <a:pt x="154272" y="97553"/>
                  </a:lnTo>
                  <a:lnTo>
                    <a:pt x="93814" y="132352"/>
                  </a:lnTo>
                  <a:lnTo>
                    <a:pt x="50992" y="170567"/>
                  </a:lnTo>
                  <a:lnTo>
                    <a:pt x="23035" y="211301"/>
                  </a:lnTo>
                  <a:lnTo>
                    <a:pt x="7174" y="253656"/>
                  </a:lnTo>
                  <a:lnTo>
                    <a:pt x="637" y="296733"/>
                  </a:lnTo>
                  <a:lnTo>
                    <a:pt x="0" y="318263"/>
                  </a:lnTo>
                  <a:lnTo>
                    <a:pt x="654" y="339637"/>
                  </a:lnTo>
                  <a:lnTo>
                    <a:pt x="2255" y="360742"/>
                  </a:lnTo>
                  <a:lnTo>
                    <a:pt x="4455" y="381468"/>
                  </a:lnTo>
                  <a:lnTo>
                    <a:pt x="6908" y="401701"/>
                  </a:lnTo>
                  <a:lnTo>
                    <a:pt x="8869" y="424699"/>
                  </a:lnTo>
                  <a:lnTo>
                    <a:pt x="16946" y="474707"/>
                  </a:lnTo>
                  <a:lnTo>
                    <a:pt x="49374" y="524701"/>
                  </a:lnTo>
                  <a:lnTo>
                    <a:pt x="81773" y="547685"/>
                  </a:lnTo>
                  <a:lnTo>
                    <a:pt x="128724" y="568253"/>
                  </a:lnTo>
                  <a:lnTo>
                    <a:pt x="193049" y="585603"/>
                  </a:lnTo>
                  <a:lnTo>
                    <a:pt x="277570" y="598932"/>
                  </a:lnTo>
                  <a:lnTo>
                    <a:pt x="323274" y="603413"/>
                  </a:lnTo>
                  <a:lnTo>
                    <a:pt x="370557" y="606682"/>
                  </a:lnTo>
                  <a:lnTo>
                    <a:pt x="418929" y="609017"/>
                  </a:lnTo>
                  <a:lnTo>
                    <a:pt x="467903" y="610701"/>
                  </a:lnTo>
                  <a:lnTo>
                    <a:pt x="770122" y="617647"/>
                  </a:lnTo>
                  <a:lnTo>
                    <a:pt x="1125834" y="623804"/>
                  </a:lnTo>
                  <a:lnTo>
                    <a:pt x="1584902" y="629177"/>
                  </a:lnTo>
                  <a:lnTo>
                    <a:pt x="2198731" y="632878"/>
                  </a:lnTo>
                  <a:lnTo>
                    <a:pt x="4558962" y="632980"/>
                  </a:lnTo>
                  <a:lnTo>
                    <a:pt x="6032885" y="625562"/>
                  </a:lnTo>
                  <a:lnTo>
                    <a:pt x="7099629" y="615442"/>
                  </a:lnTo>
                  <a:lnTo>
                    <a:pt x="7196487" y="612917"/>
                  </a:lnTo>
                  <a:lnTo>
                    <a:pt x="7283186" y="607784"/>
                  </a:lnTo>
                  <a:lnTo>
                    <a:pt x="7360237" y="600218"/>
                  </a:lnTo>
                  <a:lnTo>
                    <a:pt x="7428151" y="590393"/>
                  </a:lnTo>
                  <a:lnTo>
                    <a:pt x="7487438" y="578485"/>
                  </a:lnTo>
                  <a:lnTo>
                    <a:pt x="7538609" y="564667"/>
                  </a:lnTo>
                  <a:lnTo>
                    <a:pt x="7582175" y="549116"/>
                  </a:lnTo>
                  <a:lnTo>
                    <a:pt x="7618647" y="532006"/>
                  </a:lnTo>
                  <a:lnTo>
                    <a:pt x="7672352" y="493807"/>
                  </a:lnTo>
                  <a:lnTo>
                    <a:pt x="7703810" y="451471"/>
                  </a:lnTo>
                  <a:lnTo>
                    <a:pt x="7717108" y="406397"/>
                  </a:lnTo>
                  <a:lnTo>
                    <a:pt x="7718224" y="383270"/>
                  </a:lnTo>
                  <a:lnTo>
                    <a:pt x="7716333" y="359983"/>
                  </a:lnTo>
                  <a:lnTo>
                    <a:pt x="7705571" y="313628"/>
                  </a:lnTo>
                  <a:lnTo>
                    <a:pt x="7688909" y="268732"/>
                  </a:lnTo>
                  <a:lnTo>
                    <a:pt x="7667303" y="219852"/>
                  </a:lnTo>
                  <a:lnTo>
                    <a:pt x="7657637" y="197598"/>
                  </a:lnTo>
                  <a:lnTo>
                    <a:pt x="7638881" y="156126"/>
                  </a:lnTo>
                  <a:lnTo>
                    <a:pt x="7594050" y="114261"/>
                  </a:lnTo>
                  <a:lnTo>
                    <a:pt x="7559944" y="94214"/>
                  </a:lnTo>
                  <a:lnTo>
                    <a:pt x="7517920" y="75279"/>
                  </a:lnTo>
                  <a:lnTo>
                    <a:pt x="7467882" y="57844"/>
                  </a:lnTo>
                  <a:lnTo>
                    <a:pt x="7409739" y="42301"/>
                  </a:lnTo>
                  <a:lnTo>
                    <a:pt x="7343396" y="29040"/>
                  </a:lnTo>
                  <a:lnTo>
                    <a:pt x="7268759" y="18450"/>
                  </a:lnTo>
                  <a:lnTo>
                    <a:pt x="7185735" y="10922"/>
                  </a:lnTo>
                  <a:lnTo>
                    <a:pt x="7139132" y="8082"/>
                  </a:lnTo>
                  <a:lnTo>
                    <a:pt x="7091136" y="5732"/>
                  </a:lnTo>
                  <a:lnTo>
                    <a:pt x="7041878" y="3838"/>
                  </a:lnTo>
                  <a:lnTo>
                    <a:pt x="6991489" y="2365"/>
                  </a:lnTo>
                  <a:lnTo>
                    <a:pt x="6940099" y="1279"/>
                  </a:lnTo>
                  <a:lnTo>
                    <a:pt x="6887841" y="545"/>
                  </a:lnTo>
                  <a:lnTo>
                    <a:pt x="6834844" y="130"/>
                  </a:lnTo>
                  <a:lnTo>
                    <a:pt x="6781240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11699578" y="3168227"/>
            <a:ext cx="408940" cy="408940"/>
          </a:xfrm>
          <a:custGeom>
            <a:avLst/>
            <a:gdLst/>
            <a:ahLst/>
            <a:cxnLst/>
            <a:rect l="l" t="t" r="r" b="b"/>
            <a:pathLst>
              <a:path w="306704" h="306705">
                <a:moveTo>
                  <a:pt x="160527" y="0"/>
                </a:moveTo>
                <a:lnTo>
                  <a:pt x="111560" y="5639"/>
                </a:lnTo>
                <a:lnTo>
                  <a:pt x="68378" y="25489"/>
                </a:lnTo>
                <a:lnTo>
                  <a:pt x="33627" y="57085"/>
                </a:lnTo>
                <a:lnTo>
                  <a:pt x="9952" y="97966"/>
                </a:lnTo>
                <a:lnTo>
                  <a:pt x="0" y="145669"/>
                </a:lnTo>
                <a:lnTo>
                  <a:pt x="5661" y="194575"/>
                </a:lnTo>
                <a:lnTo>
                  <a:pt x="25599" y="237726"/>
                </a:lnTo>
                <a:lnTo>
                  <a:pt x="57387" y="272477"/>
                </a:lnTo>
                <a:lnTo>
                  <a:pt x="98600" y="296183"/>
                </a:lnTo>
                <a:lnTo>
                  <a:pt x="146812" y="306197"/>
                </a:lnTo>
                <a:lnTo>
                  <a:pt x="195612" y="300534"/>
                </a:lnTo>
                <a:lnTo>
                  <a:pt x="238512" y="280589"/>
                </a:lnTo>
                <a:lnTo>
                  <a:pt x="272962" y="248781"/>
                </a:lnTo>
                <a:lnTo>
                  <a:pt x="296415" y="207531"/>
                </a:lnTo>
                <a:lnTo>
                  <a:pt x="306324" y="159257"/>
                </a:lnTo>
                <a:lnTo>
                  <a:pt x="300719" y="110910"/>
                </a:lnTo>
                <a:lnTo>
                  <a:pt x="281027" y="68104"/>
                </a:lnTo>
                <a:lnTo>
                  <a:pt x="249558" y="33546"/>
                </a:lnTo>
                <a:lnTo>
                  <a:pt x="208621" y="9942"/>
                </a:lnTo>
                <a:lnTo>
                  <a:pt x="160527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813725" y="679390"/>
            <a:ext cx="4566072" cy="695062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lang="en-US" b="1" spc="-387" dirty="0" err="1">
                <a:latin typeface="Verdana"/>
                <a:cs typeface="Verdana"/>
              </a:rPr>
              <a:t>Cấu</a:t>
            </a:r>
            <a:r>
              <a:rPr lang="en-US" b="1" spc="-387" dirty="0">
                <a:latin typeface="Verdana"/>
                <a:cs typeface="Verdana"/>
              </a:rPr>
              <a:t> </a:t>
            </a:r>
            <a:r>
              <a:rPr lang="en-US" b="1" spc="-387" dirty="0" err="1">
                <a:latin typeface="Verdana"/>
                <a:cs typeface="Verdana"/>
              </a:rPr>
              <a:t>trúc</a:t>
            </a:r>
            <a:r>
              <a:rPr lang="en-US" b="1" spc="-387" dirty="0">
                <a:latin typeface="Verdana"/>
                <a:cs typeface="Verdana"/>
              </a:rPr>
              <a:t> </a:t>
            </a:r>
            <a:r>
              <a:rPr lang="en-US" b="1" spc="-387" dirty="0" err="1">
                <a:latin typeface="Verdana"/>
                <a:cs typeface="Verdana"/>
              </a:rPr>
              <a:t>bài</a:t>
            </a:r>
            <a:r>
              <a:rPr lang="en-US" b="1" spc="-387" dirty="0">
                <a:latin typeface="Verdana"/>
                <a:cs typeface="Verdana"/>
              </a:rPr>
              <a:t> </a:t>
            </a:r>
            <a:r>
              <a:rPr lang="en-US" b="1" spc="-387" dirty="0" err="1">
                <a:latin typeface="Verdana"/>
                <a:cs typeface="Verdana"/>
              </a:rPr>
              <a:t>học</a:t>
            </a:r>
            <a:endParaRPr b="1" spc="-14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24983" y="530351"/>
            <a:ext cx="10999893" cy="5853007"/>
            <a:chOff x="543737" y="397763"/>
            <a:chExt cx="8249920" cy="4389755"/>
          </a:xfrm>
        </p:grpSpPr>
        <p:sp>
          <p:nvSpPr>
            <p:cNvPr id="24" name="object 24"/>
            <p:cNvSpPr/>
            <p:nvPr/>
          </p:nvSpPr>
          <p:spPr>
            <a:xfrm>
              <a:off x="543737" y="1947925"/>
              <a:ext cx="1058545" cy="1511300"/>
            </a:xfrm>
            <a:custGeom>
              <a:avLst/>
              <a:gdLst/>
              <a:ahLst/>
              <a:cxnLst/>
              <a:rect l="l" t="t" r="r" b="b"/>
              <a:pathLst>
                <a:path w="1058545" h="1511300">
                  <a:moveTo>
                    <a:pt x="210693" y="1390650"/>
                  </a:moveTo>
                  <a:lnTo>
                    <a:pt x="204190" y="1342593"/>
                  </a:lnTo>
                  <a:lnTo>
                    <a:pt x="184480" y="1300022"/>
                  </a:lnTo>
                  <a:lnTo>
                    <a:pt x="181343" y="1296276"/>
                  </a:lnTo>
                  <a:lnTo>
                    <a:pt x="181343" y="1390650"/>
                  </a:lnTo>
                  <a:lnTo>
                    <a:pt x="180771" y="1403007"/>
                  </a:lnTo>
                  <a:lnTo>
                    <a:pt x="167055" y="1446720"/>
                  </a:lnTo>
                  <a:lnTo>
                    <a:pt x="135991" y="1474889"/>
                  </a:lnTo>
                  <a:lnTo>
                    <a:pt x="103162" y="1481582"/>
                  </a:lnTo>
                  <a:lnTo>
                    <a:pt x="92113" y="1480820"/>
                  </a:lnTo>
                  <a:lnTo>
                    <a:pt x="55676" y="1462697"/>
                  </a:lnTo>
                  <a:lnTo>
                    <a:pt x="34226" y="1425714"/>
                  </a:lnTo>
                  <a:lnTo>
                    <a:pt x="29337" y="1390396"/>
                  </a:lnTo>
                  <a:lnTo>
                    <a:pt x="29895" y="1376870"/>
                  </a:lnTo>
                  <a:lnTo>
                    <a:pt x="38341" y="1338453"/>
                  </a:lnTo>
                  <a:lnTo>
                    <a:pt x="64655" y="1298829"/>
                  </a:lnTo>
                  <a:lnTo>
                    <a:pt x="105638" y="1283843"/>
                  </a:lnTo>
                  <a:lnTo>
                    <a:pt x="116878" y="1284782"/>
                  </a:lnTo>
                  <a:lnTo>
                    <a:pt x="154063" y="1306728"/>
                  </a:lnTo>
                  <a:lnTo>
                    <a:pt x="176250" y="1350378"/>
                  </a:lnTo>
                  <a:lnTo>
                    <a:pt x="181343" y="1390650"/>
                  </a:lnTo>
                  <a:lnTo>
                    <a:pt x="181343" y="1296276"/>
                  </a:lnTo>
                  <a:lnTo>
                    <a:pt x="151130" y="1270127"/>
                  </a:lnTo>
                  <a:lnTo>
                    <a:pt x="104889" y="1259459"/>
                  </a:lnTo>
                  <a:lnTo>
                    <a:pt x="88404" y="1260678"/>
                  </a:lnTo>
                  <a:lnTo>
                    <a:pt x="46964" y="1278763"/>
                  </a:lnTo>
                  <a:lnTo>
                    <a:pt x="18237" y="1313916"/>
                  </a:lnTo>
                  <a:lnTo>
                    <a:pt x="2921" y="1358874"/>
                  </a:lnTo>
                  <a:lnTo>
                    <a:pt x="0" y="1390396"/>
                  </a:lnTo>
                  <a:lnTo>
                    <a:pt x="723" y="1405229"/>
                  </a:lnTo>
                  <a:lnTo>
                    <a:pt x="11760" y="1447038"/>
                  </a:lnTo>
                  <a:lnTo>
                    <a:pt x="36080" y="1480972"/>
                  </a:lnTo>
                  <a:lnTo>
                    <a:pt x="73139" y="1501889"/>
                  </a:lnTo>
                  <a:lnTo>
                    <a:pt x="103911" y="1505966"/>
                  </a:lnTo>
                  <a:lnTo>
                    <a:pt x="119913" y="1504988"/>
                  </a:lnTo>
                  <a:lnTo>
                    <a:pt x="161264" y="1490218"/>
                  </a:lnTo>
                  <a:lnTo>
                    <a:pt x="191046" y="1460500"/>
                  </a:lnTo>
                  <a:lnTo>
                    <a:pt x="207518" y="1420393"/>
                  </a:lnTo>
                  <a:lnTo>
                    <a:pt x="209880" y="1405801"/>
                  </a:lnTo>
                  <a:lnTo>
                    <a:pt x="210693" y="1390650"/>
                  </a:lnTo>
                  <a:close/>
                </a:path>
                <a:path w="1058545" h="1511300">
                  <a:moveTo>
                    <a:pt x="245795" y="147828"/>
                  </a:moveTo>
                  <a:lnTo>
                    <a:pt x="239255" y="99822"/>
                  </a:lnTo>
                  <a:lnTo>
                    <a:pt x="219506" y="57264"/>
                  </a:lnTo>
                  <a:lnTo>
                    <a:pt x="216458" y="53606"/>
                  </a:lnTo>
                  <a:lnTo>
                    <a:pt x="216458" y="147828"/>
                  </a:lnTo>
                  <a:lnTo>
                    <a:pt x="215887" y="160286"/>
                  </a:lnTo>
                  <a:lnTo>
                    <a:pt x="202196" y="203898"/>
                  </a:lnTo>
                  <a:lnTo>
                    <a:pt x="171170" y="232092"/>
                  </a:lnTo>
                  <a:lnTo>
                    <a:pt x="138353" y="238887"/>
                  </a:lnTo>
                  <a:lnTo>
                    <a:pt x="127304" y="238137"/>
                  </a:lnTo>
                  <a:lnTo>
                    <a:pt x="90843" y="220065"/>
                  </a:lnTo>
                  <a:lnTo>
                    <a:pt x="69367" y="183032"/>
                  </a:lnTo>
                  <a:lnTo>
                    <a:pt x="64439" y="147828"/>
                  </a:lnTo>
                  <a:lnTo>
                    <a:pt x="64998" y="134289"/>
                  </a:lnTo>
                  <a:lnTo>
                    <a:pt x="73393" y="95758"/>
                  </a:lnTo>
                  <a:lnTo>
                    <a:pt x="99682" y="56134"/>
                  </a:lnTo>
                  <a:lnTo>
                    <a:pt x="140639" y="41148"/>
                  </a:lnTo>
                  <a:lnTo>
                    <a:pt x="151879" y="42087"/>
                  </a:lnTo>
                  <a:lnTo>
                    <a:pt x="189090" y="64033"/>
                  </a:lnTo>
                  <a:lnTo>
                    <a:pt x="211302" y="107683"/>
                  </a:lnTo>
                  <a:lnTo>
                    <a:pt x="216458" y="147828"/>
                  </a:lnTo>
                  <a:lnTo>
                    <a:pt x="216458" y="53606"/>
                  </a:lnTo>
                  <a:lnTo>
                    <a:pt x="186131" y="27330"/>
                  </a:lnTo>
                  <a:lnTo>
                    <a:pt x="139877" y="16764"/>
                  </a:lnTo>
                  <a:lnTo>
                    <a:pt x="123393" y="17983"/>
                  </a:lnTo>
                  <a:lnTo>
                    <a:pt x="81965" y="36195"/>
                  </a:lnTo>
                  <a:lnTo>
                    <a:pt x="53276" y="71348"/>
                  </a:lnTo>
                  <a:lnTo>
                    <a:pt x="37998" y="116306"/>
                  </a:lnTo>
                  <a:lnTo>
                    <a:pt x="35102" y="147828"/>
                  </a:lnTo>
                  <a:lnTo>
                    <a:pt x="35839" y="162648"/>
                  </a:lnTo>
                  <a:lnTo>
                    <a:pt x="46913" y="204343"/>
                  </a:lnTo>
                  <a:lnTo>
                    <a:pt x="71272" y="238277"/>
                  </a:lnTo>
                  <a:lnTo>
                    <a:pt x="108343" y="259194"/>
                  </a:lnTo>
                  <a:lnTo>
                    <a:pt x="139115" y="263271"/>
                  </a:lnTo>
                  <a:lnTo>
                    <a:pt x="155117" y="262280"/>
                  </a:lnTo>
                  <a:lnTo>
                    <a:pt x="170014" y="259295"/>
                  </a:lnTo>
                  <a:lnTo>
                    <a:pt x="183794" y="254330"/>
                  </a:lnTo>
                  <a:lnTo>
                    <a:pt x="196456" y="247396"/>
                  </a:lnTo>
                  <a:lnTo>
                    <a:pt x="207733" y="238887"/>
                  </a:lnTo>
                  <a:lnTo>
                    <a:pt x="233222" y="205105"/>
                  </a:lnTo>
                  <a:lnTo>
                    <a:pt x="245008" y="162979"/>
                  </a:lnTo>
                  <a:lnTo>
                    <a:pt x="245795" y="147828"/>
                  </a:lnTo>
                  <a:close/>
                </a:path>
                <a:path w="1058545" h="1511300">
                  <a:moveTo>
                    <a:pt x="376097" y="258699"/>
                  </a:moveTo>
                  <a:lnTo>
                    <a:pt x="375754" y="52197"/>
                  </a:lnTo>
                  <a:lnTo>
                    <a:pt x="375716" y="23114"/>
                  </a:lnTo>
                  <a:lnTo>
                    <a:pt x="373938" y="19050"/>
                  </a:lnTo>
                  <a:lnTo>
                    <a:pt x="366826" y="13208"/>
                  </a:lnTo>
                  <a:lnTo>
                    <a:pt x="362381" y="11811"/>
                  </a:lnTo>
                  <a:lnTo>
                    <a:pt x="353999" y="11811"/>
                  </a:lnTo>
                  <a:lnTo>
                    <a:pt x="350951" y="12446"/>
                  </a:lnTo>
                  <a:lnTo>
                    <a:pt x="344855" y="14986"/>
                  </a:lnTo>
                  <a:lnTo>
                    <a:pt x="342442" y="17018"/>
                  </a:lnTo>
                  <a:lnTo>
                    <a:pt x="340664" y="19812"/>
                  </a:lnTo>
                  <a:lnTo>
                    <a:pt x="333425" y="29337"/>
                  </a:lnTo>
                  <a:lnTo>
                    <a:pt x="308178" y="61633"/>
                  </a:lnTo>
                  <a:lnTo>
                    <a:pt x="293801" y="78740"/>
                  </a:lnTo>
                  <a:lnTo>
                    <a:pt x="292531" y="80645"/>
                  </a:lnTo>
                  <a:lnTo>
                    <a:pt x="290499" y="84709"/>
                  </a:lnTo>
                  <a:lnTo>
                    <a:pt x="289991" y="86487"/>
                  </a:lnTo>
                  <a:lnTo>
                    <a:pt x="289991" y="91567"/>
                  </a:lnTo>
                  <a:lnTo>
                    <a:pt x="291198" y="94361"/>
                  </a:lnTo>
                  <a:lnTo>
                    <a:pt x="296024" y="98425"/>
                  </a:lnTo>
                  <a:lnTo>
                    <a:pt x="299262" y="99441"/>
                  </a:lnTo>
                  <a:lnTo>
                    <a:pt x="304850" y="99441"/>
                  </a:lnTo>
                  <a:lnTo>
                    <a:pt x="337921" y="64985"/>
                  </a:lnTo>
                  <a:lnTo>
                    <a:pt x="347903" y="52197"/>
                  </a:lnTo>
                  <a:lnTo>
                    <a:pt x="347903" y="263271"/>
                  </a:lnTo>
                  <a:lnTo>
                    <a:pt x="352348" y="267462"/>
                  </a:lnTo>
                  <a:lnTo>
                    <a:pt x="366064" y="267462"/>
                  </a:lnTo>
                  <a:lnTo>
                    <a:pt x="369747" y="266319"/>
                  </a:lnTo>
                  <a:lnTo>
                    <a:pt x="374827" y="261747"/>
                  </a:lnTo>
                  <a:lnTo>
                    <a:pt x="376097" y="258699"/>
                  </a:lnTo>
                  <a:close/>
                </a:path>
                <a:path w="1058545" h="1511300">
                  <a:moveTo>
                    <a:pt x="424751" y="1425702"/>
                  </a:moveTo>
                  <a:lnTo>
                    <a:pt x="414731" y="1377315"/>
                  </a:lnTo>
                  <a:lnTo>
                    <a:pt x="385038" y="1344041"/>
                  </a:lnTo>
                  <a:lnTo>
                    <a:pt x="338759" y="1331976"/>
                  </a:lnTo>
                  <a:lnTo>
                    <a:pt x="331901" y="1331976"/>
                  </a:lnTo>
                  <a:lnTo>
                    <a:pt x="325297" y="1332611"/>
                  </a:lnTo>
                  <a:lnTo>
                    <a:pt x="312597" y="1335151"/>
                  </a:lnTo>
                  <a:lnTo>
                    <a:pt x="304977" y="1336929"/>
                  </a:lnTo>
                  <a:lnTo>
                    <a:pt x="296087" y="1339215"/>
                  </a:lnTo>
                  <a:lnTo>
                    <a:pt x="292277" y="1339977"/>
                  </a:lnTo>
                  <a:lnTo>
                    <a:pt x="289991" y="1339977"/>
                  </a:lnTo>
                  <a:lnTo>
                    <a:pt x="288925" y="1338808"/>
                  </a:lnTo>
                  <a:lnTo>
                    <a:pt x="289013" y="1331976"/>
                  </a:lnTo>
                  <a:lnTo>
                    <a:pt x="292328" y="1272540"/>
                  </a:lnTo>
                  <a:lnTo>
                    <a:pt x="295630" y="1272540"/>
                  </a:lnTo>
                  <a:lnTo>
                    <a:pt x="298170" y="1272667"/>
                  </a:lnTo>
                  <a:lnTo>
                    <a:pt x="299948" y="1272921"/>
                  </a:lnTo>
                  <a:lnTo>
                    <a:pt x="319938" y="1273517"/>
                  </a:lnTo>
                  <a:lnTo>
                    <a:pt x="340334" y="1273810"/>
                  </a:lnTo>
                  <a:lnTo>
                    <a:pt x="376148" y="1273429"/>
                  </a:lnTo>
                  <a:lnTo>
                    <a:pt x="381736" y="1273175"/>
                  </a:lnTo>
                  <a:lnTo>
                    <a:pt x="389483" y="1273048"/>
                  </a:lnTo>
                  <a:lnTo>
                    <a:pt x="403453" y="1273048"/>
                  </a:lnTo>
                  <a:lnTo>
                    <a:pt x="404863" y="1272540"/>
                  </a:lnTo>
                  <a:lnTo>
                    <a:pt x="406628" y="1271905"/>
                  </a:lnTo>
                  <a:lnTo>
                    <a:pt x="411213" y="1267333"/>
                  </a:lnTo>
                  <a:lnTo>
                    <a:pt x="412356" y="1264158"/>
                  </a:lnTo>
                  <a:lnTo>
                    <a:pt x="412369" y="1252220"/>
                  </a:lnTo>
                  <a:lnTo>
                    <a:pt x="410032" y="1249807"/>
                  </a:lnTo>
                  <a:lnTo>
                    <a:pt x="408559" y="1248283"/>
                  </a:lnTo>
                  <a:lnTo>
                    <a:pt x="396113" y="1248283"/>
                  </a:lnTo>
                  <a:lnTo>
                    <a:pt x="387858" y="1248537"/>
                  </a:lnTo>
                  <a:lnTo>
                    <a:pt x="376174" y="1249045"/>
                  </a:lnTo>
                  <a:lnTo>
                    <a:pt x="365925" y="1249387"/>
                  </a:lnTo>
                  <a:lnTo>
                    <a:pt x="348018" y="1249768"/>
                  </a:lnTo>
                  <a:lnTo>
                    <a:pt x="340360" y="1249807"/>
                  </a:lnTo>
                  <a:lnTo>
                    <a:pt x="299974" y="1249324"/>
                  </a:lnTo>
                  <a:lnTo>
                    <a:pt x="281495" y="1248829"/>
                  </a:lnTo>
                  <a:lnTo>
                    <a:pt x="264160" y="1248156"/>
                  </a:lnTo>
                  <a:lnTo>
                    <a:pt x="263804" y="1264158"/>
                  </a:lnTo>
                  <a:lnTo>
                    <a:pt x="261810" y="1313738"/>
                  </a:lnTo>
                  <a:lnTo>
                    <a:pt x="259499" y="1353312"/>
                  </a:lnTo>
                  <a:lnTo>
                    <a:pt x="259257" y="1356741"/>
                  </a:lnTo>
                  <a:lnTo>
                    <a:pt x="259334" y="1357376"/>
                  </a:lnTo>
                  <a:lnTo>
                    <a:pt x="260565" y="1360170"/>
                  </a:lnTo>
                  <a:lnTo>
                    <a:pt x="266407" y="1364996"/>
                  </a:lnTo>
                  <a:lnTo>
                    <a:pt x="270014" y="1366266"/>
                  </a:lnTo>
                  <a:lnTo>
                    <a:pt x="276885" y="1366266"/>
                  </a:lnTo>
                  <a:lnTo>
                    <a:pt x="278904" y="1366012"/>
                  </a:lnTo>
                  <a:lnTo>
                    <a:pt x="280441" y="1365504"/>
                  </a:lnTo>
                  <a:lnTo>
                    <a:pt x="298056" y="1361325"/>
                  </a:lnTo>
                  <a:lnTo>
                    <a:pt x="304939" y="1359801"/>
                  </a:lnTo>
                  <a:lnTo>
                    <a:pt x="310540" y="1358646"/>
                  </a:lnTo>
                  <a:lnTo>
                    <a:pt x="317144" y="1357376"/>
                  </a:lnTo>
                  <a:lnTo>
                    <a:pt x="324129" y="1356741"/>
                  </a:lnTo>
                  <a:lnTo>
                    <a:pt x="331495" y="1356741"/>
                  </a:lnTo>
                  <a:lnTo>
                    <a:pt x="369887" y="1367002"/>
                  </a:lnTo>
                  <a:lnTo>
                    <a:pt x="394068" y="1409928"/>
                  </a:lnTo>
                  <a:lnTo>
                    <a:pt x="395033" y="1424559"/>
                  </a:lnTo>
                  <a:lnTo>
                    <a:pt x="395020" y="1425702"/>
                  </a:lnTo>
                  <a:lnTo>
                    <a:pt x="377304" y="1470533"/>
                  </a:lnTo>
                  <a:lnTo>
                    <a:pt x="327571" y="1485519"/>
                  </a:lnTo>
                  <a:lnTo>
                    <a:pt x="313613" y="1484541"/>
                  </a:lnTo>
                  <a:lnTo>
                    <a:pt x="279387" y="1461020"/>
                  </a:lnTo>
                  <a:lnTo>
                    <a:pt x="272008" y="1415923"/>
                  </a:lnTo>
                  <a:lnTo>
                    <a:pt x="266928" y="1411605"/>
                  </a:lnTo>
                  <a:lnTo>
                    <a:pt x="252196" y="1411605"/>
                  </a:lnTo>
                  <a:lnTo>
                    <a:pt x="248640" y="1412748"/>
                  </a:lnTo>
                  <a:lnTo>
                    <a:pt x="243560" y="1417574"/>
                  </a:lnTo>
                  <a:lnTo>
                    <a:pt x="242290" y="1421130"/>
                  </a:lnTo>
                  <a:lnTo>
                    <a:pt x="242277" y="1425702"/>
                  </a:lnTo>
                  <a:lnTo>
                    <a:pt x="243611" y="1444472"/>
                  </a:lnTo>
                  <a:lnTo>
                    <a:pt x="263753" y="1488186"/>
                  </a:lnTo>
                  <a:lnTo>
                    <a:pt x="308127" y="1509623"/>
                  </a:lnTo>
                  <a:lnTo>
                    <a:pt x="328307" y="1511046"/>
                  </a:lnTo>
                  <a:lnTo>
                    <a:pt x="349275" y="1509725"/>
                  </a:lnTo>
                  <a:lnTo>
                    <a:pt x="367982" y="1505546"/>
                  </a:lnTo>
                  <a:lnTo>
                    <a:pt x="384429" y="1498536"/>
                  </a:lnTo>
                  <a:lnTo>
                    <a:pt x="398627" y="1488694"/>
                  </a:lnTo>
                  <a:lnTo>
                    <a:pt x="401548" y="1485519"/>
                  </a:lnTo>
                  <a:lnTo>
                    <a:pt x="410044" y="1476311"/>
                  </a:lnTo>
                  <a:lnTo>
                    <a:pt x="418223" y="1461643"/>
                  </a:lnTo>
                  <a:lnTo>
                    <a:pt x="423125" y="1444688"/>
                  </a:lnTo>
                  <a:lnTo>
                    <a:pt x="424751" y="1425702"/>
                  </a:lnTo>
                  <a:close/>
                </a:path>
                <a:path w="1058545" h="1511300">
                  <a:moveTo>
                    <a:pt x="616889" y="145669"/>
                  </a:moveTo>
                  <a:lnTo>
                    <a:pt x="616000" y="142621"/>
                  </a:lnTo>
                  <a:lnTo>
                    <a:pt x="612444" y="138811"/>
                  </a:lnTo>
                  <a:lnTo>
                    <a:pt x="608888" y="137922"/>
                  </a:lnTo>
                  <a:lnTo>
                    <a:pt x="603554" y="137922"/>
                  </a:lnTo>
                  <a:lnTo>
                    <a:pt x="542975" y="137541"/>
                  </a:lnTo>
                  <a:lnTo>
                    <a:pt x="542975" y="137160"/>
                  </a:lnTo>
                  <a:lnTo>
                    <a:pt x="542975" y="78105"/>
                  </a:lnTo>
                  <a:lnTo>
                    <a:pt x="542150" y="75184"/>
                  </a:lnTo>
                  <a:lnTo>
                    <a:pt x="538848" y="71374"/>
                  </a:lnTo>
                  <a:lnTo>
                    <a:pt x="535863" y="70485"/>
                  </a:lnTo>
                  <a:lnTo>
                    <a:pt x="523671" y="70485"/>
                  </a:lnTo>
                  <a:lnTo>
                    <a:pt x="519734" y="74295"/>
                  </a:lnTo>
                  <a:lnTo>
                    <a:pt x="519734" y="137160"/>
                  </a:lnTo>
                  <a:lnTo>
                    <a:pt x="458012" y="136779"/>
                  </a:lnTo>
                  <a:lnTo>
                    <a:pt x="449884" y="136779"/>
                  </a:lnTo>
                  <a:lnTo>
                    <a:pt x="445820" y="140589"/>
                  </a:lnTo>
                  <a:lnTo>
                    <a:pt x="445820" y="155829"/>
                  </a:lnTo>
                  <a:lnTo>
                    <a:pt x="449757" y="159639"/>
                  </a:lnTo>
                  <a:lnTo>
                    <a:pt x="520115" y="160020"/>
                  </a:lnTo>
                  <a:lnTo>
                    <a:pt x="520115" y="222377"/>
                  </a:lnTo>
                  <a:lnTo>
                    <a:pt x="520877" y="225806"/>
                  </a:lnTo>
                  <a:lnTo>
                    <a:pt x="523925" y="230124"/>
                  </a:lnTo>
                  <a:lnTo>
                    <a:pt x="526973" y="231267"/>
                  </a:lnTo>
                  <a:lnTo>
                    <a:pt x="535863" y="231267"/>
                  </a:lnTo>
                  <a:lnTo>
                    <a:pt x="538848" y="230124"/>
                  </a:lnTo>
                  <a:lnTo>
                    <a:pt x="542150" y="225552"/>
                  </a:lnTo>
                  <a:lnTo>
                    <a:pt x="542975" y="222377"/>
                  </a:lnTo>
                  <a:lnTo>
                    <a:pt x="542975" y="160020"/>
                  </a:lnTo>
                  <a:lnTo>
                    <a:pt x="603173" y="160782"/>
                  </a:lnTo>
                  <a:lnTo>
                    <a:pt x="612317" y="160782"/>
                  </a:lnTo>
                  <a:lnTo>
                    <a:pt x="613257" y="160020"/>
                  </a:lnTo>
                  <a:lnTo>
                    <a:pt x="616889" y="157099"/>
                  </a:lnTo>
                  <a:lnTo>
                    <a:pt x="616889" y="145669"/>
                  </a:lnTo>
                  <a:close/>
                </a:path>
                <a:path w="1058545" h="1511300">
                  <a:moveTo>
                    <a:pt x="856945" y="147828"/>
                  </a:moveTo>
                  <a:lnTo>
                    <a:pt x="850353" y="99822"/>
                  </a:lnTo>
                  <a:lnTo>
                    <a:pt x="830592" y="57264"/>
                  </a:lnTo>
                  <a:lnTo>
                    <a:pt x="827608" y="53682"/>
                  </a:lnTo>
                  <a:lnTo>
                    <a:pt x="827608" y="147828"/>
                  </a:lnTo>
                  <a:lnTo>
                    <a:pt x="827036" y="160286"/>
                  </a:lnTo>
                  <a:lnTo>
                    <a:pt x="813346" y="203898"/>
                  </a:lnTo>
                  <a:lnTo>
                    <a:pt x="782269" y="232092"/>
                  </a:lnTo>
                  <a:lnTo>
                    <a:pt x="749503" y="238887"/>
                  </a:lnTo>
                  <a:lnTo>
                    <a:pt x="738441" y="238137"/>
                  </a:lnTo>
                  <a:lnTo>
                    <a:pt x="701967" y="220065"/>
                  </a:lnTo>
                  <a:lnTo>
                    <a:pt x="680491" y="183032"/>
                  </a:lnTo>
                  <a:lnTo>
                    <a:pt x="675563" y="147828"/>
                  </a:lnTo>
                  <a:lnTo>
                    <a:pt x="676122" y="134289"/>
                  </a:lnTo>
                  <a:lnTo>
                    <a:pt x="684517" y="95758"/>
                  </a:lnTo>
                  <a:lnTo>
                    <a:pt x="710806" y="56134"/>
                  </a:lnTo>
                  <a:lnTo>
                    <a:pt x="751789" y="41148"/>
                  </a:lnTo>
                  <a:lnTo>
                    <a:pt x="763028" y="42087"/>
                  </a:lnTo>
                  <a:lnTo>
                    <a:pt x="800239" y="64033"/>
                  </a:lnTo>
                  <a:lnTo>
                    <a:pt x="822464" y="107683"/>
                  </a:lnTo>
                  <a:lnTo>
                    <a:pt x="827608" y="147828"/>
                  </a:lnTo>
                  <a:lnTo>
                    <a:pt x="827608" y="53682"/>
                  </a:lnTo>
                  <a:lnTo>
                    <a:pt x="797217" y="27330"/>
                  </a:lnTo>
                  <a:lnTo>
                    <a:pt x="751027" y="16764"/>
                  </a:lnTo>
                  <a:lnTo>
                    <a:pt x="734542" y="17983"/>
                  </a:lnTo>
                  <a:lnTo>
                    <a:pt x="693089" y="36195"/>
                  </a:lnTo>
                  <a:lnTo>
                    <a:pt x="664400" y="71348"/>
                  </a:lnTo>
                  <a:lnTo>
                    <a:pt x="649122" y="116306"/>
                  </a:lnTo>
                  <a:lnTo>
                    <a:pt x="646226" y="147828"/>
                  </a:lnTo>
                  <a:lnTo>
                    <a:pt x="646963" y="162648"/>
                  </a:lnTo>
                  <a:lnTo>
                    <a:pt x="658037" y="204343"/>
                  </a:lnTo>
                  <a:lnTo>
                    <a:pt x="682396" y="238277"/>
                  </a:lnTo>
                  <a:lnTo>
                    <a:pt x="719480" y="259194"/>
                  </a:lnTo>
                  <a:lnTo>
                    <a:pt x="750265" y="263271"/>
                  </a:lnTo>
                  <a:lnTo>
                    <a:pt x="766267" y="262280"/>
                  </a:lnTo>
                  <a:lnTo>
                    <a:pt x="781138" y="259295"/>
                  </a:lnTo>
                  <a:lnTo>
                    <a:pt x="794893" y="254330"/>
                  </a:lnTo>
                  <a:lnTo>
                    <a:pt x="807542" y="247396"/>
                  </a:lnTo>
                  <a:lnTo>
                    <a:pt x="818832" y="238887"/>
                  </a:lnTo>
                  <a:lnTo>
                    <a:pt x="844372" y="205105"/>
                  </a:lnTo>
                  <a:lnTo>
                    <a:pt x="856157" y="162979"/>
                  </a:lnTo>
                  <a:lnTo>
                    <a:pt x="856945" y="147828"/>
                  </a:lnTo>
                  <a:close/>
                </a:path>
                <a:path w="1058545" h="1511300">
                  <a:moveTo>
                    <a:pt x="1058113" y="249809"/>
                  </a:moveTo>
                  <a:lnTo>
                    <a:pt x="1056716" y="246888"/>
                  </a:lnTo>
                  <a:lnTo>
                    <a:pt x="1051382" y="242316"/>
                  </a:lnTo>
                  <a:lnTo>
                    <a:pt x="1047953" y="241173"/>
                  </a:lnTo>
                  <a:lnTo>
                    <a:pt x="1043635" y="241173"/>
                  </a:lnTo>
                  <a:lnTo>
                    <a:pt x="1027849" y="240792"/>
                  </a:lnTo>
                  <a:lnTo>
                    <a:pt x="987475" y="240106"/>
                  </a:lnTo>
                  <a:lnTo>
                    <a:pt x="972769" y="240030"/>
                  </a:lnTo>
                  <a:lnTo>
                    <a:pt x="943902" y="240220"/>
                  </a:lnTo>
                  <a:lnTo>
                    <a:pt x="932967" y="240461"/>
                  </a:lnTo>
                  <a:lnTo>
                    <a:pt x="924382" y="240792"/>
                  </a:lnTo>
                  <a:lnTo>
                    <a:pt x="928573" y="231940"/>
                  </a:lnTo>
                  <a:lnTo>
                    <a:pt x="960412" y="195059"/>
                  </a:lnTo>
                  <a:lnTo>
                    <a:pt x="994867" y="168783"/>
                  </a:lnTo>
                  <a:lnTo>
                    <a:pt x="1021029" y="147447"/>
                  </a:lnTo>
                  <a:lnTo>
                    <a:pt x="1039723" y="124968"/>
                  </a:lnTo>
                  <a:lnTo>
                    <a:pt x="1050937" y="101346"/>
                  </a:lnTo>
                  <a:lnTo>
                    <a:pt x="1054620" y="76962"/>
                  </a:lnTo>
                  <a:lnTo>
                    <a:pt x="1054658" y="76200"/>
                  </a:lnTo>
                  <a:lnTo>
                    <a:pt x="1054061" y="66154"/>
                  </a:lnTo>
                  <a:lnTo>
                    <a:pt x="1039291" y="29413"/>
                  </a:lnTo>
                  <a:lnTo>
                    <a:pt x="1007325" y="5626"/>
                  </a:lnTo>
                  <a:lnTo>
                    <a:pt x="975055" y="0"/>
                  </a:lnTo>
                  <a:lnTo>
                    <a:pt x="963549" y="622"/>
                  </a:lnTo>
                  <a:lnTo>
                    <a:pt x="923886" y="15557"/>
                  </a:lnTo>
                  <a:lnTo>
                    <a:pt x="899299" y="45707"/>
                  </a:lnTo>
                  <a:lnTo>
                    <a:pt x="893521" y="73152"/>
                  </a:lnTo>
                  <a:lnTo>
                    <a:pt x="893521" y="77978"/>
                  </a:lnTo>
                  <a:lnTo>
                    <a:pt x="922451" y="70205"/>
                  </a:lnTo>
                  <a:lnTo>
                    <a:pt x="923531" y="63652"/>
                  </a:lnTo>
                  <a:lnTo>
                    <a:pt x="945337" y="31750"/>
                  </a:lnTo>
                  <a:lnTo>
                    <a:pt x="971626" y="24384"/>
                  </a:lnTo>
                  <a:lnTo>
                    <a:pt x="982878" y="25298"/>
                  </a:lnTo>
                  <a:lnTo>
                    <a:pt x="1016596" y="46634"/>
                  </a:lnTo>
                  <a:lnTo>
                    <a:pt x="1024966" y="76200"/>
                  </a:lnTo>
                  <a:lnTo>
                    <a:pt x="1022032" y="95275"/>
                  </a:lnTo>
                  <a:lnTo>
                    <a:pt x="1013244" y="113639"/>
                  </a:lnTo>
                  <a:lnTo>
                    <a:pt x="998601" y="131279"/>
                  </a:lnTo>
                  <a:lnTo>
                    <a:pt x="978103" y="148209"/>
                  </a:lnTo>
                  <a:lnTo>
                    <a:pt x="959408" y="161963"/>
                  </a:lnTo>
                  <a:lnTo>
                    <a:pt x="942949" y="175374"/>
                  </a:lnTo>
                  <a:lnTo>
                    <a:pt x="906970" y="214134"/>
                  </a:lnTo>
                  <a:lnTo>
                    <a:pt x="890473" y="254508"/>
                  </a:lnTo>
                  <a:lnTo>
                    <a:pt x="889965" y="257810"/>
                  </a:lnTo>
                  <a:lnTo>
                    <a:pt x="890854" y="260477"/>
                  </a:lnTo>
                  <a:lnTo>
                    <a:pt x="895426" y="264541"/>
                  </a:lnTo>
                  <a:lnTo>
                    <a:pt x="898474" y="265557"/>
                  </a:lnTo>
                  <a:lnTo>
                    <a:pt x="902284" y="265557"/>
                  </a:lnTo>
                  <a:lnTo>
                    <a:pt x="917536" y="264896"/>
                  </a:lnTo>
                  <a:lnTo>
                    <a:pt x="934377" y="264414"/>
                  </a:lnTo>
                  <a:lnTo>
                    <a:pt x="952779" y="264134"/>
                  </a:lnTo>
                  <a:lnTo>
                    <a:pt x="980033" y="264109"/>
                  </a:lnTo>
                  <a:lnTo>
                    <a:pt x="980287" y="264109"/>
                  </a:lnTo>
                  <a:lnTo>
                    <a:pt x="1022299" y="265176"/>
                  </a:lnTo>
                  <a:lnTo>
                    <a:pt x="1040587" y="265938"/>
                  </a:lnTo>
                  <a:lnTo>
                    <a:pt x="1047699" y="265938"/>
                  </a:lnTo>
                  <a:lnTo>
                    <a:pt x="1051128" y="264795"/>
                  </a:lnTo>
                  <a:lnTo>
                    <a:pt x="1052055" y="264033"/>
                  </a:lnTo>
                  <a:lnTo>
                    <a:pt x="1056716" y="260223"/>
                  </a:lnTo>
                  <a:lnTo>
                    <a:pt x="1058113" y="257175"/>
                  </a:lnTo>
                  <a:lnTo>
                    <a:pt x="1058113" y="249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006259" y="3261487"/>
              <a:ext cx="171081" cy="1607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206684" y="3200908"/>
              <a:ext cx="429895" cy="258445"/>
            </a:xfrm>
            <a:custGeom>
              <a:avLst/>
              <a:gdLst/>
              <a:ahLst/>
              <a:cxnLst/>
              <a:rect l="l" t="t" r="r" b="b"/>
              <a:pathLst>
                <a:path w="429894" h="258445">
                  <a:moveTo>
                    <a:pt x="104844" y="7112"/>
                  </a:moveTo>
                  <a:lnTo>
                    <a:pt x="59437" y="17916"/>
                  </a:lnTo>
                  <a:lnTo>
                    <a:pt x="26316" y="48513"/>
                  </a:lnTo>
                  <a:lnTo>
                    <a:pt x="6569" y="91114"/>
                  </a:lnTo>
                  <a:lnTo>
                    <a:pt x="0" y="138175"/>
                  </a:lnTo>
                  <a:lnTo>
                    <a:pt x="720" y="152862"/>
                  </a:lnTo>
                  <a:lnTo>
                    <a:pt x="11753" y="194564"/>
                  </a:lnTo>
                  <a:lnTo>
                    <a:pt x="36085" y="228603"/>
                  </a:lnTo>
                  <a:lnTo>
                    <a:pt x="73166" y="249491"/>
                  </a:lnTo>
                  <a:lnTo>
                    <a:pt x="103955" y="253619"/>
                  </a:lnTo>
                  <a:lnTo>
                    <a:pt x="119959" y="252620"/>
                  </a:lnTo>
                  <a:lnTo>
                    <a:pt x="134832" y="249634"/>
                  </a:lnTo>
                  <a:lnTo>
                    <a:pt x="148586" y="244671"/>
                  </a:lnTo>
                  <a:lnTo>
                    <a:pt x="161232" y="237744"/>
                  </a:lnTo>
                  <a:lnTo>
                    <a:pt x="172623" y="229235"/>
                  </a:lnTo>
                  <a:lnTo>
                    <a:pt x="103193" y="229235"/>
                  </a:lnTo>
                  <a:lnTo>
                    <a:pt x="92144" y="228399"/>
                  </a:lnTo>
                  <a:lnTo>
                    <a:pt x="55682" y="210294"/>
                  </a:lnTo>
                  <a:lnTo>
                    <a:pt x="34231" y="173356"/>
                  </a:lnTo>
                  <a:lnTo>
                    <a:pt x="29330" y="138049"/>
                  </a:lnTo>
                  <a:lnTo>
                    <a:pt x="29900" y="124521"/>
                  </a:lnTo>
                  <a:lnTo>
                    <a:pt x="38335" y="86106"/>
                  </a:lnTo>
                  <a:lnTo>
                    <a:pt x="64712" y="46481"/>
                  </a:lnTo>
                  <a:lnTo>
                    <a:pt x="105606" y="31496"/>
                  </a:lnTo>
                  <a:lnTo>
                    <a:pt x="169869" y="31496"/>
                  </a:lnTo>
                  <a:lnTo>
                    <a:pt x="163772" y="25908"/>
                  </a:lnTo>
                  <a:lnTo>
                    <a:pt x="151154" y="17666"/>
                  </a:lnTo>
                  <a:lnTo>
                    <a:pt x="137118" y="11795"/>
                  </a:lnTo>
                  <a:lnTo>
                    <a:pt x="121678" y="8280"/>
                  </a:lnTo>
                  <a:lnTo>
                    <a:pt x="104844" y="7112"/>
                  </a:lnTo>
                  <a:close/>
                </a:path>
                <a:path w="429894" h="258445">
                  <a:moveTo>
                    <a:pt x="169869" y="31496"/>
                  </a:moveTo>
                  <a:lnTo>
                    <a:pt x="105606" y="31496"/>
                  </a:lnTo>
                  <a:lnTo>
                    <a:pt x="116846" y="32424"/>
                  </a:lnTo>
                  <a:lnTo>
                    <a:pt x="127323" y="35210"/>
                  </a:lnTo>
                  <a:lnTo>
                    <a:pt x="161137" y="63595"/>
                  </a:lnTo>
                  <a:lnTo>
                    <a:pt x="179124" y="110934"/>
                  </a:lnTo>
                  <a:lnTo>
                    <a:pt x="181298" y="138175"/>
                  </a:lnTo>
                  <a:lnTo>
                    <a:pt x="180727" y="150651"/>
                  </a:lnTo>
                  <a:lnTo>
                    <a:pt x="167037" y="194292"/>
                  </a:lnTo>
                  <a:lnTo>
                    <a:pt x="135965" y="222430"/>
                  </a:lnTo>
                  <a:lnTo>
                    <a:pt x="103193" y="229235"/>
                  </a:lnTo>
                  <a:lnTo>
                    <a:pt x="172623" y="229235"/>
                  </a:lnTo>
                  <a:lnTo>
                    <a:pt x="198062" y="195580"/>
                  </a:lnTo>
                  <a:lnTo>
                    <a:pt x="209850" y="153342"/>
                  </a:lnTo>
                  <a:lnTo>
                    <a:pt x="210630" y="138049"/>
                  </a:lnTo>
                  <a:lnTo>
                    <a:pt x="209973" y="121793"/>
                  </a:lnTo>
                  <a:lnTo>
                    <a:pt x="199078" y="74930"/>
                  </a:lnTo>
                  <a:lnTo>
                    <a:pt x="174897" y="36103"/>
                  </a:lnTo>
                  <a:lnTo>
                    <a:pt x="169869" y="31496"/>
                  </a:lnTo>
                  <a:close/>
                </a:path>
                <a:path w="429894" h="258445">
                  <a:moveTo>
                    <a:pt x="346398" y="0"/>
                  </a:moveTo>
                  <a:lnTo>
                    <a:pt x="301607" y="9911"/>
                  </a:lnTo>
                  <a:lnTo>
                    <a:pt x="267341" y="38988"/>
                  </a:lnTo>
                  <a:lnTo>
                    <a:pt x="245860" y="84282"/>
                  </a:lnTo>
                  <a:lnTo>
                    <a:pt x="238448" y="141986"/>
                  </a:lnTo>
                  <a:lnTo>
                    <a:pt x="240022" y="168987"/>
                  </a:lnTo>
                  <a:lnTo>
                    <a:pt x="252647" y="212369"/>
                  </a:lnTo>
                  <a:lnTo>
                    <a:pt x="277912" y="241488"/>
                  </a:lnTo>
                  <a:lnTo>
                    <a:pt x="315389" y="256105"/>
                  </a:lnTo>
                  <a:lnTo>
                    <a:pt x="338651" y="257937"/>
                  </a:lnTo>
                  <a:lnTo>
                    <a:pt x="358368" y="256720"/>
                  </a:lnTo>
                  <a:lnTo>
                    <a:pt x="375989" y="253063"/>
                  </a:lnTo>
                  <a:lnTo>
                    <a:pt x="391515" y="246953"/>
                  </a:lnTo>
                  <a:lnTo>
                    <a:pt x="404945" y="238379"/>
                  </a:lnTo>
                  <a:lnTo>
                    <a:pt x="409459" y="233934"/>
                  </a:lnTo>
                  <a:lnTo>
                    <a:pt x="340175" y="233934"/>
                  </a:lnTo>
                  <a:lnTo>
                    <a:pt x="325483" y="233005"/>
                  </a:lnTo>
                  <a:lnTo>
                    <a:pt x="285383" y="211026"/>
                  </a:lnTo>
                  <a:lnTo>
                    <a:pt x="276167" y="179450"/>
                  </a:lnTo>
                  <a:lnTo>
                    <a:pt x="277380" y="166973"/>
                  </a:lnTo>
                  <a:lnTo>
                    <a:pt x="281009" y="156210"/>
                  </a:lnTo>
                  <a:lnTo>
                    <a:pt x="287044" y="147161"/>
                  </a:lnTo>
                  <a:lnTo>
                    <a:pt x="295471" y="139827"/>
                  </a:lnTo>
                  <a:lnTo>
                    <a:pt x="265118" y="139827"/>
                  </a:lnTo>
                  <a:lnTo>
                    <a:pt x="271230" y="91059"/>
                  </a:lnTo>
                  <a:lnTo>
                    <a:pt x="286962" y="54483"/>
                  </a:lnTo>
                  <a:lnTo>
                    <a:pt x="326610" y="25908"/>
                  </a:lnTo>
                  <a:lnTo>
                    <a:pt x="343731" y="24003"/>
                  </a:lnTo>
                  <a:lnTo>
                    <a:pt x="404163" y="24003"/>
                  </a:lnTo>
                  <a:lnTo>
                    <a:pt x="402263" y="21939"/>
                  </a:lnTo>
                  <a:lnTo>
                    <a:pt x="393261" y="14224"/>
                  </a:lnTo>
                  <a:lnTo>
                    <a:pt x="383332" y="8036"/>
                  </a:lnTo>
                  <a:lnTo>
                    <a:pt x="372211" y="3587"/>
                  </a:lnTo>
                  <a:lnTo>
                    <a:pt x="359900" y="900"/>
                  </a:lnTo>
                  <a:lnTo>
                    <a:pt x="346398" y="0"/>
                  </a:lnTo>
                  <a:close/>
                </a:path>
                <a:path w="429894" h="258445">
                  <a:moveTo>
                    <a:pt x="405744" y="126873"/>
                  </a:moveTo>
                  <a:lnTo>
                    <a:pt x="340937" y="126873"/>
                  </a:lnTo>
                  <a:lnTo>
                    <a:pt x="350605" y="127418"/>
                  </a:lnTo>
                  <a:lnTo>
                    <a:pt x="359416" y="129047"/>
                  </a:lnTo>
                  <a:lnTo>
                    <a:pt x="390557" y="151100"/>
                  </a:lnTo>
                  <a:lnTo>
                    <a:pt x="400373" y="184912"/>
                  </a:lnTo>
                  <a:lnTo>
                    <a:pt x="399445" y="194960"/>
                  </a:lnTo>
                  <a:lnTo>
                    <a:pt x="377109" y="226058"/>
                  </a:lnTo>
                  <a:lnTo>
                    <a:pt x="340175" y="233934"/>
                  </a:lnTo>
                  <a:lnTo>
                    <a:pt x="409459" y="233934"/>
                  </a:lnTo>
                  <a:lnTo>
                    <a:pt x="415780" y="227709"/>
                  </a:lnTo>
                  <a:lnTo>
                    <a:pt x="423519" y="215312"/>
                  </a:lnTo>
                  <a:lnTo>
                    <a:pt x="428163" y="201177"/>
                  </a:lnTo>
                  <a:lnTo>
                    <a:pt x="429710" y="185293"/>
                  </a:lnTo>
                  <a:lnTo>
                    <a:pt x="429089" y="174625"/>
                  </a:lnTo>
                  <a:lnTo>
                    <a:pt x="413986" y="136003"/>
                  </a:lnTo>
                  <a:lnTo>
                    <a:pt x="407009" y="127968"/>
                  </a:lnTo>
                  <a:lnTo>
                    <a:pt x="405744" y="126873"/>
                  </a:lnTo>
                  <a:close/>
                </a:path>
                <a:path w="429894" h="258445">
                  <a:moveTo>
                    <a:pt x="339921" y="102869"/>
                  </a:moveTo>
                  <a:lnTo>
                    <a:pt x="296233" y="112903"/>
                  </a:lnTo>
                  <a:lnTo>
                    <a:pt x="265118" y="139827"/>
                  </a:lnTo>
                  <a:lnTo>
                    <a:pt x="295471" y="139827"/>
                  </a:lnTo>
                  <a:lnTo>
                    <a:pt x="305522" y="134159"/>
                  </a:lnTo>
                  <a:lnTo>
                    <a:pt x="316442" y="130111"/>
                  </a:lnTo>
                  <a:lnTo>
                    <a:pt x="328243" y="127682"/>
                  </a:lnTo>
                  <a:lnTo>
                    <a:pt x="340937" y="126873"/>
                  </a:lnTo>
                  <a:lnTo>
                    <a:pt x="405744" y="126873"/>
                  </a:lnTo>
                  <a:lnTo>
                    <a:pt x="398746" y="120814"/>
                  </a:lnTo>
                  <a:lnTo>
                    <a:pt x="389197" y="114554"/>
                  </a:lnTo>
                  <a:lnTo>
                    <a:pt x="378480" y="109460"/>
                  </a:lnTo>
                  <a:lnTo>
                    <a:pt x="366703" y="105806"/>
                  </a:lnTo>
                  <a:lnTo>
                    <a:pt x="353854" y="103606"/>
                  </a:lnTo>
                  <a:lnTo>
                    <a:pt x="339921" y="102869"/>
                  </a:lnTo>
                  <a:close/>
                </a:path>
                <a:path w="429894" h="258445">
                  <a:moveTo>
                    <a:pt x="404163" y="24003"/>
                  </a:moveTo>
                  <a:lnTo>
                    <a:pt x="343731" y="24003"/>
                  </a:lnTo>
                  <a:lnTo>
                    <a:pt x="351066" y="24360"/>
                  </a:lnTo>
                  <a:lnTo>
                    <a:pt x="357828" y="25431"/>
                  </a:lnTo>
                  <a:lnTo>
                    <a:pt x="390848" y="48514"/>
                  </a:lnTo>
                  <a:lnTo>
                    <a:pt x="400500" y="64135"/>
                  </a:lnTo>
                  <a:lnTo>
                    <a:pt x="403294" y="67944"/>
                  </a:lnTo>
                  <a:lnTo>
                    <a:pt x="405453" y="70485"/>
                  </a:lnTo>
                  <a:lnTo>
                    <a:pt x="408755" y="73279"/>
                  </a:lnTo>
                  <a:lnTo>
                    <a:pt x="411041" y="74041"/>
                  </a:lnTo>
                  <a:lnTo>
                    <a:pt x="417137" y="74041"/>
                  </a:lnTo>
                  <a:lnTo>
                    <a:pt x="420312" y="72771"/>
                  </a:lnTo>
                  <a:lnTo>
                    <a:pt x="426408" y="67944"/>
                  </a:lnTo>
                  <a:lnTo>
                    <a:pt x="427932" y="65024"/>
                  </a:lnTo>
                  <a:lnTo>
                    <a:pt x="427932" y="59436"/>
                  </a:lnTo>
                  <a:lnTo>
                    <a:pt x="427043" y="56642"/>
                  </a:lnTo>
                  <a:lnTo>
                    <a:pt x="425265" y="53086"/>
                  </a:lnTo>
                  <a:lnTo>
                    <a:pt x="418265" y="41370"/>
                  </a:lnTo>
                  <a:lnTo>
                    <a:pt x="410597" y="30988"/>
                  </a:lnTo>
                  <a:lnTo>
                    <a:pt x="404163" y="24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644639" y="397763"/>
              <a:ext cx="565378" cy="955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704762" y="437387"/>
              <a:ext cx="451941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328660" y="4402835"/>
              <a:ext cx="316966" cy="3840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412987" y="4480560"/>
              <a:ext cx="153923" cy="1950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69342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24955" y="81768"/>
                  </a:lnTo>
                  <a:lnTo>
                    <a:pt x="19300" y="86689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80263" y="35852"/>
                  </a:lnTo>
                  <a:lnTo>
                    <a:pt x="77850" y="14871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72008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1397" y="112204"/>
                  </a:lnTo>
                  <a:lnTo>
                    <a:pt x="7747" y="115100"/>
                  </a:lnTo>
                  <a:lnTo>
                    <a:pt x="11937" y="116916"/>
                  </a:lnTo>
                  <a:lnTo>
                    <a:pt x="16255" y="118732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8560" y="144411"/>
                  </a:lnTo>
                  <a:lnTo>
                    <a:pt x="69723" y="144411"/>
                  </a:lnTo>
                  <a:lnTo>
                    <a:pt x="66167" y="138620"/>
                  </a:lnTo>
                  <a:lnTo>
                    <a:pt x="62356" y="133197"/>
                  </a:lnTo>
                  <a:lnTo>
                    <a:pt x="33400" y="107873"/>
                  </a:lnTo>
                  <a:lnTo>
                    <a:pt x="26416" y="103517"/>
                  </a:lnTo>
                  <a:lnTo>
                    <a:pt x="26797" y="103517"/>
                  </a:lnTo>
                  <a:lnTo>
                    <a:pt x="38897" y="92390"/>
                  </a:lnTo>
                  <a:lnTo>
                    <a:pt x="50164" y="80956"/>
                  </a:lnTo>
                  <a:lnTo>
                    <a:pt x="59336" y="67959"/>
                  </a:lnTo>
                  <a:lnTo>
                    <a:pt x="65150" y="52146"/>
                  </a:lnTo>
                  <a:lnTo>
                    <a:pt x="85323" y="52146"/>
                  </a:lnTo>
                  <a:lnTo>
                    <a:pt x="77774" y="14147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close/>
                </a:path>
                <a:path w="129540" h="195579">
                  <a:moveTo>
                    <a:pt x="85323" y="52146"/>
                  </a:moveTo>
                  <a:lnTo>
                    <a:pt x="65150" y="52146"/>
                  </a:lnTo>
                  <a:lnTo>
                    <a:pt x="68980" y="58592"/>
                  </a:lnTo>
                  <a:lnTo>
                    <a:pt x="98341" y="92780"/>
                  </a:lnTo>
                  <a:lnTo>
                    <a:pt x="104139" y="97726"/>
                  </a:lnTo>
                  <a:lnTo>
                    <a:pt x="92904" y="107162"/>
                  </a:lnTo>
                  <a:lnTo>
                    <a:pt x="83121" y="117816"/>
                  </a:lnTo>
                  <a:lnTo>
                    <a:pt x="75243" y="130096"/>
                  </a:lnTo>
                  <a:lnTo>
                    <a:pt x="69723" y="144411"/>
                  </a:lnTo>
                  <a:lnTo>
                    <a:pt x="88560" y="144411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92890" y="64612"/>
                  </a:lnTo>
                  <a:lnTo>
                    <a:pt x="87010" y="55987"/>
                  </a:lnTo>
                  <a:lnTo>
                    <a:pt x="85323" y="52146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450579" y="4532388"/>
              <a:ext cx="78105" cy="93345"/>
            </a:xfrm>
            <a:custGeom>
              <a:avLst/>
              <a:gdLst/>
              <a:ahLst/>
              <a:cxnLst/>
              <a:rect l="l" t="t" r="r" b="b"/>
              <a:pathLst>
                <a:path w="78104" h="93345">
                  <a:moveTo>
                    <a:pt x="38480" y="0"/>
                  </a:moveTo>
                  <a:lnTo>
                    <a:pt x="32664" y="15926"/>
                  </a:lnTo>
                  <a:lnTo>
                    <a:pt x="23479" y="29019"/>
                  </a:lnTo>
                  <a:lnTo>
                    <a:pt x="12174" y="40540"/>
                  </a:lnTo>
                  <a:lnTo>
                    <a:pt x="0" y="51752"/>
                  </a:lnTo>
                  <a:lnTo>
                    <a:pt x="7112" y="56134"/>
                  </a:lnTo>
                  <a:lnTo>
                    <a:pt x="36068" y="81648"/>
                  </a:lnTo>
                  <a:lnTo>
                    <a:pt x="43052" y="92938"/>
                  </a:lnTo>
                  <a:lnTo>
                    <a:pt x="48863" y="78520"/>
                  </a:lnTo>
                  <a:lnTo>
                    <a:pt x="56864" y="66154"/>
                  </a:lnTo>
                  <a:lnTo>
                    <a:pt x="66627" y="55426"/>
                  </a:lnTo>
                  <a:lnTo>
                    <a:pt x="77724" y="45923"/>
                  </a:lnTo>
                  <a:lnTo>
                    <a:pt x="66325" y="35806"/>
                  </a:lnTo>
                  <a:lnTo>
                    <a:pt x="55499" y="25146"/>
                  </a:lnTo>
                  <a:lnTo>
                    <a:pt x="50857" y="19066"/>
                  </a:lnTo>
                  <a:lnTo>
                    <a:pt x="46466" y="12849"/>
                  </a:lnTo>
                  <a:lnTo>
                    <a:pt x="42336" y="6493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C6A2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476487" y="4206240"/>
              <a:ext cx="316966" cy="3856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72008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1397" y="113080"/>
                  </a:lnTo>
                  <a:lnTo>
                    <a:pt x="7747" y="116001"/>
                  </a:lnTo>
                  <a:lnTo>
                    <a:pt x="11938" y="117830"/>
                  </a:lnTo>
                  <a:lnTo>
                    <a:pt x="16255" y="119659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44529" y="137291"/>
                  </a:lnTo>
                  <a:lnTo>
                    <a:pt x="52921" y="149010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8563" y="145529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62356" y="134239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lnTo>
                    <a:pt x="85322" y="52552"/>
                  </a:lnTo>
                  <a:lnTo>
                    <a:pt x="77775" y="14262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close/>
                </a:path>
                <a:path w="129540" h="196850">
                  <a:moveTo>
                    <a:pt x="85322" y="52552"/>
                  </a:moveTo>
                  <a:lnTo>
                    <a:pt x="65150" y="52552"/>
                  </a:lnTo>
                  <a:lnTo>
                    <a:pt x="68980" y="59048"/>
                  </a:lnTo>
                  <a:lnTo>
                    <a:pt x="98341" y="93504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88563" y="145529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92890" y="65122"/>
                  </a:lnTo>
                  <a:lnTo>
                    <a:pt x="87010" y="56427"/>
                  </a:lnTo>
                  <a:lnTo>
                    <a:pt x="85322" y="5255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65150" y="52552"/>
                  </a:moveTo>
                  <a:lnTo>
                    <a:pt x="92614" y="88380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39116" y="111633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close/>
                </a:path>
                <a:path w="129540" h="196850">
                  <a:moveTo>
                    <a:pt x="69342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24955" y="82408"/>
                  </a:lnTo>
                  <a:lnTo>
                    <a:pt x="19300" y="8736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80264" y="36131"/>
                  </a:lnTo>
                  <a:lnTo>
                    <a:pt x="77850" y="14986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572499" y="4283963"/>
              <a:ext cx="129540" cy="1965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566671" y="672109"/>
              <a:ext cx="344398" cy="3261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663699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123317" y="77215"/>
                  </a:moveTo>
                  <a:lnTo>
                    <a:pt x="94995" y="105155"/>
                  </a:lnTo>
                  <a:lnTo>
                    <a:pt x="88392" y="106552"/>
                  </a:lnTo>
                  <a:lnTo>
                    <a:pt x="85979" y="106171"/>
                  </a:lnTo>
                  <a:lnTo>
                    <a:pt x="84581" y="105917"/>
                  </a:lnTo>
                  <a:lnTo>
                    <a:pt x="71459" y="104431"/>
                  </a:lnTo>
                  <a:lnTo>
                    <a:pt x="58943" y="100504"/>
                  </a:lnTo>
                  <a:lnTo>
                    <a:pt x="47309" y="94077"/>
                  </a:lnTo>
                  <a:lnTo>
                    <a:pt x="36830" y="85089"/>
                  </a:lnTo>
                  <a:lnTo>
                    <a:pt x="33400" y="82676"/>
                  </a:lnTo>
                  <a:lnTo>
                    <a:pt x="31876" y="77724"/>
                  </a:lnTo>
                  <a:lnTo>
                    <a:pt x="32766" y="73025"/>
                  </a:lnTo>
                  <a:lnTo>
                    <a:pt x="33019" y="71246"/>
                  </a:lnTo>
                  <a:lnTo>
                    <a:pt x="33527" y="69595"/>
                  </a:lnTo>
                  <a:lnTo>
                    <a:pt x="34543" y="67944"/>
                  </a:lnTo>
                  <a:lnTo>
                    <a:pt x="37512" y="61958"/>
                  </a:lnTo>
                  <a:lnTo>
                    <a:pt x="64210" y="34204"/>
                  </a:lnTo>
                  <a:lnTo>
                    <a:pt x="82550" y="30972"/>
                  </a:lnTo>
                  <a:lnTo>
                    <a:pt x="100413" y="36097"/>
                  </a:lnTo>
                  <a:lnTo>
                    <a:pt x="114681" y="49402"/>
                  </a:lnTo>
                  <a:lnTo>
                    <a:pt x="119512" y="55856"/>
                  </a:lnTo>
                  <a:lnTo>
                    <a:pt x="122475" y="62833"/>
                  </a:lnTo>
                  <a:lnTo>
                    <a:pt x="123699" y="70048"/>
                  </a:lnTo>
                  <a:lnTo>
                    <a:pt x="123317" y="77215"/>
                  </a:lnTo>
                  <a:close/>
                </a:path>
                <a:path w="154305" h="137159">
                  <a:moveTo>
                    <a:pt x="153669" y="77724"/>
                  </a:moveTo>
                  <a:lnTo>
                    <a:pt x="153797" y="76962"/>
                  </a:lnTo>
                  <a:lnTo>
                    <a:pt x="153924" y="76072"/>
                  </a:lnTo>
                  <a:lnTo>
                    <a:pt x="154050" y="75183"/>
                  </a:lnTo>
                  <a:lnTo>
                    <a:pt x="130635" y="22637"/>
                  </a:lnTo>
                  <a:lnTo>
                    <a:pt x="77977" y="762"/>
                  </a:lnTo>
                  <a:lnTo>
                    <a:pt x="75437" y="380"/>
                  </a:lnTo>
                  <a:lnTo>
                    <a:pt x="73025" y="0"/>
                  </a:lnTo>
                  <a:lnTo>
                    <a:pt x="70231" y="762"/>
                  </a:lnTo>
                  <a:lnTo>
                    <a:pt x="67563" y="1650"/>
                  </a:lnTo>
                  <a:lnTo>
                    <a:pt x="64897" y="2412"/>
                  </a:lnTo>
                  <a:lnTo>
                    <a:pt x="25796" y="24764"/>
                  </a:lnTo>
                  <a:lnTo>
                    <a:pt x="2539" y="59943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8" y="92709"/>
                  </a:lnTo>
                  <a:lnTo>
                    <a:pt x="46974" y="127587"/>
                  </a:lnTo>
                  <a:lnTo>
                    <a:pt x="83312" y="136651"/>
                  </a:lnTo>
                  <a:lnTo>
                    <a:pt x="108289" y="132552"/>
                  </a:lnTo>
                  <a:lnTo>
                    <a:pt x="129492" y="120237"/>
                  </a:lnTo>
                  <a:lnTo>
                    <a:pt x="145194" y="101397"/>
                  </a:lnTo>
                  <a:lnTo>
                    <a:pt x="153669" y="777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825751" y="1018006"/>
              <a:ext cx="307822" cy="3048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923569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85951" y="68453"/>
                  </a:moveTo>
                  <a:lnTo>
                    <a:pt x="82595" y="76967"/>
                  </a:lnTo>
                  <a:lnTo>
                    <a:pt x="76251" y="83327"/>
                  </a:lnTo>
                  <a:lnTo>
                    <a:pt x="67931" y="86758"/>
                  </a:lnTo>
                  <a:lnTo>
                    <a:pt x="58646" y="86487"/>
                  </a:lnTo>
                  <a:lnTo>
                    <a:pt x="26769" y="64516"/>
                  </a:lnTo>
                  <a:lnTo>
                    <a:pt x="25245" y="58166"/>
                  </a:lnTo>
                  <a:lnTo>
                    <a:pt x="26134" y="52450"/>
                  </a:lnTo>
                  <a:lnTo>
                    <a:pt x="51280" y="31242"/>
                  </a:lnTo>
                  <a:lnTo>
                    <a:pt x="63091" y="34357"/>
                  </a:lnTo>
                  <a:lnTo>
                    <a:pt x="73378" y="40925"/>
                  </a:lnTo>
                  <a:lnTo>
                    <a:pt x="81283" y="50208"/>
                  </a:lnTo>
                  <a:lnTo>
                    <a:pt x="85951" y="61468"/>
                  </a:lnTo>
                  <a:lnTo>
                    <a:pt x="86332" y="63881"/>
                  </a:lnTo>
                  <a:lnTo>
                    <a:pt x="86332" y="66294"/>
                  </a:lnTo>
                  <a:lnTo>
                    <a:pt x="85951" y="68453"/>
                  </a:lnTo>
                </a:path>
                <a:path w="117475" h="114934">
                  <a:moveTo>
                    <a:pt x="116050" y="74168"/>
                  </a:moveTo>
                  <a:lnTo>
                    <a:pt x="117066" y="68325"/>
                  </a:lnTo>
                  <a:lnTo>
                    <a:pt x="116812" y="62230"/>
                  </a:lnTo>
                  <a:lnTo>
                    <a:pt x="115161" y="56134"/>
                  </a:lnTo>
                  <a:lnTo>
                    <a:pt x="92301" y="19224"/>
                  </a:lnTo>
                  <a:lnTo>
                    <a:pt x="53820" y="888"/>
                  </a:lnTo>
                  <a:lnTo>
                    <a:pt x="48867" y="0"/>
                  </a:lnTo>
                  <a:lnTo>
                    <a:pt x="44930" y="635"/>
                  </a:lnTo>
                  <a:lnTo>
                    <a:pt x="40866" y="1270"/>
                  </a:lnTo>
                  <a:lnTo>
                    <a:pt x="5415" y="31934"/>
                  </a:lnTo>
                  <a:lnTo>
                    <a:pt x="0" y="53832"/>
                  </a:lnTo>
                  <a:lnTo>
                    <a:pt x="99" y="60769"/>
                  </a:lnTo>
                  <a:lnTo>
                    <a:pt x="29023" y="103298"/>
                  </a:lnTo>
                  <a:lnTo>
                    <a:pt x="66774" y="114808"/>
                  </a:lnTo>
                  <a:lnTo>
                    <a:pt x="75394" y="113609"/>
                  </a:lnTo>
                  <a:lnTo>
                    <a:pt x="110128" y="89757"/>
                  </a:lnTo>
                  <a:lnTo>
                    <a:pt x="113881" y="82248"/>
                  </a:lnTo>
                  <a:lnTo>
                    <a:pt x="116050" y="74168"/>
                  </a:lnTo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520951" y="1053122"/>
              <a:ext cx="310959" cy="3184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90169" y="75247"/>
                  </a:moveTo>
                  <a:lnTo>
                    <a:pt x="87282" y="83183"/>
                  </a:lnTo>
                  <a:lnTo>
                    <a:pt x="81835" y="89963"/>
                  </a:lnTo>
                  <a:lnTo>
                    <a:pt x="74364" y="94910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082" y="56451"/>
                  </a:lnTo>
                  <a:lnTo>
                    <a:pt x="29591" y="54038"/>
                  </a:lnTo>
                  <a:lnTo>
                    <a:pt x="30225" y="51625"/>
                  </a:lnTo>
                  <a:lnTo>
                    <a:pt x="31114" y="49212"/>
                  </a:lnTo>
                  <a:lnTo>
                    <a:pt x="40124" y="36439"/>
                  </a:lnTo>
                  <a:lnTo>
                    <a:pt x="53562" y="31035"/>
                  </a:lnTo>
                  <a:lnTo>
                    <a:pt x="67905" y="33228"/>
                  </a:lnTo>
                  <a:lnTo>
                    <a:pt x="90424" y="70802"/>
                  </a:lnTo>
                  <a:lnTo>
                    <a:pt x="90424" y="72326"/>
                  </a:lnTo>
                  <a:lnTo>
                    <a:pt x="90424" y="73723"/>
                  </a:lnTo>
                  <a:lnTo>
                    <a:pt x="90169" y="75247"/>
                  </a:lnTo>
                  <a:close/>
                </a:path>
                <a:path w="119380" h="127634">
                  <a:moveTo>
                    <a:pt x="119380" y="81978"/>
                  </a:moveTo>
                  <a:lnTo>
                    <a:pt x="111156" y="34432"/>
                  </a:lnTo>
                  <a:lnTo>
                    <a:pt x="74930" y="2603"/>
                  </a:lnTo>
                  <a:lnTo>
                    <a:pt x="61985" y="0"/>
                  </a:lnTo>
                  <a:lnTo>
                    <a:pt x="49006" y="253"/>
                  </a:lnTo>
                  <a:lnTo>
                    <a:pt x="9032" y="25400"/>
                  </a:lnTo>
                  <a:lnTo>
                    <a:pt x="0" y="51244"/>
                  </a:lnTo>
                  <a:lnTo>
                    <a:pt x="0" y="56578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253" y="82740"/>
                  </a:lnTo>
                  <a:lnTo>
                    <a:pt x="119380" y="81978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694434" y="780780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4" h="76200">
                  <a:moveTo>
                    <a:pt x="51816" y="0"/>
                  </a:moveTo>
                  <a:lnTo>
                    <a:pt x="13327" y="20022"/>
                  </a:lnTo>
                  <a:lnTo>
                    <a:pt x="0" y="46370"/>
                  </a:lnTo>
                  <a:lnTo>
                    <a:pt x="1778" y="51450"/>
                  </a:lnTo>
                  <a:lnTo>
                    <a:pt x="6096" y="54117"/>
                  </a:lnTo>
                  <a:lnTo>
                    <a:pt x="16575" y="63105"/>
                  </a:lnTo>
                  <a:lnTo>
                    <a:pt x="28209" y="69532"/>
                  </a:lnTo>
                  <a:lnTo>
                    <a:pt x="40725" y="73459"/>
                  </a:lnTo>
                  <a:lnTo>
                    <a:pt x="53848" y="74945"/>
                  </a:lnTo>
                  <a:lnTo>
                    <a:pt x="57658" y="75580"/>
                  </a:lnTo>
                  <a:lnTo>
                    <a:pt x="60325" y="74818"/>
                  </a:lnTo>
                  <a:lnTo>
                    <a:pt x="64262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3" y="46243"/>
                  </a:lnTo>
                  <a:lnTo>
                    <a:pt x="92965" y="39076"/>
                  </a:lnTo>
                  <a:lnTo>
                    <a:pt x="91741" y="31861"/>
                  </a:lnTo>
                  <a:lnTo>
                    <a:pt x="88778" y="24884"/>
                  </a:lnTo>
                  <a:lnTo>
                    <a:pt x="83947" y="18430"/>
                  </a:lnTo>
                  <a:lnTo>
                    <a:pt x="69679" y="5125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948815" y="1127633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4" h="55244">
                  <a:moveTo>
                    <a:pt x="26035" y="0"/>
                  </a:moveTo>
                  <a:lnTo>
                    <a:pt x="0" y="26415"/>
                  </a:lnTo>
                  <a:lnTo>
                    <a:pt x="1778" y="31876"/>
                  </a:lnTo>
                  <a:lnTo>
                    <a:pt x="33655" y="53975"/>
                  </a:lnTo>
                  <a:lnTo>
                    <a:pt x="42793" y="54873"/>
                  </a:lnTo>
                  <a:lnTo>
                    <a:pt x="51038" y="51831"/>
                  </a:lnTo>
                  <a:lnTo>
                    <a:pt x="57354" y="45670"/>
                  </a:lnTo>
                  <a:lnTo>
                    <a:pt x="60706" y="37211"/>
                  </a:lnTo>
                  <a:lnTo>
                    <a:pt x="61087" y="35051"/>
                  </a:lnTo>
                  <a:lnTo>
                    <a:pt x="61087" y="32638"/>
                  </a:lnTo>
                  <a:lnTo>
                    <a:pt x="26035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647951" y="1162034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4" h="66040">
                  <a:moveTo>
                    <a:pt x="24606" y="0"/>
                  </a:moveTo>
                  <a:lnTo>
                    <a:pt x="11080" y="5840"/>
                  </a:lnTo>
                  <a:lnTo>
                    <a:pt x="2031" y="18811"/>
                  </a:lnTo>
                  <a:lnTo>
                    <a:pt x="508" y="23637"/>
                  </a:lnTo>
                  <a:lnTo>
                    <a:pt x="0" y="26050"/>
                  </a:lnTo>
                  <a:lnTo>
                    <a:pt x="908" y="41618"/>
                  </a:lnTo>
                  <a:lnTo>
                    <a:pt x="8127" y="54673"/>
                  </a:lnTo>
                  <a:lnTo>
                    <a:pt x="20395" y="63323"/>
                  </a:lnTo>
                  <a:lnTo>
                    <a:pt x="36449" y="65674"/>
                  </a:lnTo>
                  <a:lnTo>
                    <a:pt x="45335" y="63920"/>
                  </a:lnTo>
                  <a:lnTo>
                    <a:pt x="52768" y="59356"/>
                  </a:lnTo>
                  <a:lnTo>
                    <a:pt x="58201" y="52744"/>
                  </a:lnTo>
                  <a:lnTo>
                    <a:pt x="61087" y="44846"/>
                  </a:lnTo>
                  <a:lnTo>
                    <a:pt x="61341" y="40401"/>
                  </a:lnTo>
                  <a:lnTo>
                    <a:pt x="60926" y="32700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B69785F-5E28-679D-2836-818FD3CF401D}"/>
              </a:ext>
            </a:extLst>
          </p:cNvPr>
          <p:cNvGraphicFramePr/>
          <p:nvPr/>
        </p:nvGraphicFramePr>
        <p:xfrm>
          <a:off x="690880" y="2008971"/>
          <a:ext cx="10576558" cy="3952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99676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C9D9E7-8CD7-44FF-8348-32938E4DC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DBC9D9E7-8CD7-44FF-8348-32938E4DC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2EF915-60FB-485E-B1D3-AD272EF18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402EF915-60FB-485E-B1D3-AD272EF18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2F92D6-380A-4D60-B023-006E083F1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dgm id="{C02F92D6-380A-4D60-B023-006E083F1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DC94E4-C168-4581-9AA9-D2761F944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9FDC94E4-C168-4581-9AA9-D2761F9449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2EE321-6FA0-4B79-8835-8F07010D1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972EE321-6FA0-4B79-8835-8F07010D11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A7E1CF-8A91-4CEA-8D0F-5A398D847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79A7E1CF-8A91-4CEA-8D0F-5A398D8479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3D9C3A-5129-4E6A-A74D-DE3259365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D63D9C3A-5129-4E6A-A74D-DE3259365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DF4EEE-E593-4C9B-8590-D842F15E7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22DF4EEE-E593-4C9B-8590-D842F15E7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8BE593-A439-4A06-85A7-D03AD1670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978BE593-A439-4A06-85A7-D03AD1670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972EE321-6FA0-4B79-8835-8F07010D1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972EE321-6FA0-4B79-8835-8F07010D1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972EE321-6FA0-4B79-8835-8F07010D1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972EE321-6FA0-4B79-8835-8F07010D11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79A7E1CF-8A91-4CEA-8D0F-5A398D847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79A7E1CF-8A91-4CEA-8D0F-5A398D847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79A7E1CF-8A91-4CEA-8D0F-5A398D847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79A7E1CF-8A91-4CEA-8D0F-5A398D847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22DF4EEE-E593-4C9B-8590-D842F15E7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22DF4EEE-E593-4C9B-8590-D842F15E7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22DF4EEE-E593-4C9B-8590-D842F15E7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22DF4EEE-E593-4C9B-8590-D842F15E7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  <p:bldGraphic spid="7" grpId="1">
        <p:bldSub>
          <a:bldDgm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0880" y="-35480"/>
            <a:ext cx="11501120" cy="2867660"/>
            <a:chOff x="518159" y="126"/>
            <a:chExt cx="8625840" cy="2150745"/>
          </a:xfrm>
        </p:grpSpPr>
        <p:sp>
          <p:nvSpPr>
            <p:cNvPr id="3" name="object 3"/>
            <p:cNvSpPr/>
            <p:nvPr/>
          </p:nvSpPr>
          <p:spPr>
            <a:xfrm>
              <a:off x="6023260" y="126"/>
              <a:ext cx="3121025" cy="2150745"/>
            </a:xfrm>
            <a:custGeom>
              <a:avLst/>
              <a:gdLst/>
              <a:ahLst/>
              <a:cxnLst/>
              <a:rect l="l" t="t" r="r" b="b"/>
              <a:pathLst>
                <a:path w="3121025" h="2150745">
                  <a:moveTo>
                    <a:pt x="3120739" y="0"/>
                  </a:moveTo>
                  <a:lnTo>
                    <a:pt x="6318" y="0"/>
                  </a:lnTo>
                  <a:lnTo>
                    <a:pt x="0" y="411335"/>
                  </a:lnTo>
                  <a:lnTo>
                    <a:pt x="118173" y="647017"/>
                  </a:lnTo>
                  <a:lnTo>
                    <a:pt x="469090" y="795760"/>
                  </a:lnTo>
                  <a:lnTo>
                    <a:pt x="1208870" y="956682"/>
                  </a:lnTo>
                  <a:lnTo>
                    <a:pt x="1254932" y="968194"/>
                  </a:lnTo>
                  <a:lnTo>
                    <a:pt x="1299250" y="980771"/>
                  </a:lnTo>
                  <a:lnTo>
                    <a:pt x="1341890" y="994375"/>
                  </a:lnTo>
                  <a:lnTo>
                    <a:pt x="1382915" y="1008963"/>
                  </a:lnTo>
                  <a:lnTo>
                    <a:pt x="1422387" y="1024496"/>
                  </a:lnTo>
                  <a:lnTo>
                    <a:pt x="1460372" y="1040932"/>
                  </a:lnTo>
                  <a:lnTo>
                    <a:pt x="1496932" y="1058232"/>
                  </a:lnTo>
                  <a:lnTo>
                    <a:pt x="1532131" y="1076355"/>
                  </a:lnTo>
                  <a:lnTo>
                    <a:pt x="1566033" y="1095260"/>
                  </a:lnTo>
                  <a:lnTo>
                    <a:pt x="1598702" y="1114906"/>
                  </a:lnTo>
                  <a:lnTo>
                    <a:pt x="1660594" y="1156261"/>
                  </a:lnTo>
                  <a:lnTo>
                    <a:pt x="1718316" y="1200097"/>
                  </a:lnTo>
                  <a:lnTo>
                    <a:pt x="1772377" y="1246087"/>
                  </a:lnTo>
                  <a:lnTo>
                    <a:pt x="1823288" y="1293909"/>
                  </a:lnTo>
                  <a:lnTo>
                    <a:pt x="1871557" y="1343237"/>
                  </a:lnTo>
                  <a:lnTo>
                    <a:pt x="1917693" y="1393747"/>
                  </a:lnTo>
                  <a:lnTo>
                    <a:pt x="1962207" y="1445115"/>
                  </a:lnTo>
                  <a:lnTo>
                    <a:pt x="2005606" y="1497016"/>
                  </a:lnTo>
                  <a:lnTo>
                    <a:pt x="2091102" y="1601120"/>
                  </a:lnTo>
                  <a:lnTo>
                    <a:pt x="2134217" y="1652674"/>
                  </a:lnTo>
                  <a:lnTo>
                    <a:pt x="2178255" y="1703464"/>
                  </a:lnTo>
                  <a:lnTo>
                    <a:pt x="2223726" y="1753165"/>
                  </a:lnTo>
                  <a:lnTo>
                    <a:pt x="2271140" y="1801452"/>
                  </a:lnTo>
                  <a:lnTo>
                    <a:pt x="2321005" y="1848002"/>
                  </a:lnTo>
                  <a:lnTo>
                    <a:pt x="2373831" y="1892489"/>
                  </a:lnTo>
                  <a:lnTo>
                    <a:pt x="2430128" y="1934590"/>
                  </a:lnTo>
                  <a:lnTo>
                    <a:pt x="2490404" y="1973979"/>
                  </a:lnTo>
                  <a:lnTo>
                    <a:pt x="2555169" y="2010333"/>
                  </a:lnTo>
                  <a:lnTo>
                    <a:pt x="2589394" y="2027270"/>
                  </a:lnTo>
                  <a:lnTo>
                    <a:pt x="2624933" y="2043327"/>
                  </a:lnTo>
                  <a:lnTo>
                    <a:pt x="2661848" y="2058463"/>
                  </a:lnTo>
                  <a:lnTo>
                    <a:pt x="2700204" y="2072637"/>
                  </a:lnTo>
                  <a:lnTo>
                    <a:pt x="2740064" y="2085809"/>
                  </a:lnTo>
                  <a:lnTo>
                    <a:pt x="2781492" y="2097938"/>
                  </a:lnTo>
                  <a:lnTo>
                    <a:pt x="2824552" y="2108983"/>
                  </a:lnTo>
                  <a:lnTo>
                    <a:pt x="2869307" y="2118905"/>
                  </a:lnTo>
                  <a:lnTo>
                    <a:pt x="2915821" y="2127662"/>
                  </a:lnTo>
                  <a:lnTo>
                    <a:pt x="2964157" y="2135215"/>
                  </a:lnTo>
                  <a:lnTo>
                    <a:pt x="3014380" y="2141522"/>
                  </a:lnTo>
                  <a:lnTo>
                    <a:pt x="3066552" y="2146542"/>
                  </a:lnTo>
                  <a:lnTo>
                    <a:pt x="3120739" y="2150237"/>
                  </a:lnTo>
                  <a:lnTo>
                    <a:pt x="3120739" y="0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18159" y="303212"/>
              <a:ext cx="8109204" cy="10241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20522" y="486156"/>
              <a:ext cx="7718425" cy="633095"/>
            </a:xfrm>
            <a:custGeom>
              <a:avLst/>
              <a:gdLst/>
              <a:ahLst/>
              <a:cxnLst/>
              <a:rect l="l" t="t" r="r" b="b"/>
              <a:pathLst>
                <a:path w="7718425" h="633094">
                  <a:moveTo>
                    <a:pt x="6781240" y="0"/>
                  </a:moveTo>
                  <a:lnTo>
                    <a:pt x="6677078" y="428"/>
                  </a:lnTo>
                  <a:lnTo>
                    <a:pt x="6519526" y="2309"/>
                  </a:lnTo>
                  <a:lnTo>
                    <a:pt x="6161952" y="8371"/>
                  </a:lnTo>
                  <a:lnTo>
                    <a:pt x="6066524" y="9477"/>
                  </a:lnTo>
                  <a:lnTo>
                    <a:pt x="3615206" y="14263"/>
                  </a:lnTo>
                  <a:lnTo>
                    <a:pt x="818082" y="6223"/>
                  </a:lnTo>
                  <a:lnTo>
                    <a:pt x="718873" y="7304"/>
                  </a:lnTo>
                  <a:lnTo>
                    <a:pt x="627883" y="10474"/>
                  </a:lnTo>
                  <a:lnTo>
                    <a:pt x="544765" y="15620"/>
                  </a:lnTo>
                  <a:lnTo>
                    <a:pt x="469173" y="22631"/>
                  </a:lnTo>
                  <a:lnTo>
                    <a:pt x="400760" y="31393"/>
                  </a:lnTo>
                  <a:lnTo>
                    <a:pt x="339181" y="41795"/>
                  </a:lnTo>
                  <a:lnTo>
                    <a:pt x="284089" y="53724"/>
                  </a:lnTo>
                  <a:lnTo>
                    <a:pt x="235138" y="67068"/>
                  </a:lnTo>
                  <a:lnTo>
                    <a:pt x="191981" y="81715"/>
                  </a:lnTo>
                  <a:lnTo>
                    <a:pt x="154272" y="97553"/>
                  </a:lnTo>
                  <a:lnTo>
                    <a:pt x="93814" y="132352"/>
                  </a:lnTo>
                  <a:lnTo>
                    <a:pt x="50992" y="170567"/>
                  </a:lnTo>
                  <a:lnTo>
                    <a:pt x="23035" y="211301"/>
                  </a:lnTo>
                  <a:lnTo>
                    <a:pt x="7174" y="253656"/>
                  </a:lnTo>
                  <a:lnTo>
                    <a:pt x="637" y="296733"/>
                  </a:lnTo>
                  <a:lnTo>
                    <a:pt x="0" y="318263"/>
                  </a:lnTo>
                  <a:lnTo>
                    <a:pt x="654" y="339637"/>
                  </a:lnTo>
                  <a:lnTo>
                    <a:pt x="2255" y="360742"/>
                  </a:lnTo>
                  <a:lnTo>
                    <a:pt x="4455" y="381468"/>
                  </a:lnTo>
                  <a:lnTo>
                    <a:pt x="6908" y="401701"/>
                  </a:lnTo>
                  <a:lnTo>
                    <a:pt x="8869" y="424699"/>
                  </a:lnTo>
                  <a:lnTo>
                    <a:pt x="16946" y="474707"/>
                  </a:lnTo>
                  <a:lnTo>
                    <a:pt x="49374" y="524701"/>
                  </a:lnTo>
                  <a:lnTo>
                    <a:pt x="81773" y="547685"/>
                  </a:lnTo>
                  <a:lnTo>
                    <a:pt x="128724" y="568253"/>
                  </a:lnTo>
                  <a:lnTo>
                    <a:pt x="193049" y="585603"/>
                  </a:lnTo>
                  <a:lnTo>
                    <a:pt x="277570" y="598932"/>
                  </a:lnTo>
                  <a:lnTo>
                    <a:pt x="323274" y="603413"/>
                  </a:lnTo>
                  <a:lnTo>
                    <a:pt x="370557" y="606682"/>
                  </a:lnTo>
                  <a:lnTo>
                    <a:pt x="418929" y="609017"/>
                  </a:lnTo>
                  <a:lnTo>
                    <a:pt x="467903" y="610701"/>
                  </a:lnTo>
                  <a:lnTo>
                    <a:pt x="770122" y="617647"/>
                  </a:lnTo>
                  <a:lnTo>
                    <a:pt x="1125834" y="623804"/>
                  </a:lnTo>
                  <a:lnTo>
                    <a:pt x="1584902" y="629177"/>
                  </a:lnTo>
                  <a:lnTo>
                    <a:pt x="2198731" y="632878"/>
                  </a:lnTo>
                  <a:lnTo>
                    <a:pt x="4558962" y="632980"/>
                  </a:lnTo>
                  <a:lnTo>
                    <a:pt x="6032885" y="625562"/>
                  </a:lnTo>
                  <a:lnTo>
                    <a:pt x="7099629" y="615442"/>
                  </a:lnTo>
                  <a:lnTo>
                    <a:pt x="7196487" y="612917"/>
                  </a:lnTo>
                  <a:lnTo>
                    <a:pt x="7283186" y="607784"/>
                  </a:lnTo>
                  <a:lnTo>
                    <a:pt x="7360237" y="600218"/>
                  </a:lnTo>
                  <a:lnTo>
                    <a:pt x="7428151" y="590393"/>
                  </a:lnTo>
                  <a:lnTo>
                    <a:pt x="7487438" y="578485"/>
                  </a:lnTo>
                  <a:lnTo>
                    <a:pt x="7538609" y="564667"/>
                  </a:lnTo>
                  <a:lnTo>
                    <a:pt x="7582175" y="549116"/>
                  </a:lnTo>
                  <a:lnTo>
                    <a:pt x="7618647" y="532006"/>
                  </a:lnTo>
                  <a:lnTo>
                    <a:pt x="7672352" y="493807"/>
                  </a:lnTo>
                  <a:lnTo>
                    <a:pt x="7703810" y="451471"/>
                  </a:lnTo>
                  <a:lnTo>
                    <a:pt x="7717108" y="406397"/>
                  </a:lnTo>
                  <a:lnTo>
                    <a:pt x="7718224" y="383270"/>
                  </a:lnTo>
                  <a:lnTo>
                    <a:pt x="7716333" y="359983"/>
                  </a:lnTo>
                  <a:lnTo>
                    <a:pt x="7705571" y="313628"/>
                  </a:lnTo>
                  <a:lnTo>
                    <a:pt x="7688909" y="268732"/>
                  </a:lnTo>
                  <a:lnTo>
                    <a:pt x="7667303" y="219852"/>
                  </a:lnTo>
                  <a:lnTo>
                    <a:pt x="7657637" y="197598"/>
                  </a:lnTo>
                  <a:lnTo>
                    <a:pt x="7638881" y="156126"/>
                  </a:lnTo>
                  <a:lnTo>
                    <a:pt x="7594050" y="114261"/>
                  </a:lnTo>
                  <a:lnTo>
                    <a:pt x="7559944" y="94214"/>
                  </a:lnTo>
                  <a:lnTo>
                    <a:pt x="7517920" y="75279"/>
                  </a:lnTo>
                  <a:lnTo>
                    <a:pt x="7467882" y="57844"/>
                  </a:lnTo>
                  <a:lnTo>
                    <a:pt x="7409739" y="42301"/>
                  </a:lnTo>
                  <a:lnTo>
                    <a:pt x="7343396" y="29040"/>
                  </a:lnTo>
                  <a:lnTo>
                    <a:pt x="7268759" y="18450"/>
                  </a:lnTo>
                  <a:lnTo>
                    <a:pt x="7185735" y="10922"/>
                  </a:lnTo>
                  <a:lnTo>
                    <a:pt x="7139132" y="8082"/>
                  </a:lnTo>
                  <a:lnTo>
                    <a:pt x="7091136" y="5732"/>
                  </a:lnTo>
                  <a:lnTo>
                    <a:pt x="7041878" y="3838"/>
                  </a:lnTo>
                  <a:lnTo>
                    <a:pt x="6991489" y="2365"/>
                  </a:lnTo>
                  <a:lnTo>
                    <a:pt x="6940099" y="1279"/>
                  </a:lnTo>
                  <a:lnTo>
                    <a:pt x="6887841" y="545"/>
                  </a:lnTo>
                  <a:lnTo>
                    <a:pt x="6834844" y="130"/>
                  </a:lnTo>
                  <a:lnTo>
                    <a:pt x="6781240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/>
          <p:nvPr/>
        </p:nvSpPr>
        <p:spPr>
          <a:xfrm>
            <a:off x="11699578" y="3168227"/>
            <a:ext cx="408940" cy="408940"/>
          </a:xfrm>
          <a:custGeom>
            <a:avLst/>
            <a:gdLst/>
            <a:ahLst/>
            <a:cxnLst/>
            <a:rect l="l" t="t" r="r" b="b"/>
            <a:pathLst>
              <a:path w="306704" h="306705">
                <a:moveTo>
                  <a:pt x="160527" y="0"/>
                </a:moveTo>
                <a:lnTo>
                  <a:pt x="111560" y="5639"/>
                </a:lnTo>
                <a:lnTo>
                  <a:pt x="68378" y="25489"/>
                </a:lnTo>
                <a:lnTo>
                  <a:pt x="33627" y="57085"/>
                </a:lnTo>
                <a:lnTo>
                  <a:pt x="9952" y="97966"/>
                </a:lnTo>
                <a:lnTo>
                  <a:pt x="0" y="145669"/>
                </a:lnTo>
                <a:lnTo>
                  <a:pt x="5661" y="194575"/>
                </a:lnTo>
                <a:lnTo>
                  <a:pt x="25599" y="237726"/>
                </a:lnTo>
                <a:lnTo>
                  <a:pt x="57387" y="272477"/>
                </a:lnTo>
                <a:lnTo>
                  <a:pt x="98600" y="296183"/>
                </a:lnTo>
                <a:lnTo>
                  <a:pt x="146812" y="306197"/>
                </a:lnTo>
                <a:lnTo>
                  <a:pt x="195612" y="300534"/>
                </a:lnTo>
                <a:lnTo>
                  <a:pt x="238512" y="280589"/>
                </a:lnTo>
                <a:lnTo>
                  <a:pt x="272962" y="248781"/>
                </a:lnTo>
                <a:lnTo>
                  <a:pt x="296415" y="207531"/>
                </a:lnTo>
                <a:lnTo>
                  <a:pt x="306324" y="159257"/>
                </a:lnTo>
                <a:lnTo>
                  <a:pt x="300719" y="110910"/>
                </a:lnTo>
                <a:lnTo>
                  <a:pt x="281027" y="68104"/>
                </a:lnTo>
                <a:lnTo>
                  <a:pt x="249558" y="33546"/>
                </a:lnTo>
                <a:lnTo>
                  <a:pt x="208621" y="9942"/>
                </a:lnTo>
                <a:lnTo>
                  <a:pt x="160527" y="0"/>
                </a:lnTo>
                <a:close/>
              </a:path>
            </a:pathLst>
          </a:custGeom>
          <a:solidFill>
            <a:srgbClr val="4E8BC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220316" y="682678"/>
            <a:ext cx="5467156" cy="695062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lang="en-US" b="1" spc="-387" dirty="0">
                <a:latin typeface="Verdana"/>
                <a:cs typeface="Verdana"/>
              </a:rPr>
              <a:t>MỤC TIÊU BÀI HỌC</a:t>
            </a:r>
            <a:endParaRPr b="1" spc="-140" dirty="0">
              <a:latin typeface="Verdana"/>
              <a:cs typeface="Verdan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61863" y="417920"/>
            <a:ext cx="10999893" cy="5853007"/>
            <a:chOff x="543737" y="397763"/>
            <a:chExt cx="8249920" cy="4389755"/>
          </a:xfrm>
        </p:grpSpPr>
        <p:sp>
          <p:nvSpPr>
            <p:cNvPr id="24" name="object 24"/>
            <p:cNvSpPr/>
            <p:nvPr/>
          </p:nvSpPr>
          <p:spPr>
            <a:xfrm>
              <a:off x="543737" y="1947925"/>
              <a:ext cx="1058545" cy="1511300"/>
            </a:xfrm>
            <a:custGeom>
              <a:avLst/>
              <a:gdLst/>
              <a:ahLst/>
              <a:cxnLst/>
              <a:rect l="l" t="t" r="r" b="b"/>
              <a:pathLst>
                <a:path w="1058545" h="1511300">
                  <a:moveTo>
                    <a:pt x="210693" y="1390650"/>
                  </a:moveTo>
                  <a:lnTo>
                    <a:pt x="204190" y="1342593"/>
                  </a:lnTo>
                  <a:lnTo>
                    <a:pt x="184480" y="1300022"/>
                  </a:lnTo>
                  <a:lnTo>
                    <a:pt x="181343" y="1296276"/>
                  </a:lnTo>
                  <a:lnTo>
                    <a:pt x="181343" y="1390650"/>
                  </a:lnTo>
                  <a:lnTo>
                    <a:pt x="180771" y="1403007"/>
                  </a:lnTo>
                  <a:lnTo>
                    <a:pt x="167055" y="1446720"/>
                  </a:lnTo>
                  <a:lnTo>
                    <a:pt x="135991" y="1474889"/>
                  </a:lnTo>
                  <a:lnTo>
                    <a:pt x="103162" y="1481582"/>
                  </a:lnTo>
                  <a:lnTo>
                    <a:pt x="92113" y="1480820"/>
                  </a:lnTo>
                  <a:lnTo>
                    <a:pt x="55676" y="1462697"/>
                  </a:lnTo>
                  <a:lnTo>
                    <a:pt x="34226" y="1425714"/>
                  </a:lnTo>
                  <a:lnTo>
                    <a:pt x="29337" y="1390396"/>
                  </a:lnTo>
                  <a:lnTo>
                    <a:pt x="29895" y="1376870"/>
                  </a:lnTo>
                  <a:lnTo>
                    <a:pt x="38341" y="1338453"/>
                  </a:lnTo>
                  <a:lnTo>
                    <a:pt x="64655" y="1298829"/>
                  </a:lnTo>
                  <a:lnTo>
                    <a:pt x="105638" y="1283843"/>
                  </a:lnTo>
                  <a:lnTo>
                    <a:pt x="116878" y="1284782"/>
                  </a:lnTo>
                  <a:lnTo>
                    <a:pt x="154063" y="1306728"/>
                  </a:lnTo>
                  <a:lnTo>
                    <a:pt x="176250" y="1350378"/>
                  </a:lnTo>
                  <a:lnTo>
                    <a:pt x="181343" y="1390650"/>
                  </a:lnTo>
                  <a:lnTo>
                    <a:pt x="181343" y="1296276"/>
                  </a:lnTo>
                  <a:lnTo>
                    <a:pt x="151130" y="1270127"/>
                  </a:lnTo>
                  <a:lnTo>
                    <a:pt x="104889" y="1259459"/>
                  </a:lnTo>
                  <a:lnTo>
                    <a:pt x="88404" y="1260678"/>
                  </a:lnTo>
                  <a:lnTo>
                    <a:pt x="46964" y="1278763"/>
                  </a:lnTo>
                  <a:lnTo>
                    <a:pt x="18237" y="1313916"/>
                  </a:lnTo>
                  <a:lnTo>
                    <a:pt x="2921" y="1358874"/>
                  </a:lnTo>
                  <a:lnTo>
                    <a:pt x="0" y="1390396"/>
                  </a:lnTo>
                  <a:lnTo>
                    <a:pt x="723" y="1405229"/>
                  </a:lnTo>
                  <a:lnTo>
                    <a:pt x="11760" y="1447038"/>
                  </a:lnTo>
                  <a:lnTo>
                    <a:pt x="36080" y="1480972"/>
                  </a:lnTo>
                  <a:lnTo>
                    <a:pt x="73139" y="1501889"/>
                  </a:lnTo>
                  <a:lnTo>
                    <a:pt x="103911" y="1505966"/>
                  </a:lnTo>
                  <a:lnTo>
                    <a:pt x="119913" y="1504988"/>
                  </a:lnTo>
                  <a:lnTo>
                    <a:pt x="161264" y="1490218"/>
                  </a:lnTo>
                  <a:lnTo>
                    <a:pt x="191046" y="1460500"/>
                  </a:lnTo>
                  <a:lnTo>
                    <a:pt x="207518" y="1420393"/>
                  </a:lnTo>
                  <a:lnTo>
                    <a:pt x="209880" y="1405801"/>
                  </a:lnTo>
                  <a:lnTo>
                    <a:pt x="210693" y="1390650"/>
                  </a:lnTo>
                  <a:close/>
                </a:path>
                <a:path w="1058545" h="1511300">
                  <a:moveTo>
                    <a:pt x="245795" y="147828"/>
                  </a:moveTo>
                  <a:lnTo>
                    <a:pt x="239255" y="99822"/>
                  </a:lnTo>
                  <a:lnTo>
                    <a:pt x="219506" y="57264"/>
                  </a:lnTo>
                  <a:lnTo>
                    <a:pt x="216458" y="53606"/>
                  </a:lnTo>
                  <a:lnTo>
                    <a:pt x="216458" y="147828"/>
                  </a:lnTo>
                  <a:lnTo>
                    <a:pt x="215887" y="160286"/>
                  </a:lnTo>
                  <a:lnTo>
                    <a:pt x="202196" y="203898"/>
                  </a:lnTo>
                  <a:lnTo>
                    <a:pt x="171170" y="232092"/>
                  </a:lnTo>
                  <a:lnTo>
                    <a:pt x="138353" y="238887"/>
                  </a:lnTo>
                  <a:lnTo>
                    <a:pt x="127304" y="238137"/>
                  </a:lnTo>
                  <a:lnTo>
                    <a:pt x="90843" y="220065"/>
                  </a:lnTo>
                  <a:lnTo>
                    <a:pt x="69367" y="183032"/>
                  </a:lnTo>
                  <a:lnTo>
                    <a:pt x="64439" y="147828"/>
                  </a:lnTo>
                  <a:lnTo>
                    <a:pt x="64998" y="134289"/>
                  </a:lnTo>
                  <a:lnTo>
                    <a:pt x="73393" y="95758"/>
                  </a:lnTo>
                  <a:lnTo>
                    <a:pt x="99682" y="56134"/>
                  </a:lnTo>
                  <a:lnTo>
                    <a:pt x="140639" y="41148"/>
                  </a:lnTo>
                  <a:lnTo>
                    <a:pt x="151879" y="42087"/>
                  </a:lnTo>
                  <a:lnTo>
                    <a:pt x="189090" y="64033"/>
                  </a:lnTo>
                  <a:lnTo>
                    <a:pt x="211302" y="107683"/>
                  </a:lnTo>
                  <a:lnTo>
                    <a:pt x="216458" y="147828"/>
                  </a:lnTo>
                  <a:lnTo>
                    <a:pt x="216458" y="53606"/>
                  </a:lnTo>
                  <a:lnTo>
                    <a:pt x="186131" y="27330"/>
                  </a:lnTo>
                  <a:lnTo>
                    <a:pt x="139877" y="16764"/>
                  </a:lnTo>
                  <a:lnTo>
                    <a:pt x="123393" y="17983"/>
                  </a:lnTo>
                  <a:lnTo>
                    <a:pt x="81965" y="36195"/>
                  </a:lnTo>
                  <a:lnTo>
                    <a:pt x="53276" y="71348"/>
                  </a:lnTo>
                  <a:lnTo>
                    <a:pt x="37998" y="116306"/>
                  </a:lnTo>
                  <a:lnTo>
                    <a:pt x="35102" y="147828"/>
                  </a:lnTo>
                  <a:lnTo>
                    <a:pt x="35839" y="162648"/>
                  </a:lnTo>
                  <a:lnTo>
                    <a:pt x="46913" y="204343"/>
                  </a:lnTo>
                  <a:lnTo>
                    <a:pt x="71272" y="238277"/>
                  </a:lnTo>
                  <a:lnTo>
                    <a:pt x="108343" y="259194"/>
                  </a:lnTo>
                  <a:lnTo>
                    <a:pt x="139115" y="263271"/>
                  </a:lnTo>
                  <a:lnTo>
                    <a:pt x="155117" y="262280"/>
                  </a:lnTo>
                  <a:lnTo>
                    <a:pt x="170014" y="259295"/>
                  </a:lnTo>
                  <a:lnTo>
                    <a:pt x="183794" y="254330"/>
                  </a:lnTo>
                  <a:lnTo>
                    <a:pt x="196456" y="247396"/>
                  </a:lnTo>
                  <a:lnTo>
                    <a:pt x="207733" y="238887"/>
                  </a:lnTo>
                  <a:lnTo>
                    <a:pt x="233222" y="205105"/>
                  </a:lnTo>
                  <a:lnTo>
                    <a:pt x="245008" y="162979"/>
                  </a:lnTo>
                  <a:lnTo>
                    <a:pt x="245795" y="147828"/>
                  </a:lnTo>
                  <a:close/>
                </a:path>
                <a:path w="1058545" h="1511300">
                  <a:moveTo>
                    <a:pt x="376097" y="258699"/>
                  </a:moveTo>
                  <a:lnTo>
                    <a:pt x="375754" y="52197"/>
                  </a:lnTo>
                  <a:lnTo>
                    <a:pt x="375716" y="23114"/>
                  </a:lnTo>
                  <a:lnTo>
                    <a:pt x="373938" y="19050"/>
                  </a:lnTo>
                  <a:lnTo>
                    <a:pt x="366826" y="13208"/>
                  </a:lnTo>
                  <a:lnTo>
                    <a:pt x="362381" y="11811"/>
                  </a:lnTo>
                  <a:lnTo>
                    <a:pt x="353999" y="11811"/>
                  </a:lnTo>
                  <a:lnTo>
                    <a:pt x="350951" y="12446"/>
                  </a:lnTo>
                  <a:lnTo>
                    <a:pt x="344855" y="14986"/>
                  </a:lnTo>
                  <a:lnTo>
                    <a:pt x="342442" y="17018"/>
                  </a:lnTo>
                  <a:lnTo>
                    <a:pt x="340664" y="19812"/>
                  </a:lnTo>
                  <a:lnTo>
                    <a:pt x="333425" y="29337"/>
                  </a:lnTo>
                  <a:lnTo>
                    <a:pt x="308178" y="61633"/>
                  </a:lnTo>
                  <a:lnTo>
                    <a:pt x="293801" y="78740"/>
                  </a:lnTo>
                  <a:lnTo>
                    <a:pt x="292531" y="80645"/>
                  </a:lnTo>
                  <a:lnTo>
                    <a:pt x="290499" y="84709"/>
                  </a:lnTo>
                  <a:lnTo>
                    <a:pt x="289991" y="86487"/>
                  </a:lnTo>
                  <a:lnTo>
                    <a:pt x="289991" y="91567"/>
                  </a:lnTo>
                  <a:lnTo>
                    <a:pt x="291198" y="94361"/>
                  </a:lnTo>
                  <a:lnTo>
                    <a:pt x="296024" y="98425"/>
                  </a:lnTo>
                  <a:lnTo>
                    <a:pt x="299262" y="99441"/>
                  </a:lnTo>
                  <a:lnTo>
                    <a:pt x="304850" y="99441"/>
                  </a:lnTo>
                  <a:lnTo>
                    <a:pt x="337921" y="64985"/>
                  </a:lnTo>
                  <a:lnTo>
                    <a:pt x="347903" y="52197"/>
                  </a:lnTo>
                  <a:lnTo>
                    <a:pt x="347903" y="263271"/>
                  </a:lnTo>
                  <a:lnTo>
                    <a:pt x="352348" y="267462"/>
                  </a:lnTo>
                  <a:lnTo>
                    <a:pt x="366064" y="267462"/>
                  </a:lnTo>
                  <a:lnTo>
                    <a:pt x="369747" y="266319"/>
                  </a:lnTo>
                  <a:lnTo>
                    <a:pt x="374827" y="261747"/>
                  </a:lnTo>
                  <a:lnTo>
                    <a:pt x="376097" y="258699"/>
                  </a:lnTo>
                  <a:close/>
                </a:path>
                <a:path w="1058545" h="1511300">
                  <a:moveTo>
                    <a:pt x="424751" y="1425702"/>
                  </a:moveTo>
                  <a:lnTo>
                    <a:pt x="414731" y="1377315"/>
                  </a:lnTo>
                  <a:lnTo>
                    <a:pt x="385038" y="1344041"/>
                  </a:lnTo>
                  <a:lnTo>
                    <a:pt x="338759" y="1331976"/>
                  </a:lnTo>
                  <a:lnTo>
                    <a:pt x="331901" y="1331976"/>
                  </a:lnTo>
                  <a:lnTo>
                    <a:pt x="325297" y="1332611"/>
                  </a:lnTo>
                  <a:lnTo>
                    <a:pt x="312597" y="1335151"/>
                  </a:lnTo>
                  <a:lnTo>
                    <a:pt x="304977" y="1336929"/>
                  </a:lnTo>
                  <a:lnTo>
                    <a:pt x="296087" y="1339215"/>
                  </a:lnTo>
                  <a:lnTo>
                    <a:pt x="292277" y="1339977"/>
                  </a:lnTo>
                  <a:lnTo>
                    <a:pt x="289991" y="1339977"/>
                  </a:lnTo>
                  <a:lnTo>
                    <a:pt x="288925" y="1338808"/>
                  </a:lnTo>
                  <a:lnTo>
                    <a:pt x="289013" y="1331976"/>
                  </a:lnTo>
                  <a:lnTo>
                    <a:pt x="292328" y="1272540"/>
                  </a:lnTo>
                  <a:lnTo>
                    <a:pt x="295630" y="1272540"/>
                  </a:lnTo>
                  <a:lnTo>
                    <a:pt x="298170" y="1272667"/>
                  </a:lnTo>
                  <a:lnTo>
                    <a:pt x="299948" y="1272921"/>
                  </a:lnTo>
                  <a:lnTo>
                    <a:pt x="319938" y="1273517"/>
                  </a:lnTo>
                  <a:lnTo>
                    <a:pt x="340334" y="1273810"/>
                  </a:lnTo>
                  <a:lnTo>
                    <a:pt x="376148" y="1273429"/>
                  </a:lnTo>
                  <a:lnTo>
                    <a:pt x="381736" y="1273175"/>
                  </a:lnTo>
                  <a:lnTo>
                    <a:pt x="389483" y="1273048"/>
                  </a:lnTo>
                  <a:lnTo>
                    <a:pt x="403453" y="1273048"/>
                  </a:lnTo>
                  <a:lnTo>
                    <a:pt x="404863" y="1272540"/>
                  </a:lnTo>
                  <a:lnTo>
                    <a:pt x="406628" y="1271905"/>
                  </a:lnTo>
                  <a:lnTo>
                    <a:pt x="411213" y="1267333"/>
                  </a:lnTo>
                  <a:lnTo>
                    <a:pt x="412356" y="1264158"/>
                  </a:lnTo>
                  <a:lnTo>
                    <a:pt x="412369" y="1252220"/>
                  </a:lnTo>
                  <a:lnTo>
                    <a:pt x="410032" y="1249807"/>
                  </a:lnTo>
                  <a:lnTo>
                    <a:pt x="408559" y="1248283"/>
                  </a:lnTo>
                  <a:lnTo>
                    <a:pt x="396113" y="1248283"/>
                  </a:lnTo>
                  <a:lnTo>
                    <a:pt x="387858" y="1248537"/>
                  </a:lnTo>
                  <a:lnTo>
                    <a:pt x="376174" y="1249045"/>
                  </a:lnTo>
                  <a:lnTo>
                    <a:pt x="365925" y="1249387"/>
                  </a:lnTo>
                  <a:lnTo>
                    <a:pt x="348018" y="1249768"/>
                  </a:lnTo>
                  <a:lnTo>
                    <a:pt x="340360" y="1249807"/>
                  </a:lnTo>
                  <a:lnTo>
                    <a:pt x="299974" y="1249324"/>
                  </a:lnTo>
                  <a:lnTo>
                    <a:pt x="281495" y="1248829"/>
                  </a:lnTo>
                  <a:lnTo>
                    <a:pt x="264160" y="1248156"/>
                  </a:lnTo>
                  <a:lnTo>
                    <a:pt x="263804" y="1264158"/>
                  </a:lnTo>
                  <a:lnTo>
                    <a:pt x="261810" y="1313738"/>
                  </a:lnTo>
                  <a:lnTo>
                    <a:pt x="259499" y="1353312"/>
                  </a:lnTo>
                  <a:lnTo>
                    <a:pt x="259257" y="1356741"/>
                  </a:lnTo>
                  <a:lnTo>
                    <a:pt x="259334" y="1357376"/>
                  </a:lnTo>
                  <a:lnTo>
                    <a:pt x="260565" y="1360170"/>
                  </a:lnTo>
                  <a:lnTo>
                    <a:pt x="266407" y="1364996"/>
                  </a:lnTo>
                  <a:lnTo>
                    <a:pt x="270014" y="1366266"/>
                  </a:lnTo>
                  <a:lnTo>
                    <a:pt x="276885" y="1366266"/>
                  </a:lnTo>
                  <a:lnTo>
                    <a:pt x="278904" y="1366012"/>
                  </a:lnTo>
                  <a:lnTo>
                    <a:pt x="280441" y="1365504"/>
                  </a:lnTo>
                  <a:lnTo>
                    <a:pt x="298056" y="1361325"/>
                  </a:lnTo>
                  <a:lnTo>
                    <a:pt x="304939" y="1359801"/>
                  </a:lnTo>
                  <a:lnTo>
                    <a:pt x="310540" y="1358646"/>
                  </a:lnTo>
                  <a:lnTo>
                    <a:pt x="317144" y="1357376"/>
                  </a:lnTo>
                  <a:lnTo>
                    <a:pt x="324129" y="1356741"/>
                  </a:lnTo>
                  <a:lnTo>
                    <a:pt x="331495" y="1356741"/>
                  </a:lnTo>
                  <a:lnTo>
                    <a:pt x="369887" y="1367002"/>
                  </a:lnTo>
                  <a:lnTo>
                    <a:pt x="394068" y="1409928"/>
                  </a:lnTo>
                  <a:lnTo>
                    <a:pt x="395033" y="1424559"/>
                  </a:lnTo>
                  <a:lnTo>
                    <a:pt x="395020" y="1425702"/>
                  </a:lnTo>
                  <a:lnTo>
                    <a:pt x="377304" y="1470533"/>
                  </a:lnTo>
                  <a:lnTo>
                    <a:pt x="327571" y="1485519"/>
                  </a:lnTo>
                  <a:lnTo>
                    <a:pt x="313613" y="1484541"/>
                  </a:lnTo>
                  <a:lnTo>
                    <a:pt x="279387" y="1461020"/>
                  </a:lnTo>
                  <a:lnTo>
                    <a:pt x="272008" y="1415923"/>
                  </a:lnTo>
                  <a:lnTo>
                    <a:pt x="266928" y="1411605"/>
                  </a:lnTo>
                  <a:lnTo>
                    <a:pt x="252196" y="1411605"/>
                  </a:lnTo>
                  <a:lnTo>
                    <a:pt x="248640" y="1412748"/>
                  </a:lnTo>
                  <a:lnTo>
                    <a:pt x="243560" y="1417574"/>
                  </a:lnTo>
                  <a:lnTo>
                    <a:pt x="242290" y="1421130"/>
                  </a:lnTo>
                  <a:lnTo>
                    <a:pt x="242277" y="1425702"/>
                  </a:lnTo>
                  <a:lnTo>
                    <a:pt x="243611" y="1444472"/>
                  </a:lnTo>
                  <a:lnTo>
                    <a:pt x="263753" y="1488186"/>
                  </a:lnTo>
                  <a:lnTo>
                    <a:pt x="308127" y="1509623"/>
                  </a:lnTo>
                  <a:lnTo>
                    <a:pt x="328307" y="1511046"/>
                  </a:lnTo>
                  <a:lnTo>
                    <a:pt x="349275" y="1509725"/>
                  </a:lnTo>
                  <a:lnTo>
                    <a:pt x="367982" y="1505546"/>
                  </a:lnTo>
                  <a:lnTo>
                    <a:pt x="384429" y="1498536"/>
                  </a:lnTo>
                  <a:lnTo>
                    <a:pt x="398627" y="1488694"/>
                  </a:lnTo>
                  <a:lnTo>
                    <a:pt x="401548" y="1485519"/>
                  </a:lnTo>
                  <a:lnTo>
                    <a:pt x="410044" y="1476311"/>
                  </a:lnTo>
                  <a:lnTo>
                    <a:pt x="418223" y="1461643"/>
                  </a:lnTo>
                  <a:lnTo>
                    <a:pt x="423125" y="1444688"/>
                  </a:lnTo>
                  <a:lnTo>
                    <a:pt x="424751" y="1425702"/>
                  </a:lnTo>
                  <a:close/>
                </a:path>
                <a:path w="1058545" h="1511300">
                  <a:moveTo>
                    <a:pt x="616889" y="145669"/>
                  </a:moveTo>
                  <a:lnTo>
                    <a:pt x="616000" y="142621"/>
                  </a:lnTo>
                  <a:lnTo>
                    <a:pt x="612444" y="138811"/>
                  </a:lnTo>
                  <a:lnTo>
                    <a:pt x="608888" y="137922"/>
                  </a:lnTo>
                  <a:lnTo>
                    <a:pt x="603554" y="137922"/>
                  </a:lnTo>
                  <a:lnTo>
                    <a:pt x="542975" y="137541"/>
                  </a:lnTo>
                  <a:lnTo>
                    <a:pt x="542975" y="137160"/>
                  </a:lnTo>
                  <a:lnTo>
                    <a:pt x="542975" y="78105"/>
                  </a:lnTo>
                  <a:lnTo>
                    <a:pt x="542150" y="75184"/>
                  </a:lnTo>
                  <a:lnTo>
                    <a:pt x="538848" y="71374"/>
                  </a:lnTo>
                  <a:lnTo>
                    <a:pt x="535863" y="70485"/>
                  </a:lnTo>
                  <a:lnTo>
                    <a:pt x="523671" y="70485"/>
                  </a:lnTo>
                  <a:lnTo>
                    <a:pt x="519734" y="74295"/>
                  </a:lnTo>
                  <a:lnTo>
                    <a:pt x="519734" y="137160"/>
                  </a:lnTo>
                  <a:lnTo>
                    <a:pt x="458012" y="136779"/>
                  </a:lnTo>
                  <a:lnTo>
                    <a:pt x="449884" y="136779"/>
                  </a:lnTo>
                  <a:lnTo>
                    <a:pt x="445820" y="140589"/>
                  </a:lnTo>
                  <a:lnTo>
                    <a:pt x="445820" y="155829"/>
                  </a:lnTo>
                  <a:lnTo>
                    <a:pt x="449757" y="159639"/>
                  </a:lnTo>
                  <a:lnTo>
                    <a:pt x="520115" y="160020"/>
                  </a:lnTo>
                  <a:lnTo>
                    <a:pt x="520115" y="222377"/>
                  </a:lnTo>
                  <a:lnTo>
                    <a:pt x="520877" y="225806"/>
                  </a:lnTo>
                  <a:lnTo>
                    <a:pt x="523925" y="230124"/>
                  </a:lnTo>
                  <a:lnTo>
                    <a:pt x="526973" y="231267"/>
                  </a:lnTo>
                  <a:lnTo>
                    <a:pt x="535863" y="231267"/>
                  </a:lnTo>
                  <a:lnTo>
                    <a:pt x="538848" y="230124"/>
                  </a:lnTo>
                  <a:lnTo>
                    <a:pt x="542150" y="225552"/>
                  </a:lnTo>
                  <a:lnTo>
                    <a:pt x="542975" y="222377"/>
                  </a:lnTo>
                  <a:lnTo>
                    <a:pt x="542975" y="160020"/>
                  </a:lnTo>
                  <a:lnTo>
                    <a:pt x="603173" y="160782"/>
                  </a:lnTo>
                  <a:lnTo>
                    <a:pt x="612317" y="160782"/>
                  </a:lnTo>
                  <a:lnTo>
                    <a:pt x="613257" y="160020"/>
                  </a:lnTo>
                  <a:lnTo>
                    <a:pt x="616889" y="157099"/>
                  </a:lnTo>
                  <a:lnTo>
                    <a:pt x="616889" y="145669"/>
                  </a:lnTo>
                  <a:close/>
                </a:path>
                <a:path w="1058545" h="1511300">
                  <a:moveTo>
                    <a:pt x="856945" y="147828"/>
                  </a:moveTo>
                  <a:lnTo>
                    <a:pt x="850353" y="99822"/>
                  </a:lnTo>
                  <a:lnTo>
                    <a:pt x="830592" y="57264"/>
                  </a:lnTo>
                  <a:lnTo>
                    <a:pt x="827608" y="53682"/>
                  </a:lnTo>
                  <a:lnTo>
                    <a:pt x="827608" y="147828"/>
                  </a:lnTo>
                  <a:lnTo>
                    <a:pt x="827036" y="160286"/>
                  </a:lnTo>
                  <a:lnTo>
                    <a:pt x="813346" y="203898"/>
                  </a:lnTo>
                  <a:lnTo>
                    <a:pt x="782269" y="232092"/>
                  </a:lnTo>
                  <a:lnTo>
                    <a:pt x="749503" y="238887"/>
                  </a:lnTo>
                  <a:lnTo>
                    <a:pt x="738441" y="238137"/>
                  </a:lnTo>
                  <a:lnTo>
                    <a:pt x="701967" y="220065"/>
                  </a:lnTo>
                  <a:lnTo>
                    <a:pt x="680491" y="183032"/>
                  </a:lnTo>
                  <a:lnTo>
                    <a:pt x="675563" y="147828"/>
                  </a:lnTo>
                  <a:lnTo>
                    <a:pt x="676122" y="134289"/>
                  </a:lnTo>
                  <a:lnTo>
                    <a:pt x="684517" y="95758"/>
                  </a:lnTo>
                  <a:lnTo>
                    <a:pt x="710806" y="56134"/>
                  </a:lnTo>
                  <a:lnTo>
                    <a:pt x="751789" y="41148"/>
                  </a:lnTo>
                  <a:lnTo>
                    <a:pt x="763028" y="42087"/>
                  </a:lnTo>
                  <a:lnTo>
                    <a:pt x="800239" y="64033"/>
                  </a:lnTo>
                  <a:lnTo>
                    <a:pt x="822464" y="107683"/>
                  </a:lnTo>
                  <a:lnTo>
                    <a:pt x="827608" y="147828"/>
                  </a:lnTo>
                  <a:lnTo>
                    <a:pt x="827608" y="53682"/>
                  </a:lnTo>
                  <a:lnTo>
                    <a:pt x="797217" y="27330"/>
                  </a:lnTo>
                  <a:lnTo>
                    <a:pt x="751027" y="16764"/>
                  </a:lnTo>
                  <a:lnTo>
                    <a:pt x="734542" y="17983"/>
                  </a:lnTo>
                  <a:lnTo>
                    <a:pt x="693089" y="36195"/>
                  </a:lnTo>
                  <a:lnTo>
                    <a:pt x="664400" y="71348"/>
                  </a:lnTo>
                  <a:lnTo>
                    <a:pt x="649122" y="116306"/>
                  </a:lnTo>
                  <a:lnTo>
                    <a:pt x="646226" y="147828"/>
                  </a:lnTo>
                  <a:lnTo>
                    <a:pt x="646963" y="162648"/>
                  </a:lnTo>
                  <a:lnTo>
                    <a:pt x="658037" y="204343"/>
                  </a:lnTo>
                  <a:lnTo>
                    <a:pt x="682396" y="238277"/>
                  </a:lnTo>
                  <a:lnTo>
                    <a:pt x="719480" y="259194"/>
                  </a:lnTo>
                  <a:lnTo>
                    <a:pt x="750265" y="263271"/>
                  </a:lnTo>
                  <a:lnTo>
                    <a:pt x="766267" y="262280"/>
                  </a:lnTo>
                  <a:lnTo>
                    <a:pt x="781138" y="259295"/>
                  </a:lnTo>
                  <a:lnTo>
                    <a:pt x="794893" y="254330"/>
                  </a:lnTo>
                  <a:lnTo>
                    <a:pt x="807542" y="247396"/>
                  </a:lnTo>
                  <a:lnTo>
                    <a:pt x="818832" y="238887"/>
                  </a:lnTo>
                  <a:lnTo>
                    <a:pt x="844372" y="205105"/>
                  </a:lnTo>
                  <a:lnTo>
                    <a:pt x="856157" y="162979"/>
                  </a:lnTo>
                  <a:lnTo>
                    <a:pt x="856945" y="147828"/>
                  </a:lnTo>
                  <a:close/>
                </a:path>
                <a:path w="1058545" h="1511300">
                  <a:moveTo>
                    <a:pt x="1058113" y="249809"/>
                  </a:moveTo>
                  <a:lnTo>
                    <a:pt x="1056716" y="246888"/>
                  </a:lnTo>
                  <a:lnTo>
                    <a:pt x="1051382" y="242316"/>
                  </a:lnTo>
                  <a:lnTo>
                    <a:pt x="1047953" y="241173"/>
                  </a:lnTo>
                  <a:lnTo>
                    <a:pt x="1043635" y="241173"/>
                  </a:lnTo>
                  <a:lnTo>
                    <a:pt x="1027849" y="240792"/>
                  </a:lnTo>
                  <a:lnTo>
                    <a:pt x="987475" y="240106"/>
                  </a:lnTo>
                  <a:lnTo>
                    <a:pt x="972769" y="240030"/>
                  </a:lnTo>
                  <a:lnTo>
                    <a:pt x="943902" y="240220"/>
                  </a:lnTo>
                  <a:lnTo>
                    <a:pt x="932967" y="240461"/>
                  </a:lnTo>
                  <a:lnTo>
                    <a:pt x="924382" y="240792"/>
                  </a:lnTo>
                  <a:lnTo>
                    <a:pt x="928573" y="231940"/>
                  </a:lnTo>
                  <a:lnTo>
                    <a:pt x="960412" y="195059"/>
                  </a:lnTo>
                  <a:lnTo>
                    <a:pt x="994867" y="168783"/>
                  </a:lnTo>
                  <a:lnTo>
                    <a:pt x="1021029" y="147447"/>
                  </a:lnTo>
                  <a:lnTo>
                    <a:pt x="1039723" y="124968"/>
                  </a:lnTo>
                  <a:lnTo>
                    <a:pt x="1050937" y="101346"/>
                  </a:lnTo>
                  <a:lnTo>
                    <a:pt x="1054620" y="76962"/>
                  </a:lnTo>
                  <a:lnTo>
                    <a:pt x="1054658" y="76200"/>
                  </a:lnTo>
                  <a:lnTo>
                    <a:pt x="1054061" y="66154"/>
                  </a:lnTo>
                  <a:lnTo>
                    <a:pt x="1039291" y="29413"/>
                  </a:lnTo>
                  <a:lnTo>
                    <a:pt x="1007325" y="5626"/>
                  </a:lnTo>
                  <a:lnTo>
                    <a:pt x="975055" y="0"/>
                  </a:lnTo>
                  <a:lnTo>
                    <a:pt x="963549" y="622"/>
                  </a:lnTo>
                  <a:lnTo>
                    <a:pt x="923886" y="15557"/>
                  </a:lnTo>
                  <a:lnTo>
                    <a:pt x="899299" y="45707"/>
                  </a:lnTo>
                  <a:lnTo>
                    <a:pt x="893521" y="73152"/>
                  </a:lnTo>
                  <a:lnTo>
                    <a:pt x="893521" y="77978"/>
                  </a:lnTo>
                  <a:lnTo>
                    <a:pt x="922451" y="70205"/>
                  </a:lnTo>
                  <a:lnTo>
                    <a:pt x="923531" y="63652"/>
                  </a:lnTo>
                  <a:lnTo>
                    <a:pt x="945337" y="31750"/>
                  </a:lnTo>
                  <a:lnTo>
                    <a:pt x="971626" y="24384"/>
                  </a:lnTo>
                  <a:lnTo>
                    <a:pt x="982878" y="25298"/>
                  </a:lnTo>
                  <a:lnTo>
                    <a:pt x="1016596" y="46634"/>
                  </a:lnTo>
                  <a:lnTo>
                    <a:pt x="1024966" y="76200"/>
                  </a:lnTo>
                  <a:lnTo>
                    <a:pt x="1022032" y="95275"/>
                  </a:lnTo>
                  <a:lnTo>
                    <a:pt x="1013244" y="113639"/>
                  </a:lnTo>
                  <a:lnTo>
                    <a:pt x="998601" y="131279"/>
                  </a:lnTo>
                  <a:lnTo>
                    <a:pt x="978103" y="148209"/>
                  </a:lnTo>
                  <a:lnTo>
                    <a:pt x="959408" y="161963"/>
                  </a:lnTo>
                  <a:lnTo>
                    <a:pt x="942949" y="175374"/>
                  </a:lnTo>
                  <a:lnTo>
                    <a:pt x="906970" y="214134"/>
                  </a:lnTo>
                  <a:lnTo>
                    <a:pt x="890473" y="254508"/>
                  </a:lnTo>
                  <a:lnTo>
                    <a:pt x="889965" y="257810"/>
                  </a:lnTo>
                  <a:lnTo>
                    <a:pt x="890854" y="260477"/>
                  </a:lnTo>
                  <a:lnTo>
                    <a:pt x="895426" y="264541"/>
                  </a:lnTo>
                  <a:lnTo>
                    <a:pt x="898474" y="265557"/>
                  </a:lnTo>
                  <a:lnTo>
                    <a:pt x="902284" y="265557"/>
                  </a:lnTo>
                  <a:lnTo>
                    <a:pt x="917536" y="264896"/>
                  </a:lnTo>
                  <a:lnTo>
                    <a:pt x="934377" y="264414"/>
                  </a:lnTo>
                  <a:lnTo>
                    <a:pt x="952779" y="264134"/>
                  </a:lnTo>
                  <a:lnTo>
                    <a:pt x="980033" y="264109"/>
                  </a:lnTo>
                  <a:lnTo>
                    <a:pt x="980287" y="264109"/>
                  </a:lnTo>
                  <a:lnTo>
                    <a:pt x="1022299" y="265176"/>
                  </a:lnTo>
                  <a:lnTo>
                    <a:pt x="1040587" y="265938"/>
                  </a:lnTo>
                  <a:lnTo>
                    <a:pt x="1047699" y="265938"/>
                  </a:lnTo>
                  <a:lnTo>
                    <a:pt x="1051128" y="264795"/>
                  </a:lnTo>
                  <a:lnTo>
                    <a:pt x="1052055" y="264033"/>
                  </a:lnTo>
                  <a:lnTo>
                    <a:pt x="1056716" y="260223"/>
                  </a:lnTo>
                  <a:lnTo>
                    <a:pt x="1058113" y="257175"/>
                  </a:lnTo>
                  <a:lnTo>
                    <a:pt x="1058113" y="249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006259" y="3261487"/>
              <a:ext cx="171081" cy="1607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206684" y="3200908"/>
              <a:ext cx="429895" cy="258445"/>
            </a:xfrm>
            <a:custGeom>
              <a:avLst/>
              <a:gdLst/>
              <a:ahLst/>
              <a:cxnLst/>
              <a:rect l="l" t="t" r="r" b="b"/>
              <a:pathLst>
                <a:path w="429894" h="258445">
                  <a:moveTo>
                    <a:pt x="104844" y="7112"/>
                  </a:moveTo>
                  <a:lnTo>
                    <a:pt x="59437" y="17916"/>
                  </a:lnTo>
                  <a:lnTo>
                    <a:pt x="26316" y="48513"/>
                  </a:lnTo>
                  <a:lnTo>
                    <a:pt x="6569" y="91114"/>
                  </a:lnTo>
                  <a:lnTo>
                    <a:pt x="0" y="138175"/>
                  </a:lnTo>
                  <a:lnTo>
                    <a:pt x="720" y="152862"/>
                  </a:lnTo>
                  <a:lnTo>
                    <a:pt x="11753" y="194564"/>
                  </a:lnTo>
                  <a:lnTo>
                    <a:pt x="36085" y="228603"/>
                  </a:lnTo>
                  <a:lnTo>
                    <a:pt x="73166" y="249491"/>
                  </a:lnTo>
                  <a:lnTo>
                    <a:pt x="103955" y="253619"/>
                  </a:lnTo>
                  <a:lnTo>
                    <a:pt x="119959" y="252620"/>
                  </a:lnTo>
                  <a:lnTo>
                    <a:pt x="134832" y="249634"/>
                  </a:lnTo>
                  <a:lnTo>
                    <a:pt x="148586" y="244671"/>
                  </a:lnTo>
                  <a:lnTo>
                    <a:pt x="161232" y="237744"/>
                  </a:lnTo>
                  <a:lnTo>
                    <a:pt x="172623" y="229235"/>
                  </a:lnTo>
                  <a:lnTo>
                    <a:pt x="103193" y="229235"/>
                  </a:lnTo>
                  <a:lnTo>
                    <a:pt x="92144" y="228399"/>
                  </a:lnTo>
                  <a:lnTo>
                    <a:pt x="55682" y="210294"/>
                  </a:lnTo>
                  <a:lnTo>
                    <a:pt x="34231" y="173356"/>
                  </a:lnTo>
                  <a:lnTo>
                    <a:pt x="29330" y="138049"/>
                  </a:lnTo>
                  <a:lnTo>
                    <a:pt x="29900" y="124521"/>
                  </a:lnTo>
                  <a:lnTo>
                    <a:pt x="38335" y="86106"/>
                  </a:lnTo>
                  <a:lnTo>
                    <a:pt x="64712" y="46481"/>
                  </a:lnTo>
                  <a:lnTo>
                    <a:pt x="105606" y="31496"/>
                  </a:lnTo>
                  <a:lnTo>
                    <a:pt x="169869" y="31496"/>
                  </a:lnTo>
                  <a:lnTo>
                    <a:pt x="163772" y="25908"/>
                  </a:lnTo>
                  <a:lnTo>
                    <a:pt x="151154" y="17666"/>
                  </a:lnTo>
                  <a:lnTo>
                    <a:pt x="137118" y="11795"/>
                  </a:lnTo>
                  <a:lnTo>
                    <a:pt x="121678" y="8280"/>
                  </a:lnTo>
                  <a:lnTo>
                    <a:pt x="104844" y="7112"/>
                  </a:lnTo>
                  <a:close/>
                </a:path>
                <a:path w="429894" h="258445">
                  <a:moveTo>
                    <a:pt x="169869" y="31496"/>
                  </a:moveTo>
                  <a:lnTo>
                    <a:pt x="105606" y="31496"/>
                  </a:lnTo>
                  <a:lnTo>
                    <a:pt x="116846" y="32424"/>
                  </a:lnTo>
                  <a:lnTo>
                    <a:pt x="127323" y="35210"/>
                  </a:lnTo>
                  <a:lnTo>
                    <a:pt x="161137" y="63595"/>
                  </a:lnTo>
                  <a:lnTo>
                    <a:pt x="179124" y="110934"/>
                  </a:lnTo>
                  <a:lnTo>
                    <a:pt x="181298" y="138175"/>
                  </a:lnTo>
                  <a:lnTo>
                    <a:pt x="180727" y="150651"/>
                  </a:lnTo>
                  <a:lnTo>
                    <a:pt x="167037" y="194292"/>
                  </a:lnTo>
                  <a:lnTo>
                    <a:pt x="135965" y="222430"/>
                  </a:lnTo>
                  <a:lnTo>
                    <a:pt x="103193" y="229235"/>
                  </a:lnTo>
                  <a:lnTo>
                    <a:pt x="172623" y="229235"/>
                  </a:lnTo>
                  <a:lnTo>
                    <a:pt x="198062" y="195580"/>
                  </a:lnTo>
                  <a:lnTo>
                    <a:pt x="209850" y="153342"/>
                  </a:lnTo>
                  <a:lnTo>
                    <a:pt x="210630" y="138049"/>
                  </a:lnTo>
                  <a:lnTo>
                    <a:pt x="209973" y="121793"/>
                  </a:lnTo>
                  <a:lnTo>
                    <a:pt x="199078" y="74930"/>
                  </a:lnTo>
                  <a:lnTo>
                    <a:pt x="174897" y="36103"/>
                  </a:lnTo>
                  <a:lnTo>
                    <a:pt x="169869" y="31496"/>
                  </a:lnTo>
                  <a:close/>
                </a:path>
                <a:path w="429894" h="258445">
                  <a:moveTo>
                    <a:pt x="346398" y="0"/>
                  </a:moveTo>
                  <a:lnTo>
                    <a:pt x="301607" y="9911"/>
                  </a:lnTo>
                  <a:lnTo>
                    <a:pt x="267341" y="38988"/>
                  </a:lnTo>
                  <a:lnTo>
                    <a:pt x="245860" y="84282"/>
                  </a:lnTo>
                  <a:lnTo>
                    <a:pt x="238448" y="141986"/>
                  </a:lnTo>
                  <a:lnTo>
                    <a:pt x="240022" y="168987"/>
                  </a:lnTo>
                  <a:lnTo>
                    <a:pt x="252647" y="212369"/>
                  </a:lnTo>
                  <a:lnTo>
                    <a:pt x="277912" y="241488"/>
                  </a:lnTo>
                  <a:lnTo>
                    <a:pt x="315389" y="256105"/>
                  </a:lnTo>
                  <a:lnTo>
                    <a:pt x="338651" y="257937"/>
                  </a:lnTo>
                  <a:lnTo>
                    <a:pt x="358368" y="256720"/>
                  </a:lnTo>
                  <a:lnTo>
                    <a:pt x="375989" y="253063"/>
                  </a:lnTo>
                  <a:lnTo>
                    <a:pt x="391515" y="246953"/>
                  </a:lnTo>
                  <a:lnTo>
                    <a:pt x="404945" y="238379"/>
                  </a:lnTo>
                  <a:lnTo>
                    <a:pt x="409459" y="233934"/>
                  </a:lnTo>
                  <a:lnTo>
                    <a:pt x="340175" y="233934"/>
                  </a:lnTo>
                  <a:lnTo>
                    <a:pt x="325483" y="233005"/>
                  </a:lnTo>
                  <a:lnTo>
                    <a:pt x="285383" y="211026"/>
                  </a:lnTo>
                  <a:lnTo>
                    <a:pt x="276167" y="179450"/>
                  </a:lnTo>
                  <a:lnTo>
                    <a:pt x="277380" y="166973"/>
                  </a:lnTo>
                  <a:lnTo>
                    <a:pt x="281009" y="156210"/>
                  </a:lnTo>
                  <a:lnTo>
                    <a:pt x="287044" y="147161"/>
                  </a:lnTo>
                  <a:lnTo>
                    <a:pt x="295471" y="139827"/>
                  </a:lnTo>
                  <a:lnTo>
                    <a:pt x="265118" y="139827"/>
                  </a:lnTo>
                  <a:lnTo>
                    <a:pt x="271230" y="91059"/>
                  </a:lnTo>
                  <a:lnTo>
                    <a:pt x="286962" y="54483"/>
                  </a:lnTo>
                  <a:lnTo>
                    <a:pt x="326610" y="25908"/>
                  </a:lnTo>
                  <a:lnTo>
                    <a:pt x="343731" y="24003"/>
                  </a:lnTo>
                  <a:lnTo>
                    <a:pt x="404163" y="24003"/>
                  </a:lnTo>
                  <a:lnTo>
                    <a:pt x="402263" y="21939"/>
                  </a:lnTo>
                  <a:lnTo>
                    <a:pt x="393261" y="14224"/>
                  </a:lnTo>
                  <a:lnTo>
                    <a:pt x="383332" y="8036"/>
                  </a:lnTo>
                  <a:lnTo>
                    <a:pt x="372211" y="3587"/>
                  </a:lnTo>
                  <a:lnTo>
                    <a:pt x="359900" y="900"/>
                  </a:lnTo>
                  <a:lnTo>
                    <a:pt x="346398" y="0"/>
                  </a:lnTo>
                  <a:close/>
                </a:path>
                <a:path w="429894" h="258445">
                  <a:moveTo>
                    <a:pt x="405744" y="126873"/>
                  </a:moveTo>
                  <a:lnTo>
                    <a:pt x="340937" y="126873"/>
                  </a:lnTo>
                  <a:lnTo>
                    <a:pt x="350605" y="127418"/>
                  </a:lnTo>
                  <a:lnTo>
                    <a:pt x="359416" y="129047"/>
                  </a:lnTo>
                  <a:lnTo>
                    <a:pt x="390557" y="151100"/>
                  </a:lnTo>
                  <a:lnTo>
                    <a:pt x="400373" y="184912"/>
                  </a:lnTo>
                  <a:lnTo>
                    <a:pt x="399445" y="194960"/>
                  </a:lnTo>
                  <a:lnTo>
                    <a:pt x="377109" y="226058"/>
                  </a:lnTo>
                  <a:lnTo>
                    <a:pt x="340175" y="233934"/>
                  </a:lnTo>
                  <a:lnTo>
                    <a:pt x="409459" y="233934"/>
                  </a:lnTo>
                  <a:lnTo>
                    <a:pt x="415780" y="227709"/>
                  </a:lnTo>
                  <a:lnTo>
                    <a:pt x="423519" y="215312"/>
                  </a:lnTo>
                  <a:lnTo>
                    <a:pt x="428163" y="201177"/>
                  </a:lnTo>
                  <a:lnTo>
                    <a:pt x="429710" y="185293"/>
                  </a:lnTo>
                  <a:lnTo>
                    <a:pt x="429089" y="174625"/>
                  </a:lnTo>
                  <a:lnTo>
                    <a:pt x="413986" y="136003"/>
                  </a:lnTo>
                  <a:lnTo>
                    <a:pt x="407009" y="127968"/>
                  </a:lnTo>
                  <a:lnTo>
                    <a:pt x="405744" y="126873"/>
                  </a:lnTo>
                  <a:close/>
                </a:path>
                <a:path w="429894" h="258445">
                  <a:moveTo>
                    <a:pt x="339921" y="102869"/>
                  </a:moveTo>
                  <a:lnTo>
                    <a:pt x="296233" y="112903"/>
                  </a:lnTo>
                  <a:lnTo>
                    <a:pt x="265118" y="139827"/>
                  </a:lnTo>
                  <a:lnTo>
                    <a:pt x="295471" y="139827"/>
                  </a:lnTo>
                  <a:lnTo>
                    <a:pt x="305522" y="134159"/>
                  </a:lnTo>
                  <a:lnTo>
                    <a:pt x="316442" y="130111"/>
                  </a:lnTo>
                  <a:lnTo>
                    <a:pt x="328243" y="127682"/>
                  </a:lnTo>
                  <a:lnTo>
                    <a:pt x="340937" y="126873"/>
                  </a:lnTo>
                  <a:lnTo>
                    <a:pt x="405744" y="126873"/>
                  </a:lnTo>
                  <a:lnTo>
                    <a:pt x="398746" y="120814"/>
                  </a:lnTo>
                  <a:lnTo>
                    <a:pt x="389197" y="114554"/>
                  </a:lnTo>
                  <a:lnTo>
                    <a:pt x="378480" y="109460"/>
                  </a:lnTo>
                  <a:lnTo>
                    <a:pt x="366703" y="105806"/>
                  </a:lnTo>
                  <a:lnTo>
                    <a:pt x="353854" y="103606"/>
                  </a:lnTo>
                  <a:lnTo>
                    <a:pt x="339921" y="102869"/>
                  </a:lnTo>
                  <a:close/>
                </a:path>
                <a:path w="429894" h="258445">
                  <a:moveTo>
                    <a:pt x="404163" y="24003"/>
                  </a:moveTo>
                  <a:lnTo>
                    <a:pt x="343731" y="24003"/>
                  </a:lnTo>
                  <a:lnTo>
                    <a:pt x="351066" y="24360"/>
                  </a:lnTo>
                  <a:lnTo>
                    <a:pt x="357828" y="25431"/>
                  </a:lnTo>
                  <a:lnTo>
                    <a:pt x="390848" y="48514"/>
                  </a:lnTo>
                  <a:lnTo>
                    <a:pt x="400500" y="64135"/>
                  </a:lnTo>
                  <a:lnTo>
                    <a:pt x="403294" y="67944"/>
                  </a:lnTo>
                  <a:lnTo>
                    <a:pt x="405453" y="70485"/>
                  </a:lnTo>
                  <a:lnTo>
                    <a:pt x="408755" y="73279"/>
                  </a:lnTo>
                  <a:lnTo>
                    <a:pt x="411041" y="74041"/>
                  </a:lnTo>
                  <a:lnTo>
                    <a:pt x="417137" y="74041"/>
                  </a:lnTo>
                  <a:lnTo>
                    <a:pt x="420312" y="72771"/>
                  </a:lnTo>
                  <a:lnTo>
                    <a:pt x="426408" y="67944"/>
                  </a:lnTo>
                  <a:lnTo>
                    <a:pt x="427932" y="65024"/>
                  </a:lnTo>
                  <a:lnTo>
                    <a:pt x="427932" y="59436"/>
                  </a:lnTo>
                  <a:lnTo>
                    <a:pt x="427043" y="56642"/>
                  </a:lnTo>
                  <a:lnTo>
                    <a:pt x="425265" y="53086"/>
                  </a:lnTo>
                  <a:lnTo>
                    <a:pt x="418265" y="41370"/>
                  </a:lnTo>
                  <a:lnTo>
                    <a:pt x="410597" y="30988"/>
                  </a:lnTo>
                  <a:lnTo>
                    <a:pt x="404163" y="24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644639" y="397763"/>
              <a:ext cx="565378" cy="955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704762" y="437387"/>
              <a:ext cx="451941" cy="8427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328660" y="4402835"/>
              <a:ext cx="316966" cy="3840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412987" y="4480560"/>
              <a:ext cx="153923" cy="1950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69342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24955" y="81768"/>
                  </a:lnTo>
                  <a:lnTo>
                    <a:pt x="19300" y="86689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80263" y="35852"/>
                  </a:lnTo>
                  <a:lnTo>
                    <a:pt x="77850" y="14871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424672" y="4480560"/>
              <a:ext cx="129539" cy="195580"/>
            </a:xfrm>
            <a:custGeom>
              <a:avLst/>
              <a:gdLst/>
              <a:ahLst/>
              <a:cxnLst/>
              <a:rect l="l" t="t" r="r" b="b"/>
              <a:pathLst>
                <a:path w="129540" h="195579">
                  <a:moveTo>
                    <a:pt x="72008" y="0"/>
                  </a:moveTo>
                  <a:lnTo>
                    <a:pt x="68199" y="0"/>
                  </a:lnTo>
                  <a:lnTo>
                    <a:pt x="67182" y="253"/>
                  </a:lnTo>
                  <a:lnTo>
                    <a:pt x="66167" y="761"/>
                  </a:lnTo>
                  <a:lnTo>
                    <a:pt x="60832" y="3289"/>
                  </a:lnTo>
                  <a:lnTo>
                    <a:pt x="57023" y="8000"/>
                  </a:lnTo>
                  <a:lnTo>
                    <a:pt x="56387" y="14147"/>
                  </a:lnTo>
                  <a:lnTo>
                    <a:pt x="54931" y="22295"/>
                  </a:lnTo>
                  <a:lnTo>
                    <a:pt x="53308" y="30433"/>
                  </a:lnTo>
                  <a:lnTo>
                    <a:pt x="51637" y="38570"/>
                  </a:lnTo>
                  <a:lnTo>
                    <a:pt x="50037" y="46710"/>
                  </a:lnTo>
                  <a:lnTo>
                    <a:pt x="13716" y="91579"/>
                  </a:lnTo>
                  <a:lnTo>
                    <a:pt x="10541" y="94119"/>
                  </a:lnTo>
                  <a:lnTo>
                    <a:pt x="7747" y="96646"/>
                  </a:lnTo>
                  <a:lnTo>
                    <a:pt x="4952" y="99542"/>
                  </a:lnTo>
                  <a:lnTo>
                    <a:pt x="0" y="104254"/>
                  </a:lnTo>
                  <a:lnTo>
                    <a:pt x="1397" y="112204"/>
                  </a:lnTo>
                  <a:lnTo>
                    <a:pt x="7747" y="115100"/>
                  </a:lnTo>
                  <a:lnTo>
                    <a:pt x="11937" y="116916"/>
                  </a:lnTo>
                  <a:lnTo>
                    <a:pt x="16255" y="118732"/>
                  </a:lnTo>
                  <a:lnTo>
                    <a:pt x="20827" y="120522"/>
                  </a:lnTo>
                  <a:lnTo>
                    <a:pt x="33666" y="126969"/>
                  </a:lnTo>
                  <a:lnTo>
                    <a:pt x="58420" y="161416"/>
                  </a:lnTo>
                  <a:lnTo>
                    <a:pt x="62992" y="177698"/>
                  </a:lnTo>
                  <a:lnTo>
                    <a:pt x="65531" y="185661"/>
                  </a:lnTo>
                  <a:lnTo>
                    <a:pt x="66928" y="188925"/>
                  </a:lnTo>
                  <a:lnTo>
                    <a:pt x="68325" y="191820"/>
                  </a:lnTo>
                  <a:lnTo>
                    <a:pt x="70103" y="195071"/>
                  </a:lnTo>
                  <a:lnTo>
                    <a:pt x="74675" y="190728"/>
                  </a:lnTo>
                  <a:lnTo>
                    <a:pt x="77850" y="184569"/>
                  </a:lnTo>
                  <a:lnTo>
                    <a:pt x="79248" y="178422"/>
                  </a:lnTo>
                  <a:lnTo>
                    <a:pt x="81279" y="170459"/>
                  </a:lnTo>
                  <a:lnTo>
                    <a:pt x="83820" y="162864"/>
                  </a:lnTo>
                  <a:lnTo>
                    <a:pt x="85217" y="155270"/>
                  </a:lnTo>
                  <a:lnTo>
                    <a:pt x="88560" y="144411"/>
                  </a:lnTo>
                  <a:lnTo>
                    <a:pt x="69723" y="144411"/>
                  </a:lnTo>
                  <a:lnTo>
                    <a:pt x="66167" y="138620"/>
                  </a:lnTo>
                  <a:lnTo>
                    <a:pt x="62356" y="133197"/>
                  </a:lnTo>
                  <a:lnTo>
                    <a:pt x="33400" y="107873"/>
                  </a:lnTo>
                  <a:lnTo>
                    <a:pt x="26416" y="103517"/>
                  </a:lnTo>
                  <a:lnTo>
                    <a:pt x="26797" y="103517"/>
                  </a:lnTo>
                  <a:lnTo>
                    <a:pt x="38897" y="92390"/>
                  </a:lnTo>
                  <a:lnTo>
                    <a:pt x="50164" y="80956"/>
                  </a:lnTo>
                  <a:lnTo>
                    <a:pt x="59336" y="67959"/>
                  </a:lnTo>
                  <a:lnTo>
                    <a:pt x="65150" y="52146"/>
                  </a:lnTo>
                  <a:lnTo>
                    <a:pt x="85323" y="52146"/>
                  </a:lnTo>
                  <a:lnTo>
                    <a:pt x="77774" y="14147"/>
                  </a:lnTo>
                  <a:lnTo>
                    <a:pt x="77470" y="11264"/>
                  </a:lnTo>
                  <a:lnTo>
                    <a:pt x="76707" y="8000"/>
                  </a:lnTo>
                  <a:lnTo>
                    <a:pt x="75692" y="4749"/>
                  </a:lnTo>
                  <a:lnTo>
                    <a:pt x="74675" y="1625"/>
                  </a:lnTo>
                  <a:lnTo>
                    <a:pt x="72008" y="0"/>
                  </a:lnTo>
                  <a:close/>
                </a:path>
                <a:path w="129540" h="195579">
                  <a:moveTo>
                    <a:pt x="85323" y="52146"/>
                  </a:moveTo>
                  <a:lnTo>
                    <a:pt x="65150" y="52146"/>
                  </a:lnTo>
                  <a:lnTo>
                    <a:pt x="68980" y="58592"/>
                  </a:lnTo>
                  <a:lnTo>
                    <a:pt x="98341" y="92780"/>
                  </a:lnTo>
                  <a:lnTo>
                    <a:pt x="104139" y="97726"/>
                  </a:lnTo>
                  <a:lnTo>
                    <a:pt x="92904" y="107162"/>
                  </a:lnTo>
                  <a:lnTo>
                    <a:pt x="83121" y="117816"/>
                  </a:lnTo>
                  <a:lnTo>
                    <a:pt x="75243" y="130096"/>
                  </a:lnTo>
                  <a:lnTo>
                    <a:pt x="69723" y="144411"/>
                  </a:lnTo>
                  <a:lnTo>
                    <a:pt x="88560" y="144411"/>
                  </a:lnTo>
                  <a:lnTo>
                    <a:pt x="89538" y="141235"/>
                  </a:lnTo>
                  <a:lnTo>
                    <a:pt x="96551" y="129306"/>
                  </a:lnTo>
                  <a:lnTo>
                    <a:pt x="105898" y="119142"/>
                  </a:lnTo>
                  <a:lnTo>
                    <a:pt x="117221" y="110401"/>
                  </a:lnTo>
                  <a:lnTo>
                    <a:pt x="119379" y="108953"/>
                  </a:lnTo>
                  <a:lnTo>
                    <a:pt x="121411" y="107505"/>
                  </a:lnTo>
                  <a:lnTo>
                    <a:pt x="123571" y="106057"/>
                  </a:lnTo>
                  <a:lnTo>
                    <a:pt x="129158" y="102438"/>
                  </a:lnTo>
                  <a:lnTo>
                    <a:pt x="129539" y="94119"/>
                  </a:lnTo>
                  <a:lnTo>
                    <a:pt x="124205" y="90144"/>
                  </a:lnTo>
                  <a:lnTo>
                    <a:pt x="122174" y="88684"/>
                  </a:lnTo>
                  <a:lnTo>
                    <a:pt x="119633" y="87248"/>
                  </a:lnTo>
                  <a:lnTo>
                    <a:pt x="117855" y="85788"/>
                  </a:lnTo>
                  <a:lnTo>
                    <a:pt x="111886" y="81089"/>
                  </a:lnTo>
                  <a:lnTo>
                    <a:pt x="105536" y="77101"/>
                  </a:lnTo>
                  <a:lnTo>
                    <a:pt x="100329" y="72047"/>
                  </a:lnTo>
                  <a:lnTo>
                    <a:pt x="92890" y="64612"/>
                  </a:lnTo>
                  <a:lnTo>
                    <a:pt x="87010" y="55987"/>
                  </a:lnTo>
                  <a:lnTo>
                    <a:pt x="85323" y="52146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450579" y="4532388"/>
              <a:ext cx="78105" cy="93345"/>
            </a:xfrm>
            <a:custGeom>
              <a:avLst/>
              <a:gdLst/>
              <a:ahLst/>
              <a:cxnLst/>
              <a:rect l="l" t="t" r="r" b="b"/>
              <a:pathLst>
                <a:path w="78104" h="93345">
                  <a:moveTo>
                    <a:pt x="38480" y="0"/>
                  </a:moveTo>
                  <a:lnTo>
                    <a:pt x="32664" y="15926"/>
                  </a:lnTo>
                  <a:lnTo>
                    <a:pt x="23479" y="29019"/>
                  </a:lnTo>
                  <a:lnTo>
                    <a:pt x="12174" y="40540"/>
                  </a:lnTo>
                  <a:lnTo>
                    <a:pt x="0" y="51752"/>
                  </a:lnTo>
                  <a:lnTo>
                    <a:pt x="7112" y="56134"/>
                  </a:lnTo>
                  <a:lnTo>
                    <a:pt x="36068" y="81648"/>
                  </a:lnTo>
                  <a:lnTo>
                    <a:pt x="43052" y="92938"/>
                  </a:lnTo>
                  <a:lnTo>
                    <a:pt x="48863" y="78520"/>
                  </a:lnTo>
                  <a:lnTo>
                    <a:pt x="56864" y="66154"/>
                  </a:lnTo>
                  <a:lnTo>
                    <a:pt x="66627" y="55426"/>
                  </a:lnTo>
                  <a:lnTo>
                    <a:pt x="77724" y="45923"/>
                  </a:lnTo>
                  <a:lnTo>
                    <a:pt x="66325" y="35806"/>
                  </a:lnTo>
                  <a:lnTo>
                    <a:pt x="55499" y="25146"/>
                  </a:lnTo>
                  <a:lnTo>
                    <a:pt x="50857" y="19066"/>
                  </a:lnTo>
                  <a:lnTo>
                    <a:pt x="46466" y="12849"/>
                  </a:lnTo>
                  <a:lnTo>
                    <a:pt x="42336" y="6493"/>
                  </a:lnTo>
                  <a:lnTo>
                    <a:pt x="38480" y="0"/>
                  </a:lnTo>
                  <a:close/>
                </a:path>
              </a:pathLst>
            </a:custGeom>
            <a:solidFill>
              <a:srgbClr val="EC6A2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476487" y="4206240"/>
              <a:ext cx="316966" cy="3856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72008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1397" y="113080"/>
                  </a:lnTo>
                  <a:lnTo>
                    <a:pt x="7747" y="116001"/>
                  </a:lnTo>
                  <a:lnTo>
                    <a:pt x="11938" y="117830"/>
                  </a:lnTo>
                  <a:lnTo>
                    <a:pt x="16255" y="119659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44529" y="137291"/>
                  </a:lnTo>
                  <a:lnTo>
                    <a:pt x="52921" y="149010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8563" y="145529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62356" y="134239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lnTo>
                    <a:pt x="85322" y="52552"/>
                  </a:lnTo>
                  <a:lnTo>
                    <a:pt x="77775" y="14262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close/>
                </a:path>
                <a:path w="129540" h="196850">
                  <a:moveTo>
                    <a:pt x="85322" y="52552"/>
                  </a:moveTo>
                  <a:lnTo>
                    <a:pt x="65150" y="52552"/>
                  </a:lnTo>
                  <a:lnTo>
                    <a:pt x="68980" y="59048"/>
                  </a:lnTo>
                  <a:lnTo>
                    <a:pt x="98341" y="93504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88563" y="145529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92890" y="65122"/>
                  </a:lnTo>
                  <a:lnTo>
                    <a:pt x="87010" y="56427"/>
                  </a:lnTo>
                  <a:lnTo>
                    <a:pt x="85322" y="5255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572499" y="4283963"/>
              <a:ext cx="129539" cy="196850"/>
            </a:xfrm>
            <a:custGeom>
              <a:avLst/>
              <a:gdLst/>
              <a:ahLst/>
              <a:cxnLst/>
              <a:rect l="l" t="t" r="r" b="b"/>
              <a:pathLst>
                <a:path w="129540" h="196850">
                  <a:moveTo>
                    <a:pt x="65150" y="52552"/>
                  </a:moveTo>
                  <a:lnTo>
                    <a:pt x="92614" y="88380"/>
                  </a:lnTo>
                  <a:lnTo>
                    <a:pt x="104140" y="98488"/>
                  </a:lnTo>
                  <a:lnTo>
                    <a:pt x="92904" y="108001"/>
                  </a:lnTo>
                  <a:lnTo>
                    <a:pt x="83121" y="118737"/>
                  </a:lnTo>
                  <a:lnTo>
                    <a:pt x="75243" y="131108"/>
                  </a:lnTo>
                  <a:lnTo>
                    <a:pt x="69723" y="145529"/>
                  </a:lnTo>
                  <a:lnTo>
                    <a:pt x="66167" y="139700"/>
                  </a:lnTo>
                  <a:lnTo>
                    <a:pt x="39116" y="111633"/>
                  </a:lnTo>
                  <a:lnTo>
                    <a:pt x="33400" y="108712"/>
                  </a:lnTo>
                  <a:lnTo>
                    <a:pt x="26416" y="104330"/>
                  </a:lnTo>
                  <a:lnTo>
                    <a:pt x="26797" y="104330"/>
                  </a:lnTo>
                  <a:lnTo>
                    <a:pt x="38897" y="93111"/>
                  </a:lnTo>
                  <a:lnTo>
                    <a:pt x="50164" y="81584"/>
                  </a:lnTo>
                  <a:lnTo>
                    <a:pt x="59336" y="68486"/>
                  </a:lnTo>
                  <a:lnTo>
                    <a:pt x="65150" y="52552"/>
                  </a:lnTo>
                  <a:close/>
                </a:path>
                <a:path w="129540" h="196850">
                  <a:moveTo>
                    <a:pt x="69342" y="0"/>
                  </a:moveTo>
                  <a:lnTo>
                    <a:pt x="68199" y="0"/>
                  </a:lnTo>
                  <a:lnTo>
                    <a:pt x="67182" y="254"/>
                  </a:lnTo>
                  <a:lnTo>
                    <a:pt x="66167" y="762"/>
                  </a:lnTo>
                  <a:lnTo>
                    <a:pt x="60832" y="3314"/>
                  </a:lnTo>
                  <a:lnTo>
                    <a:pt x="57023" y="8064"/>
                  </a:lnTo>
                  <a:lnTo>
                    <a:pt x="56388" y="14262"/>
                  </a:lnTo>
                  <a:lnTo>
                    <a:pt x="54931" y="22468"/>
                  </a:lnTo>
                  <a:lnTo>
                    <a:pt x="53308" y="30670"/>
                  </a:lnTo>
                  <a:lnTo>
                    <a:pt x="51637" y="38872"/>
                  </a:lnTo>
                  <a:lnTo>
                    <a:pt x="50038" y="47078"/>
                  </a:lnTo>
                  <a:lnTo>
                    <a:pt x="24955" y="82408"/>
                  </a:lnTo>
                  <a:lnTo>
                    <a:pt x="19300" y="87368"/>
                  </a:lnTo>
                  <a:lnTo>
                    <a:pt x="13716" y="92290"/>
                  </a:lnTo>
                  <a:lnTo>
                    <a:pt x="10541" y="94843"/>
                  </a:lnTo>
                  <a:lnTo>
                    <a:pt x="7747" y="97409"/>
                  </a:lnTo>
                  <a:lnTo>
                    <a:pt x="4952" y="100317"/>
                  </a:lnTo>
                  <a:lnTo>
                    <a:pt x="0" y="105067"/>
                  </a:lnTo>
                  <a:lnTo>
                    <a:pt x="20827" y="121462"/>
                  </a:lnTo>
                  <a:lnTo>
                    <a:pt x="33684" y="127961"/>
                  </a:lnTo>
                  <a:lnTo>
                    <a:pt x="58420" y="162674"/>
                  </a:lnTo>
                  <a:lnTo>
                    <a:pt x="61928" y="175036"/>
                  </a:lnTo>
                  <a:lnTo>
                    <a:pt x="63688" y="181096"/>
                  </a:lnTo>
                  <a:lnTo>
                    <a:pt x="65531" y="187121"/>
                  </a:lnTo>
                  <a:lnTo>
                    <a:pt x="66928" y="190398"/>
                  </a:lnTo>
                  <a:lnTo>
                    <a:pt x="68325" y="193319"/>
                  </a:lnTo>
                  <a:lnTo>
                    <a:pt x="70103" y="196596"/>
                  </a:lnTo>
                  <a:lnTo>
                    <a:pt x="74675" y="192214"/>
                  </a:lnTo>
                  <a:lnTo>
                    <a:pt x="77850" y="186016"/>
                  </a:lnTo>
                  <a:lnTo>
                    <a:pt x="79248" y="179819"/>
                  </a:lnTo>
                  <a:lnTo>
                    <a:pt x="81279" y="171792"/>
                  </a:lnTo>
                  <a:lnTo>
                    <a:pt x="83820" y="164147"/>
                  </a:lnTo>
                  <a:lnTo>
                    <a:pt x="85217" y="156476"/>
                  </a:lnTo>
                  <a:lnTo>
                    <a:pt x="89538" y="142336"/>
                  </a:lnTo>
                  <a:lnTo>
                    <a:pt x="96551" y="130317"/>
                  </a:lnTo>
                  <a:lnTo>
                    <a:pt x="105898" y="120075"/>
                  </a:lnTo>
                  <a:lnTo>
                    <a:pt x="117221" y="111264"/>
                  </a:lnTo>
                  <a:lnTo>
                    <a:pt x="119379" y="109804"/>
                  </a:lnTo>
                  <a:lnTo>
                    <a:pt x="121411" y="108343"/>
                  </a:lnTo>
                  <a:lnTo>
                    <a:pt x="123571" y="106883"/>
                  </a:lnTo>
                  <a:lnTo>
                    <a:pt x="129158" y="103238"/>
                  </a:lnTo>
                  <a:lnTo>
                    <a:pt x="129540" y="94843"/>
                  </a:lnTo>
                  <a:lnTo>
                    <a:pt x="124205" y="90843"/>
                  </a:lnTo>
                  <a:lnTo>
                    <a:pt x="122174" y="89382"/>
                  </a:lnTo>
                  <a:lnTo>
                    <a:pt x="119633" y="87922"/>
                  </a:lnTo>
                  <a:lnTo>
                    <a:pt x="117855" y="86461"/>
                  </a:lnTo>
                  <a:lnTo>
                    <a:pt x="111886" y="81724"/>
                  </a:lnTo>
                  <a:lnTo>
                    <a:pt x="105536" y="77711"/>
                  </a:lnTo>
                  <a:lnTo>
                    <a:pt x="100329" y="72618"/>
                  </a:lnTo>
                  <a:lnTo>
                    <a:pt x="80264" y="36131"/>
                  </a:lnTo>
                  <a:lnTo>
                    <a:pt x="77850" y="14986"/>
                  </a:lnTo>
                  <a:lnTo>
                    <a:pt x="77470" y="11341"/>
                  </a:lnTo>
                  <a:lnTo>
                    <a:pt x="76707" y="8064"/>
                  </a:lnTo>
                  <a:lnTo>
                    <a:pt x="75692" y="4787"/>
                  </a:lnTo>
                  <a:lnTo>
                    <a:pt x="74675" y="1638"/>
                  </a:lnTo>
                  <a:lnTo>
                    <a:pt x="72008" y="0"/>
                  </a:lnTo>
                  <a:lnTo>
                    <a:pt x="69342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572499" y="4283963"/>
              <a:ext cx="129540" cy="1965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566671" y="672109"/>
              <a:ext cx="344398" cy="32611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663699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123317" y="77215"/>
                  </a:moveTo>
                  <a:lnTo>
                    <a:pt x="94995" y="105155"/>
                  </a:lnTo>
                  <a:lnTo>
                    <a:pt x="88392" y="106552"/>
                  </a:lnTo>
                  <a:lnTo>
                    <a:pt x="85979" y="106171"/>
                  </a:lnTo>
                  <a:lnTo>
                    <a:pt x="84581" y="105917"/>
                  </a:lnTo>
                  <a:lnTo>
                    <a:pt x="71459" y="104431"/>
                  </a:lnTo>
                  <a:lnTo>
                    <a:pt x="58943" y="100504"/>
                  </a:lnTo>
                  <a:lnTo>
                    <a:pt x="47309" y="94077"/>
                  </a:lnTo>
                  <a:lnTo>
                    <a:pt x="36830" y="85089"/>
                  </a:lnTo>
                  <a:lnTo>
                    <a:pt x="33400" y="82676"/>
                  </a:lnTo>
                  <a:lnTo>
                    <a:pt x="31876" y="77724"/>
                  </a:lnTo>
                  <a:lnTo>
                    <a:pt x="32766" y="73025"/>
                  </a:lnTo>
                  <a:lnTo>
                    <a:pt x="33019" y="71246"/>
                  </a:lnTo>
                  <a:lnTo>
                    <a:pt x="33527" y="69595"/>
                  </a:lnTo>
                  <a:lnTo>
                    <a:pt x="34543" y="67944"/>
                  </a:lnTo>
                  <a:lnTo>
                    <a:pt x="37512" y="61958"/>
                  </a:lnTo>
                  <a:lnTo>
                    <a:pt x="64210" y="34204"/>
                  </a:lnTo>
                  <a:lnTo>
                    <a:pt x="82550" y="30972"/>
                  </a:lnTo>
                  <a:lnTo>
                    <a:pt x="100413" y="36097"/>
                  </a:lnTo>
                  <a:lnTo>
                    <a:pt x="114681" y="49402"/>
                  </a:lnTo>
                  <a:lnTo>
                    <a:pt x="119512" y="55856"/>
                  </a:lnTo>
                  <a:lnTo>
                    <a:pt x="122475" y="62833"/>
                  </a:lnTo>
                  <a:lnTo>
                    <a:pt x="123699" y="70048"/>
                  </a:lnTo>
                  <a:lnTo>
                    <a:pt x="123317" y="77215"/>
                  </a:lnTo>
                  <a:close/>
                </a:path>
                <a:path w="154305" h="137159">
                  <a:moveTo>
                    <a:pt x="153669" y="77724"/>
                  </a:moveTo>
                  <a:lnTo>
                    <a:pt x="153797" y="76962"/>
                  </a:lnTo>
                  <a:lnTo>
                    <a:pt x="153924" y="76072"/>
                  </a:lnTo>
                  <a:lnTo>
                    <a:pt x="154050" y="75183"/>
                  </a:lnTo>
                  <a:lnTo>
                    <a:pt x="130635" y="22637"/>
                  </a:lnTo>
                  <a:lnTo>
                    <a:pt x="77977" y="762"/>
                  </a:lnTo>
                  <a:lnTo>
                    <a:pt x="75437" y="380"/>
                  </a:lnTo>
                  <a:lnTo>
                    <a:pt x="73025" y="0"/>
                  </a:lnTo>
                  <a:lnTo>
                    <a:pt x="70231" y="762"/>
                  </a:lnTo>
                  <a:lnTo>
                    <a:pt x="67563" y="1650"/>
                  </a:lnTo>
                  <a:lnTo>
                    <a:pt x="64897" y="2412"/>
                  </a:lnTo>
                  <a:lnTo>
                    <a:pt x="25796" y="24764"/>
                  </a:lnTo>
                  <a:lnTo>
                    <a:pt x="2539" y="59943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8" y="92709"/>
                  </a:lnTo>
                  <a:lnTo>
                    <a:pt x="46974" y="127587"/>
                  </a:lnTo>
                  <a:lnTo>
                    <a:pt x="83312" y="136651"/>
                  </a:lnTo>
                  <a:lnTo>
                    <a:pt x="108289" y="132552"/>
                  </a:lnTo>
                  <a:lnTo>
                    <a:pt x="129492" y="120237"/>
                  </a:lnTo>
                  <a:lnTo>
                    <a:pt x="145194" y="101397"/>
                  </a:lnTo>
                  <a:lnTo>
                    <a:pt x="153669" y="777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825751" y="1018006"/>
              <a:ext cx="307822" cy="30482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923569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85951" y="68453"/>
                  </a:moveTo>
                  <a:lnTo>
                    <a:pt x="82595" y="76967"/>
                  </a:lnTo>
                  <a:lnTo>
                    <a:pt x="76251" y="83327"/>
                  </a:lnTo>
                  <a:lnTo>
                    <a:pt x="67931" y="86758"/>
                  </a:lnTo>
                  <a:lnTo>
                    <a:pt x="58646" y="86487"/>
                  </a:lnTo>
                  <a:lnTo>
                    <a:pt x="26769" y="64516"/>
                  </a:lnTo>
                  <a:lnTo>
                    <a:pt x="25245" y="58166"/>
                  </a:lnTo>
                  <a:lnTo>
                    <a:pt x="26134" y="52450"/>
                  </a:lnTo>
                  <a:lnTo>
                    <a:pt x="51280" y="31242"/>
                  </a:lnTo>
                  <a:lnTo>
                    <a:pt x="63091" y="34357"/>
                  </a:lnTo>
                  <a:lnTo>
                    <a:pt x="73378" y="40925"/>
                  </a:lnTo>
                  <a:lnTo>
                    <a:pt x="81283" y="50208"/>
                  </a:lnTo>
                  <a:lnTo>
                    <a:pt x="85951" y="61468"/>
                  </a:lnTo>
                  <a:lnTo>
                    <a:pt x="86332" y="63881"/>
                  </a:lnTo>
                  <a:lnTo>
                    <a:pt x="86332" y="66294"/>
                  </a:lnTo>
                  <a:lnTo>
                    <a:pt x="85951" y="68453"/>
                  </a:lnTo>
                </a:path>
                <a:path w="117475" h="114934">
                  <a:moveTo>
                    <a:pt x="116050" y="74168"/>
                  </a:moveTo>
                  <a:lnTo>
                    <a:pt x="117066" y="68325"/>
                  </a:lnTo>
                  <a:lnTo>
                    <a:pt x="116812" y="62230"/>
                  </a:lnTo>
                  <a:lnTo>
                    <a:pt x="115161" y="56134"/>
                  </a:lnTo>
                  <a:lnTo>
                    <a:pt x="92301" y="19224"/>
                  </a:lnTo>
                  <a:lnTo>
                    <a:pt x="53820" y="888"/>
                  </a:lnTo>
                  <a:lnTo>
                    <a:pt x="48867" y="0"/>
                  </a:lnTo>
                  <a:lnTo>
                    <a:pt x="44930" y="635"/>
                  </a:lnTo>
                  <a:lnTo>
                    <a:pt x="40866" y="1270"/>
                  </a:lnTo>
                  <a:lnTo>
                    <a:pt x="5415" y="31934"/>
                  </a:lnTo>
                  <a:lnTo>
                    <a:pt x="0" y="53832"/>
                  </a:lnTo>
                  <a:lnTo>
                    <a:pt x="99" y="60769"/>
                  </a:lnTo>
                  <a:lnTo>
                    <a:pt x="29023" y="103298"/>
                  </a:lnTo>
                  <a:lnTo>
                    <a:pt x="66774" y="114808"/>
                  </a:lnTo>
                  <a:lnTo>
                    <a:pt x="75394" y="113609"/>
                  </a:lnTo>
                  <a:lnTo>
                    <a:pt x="110128" y="89757"/>
                  </a:lnTo>
                  <a:lnTo>
                    <a:pt x="113881" y="82248"/>
                  </a:lnTo>
                  <a:lnTo>
                    <a:pt x="116050" y="74168"/>
                  </a:lnTo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1520951" y="1053122"/>
              <a:ext cx="310959" cy="31847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90169" y="75247"/>
                  </a:moveTo>
                  <a:lnTo>
                    <a:pt x="87282" y="83183"/>
                  </a:lnTo>
                  <a:lnTo>
                    <a:pt x="81835" y="89963"/>
                  </a:lnTo>
                  <a:lnTo>
                    <a:pt x="74364" y="94910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082" y="56451"/>
                  </a:lnTo>
                  <a:lnTo>
                    <a:pt x="29591" y="54038"/>
                  </a:lnTo>
                  <a:lnTo>
                    <a:pt x="30225" y="51625"/>
                  </a:lnTo>
                  <a:lnTo>
                    <a:pt x="31114" y="49212"/>
                  </a:lnTo>
                  <a:lnTo>
                    <a:pt x="40124" y="36439"/>
                  </a:lnTo>
                  <a:lnTo>
                    <a:pt x="53562" y="31035"/>
                  </a:lnTo>
                  <a:lnTo>
                    <a:pt x="67905" y="33228"/>
                  </a:lnTo>
                  <a:lnTo>
                    <a:pt x="90424" y="70802"/>
                  </a:lnTo>
                  <a:lnTo>
                    <a:pt x="90424" y="72326"/>
                  </a:lnTo>
                  <a:lnTo>
                    <a:pt x="90424" y="73723"/>
                  </a:lnTo>
                  <a:lnTo>
                    <a:pt x="90169" y="75247"/>
                  </a:lnTo>
                  <a:close/>
                </a:path>
                <a:path w="119380" h="127634">
                  <a:moveTo>
                    <a:pt x="119380" y="81978"/>
                  </a:moveTo>
                  <a:lnTo>
                    <a:pt x="111156" y="34432"/>
                  </a:lnTo>
                  <a:lnTo>
                    <a:pt x="74930" y="2603"/>
                  </a:lnTo>
                  <a:lnTo>
                    <a:pt x="61985" y="0"/>
                  </a:lnTo>
                  <a:lnTo>
                    <a:pt x="49006" y="253"/>
                  </a:lnTo>
                  <a:lnTo>
                    <a:pt x="9032" y="25400"/>
                  </a:lnTo>
                  <a:lnTo>
                    <a:pt x="0" y="51244"/>
                  </a:lnTo>
                  <a:lnTo>
                    <a:pt x="0" y="56578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253" y="82740"/>
                  </a:lnTo>
                  <a:lnTo>
                    <a:pt x="119380" y="81978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663781" y="749807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5" h="137159">
                  <a:moveTo>
                    <a:pt x="72943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815" y="2412"/>
                  </a:lnTo>
                  <a:lnTo>
                    <a:pt x="25715" y="24764"/>
                  </a:lnTo>
                  <a:lnTo>
                    <a:pt x="2458" y="59943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09"/>
                  </a:lnTo>
                  <a:lnTo>
                    <a:pt x="46893" y="127587"/>
                  </a:lnTo>
                  <a:lnTo>
                    <a:pt x="83230" y="136651"/>
                  </a:lnTo>
                  <a:lnTo>
                    <a:pt x="108208" y="132552"/>
                  </a:lnTo>
                  <a:lnTo>
                    <a:pt x="129411" y="120237"/>
                  </a:lnTo>
                  <a:lnTo>
                    <a:pt x="140816" y="106552"/>
                  </a:lnTo>
                  <a:lnTo>
                    <a:pt x="88310" y="106552"/>
                  </a:lnTo>
                  <a:lnTo>
                    <a:pt x="85897" y="106171"/>
                  </a:lnTo>
                  <a:lnTo>
                    <a:pt x="84500" y="105917"/>
                  </a:lnTo>
                  <a:lnTo>
                    <a:pt x="71378" y="104431"/>
                  </a:lnTo>
                  <a:lnTo>
                    <a:pt x="58862" y="100504"/>
                  </a:lnTo>
                  <a:lnTo>
                    <a:pt x="47228" y="94077"/>
                  </a:lnTo>
                  <a:lnTo>
                    <a:pt x="36748" y="85089"/>
                  </a:lnTo>
                  <a:lnTo>
                    <a:pt x="33319" y="82676"/>
                  </a:lnTo>
                  <a:lnTo>
                    <a:pt x="31795" y="77724"/>
                  </a:lnTo>
                  <a:lnTo>
                    <a:pt x="32684" y="73025"/>
                  </a:lnTo>
                  <a:lnTo>
                    <a:pt x="32938" y="71246"/>
                  </a:lnTo>
                  <a:lnTo>
                    <a:pt x="33446" y="69595"/>
                  </a:lnTo>
                  <a:lnTo>
                    <a:pt x="34462" y="67944"/>
                  </a:lnTo>
                  <a:lnTo>
                    <a:pt x="37431" y="61958"/>
                  </a:lnTo>
                  <a:lnTo>
                    <a:pt x="64129" y="34204"/>
                  </a:lnTo>
                  <a:lnTo>
                    <a:pt x="82468" y="30972"/>
                  </a:lnTo>
                  <a:lnTo>
                    <a:pt x="136379" y="30972"/>
                  </a:lnTo>
                  <a:lnTo>
                    <a:pt x="130554" y="22637"/>
                  </a:lnTo>
                  <a:lnTo>
                    <a:pt x="106803" y="6782"/>
                  </a:lnTo>
                  <a:lnTo>
                    <a:pt x="77896" y="762"/>
                  </a:lnTo>
                  <a:lnTo>
                    <a:pt x="72943" y="0"/>
                  </a:lnTo>
                  <a:close/>
                </a:path>
                <a:path w="154305" h="137159">
                  <a:moveTo>
                    <a:pt x="136379" y="30972"/>
                  </a:moveTo>
                  <a:lnTo>
                    <a:pt x="82468" y="30972"/>
                  </a:lnTo>
                  <a:lnTo>
                    <a:pt x="100332" y="36097"/>
                  </a:lnTo>
                  <a:lnTo>
                    <a:pt x="114599" y="49402"/>
                  </a:lnTo>
                  <a:lnTo>
                    <a:pt x="119431" y="55856"/>
                  </a:lnTo>
                  <a:lnTo>
                    <a:pt x="122394" y="62833"/>
                  </a:lnTo>
                  <a:lnTo>
                    <a:pt x="123542" y="69595"/>
                  </a:lnTo>
                  <a:lnTo>
                    <a:pt x="123554" y="71246"/>
                  </a:lnTo>
                  <a:lnTo>
                    <a:pt x="123235" y="77215"/>
                  </a:lnTo>
                  <a:lnTo>
                    <a:pt x="94914" y="105155"/>
                  </a:lnTo>
                  <a:lnTo>
                    <a:pt x="88310" y="106552"/>
                  </a:lnTo>
                  <a:lnTo>
                    <a:pt x="140816" y="106552"/>
                  </a:lnTo>
                  <a:lnTo>
                    <a:pt x="145113" y="101397"/>
                  </a:lnTo>
                  <a:lnTo>
                    <a:pt x="153588" y="77724"/>
                  </a:lnTo>
                  <a:lnTo>
                    <a:pt x="153969" y="75183"/>
                  </a:lnTo>
                  <a:lnTo>
                    <a:pt x="146994" y="46160"/>
                  </a:lnTo>
                  <a:lnTo>
                    <a:pt x="136379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1694434" y="780780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4" h="76200">
                  <a:moveTo>
                    <a:pt x="51816" y="0"/>
                  </a:moveTo>
                  <a:lnTo>
                    <a:pt x="13327" y="20022"/>
                  </a:lnTo>
                  <a:lnTo>
                    <a:pt x="0" y="46370"/>
                  </a:lnTo>
                  <a:lnTo>
                    <a:pt x="1778" y="51450"/>
                  </a:lnTo>
                  <a:lnTo>
                    <a:pt x="6096" y="54117"/>
                  </a:lnTo>
                  <a:lnTo>
                    <a:pt x="16575" y="63105"/>
                  </a:lnTo>
                  <a:lnTo>
                    <a:pt x="28209" y="69532"/>
                  </a:lnTo>
                  <a:lnTo>
                    <a:pt x="40725" y="73459"/>
                  </a:lnTo>
                  <a:lnTo>
                    <a:pt x="53848" y="74945"/>
                  </a:lnTo>
                  <a:lnTo>
                    <a:pt x="57658" y="75580"/>
                  </a:lnTo>
                  <a:lnTo>
                    <a:pt x="60325" y="74818"/>
                  </a:lnTo>
                  <a:lnTo>
                    <a:pt x="64262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3" y="46243"/>
                  </a:lnTo>
                  <a:lnTo>
                    <a:pt x="92965" y="39076"/>
                  </a:lnTo>
                  <a:lnTo>
                    <a:pt x="91741" y="31861"/>
                  </a:lnTo>
                  <a:lnTo>
                    <a:pt x="88778" y="24884"/>
                  </a:lnTo>
                  <a:lnTo>
                    <a:pt x="83947" y="18430"/>
                  </a:lnTo>
                  <a:lnTo>
                    <a:pt x="69679" y="5125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923668" y="1096390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4">
                  <a:moveTo>
                    <a:pt x="48768" y="0"/>
                  </a:moveTo>
                  <a:lnTo>
                    <a:pt x="13890" y="18653"/>
                  </a:lnTo>
                  <a:lnTo>
                    <a:pt x="0" y="60769"/>
                  </a:lnTo>
                  <a:lnTo>
                    <a:pt x="956" y="67706"/>
                  </a:lnTo>
                  <a:lnTo>
                    <a:pt x="28924" y="103298"/>
                  </a:lnTo>
                  <a:lnTo>
                    <a:pt x="66675" y="114808"/>
                  </a:lnTo>
                  <a:lnTo>
                    <a:pt x="75295" y="113609"/>
                  </a:lnTo>
                  <a:lnTo>
                    <a:pt x="110029" y="89757"/>
                  </a:lnTo>
                  <a:lnTo>
                    <a:pt x="111528" y="86758"/>
                  </a:lnTo>
                  <a:lnTo>
                    <a:pt x="67831" y="86758"/>
                  </a:lnTo>
                  <a:lnTo>
                    <a:pt x="58547" y="86487"/>
                  </a:lnTo>
                  <a:lnTo>
                    <a:pt x="26669" y="64516"/>
                  </a:lnTo>
                  <a:lnTo>
                    <a:pt x="25145" y="58166"/>
                  </a:lnTo>
                  <a:lnTo>
                    <a:pt x="26035" y="52450"/>
                  </a:lnTo>
                  <a:lnTo>
                    <a:pt x="51181" y="31242"/>
                  </a:lnTo>
                  <a:lnTo>
                    <a:pt x="102408" y="31242"/>
                  </a:lnTo>
                  <a:lnTo>
                    <a:pt x="92201" y="19224"/>
                  </a:lnTo>
                  <a:lnTo>
                    <a:pt x="74306" y="7395"/>
                  </a:lnTo>
                  <a:lnTo>
                    <a:pt x="53720" y="888"/>
                  </a:lnTo>
                  <a:lnTo>
                    <a:pt x="48768" y="0"/>
                  </a:lnTo>
                  <a:close/>
                </a:path>
                <a:path w="117475" h="114934">
                  <a:moveTo>
                    <a:pt x="102408" y="31242"/>
                  </a:moveTo>
                  <a:lnTo>
                    <a:pt x="51181" y="31242"/>
                  </a:lnTo>
                  <a:lnTo>
                    <a:pt x="62992" y="34357"/>
                  </a:lnTo>
                  <a:lnTo>
                    <a:pt x="73279" y="40925"/>
                  </a:lnTo>
                  <a:lnTo>
                    <a:pt x="81184" y="50208"/>
                  </a:lnTo>
                  <a:lnTo>
                    <a:pt x="85851" y="61468"/>
                  </a:lnTo>
                  <a:lnTo>
                    <a:pt x="86232" y="63881"/>
                  </a:lnTo>
                  <a:lnTo>
                    <a:pt x="86232" y="66294"/>
                  </a:lnTo>
                  <a:lnTo>
                    <a:pt x="85851" y="68453"/>
                  </a:lnTo>
                  <a:lnTo>
                    <a:pt x="82496" y="76967"/>
                  </a:lnTo>
                  <a:lnTo>
                    <a:pt x="76152" y="83327"/>
                  </a:lnTo>
                  <a:lnTo>
                    <a:pt x="67831" y="86758"/>
                  </a:lnTo>
                  <a:lnTo>
                    <a:pt x="111528" y="86758"/>
                  </a:lnTo>
                  <a:lnTo>
                    <a:pt x="113782" y="82248"/>
                  </a:lnTo>
                  <a:lnTo>
                    <a:pt x="115950" y="74168"/>
                  </a:lnTo>
                  <a:lnTo>
                    <a:pt x="116856" y="68961"/>
                  </a:lnTo>
                  <a:lnTo>
                    <a:pt x="116781" y="63881"/>
                  </a:lnTo>
                  <a:lnTo>
                    <a:pt x="116712" y="62230"/>
                  </a:lnTo>
                  <a:lnTo>
                    <a:pt x="115062" y="56134"/>
                  </a:lnTo>
                  <a:lnTo>
                    <a:pt x="106191" y="35696"/>
                  </a:lnTo>
                  <a:lnTo>
                    <a:pt x="102408" y="3124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948815" y="1127633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4" h="55244">
                  <a:moveTo>
                    <a:pt x="26035" y="0"/>
                  </a:moveTo>
                  <a:lnTo>
                    <a:pt x="0" y="26415"/>
                  </a:lnTo>
                  <a:lnTo>
                    <a:pt x="1778" y="31876"/>
                  </a:lnTo>
                  <a:lnTo>
                    <a:pt x="33655" y="53975"/>
                  </a:lnTo>
                  <a:lnTo>
                    <a:pt x="42793" y="54873"/>
                  </a:lnTo>
                  <a:lnTo>
                    <a:pt x="51038" y="51831"/>
                  </a:lnTo>
                  <a:lnTo>
                    <a:pt x="57354" y="45670"/>
                  </a:lnTo>
                  <a:lnTo>
                    <a:pt x="60706" y="37211"/>
                  </a:lnTo>
                  <a:lnTo>
                    <a:pt x="61087" y="35051"/>
                  </a:lnTo>
                  <a:lnTo>
                    <a:pt x="61087" y="32638"/>
                  </a:lnTo>
                  <a:lnTo>
                    <a:pt x="26035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618868" y="1131633"/>
              <a:ext cx="119380" cy="127635"/>
            </a:xfrm>
            <a:custGeom>
              <a:avLst/>
              <a:gdLst/>
              <a:ahLst/>
              <a:cxnLst/>
              <a:rect l="l" t="t" r="r" b="b"/>
              <a:pathLst>
                <a:path w="119380" h="127634">
                  <a:moveTo>
                    <a:pt x="61985" y="0"/>
                  </a:moveTo>
                  <a:lnTo>
                    <a:pt x="24892" y="9715"/>
                  </a:lnTo>
                  <a:lnTo>
                    <a:pt x="889" y="46037"/>
                  </a:lnTo>
                  <a:lnTo>
                    <a:pt x="0" y="51244"/>
                  </a:lnTo>
                  <a:lnTo>
                    <a:pt x="59" y="57092"/>
                  </a:lnTo>
                  <a:lnTo>
                    <a:pt x="634" y="62039"/>
                  </a:lnTo>
                  <a:lnTo>
                    <a:pt x="1793" y="81539"/>
                  </a:lnTo>
                  <a:lnTo>
                    <a:pt x="9239" y="99171"/>
                  </a:lnTo>
                  <a:lnTo>
                    <a:pt x="22066" y="113349"/>
                  </a:lnTo>
                  <a:lnTo>
                    <a:pt x="39369" y="122491"/>
                  </a:lnTo>
                  <a:lnTo>
                    <a:pt x="64758" y="127631"/>
                  </a:lnTo>
                  <a:lnTo>
                    <a:pt x="88550" y="121983"/>
                  </a:lnTo>
                  <a:lnTo>
                    <a:pt x="107628" y="107096"/>
                  </a:lnTo>
                  <a:lnTo>
                    <a:pt x="112484" y="97345"/>
                  </a:lnTo>
                  <a:lnTo>
                    <a:pt x="65405" y="97345"/>
                  </a:lnTo>
                  <a:lnTo>
                    <a:pt x="49424" y="94313"/>
                  </a:lnTo>
                  <a:lnTo>
                    <a:pt x="37195" y="85280"/>
                  </a:lnTo>
                  <a:lnTo>
                    <a:pt x="29989" y="72056"/>
                  </a:lnTo>
                  <a:lnTo>
                    <a:pt x="29120" y="57092"/>
                  </a:lnTo>
                  <a:lnTo>
                    <a:pt x="29153" y="56118"/>
                  </a:lnTo>
                  <a:lnTo>
                    <a:pt x="53562" y="31035"/>
                  </a:lnTo>
                  <a:lnTo>
                    <a:pt x="108411" y="31035"/>
                  </a:lnTo>
                  <a:lnTo>
                    <a:pt x="96019" y="15702"/>
                  </a:lnTo>
                  <a:lnTo>
                    <a:pt x="74930" y="2603"/>
                  </a:lnTo>
                  <a:lnTo>
                    <a:pt x="61985" y="0"/>
                  </a:lnTo>
                  <a:close/>
                </a:path>
                <a:path w="119380" h="127634">
                  <a:moveTo>
                    <a:pt x="108411" y="31035"/>
                  </a:moveTo>
                  <a:lnTo>
                    <a:pt x="53562" y="31035"/>
                  </a:lnTo>
                  <a:lnTo>
                    <a:pt x="67905" y="33228"/>
                  </a:lnTo>
                  <a:lnTo>
                    <a:pt x="79629" y="43243"/>
                  </a:lnTo>
                  <a:lnTo>
                    <a:pt x="84637" y="49389"/>
                  </a:lnTo>
                  <a:lnTo>
                    <a:pt x="88074" y="56118"/>
                  </a:lnTo>
                  <a:lnTo>
                    <a:pt x="89987" y="63299"/>
                  </a:lnTo>
                  <a:lnTo>
                    <a:pt x="90424" y="70802"/>
                  </a:lnTo>
                  <a:lnTo>
                    <a:pt x="90424" y="73723"/>
                  </a:lnTo>
                  <a:lnTo>
                    <a:pt x="65405" y="97345"/>
                  </a:lnTo>
                  <a:lnTo>
                    <a:pt x="112484" y="97345"/>
                  </a:lnTo>
                  <a:lnTo>
                    <a:pt x="118872" y="84518"/>
                  </a:lnTo>
                  <a:lnTo>
                    <a:pt x="119125" y="83629"/>
                  </a:lnTo>
                  <a:lnTo>
                    <a:pt x="119380" y="81978"/>
                  </a:lnTo>
                  <a:lnTo>
                    <a:pt x="119292" y="57092"/>
                  </a:lnTo>
                  <a:lnTo>
                    <a:pt x="111156" y="34432"/>
                  </a:lnTo>
                  <a:lnTo>
                    <a:pt x="108411" y="3103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647951" y="1162034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4" h="66040">
                  <a:moveTo>
                    <a:pt x="24606" y="0"/>
                  </a:moveTo>
                  <a:lnTo>
                    <a:pt x="11080" y="5840"/>
                  </a:lnTo>
                  <a:lnTo>
                    <a:pt x="2031" y="18811"/>
                  </a:lnTo>
                  <a:lnTo>
                    <a:pt x="508" y="23637"/>
                  </a:lnTo>
                  <a:lnTo>
                    <a:pt x="0" y="26050"/>
                  </a:lnTo>
                  <a:lnTo>
                    <a:pt x="908" y="41618"/>
                  </a:lnTo>
                  <a:lnTo>
                    <a:pt x="8127" y="54673"/>
                  </a:lnTo>
                  <a:lnTo>
                    <a:pt x="20395" y="63323"/>
                  </a:lnTo>
                  <a:lnTo>
                    <a:pt x="36449" y="65674"/>
                  </a:lnTo>
                  <a:lnTo>
                    <a:pt x="45335" y="63920"/>
                  </a:lnTo>
                  <a:lnTo>
                    <a:pt x="52768" y="59356"/>
                  </a:lnTo>
                  <a:lnTo>
                    <a:pt x="58201" y="52744"/>
                  </a:lnTo>
                  <a:lnTo>
                    <a:pt x="61087" y="44846"/>
                  </a:lnTo>
                  <a:lnTo>
                    <a:pt x="61341" y="40401"/>
                  </a:lnTo>
                  <a:lnTo>
                    <a:pt x="60926" y="32700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54929" y="2135859"/>
            <a:ext cx="10465545" cy="256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0" lvl="0" indent="-1581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41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tử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0215" marR="0" lvl="0" indent="-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8641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66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20,254 Old Pages Stock Photos, Pictures &amp; Royalty-Free Images - iStock">
            <a:extLst>
              <a:ext uri="{FF2B5EF4-FFF2-40B4-BE49-F238E27FC236}">
                <a16:creationId xmlns:a16="http://schemas.microsoft.com/office/drawing/2014/main" id="{61D7B802-F951-AB89-285E-2A5E29264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 chất tác dụng với HCl và những lưu ý khi sử dụng, bảo quản">
            <a:extLst>
              <a:ext uri="{FF2B5EF4-FFF2-40B4-BE49-F238E27FC236}">
                <a16:creationId xmlns:a16="http://schemas.microsoft.com/office/drawing/2014/main" id="{03696F1B-580E-039D-81AA-DF44E045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4905"/>
            <a:ext cx="2260314" cy="208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951D6-1887-5A7C-67F1-F49DFDE9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254" y="339047"/>
            <a:ext cx="4924746" cy="6195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D4BF3E-42C5-2437-85E3-B46CE56FF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t="20345" r="5865" b="18861"/>
          <a:stretch/>
        </p:blipFill>
        <p:spPr>
          <a:xfrm>
            <a:off x="6256962" y="339047"/>
            <a:ext cx="4924746" cy="291786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0EEB54D-0899-5875-B23C-7437339BFC79}"/>
              </a:ext>
            </a:extLst>
          </p:cNvPr>
          <p:cNvSpPr/>
          <p:nvPr/>
        </p:nvSpPr>
        <p:spPr>
          <a:xfrm>
            <a:off x="6602858" y="2887039"/>
            <a:ext cx="4924746" cy="1818526"/>
          </a:xfrm>
          <a:prstGeom prst="cloudCallout">
            <a:avLst>
              <a:gd name="adj1" fmla="val -14574"/>
              <a:gd name="adj2" fmla="val 7241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02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3D4A5-7F1B-40B2-A02B-9B33D466B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3" t="20345" r="5865" b="18861"/>
          <a:stretch/>
        </p:blipFill>
        <p:spPr>
          <a:xfrm>
            <a:off x="400692" y="885160"/>
            <a:ext cx="4777483" cy="5087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A34CD-8938-A1F7-A194-9B62A2CFF501}"/>
              </a:ext>
            </a:extLst>
          </p:cNvPr>
          <p:cNvSpPr txBox="1"/>
          <p:nvPr/>
        </p:nvSpPr>
        <p:spPr>
          <a:xfrm>
            <a:off x="5465852" y="626723"/>
            <a:ext cx="6205591" cy="591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(1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8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EA34CD-8938-A1F7-A194-9B62A2CFF501}"/>
              </a:ext>
            </a:extLst>
          </p:cNvPr>
          <p:cNvSpPr txBox="1"/>
          <p:nvPr/>
        </p:nvSpPr>
        <p:spPr>
          <a:xfrm>
            <a:off x="5465852" y="626723"/>
            <a:ext cx="62055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IV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346F1-F046-A34D-FFE7-E48B4B59A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5" t="15549"/>
          <a:stretch/>
        </p:blipFill>
        <p:spPr>
          <a:xfrm>
            <a:off x="274321" y="2267213"/>
            <a:ext cx="4781005" cy="276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A34CD-8938-A1F7-A194-9B62A2CFF501}"/>
              </a:ext>
            </a:extLst>
          </p:cNvPr>
          <p:cNvSpPr txBox="1"/>
          <p:nvPr/>
        </p:nvSpPr>
        <p:spPr>
          <a:xfrm>
            <a:off x="5465852" y="3650633"/>
            <a:ext cx="62055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40232" y="1398003"/>
            <a:ext cx="927462" cy="1946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767694" y="1398003"/>
            <a:ext cx="793568" cy="19463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5617" y="394371"/>
            <a:ext cx="4010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674" y="5743514"/>
            <a:ext cx="4010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H="1" flipV="1">
            <a:off x="1840233" y="4167051"/>
            <a:ext cx="824590" cy="15764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C98F3-803D-79AD-C0C4-97D564F14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4" r="20247"/>
          <a:stretch/>
        </p:blipFill>
        <p:spPr>
          <a:xfrm>
            <a:off x="195209" y="1438381"/>
            <a:ext cx="4469258" cy="4459285"/>
          </a:xfrm>
          <a:prstGeom prst="rect">
            <a:avLst/>
          </a:prstGeom>
        </p:spPr>
      </p:pic>
      <p:sp>
        <p:nvSpPr>
          <p:cNvPr id="54" name="object 2">
            <a:extLst>
              <a:ext uri="{FF2B5EF4-FFF2-40B4-BE49-F238E27FC236}">
                <a16:creationId xmlns:a16="http://schemas.microsoft.com/office/drawing/2014/main" id="{251D23CD-82EE-0315-6FEB-842C93733689}"/>
              </a:ext>
            </a:extLst>
          </p:cNvPr>
          <p:cNvSpPr/>
          <p:nvPr/>
        </p:nvSpPr>
        <p:spPr>
          <a:xfrm>
            <a:off x="1" y="5421084"/>
            <a:ext cx="3114260" cy="1437416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" name="object 10">
            <a:extLst>
              <a:ext uri="{FF2B5EF4-FFF2-40B4-BE49-F238E27FC236}">
                <a16:creationId xmlns:a16="http://schemas.microsoft.com/office/drawing/2014/main" id="{0EF40488-FAD1-55B1-1E03-E72098A74132}"/>
              </a:ext>
            </a:extLst>
          </p:cNvPr>
          <p:cNvGrpSpPr/>
          <p:nvPr/>
        </p:nvGrpSpPr>
        <p:grpSpPr>
          <a:xfrm>
            <a:off x="121832" y="4153298"/>
            <a:ext cx="11713994" cy="2723956"/>
            <a:chOff x="775639" y="1428051"/>
            <a:chExt cx="7769428" cy="3134855"/>
          </a:xfrm>
        </p:grpSpPr>
        <p:sp>
          <p:nvSpPr>
            <p:cNvPr id="6" name="object 11">
              <a:extLst>
                <a:ext uri="{FF2B5EF4-FFF2-40B4-BE49-F238E27FC236}">
                  <a16:creationId xmlns:a16="http://schemas.microsoft.com/office/drawing/2014/main" id="{5EA2F789-C8F2-F3F9-8EE4-D4D51B8751AF}"/>
                </a:ext>
              </a:extLst>
            </p:cNvPr>
            <p:cNvSpPr/>
            <p:nvPr/>
          </p:nvSpPr>
          <p:spPr>
            <a:xfrm>
              <a:off x="5474871" y="338615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12">
              <a:extLst>
                <a:ext uri="{FF2B5EF4-FFF2-40B4-BE49-F238E27FC236}">
                  <a16:creationId xmlns:a16="http://schemas.microsoft.com/office/drawing/2014/main" id="{6F32884B-E08C-768C-6DCD-0186BFD15E52}"/>
                </a:ext>
              </a:extLst>
            </p:cNvPr>
            <p:cNvSpPr/>
            <p:nvPr/>
          </p:nvSpPr>
          <p:spPr>
            <a:xfrm>
              <a:off x="5542035" y="3599689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0EE13DB6-BB8D-E557-DD89-E653F5BB6343}"/>
                </a:ext>
              </a:extLst>
            </p:cNvPr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14">
              <a:extLst>
                <a:ext uri="{FF2B5EF4-FFF2-40B4-BE49-F238E27FC236}">
                  <a16:creationId xmlns:a16="http://schemas.microsoft.com/office/drawing/2014/main" id="{4040AE26-8E9F-9583-4998-9361C5313032}"/>
                </a:ext>
              </a:extLst>
            </p:cNvPr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25841FEF-E10F-9C04-BECE-E4540FC806E5}"/>
                </a:ext>
              </a:extLst>
            </p:cNvPr>
            <p:cNvSpPr/>
            <p:nvPr/>
          </p:nvSpPr>
          <p:spPr>
            <a:xfrm>
              <a:off x="2010138" y="3739007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EDF2A4BB-F247-1439-90C3-5A10B4FCD575}"/>
                </a:ext>
              </a:extLst>
            </p:cNvPr>
            <p:cNvSpPr/>
            <p:nvPr/>
          </p:nvSpPr>
          <p:spPr>
            <a:xfrm>
              <a:off x="2105584" y="3818890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56513B7C-447A-1CFE-8463-27012067BA8C}"/>
                </a:ext>
              </a:extLst>
            </p:cNvPr>
            <p:cNvSpPr/>
            <p:nvPr/>
          </p:nvSpPr>
          <p:spPr>
            <a:xfrm>
              <a:off x="1583824" y="3295413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63BE2C48-85A8-D71D-6012-76BC62B75121}"/>
                </a:ext>
              </a:extLst>
            </p:cNvPr>
            <p:cNvSpPr/>
            <p:nvPr/>
          </p:nvSpPr>
          <p:spPr>
            <a:xfrm>
              <a:off x="1590667" y="3182112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AE73C200-4390-EC63-920B-5D66D68EFFDB}"/>
                </a:ext>
              </a:extLst>
            </p:cNvPr>
            <p:cNvSpPr/>
            <p:nvPr/>
          </p:nvSpPr>
          <p:spPr>
            <a:xfrm>
              <a:off x="1496568" y="32293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2678DAF5-9FBC-EEDE-F626-3C29686CE1B8}"/>
                </a:ext>
              </a:extLst>
            </p:cNvPr>
            <p:cNvSpPr/>
            <p:nvPr/>
          </p:nvSpPr>
          <p:spPr>
            <a:xfrm>
              <a:off x="1612904" y="3263088"/>
              <a:ext cx="142735" cy="2103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21">
              <a:extLst>
                <a:ext uri="{FF2B5EF4-FFF2-40B4-BE49-F238E27FC236}">
                  <a16:creationId xmlns:a16="http://schemas.microsoft.com/office/drawing/2014/main" id="{F4BEBB91-D025-21D8-D075-9A1C67BBEA25}"/>
                </a:ext>
              </a:extLst>
            </p:cNvPr>
            <p:cNvSpPr/>
            <p:nvPr/>
          </p:nvSpPr>
          <p:spPr>
            <a:xfrm>
              <a:off x="1612526" y="3276824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CC9FFC1B-F300-C7CC-F8FD-8117FA8F5ED1}"/>
                </a:ext>
              </a:extLst>
            </p:cNvPr>
            <p:cNvSpPr/>
            <p:nvPr/>
          </p:nvSpPr>
          <p:spPr>
            <a:xfrm>
              <a:off x="1591099" y="324211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D69501C3-B9E6-6BB7-0FB1-550E454DF14A}"/>
                </a:ext>
              </a:extLst>
            </p:cNvPr>
            <p:cNvSpPr/>
            <p:nvPr/>
          </p:nvSpPr>
          <p:spPr>
            <a:xfrm>
              <a:off x="1632798" y="3380605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 dirty="0"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2BAB75B7-2F00-29A0-DEBB-614AD48FFBF5}"/>
                </a:ext>
              </a:extLst>
            </p:cNvPr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E5DBF648-D842-1586-8A35-6E31005FE1F5}"/>
                </a:ext>
              </a:extLst>
            </p:cNvPr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7">
              <a:extLst>
                <a:ext uri="{FF2B5EF4-FFF2-40B4-BE49-F238E27FC236}">
                  <a16:creationId xmlns:a16="http://schemas.microsoft.com/office/drawing/2014/main" id="{8E248386-309A-7CC9-4FE7-2EB4C0C2FD9F}"/>
                </a:ext>
              </a:extLst>
            </p:cNvPr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2" name="object 28">
              <a:extLst>
                <a:ext uri="{FF2B5EF4-FFF2-40B4-BE49-F238E27FC236}">
                  <a16:creationId xmlns:a16="http://schemas.microsoft.com/office/drawing/2014/main" id="{C7F4038F-BE10-B4C1-13C1-35447BA5DAE6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3" name="object 29">
              <a:extLst>
                <a:ext uri="{FF2B5EF4-FFF2-40B4-BE49-F238E27FC236}">
                  <a16:creationId xmlns:a16="http://schemas.microsoft.com/office/drawing/2014/main" id="{46D343CB-C171-7E5E-6F9D-B14496E30488}"/>
                </a:ext>
              </a:extLst>
            </p:cNvPr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4" name="object 30">
              <a:extLst>
                <a:ext uri="{FF2B5EF4-FFF2-40B4-BE49-F238E27FC236}">
                  <a16:creationId xmlns:a16="http://schemas.microsoft.com/office/drawing/2014/main" id="{F671C016-BBB5-B6A4-B21D-C84B74B081E9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42F660B4-49E1-54FD-1A7A-9EFAED9E0045}"/>
                </a:ext>
              </a:extLst>
            </p:cNvPr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6" name="object 32">
              <a:extLst>
                <a:ext uri="{FF2B5EF4-FFF2-40B4-BE49-F238E27FC236}">
                  <a16:creationId xmlns:a16="http://schemas.microsoft.com/office/drawing/2014/main" id="{D03BA6BD-B8B9-6454-1F3E-C7BDC2C1C6D8}"/>
                </a:ext>
              </a:extLst>
            </p:cNvPr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7" name="object 33">
              <a:extLst>
                <a:ext uri="{FF2B5EF4-FFF2-40B4-BE49-F238E27FC236}">
                  <a16:creationId xmlns:a16="http://schemas.microsoft.com/office/drawing/2014/main" id="{C69E9B7D-4FAA-4675-5DDE-99366CD5365B}"/>
                </a:ext>
              </a:extLst>
            </p:cNvPr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34">
              <a:extLst>
                <a:ext uri="{FF2B5EF4-FFF2-40B4-BE49-F238E27FC236}">
                  <a16:creationId xmlns:a16="http://schemas.microsoft.com/office/drawing/2014/main" id="{1496A582-3F4B-E921-100D-8D7290985DE1}"/>
                </a:ext>
              </a:extLst>
            </p:cNvPr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9" name="object 35">
              <a:extLst>
                <a:ext uri="{FF2B5EF4-FFF2-40B4-BE49-F238E27FC236}">
                  <a16:creationId xmlns:a16="http://schemas.microsoft.com/office/drawing/2014/main" id="{08A5D422-3103-1502-EA5D-00C1A806236D}"/>
                </a:ext>
              </a:extLst>
            </p:cNvPr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0" name="object 36">
              <a:extLst>
                <a:ext uri="{FF2B5EF4-FFF2-40B4-BE49-F238E27FC236}">
                  <a16:creationId xmlns:a16="http://schemas.microsoft.com/office/drawing/2014/main" id="{DB1BC2E0-BCD0-AEF4-0F49-9107BC81E55B}"/>
                </a:ext>
              </a:extLst>
            </p:cNvPr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37">
              <a:extLst>
                <a:ext uri="{FF2B5EF4-FFF2-40B4-BE49-F238E27FC236}">
                  <a16:creationId xmlns:a16="http://schemas.microsoft.com/office/drawing/2014/main" id="{ABA75219-E33C-ACB5-DC7C-C8EB867B5105}"/>
                </a:ext>
              </a:extLst>
            </p:cNvPr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2" name="object 38">
              <a:extLst>
                <a:ext uri="{FF2B5EF4-FFF2-40B4-BE49-F238E27FC236}">
                  <a16:creationId xmlns:a16="http://schemas.microsoft.com/office/drawing/2014/main" id="{6776ED1A-6B5F-0D65-B087-0080B0FD4177}"/>
                </a:ext>
              </a:extLst>
            </p:cNvPr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9">
              <a:extLst>
                <a:ext uri="{FF2B5EF4-FFF2-40B4-BE49-F238E27FC236}">
                  <a16:creationId xmlns:a16="http://schemas.microsoft.com/office/drawing/2014/main" id="{17598562-699F-FC8B-5062-261897C9037E}"/>
                </a:ext>
              </a:extLst>
            </p:cNvPr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4" name="object 40">
              <a:extLst>
                <a:ext uri="{FF2B5EF4-FFF2-40B4-BE49-F238E27FC236}">
                  <a16:creationId xmlns:a16="http://schemas.microsoft.com/office/drawing/2014/main" id="{80FBE4A1-7956-1DAE-58AB-F91E662F0C40}"/>
                </a:ext>
              </a:extLst>
            </p:cNvPr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5" name="object 41">
              <a:extLst>
                <a:ext uri="{FF2B5EF4-FFF2-40B4-BE49-F238E27FC236}">
                  <a16:creationId xmlns:a16="http://schemas.microsoft.com/office/drawing/2014/main" id="{E686D7DB-E606-A551-8336-A1DE96D69D69}"/>
                </a:ext>
              </a:extLst>
            </p:cNvPr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6" name="object 42">
              <a:extLst>
                <a:ext uri="{FF2B5EF4-FFF2-40B4-BE49-F238E27FC236}">
                  <a16:creationId xmlns:a16="http://schemas.microsoft.com/office/drawing/2014/main" id="{ADEBA7D9-AB6C-58B2-FFE7-AAF94E46F369}"/>
                </a:ext>
              </a:extLst>
            </p:cNvPr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7" name="object 44">
              <a:extLst>
                <a:ext uri="{FF2B5EF4-FFF2-40B4-BE49-F238E27FC236}">
                  <a16:creationId xmlns:a16="http://schemas.microsoft.com/office/drawing/2014/main" id="{418451BB-30D2-116A-251F-CE554ACA37AA}"/>
                </a:ext>
              </a:extLst>
            </p:cNvPr>
            <p:cNvSpPr/>
            <p:nvPr/>
          </p:nvSpPr>
          <p:spPr>
            <a:xfrm>
              <a:off x="775639" y="2024451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8" name="object 45">
              <a:extLst>
                <a:ext uri="{FF2B5EF4-FFF2-40B4-BE49-F238E27FC236}">
                  <a16:creationId xmlns:a16="http://schemas.microsoft.com/office/drawing/2014/main" id="{C93630D9-0481-FC68-69DA-D01169393CDE}"/>
                </a:ext>
              </a:extLst>
            </p:cNvPr>
            <p:cNvSpPr/>
            <p:nvPr/>
          </p:nvSpPr>
          <p:spPr>
            <a:xfrm>
              <a:off x="783168" y="1961449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9" name="object 48">
              <a:extLst>
                <a:ext uri="{FF2B5EF4-FFF2-40B4-BE49-F238E27FC236}">
                  <a16:creationId xmlns:a16="http://schemas.microsoft.com/office/drawing/2014/main" id="{28D3BFF0-E629-94DD-C663-F5D098E5C669}"/>
                </a:ext>
              </a:extLst>
            </p:cNvPr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9">
              <a:extLst>
                <a:ext uri="{FF2B5EF4-FFF2-40B4-BE49-F238E27FC236}">
                  <a16:creationId xmlns:a16="http://schemas.microsoft.com/office/drawing/2014/main" id="{AF7BEF14-940A-FA1E-2575-3D9079293618}"/>
                </a:ext>
              </a:extLst>
            </p:cNvPr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50">
              <a:extLst>
                <a:ext uri="{FF2B5EF4-FFF2-40B4-BE49-F238E27FC236}">
                  <a16:creationId xmlns:a16="http://schemas.microsoft.com/office/drawing/2014/main" id="{2553EAF3-14DD-6BFB-4417-5C553547F2D3}"/>
                </a:ext>
              </a:extLst>
            </p:cNvPr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2" name="object 51">
              <a:extLst>
                <a:ext uri="{FF2B5EF4-FFF2-40B4-BE49-F238E27FC236}">
                  <a16:creationId xmlns:a16="http://schemas.microsoft.com/office/drawing/2014/main" id="{E6A2E6D2-5E52-736C-6ABF-2387EC150DD6}"/>
                </a:ext>
              </a:extLst>
            </p:cNvPr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3" name="object 52">
              <a:extLst>
                <a:ext uri="{FF2B5EF4-FFF2-40B4-BE49-F238E27FC236}">
                  <a16:creationId xmlns:a16="http://schemas.microsoft.com/office/drawing/2014/main" id="{B682275B-CD2C-4387-8F9B-9B20B6FDBC3F}"/>
                </a:ext>
              </a:extLst>
            </p:cNvPr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4" name="object 53">
              <a:extLst>
                <a:ext uri="{FF2B5EF4-FFF2-40B4-BE49-F238E27FC236}">
                  <a16:creationId xmlns:a16="http://schemas.microsoft.com/office/drawing/2014/main" id="{0C5E5617-C601-13F4-6FF1-71A316E66913}"/>
                </a:ext>
              </a:extLst>
            </p:cNvPr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5" name="object 54">
              <a:extLst>
                <a:ext uri="{FF2B5EF4-FFF2-40B4-BE49-F238E27FC236}">
                  <a16:creationId xmlns:a16="http://schemas.microsoft.com/office/drawing/2014/main" id="{3088786F-25A7-859F-A00D-5E0A67C9A0CD}"/>
                </a:ext>
              </a:extLst>
            </p:cNvPr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6" name="object 55">
              <a:extLst>
                <a:ext uri="{FF2B5EF4-FFF2-40B4-BE49-F238E27FC236}">
                  <a16:creationId xmlns:a16="http://schemas.microsoft.com/office/drawing/2014/main" id="{64EE171C-54C2-036D-9D27-C7C8D28BC084}"/>
                </a:ext>
              </a:extLst>
            </p:cNvPr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7" name="object 56">
              <a:extLst>
                <a:ext uri="{FF2B5EF4-FFF2-40B4-BE49-F238E27FC236}">
                  <a16:creationId xmlns:a16="http://schemas.microsoft.com/office/drawing/2014/main" id="{D3637173-62E6-19F3-64F0-FD0FAE886134}"/>
                </a:ext>
              </a:extLst>
            </p:cNvPr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8" name="object 57">
              <a:extLst>
                <a:ext uri="{FF2B5EF4-FFF2-40B4-BE49-F238E27FC236}">
                  <a16:creationId xmlns:a16="http://schemas.microsoft.com/office/drawing/2014/main" id="{188F1D53-DDFF-CD12-94BC-BC04AECD2D9A}"/>
                </a:ext>
              </a:extLst>
            </p:cNvPr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9" name="object 58">
              <a:extLst>
                <a:ext uri="{FF2B5EF4-FFF2-40B4-BE49-F238E27FC236}">
                  <a16:creationId xmlns:a16="http://schemas.microsoft.com/office/drawing/2014/main" id="{5AA22EA7-DD34-0283-BE9A-52E700DA5113}"/>
                </a:ext>
              </a:extLst>
            </p:cNvPr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0" name="object 59">
              <a:extLst>
                <a:ext uri="{FF2B5EF4-FFF2-40B4-BE49-F238E27FC236}">
                  <a16:creationId xmlns:a16="http://schemas.microsoft.com/office/drawing/2014/main" id="{FEF8C7F5-F27A-2EEE-2EFF-DB49FCD8F39D}"/>
                </a:ext>
              </a:extLst>
            </p:cNvPr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1" name="object 60">
              <a:extLst>
                <a:ext uri="{FF2B5EF4-FFF2-40B4-BE49-F238E27FC236}">
                  <a16:creationId xmlns:a16="http://schemas.microsoft.com/office/drawing/2014/main" id="{FC7AA8EC-E1D2-1F09-B0D3-65FBEBEB6AD7}"/>
                </a:ext>
              </a:extLst>
            </p:cNvPr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2" name="object 61">
              <a:extLst>
                <a:ext uri="{FF2B5EF4-FFF2-40B4-BE49-F238E27FC236}">
                  <a16:creationId xmlns:a16="http://schemas.microsoft.com/office/drawing/2014/main" id="{FFDEA59B-5464-D5DE-A444-487DCE4D0FF1}"/>
                </a:ext>
              </a:extLst>
            </p:cNvPr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62">
              <a:extLst>
                <a:ext uri="{FF2B5EF4-FFF2-40B4-BE49-F238E27FC236}">
                  <a16:creationId xmlns:a16="http://schemas.microsoft.com/office/drawing/2014/main" id="{819A9EC8-6AA3-2583-98FC-99CF97795BEF}"/>
                </a:ext>
              </a:extLst>
            </p:cNvPr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C3030A7E-142F-81E8-B41A-7B1EB2A1C0CE}"/>
              </a:ext>
            </a:extLst>
          </p:cNvPr>
          <p:cNvSpPr/>
          <p:nvPr/>
        </p:nvSpPr>
        <p:spPr>
          <a:xfrm>
            <a:off x="4756935" y="493160"/>
            <a:ext cx="6896720" cy="237333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410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5ACEDB9-8668-2BD4-6BB5-7073CCEA6C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759943"/>
              </p:ext>
            </p:extLst>
          </p:nvPr>
        </p:nvGraphicFramePr>
        <p:xfrm>
          <a:off x="373292" y="222067"/>
          <a:ext cx="11380344" cy="65314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16555">
                  <a:extLst>
                    <a:ext uri="{9D8B030D-6E8A-4147-A177-3AD203B41FA5}">
                      <a16:colId xmlns:a16="http://schemas.microsoft.com/office/drawing/2014/main" val="698682776"/>
                    </a:ext>
                  </a:extLst>
                </a:gridCol>
                <a:gridCol w="4817955">
                  <a:extLst>
                    <a:ext uri="{9D8B030D-6E8A-4147-A177-3AD203B41FA5}">
                      <a16:colId xmlns:a16="http://schemas.microsoft.com/office/drawing/2014/main" val="2848198892"/>
                    </a:ext>
                  </a:extLst>
                </a:gridCol>
                <a:gridCol w="3045834">
                  <a:extLst>
                    <a:ext uri="{9D8B030D-6E8A-4147-A177-3AD203B41FA5}">
                      <a16:colId xmlns:a16="http://schemas.microsoft.com/office/drawing/2014/main" val="4141399326"/>
                    </a:ext>
                  </a:extLst>
                </a:gridCol>
              </a:tblGrid>
              <a:tr h="129143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HÌNH PHÂN TỬ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CẶP ELECTRON DÙNG CHUNG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 TRỊ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123576"/>
                  </a:ext>
                </a:extLst>
              </a:tr>
              <a:tr h="87333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 : …..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66834770"/>
                  </a:ext>
                </a:extLst>
              </a:tr>
              <a:tr h="873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O: …..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…...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6230318"/>
                  </a:ext>
                </a:extLst>
              </a:tr>
              <a:tr h="87333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H: …..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5858293"/>
                  </a:ext>
                </a:extLst>
              </a:tr>
              <a:tr h="873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N: …..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53132281"/>
                  </a:ext>
                </a:extLst>
              </a:tr>
              <a:tr h="87333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O: …..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10261793"/>
                  </a:ext>
                </a:extLst>
              </a:tr>
              <a:tr h="873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Si: …..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866589265"/>
                  </a:ext>
                </a:extLst>
              </a:tr>
            </a:tbl>
          </a:graphicData>
        </a:graphic>
      </p:graphicFrame>
      <p:pic>
        <p:nvPicPr>
          <p:cNvPr id="4" name="Picture 2" descr="313 Nh3 Images, Stock Photos &amp; Vectors | Shutterstock">
            <a:extLst>
              <a:ext uri="{FF2B5EF4-FFF2-40B4-BE49-F238E27FC236}">
                <a16:creationId xmlns:a16="http://schemas.microsoft.com/office/drawing/2014/main" id="{40274BDF-06B0-D715-239E-2A22DA3A4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24892" b="18566"/>
          <a:stretch/>
        </p:blipFill>
        <p:spPr bwMode="auto">
          <a:xfrm>
            <a:off x="772275" y="1596471"/>
            <a:ext cx="2722185" cy="160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313 Nh3 Images, Stock Photos &amp; Vectors | Shutterstock">
            <a:extLst>
              <a:ext uri="{FF2B5EF4-FFF2-40B4-BE49-F238E27FC236}">
                <a16:creationId xmlns:a16="http://schemas.microsoft.com/office/drawing/2014/main" id="{DD3124E9-2085-0901-B930-3AB49620A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0F8FF"/>
              </a:clrFrom>
              <a:clrTo>
                <a:srgbClr val="E0F8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2" t="26739" r="66436" b="21530"/>
          <a:stretch/>
        </p:blipFill>
        <p:spPr bwMode="auto">
          <a:xfrm>
            <a:off x="719660" y="3361095"/>
            <a:ext cx="2722185" cy="1556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5E2AD0-560C-CB89-F72A-15495FC2E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51"/>
          <a:stretch/>
        </p:blipFill>
        <p:spPr>
          <a:xfrm>
            <a:off x="719661" y="5078159"/>
            <a:ext cx="2722184" cy="160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E87E35-EE2C-FF1A-543E-51EE0EC6C9FF}"/>
              </a:ext>
            </a:extLst>
          </p:cNvPr>
          <p:cNvSpPr txBox="1"/>
          <p:nvPr/>
        </p:nvSpPr>
        <p:spPr>
          <a:xfrm>
            <a:off x="5424755" y="1841805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3974D-E9FD-3B82-4C0C-FA93E3443C29}"/>
              </a:ext>
            </a:extLst>
          </p:cNvPr>
          <p:cNvSpPr txBox="1"/>
          <p:nvPr/>
        </p:nvSpPr>
        <p:spPr>
          <a:xfrm>
            <a:off x="5342267" y="2669895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6EB17-9805-ADB8-F81D-23BA6D28B44F}"/>
              </a:ext>
            </a:extLst>
          </p:cNvPr>
          <p:cNvSpPr txBox="1"/>
          <p:nvPr/>
        </p:nvSpPr>
        <p:spPr>
          <a:xfrm>
            <a:off x="5358707" y="3580627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C1876-E8CB-3B5C-F300-8A396D239539}"/>
              </a:ext>
            </a:extLst>
          </p:cNvPr>
          <p:cNvSpPr txBox="1"/>
          <p:nvPr/>
        </p:nvSpPr>
        <p:spPr>
          <a:xfrm>
            <a:off x="5358707" y="4408717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84A694-5F68-0B94-7A3A-6F7547C9296E}"/>
              </a:ext>
            </a:extLst>
          </p:cNvPr>
          <p:cNvSpPr txBox="1"/>
          <p:nvPr/>
        </p:nvSpPr>
        <p:spPr>
          <a:xfrm>
            <a:off x="5424755" y="5351956"/>
            <a:ext cx="41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C80E7-EAF2-35AC-C67B-7B753D2596F3}"/>
              </a:ext>
            </a:extLst>
          </p:cNvPr>
          <p:cNvSpPr txBox="1"/>
          <p:nvPr/>
        </p:nvSpPr>
        <p:spPr>
          <a:xfrm>
            <a:off x="5358707" y="6228779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31D44-D0C7-B746-6EE7-EAB047E4308A}"/>
              </a:ext>
            </a:extLst>
          </p:cNvPr>
          <p:cNvSpPr txBox="1"/>
          <p:nvPr/>
        </p:nvSpPr>
        <p:spPr>
          <a:xfrm>
            <a:off x="10660726" y="1832059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5352C5-5F3E-5A2E-2B36-AF4632A1D6CE}"/>
              </a:ext>
            </a:extLst>
          </p:cNvPr>
          <p:cNvSpPr txBox="1"/>
          <p:nvPr/>
        </p:nvSpPr>
        <p:spPr>
          <a:xfrm>
            <a:off x="10698844" y="2669895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826646-9B8B-8FD3-DD42-B33CE329EFCA}"/>
              </a:ext>
            </a:extLst>
          </p:cNvPr>
          <p:cNvSpPr txBox="1"/>
          <p:nvPr/>
        </p:nvSpPr>
        <p:spPr>
          <a:xfrm>
            <a:off x="10559269" y="3559038"/>
            <a:ext cx="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B8EE0-4128-E036-4034-00E54C88203A}"/>
              </a:ext>
            </a:extLst>
          </p:cNvPr>
          <p:cNvSpPr txBox="1"/>
          <p:nvPr/>
        </p:nvSpPr>
        <p:spPr>
          <a:xfrm>
            <a:off x="10699469" y="6176231"/>
            <a:ext cx="49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9461C-DDDD-0505-6A36-A3D588BB983C}"/>
              </a:ext>
            </a:extLst>
          </p:cNvPr>
          <p:cNvSpPr txBox="1"/>
          <p:nvPr/>
        </p:nvSpPr>
        <p:spPr>
          <a:xfrm>
            <a:off x="10699469" y="4455890"/>
            <a:ext cx="41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0278F3-2862-97F4-6CC0-034D82CE1392}"/>
              </a:ext>
            </a:extLst>
          </p:cNvPr>
          <p:cNvSpPr txBox="1"/>
          <p:nvPr/>
        </p:nvSpPr>
        <p:spPr>
          <a:xfrm>
            <a:off x="10639317" y="5338395"/>
            <a:ext cx="69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22185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4D6749-553C-B285-7ACF-A7CBC18E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33" y="-43964"/>
            <a:ext cx="9155575" cy="69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62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499" r="12500"/>
          <a:stretch>
            <a:fillRect/>
          </a:stretch>
        </p:blipFill>
        <p:spPr>
          <a:xfrm>
            <a:off x="1408254" y="0"/>
            <a:ext cx="9144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03031" y="1242699"/>
            <a:ext cx="7754445" cy="1279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1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vụ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nổ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Bigbang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ra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jaVu Serif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4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821" r="12821" b="856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82167" y="693662"/>
            <a:ext cx="7227668" cy="152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, Hydrogen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chiếm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70%)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11630" y="513065"/>
            <a:ext cx="7568739" cy="21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2E7CD-A3BC-472E-7D5A-D65EB8A68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F3EE-7A2F-33FE-7BE3-D9FC9CA55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557" y="2103437"/>
            <a:ext cx="8979638" cy="1325563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6000" b="1" dirty="0">
                <a:highlight>
                  <a:srgbClr val="00FF00"/>
                </a:highlight>
                <a:latin typeface="Calisto MT" panose="02040603050505030304" pitchFamily="18" charset="0"/>
              </a:rPr>
              <a:t>BẠN ẢI BẠN AI?</a:t>
            </a:r>
          </a:p>
        </p:txBody>
      </p:sp>
    </p:spTree>
    <p:extLst>
      <p:ext uri="{BB962C8B-B14F-4D97-AF65-F5344CB8AC3E}">
        <p14:creationId xmlns:p14="http://schemas.microsoft.com/office/powerpoint/2010/main" val="111822403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5511" r="5511"/>
          <a:stretch>
            <a:fillRect/>
          </a:stretch>
        </p:blipFill>
        <p:spPr>
          <a:xfrm>
            <a:off x="864243" y="0"/>
            <a:ext cx="10463514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81401" y="854785"/>
            <a:ext cx="962919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phổ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biến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tố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210662" y="2266897"/>
            <a:ext cx="9144000" cy="182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8" b="1" i="0" u="none" strike="noStrike" kern="1200" cap="none" spc="0" normalizeH="0" baseline="0" noProof="0" dirty="0">
                <a:ln>
                  <a:noFill/>
                </a:ln>
                <a:solidFill>
                  <a:srgbClr val="FF914D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1. Hydrogen</a:t>
            </a:r>
          </a:p>
          <a:p>
            <a:pPr marL="0" marR="0" lvl="0" indent="0" algn="ctr" defTabSz="914400" rtl="0" eaLnBrk="1" fontAlgn="auto" latinLnBrk="0" hangingPunct="1">
              <a:lnSpc>
                <a:spcPts val="4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8" b="1" i="0" u="none" strike="noStrike" kern="1200" cap="none" spc="0" normalizeH="0" baseline="0" noProof="0" dirty="0">
                <a:ln>
                  <a:noFill/>
                </a:ln>
                <a:solidFill>
                  <a:srgbClr val="FF914D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2. Helium</a:t>
            </a:r>
          </a:p>
          <a:p>
            <a:pPr marL="0" marR="0" lvl="0" indent="0" algn="ctr" defTabSz="914400" rtl="0" eaLnBrk="1" fontAlgn="auto" latinLnBrk="0" hangingPunct="1">
              <a:lnSpc>
                <a:spcPts val="4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8" b="1" i="0" u="none" strike="noStrike" kern="1200" cap="none" spc="0" normalizeH="0" baseline="0" noProof="0" dirty="0">
                <a:ln>
                  <a:noFill/>
                </a:ln>
                <a:solidFill>
                  <a:srgbClr val="FF914D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3. Oxygen</a:t>
            </a:r>
          </a:p>
        </p:txBody>
      </p:sp>
    </p:spTree>
    <p:extLst>
      <p:ext uri="{BB962C8B-B14F-4D97-AF65-F5344CB8AC3E}">
        <p14:creationId xmlns:p14="http://schemas.microsoft.com/office/powerpoint/2010/main" val="1125240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285" r="8285"/>
          <a:stretch>
            <a:fillRect/>
          </a:stretch>
        </p:blipFill>
        <p:spPr>
          <a:xfrm>
            <a:off x="949123" y="0"/>
            <a:ext cx="10451939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24000" y="1372858"/>
            <a:ext cx="9144000" cy="11317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nhưng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Oxygen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44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phổ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nhiên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372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845" r="22154"/>
          <a:stretch>
            <a:fillRect/>
          </a:stretch>
        </p:blipFill>
        <p:spPr>
          <a:xfrm>
            <a:off x="1524000" y="-300942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8936" r="53532"/>
          <a:stretch>
            <a:fillRect/>
          </a:stretch>
        </p:blipFill>
        <p:spPr>
          <a:xfrm>
            <a:off x="1862042" y="995940"/>
            <a:ext cx="4701310" cy="275425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96000" y="373837"/>
            <a:ext cx="5566294" cy="132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74" b="0" i="0" u="none" strike="noStrike" kern="1200" cap="none" spc="0" normalizeH="0" baseline="0" noProof="0">
                <a:ln>
                  <a:noFill/>
                </a:ln>
                <a:solidFill>
                  <a:srgbClr val="7A4872"/>
                </a:solidFill>
                <a:effectLst/>
                <a:uLnTx/>
                <a:uFillTx/>
                <a:latin typeface="Le Petit Cochon"/>
                <a:ea typeface="+mn-ea"/>
                <a:cs typeface="+mn-cs"/>
              </a:rPr>
              <a:t>EARTH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27327" y="1423979"/>
            <a:ext cx="4170740" cy="182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jaVu Serif Bold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Cụ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thể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là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Oxygen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chiếm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49,13%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khối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lượng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vỏ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Trái</a:t>
            </a:r>
            <a:r>
              <a:rPr kumimoji="0" lang="en-US" sz="346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346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Đất</a:t>
            </a:r>
            <a:endParaRPr kumimoji="0" lang="en-US" sz="346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46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952" y="1082076"/>
            <a:ext cx="11840901" cy="5197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45384">
            <a:off x="10152171" y="4623102"/>
            <a:ext cx="2189912" cy="2364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018656">
            <a:off x="125208" y="1143256"/>
            <a:ext cx="1458411" cy="1611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438D6-B32A-5881-32C6-24A2F4D98CF5}"/>
              </a:ext>
            </a:extLst>
          </p:cNvPr>
          <p:cNvSpPr txBox="1"/>
          <p:nvPr/>
        </p:nvSpPr>
        <p:spPr>
          <a:xfrm>
            <a:off x="530449" y="2639144"/>
            <a:ext cx="109459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Hydrogen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I </a:t>
            </a:r>
            <a:endParaRPr lang="en-US" sz="40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Oxygen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II.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  <p:sp>
        <p:nvSpPr>
          <p:cNvPr id="7" name="Ribbon: Tilted Up 6">
            <a:extLst>
              <a:ext uri="{FF2B5EF4-FFF2-40B4-BE49-F238E27FC236}">
                <a16:creationId xmlns:a16="http://schemas.microsoft.com/office/drawing/2014/main" id="{C95CBC5A-98D6-7F65-06BF-9208BA065E52}"/>
              </a:ext>
            </a:extLst>
          </p:cNvPr>
          <p:cNvSpPr/>
          <p:nvPr/>
        </p:nvSpPr>
        <p:spPr>
          <a:xfrm>
            <a:off x="3214358" y="1621002"/>
            <a:ext cx="5081286" cy="939426"/>
          </a:xfrm>
          <a:prstGeom prst="ribbon2">
            <a:avLst>
              <a:gd name="adj1" fmla="val 14203"/>
              <a:gd name="adj2" fmla="val 6412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QUY ƯỚC</a:t>
            </a:r>
          </a:p>
        </p:txBody>
      </p:sp>
    </p:spTree>
    <p:extLst>
      <p:ext uri="{BB962C8B-B14F-4D97-AF65-F5344CB8AC3E}">
        <p14:creationId xmlns:p14="http://schemas.microsoft.com/office/powerpoint/2010/main" val="4237371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r="-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8DC221-CBC9-7F9E-3576-6C7CEB0A28D0}"/>
              </a:ext>
            </a:extLst>
          </p:cNvPr>
          <p:cNvSpPr txBox="1"/>
          <p:nvPr/>
        </p:nvSpPr>
        <p:spPr>
          <a:xfrm>
            <a:off x="1367480" y="1404205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26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t="-2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9F8D51-5F9F-F94E-539A-230B87DBC1CC}"/>
              </a:ext>
            </a:extLst>
          </p:cNvPr>
          <p:cNvSpPr txBox="1"/>
          <p:nvPr/>
        </p:nvSpPr>
        <p:spPr>
          <a:xfrm>
            <a:off x="1334529" y="1305919"/>
            <a:ext cx="95641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</a:p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24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A7A749-7CB0-F093-938F-F9F30A9F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35" y="1404561"/>
            <a:ext cx="5147352" cy="33456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F5CE99-75DA-A288-CEC5-E158E108C6F2}"/>
              </a:ext>
            </a:extLst>
          </p:cNvPr>
          <p:cNvSpPr txBox="1"/>
          <p:nvPr/>
        </p:nvSpPr>
        <p:spPr>
          <a:xfrm>
            <a:off x="1374454" y="4743122"/>
            <a:ext cx="5332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sto MT" panose="02040603050505030304" pitchFamily="18" charset="0"/>
              </a:rPr>
              <a:t>Quặng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sắt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Hemantit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đỏ</a:t>
            </a:r>
            <a:r>
              <a:rPr lang="en-US" sz="2800" dirty="0">
                <a:latin typeface="Calisto MT" panose="02040603050505030304" pitchFamily="18" charset="0"/>
              </a:rPr>
              <a:t> (</a:t>
            </a:r>
            <a:r>
              <a:rPr lang="en-US" sz="2800" dirty="0" err="1">
                <a:latin typeface="Calisto MT" panose="02040603050505030304" pitchFamily="18" charset="0"/>
              </a:rPr>
              <a:t>có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thành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phần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chính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là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0"/>
              </a:rPr>
              <a:t>Fe</a:t>
            </a:r>
            <a:r>
              <a:rPr lang="en-US" sz="2800" baseline="-25000" dirty="0">
                <a:solidFill>
                  <a:srgbClr val="FF0000"/>
                </a:solidFill>
                <a:latin typeface="Calisto MT" panose="020406030505050303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listo MT" panose="02040603050505030304" pitchFamily="18" charset="0"/>
              </a:rPr>
              <a:t>O</a:t>
            </a:r>
            <a:r>
              <a:rPr lang="en-US" sz="2800" baseline="-25000" dirty="0">
                <a:solidFill>
                  <a:srgbClr val="FF0000"/>
                </a:solidFill>
                <a:latin typeface="Calisto MT" panose="02040603050505030304" pitchFamily="18" charset="0"/>
              </a:rPr>
              <a:t>3</a:t>
            </a:r>
            <a:r>
              <a:rPr lang="en-US" sz="2800" dirty="0">
                <a:latin typeface="Calisto MT" panose="02040603050505030304" pitchFamily="18" charset="0"/>
              </a:rPr>
              <a:t>) </a:t>
            </a:r>
            <a:r>
              <a:rPr lang="en-US" sz="2800" dirty="0" err="1">
                <a:latin typeface="Calisto MT" panose="02040603050505030304" pitchFamily="18" charset="0"/>
              </a:rPr>
              <a:t>là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một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trong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số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các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loại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quặng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sắt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phổ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biến</a:t>
            </a:r>
            <a:r>
              <a:rPr lang="en-US" sz="2800" dirty="0">
                <a:latin typeface="Calisto MT" panose="02040603050505030304" pitchFamily="18" charset="0"/>
              </a:rPr>
              <a:t>, </a:t>
            </a:r>
            <a:r>
              <a:rPr lang="en-US" sz="2800" dirty="0" err="1">
                <a:latin typeface="Calisto MT" panose="02040603050505030304" pitchFamily="18" charset="0"/>
              </a:rPr>
              <a:t>chứa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tới</a:t>
            </a:r>
            <a:r>
              <a:rPr lang="en-US" sz="2800" dirty="0">
                <a:latin typeface="Calisto MT" panose="02040603050505030304" pitchFamily="18" charset="0"/>
              </a:rPr>
              <a:t> 69,9% </a:t>
            </a:r>
            <a:r>
              <a:rPr lang="en-US" sz="2800" dirty="0" err="1">
                <a:latin typeface="Calisto MT" panose="02040603050505030304" pitchFamily="18" charset="0"/>
              </a:rPr>
              <a:t>là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kim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loại</a:t>
            </a:r>
            <a:r>
              <a:rPr lang="en-US" sz="2800" dirty="0">
                <a:latin typeface="Calisto MT" panose="02040603050505030304" pitchFamily="18" charset="0"/>
              </a:rPr>
              <a:t> </a:t>
            </a:r>
            <a:r>
              <a:rPr lang="en-US" sz="2800" dirty="0" err="1">
                <a:latin typeface="Calisto MT" panose="02040603050505030304" pitchFamily="18" charset="0"/>
              </a:rPr>
              <a:t>sắt</a:t>
            </a:r>
            <a:r>
              <a:rPr lang="en-US" sz="2800" dirty="0">
                <a:latin typeface="Calisto MT" panose="02040603050505030304" pitchFamily="18" charset="0"/>
              </a:rPr>
              <a:t>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86E5C29-F3FF-424D-D6AB-0E7097CDFC90}"/>
              </a:ext>
            </a:extLst>
          </p:cNvPr>
          <p:cNvSpPr/>
          <p:nvPr/>
        </p:nvSpPr>
        <p:spPr>
          <a:xfrm>
            <a:off x="5158241" y="522800"/>
            <a:ext cx="6896720" cy="237333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CTHH Fe</a:t>
            </a:r>
            <a:r>
              <a:rPr lang="en-US" sz="36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106A1DF6-743B-E2C7-18B9-8A487159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A7E350F3-C917-4EE4-F2FB-83FB41FC0F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22679">
            <a:off x="7690320" y="5241837"/>
            <a:ext cx="5852626" cy="24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r="-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A183-61F9-01AF-A70E-A60C1586B27C}"/>
              </a:ext>
            </a:extLst>
          </p:cNvPr>
          <p:cNvSpPr txBox="1">
            <a:spLocks/>
          </p:cNvSpPr>
          <p:nvPr/>
        </p:nvSpPr>
        <p:spPr>
          <a:xfrm>
            <a:off x="1088858" y="1494914"/>
            <a:ext cx="9831691" cy="467985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Na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Fe(OH)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(OH)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c,d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C247CB-B1B4-3636-64C3-47DFA487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535" y="423351"/>
            <a:ext cx="4633645" cy="1071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pic>
        <p:nvPicPr>
          <p:cNvPr id="2" name="Đồng hồ đếm ngược 3 phút gây sốc 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624" y="0"/>
            <a:ext cx="3755610" cy="1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F356-1B95-401C-A844-2538DBD3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9702"/>
            <a:ext cx="10287000" cy="1071563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87B1EA-F58C-E87E-2301-46E390F3A156}"/>
                  </a:ext>
                </a:extLst>
              </p:cNvPr>
              <p:cNvSpPr/>
              <p:nvPr/>
            </p:nvSpPr>
            <p:spPr>
              <a:xfrm>
                <a:off x="768015" y="1022682"/>
                <a:ext cx="5281863" cy="2755232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CTHH: P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QTHT: </a:t>
                </a:r>
              </a:p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a.2 =  II.5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.5</m:t>
                        </m:r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 (V)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487B1EA-F58C-E87E-2301-46E390F3A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5" y="1022682"/>
                <a:ext cx="5281863" cy="2755232"/>
              </a:xfrm>
              <a:prstGeom prst="roundRect">
                <a:avLst/>
              </a:prstGeom>
              <a:blipFill>
                <a:blip r:embed="rId2"/>
                <a:stretch>
                  <a:fillRect t="-2412" b="-6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0D1041-1C43-344C-13AC-5953F9A5A972}"/>
                  </a:ext>
                </a:extLst>
              </p:cNvPr>
              <p:cNvSpPr/>
              <p:nvPr/>
            </p:nvSpPr>
            <p:spPr>
              <a:xfrm>
                <a:off x="6477001" y="1010649"/>
                <a:ext cx="5281863" cy="2755233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CTHH: Fe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QTHT: </a:t>
                </a:r>
              </a:p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a.2 =  II.3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.3</m:t>
                        </m:r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III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 (III)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F0D1041-1C43-344C-13AC-5953F9A5A9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1" y="1010649"/>
                <a:ext cx="5281863" cy="2755233"/>
              </a:xfrm>
              <a:prstGeom prst="roundRect">
                <a:avLst/>
              </a:prstGeom>
              <a:blipFill>
                <a:blip r:embed="rId3"/>
                <a:stretch>
                  <a:fillRect t="-2193" b="-6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612E766-8F72-8855-6DB6-8BD16291F7F0}"/>
                  </a:ext>
                </a:extLst>
              </p:cNvPr>
              <p:cNvSpPr/>
              <p:nvPr/>
            </p:nvSpPr>
            <p:spPr>
              <a:xfrm>
                <a:off x="721894" y="3976437"/>
                <a:ext cx="5374106" cy="2743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CTHH: Na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QTHT: </a:t>
                </a:r>
              </a:p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a.2 =  II.1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.1</m:t>
                        </m:r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I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 (I)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612E766-8F72-8855-6DB6-8BD16291F7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94" y="3976437"/>
                <a:ext cx="5374106" cy="2743200"/>
              </a:xfrm>
              <a:prstGeom prst="roundRect">
                <a:avLst/>
              </a:prstGeom>
              <a:blipFill>
                <a:blip r:embed="rId4"/>
                <a:stretch>
                  <a:fillRect t="-2423" b="-6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858CF3-5AAD-1A56-96C8-7866D171E3FB}"/>
                  </a:ext>
                </a:extLst>
              </p:cNvPr>
              <p:cNvSpPr/>
              <p:nvPr/>
            </p:nvSpPr>
            <p:spPr>
              <a:xfrm>
                <a:off x="6430879" y="3976437"/>
                <a:ext cx="5374106" cy="27432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CTHH: Fe(OH)</a:t>
                </a:r>
                <a:r>
                  <a:rPr lang="en-US" sz="3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QTHT: </a:t>
                </a:r>
              </a:p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a.1 =  I.2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𝐼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.2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II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 (II) </a:t>
                </a:r>
                <a:r>
                  <a:rPr lang="en-US" sz="32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Fe(OH)</a:t>
                </a:r>
                <a:r>
                  <a:rPr lang="en-US" sz="3200" baseline="-25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858CF3-5AAD-1A56-96C8-7866D171E3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879" y="3976437"/>
                <a:ext cx="5374106" cy="2743200"/>
              </a:xfrm>
              <a:prstGeom prst="roundRect">
                <a:avLst/>
              </a:prstGeom>
              <a:blipFill>
                <a:blip r:embed="rId5"/>
                <a:stretch>
                  <a:fillRect t="-2423" b="-6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868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r="-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0075D-20DE-C072-5713-853708034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343" y="1013012"/>
            <a:ext cx="9993086" cy="5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99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4B985-D9F8-A41D-2219-E1952D3CB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uáº¿ XÆ°a &amp;#8211; Äá»c Táº¥u SÃ¡o TrÃºc - nhacchuonghay.mobi">
            <a:hlinkClick r:id="" action="ppaction://media"/>
            <a:extLst>
              <a:ext uri="{FF2B5EF4-FFF2-40B4-BE49-F238E27FC236}">
                <a16:creationId xmlns:a16="http://schemas.microsoft.com/office/drawing/2014/main" id="{49EFCD72-C6C5-6F60-4B6A-D2A1363802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58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320" y="-20320"/>
            <a:ext cx="447040" cy="4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653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/>
          <a:stretch>
            <a:fillRect l="-4000" r="-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1317D-9ED9-09AE-0BA1-515A5C21D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783" y="1801906"/>
            <a:ext cx="9901646" cy="316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85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070539" y="0"/>
            <a:ext cx="79773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6" y="2952285"/>
            <a:ext cx="10636469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8540341" y="2879776"/>
            <a:ext cx="908705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buClrTx/>
              <a:defRPr/>
            </a:pPr>
            <a:endParaRPr lang="zh-CN" altLang="en-US" sz="1425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8303637" y="3259316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buClrTx/>
              <a:defRPr/>
            </a:pPr>
            <a:endParaRPr lang="zh-CN" altLang="en-US" sz="1425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305487" y="721183"/>
            <a:ext cx="1319997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2436462" y="567963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buClrTx/>
              <a:defRPr/>
            </a:pPr>
            <a:endParaRPr lang="zh-CN" altLang="en-US" sz="1425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2769332" y="1216688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buClrTx/>
              <a:defRPr/>
            </a:pPr>
            <a:endParaRPr lang="zh-CN" altLang="en-US" sz="1425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8364" y="2951874"/>
            <a:ext cx="524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5" name="椭圆 21"/>
          <p:cNvSpPr/>
          <p:nvPr/>
        </p:nvSpPr>
        <p:spPr>
          <a:xfrm>
            <a:off x="1900892" y="2951874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buClrTx/>
              <a:defRPr/>
            </a:pPr>
            <a:endParaRPr lang="zh-CN" altLang="en-US" sz="1425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2233762" y="3600599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buClrTx/>
              <a:defRPr/>
            </a:pPr>
            <a:endParaRPr lang="zh-CN" altLang="en-US" sz="1425" kern="12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87797"/>
      </p:ext>
    </p:extLst>
  </p:cSld>
  <p:clrMapOvr>
    <a:masterClrMapping/>
  </p:clrMapOvr>
  <p:transition spd="slow">
    <p:cover/>
    <p:sndAc>
      <p:stSnd>
        <p:snd r:embed="rId2" name="yaaa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708275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6717" y="2730500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2" y="2254253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8807" y="3670300"/>
            <a:ext cx="3683591" cy="3978277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3213103"/>
            <a:ext cx="4237257" cy="4572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184" y="2749551"/>
            <a:ext cx="4233333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4577" y="2749551"/>
            <a:ext cx="10848652" cy="142452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577" y="2862984"/>
            <a:ext cx="10755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Bông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hồng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tặng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cô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</p:txBody>
      </p:sp>
      <p:pic>
        <p:nvPicPr>
          <p:cNvPr id="15" name="Hoa hong tang co (July - In Love)">
            <a:hlinkClick r:id="" action="ppaction://media"/>
            <a:extLst>
              <a:ext uri="{FF2B5EF4-FFF2-40B4-BE49-F238E27FC236}">
                <a16:creationId xmlns:a16="http://schemas.microsoft.com/office/drawing/2014/main" id="{AEB75613-7C7B-4C99-8BB3-36D9E9A8B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9606" y="345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6394" y="2879323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083" y="2384025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1" name="CẤM BUÔN BÁN, CẤM REUP">
            <a:hlinkClick r:id="rId2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56" y="183842"/>
            <a:ext cx="1053581" cy="1095724"/>
          </a:xfrm>
          <a:prstGeom prst="rect">
            <a:avLst/>
          </a:prstGeom>
          <a:effectLst>
            <a:glow rad="127000">
              <a:srgbClr val="11D6B2"/>
            </a:glow>
          </a:effectLst>
        </p:spPr>
      </p:pic>
      <p:pic>
        <p:nvPicPr>
          <p:cNvPr id="23" name="GAME ĐƯỢC CHIA SẺ MIỄN PHÍ BỞ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18" y="171343"/>
            <a:ext cx="1053583" cy="1062664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sp>
        <p:nvSpPr>
          <p:cNvPr id="30" name="Oval Callout 29"/>
          <p:cNvSpPr/>
          <p:nvPr/>
        </p:nvSpPr>
        <p:spPr>
          <a:xfrm>
            <a:off x="121619" y="549288"/>
            <a:ext cx="6271620" cy="2236291"/>
          </a:xfrm>
          <a:prstGeom prst="wedgeEllipseCallout">
            <a:avLst>
              <a:gd name="adj1" fmla="val -1291"/>
              <a:gd name="adj2" fmla="val 214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CHÚC CÔ 20/11 VUI VẺ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8942126" y="3643711"/>
            <a:ext cx="12257011" cy="6602746"/>
            <a:chOff x="-8847182" y="3655609"/>
            <a:chExt cx="12257011" cy="6602746"/>
          </a:xfrm>
        </p:grpSpPr>
        <p:pic>
          <p:nvPicPr>
            <p:cNvPr id="31" name="XEM THÊM NHIỀU GAME, TEMP KHÁC TẠI: https://www.facebook.com/nkpowerskills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66449" y="3655609"/>
              <a:ext cx="4237257" cy="4572000"/>
            </a:xfrm>
            <a:prstGeom prst="rect">
              <a:avLst/>
            </a:prstGeom>
          </p:spPr>
        </p:pic>
        <p:sp>
          <p:nvSpPr>
            <p:cNvPr id="32" name="Rounded Rectangle 31">
              <a:hlinkClick r:id="rId27"/>
            </p:cNvPr>
            <p:cNvSpPr/>
            <p:nvPr/>
          </p:nvSpPr>
          <p:spPr>
            <a:xfrm>
              <a:off x="-8847182" y="8524471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999582" y="2951054"/>
            <a:ext cx="12257011" cy="7550491"/>
            <a:chOff x="-8937617" y="3031723"/>
            <a:chExt cx="12257011" cy="7550491"/>
          </a:xfrm>
        </p:grpSpPr>
        <p:sp>
          <p:nvSpPr>
            <p:cNvPr id="29" name="Rounded Rectangle 28">
              <a:hlinkClick r:id="rId27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78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0.00023 C 0.06757 -0.01088 -0.02409 0.00301 0.10898 -0.00856 C 0.11471 -0.00903 0.12031 -0.01088 0.12591 -0.01296 C 0.13255 -0.01528 0.14518 -0.02153 0.14518 -0.02129 L 0.32903 -0.01713 L 0.59023 -0.01296 C 0.59687 -0.0125 0.60312 -0.00717 0.60963 -0.00417 C 0.61731 -0.00092 0.62343 0.00208 0.63138 0.0044 C 0.63776 0.00602 0.64427 0.00695 0.65078 0.0088 C 0.65481 0.00972 0.65885 0.01181 0.66289 0.01296 C 0.6789 0.01783 0.68671 0.01852 0.70403 0.02176 C 0.72174 0.02014 0.73945 0.01968 0.75716 0.01736 C 0.76966 0.01551 0.76549 0.01134 0.77656 -1.48148E-6 C 0.77877 -0.00231 0.78151 -0.00254 0.78385 -0.00417 C 0.80156 -0.01782 0.78528 -0.00926 0.80312 -0.01713 C 0.80559 -0.02014 0.80768 -0.02454 0.81041 -0.02592 C 0.82044 -0.03079 0.8276 -0.03009 0.8371 -0.03009 " pathEditMode="relative" rAng="0" ptsTypes="AAAAAAAAAAAAAAAAAA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38 L -8.33333E-7 -0.03356 L 0.01341 -0.03218 C 0.01524 -0.03194 0.0168 -0.03171 0.01849 -0.03171 C 0.02396 -0.03148 0.02969 -0.03148 0.03529 -0.03125 C 0.04427 -0.03056 0.04727 -0.03009 0.05859 -0.03009 C 0.1056 -0.03009 0.1526 -0.03056 0.19909 -0.03079 C 0.20221 -0.03079 0.20456 -0.03102 0.20768 -0.03125 C 0.21185 -0.03148 0.21654 -0.03148 0.22083 -0.03171 C 0.22396 -0.03194 0.22656 -0.03241 0.22943 -0.03264 C 0.23255 -0.0331 0.23581 -0.0331 0.23932 -0.03333 C 0.24141 -0.03356 0.24349 -0.03403 0.24596 -0.03426 C 0.24974 -0.03449 0.25378 -0.03449 0.25768 -0.03472 C 0.2599 -0.03495 0.26198 -0.03519 0.26432 -0.03519 C 0.2681 -0.03542 0.27214 -0.03565 0.27604 -0.03588 C 0.31979 -0.03796 0.26771 -0.03565 0.31432 -0.03727 C 0.32018 -0.0375 0.33034 -0.03819 0.33607 -0.03819 C 0.36172 -0.03866 0.38737 -0.03866 0.41289 -0.03889 L 0.43633 -0.03935 C 0.44102 -0.03935 0.45625 -0.04005 0.46146 -0.04028 C 0.46471 -0.04051 0.4681 -0.04074 0.47136 -0.04074 C 0.478 -0.04097 0.48477 -0.0412 0.49141 -0.04144 C 0.50872 -0.04306 0.49844 -0.04236 0.525 -0.0419 L 0.56511 -0.04074 C 0.56784 -0.04074 0.5707 -0.04051 0.57344 -0.04028 C 0.57513 -0.04028 0.57669 -0.03981 0.57839 -0.03981 C 0.5862 -0.03958 0.59401 -0.03981 0.60195 -0.03981 " pathEditMode="relative" rAng="0" ptsTypes="AAAAAAAAAAAAAAAAAAAAAAAAAAA">
                                      <p:cBhvr>
                                        <p:cTn id="10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91" y="-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875995" y="50807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Hóa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trị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III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0458" y="49937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lang="en-US" sz="48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Hóa</a:t>
            </a:r>
            <a:r>
              <a:rPr lang="en-US" sz="48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8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trị</a:t>
            </a:r>
            <a:r>
              <a:rPr lang="en-US" sz="48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89C7E03-7AD3-EBF5-106F-F586762304EE}"/>
              </a:ext>
            </a:extLst>
          </p:cNvPr>
          <p:cNvSpPr/>
          <p:nvPr/>
        </p:nvSpPr>
        <p:spPr>
          <a:xfrm>
            <a:off x="2236528" y="672634"/>
            <a:ext cx="6925586" cy="291517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nguyên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Nitrogen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(N)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</a:t>
            </a:r>
            <a:r>
              <a:rPr lang="en-US" sz="4000" baseline="-250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3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05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106A1DF6-743B-E2C7-18B9-8A487159A2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377540">
            <a:off x="-2239577" y="-641237"/>
            <a:ext cx="6981624" cy="2328075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A7E350F3-C917-4EE4-F2FB-83FB41FC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22679">
            <a:off x="7690320" y="5241837"/>
            <a:ext cx="5852626" cy="241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F37A0-33BF-BC70-D6E5-FBDE24760507}"/>
              </a:ext>
            </a:extLst>
          </p:cNvPr>
          <p:cNvSpPr txBox="1">
            <a:spLocks/>
          </p:cNvSpPr>
          <p:nvPr/>
        </p:nvSpPr>
        <p:spPr>
          <a:xfrm>
            <a:off x="838200" y="456565"/>
            <a:ext cx="10515600" cy="723011"/>
          </a:xfrm>
          <a:prstGeom prst="rect">
            <a:avLst/>
          </a:prstGeom>
        </p:spPr>
        <p:txBody>
          <a:bodyPr/>
          <a:lstStyle>
            <a:lvl1pPr algn="ctr" defTabSz="857250" rtl="0" eaLnBrk="1" latinLnBrk="0" hangingPunct="1"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Khí</a:t>
            </a:r>
            <a:r>
              <a:rPr lang="en-US" dirty="0">
                <a:solidFill>
                  <a:srgbClr val="0070C0"/>
                </a:solidFill>
              </a:rPr>
              <a:t> Ammonia</a:t>
            </a:r>
          </a:p>
        </p:txBody>
      </p:sp>
      <p:pic>
        <p:nvPicPr>
          <p:cNvPr id="7" name="Picture 2" descr="Amoniac (NH3) là gì - Ứng dụng của amoniac trong công nghiệp">
            <a:extLst>
              <a:ext uri="{FF2B5EF4-FFF2-40B4-BE49-F238E27FC236}">
                <a16:creationId xmlns:a16="http://schemas.microsoft.com/office/drawing/2014/main" id="{467341D5-C23A-E812-87F8-6FC89A397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28" y="1539932"/>
            <a:ext cx="8712485" cy="51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ác hại của khí nh3(amoniac) - Thiết bị Bình Phú">
            <a:extLst>
              <a:ext uri="{FF2B5EF4-FFF2-40B4-BE49-F238E27FC236}">
                <a16:creationId xmlns:a16="http://schemas.microsoft.com/office/drawing/2014/main" id="{767EE573-E1CC-EC5E-FE92-4758EC66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35" y="1539932"/>
            <a:ext cx="8953311" cy="51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189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55253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596959" y="51414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</a:t>
            </a:r>
            <a:r>
              <a:rPr lang="en-US" sz="44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Hóa</a:t>
            </a:r>
            <a:r>
              <a:rPr lang="en-US" sz="44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trị</a:t>
            </a:r>
            <a:r>
              <a:rPr lang="en-US" sz="44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44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Hóa</a:t>
            </a:r>
            <a:r>
              <a:rPr lang="en-US" sz="44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400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trị</a:t>
            </a:r>
            <a:r>
              <a:rPr lang="en-US" sz="44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23553" y="48326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B602763A-BADB-106D-2047-078D1F085300}"/>
              </a:ext>
            </a:extLst>
          </p:cNvPr>
          <p:cNvSpPr/>
          <p:nvPr/>
        </p:nvSpPr>
        <p:spPr>
          <a:xfrm>
            <a:off x="2236528" y="672634"/>
            <a:ext cx="6925586" cy="291517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2: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Calibri" panose="020F0502020204030204"/>
              </a:rPr>
              <a:t>Carbon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(C)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Calibri" panose="020F0502020204030204"/>
              </a:rPr>
              <a:t>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2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C078-EFCD-10A5-222A-29C667BA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99"/>
            <a:ext cx="10515600" cy="1021886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Khí</a:t>
            </a:r>
            <a:r>
              <a:rPr lang="en-US" dirty="0">
                <a:solidFill>
                  <a:srgbClr val="0070C0"/>
                </a:solidFill>
              </a:rPr>
              <a:t> carbon monoxide</a:t>
            </a:r>
          </a:p>
        </p:txBody>
      </p:sp>
      <p:pic>
        <p:nvPicPr>
          <p:cNvPr id="3074" name="Picture 2" descr="Cơ chế gây ngộ độc khí CO | Vinmec">
            <a:extLst>
              <a:ext uri="{FF2B5EF4-FFF2-40B4-BE49-F238E27FC236}">
                <a16:creationId xmlns:a16="http://schemas.microsoft.com/office/drawing/2014/main" id="{9040EFE8-3BB8-E2F4-3711-713259EF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" y="1162585"/>
            <a:ext cx="6503541" cy="557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ich compound is formed when CO reacts with haemoglobin? - Quora">
            <a:extLst>
              <a:ext uri="{FF2B5EF4-FFF2-40B4-BE49-F238E27FC236}">
                <a16:creationId xmlns:a16="http://schemas.microsoft.com/office/drawing/2014/main" id="{6B7C9591-BAED-C3D6-03EC-15E567487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8"/>
          <a:stretch/>
        </p:blipFill>
        <p:spPr bwMode="auto">
          <a:xfrm>
            <a:off x="452063" y="1162584"/>
            <a:ext cx="6514670" cy="55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ưởi ấm bằng than củi, chị tử vong, em nguy kịch | VTV.VN">
            <a:extLst>
              <a:ext uri="{FF2B5EF4-FFF2-40B4-BE49-F238E27FC236}">
                <a16:creationId xmlns:a16="http://schemas.microsoft.com/office/drawing/2014/main" id="{E7C84ACE-F84F-2F43-2F64-9C88BCCF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05" y="1162585"/>
            <a:ext cx="4387067" cy="557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82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27059" y="50209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US" sz="44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</a:rPr>
              <a:t>CTHH: SO</a:t>
            </a:r>
            <a:r>
              <a:rPr lang="en-US" sz="4400" baseline="-25000" dirty="0">
                <a:solidFill>
                  <a:schemeClr val="bg1"/>
                </a:solidFill>
                <a:latin typeface="Calibri" panose="020F0502020204030204"/>
              </a:rPr>
              <a:t>2</a:t>
            </a:r>
            <a:endParaRPr lang="en-US" sz="4400" kern="12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86" y="492891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</a:t>
            </a:r>
            <a:r>
              <a:rPr lang="en-US" sz="4400" dirty="0">
                <a:solidFill>
                  <a:schemeClr val="bg1"/>
                </a:solidFill>
                <a:latin typeface="Calibri" panose="020F0502020204030204"/>
              </a:rPr>
              <a:t>CTHH: SO</a:t>
            </a:r>
            <a:r>
              <a:rPr lang="en-US" sz="4400" baseline="-25000" dirty="0">
                <a:solidFill>
                  <a:schemeClr val="bg1"/>
                </a:solidFill>
                <a:latin typeface="Calibri" panose="020F0502020204030204"/>
              </a:rPr>
              <a:t>3</a:t>
            </a:r>
            <a:endParaRPr lang="en-US" sz="4400" kern="1200" dirty="0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8C7D3D65-BF27-0640-9485-4DD2C2E20C6C}"/>
              </a:ext>
            </a:extLst>
          </p:cNvPr>
          <p:cNvSpPr/>
          <p:nvPr/>
        </p:nvSpPr>
        <p:spPr>
          <a:xfrm>
            <a:off x="2543374" y="651979"/>
            <a:ext cx="6925586" cy="291517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(</a:t>
            </a:r>
            <a:r>
              <a:rPr lang="en-US" sz="4000" dirty="0">
                <a:solidFill>
                  <a:srgbClr val="002060"/>
                </a:solidFill>
                <a:latin typeface="Calibri" panose="020F0502020204030204"/>
              </a:rPr>
              <a:t>IV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46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AC70A-62D3-2900-7891-D9E20F99F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94" y="233082"/>
            <a:ext cx="10067365" cy="66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7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: 2400x1800 px, Và, lĩnh vực, ánh sáng, thiên nhiên, Của, Tia,  Phong cảnh, Bầu trời, mặt trời mọc, Hoàng hôn 2400x1800 - 4kWallpaper -  1691281 - Hình nền đẹp hd - WallHere">
            <a:extLst>
              <a:ext uri="{FF2B5EF4-FFF2-40B4-BE49-F238E27FC236}">
                <a16:creationId xmlns:a16="http://schemas.microsoft.com/office/drawing/2014/main" id="{091E6F37-1001-C2D2-9524-02C0132A9E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9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716319" y="613110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54553" y="51423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</a:rPr>
              <a:t>A. </a:t>
            </a:r>
            <a:r>
              <a:rPr lang="en-US" sz="4400" kern="1200" dirty="0" err="1">
                <a:solidFill>
                  <a:schemeClr val="bg1"/>
                </a:solidFill>
                <a:latin typeface="Calibri" panose="020F0502020204030204"/>
              </a:rPr>
              <a:t>Hóa</a:t>
            </a:r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Calibri" panose="020F0502020204030204"/>
              </a:rPr>
              <a:t>trị</a:t>
            </a:r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</a:rPr>
              <a:t> IV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71601" y="51910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defRPr/>
            </a:pPr>
            <a:r>
              <a:rPr lang="en-US" sz="4400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</a:t>
            </a:r>
            <a:r>
              <a:rPr lang="en-US" sz="4400" kern="12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Calibri" panose="020F0502020204030204"/>
              </a:rPr>
              <a:t>Hóa</a:t>
            </a:r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400" kern="1200" dirty="0" err="1">
                <a:solidFill>
                  <a:schemeClr val="bg1"/>
                </a:solidFill>
                <a:latin typeface="Calibri" panose="020F0502020204030204"/>
              </a:rPr>
              <a:t>trị</a:t>
            </a:r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</a:rPr>
              <a:t> VIII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33481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CEB65F9-0933-1903-2B6B-073B4F2FEE76}"/>
              </a:ext>
            </a:extLst>
          </p:cNvPr>
          <p:cNvSpPr/>
          <p:nvPr/>
        </p:nvSpPr>
        <p:spPr>
          <a:xfrm>
            <a:off x="1844704" y="376376"/>
            <a:ext cx="9390490" cy="321143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4: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B4C190E-A4DA-C217-4FB4-CB15567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88" y="1441807"/>
            <a:ext cx="1987193" cy="198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3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HÓA TRỊ (PHỔ NHẠC RẤT HAY VÀ DỄ NHỚ)">
            <a:hlinkClick r:id="" action="ppaction://media"/>
            <a:extLst>
              <a:ext uri="{FF2B5EF4-FFF2-40B4-BE49-F238E27FC236}">
                <a16:creationId xmlns:a16="http://schemas.microsoft.com/office/drawing/2014/main" id="{C8EB5D09-3A55-93E3-A607-7EE4363FD7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44.24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468" y="899017"/>
            <a:ext cx="11717064" cy="5756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2FFD63-BF95-265E-82A0-8738C64F6D9B}"/>
              </a:ext>
            </a:extLst>
          </p:cNvPr>
          <p:cNvSpPr/>
          <p:nvPr/>
        </p:nvSpPr>
        <p:spPr>
          <a:xfrm>
            <a:off x="4180858" y="0"/>
            <a:ext cx="38302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2952" y="445768"/>
            <a:ext cx="11840901" cy="5833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45384">
            <a:off x="10152171" y="4623102"/>
            <a:ext cx="2189912" cy="2364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018656">
            <a:off x="125208" y="1143256"/>
            <a:ext cx="1458411" cy="1611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438D6-B32A-5881-32C6-24A2F4D98CF5}"/>
              </a:ext>
            </a:extLst>
          </p:cNvPr>
          <p:cNvSpPr txBox="1"/>
          <p:nvPr/>
        </p:nvSpPr>
        <p:spPr>
          <a:xfrm>
            <a:off x="1578756" y="1111459"/>
            <a:ext cx="93661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C0C0C0"/>
              </a:highlight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Nhiệm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vụ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Thiết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kế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sản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phẩm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nhớ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nhanh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trị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tố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hóa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học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nhóm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tử</a:t>
            </a:r>
            <a:endParaRPr lang="en-US" sz="3200" dirty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ý: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sơ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đồ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tư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duy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;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bộ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thẻ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flashcard;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rubic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….)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Thực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nhóm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4-5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bạn</a:t>
            </a:r>
            <a:endParaRPr lang="en-US" sz="3200" dirty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Nghiệm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thu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sản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phẩm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entury Schoolbook" panose="02040604050505020304" pitchFamily="18" charset="0"/>
              </a:rPr>
              <a:t> 1 </a:t>
            </a:r>
            <a:r>
              <a:rPr lang="en-US" sz="3200" dirty="0" err="1">
                <a:solidFill>
                  <a:prstClr val="white"/>
                </a:solidFill>
                <a:latin typeface="Century Schoolbook" panose="02040604050505020304" pitchFamily="18" charset="0"/>
              </a:rPr>
              <a:t>tuần</a:t>
            </a:r>
            <a:endParaRPr lang="en-US" sz="3200" dirty="0">
              <a:solidFill>
                <a:prstClr val="white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94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75565" y="1120676"/>
            <a:ext cx="6442362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sz="15000" spc="261" dirty="0">
                <a:solidFill>
                  <a:srgbClr val="5A070C"/>
                </a:solidFill>
                <a:latin typeface="Playfair Display Bold Italics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285" r="82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11603" y="3120520"/>
            <a:ext cx="1010444" cy="1275288"/>
            <a:chOff x="0" y="0"/>
            <a:chExt cx="1560676" cy="19697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0676" cy="1969738"/>
            </a:xfrm>
            <a:custGeom>
              <a:avLst/>
              <a:gdLst/>
              <a:ahLst/>
              <a:cxnLst/>
              <a:rect l="l" t="t" r="r" b="b"/>
              <a:pathLst>
                <a:path w="1560676" h="1969738">
                  <a:moveTo>
                    <a:pt x="0" y="0"/>
                  </a:moveTo>
                  <a:lnTo>
                    <a:pt x="1560676" y="0"/>
                  </a:lnTo>
                  <a:lnTo>
                    <a:pt x="1560676" y="1969738"/>
                  </a:lnTo>
                  <a:lnTo>
                    <a:pt x="0" y="1969738"/>
                  </a:lnTo>
                  <a:close/>
                </a:path>
              </a:pathLst>
            </a:custGeom>
            <a:solidFill>
              <a:srgbClr val="E1B42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937064" y="2382920"/>
            <a:ext cx="2321940" cy="1876799"/>
            <a:chOff x="0" y="0"/>
            <a:chExt cx="3302315" cy="266922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6279" r="6279"/>
            <a:stretch>
              <a:fillRect/>
            </a:stretch>
          </p:blipFill>
          <p:spPr>
            <a:xfrm>
              <a:off x="0" y="0"/>
              <a:ext cx="3302315" cy="266922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047112" y="3034816"/>
            <a:ext cx="1334749" cy="1762440"/>
            <a:chOff x="0" y="0"/>
            <a:chExt cx="2254286" cy="29766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54286" cy="2976622"/>
            </a:xfrm>
            <a:custGeom>
              <a:avLst/>
              <a:gdLst/>
              <a:ahLst/>
              <a:cxnLst/>
              <a:rect l="l" t="t" r="r" b="b"/>
              <a:pathLst>
                <a:path w="2254286" h="2976622">
                  <a:moveTo>
                    <a:pt x="0" y="0"/>
                  </a:moveTo>
                  <a:lnTo>
                    <a:pt x="2254286" y="0"/>
                  </a:lnTo>
                  <a:lnTo>
                    <a:pt x="2254286" y="2976622"/>
                  </a:lnTo>
                  <a:lnTo>
                    <a:pt x="0" y="2976622"/>
                  </a:lnTo>
                  <a:close/>
                </a:path>
              </a:pathLst>
            </a:custGeom>
            <a:solidFill>
              <a:srgbClr val="E1B422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932312" y="2435613"/>
            <a:ext cx="2321940" cy="2244454"/>
            <a:chOff x="0" y="0"/>
            <a:chExt cx="3302315" cy="319211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8323" r="8323"/>
            <a:stretch>
              <a:fillRect/>
            </a:stretch>
          </p:blipFill>
          <p:spPr>
            <a:xfrm>
              <a:off x="0" y="0"/>
              <a:ext cx="3302315" cy="3192112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8795421" y="3321319"/>
            <a:ext cx="1459515" cy="1927184"/>
            <a:chOff x="0" y="0"/>
            <a:chExt cx="2254286" cy="29766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54286" cy="2976622"/>
            </a:xfrm>
            <a:custGeom>
              <a:avLst/>
              <a:gdLst/>
              <a:ahLst/>
              <a:cxnLst/>
              <a:rect l="l" t="t" r="r" b="b"/>
              <a:pathLst>
                <a:path w="2254286" h="2976622">
                  <a:moveTo>
                    <a:pt x="0" y="0"/>
                  </a:moveTo>
                  <a:lnTo>
                    <a:pt x="2254286" y="0"/>
                  </a:lnTo>
                  <a:lnTo>
                    <a:pt x="2254286" y="2976622"/>
                  </a:lnTo>
                  <a:lnTo>
                    <a:pt x="0" y="2976622"/>
                  </a:lnTo>
                  <a:close/>
                </a:path>
              </a:pathLst>
            </a:custGeom>
            <a:solidFill>
              <a:srgbClr val="E1B42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767975" y="2382920"/>
            <a:ext cx="2321940" cy="2693073"/>
            <a:chOff x="0" y="0"/>
            <a:chExt cx="3302315" cy="38301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 l="25366" r="25366"/>
            <a:stretch>
              <a:fillRect/>
            </a:stretch>
          </p:blipFill>
          <p:spPr>
            <a:xfrm>
              <a:off x="0" y="0"/>
              <a:ext cx="3302315" cy="3830148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3098035" y="1096615"/>
            <a:ext cx="556386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857250" rtl="0" eaLnBrk="1" fontAlgn="auto" latinLnBrk="0" hangingPunct="1">
              <a:lnSpc>
                <a:spcPts val="52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 KẾT BẠN</a:t>
            </a:r>
          </a:p>
        </p:txBody>
      </p:sp>
    </p:spTree>
    <p:extLst>
      <p:ext uri="{BB962C8B-B14F-4D97-AF65-F5344CB8AC3E}">
        <p14:creationId xmlns:p14="http://schemas.microsoft.com/office/powerpoint/2010/main" val="7572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9E0992-6039-ACB0-E2EE-F8E33FB64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" y="0"/>
            <a:ext cx="12192000" cy="6909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C6F23-D160-17F5-F800-626C2C53C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93681">
            <a:off x="-92321" y="3202262"/>
            <a:ext cx="5995851" cy="3579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E41BC6-A9ED-F00F-67E5-22B57683F56F}"/>
              </a:ext>
            </a:extLst>
          </p:cNvPr>
          <p:cNvSpPr/>
          <p:nvPr/>
        </p:nvSpPr>
        <p:spPr>
          <a:xfrm>
            <a:off x="264179" y="785480"/>
            <a:ext cx="61293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chemeClr val="accent4"/>
                </a:solidFill>
              </a:rPr>
              <a:t>GIẢI MÃ MẬT THƯ</a:t>
            </a:r>
            <a:endParaRPr lang="en-US" sz="6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518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2A2E97-F3C9-C977-F96D-69AFC0AA0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9517" t="25054" r="8089" b="20354"/>
          <a:stretch/>
        </p:blipFill>
        <p:spPr>
          <a:xfrm>
            <a:off x="503435" y="-358475"/>
            <a:ext cx="11568700" cy="70418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849016-D4D0-A45B-F665-C073701E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MẬT THƯ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40DF8-58A7-3B81-28CD-20E49048B4F9}"/>
              </a:ext>
            </a:extLst>
          </p:cNvPr>
          <p:cNvSpPr txBox="1"/>
          <p:nvPr/>
        </p:nvSpPr>
        <p:spPr>
          <a:xfrm>
            <a:off x="2470935" y="5682743"/>
            <a:ext cx="7633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Thời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gian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hiện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: 2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phút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2C942-B71D-5317-5C21-DE8DFA7D8115}"/>
              </a:ext>
            </a:extLst>
          </p:cNvPr>
          <p:cNvSpPr txBox="1"/>
          <p:nvPr/>
        </p:nvSpPr>
        <p:spPr>
          <a:xfrm>
            <a:off x="1520575" y="2466931"/>
            <a:ext cx="100070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Hãy mô tả sự hình thành liên kết cộng hóa trị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ở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vỏ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ngoài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vi-VN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trong phân tử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汉标中黑体" panose="02010601030101010101" charset="-122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Hydrochloric acid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(HCl)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NHÓM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ammonia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4: Silicon dioxide (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 phut">
            <a:hlinkClick r:id="" action="ppaction://media"/>
            <a:extLst>
              <a:ext uri="{FF2B5EF4-FFF2-40B4-BE49-F238E27FC236}">
                <a16:creationId xmlns:a16="http://schemas.microsoft.com/office/drawing/2014/main" id="{E7BC0837-1133-005A-D562-9022EA3A2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235" y="3663196"/>
            <a:ext cx="2925565" cy="16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9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A76A4-99F9-D379-E418-0E68D33B7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B4B2BC-58F2-D1A4-F919-613D29FEC7E5}"/>
              </a:ext>
            </a:extLst>
          </p:cNvPr>
          <p:cNvSpPr/>
          <p:nvPr/>
        </p:nvSpPr>
        <p:spPr>
          <a:xfrm>
            <a:off x="2328208" y="2967335"/>
            <a:ext cx="7535589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KẾT QUẢ CỦA CÁC NHÓM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83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94887"/>
            <a:ext cx="4189307" cy="2663613"/>
          </a:xfrm>
          <a:custGeom>
            <a:avLst/>
            <a:gdLst/>
            <a:ahLst/>
            <a:cxnLst/>
            <a:rect l="l" t="t" r="r" b="b"/>
            <a:pathLst>
              <a:path w="3141980" h="1997710">
                <a:moveTo>
                  <a:pt x="0" y="0"/>
                </a:moveTo>
                <a:lnTo>
                  <a:pt x="0" y="1997334"/>
                </a:lnTo>
                <a:lnTo>
                  <a:pt x="3135891" y="1997334"/>
                </a:lnTo>
                <a:lnTo>
                  <a:pt x="3141428" y="1659126"/>
                </a:lnTo>
                <a:lnTo>
                  <a:pt x="3021203" y="1433960"/>
                </a:lnTo>
                <a:lnTo>
                  <a:pt x="2664186" y="1291848"/>
                </a:lnTo>
                <a:lnTo>
                  <a:pt x="1910765" y="1137922"/>
                </a:lnTo>
                <a:lnTo>
                  <a:pt x="1863183" y="1126717"/>
                </a:lnTo>
                <a:lnTo>
                  <a:pt x="1817430" y="1114462"/>
                </a:lnTo>
                <a:lnTo>
                  <a:pt x="1773439" y="1101197"/>
                </a:lnTo>
                <a:lnTo>
                  <a:pt x="1731140" y="1086962"/>
                </a:lnTo>
                <a:lnTo>
                  <a:pt x="1690467" y="1071798"/>
                </a:lnTo>
                <a:lnTo>
                  <a:pt x="1651351" y="1055747"/>
                </a:lnTo>
                <a:lnTo>
                  <a:pt x="1613725" y="1038848"/>
                </a:lnTo>
                <a:lnTo>
                  <a:pt x="1577519" y="1021142"/>
                </a:lnTo>
                <a:lnTo>
                  <a:pt x="1542667" y="1002671"/>
                </a:lnTo>
                <a:lnTo>
                  <a:pt x="1509100" y="983474"/>
                </a:lnTo>
                <a:lnTo>
                  <a:pt x="1445550" y="943067"/>
                </a:lnTo>
                <a:lnTo>
                  <a:pt x="1386324" y="900247"/>
                </a:lnTo>
                <a:lnTo>
                  <a:pt x="1330879" y="855339"/>
                </a:lnTo>
                <a:lnTo>
                  <a:pt x="1278671" y="808668"/>
                </a:lnTo>
                <a:lnTo>
                  <a:pt x="1229156" y="760561"/>
                </a:lnTo>
                <a:lnTo>
                  <a:pt x="1181789" y="711342"/>
                </a:lnTo>
                <a:lnTo>
                  <a:pt x="1136027" y="661338"/>
                </a:lnTo>
                <a:lnTo>
                  <a:pt x="1002926" y="509862"/>
                </a:lnTo>
                <a:lnTo>
                  <a:pt x="980640" y="484831"/>
                </a:lnTo>
                <a:lnTo>
                  <a:pt x="935365" y="435316"/>
                </a:lnTo>
                <a:lnTo>
                  <a:pt x="888703" y="386806"/>
                </a:lnTo>
                <a:lnTo>
                  <a:pt x="840109" y="339625"/>
                </a:lnTo>
                <a:lnTo>
                  <a:pt x="789040" y="294098"/>
                </a:lnTo>
                <a:lnTo>
                  <a:pt x="734950" y="250552"/>
                </a:lnTo>
                <a:lnTo>
                  <a:pt x="677297" y="209312"/>
                </a:lnTo>
                <a:lnTo>
                  <a:pt x="615535" y="170703"/>
                </a:lnTo>
                <a:lnTo>
                  <a:pt x="549122" y="135050"/>
                </a:lnTo>
                <a:lnTo>
                  <a:pt x="514001" y="118434"/>
                </a:lnTo>
                <a:lnTo>
                  <a:pt x="477513" y="102679"/>
                </a:lnTo>
                <a:lnTo>
                  <a:pt x="439590" y="87826"/>
                </a:lnTo>
                <a:lnTo>
                  <a:pt x="400164" y="73915"/>
                </a:lnTo>
                <a:lnTo>
                  <a:pt x="359167" y="60988"/>
                </a:lnTo>
                <a:lnTo>
                  <a:pt x="316530" y="49084"/>
                </a:lnTo>
                <a:lnTo>
                  <a:pt x="272187" y="38246"/>
                </a:lnTo>
                <a:lnTo>
                  <a:pt x="226069" y="28512"/>
                </a:lnTo>
                <a:lnTo>
                  <a:pt x="178107" y="19924"/>
                </a:lnTo>
                <a:lnTo>
                  <a:pt x="128235" y="12523"/>
                </a:lnTo>
                <a:lnTo>
                  <a:pt x="76384" y="6349"/>
                </a:lnTo>
                <a:lnTo>
                  <a:pt x="22485" y="1444"/>
                </a:lnTo>
                <a:lnTo>
                  <a:pt x="0" y="0"/>
                </a:lnTo>
                <a:close/>
              </a:path>
            </a:pathLst>
          </a:custGeom>
          <a:solidFill>
            <a:srgbClr val="EC6A2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73794" y="5250687"/>
            <a:ext cx="6718300" cy="1607820"/>
          </a:xfrm>
          <a:custGeom>
            <a:avLst/>
            <a:gdLst/>
            <a:ahLst/>
            <a:cxnLst/>
            <a:rect l="l" t="t" r="r" b="b"/>
            <a:pathLst>
              <a:path w="5038725" h="1205864">
                <a:moveTo>
                  <a:pt x="1845874" y="0"/>
                </a:moveTo>
                <a:lnTo>
                  <a:pt x="994065" y="190486"/>
                </a:lnTo>
                <a:lnTo>
                  <a:pt x="419506" y="609557"/>
                </a:lnTo>
                <a:lnTo>
                  <a:pt x="94834" y="1028628"/>
                </a:lnTo>
                <a:lnTo>
                  <a:pt x="0" y="1205484"/>
                </a:lnTo>
                <a:lnTo>
                  <a:pt x="5038527" y="1205484"/>
                </a:lnTo>
                <a:lnTo>
                  <a:pt x="5038527" y="566013"/>
                </a:lnTo>
                <a:lnTo>
                  <a:pt x="4973881" y="565843"/>
                </a:lnTo>
                <a:lnTo>
                  <a:pt x="4911413" y="565337"/>
                </a:lnTo>
                <a:lnTo>
                  <a:pt x="4851061" y="564500"/>
                </a:lnTo>
                <a:lnTo>
                  <a:pt x="4792759" y="563337"/>
                </a:lnTo>
                <a:lnTo>
                  <a:pt x="4736445" y="561854"/>
                </a:lnTo>
                <a:lnTo>
                  <a:pt x="4682054" y="560057"/>
                </a:lnTo>
                <a:lnTo>
                  <a:pt x="4629522" y="557950"/>
                </a:lnTo>
                <a:lnTo>
                  <a:pt x="4578785" y="555540"/>
                </a:lnTo>
                <a:lnTo>
                  <a:pt x="4529780" y="552832"/>
                </a:lnTo>
                <a:lnTo>
                  <a:pt x="4482442" y="549830"/>
                </a:lnTo>
                <a:lnTo>
                  <a:pt x="4436708" y="546541"/>
                </a:lnTo>
                <a:lnTo>
                  <a:pt x="4392513" y="542971"/>
                </a:lnTo>
                <a:lnTo>
                  <a:pt x="4349794" y="539123"/>
                </a:lnTo>
                <a:lnTo>
                  <a:pt x="4308487" y="535005"/>
                </a:lnTo>
                <a:lnTo>
                  <a:pt x="4268527" y="530621"/>
                </a:lnTo>
                <a:lnTo>
                  <a:pt x="4229851" y="525976"/>
                </a:lnTo>
                <a:lnTo>
                  <a:pt x="4156095" y="515929"/>
                </a:lnTo>
                <a:lnTo>
                  <a:pt x="4086706" y="504905"/>
                </a:lnTo>
                <a:lnTo>
                  <a:pt x="4021174" y="492949"/>
                </a:lnTo>
                <a:lnTo>
                  <a:pt x="3958986" y="480104"/>
                </a:lnTo>
                <a:lnTo>
                  <a:pt x="3899632" y="466414"/>
                </a:lnTo>
                <a:lnTo>
                  <a:pt x="3842599" y="451922"/>
                </a:lnTo>
                <a:lnTo>
                  <a:pt x="3787376" y="436672"/>
                </a:lnTo>
                <a:lnTo>
                  <a:pt x="3733452" y="420707"/>
                </a:lnTo>
                <a:lnTo>
                  <a:pt x="3680314" y="404070"/>
                </a:lnTo>
                <a:lnTo>
                  <a:pt x="3627452" y="386806"/>
                </a:lnTo>
                <a:lnTo>
                  <a:pt x="3379266" y="302511"/>
                </a:lnTo>
                <a:lnTo>
                  <a:pt x="3318775" y="282570"/>
                </a:lnTo>
                <a:lnTo>
                  <a:pt x="3255235" y="262283"/>
                </a:lnTo>
                <a:lnTo>
                  <a:pt x="3188133" y="241695"/>
                </a:lnTo>
                <a:lnTo>
                  <a:pt x="3116959" y="220849"/>
                </a:lnTo>
                <a:lnTo>
                  <a:pt x="3079685" y="210342"/>
                </a:lnTo>
                <a:lnTo>
                  <a:pt x="3041200" y="199787"/>
                </a:lnTo>
                <a:lnTo>
                  <a:pt x="3001442" y="189189"/>
                </a:lnTo>
                <a:lnTo>
                  <a:pt x="2960346" y="178554"/>
                </a:lnTo>
                <a:lnTo>
                  <a:pt x="2917848" y="167887"/>
                </a:lnTo>
                <a:lnTo>
                  <a:pt x="2873884" y="157194"/>
                </a:lnTo>
                <a:lnTo>
                  <a:pt x="2828391" y="146479"/>
                </a:lnTo>
                <a:lnTo>
                  <a:pt x="2781303" y="135748"/>
                </a:lnTo>
                <a:lnTo>
                  <a:pt x="2732559" y="125008"/>
                </a:lnTo>
                <a:lnTo>
                  <a:pt x="2682092" y="114262"/>
                </a:lnTo>
                <a:lnTo>
                  <a:pt x="2629841" y="103517"/>
                </a:lnTo>
                <a:lnTo>
                  <a:pt x="2575739" y="92779"/>
                </a:lnTo>
                <a:lnTo>
                  <a:pt x="2519725" y="82051"/>
                </a:lnTo>
                <a:lnTo>
                  <a:pt x="2461733" y="71341"/>
                </a:lnTo>
                <a:lnTo>
                  <a:pt x="2401700" y="60653"/>
                </a:lnTo>
                <a:lnTo>
                  <a:pt x="2339561" y="49993"/>
                </a:lnTo>
                <a:lnTo>
                  <a:pt x="2275254" y="39366"/>
                </a:lnTo>
                <a:lnTo>
                  <a:pt x="2208713" y="28778"/>
                </a:lnTo>
                <a:lnTo>
                  <a:pt x="2154611" y="20973"/>
                </a:lnTo>
                <a:lnTo>
                  <a:pt x="2101268" y="14447"/>
                </a:lnTo>
                <a:lnTo>
                  <a:pt x="2048683" y="9171"/>
                </a:lnTo>
                <a:lnTo>
                  <a:pt x="1996854" y="5116"/>
                </a:lnTo>
                <a:lnTo>
                  <a:pt x="1945777" y="2255"/>
                </a:lnTo>
                <a:lnTo>
                  <a:pt x="1895451" y="559"/>
                </a:lnTo>
                <a:lnTo>
                  <a:pt x="1845874" y="0"/>
                </a:lnTo>
                <a:close/>
              </a:path>
            </a:pathLst>
          </a:custGeom>
          <a:solidFill>
            <a:srgbClr val="FFA18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58724" y="169"/>
            <a:ext cx="4233333" cy="2738967"/>
          </a:xfrm>
          <a:custGeom>
            <a:avLst/>
            <a:gdLst/>
            <a:ahLst/>
            <a:cxnLst/>
            <a:rect l="l" t="t" r="r" b="b"/>
            <a:pathLst>
              <a:path w="3175000" h="2054225">
                <a:moveTo>
                  <a:pt x="3174956" y="0"/>
                </a:moveTo>
                <a:lnTo>
                  <a:pt x="6433" y="0"/>
                </a:lnTo>
                <a:lnTo>
                  <a:pt x="0" y="392957"/>
                </a:lnTo>
                <a:lnTo>
                  <a:pt x="120225" y="618109"/>
                </a:lnTo>
                <a:lnTo>
                  <a:pt x="477242" y="760202"/>
                </a:lnTo>
                <a:lnTo>
                  <a:pt x="1230660" y="914101"/>
                </a:lnTo>
                <a:lnTo>
                  <a:pt x="1278240" y="925308"/>
                </a:lnTo>
                <a:lnTo>
                  <a:pt x="1323990" y="937565"/>
                </a:lnTo>
                <a:lnTo>
                  <a:pt x="1367980" y="950833"/>
                </a:lnTo>
                <a:lnTo>
                  <a:pt x="1410276" y="965070"/>
                </a:lnTo>
                <a:lnTo>
                  <a:pt x="1450948" y="980235"/>
                </a:lnTo>
                <a:lnTo>
                  <a:pt x="1490062" y="996289"/>
                </a:lnTo>
                <a:lnTo>
                  <a:pt x="1527687" y="1013190"/>
                </a:lnTo>
                <a:lnTo>
                  <a:pt x="1563892" y="1030897"/>
                </a:lnTo>
                <a:lnTo>
                  <a:pt x="1598743" y="1049370"/>
                </a:lnTo>
                <a:lnTo>
                  <a:pt x="1632309" y="1068569"/>
                </a:lnTo>
                <a:lnTo>
                  <a:pt x="1695857" y="1108979"/>
                </a:lnTo>
                <a:lnTo>
                  <a:pt x="1755082" y="1151802"/>
                </a:lnTo>
                <a:lnTo>
                  <a:pt x="1810526" y="1196713"/>
                </a:lnTo>
                <a:lnTo>
                  <a:pt x="1862734" y="1243386"/>
                </a:lnTo>
                <a:lnTo>
                  <a:pt x="1912249" y="1291495"/>
                </a:lnTo>
                <a:lnTo>
                  <a:pt x="1959616" y="1340716"/>
                </a:lnTo>
                <a:lnTo>
                  <a:pt x="2005379" y="1390722"/>
                </a:lnTo>
                <a:lnTo>
                  <a:pt x="2050082" y="1441189"/>
                </a:lnTo>
                <a:lnTo>
                  <a:pt x="2138482" y="1542202"/>
                </a:lnTo>
                <a:lnTo>
                  <a:pt x="2160770" y="1567235"/>
                </a:lnTo>
                <a:lnTo>
                  <a:pt x="2206046" y="1616750"/>
                </a:lnTo>
                <a:lnTo>
                  <a:pt x="2252709" y="1665261"/>
                </a:lnTo>
                <a:lnTo>
                  <a:pt x="2301305" y="1712443"/>
                </a:lnTo>
                <a:lnTo>
                  <a:pt x="2352376" y="1757970"/>
                </a:lnTo>
                <a:lnTo>
                  <a:pt x="2406467" y="1801517"/>
                </a:lnTo>
                <a:lnTo>
                  <a:pt x="2464122" y="1842758"/>
                </a:lnTo>
                <a:lnTo>
                  <a:pt x="2525885" y="1881368"/>
                </a:lnTo>
                <a:lnTo>
                  <a:pt x="2592300" y="1917021"/>
                </a:lnTo>
                <a:lnTo>
                  <a:pt x="2627421" y="1933637"/>
                </a:lnTo>
                <a:lnTo>
                  <a:pt x="2663910" y="1949392"/>
                </a:lnTo>
                <a:lnTo>
                  <a:pt x="2701834" y="1964245"/>
                </a:lnTo>
                <a:lnTo>
                  <a:pt x="2741261" y="1978155"/>
                </a:lnTo>
                <a:lnTo>
                  <a:pt x="2782259" y="1991083"/>
                </a:lnTo>
                <a:lnTo>
                  <a:pt x="2824895" y="2002986"/>
                </a:lnTo>
                <a:lnTo>
                  <a:pt x="2869239" y="2013825"/>
                </a:lnTo>
                <a:lnTo>
                  <a:pt x="2915358" y="2023559"/>
                </a:lnTo>
                <a:lnTo>
                  <a:pt x="2963319" y="2032147"/>
                </a:lnTo>
                <a:lnTo>
                  <a:pt x="3013192" y="2039548"/>
                </a:lnTo>
                <a:lnTo>
                  <a:pt x="3065044" y="2045721"/>
                </a:lnTo>
                <a:lnTo>
                  <a:pt x="3118942" y="2050627"/>
                </a:lnTo>
                <a:lnTo>
                  <a:pt x="3174956" y="2054225"/>
                </a:lnTo>
                <a:lnTo>
                  <a:pt x="3174956" y="0"/>
                </a:lnTo>
                <a:close/>
              </a:path>
            </a:pathLst>
          </a:custGeom>
          <a:solidFill>
            <a:srgbClr val="E3EEF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1702265" cy="6162887"/>
            <a:chOff x="119" y="126"/>
            <a:chExt cx="8148955" cy="4622165"/>
          </a:xfrm>
        </p:grpSpPr>
        <p:sp>
          <p:nvSpPr>
            <p:cNvPr id="6" name="object 6"/>
            <p:cNvSpPr/>
            <p:nvPr/>
          </p:nvSpPr>
          <p:spPr>
            <a:xfrm>
              <a:off x="119" y="126"/>
              <a:ext cx="5046345" cy="1219200"/>
            </a:xfrm>
            <a:custGeom>
              <a:avLst/>
              <a:gdLst/>
              <a:ahLst/>
              <a:cxnLst/>
              <a:rect l="l" t="t" r="r" b="b"/>
              <a:pathLst>
                <a:path w="5046345" h="1219200">
                  <a:moveTo>
                    <a:pt x="5045844" y="0"/>
                  </a:moveTo>
                  <a:lnTo>
                    <a:pt x="0" y="0"/>
                  </a:lnTo>
                  <a:lnTo>
                    <a:pt x="0" y="653034"/>
                  </a:lnTo>
                  <a:lnTo>
                    <a:pt x="64646" y="653203"/>
                  </a:lnTo>
                  <a:lnTo>
                    <a:pt x="127114" y="653710"/>
                  </a:lnTo>
                  <a:lnTo>
                    <a:pt x="187467" y="654547"/>
                  </a:lnTo>
                  <a:lnTo>
                    <a:pt x="245769" y="655710"/>
                  </a:lnTo>
                  <a:lnTo>
                    <a:pt x="302083" y="657192"/>
                  </a:lnTo>
                  <a:lnTo>
                    <a:pt x="356474" y="658990"/>
                  </a:lnTo>
                  <a:lnTo>
                    <a:pt x="409006" y="661096"/>
                  </a:lnTo>
                  <a:lnTo>
                    <a:pt x="459743" y="663506"/>
                  </a:lnTo>
                  <a:lnTo>
                    <a:pt x="508748" y="666215"/>
                  </a:lnTo>
                  <a:lnTo>
                    <a:pt x="556086" y="669216"/>
                  </a:lnTo>
                  <a:lnTo>
                    <a:pt x="601820" y="672505"/>
                  </a:lnTo>
                  <a:lnTo>
                    <a:pt x="646015" y="676076"/>
                  </a:lnTo>
                  <a:lnTo>
                    <a:pt x="688734" y="679923"/>
                  </a:lnTo>
                  <a:lnTo>
                    <a:pt x="730041" y="684042"/>
                  </a:lnTo>
                  <a:lnTo>
                    <a:pt x="770001" y="688426"/>
                  </a:lnTo>
                  <a:lnTo>
                    <a:pt x="808677" y="693070"/>
                  </a:lnTo>
                  <a:lnTo>
                    <a:pt x="882433" y="703118"/>
                  </a:lnTo>
                  <a:lnTo>
                    <a:pt x="951821" y="714141"/>
                  </a:lnTo>
                  <a:lnTo>
                    <a:pt x="1017353" y="726097"/>
                  </a:lnTo>
                  <a:lnTo>
                    <a:pt x="1079540" y="738941"/>
                  </a:lnTo>
                  <a:lnTo>
                    <a:pt x="1138894" y="752631"/>
                  </a:lnTo>
                  <a:lnTo>
                    <a:pt x="1195926" y="767123"/>
                  </a:lnTo>
                  <a:lnTo>
                    <a:pt x="1251149" y="782372"/>
                  </a:lnTo>
                  <a:lnTo>
                    <a:pt x="1305073" y="798337"/>
                  </a:lnTo>
                  <a:lnTo>
                    <a:pt x="1358210" y="814973"/>
                  </a:lnTo>
                  <a:lnTo>
                    <a:pt x="1411071" y="832237"/>
                  </a:lnTo>
                  <a:lnTo>
                    <a:pt x="1659256" y="916530"/>
                  </a:lnTo>
                  <a:lnTo>
                    <a:pt x="1719747" y="936470"/>
                  </a:lnTo>
                  <a:lnTo>
                    <a:pt x="1783288" y="956755"/>
                  </a:lnTo>
                  <a:lnTo>
                    <a:pt x="1850389" y="977342"/>
                  </a:lnTo>
                  <a:lnTo>
                    <a:pt x="1921564" y="998187"/>
                  </a:lnTo>
                  <a:lnTo>
                    <a:pt x="1958839" y="1008693"/>
                  </a:lnTo>
                  <a:lnTo>
                    <a:pt x="1997323" y="1019248"/>
                  </a:lnTo>
                  <a:lnTo>
                    <a:pt x="2037082" y="1029845"/>
                  </a:lnTo>
                  <a:lnTo>
                    <a:pt x="2078178" y="1040479"/>
                  </a:lnTo>
                  <a:lnTo>
                    <a:pt x="2120677" y="1051145"/>
                  </a:lnTo>
                  <a:lnTo>
                    <a:pt x="2164641" y="1061838"/>
                  </a:lnTo>
                  <a:lnTo>
                    <a:pt x="2210135" y="1072552"/>
                  </a:lnTo>
                  <a:lnTo>
                    <a:pt x="2257223" y="1083282"/>
                  </a:lnTo>
                  <a:lnTo>
                    <a:pt x="2305968" y="1094022"/>
                  </a:lnTo>
                  <a:lnTo>
                    <a:pt x="2356435" y="1104767"/>
                  </a:lnTo>
                  <a:lnTo>
                    <a:pt x="2408687" y="1115511"/>
                  </a:lnTo>
                  <a:lnTo>
                    <a:pt x="2462789" y="1126248"/>
                  </a:lnTo>
                  <a:lnTo>
                    <a:pt x="2518804" y="1136975"/>
                  </a:lnTo>
                  <a:lnTo>
                    <a:pt x="2576797" y="1147684"/>
                  </a:lnTo>
                  <a:lnTo>
                    <a:pt x="2636831" y="1158371"/>
                  </a:lnTo>
                  <a:lnTo>
                    <a:pt x="2698971" y="1169030"/>
                  </a:lnTo>
                  <a:lnTo>
                    <a:pt x="2763279" y="1179656"/>
                  </a:lnTo>
                  <a:lnTo>
                    <a:pt x="2829821" y="1190244"/>
                  </a:lnTo>
                  <a:lnTo>
                    <a:pt x="2883923" y="1198079"/>
                  </a:lnTo>
                  <a:lnTo>
                    <a:pt x="2937266" y="1204623"/>
                  </a:lnTo>
                  <a:lnTo>
                    <a:pt x="2989851" y="1209908"/>
                  </a:lnTo>
                  <a:lnTo>
                    <a:pt x="3041680" y="1213964"/>
                  </a:lnTo>
                  <a:lnTo>
                    <a:pt x="3092757" y="1216823"/>
                  </a:lnTo>
                  <a:lnTo>
                    <a:pt x="3143083" y="1218515"/>
                  </a:lnTo>
                  <a:lnTo>
                    <a:pt x="3192660" y="1219073"/>
                  </a:lnTo>
                  <a:lnTo>
                    <a:pt x="4044469" y="1028592"/>
                  </a:lnTo>
                  <a:lnTo>
                    <a:pt x="4619028" y="609536"/>
                  </a:lnTo>
                  <a:lnTo>
                    <a:pt x="4943700" y="190480"/>
                  </a:lnTo>
                  <a:lnTo>
                    <a:pt x="5045844" y="0"/>
                  </a:lnTo>
                  <a:close/>
                </a:path>
              </a:pathLst>
            </a:custGeom>
            <a:solidFill>
              <a:srgbClr val="FDC92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42415" y="350494"/>
              <a:ext cx="7106411" cy="42717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20393" y="481583"/>
              <a:ext cx="6715125" cy="3880485"/>
            </a:xfrm>
            <a:custGeom>
              <a:avLst/>
              <a:gdLst/>
              <a:ahLst/>
              <a:cxnLst/>
              <a:rect l="l" t="t" r="r" b="b"/>
              <a:pathLst>
                <a:path w="6715125" h="3880485">
                  <a:moveTo>
                    <a:pt x="3363036" y="0"/>
                  </a:moveTo>
                  <a:lnTo>
                    <a:pt x="3015979" y="1029"/>
                  </a:lnTo>
                  <a:lnTo>
                    <a:pt x="2668852" y="4088"/>
                  </a:lnTo>
                  <a:lnTo>
                    <a:pt x="2470480" y="6730"/>
                  </a:lnTo>
                  <a:lnTo>
                    <a:pt x="2049358" y="14757"/>
                  </a:lnTo>
                  <a:lnTo>
                    <a:pt x="1747455" y="22145"/>
                  </a:lnTo>
                  <a:lnTo>
                    <a:pt x="1445526" y="31077"/>
                  </a:lnTo>
                  <a:lnTo>
                    <a:pt x="1143559" y="41558"/>
                  </a:lnTo>
                  <a:lnTo>
                    <a:pt x="841538" y="53594"/>
                  </a:lnTo>
                  <a:lnTo>
                    <a:pt x="520141" y="67944"/>
                  </a:lnTo>
                  <a:lnTo>
                    <a:pt x="497535" y="67690"/>
                  </a:lnTo>
                  <a:lnTo>
                    <a:pt x="447916" y="69416"/>
                  </a:lnTo>
                  <a:lnTo>
                    <a:pt x="400633" y="74728"/>
                  </a:lnTo>
                  <a:lnTo>
                    <a:pt x="355938" y="83832"/>
                  </a:lnTo>
                  <a:lnTo>
                    <a:pt x="314084" y="96934"/>
                  </a:lnTo>
                  <a:lnTo>
                    <a:pt x="275322" y="114239"/>
                  </a:lnTo>
                  <a:lnTo>
                    <a:pt x="239907" y="135952"/>
                  </a:lnTo>
                  <a:lnTo>
                    <a:pt x="208089" y="162279"/>
                  </a:lnTo>
                  <a:lnTo>
                    <a:pt x="180122" y="193425"/>
                  </a:lnTo>
                  <a:lnTo>
                    <a:pt x="156258" y="229595"/>
                  </a:lnTo>
                  <a:lnTo>
                    <a:pt x="136749" y="270995"/>
                  </a:lnTo>
                  <a:lnTo>
                    <a:pt x="121849" y="317829"/>
                  </a:lnTo>
                  <a:lnTo>
                    <a:pt x="111809" y="370304"/>
                  </a:lnTo>
                  <a:lnTo>
                    <a:pt x="106883" y="428625"/>
                  </a:lnTo>
                  <a:lnTo>
                    <a:pt x="103351" y="477341"/>
                  </a:lnTo>
                  <a:lnTo>
                    <a:pt x="86436" y="684656"/>
                  </a:lnTo>
                  <a:lnTo>
                    <a:pt x="54813" y="1060068"/>
                  </a:lnTo>
                  <a:lnTo>
                    <a:pt x="43853" y="1199984"/>
                  </a:lnTo>
                  <a:lnTo>
                    <a:pt x="33369" y="1345032"/>
                  </a:lnTo>
                  <a:lnTo>
                    <a:pt x="26818" y="1444077"/>
                  </a:lnTo>
                  <a:lnTo>
                    <a:pt x="20741" y="1544644"/>
                  </a:lnTo>
                  <a:lnTo>
                    <a:pt x="15242" y="1646431"/>
                  </a:lnTo>
                  <a:lnTo>
                    <a:pt x="10425" y="1749133"/>
                  </a:lnTo>
                  <a:lnTo>
                    <a:pt x="6254" y="1856311"/>
                  </a:lnTo>
                  <a:lnTo>
                    <a:pt x="3176" y="1959260"/>
                  </a:lnTo>
                  <a:lnTo>
                    <a:pt x="1998" y="2010749"/>
                  </a:lnTo>
                  <a:lnTo>
                    <a:pt x="1078" y="2062198"/>
                  </a:lnTo>
                  <a:lnTo>
                    <a:pt x="430" y="2113571"/>
                  </a:lnTo>
                  <a:lnTo>
                    <a:pt x="66" y="2164832"/>
                  </a:lnTo>
                  <a:lnTo>
                    <a:pt x="0" y="2215943"/>
                  </a:lnTo>
                  <a:lnTo>
                    <a:pt x="244" y="2266868"/>
                  </a:lnTo>
                  <a:lnTo>
                    <a:pt x="812" y="2317571"/>
                  </a:lnTo>
                  <a:lnTo>
                    <a:pt x="1718" y="2368014"/>
                  </a:lnTo>
                  <a:lnTo>
                    <a:pt x="2973" y="2418161"/>
                  </a:lnTo>
                  <a:lnTo>
                    <a:pt x="4592" y="2467975"/>
                  </a:lnTo>
                  <a:lnTo>
                    <a:pt x="6587" y="2517421"/>
                  </a:lnTo>
                  <a:lnTo>
                    <a:pt x="8972" y="2566460"/>
                  </a:lnTo>
                  <a:lnTo>
                    <a:pt x="14414" y="2655187"/>
                  </a:lnTo>
                  <a:lnTo>
                    <a:pt x="19608" y="2722751"/>
                  </a:lnTo>
                  <a:lnTo>
                    <a:pt x="24428" y="2776272"/>
                  </a:lnTo>
                  <a:lnTo>
                    <a:pt x="29858" y="2829019"/>
                  </a:lnTo>
                  <a:lnTo>
                    <a:pt x="35903" y="2880924"/>
                  </a:lnTo>
                  <a:lnTo>
                    <a:pt x="47548" y="2966466"/>
                  </a:lnTo>
                  <a:lnTo>
                    <a:pt x="57209" y="3026683"/>
                  </a:lnTo>
                  <a:lnTo>
                    <a:pt x="67917" y="3085297"/>
                  </a:lnTo>
                  <a:lnTo>
                    <a:pt x="79706" y="3142206"/>
                  </a:lnTo>
                  <a:lnTo>
                    <a:pt x="92611" y="3197307"/>
                  </a:lnTo>
                  <a:lnTo>
                    <a:pt x="106668" y="3250497"/>
                  </a:lnTo>
                  <a:lnTo>
                    <a:pt x="121911" y="3301676"/>
                  </a:lnTo>
                  <a:lnTo>
                    <a:pt x="138375" y="3350740"/>
                  </a:lnTo>
                  <a:lnTo>
                    <a:pt x="156094" y="3397587"/>
                  </a:lnTo>
                  <a:lnTo>
                    <a:pt x="175103" y="3442115"/>
                  </a:lnTo>
                  <a:lnTo>
                    <a:pt x="195438" y="3484223"/>
                  </a:lnTo>
                  <a:lnTo>
                    <a:pt x="217133" y="3523807"/>
                  </a:lnTo>
                  <a:lnTo>
                    <a:pt x="240223" y="3560766"/>
                  </a:lnTo>
                  <a:lnTo>
                    <a:pt x="264743" y="3594998"/>
                  </a:lnTo>
                  <a:lnTo>
                    <a:pt x="290727" y="3626399"/>
                  </a:lnTo>
                  <a:lnTo>
                    <a:pt x="318973" y="3655542"/>
                  </a:lnTo>
                  <a:lnTo>
                    <a:pt x="353378" y="3680292"/>
                  </a:lnTo>
                  <a:lnTo>
                    <a:pt x="406491" y="3710598"/>
                  </a:lnTo>
                  <a:lnTo>
                    <a:pt x="449888" y="3729812"/>
                  </a:lnTo>
                  <a:lnTo>
                    <a:pt x="494648" y="3745444"/>
                  </a:lnTo>
                  <a:lnTo>
                    <a:pt x="540534" y="3757919"/>
                  </a:lnTo>
                  <a:lnTo>
                    <a:pt x="587308" y="3767658"/>
                  </a:lnTo>
                  <a:lnTo>
                    <a:pt x="634733" y="3775083"/>
                  </a:lnTo>
                  <a:lnTo>
                    <a:pt x="682573" y="3780617"/>
                  </a:lnTo>
                  <a:lnTo>
                    <a:pt x="730591" y="3784683"/>
                  </a:lnTo>
                  <a:lnTo>
                    <a:pt x="778549" y="3787703"/>
                  </a:lnTo>
                  <a:lnTo>
                    <a:pt x="826211" y="3790099"/>
                  </a:lnTo>
                  <a:lnTo>
                    <a:pt x="1027189" y="3803804"/>
                  </a:lnTo>
                  <a:lnTo>
                    <a:pt x="1228129" y="3816376"/>
                  </a:lnTo>
                  <a:lnTo>
                    <a:pt x="1429036" y="3827816"/>
                  </a:lnTo>
                  <a:lnTo>
                    <a:pt x="1629914" y="3838124"/>
                  </a:lnTo>
                  <a:lnTo>
                    <a:pt x="1830766" y="3847298"/>
                  </a:lnTo>
                  <a:lnTo>
                    <a:pt x="2031598" y="3855340"/>
                  </a:lnTo>
                  <a:lnTo>
                    <a:pt x="2232414" y="3862249"/>
                  </a:lnTo>
                  <a:lnTo>
                    <a:pt x="2433217" y="3868025"/>
                  </a:lnTo>
                  <a:lnTo>
                    <a:pt x="2634012" y="3872669"/>
                  </a:lnTo>
                  <a:lnTo>
                    <a:pt x="2834804" y="3876179"/>
                  </a:lnTo>
                  <a:lnTo>
                    <a:pt x="3035596" y="3878556"/>
                  </a:lnTo>
                  <a:lnTo>
                    <a:pt x="3188284" y="3879724"/>
                  </a:lnTo>
                  <a:lnTo>
                    <a:pt x="3429088" y="3880066"/>
                  </a:lnTo>
                  <a:lnTo>
                    <a:pt x="3633357" y="3879165"/>
                  </a:lnTo>
                  <a:lnTo>
                    <a:pt x="3837632" y="3877066"/>
                  </a:lnTo>
                  <a:lnTo>
                    <a:pt x="4041920" y="3873777"/>
                  </a:lnTo>
                  <a:lnTo>
                    <a:pt x="4246225" y="3869303"/>
                  </a:lnTo>
                  <a:lnTo>
                    <a:pt x="4450553" y="3863651"/>
                  </a:lnTo>
                  <a:lnTo>
                    <a:pt x="4654910" y="3856825"/>
                  </a:lnTo>
                  <a:lnTo>
                    <a:pt x="4859300" y="3848832"/>
                  </a:lnTo>
                  <a:lnTo>
                    <a:pt x="5076126" y="3839025"/>
                  </a:lnTo>
                  <a:lnTo>
                    <a:pt x="5282368" y="3828596"/>
                  </a:lnTo>
                  <a:lnTo>
                    <a:pt x="5488657" y="3816967"/>
                  </a:lnTo>
                  <a:lnTo>
                    <a:pt x="5694964" y="3804135"/>
                  </a:lnTo>
                  <a:lnTo>
                    <a:pt x="5901258" y="3790099"/>
                  </a:lnTo>
                  <a:lnTo>
                    <a:pt x="5936941" y="3790975"/>
                  </a:lnTo>
                  <a:lnTo>
                    <a:pt x="6003202" y="3789698"/>
                  </a:lnTo>
                  <a:lnTo>
                    <a:pt x="6055363" y="3785700"/>
                  </a:lnTo>
                  <a:lnTo>
                    <a:pt x="6105148" y="3779076"/>
                  </a:lnTo>
                  <a:lnTo>
                    <a:pt x="6152593" y="3769860"/>
                  </a:lnTo>
                  <a:lnTo>
                    <a:pt x="6197735" y="3758084"/>
                  </a:lnTo>
                  <a:lnTo>
                    <a:pt x="6240611" y="3743781"/>
                  </a:lnTo>
                  <a:lnTo>
                    <a:pt x="6281255" y="3726983"/>
                  </a:lnTo>
                  <a:lnTo>
                    <a:pt x="6319706" y="3707724"/>
                  </a:lnTo>
                  <a:lnTo>
                    <a:pt x="6355999" y="3686037"/>
                  </a:lnTo>
                  <a:lnTo>
                    <a:pt x="6390171" y="3661954"/>
                  </a:lnTo>
                  <a:lnTo>
                    <a:pt x="6422258" y="3635508"/>
                  </a:lnTo>
                  <a:lnTo>
                    <a:pt x="6452296" y="3606732"/>
                  </a:lnTo>
                  <a:lnTo>
                    <a:pt x="6480323" y="3575659"/>
                  </a:lnTo>
                  <a:lnTo>
                    <a:pt x="6506373" y="3542321"/>
                  </a:lnTo>
                  <a:lnTo>
                    <a:pt x="6530484" y="3506751"/>
                  </a:lnTo>
                  <a:lnTo>
                    <a:pt x="6552693" y="3468982"/>
                  </a:lnTo>
                  <a:lnTo>
                    <a:pt x="6573034" y="3429048"/>
                  </a:lnTo>
                  <a:lnTo>
                    <a:pt x="6591546" y="3386980"/>
                  </a:lnTo>
                  <a:lnTo>
                    <a:pt x="6608263" y="3342811"/>
                  </a:lnTo>
                  <a:lnTo>
                    <a:pt x="6623224" y="3296575"/>
                  </a:lnTo>
                  <a:lnTo>
                    <a:pt x="6636463" y="3248304"/>
                  </a:lnTo>
                  <a:lnTo>
                    <a:pt x="6648017" y="3198032"/>
                  </a:lnTo>
                  <a:lnTo>
                    <a:pt x="6657924" y="3145790"/>
                  </a:lnTo>
                  <a:lnTo>
                    <a:pt x="6659575" y="3138042"/>
                  </a:lnTo>
                  <a:lnTo>
                    <a:pt x="6668265" y="3077382"/>
                  </a:lnTo>
                  <a:lnTo>
                    <a:pt x="6673620" y="3031286"/>
                  </a:lnTo>
                  <a:lnTo>
                    <a:pt x="6677945" y="2983910"/>
                  </a:lnTo>
                  <a:lnTo>
                    <a:pt x="6681258" y="2935284"/>
                  </a:lnTo>
                  <a:lnTo>
                    <a:pt x="6683578" y="2885440"/>
                  </a:lnTo>
                  <a:lnTo>
                    <a:pt x="6704406" y="2318385"/>
                  </a:lnTo>
                  <a:lnTo>
                    <a:pt x="6708799" y="2171017"/>
                  </a:lnTo>
                  <a:lnTo>
                    <a:pt x="6712234" y="2023279"/>
                  </a:lnTo>
                  <a:lnTo>
                    <a:pt x="6713854" y="1924650"/>
                  </a:lnTo>
                  <a:lnTo>
                    <a:pt x="6714842" y="1825958"/>
                  </a:lnTo>
                  <a:lnTo>
                    <a:pt x="6715074" y="1721358"/>
                  </a:lnTo>
                  <a:lnTo>
                    <a:pt x="6714398" y="1619125"/>
                  </a:lnTo>
                  <a:lnTo>
                    <a:pt x="6713699" y="1568047"/>
                  </a:lnTo>
                  <a:lnTo>
                    <a:pt x="6712744" y="1517002"/>
                  </a:lnTo>
                  <a:lnTo>
                    <a:pt x="6711522" y="1465995"/>
                  </a:lnTo>
                  <a:lnTo>
                    <a:pt x="6710022" y="1415033"/>
                  </a:lnTo>
                  <a:lnTo>
                    <a:pt x="6708232" y="1364122"/>
                  </a:lnTo>
                  <a:lnTo>
                    <a:pt x="6706140" y="1313268"/>
                  </a:lnTo>
                  <a:lnTo>
                    <a:pt x="6703736" y="1262475"/>
                  </a:lnTo>
                  <a:lnTo>
                    <a:pt x="6701007" y="1211751"/>
                  </a:lnTo>
                  <a:lnTo>
                    <a:pt x="6697944" y="1161100"/>
                  </a:lnTo>
                  <a:lnTo>
                    <a:pt x="6694533" y="1110529"/>
                  </a:lnTo>
                  <a:lnTo>
                    <a:pt x="6690764" y="1060044"/>
                  </a:lnTo>
                  <a:lnTo>
                    <a:pt x="6684213" y="982852"/>
                  </a:lnTo>
                  <a:lnTo>
                    <a:pt x="6679280" y="930255"/>
                  </a:lnTo>
                  <a:lnTo>
                    <a:pt x="6673874" y="877753"/>
                  </a:lnTo>
                  <a:lnTo>
                    <a:pt x="6667988" y="825357"/>
                  </a:lnTo>
                  <a:lnTo>
                    <a:pt x="6661616" y="773077"/>
                  </a:lnTo>
                  <a:lnTo>
                    <a:pt x="6654750" y="720924"/>
                  </a:lnTo>
                  <a:lnTo>
                    <a:pt x="6644077" y="646810"/>
                  </a:lnTo>
                  <a:lnTo>
                    <a:pt x="6633540" y="580516"/>
                  </a:lnTo>
                  <a:lnTo>
                    <a:pt x="6624478" y="527218"/>
                  </a:lnTo>
                  <a:lnTo>
                    <a:pt x="6614810" y="474128"/>
                  </a:lnTo>
                  <a:lnTo>
                    <a:pt x="6604520" y="421243"/>
                  </a:lnTo>
                  <a:lnTo>
                    <a:pt x="6593596" y="368558"/>
                  </a:lnTo>
                  <a:lnTo>
                    <a:pt x="6582022" y="316071"/>
                  </a:lnTo>
                  <a:lnTo>
                    <a:pt x="6561658" y="230631"/>
                  </a:lnTo>
                  <a:lnTo>
                    <a:pt x="6546554" y="190760"/>
                  </a:lnTo>
                  <a:lnTo>
                    <a:pt x="6523820" y="157604"/>
                  </a:lnTo>
                  <a:lnTo>
                    <a:pt x="6494481" y="130549"/>
                  </a:lnTo>
                  <a:lnTo>
                    <a:pt x="6459566" y="108979"/>
                  </a:lnTo>
                  <a:lnTo>
                    <a:pt x="6420103" y="92281"/>
                  </a:lnTo>
                  <a:lnTo>
                    <a:pt x="6377119" y="79838"/>
                  </a:lnTo>
                  <a:lnTo>
                    <a:pt x="6331641" y="71036"/>
                  </a:lnTo>
                  <a:lnTo>
                    <a:pt x="6284698" y="65261"/>
                  </a:lnTo>
                  <a:lnTo>
                    <a:pt x="6237317" y="61897"/>
                  </a:lnTo>
                  <a:lnTo>
                    <a:pt x="6190526" y="60329"/>
                  </a:lnTo>
                  <a:lnTo>
                    <a:pt x="6145352" y="59943"/>
                  </a:lnTo>
                  <a:lnTo>
                    <a:pt x="6057400" y="60275"/>
                  </a:lnTo>
                  <a:lnTo>
                    <a:pt x="6034088" y="59842"/>
                  </a:lnTo>
                  <a:lnTo>
                    <a:pt x="5411165" y="35305"/>
                  </a:lnTo>
                  <a:lnTo>
                    <a:pt x="5097599" y="25315"/>
                  </a:lnTo>
                  <a:lnTo>
                    <a:pt x="4791476" y="17169"/>
                  </a:lnTo>
                  <a:lnTo>
                    <a:pt x="4485366" y="10599"/>
                  </a:lnTo>
                  <a:lnTo>
                    <a:pt x="4179267" y="5606"/>
                  </a:lnTo>
                  <a:lnTo>
                    <a:pt x="3873177" y="2189"/>
                  </a:lnTo>
                  <a:lnTo>
                    <a:pt x="3567091" y="350"/>
                  </a:lnTo>
                  <a:lnTo>
                    <a:pt x="3363036" y="0"/>
                  </a:lnTo>
                  <a:close/>
                </a:path>
              </a:pathLst>
            </a:custGeom>
            <a:solidFill>
              <a:srgbClr val="FFF5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101345" y="325068"/>
            <a:ext cx="10292079" cy="5759027"/>
            <a:chOff x="826008" y="243801"/>
            <a:chExt cx="7719059" cy="4319270"/>
          </a:xfrm>
        </p:grpSpPr>
        <p:sp>
          <p:nvSpPr>
            <p:cNvPr id="11" name="object 11"/>
            <p:cNvSpPr/>
            <p:nvPr/>
          </p:nvSpPr>
          <p:spPr>
            <a:xfrm>
              <a:off x="6960108" y="323062"/>
              <a:ext cx="1269479" cy="10058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019659" y="362712"/>
              <a:ext cx="1154211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59536" y="3262884"/>
              <a:ext cx="1274064" cy="12298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19416" y="3302508"/>
              <a:ext cx="1158938" cy="11170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31392" y="243801"/>
              <a:ext cx="387108" cy="48467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329055" y="362839"/>
              <a:ext cx="197103" cy="2161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4171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9025" y="45862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26449" y="131246"/>
                  </a:lnTo>
                  <a:lnTo>
                    <a:pt x="17684" y="138684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3011" y="263207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0742" y="286258"/>
                  </a:lnTo>
                  <a:lnTo>
                    <a:pt x="102901" y="291211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21062" y="54610"/>
                  </a:lnTo>
                  <a:lnTo>
                    <a:pt x="118312" y="30410"/>
                  </a:lnTo>
                  <a:lnTo>
                    <a:pt x="117252" y="22225"/>
                  </a:lnTo>
                  <a:lnTo>
                    <a:pt x="108362" y="0"/>
                  </a:lnTo>
                  <a:lnTo>
                    <a:pt x="104171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062228" y="504456"/>
              <a:ext cx="329247" cy="3992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157236" y="582168"/>
              <a:ext cx="142735" cy="2103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460" y="582168"/>
              <a:ext cx="139700" cy="210820"/>
            </a:xfrm>
            <a:custGeom>
              <a:avLst/>
              <a:gdLst/>
              <a:ahLst/>
              <a:cxnLst/>
              <a:rect l="l" t="t" r="r" b="b"/>
              <a:pathLst>
                <a:path w="139700" h="210820">
                  <a:moveTo>
                    <a:pt x="63653" y="0"/>
                  </a:moveTo>
                  <a:lnTo>
                    <a:pt x="54802" y="14351"/>
                  </a:lnTo>
                  <a:lnTo>
                    <a:pt x="54802" y="18287"/>
                  </a:lnTo>
                  <a:lnTo>
                    <a:pt x="51475" y="39286"/>
                  </a:lnTo>
                  <a:lnTo>
                    <a:pt x="43530" y="57880"/>
                  </a:lnTo>
                  <a:lnTo>
                    <a:pt x="31538" y="74330"/>
                  </a:lnTo>
                  <a:lnTo>
                    <a:pt x="16067" y="88900"/>
                  </a:lnTo>
                  <a:lnTo>
                    <a:pt x="12739" y="92202"/>
                  </a:lnTo>
                  <a:lnTo>
                    <a:pt x="8307" y="94361"/>
                  </a:lnTo>
                  <a:lnTo>
                    <a:pt x="4979" y="97662"/>
                  </a:lnTo>
                  <a:lnTo>
                    <a:pt x="1035" y="102687"/>
                  </a:lnTo>
                  <a:lnTo>
                    <a:pt x="0" y="108616"/>
                  </a:lnTo>
                  <a:lnTo>
                    <a:pt x="1867" y="114307"/>
                  </a:lnTo>
                  <a:lnTo>
                    <a:pt x="6630" y="118618"/>
                  </a:lnTo>
                  <a:lnTo>
                    <a:pt x="9958" y="120904"/>
                  </a:lnTo>
                  <a:lnTo>
                    <a:pt x="13844" y="122555"/>
                  </a:lnTo>
                  <a:lnTo>
                    <a:pt x="17718" y="124206"/>
                  </a:lnTo>
                  <a:lnTo>
                    <a:pt x="41517" y="154559"/>
                  </a:lnTo>
                  <a:lnTo>
                    <a:pt x="42610" y="160655"/>
                  </a:lnTo>
                  <a:lnTo>
                    <a:pt x="44286" y="166751"/>
                  </a:lnTo>
                  <a:lnTo>
                    <a:pt x="45391" y="172720"/>
                  </a:lnTo>
                  <a:lnTo>
                    <a:pt x="46239" y="179073"/>
                  </a:lnTo>
                  <a:lnTo>
                    <a:pt x="47193" y="185547"/>
                  </a:lnTo>
                  <a:lnTo>
                    <a:pt x="48354" y="192115"/>
                  </a:lnTo>
                  <a:lnTo>
                    <a:pt x="49823" y="198755"/>
                  </a:lnTo>
                  <a:lnTo>
                    <a:pt x="50915" y="202565"/>
                  </a:lnTo>
                  <a:lnTo>
                    <a:pt x="54802" y="205359"/>
                  </a:lnTo>
                  <a:lnTo>
                    <a:pt x="58675" y="210312"/>
                  </a:lnTo>
                  <a:lnTo>
                    <a:pt x="63653" y="206502"/>
                  </a:lnTo>
                  <a:lnTo>
                    <a:pt x="68086" y="204216"/>
                  </a:lnTo>
                  <a:lnTo>
                    <a:pt x="69762" y="199771"/>
                  </a:lnTo>
                  <a:lnTo>
                    <a:pt x="71967" y="193500"/>
                  </a:lnTo>
                  <a:lnTo>
                    <a:pt x="73764" y="187134"/>
                  </a:lnTo>
                  <a:lnTo>
                    <a:pt x="75354" y="180768"/>
                  </a:lnTo>
                  <a:lnTo>
                    <a:pt x="76938" y="174498"/>
                  </a:lnTo>
                  <a:lnTo>
                    <a:pt x="95278" y="136588"/>
                  </a:lnTo>
                  <a:lnTo>
                    <a:pt x="130621" y="113157"/>
                  </a:lnTo>
                  <a:lnTo>
                    <a:pt x="138876" y="110998"/>
                  </a:lnTo>
                  <a:lnTo>
                    <a:pt x="139511" y="101600"/>
                  </a:lnTo>
                  <a:lnTo>
                    <a:pt x="132272" y="96012"/>
                  </a:lnTo>
                  <a:lnTo>
                    <a:pt x="130113" y="94361"/>
                  </a:lnTo>
                  <a:lnTo>
                    <a:pt x="127827" y="92710"/>
                  </a:lnTo>
                  <a:lnTo>
                    <a:pt x="125668" y="91694"/>
                  </a:lnTo>
                  <a:lnTo>
                    <a:pt x="113642" y="83099"/>
                  </a:lnTo>
                  <a:lnTo>
                    <a:pt x="89130" y="46862"/>
                  </a:lnTo>
                  <a:lnTo>
                    <a:pt x="81570" y="25360"/>
                  </a:lnTo>
                  <a:lnTo>
                    <a:pt x="79160" y="18287"/>
                  </a:lnTo>
                  <a:lnTo>
                    <a:pt x="66981" y="0"/>
                  </a:lnTo>
                  <a:lnTo>
                    <a:pt x="63653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329023" y="321564"/>
              <a:ext cx="196215" cy="295910"/>
            </a:xfrm>
            <a:custGeom>
              <a:avLst/>
              <a:gdLst/>
              <a:ahLst/>
              <a:cxnLst/>
              <a:rect l="l" t="t" r="r" b="b"/>
              <a:pathLst>
                <a:path w="196215" h="295909">
                  <a:moveTo>
                    <a:pt x="108362" y="0"/>
                  </a:moveTo>
                  <a:lnTo>
                    <a:pt x="102393" y="0"/>
                  </a:lnTo>
                  <a:lnTo>
                    <a:pt x="100742" y="508"/>
                  </a:lnTo>
                  <a:lnTo>
                    <a:pt x="99091" y="1397"/>
                  </a:lnTo>
                  <a:lnTo>
                    <a:pt x="90836" y="4699"/>
                  </a:lnTo>
                  <a:lnTo>
                    <a:pt x="84740" y="12446"/>
                  </a:lnTo>
                  <a:lnTo>
                    <a:pt x="83724" y="21209"/>
                  </a:lnTo>
                  <a:lnTo>
                    <a:pt x="81470" y="33518"/>
                  </a:lnTo>
                  <a:lnTo>
                    <a:pt x="76581" y="58231"/>
                  </a:lnTo>
                  <a:lnTo>
                    <a:pt x="74326" y="70612"/>
                  </a:lnTo>
                  <a:lnTo>
                    <a:pt x="71401" y="81347"/>
                  </a:lnTo>
                  <a:lnTo>
                    <a:pt x="44170" y="116181"/>
                  </a:lnTo>
                  <a:lnTo>
                    <a:pt x="12798" y="142545"/>
                  </a:lnTo>
                  <a:lnTo>
                    <a:pt x="8413" y="146303"/>
                  </a:lnTo>
                  <a:lnTo>
                    <a:pt x="3968" y="150749"/>
                  </a:lnTo>
                  <a:lnTo>
                    <a:pt x="341" y="156886"/>
                  </a:lnTo>
                  <a:lnTo>
                    <a:pt x="0" y="163750"/>
                  </a:lnTo>
                  <a:lnTo>
                    <a:pt x="2754" y="170019"/>
                  </a:lnTo>
                  <a:lnTo>
                    <a:pt x="8413" y="174371"/>
                  </a:lnTo>
                  <a:lnTo>
                    <a:pt x="15017" y="177673"/>
                  </a:lnTo>
                  <a:lnTo>
                    <a:pt x="22129" y="180339"/>
                  </a:lnTo>
                  <a:lnTo>
                    <a:pt x="29241" y="182625"/>
                  </a:lnTo>
                  <a:lnTo>
                    <a:pt x="49029" y="192692"/>
                  </a:lnTo>
                  <a:lnTo>
                    <a:pt x="78890" y="224541"/>
                  </a:lnTo>
                  <a:lnTo>
                    <a:pt x="95732" y="272256"/>
                  </a:lnTo>
                  <a:lnTo>
                    <a:pt x="98583" y="281305"/>
                  </a:lnTo>
                  <a:lnTo>
                    <a:pt x="102901" y="291211"/>
                  </a:lnTo>
                  <a:lnTo>
                    <a:pt x="105695" y="295656"/>
                  </a:lnTo>
                  <a:lnTo>
                    <a:pt x="110615" y="290322"/>
                  </a:lnTo>
                  <a:lnTo>
                    <a:pt x="124745" y="253126"/>
                  </a:lnTo>
                  <a:lnTo>
                    <a:pt x="128809" y="235838"/>
                  </a:lnTo>
                  <a:lnTo>
                    <a:pt x="134052" y="219328"/>
                  </a:lnTo>
                  <a:lnTo>
                    <a:pt x="105187" y="219328"/>
                  </a:lnTo>
                  <a:lnTo>
                    <a:pt x="101268" y="212772"/>
                  </a:lnTo>
                  <a:lnTo>
                    <a:pt x="96980" y="206311"/>
                  </a:lnTo>
                  <a:lnTo>
                    <a:pt x="65563" y="173736"/>
                  </a:lnTo>
                  <a:lnTo>
                    <a:pt x="45721" y="161323"/>
                  </a:lnTo>
                  <a:lnTo>
                    <a:pt x="38131" y="156718"/>
                  </a:lnTo>
                  <a:lnTo>
                    <a:pt x="57068" y="140168"/>
                  </a:lnTo>
                  <a:lnTo>
                    <a:pt x="74660" y="122999"/>
                  </a:lnTo>
                  <a:lnTo>
                    <a:pt x="88941" y="103354"/>
                  </a:lnTo>
                  <a:lnTo>
                    <a:pt x="97948" y="79375"/>
                  </a:lnTo>
                  <a:lnTo>
                    <a:pt x="129055" y="79375"/>
                  </a:lnTo>
                  <a:lnTo>
                    <a:pt x="124964" y="70328"/>
                  </a:lnTo>
                  <a:lnTo>
                    <a:pt x="121062" y="54610"/>
                  </a:lnTo>
                  <a:lnTo>
                    <a:pt x="120003" y="46495"/>
                  </a:lnTo>
                  <a:lnTo>
                    <a:pt x="118312" y="30410"/>
                  </a:lnTo>
                  <a:lnTo>
                    <a:pt x="116617" y="17399"/>
                  </a:lnTo>
                  <a:lnTo>
                    <a:pt x="115601" y="11811"/>
                  </a:lnTo>
                  <a:lnTo>
                    <a:pt x="113950" y="6858"/>
                  </a:lnTo>
                  <a:lnTo>
                    <a:pt x="112426" y="2666"/>
                  </a:lnTo>
                  <a:lnTo>
                    <a:pt x="108362" y="0"/>
                  </a:lnTo>
                  <a:close/>
                </a:path>
                <a:path w="196215" h="295909">
                  <a:moveTo>
                    <a:pt x="129055" y="79375"/>
                  </a:moveTo>
                  <a:lnTo>
                    <a:pt x="97948" y="79375"/>
                  </a:lnTo>
                  <a:lnTo>
                    <a:pt x="103943" y="89163"/>
                  </a:lnTo>
                  <a:lnTo>
                    <a:pt x="132514" y="125380"/>
                  </a:lnTo>
                  <a:lnTo>
                    <a:pt x="159035" y="147955"/>
                  </a:lnTo>
                  <a:lnTo>
                    <a:pt x="141692" y="162500"/>
                  </a:lnTo>
                  <a:lnTo>
                    <a:pt x="126492" y="178688"/>
                  </a:lnTo>
                  <a:lnTo>
                    <a:pt x="114101" y="197354"/>
                  </a:lnTo>
                  <a:lnTo>
                    <a:pt x="105187" y="219328"/>
                  </a:lnTo>
                  <a:lnTo>
                    <a:pt x="134052" y="219328"/>
                  </a:lnTo>
                  <a:lnTo>
                    <a:pt x="135572" y="214540"/>
                  </a:lnTo>
                  <a:lnTo>
                    <a:pt x="146526" y="196421"/>
                  </a:lnTo>
                  <a:lnTo>
                    <a:pt x="161099" y="180992"/>
                  </a:lnTo>
                  <a:lnTo>
                    <a:pt x="178720" y="167766"/>
                  </a:lnTo>
                  <a:lnTo>
                    <a:pt x="182022" y="164973"/>
                  </a:lnTo>
                  <a:lnTo>
                    <a:pt x="185959" y="163322"/>
                  </a:lnTo>
                  <a:lnTo>
                    <a:pt x="188626" y="160655"/>
                  </a:lnTo>
                  <a:lnTo>
                    <a:pt x="193930" y="155713"/>
                  </a:lnTo>
                  <a:lnTo>
                    <a:pt x="195818" y="149225"/>
                  </a:lnTo>
                  <a:lnTo>
                    <a:pt x="194395" y="142545"/>
                  </a:lnTo>
                  <a:lnTo>
                    <a:pt x="189769" y="137033"/>
                  </a:lnTo>
                  <a:lnTo>
                    <a:pt x="186467" y="134238"/>
                  </a:lnTo>
                  <a:lnTo>
                    <a:pt x="183165" y="132587"/>
                  </a:lnTo>
                  <a:lnTo>
                    <a:pt x="179863" y="129921"/>
                  </a:lnTo>
                  <a:lnTo>
                    <a:pt x="140815" y="98240"/>
                  </a:lnTo>
                  <a:lnTo>
                    <a:pt x="131603" y="85010"/>
                  </a:lnTo>
                  <a:lnTo>
                    <a:pt x="129055" y="79375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367027" y="400812"/>
              <a:ext cx="120396" cy="14020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60460" y="582168"/>
              <a:ext cx="139511" cy="2103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115555" y="3291840"/>
              <a:ext cx="678205" cy="1200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174940" y="3331464"/>
              <a:ext cx="563266" cy="108813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669023" y="4114800"/>
              <a:ext cx="358178" cy="44810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760463" y="4223677"/>
              <a:ext cx="179704" cy="19874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89376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92" y="40422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22877" y="115134"/>
                  </a:lnTo>
                  <a:lnTo>
                    <a:pt x="15462" y="121627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3049" y="155270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6212" y="187574"/>
                  </a:lnTo>
                  <a:lnTo>
                    <a:pt x="153003" y="146621"/>
                  </a:lnTo>
                  <a:lnTo>
                    <a:pt x="158591" y="142786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07164" y="61558"/>
                  </a:lnTo>
                  <a:lnTo>
                    <a:pt x="100552" y="19748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lnTo>
                    <a:pt x="89376" y="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766337" y="4192524"/>
              <a:ext cx="167640" cy="259079"/>
            </a:xfrm>
            <a:custGeom>
              <a:avLst/>
              <a:gdLst/>
              <a:ahLst/>
              <a:cxnLst/>
              <a:rect l="l" t="t" r="r" b="b"/>
              <a:pathLst>
                <a:path w="167640" h="259079">
                  <a:moveTo>
                    <a:pt x="92932" y="0"/>
                  </a:moveTo>
                  <a:lnTo>
                    <a:pt x="87852" y="0"/>
                  </a:lnTo>
                  <a:lnTo>
                    <a:pt x="86455" y="330"/>
                  </a:lnTo>
                  <a:lnTo>
                    <a:pt x="85185" y="1003"/>
                  </a:lnTo>
                  <a:lnTo>
                    <a:pt x="78073" y="4381"/>
                  </a:lnTo>
                  <a:lnTo>
                    <a:pt x="72993" y="10629"/>
                  </a:lnTo>
                  <a:lnTo>
                    <a:pt x="72104" y="18795"/>
                  </a:lnTo>
                  <a:lnTo>
                    <a:pt x="70149" y="29612"/>
                  </a:lnTo>
                  <a:lnTo>
                    <a:pt x="67920" y="40770"/>
                  </a:lnTo>
                  <a:lnTo>
                    <a:pt x="65764" y="51230"/>
                  </a:lnTo>
                  <a:lnTo>
                    <a:pt x="63595" y="62039"/>
                  </a:lnTo>
                  <a:lnTo>
                    <a:pt x="37947" y="101970"/>
                  </a:lnTo>
                  <a:lnTo>
                    <a:pt x="11271" y="124993"/>
                  </a:lnTo>
                  <a:lnTo>
                    <a:pt x="7461" y="128358"/>
                  </a:lnTo>
                  <a:lnTo>
                    <a:pt x="3778" y="132206"/>
                  </a:lnTo>
                  <a:lnTo>
                    <a:pt x="388" y="137530"/>
                  </a:lnTo>
                  <a:lnTo>
                    <a:pt x="0" y="143438"/>
                  </a:lnTo>
                  <a:lnTo>
                    <a:pt x="2420" y="148896"/>
                  </a:lnTo>
                  <a:lnTo>
                    <a:pt x="7461" y="152869"/>
                  </a:lnTo>
                  <a:lnTo>
                    <a:pt x="18764" y="157683"/>
                  </a:lnTo>
                  <a:lnTo>
                    <a:pt x="24733" y="160070"/>
                  </a:lnTo>
                  <a:lnTo>
                    <a:pt x="41858" y="168636"/>
                  </a:lnTo>
                  <a:lnTo>
                    <a:pt x="56292" y="180932"/>
                  </a:lnTo>
                  <a:lnTo>
                    <a:pt x="67488" y="196373"/>
                  </a:lnTo>
                  <a:lnTo>
                    <a:pt x="74898" y="214375"/>
                  </a:lnTo>
                  <a:lnTo>
                    <a:pt x="79533" y="230665"/>
                  </a:lnTo>
                  <a:lnTo>
                    <a:pt x="81827" y="238648"/>
                  </a:lnTo>
                  <a:lnTo>
                    <a:pt x="84169" y="246583"/>
                  </a:lnTo>
                  <a:lnTo>
                    <a:pt x="86074" y="250913"/>
                  </a:lnTo>
                  <a:lnTo>
                    <a:pt x="87979" y="254761"/>
                  </a:lnTo>
                  <a:lnTo>
                    <a:pt x="90265" y="259079"/>
                  </a:lnTo>
                  <a:lnTo>
                    <a:pt x="96361" y="253301"/>
                  </a:lnTo>
                  <a:lnTo>
                    <a:pt x="100552" y="245135"/>
                  </a:lnTo>
                  <a:lnTo>
                    <a:pt x="102457" y="236969"/>
                  </a:lnTo>
                  <a:lnTo>
                    <a:pt x="104618" y="229119"/>
                  </a:lnTo>
                  <a:lnTo>
                    <a:pt x="106791" y="221408"/>
                  </a:lnTo>
                  <a:lnTo>
                    <a:pt x="108797" y="213787"/>
                  </a:lnTo>
                  <a:lnTo>
                    <a:pt x="110458" y="206209"/>
                  </a:lnTo>
                  <a:lnTo>
                    <a:pt x="114909" y="191795"/>
                  </a:lnTo>
                  <a:lnTo>
                    <a:pt x="89884" y="191795"/>
                  </a:lnTo>
                  <a:lnTo>
                    <a:pt x="86274" y="186110"/>
                  </a:lnTo>
                  <a:lnTo>
                    <a:pt x="82534" y="180565"/>
                  </a:lnTo>
                  <a:lnTo>
                    <a:pt x="55721" y="151904"/>
                  </a:lnTo>
                  <a:lnTo>
                    <a:pt x="38933" y="141499"/>
                  </a:lnTo>
                  <a:lnTo>
                    <a:pt x="32226" y="137490"/>
                  </a:lnTo>
                  <a:lnTo>
                    <a:pt x="32734" y="137490"/>
                  </a:lnTo>
                  <a:lnTo>
                    <a:pt x="48891" y="122707"/>
                  </a:lnTo>
                  <a:lnTo>
                    <a:pt x="63880" y="107519"/>
                  </a:lnTo>
                  <a:lnTo>
                    <a:pt x="76061" y="90257"/>
                  </a:lnTo>
                  <a:lnTo>
                    <a:pt x="83788" y="69253"/>
                  </a:lnTo>
                  <a:lnTo>
                    <a:pt x="110555" y="69253"/>
                  </a:lnTo>
                  <a:lnTo>
                    <a:pt x="101300" y="26881"/>
                  </a:lnTo>
                  <a:lnTo>
                    <a:pt x="100171" y="14947"/>
                  </a:lnTo>
                  <a:lnTo>
                    <a:pt x="99155" y="10629"/>
                  </a:lnTo>
                  <a:lnTo>
                    <a:pt x="97758" y="6311"/>
                  </a:lnTo>
                  <a:lnTo>
                    <a:pt x="96488" y="2159"/>
                  </a:lnTo>
                  <a:lnTo>
                    <a:pt x="92932" y="0"/>
                  </a:lnTo>
                  <a:close/>
                </a:path>
                <a:path w="167640" h="259079">
                  <a:moveTo>
                    <a:pt x="110555" y="69253"/>
                  </a:moveTo>
                  <a:lnTo>
                    <a:pt x="83788" y="69253"/>
                  </a:lnTo>
                  <a:lnTo>
                    <a:pt x="88828" y="77813"/>
                  </a:lnTo>
                  <a:lnTo>
                    <a:pt x="112960" y="109525"/>
                  </a:lnTo>
                  <a:lnTo>
                    <a:pt x="135731" y="129793"/>
                  </a:lnTo>
                  <a:lnTo>
                    <a:pt x="120709" y="142326"/>
                  </a:lnTo>
                  <a:lnTo>
                    <a:pt x="107664" y="156475"/>
                  </a:lnTo>
                  <a:lnTo>
                    <a:pt x="97190" y="172783"/>
                  </a:lnTo>
                  <a:lnTo>
                    <a:pt x="89884" y="191795"/>
                  </a:lnTo>
                  <a:lnTo>
                    <a:pt x="114909" y="191795"/>
                  </a:lnTo>
                  <a:lnTo>
                    <a:pt x="116212" y="187574"/>
                  </a:lnTo>
                  <a:lnTo>
                    <a:pt x="125539" y="171734"/>
                  </a:lnTo>
                  <a:lnTo>
                    <a:pt x="137961" y="158234"/>
                  </a:lnTo>
                  <a:lnTo>
                    <a:pt x="153003" y="146621"/>
                  </a:lnTo>
                  <a:lnTo>
                    <a:pt x="161385" y="140855"/>
                  </a:lnTo>
                  <a:lnTo>
                    <a:pt x="165687" y="136269"/>
                  </a:lnTo>
                  <a:lnTo>
                    <a:pt x="167322" y="130463"/>
                  </a:lnTo>
                  <a:lnTo>
                    <a:pt x="166242" y="124567"/>
                  </a:lnTo>
                  <a:lnTo>
                    <a:pt x="162401" y="119710"/>
                  </a:lnTo>
                  <a:lnTo>
                    <a:pt x="159607" y="117779"/>
                  </a:lnTo>
                  <a:lnTo>
                    <a:pt x="156305" y="115874"/>
                  </a:lnTo>
                  <a:lnTo>
                    <a:pt x="153892" y="113944"/>
                  </a:lnTo>
                  <a:lnTo>
                    <a:pt x="147901" y="109405"/>
                  </a:lnTo>
                  <a:lnTo>
                    <a:pt x="141874" y="104995"/>
                  </a:lnTo>
                  <a:lnTo>
                    <a:pt x="136015" y="100498"/>
                  </a:lnTo>
                  <a:lnTo>
                    <a:pt x="130524" y="95694"/>
                  </a:lnTo>
                  <a:lnTo>
                    <a:pt x="120642" y="85819"/>
                  </a:lnTo>
                  <a:lnTo>
                    <a:pt x="112807" y="74364"/>
                  </a:lnTo>
                  <a:lnTo>
                    <a:pt x="110555" y="69253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798563" y="4262640"/>
              <a:ext cx="103631" cy="1218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215884" y="1565084"/>
              <a:ext cx="315468" cy="32010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0719" y="0"/>
                  </a:move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4199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46307" y="23749"/>
                  </a:lnTo>
                  <a:lnTo>
                    <a:pt x="79109" y="23749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  <a:path w="86995" h="93344">
                  <a:moveTo>
                    <a:pt x="79109" y="23749"/>
                  </a:moveTo>
                  <a:lnTo>
                    <a:pt x="48466" y="23749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84199" y="66675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9109" y="23749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333025" y="1661922"/>
              <a:ext cx="86995" cy="93345"/>
            </a:xfrm>
            <a:custGeom>
              <a:avLst/>
              <a:gdLst/>
              <a:ahLst/>
              <a:cxnLst/>
              <a:rect l="l" t="t" r="r" b="b"/>
              <a:pathLst>
                <a:path w="86995" h="93344">
                  <a:moveTo>
                    <a:pt x="46307" y="23749"/>
                  </a:moveTo>
                  <a:lnTo>
                    <a:pt x="48466" y="23749"/>
                  </a:lnTo>
                  <a:lnTo>
                    <a:pt x="50625" y="24891"/>
                  </a:lnTo>
                  <a:lnTo>
                    <a:pt x="52784" y="26035"/>
                  </a:lnTo>
                  <a:lnTo>
                    <a:pt x="59134" y="31623"/>
                  </a:lnTo>
                  <a:lnTo>
                    <a:pt x="63325" y="39497"/>
                  </a:lnTo>
                  <a:lnTo>
                    <a:pt x="62309" y="48513"/>
                  </a:lnTo>
                  <a:lnTo>
                    <a:pt x="61134" y="57064"/>
                  </a:lnTo>
                  <a:lnTo>
                    <a:pt x="57673" y="62626"/>
                  </a:lnTo>
                  <a:lnTo>
                    <a:pt x="52022" y="65641"/>
                  </a:lnTo>
                  <a:lnTo>
                    <a:pt x="44275" y="66548"/>
                  </a:lnTo>
                  <a:lnTo>
                    <a:pt x="43640" y="66675"/>
                  </a:lnTo>
                  <a:lnTo>
                    <a:pt x="43005" y="66675"/>
                  </a:lnTo>
                  <a:lnTo>
                    <a:pt x="42497" y="66675"/>
                  </a:lnTo>
                  <a:lnTo>
                    <a:pt x="33607" y="66675"/>
                  </a:lnTo>
                  <a:lnTo>
                    <a:pt x="26114" y="59054"/>
                  </a:lnTo>
                  <a:lnTo>
                    <a:pt x="25098" y="48513"/>
                  </a:lnTo>
                  <a:lnTo>
                    <a:pt x="26626" y="39715"/>
                  </a:lnTo>
                  <a:lnTo>
                    <a:pt x="30940" y="32321"/>
                  </a:lnTo>
                  <a:lnTo>
                    <a:pt x="37635" y="26832"/>
                  </a:lnTo>
                  <a:lnTo>
                    <a:pt x="46307" y="23749"/>
                  </a:lnTo>
                  <a:close/>
                </a:path>
                <a:path w="86995" h="93344">
                  <a:moveTo>
                    <a:pt x="40719" y="0"/>
                  </a:moveTo>
                  <a:lnTo>
                    <a:pt x="40084" y="0"/>
                  </a:lnTo>
                  <a:lnTo>
                    <a:pt x="39576" y="0"/>
                  </a:lnTo>
                  <a:lnTo>
                    <a:pt x="38941" y="0"/>
                  </a:lnTo>
                  <a:lnTo>
                    <a:pt x="27463" y="3333"/>
                  </a:lnTo>
                  <a:lnTo>
                    <a:pt x="93" y="42292"/>
                  </a:lnTo>
                  <a:lnTo>
                    <a:pt x="0" y="55260"/>
                  </a:lnTo>
                  <a:lnTo>
                    <a:pt x="3692" y="67395"/>
                  </a:lnTo>
                  <a:lnTo>
                    <a:pt x="35615" y="91977"/>
                  </a:lnTo>
                  <a:lnTo>
                    <a:pt x="45037" y="92963"/>
                  </a:lnTo>
                  <a:lnTo>
                    <a:pt x="51133" y="92963"/>
                  </a:lnTo>
                  <a:lnTo>
                    <a:pt x="85685" y="63115"/>
                  </a:lnTo>
                  <a:lnTo>
                    <a:pt x="86820" y="50800"/>
                  </a:lnTo>
                  <a:lnTo>
                    <a:pt x="83671" y="31236"/>
                  </a:lnTo>
                  <a:lnTo>
                    <a:pt x="73818" y="15065"/>
                  </a:lnTo>
                  <a:lnTo>
                    <a:pt x="58941" y="4062"/>
                  </a:lnTo>
                  <a:lnTo>
                    <a:pt x="40719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101584" y="1671878"/>
              <a:ext cx="309321" cy="30017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3786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lnTo>
                    <a:pt x="77640" y="19812"/>
                  </a:lnTo>
                  <a:lnTo>
                    <a:pt x="76731" y="17289"/>
                  </a:lnTo>
                  <a:lnTo>
                    <a:pt x="70756" y="9525"/>
                  </a:lnTo>
                  <a:lnTo>
                    <a:pt x="64325" y="5304"/>
                  </a:lnTo>
                  <a:lnTo>
                    <a:pt x="57501" y="2333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  <a:path w="80645" h="73660">
                  <a:moveTo>
                    <a:pt x="77640" y="19812"/>
                  </a:moveTo>
                  <a:lnTo>
                    <a:pt x="35577" y="19812"/>
                  </a:ln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73786" y="50673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77640" y="1981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8218406" y="1768602"/>
              <a:ext cx="80645" cy="73660"/>
            </a:xfrm>
            <a:custGeom>
              <a:avLst/>
              <a:gdLst/>
              <a:ahLst/>
              <a:cxnLst/>
              <a:rect l="l" t="t" r="r" b="b"/>
              <a:pathLst>
                <a:path w="80645" h="73660">
                  <a:moveTo>
                    <a:pt x="35577" y="19812"/>
                  </a:moveTo>
                  <a:lnTo>
                    <a:pt x="43070" y="20955"/>
                  </a:lnTo>
                  <a:lnTo>
                    <a:pt x="50436" y="25400"/>
                  </a:lnTo>
                  <a:lnTo>
                    <a:pt x="55770" y="32258"/>
                  </a:lnTo>
                  <a:lnTo>
                    <a:pt x="54754" y="40132"/>
                  </a:lnTo>
                  <a:lnTo>
                    <a:pt x="48404" y="46989"/>
                  </a:lnTo>
                  <a:lnTo>
                    <a:pt x="41927" y="49275"/>
                  </a:lnTo>
                  <a:lnTo>
                    <a:pt x="39895" y="50164"/>
                  </a:lnTo>
                  <a:lnTo>
                    <a:pt x="37863" y="50673"/>
                  </a:lnTo>
                  <a:lnTo>
                    <a:pt x="35831" y="50673"/>
                  </a:lnTo>
                  <a:lnTo>
                    <a:pt x="30624" y="50673"/>
                  </a:lnTo>
                  <a:lnTo>
                    <a:pt x="25925" y="47751"/>
                  </a:lnTo>
                  <a:lnTo>
                    <a:pt x="22750" y="43561"/>
                  </a:lnTo>
                  <a:lnTo>
                    <a:pt x="20591" y="36830"/>
                  </a:lnTo>
                  <a:lnTo>
                    <a:pt x="21734" y="28828"/>
                  </a:lnTo>
                  <a:lnTo>
                    <a:pt x="27068" y="25400"/>
                  </a:lnTo>
                  <a:lnTo>
                    <a:pt x="30243" y="23240"/>
                  </a:lnTo>
                  <a:lnTo>
                    <a:pt x="32402" y="20955"/>
                  </a:lnTo>
                  <a:lnTo>
                    <a:pt x="35577" y="19812"/>
                  </a:lnTo>
                  <a:close/>
                </a:path>
                <a:path w="80645" h="73660">
                  <a:moveTo>
                    <a:pt x="43197" y="0"/>
                  </a:moveTo>
                  <a:lnTo>
                    <a:pt x="5732" y="18669"/>
                  </a:lnTo>
                  <a:lnTo>
                    <a:pt x="0" y="38903"/>
                  </a:lnTo>
                  <a:lnTo>
                    <a:pt x="1414" y="45847"/>
                  </a:lnTo>
                  <a:lnTo>
                    <a:pt x="6163" y="56971"/>
                  </a:lnTo>
                  <a:lnTo>
                    <a:pt x="13781" y="65595"/>
                  </a:lnTo>
                  <a:lnTo>
                    <a:pt x="23471" y="71171"/>
                  </a:lnTo>
                  <a:lnTo>
                    <a:pt x="34434" y="73151"/>
                  </a:lnTo>
                  <a:lnTo>
                    <a:pt x="35196" y="73151"/>
                  </a:lnTo>
                  <a:lnTo>
                    <a:pt x="35958" y="73151"/>
                  </a:lnTo>
                  <a:lnTo>
                    <a:pt x="36593" y="73025"/>
                  </a:lnTo>
                  <a:lnTo>
                    <a:pt x="49692" y="70992"/>
                  </a:lnTo>
                  <a:lnTo>
                    <a:pt x="61279" y="65246"/>
                  </a:lnTo>
                  <a:lnTo>
                    <a:pt x="70651" y="56308"/>
                  </a:lnTo>
                  <a:lnTo>
                    <a:pt x="77106" y="44703"/>
                  </a:lnTo>
                  <a:lnTo>
                    <a:pt x="80204" y="35724"/>
                  </a:lnTo>
                  <a:lnTo>
                    <a:pt x="79980" y="26304"/>
                  </a:lnTo>
                  <a:lnTo>
                    <a:pt x="50415" y="577"/>
                  </a:lnTo>
                  <a:lnTo>
                    <a:pt x="43197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052815" y="1428051"/>
              <a:ext cx="285038" cy="2926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17873" y="2286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5175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52800" y="20574"/>
                  </a:lnTo>
                  <a:lnTo>
                    <a:pt x="49115" y="14859"/>
                  </a:lnTo>
                  <a:lnTo>
                    <a:pt x="43727" y="9483"/>
                  </a:lnTo>
                  <a:lnTo>
                    <a:pt x="37542" y="5286"/>
                  </a:lnTo>
                  <a:lnTo>
                    <a:pt x="30952" y="2160"/>
                  </a:lnTo>
                  <a:lnTo>
                    <a:pt x="24350" y="0"/>
                  </a:lnTo>
                  <a:close/>
                </a:path>
                <a:path w="57150" h="66040">
                  <a:moveTo>
                    <a:pt x="52800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55175" y="45847"/>
                  </a:lnTo>
                  <a:lnTo>
                    <a:pt x="55955" y="44273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52800" y="20574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168928" y="1524761"/>
              <a:ext cx="57150" cy="66040"/>
            </a:xfrm>
            <a:custGeom>
              <a:avLst/>
              <a:gdLst/>
              <a:ahLst/>
              <a:cxnLst/>
              <a:rect l="l" t="t" r="r" b="b"/>
              <a:pathLst>
                <a:path w="57150" h="66040">
                  <a:moveTo>
                    <a:pt x="28795" y="20574"/>
                  </a:moveTo>
                  <a:lnTo>
                    <a:pt x="36034" y="20574"/>
                  </a:lnTo>
                  <a:lnTo>
                    <a:pt x="43273" y="25653"/>
                  </a:lnTo>
                  <a:lnTo>
                    <a:pt x="42638" y="34289"/>
                  </a:lnTo>
                  <a:lnTo>
                    <a:pt x="41622" y="34289"/>
                  </a:lnTo>
                  <a:lnTo>
                    <a:pt x="41622" y="42290"/>
                  </a:lnTo>
                  <a:lnTo>
                    <a:pt x="34129" y="45847"/>
                  </a:lnTo>
                  <a:lnTo>
                    <a:pt x="27906" y="45847"/>
                  </a:lnTo>
                  <a:lnTo>
                    <a:pt x="27017" y="45847"/>
                  </a:lnTo>
                  <a:lnTo>
                    <a:pt x="26255" y="45847"/>
                  </a:lnTo>
                  <a:lnTo>
                    <a:pt x="25493" y="45720"/>
                  </a:lnTo>
                  <a:lnTo>
                    <a:pt x="17873" y="45720"/>
                  </a:lnTo>
                  <a:lnTo>
                    <a:pt x="12539" y="40004"/>
                  </a:lnTo>
                  <a:lnTo>
                    <a:pt x="14698" y="33147"/>
                  </a:lnTo>
                  <a:lnTo>
                    <a:pt x="14698" y="32003"/>
                  </a:lnTo>
                  <a:lnTo>
                    <a:pt x="15714" y="30861"/>
                  </a:lnTo>
                  <a:lnTo>
                    <a:pt x="15714" y="29717"/>
                  </a:lnTo>
                  <a:lnTo>
                    <a:pt x="18000" y="23367"/>
                  </a:lnTo>
                  <a:lnTo>
                    <a:pt x="23461" y="20574"/>
                  </a:lnTo>
                  <a:lnTo>
                    <a:pt x="28795" y="20574"/>
                  </a:lnTo>
                  <a:close/>
                </a:path>
                <a:path w="57150" h="66040">
                  <a:moveTo>
                    <a:pt x="24350" y="0"/>
                  </a:moveTo>
                  <a:lnTo>
                    <a:pt x="22191" y="0"/>
                  </a:lnTo>
                  <a:lnTo>
                    <a:pt x="20032" y="1142"/>
                  </a:lnTo>
                  <a:lnTo>
                    <a:pt x="0" y="41324"/>
                  </a:lnTo>
                  <a:lnTo>
                    <a:pt x="2426" y="49990"/>
                  </a:lnTo>
                  <a:lnTo>
                    <a:pt x="7496" y="57346"/>
                  </a:lnTo>
                  <a:lnTo>
                    <a:pt x="14698" y="62737"/>
                  </a:lnTo>
                  <a:lnTo>
                    <a:pt x="18762" y="64642"/>
                  </a:lnTo>
                  <a:lnTo>
                    <a:pt x="23080" y="65532"/>
                  </a:lnTo>
                  <a:lnTo>
                    <a:pt x="27144" y="65532"/>
                  </a:lnTo>
                  <a:lnTo>
                    <a:pt x="57100" y="33861"/>
                  </a:lnTo>
                  <a:lnTo>
                    <a:pt x="54792" y="23663"/>
                  </a:lnTo>
                  <a:lnTo>
                    <a:pt x="24350" y="0"/>
                  </a:lnTo>
                  <a:close/>
                </a:path>
              </a:pathLst>
            </a:custGeom>
            <a:ln w="1143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8155635" y="1508759"/>
              <a:ext cx="268605" cy="332740"/>
            </a:xfrm>
            <a:custGeom>
              <a:avLst/>
              <a:gdLst/>
              <a:ahLst/>
              <a:cxnLst/>
              <a:rect l="l" t="t" r="r" b="b"/>
              <a:pathLst>
                <a:path w="268604" h="332739">
                  <a:moveTo>
                    <a:pt x="83566" y="49555"/>
                  </a:moveTo>
                  <a:lnTo>
                    <a:pt x="64020" y="13881"/>
                  </a:lnTo>
                  <a:lnTo>
                    <a:pt x="62407" y="12801"/>
                  </a:lnTo>
                  <a:lnTo>
                    <a:pt x="62407" y="50165"/>
                  </a:lnTo>
                  <a:lnTo>
                    <a:pt x="60883" y="50165"/>
                  </a:lnTo>
                  <a:lnTo>
                    <a:pt x="59029" y="57759"/>
                  </a:lnTo>
                  <a:lnTo>
                    <a:pt x="54292" y="63068"/>
                  </a:lnTo>
                  <a:lnTo>
                    <a:pt x="47853" y="66179"/>
                  </a:lnTo>
                  <a:lnTo>
                    <a:pt x="40944" y="67183"/>
                  </a:lnTo>
                  <a:lnTo>
                    <a:pt x="38404" y="67183"/>
                  </a:lnTo>
                  <a:lnTo>
                    <a:pt x="37261" y="66929"/>
                  </a:lnTo>
                  <a:lnTo>
                    <a:pt x="29692" y="65468"/>
                  </a:lnTo>
                  <a:lnTo>
                    <a:pt x="24053" y="61493"/>
                  </a:lnTo>
                  <a:lnTo>
                    <a:pt x="21069" y="55626"/>
                  </a:lnTo>
                  <a:lnTo>
                    <a:pt x="21412" y="50165"/>
                  </a:lnTo>
                  <a:lnTo>
                    <a:pt x="21513" y="46863"/>
                  </a:lnTo>
                  <a:lnTo>
                    <a:pt x="23037" y="45212"/>
                  </a:lnTo>
                  <a:lnTo>
                    <a:pt x="23037" y="43561"/>
                  </a:lnTo>
                  <a:lnTo>
                    <a:pt x="26339" y="34290"/>
                  </a:lnTo>
                  <a:lnTo>
                    <a:pt x="34340" y="30099"/>
                  </a:lnTo>
                  <a:lnTo>
                    <a:pt x="42087" y="30099"/>
                  </a:lnTo>
                  <a:lnTo>
                    <a:pt x="49936" y="31496"/>
                  </a:lnTo>
                  <a:lnTo>
                    <a:pt x="56629" y="35471"/>
                  </a:lnTo>
                  <a:lnTo>
                    <a:pt x="61125" y="41783"/>
                  </a:lnTo>
                  <a:lnTo>
                    <a:pt x="62407" y="50165"/>
                  </a:lnTo>
                  <a:lnTo>
                    <a:pt x="62407" y="12801"/>
                  </a:lnTo>
                  <a:lnTo>
                    <a:pt x="54978" y="7772"/>
                  </a:lnTo>
                  <a:lnTo>
                    <a:pt x="45351" y="3200"/>
                  </a:lnTo>
                  <a:lnTo>
                    <a:pt x="35737" y="0"/>
                  </a:lnTo>
                  <a:lnTo>
                    <a:pt x="32435" y="0"/>
                  </a:lnTo>
                  <a:lnTo>
                    <a:pt x="29387" y="1778"/>
                  </a:lnTo>
                  <a:lnTo>
                    <a:pt x="26212" y="3429"/>
                  </a:lnTo>
                  <a:lnTo>
                    <a:pt x="1066" y="46863"/>
                  </a:lnTo>
                  <a:lnTo>
                    <a:pt x="0" y="60515"/>
                  </a:lnTo>
                  <a:lnTo>
                    <a:pt x="3568" y="73215"/>
                  </a:lnTo>
                  <a:lnTo>
                    <a:pt x="10985" y="84010"/>
                  </a:lnTo>
                  <a:lnTo>
                    <a:pt x="21513" y="91948"/>
                  </a:lnTo>
                  <a:lnTo>
                    <a:pt x="27482" y="94742"/>
                  </a:lnTo>
                  <a:lnTo>
                    <a:pt x="33705" y="96012"/>
                  </a:lnTo>
                  <a:lnTo>
                    <a:pt x="39801" y="96012"/>
                  </a:lnTo>
                  <a:lnTo>
                    <a:pt x="75107" y="78613"/>
                  </a:lnTo>
                  <a:lnTo>
                    <a:pt x="80721" y="67183"/>
                  </a:lnTo>
                  <a:lnTo>
                    <a:pt x="81915" y="64782"/>
                  </a:lnTo>
                  <a:lnTo>
                    <a:pt x="83566" y="49555"/>
                  </a:lnTo>
                  <a:close/>
                </a:path>
                <a:path w="268604" h="332739">
                  <a:moveTo>
                    <a:pt x="146773" y="294805"/>
                  </a:moveTo>
                  <a:lnTo>
                    <a:pt x="124079" y="261416"/>
                  </a:lnTo>
                  <a:lnTo>
                    <a:pt x="122351" y="260997"/>
                  </a:lnTo>
                  <a:lnTo>
                    <a:pt x="122351" y="291338"/>
                  </a:lnTo>
                  <a:lnTo>
                    <a:pt x="121335" y="299212"/>
                  </a:lnTo>
                  <a:lnTo>
                    <a:pt x="114985" y="306070"/>
                  </a:lnTo>
                  <a:lnTo>
                    <a:pt x="108508" y="308356"/>
                  </a:lnTo>
                  <a:lnTo>
                    <a:pt x="106476" y="309245"/>
                  </a:lnTo>
                  <a:lnTo>
                    <a:pt x="104444" y="309753"/>
                  </a:lnTo>
                  <a:lnTo>
                    <a:pt x="97205" y="309753"/>
                  </a:lnTo>
                  <a:lnTo>
                    <a:pt x="92506" y="306832"/>
                  </a:lnTo>
                  <a:lnTo>
                    <a:pt x="89331" y="302641"/>
                  </a:lnTo>
                  <a:lnTo>
                    <a:pt x="87172" y="295910"/>
                  </a:lnTo>
                  <a:lnTo>
                    <a:pt x="88315" y="287909"/>
                  </a:lnTo>
                  <a:lnTo>
                    <a:pt x="93649" y="284480"/>
                  </a:lnTo>
                  <a:lnTo>
                    <a:pt x="96824" y="282321"/>
                  </a:lnTo>
                  <a:lnTo>
                    <a:pt x="98983" y="280035"/>
                  </a:lnTo>
                  <a:lnTo>
                    <a:pt x="102158" y="278892"/>
                  </a:lnTo>
                  <a:lnTo>
                    <a:pt x="109651" y="280035"/>
                  </a:lnTo>
                  <a:lnTo>
                    <a:pt x="117017" y="284480"/>
                  </a:lnTo>
                  <a:lnTo>
                    <a:pt x="122351" y="291338"/>
                  </a:lnTo>
                  <a:lnTo>
                    <a:pt x="122351" y="260997"/>
                  </a:lnTo>
                  <a:lnTo>
                    <a:pt x="116992" y="259664"/>
                  </a:lnTo>
                  <a:lnTo>
                    <a:pt x="109778" y="259080"/>
                  </a:lnTo>
                  <a:lnTo>
                    <a:pt x="99352" y="260311"/>
                  </a:lnTo>
                  <a:lnTo>
                    <a:pt x="68935" y="284060"/>
                  </a:lnTo>
                  <a:lnTo>
                    <a:pt x="66573" y="297992"/>
                  </a:lnTo>
                  <a:lnTo>
                    <a:pt x="67995" y="304927"/>
                  </a:lnTo>
                  <a:lnTo>
                    <a:pt x="72732" y="316052"/>
                  </a:lnTo>
                  <a:lnTo>
                    <a:pt x="80352" y="324675"/>
                  </a:lnTo>
                  <a:lnTo>
                    <a:pt x="90043" y="330263"/>
                  </a:lnTo>
                  <a:lnTo>
                    <a:pt x="101015" y="332232"/>
                  </a:lnTo>
                  <a:lnTo>
                    <a:pt x="102539" y="332232"/>
                  </a:lnTo>
                  <a:lnTo>
                    <a:pt x="103174" y="332105"/>
                  </a:lnTo>
                  <a:lnTo>
                    <a:pt x="116268" y="330073"/>
                  </a:lnTo>
                  <a:lnTo>
                    <a:pt x="127850" y="324332"/>
                  </a:lnTo>
                  <a:lnTo>
                    <a:pt x="137223" y="315391"/>
                  </a:lnTo>
                  <a:lnTo>
                    <a:pt x="140360" y="309753"/>
                  </a:lnTo>
                  <a:lnTo>
                    <a:pt x="143687" y="303784"/>
                  </a:lnTo>
                  <a:lnTo>
                    <a:pt x="146773" y="294805"/>
                  </a:lnTo>
                  <a:close/>
                </a:path>
                <a:path w="268604" h="332739">
                  <a:moveTo>
                    <a:pt x="268020" y="203200"/>
                  </a:moveTo>
                  <a:lnTo>
                    <a:pt x="264871" y="183642"/>
                  </a:lnTo>
                  <a:lnTo>
                    <a:pt x="260299" y="176149"/>
                  </a:lnTo>
                  <a:lnTo>
                    <a:pt x="255016" y="167474"/>
                  </a:lnTo>
                  <a:lnTo>
                    <a:pt x="244525" y="159715"/>
                  </a:lnTo>
                  <a:lnTo>
                    <a:pt x="244525" y="191897"/>
                  </a:lnTo>
                  <a:lnTo>
                    <a:pt x="243509" y="200914"/>
                  </a:lnTo>
                  <a:lnTo>
                    <a:pt x="242328" y="209473"/>
                  </a:lnTo>
                  <a:lnTo>
                    <a:pt x="238874" y="215036"/>
                  </a:lnTo>
                  <a:lnTo>
                    <a:pt x="233222" y="218046"/>
                  </a:lnTo>
                  <a:lnTo>
                    <a:pt x="225475" y="218948"/>
                  </a:lnTo>
                  <a:lnTo>
                    <a:pt x="224840" y="219075"/>
                  </a:lnTo>
                  <a:lnTo>
                    <a:pt x="214807" y="219075"/>
                  </a:lnTo>
                  <a:lnTo>
                    <a:pt x="207314" y="211455"/>
                  </a:lnTo>
                  <a:lnTo>
                    <a:pt x="206298" y="200914"/>
                  </a:lnTo>
                  <a:lnTo>
                    <a:pt x="207822" y="192125"/>
                  </a:lnTo>
                  <a:lnTo>
                    <a:pt x="212140" y="184721"/>
                  </a:lnTo>
                  <a:lnTo>
                    <a:pt x="218833" y="179235"/>
                  </a:lnTo>
                  <a:lnTo>
                    <a:pt x="227507" y="176149"/>
                  </a:lnTo>
                  <a:lnTo>
                    <a:pt x="229666" y="176149"/>
                  </a:lnTo>
                  <a:lnTo>
                    <a:pt x="233984" y="178435"/>
                  </a:lnTo>
                  <a:lnTo>
                    <a:pt x="240334" y="184023"/>
                  </a:lnTo>
                  <a:lnTo>
                    <a:pt x="244525" y="191897"/>
                  </a:lnTo>
                  <a:lnTo>
                    <a:pt x="244525" y="159715"/>
                  </a:lnTo>
                  <a:lnTo>
                    <a:pt x="240131" y="156464"/>
                  </a:lnTo>
                  <a:lnTo>
                    <a:pt x="221919" y="152400"/>
                  </a:lnTo>
                  <a:lnTo>
                    <a:pt x="220141" y="152400"/>
                  </a:lnTo>
                  <a:lnTo>
                    <a:pt x="185089" y="181737"/>
                  </a:lnTo>
                  <a:lnTo>
                    <a:pt x="181190" y="207670"/>
                  </a:lnTo>
                  <a:lnTo>
                    <a:pt x="184886" y="219798"/>
                  </a:lnTo>
                  <a:lnTo>
                    <a:pt x="216814" y="244386"/>
                  </a:lnTo>
                  <a:lnTo>
                    <a:pt x="226237" y="245364"/>
                  </a:lnTo>
                  <a:lnTo>
                    <a:pt x="232333" y="245364"/>
                  </a:lnTo>
                  <a:lnTo>
                    <a:pt x="265391" y="219075"/>
                  </a:lnTo>
                  <a:lnTo>
                    <a:pt x="266877" y="215519"/>
                  </a:lnTo>
                  <a:lnTo>
                    <a:pt x="268020" y="203200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51916" y="906729"/>
              <a:ext cx="565378" cy="42067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7149" y="0"/>
                  </a:moveTo>
                  <a:lnTo>
                    <a:pt x="305625" y="381"/>
                  </a:lnTo>
                  <a:lnTo>
                    <a:pt x="302958" y="127"/>
                  </a:lnTo>
                  <a:lnTo>
                    <a:pt x="299161" y="1397"/>
                  </a:lnTo>
                  <a:lnTo>
                    <a:pt x="262360" y="12541"/>
                  </a:lnTo>
                  <a:lnTo>
                    <a:pt x="226535" y="25991"/>
                  </a:lnTo>
                  <a:lnTo>
                    <a:pt x="155930" y="54102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12863" y="152781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134861" y="150622"/>
                  </a:lnTo>
                  <a:lnTo>
                    <a:pt x="227088" y="114998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close/>
                </a:path>
              </a:pathLst>
            </a:custGeom>
            <a:solidFill>
              <a:srgbClr val="4E8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968438" y="1004443"/>
              <a:ext cx="337185" cy="191770"/>
            </a:xfrm>
            <a:custGeom>
              <a:avLst/>
              <a:gdLst/>
              <a:ahLst/>
              <a:cxnLst/>
              <a:rect l="l" t="t" r="r" b="b"/>
              <a:pathLst>
                <a:path w="337184" h="191769">
                  <a:moveTo>
                    <a:pt x="300761" y="762"/>
                  </a:moveTo>
                  <a:lnTo>
                    <a:pt x="300189" y="889"/>
                  </a:lnTo>
                  <a:lnTo>
                    <a:pt x="299669" y="1143"/>
                  </a:lnTo>
                  <a:lnTo>
                    <a:pt x="299161" y="1397"/>
                  </a:lnTo>
                  <a:lnTo>
                    <a:pt x="286962" y="5016"/>
                  </a:lnTo>
                  <a:lnTo>
                    <a:pt x="249961" y="17018"/>
                  </a:lnTo>
                  <a:lnTo>
                    <a:pt x="203126" y="35274"/>
                  </a:lnTo>
                  <a:lnTo>
                    <a:pt x="179627" y="44700"/>
                  </a:lnTo>
                  <a:lnTo>
                    <a:pt x="155930" y="54102"/>
                  </a:lnTo>
                  <a:lnTo>
                    <a:pt x="119018" y="67714"/>
                  </a:lnTo>
                  <a:lnTo>
                    <a:pt x="82030" y="81089"/>
                  </a:lnTo>
                  <a:lnTo>
                    <a:pt x="45036" y="94464"/>
                  </a:lnTo>
                  <a:lnTo>
                    <a:pt x="8102" y="108077"/>
                  </a:lnTo>
                  <a:lnTo>
                    <a:pt x="5499" y="108712"/>
                  </a:lnTo>
                  <a:lnTo>
                    <a:pt x="2552" y="110871"/>
                  </a:lnTo>
                  <a:lnTo>
                    <a:pt x="101" y="112268"/>
                  </a:lnTo>
                  <a:lnTo>
                    <a:pt x="139" y="115062"/>
                  </a:lnTo>
                  <a:lnTo>
                    <a:pt x="0" y="117221"/>
                  </a:lnTo>
                  <a:lnTo>
                    <a:pt x="685" y="119761"/>
                  </a:lnTo>
                  <a:lnTo>
                    <a:pt x="6657" y="136211"/>
                  </a:lnTo>
                  <a:lnTo>
                    <a:pt x="12863" y="152781"/>
                  </a:lnTo>
                  <a:lnTo>
                    <a:pt x="19229" y="169445"/>
                  </a:lnTo>
                  <a:lnTo>
                    <a:pt x="25679" y="186182"/>
                  </a:lnTo>
                  <a:lnTo>
                    <a:pt x="26187" y="188087"/>
                  </a:lnTo>
                  <a:lnTo>
                    <a:pt x="28486" y="188976"/>
                  </a:lnTo>
                  <a:lnTo>
                    <a:pt x="30505" y="191262"/>
                  </a:lnTo>
                  <a:lnTo>
                    <a:pt x="56753" y="181143"/>
                  </a:lnTo>
                  <a:lnTo>
                    <a:pt x="82916" y="170894"/>
                  </a:lnTo>
                  <a:lnTo>
                    <a:pt x="108963" y="160668"/>
                  </a:lnTo>
                  <a:lnTo>
                    <a:pt x="134861" y="150622"/>
                  </a:lnTo>
                  <a:lnTo>
                    <a:pt x="181075" y="132822"/>
                  </a:lnTo>
                  <a:lnTo>
                    <a:pt x="227088" y="114998"/>
                  </a:lnTo>
                  <a:lnTo>
                    <a:pt x="272949" y="97079"/>
                  </a:lnTo>
                  <a:lnTo>
                    <a:pt x="318706" y="78994"/>
                  </a:lnTo>
                  <a:lnTo>
                    <a:pt x="325056" y="76581"/>
                  </a:lnTo>
                  <a:lnTo>
                    <a:pt x="331152" y="72898"/>
                  </a:lnTo>
                  <a:lnTo>
                    <a:pt x="336740" y="70104"/>
                  </a:lnTo>
                  <a:lnTo>
                    <a:pt x="332956" y="56649"/>
                  </a:lnTo>
                  <a:lnTo>
                    <a:pt x="325516" y="37528"/>
                  </a:lnTo>
                  <a:lnTo>
                    <a:pt x="316291" y="17168"/>
                  </a:lnTo>
                  <a:lnTo>
                    <a:pt x="307149" y="0"/>
                  </a:lnTo>
                  <a:lnTo>
                    <a:pt x="305625" y="381"/>
                  </a:lnTo>
                  <a:lnTo>
                    <a:pt x="302958" y="127"/>
                  </a:lnTo>
                  <a:lnTo>
                    <a:pt x="300761" y="76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826008" y="879360"/>
              <a:ext cx="763523" cy="10591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84326" y="920132"/>
              <a:ext cx="649428" cy="94435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7979664" y="2820949"/>
              <a:ext cx="342900" cy="32611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07618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123317" y="77216"/>
                  </a:moveTo>
                  <a:lnTo>
                    <a:pt x="94996" y="105156"/>
                  </a:lnTo>
                  <a:lnTo>
                    <a:pt x="88392" y="106680"/>
                  </a:lnTo>
                  <a:lnTo>
                    <a:pt x="85851" y="106172"/>
                  </a:lnTo>
                  <a:lnTo>
                    <a:pt x="84582" y="106045"/>
                  </a:lnTo>
                  <a:lnTo>
                    <a:pt x="71459" y="104485"/>
                  </a:lnTo>
                  <a:lnTo>
                    <a:pt x="58943" y="100520"/>
                  </a:lnTo>
                  <a:lnTo>
                    <a:pt x="47309" y="94079"/>
                  </a:lnTo>
                  <a:lnTo>
                    <a:pt x="36830" y="85090"/>
                  </a:lnTo>
                  <a:lnTo>
                    <a:pt x="33400" y="82677"/>
                  </a:lnTo>
                  <a:lnTo>
                    <a:pt x="31876" y="77724"/>
                  </a:lnTo>
                  <a:lnTo>
                    <a:pt x="32639" y="73025"/>
                  </a:lnTo>
                  <a:lnTo>
                    <a:pt x="33020" y="71247"/>
                  </a:lnTo>
                  <a:lnTo>
                    <a:pt x="33527" y="69596"/>
                  </a:lnTo>
                  <a:lnTo>
                    <a:pt x="34544" y="68072"/>
                  </a:lnTo>
                  <a:lnTo>
                    <a:pt x="37512" y="62011"/>
                  </a:lnTo>
                  <a:lnTo>
                    <a:pt x="64138" y="34204"/>
                  </a:lnTo>
                  <a:lnTo>
                    <a:pt x="82454" y="30972"/>
                  </a:lnTo>
                  <a:lnTo>
                    <a:pt x="100341" y="36097"/>
                  </a:lnTo>
                  <a:lnTo>
                    <a:pt x="114681" y="49403"/>
                  </a:lnTo>
                  <a:lnTo>
                    <a:pt x="119459" y="55856"/>
                  </a:lnTo>
                  <a:lnTo>
                    <a:pt x="122427" y="62833"/>
                  </a:lnTo>
                  <a:lnTo>
                    <a:pt x="123682" y="70048"/>
                  </a:lnTo>
                  <a:lnTo>
                    <a:pt x="123317" y="77216"/>
                  </a:lnTo>
                  <a:close/>
                </a:path>
                <a:path w="154304" h="137160">
                  <a:moveTo>
                    <a:pt x="153670" y="77850"/>
                  </a:moveTo>
                  <a:lnTo>
                    <a:pt x="153797" y="76962"/>
                  </a:lnTo>
                  <a:lnTo>
                    <a:pt x="153924" y="76073"/>
                  </a:lnTo>
                  <a:lnTo>
                    <a:pt x="154050" y="75311"/>
                  </a:lnTo>
                  <a:lnTo>
                    <a:pt x="130635" y="22669"/>
                  </a:lnTo>
                  <a:lnTo>
                    <a:pt x="77977" y="889"/>
                  </a:lnTo>
                  <a:lnTo>
                    <a:pt x="72898" y="0"/>
                  </a:lnTo>
                  <a:lnTo>
                    <a:pt x="70231" y="762"/>
                  </a:lnTo>
                  <a:lnTo>
                    <a:pt x="67564" y="1650"/>
                  </a:lnTo>
                  <a:lnTo>
                    <a:pt x="64770" y="2412"/>
                  </a:lnTo>
                  <a:lnTo>
                    <a:pt x="25749" y="24780"/>
                  </a:lnTo>
                  <a:lnTo>
                    <a:pt x="2540" y="60071"/>
                  </a:lnTo>
                  <a:lnTo>
                    <a:pt x="0" y="72262"/>
                  </a:lnTo>
                  <a:lnTo>
                    <a:pt x="635" y="78231"/>
                  </a:lnTo>
                  <a:lnTo>
                    <a:pt x="3429" y="84581"/>
                  </a:lnTo>
                  <a:lnTo>
                    <a:pt x="5969" y="92710"/>
                  </a:lnTo>
                  <a:lnTo>
                    <a:pt x="46958" y="127587"/>
                  </a:lnTo>
                  <a:lnTo>
                    <a:pt x="83312" y="136652"/>
                  </a:lnTo>
                  <a:lnTo>
                    <a:pt x="108235" y="132554"/>
                  </a:lnTo>
                  <a:lnTo>
                    <a:pt x="129444" y="120253"/>
                  </a:lnTo>
                  <a:lnTo>
                    <a:pt x="145176" y="101451"/>
                  </a:lnTo>
                  <a:lnTo>
                    <a:pt x="153670" y="77850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8238743" y="3166846"/>
              <a:ext cx="306324" cy="30482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8335928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86076" y="68452"/>
                  </a:moveTo>
                  <a:lnTo>
                    <a:pt x="82720" y="76967"/>
                  </a:lnTo>
                  <a:lnTo>
                    <a:pt x="76376" y="83327"/>
                  </a:lnTo>
                  <a:lnTo>
                    <a:pt x="68056" y="86758"/>
                  </a:lnTo>
                  <a:lnTo>
                    <a:pt x="58771" y="86487"/>
                  </a:lnTo>
                  <a:lnTo>
                    <a:pt x="26894" y="64515"/>
                  </a:lnTo>
                  <a:lnTo>
                    <a:pt x="25370" y="58292"/>
                  </a:lnTo>
                  <a:lnTo>
                    <a:pt x="26259" y="52450"/>
                  </a:lnTo>
                  <a:lnTo>
                    <a:pt x="51405" y="31241"/>
                  </a:lnTo>
                  <a:lnTo>
                    <a:pt x="63216" y="34357"/>
                  </a:lnTo>
                  <a:lnTo>
                    <a:pt x="73503" y="40925"/>
                  </a:lnTo>
                  <a:lnTo>
                    <a:pt x="81408" y="50208"/>
                  </a:lnTo>
                  <a:lnTo>
                    <a:pt x="86076" y="61467"/>
                  </a:lnTo>
                  <a:lnTo>
                    <a:pt x="86457" y="63881"/>
                  </a:lnTo>
                  <a:lnTo>
                    <a:pt x="86457" y="66293"/>
                  </a:lnTo>
                  <a:lnTo>
                    <a:pt x="86076" y="68452"/>
                  </a:lnTo>
                  <a:close/>
                </a:path>
                <a:path w="117475" h="114935">
                  <a:moveTo>
                    <a:pt x="116175" y="74294"/>
                  </a:moveTo>
                  <a:lnTo>
                    <a:pt x="117191" y="68325"/>
                  </a:lnTo>
                  <a:lnTo>
                    <a:pt x="116937" y="62229"/>
                  </a:lnTo>
                  <a:lnTo>
                    <a:pt x="115286" y="56133"/>
                  </a:lnTo>
                  <a:lnTo>
                    <a:pt x="92426" y="19224"/>
                  </a:lnTo>
                  <a:lnTo>
                    <a:pt x="53945" y="888"/>
                  </a:lnTo>
                  <a:lnTo>
                    <a:pt x="48992" y="0"/>
                  </a:lnTo>
                  <a:lnTo>
                    <a:pt x="45055" y="634"/>
                  </a:lnTo>
                  <a:lnTo>
                    <a:pt x="40991" y="1269"/>
                  </a:lnTo>
                  <a:lnTo>
                    <a:pt x="5468" y="31988"/>
                  </a:lnTo>
                  <a:lnTo>
                    <a:pt x="0" y="53939"/>
                  </a:lnTo>
                  <a:lnTo>
                    <a:pt x="113" y="60832"/>
                  </a:lnTo>
                  <a:lnTo>
                    <a:pt x="29148" y="103346"/>
                  </a:lnTo>
                  <a:lnTo>
                    <a:pt x="66899" y="114807"/>
                  </a:lnTo>
                  <a:lnTo>
                    <a:pt x="75519" y="113609"/>
                  </a:lnTo>
                  <a:lnTo>
                    <a:pt x="110206" y="89820"/>
                  </a:lnTo>
                  <a:lnTo>
                    <a:pt x="113952" y="82355"/>
                  </a:lnTo>
                  <a:lnTo>
                    <a:pt x="116175" y="7429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7933943" y="3201962"/>
              <a:ext cx="310959" cy="31847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8031226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90297" y="75193"/>
                  </a:moveTo>
                  <a:lnTo>
                    <a:pt x="87409" y="83202"/>
                  </a:lnTo>
                  <a:lnTo>
                    <a:pt x="81962" y="90021"/>
                  </a:lnTo>
                  <a:lnTo>
                    <a:pt x="74491" y="94982"/>
                  </a:lnTo>
                  <a:lnTo>
                    <a:pt x="65531" y="97418"/>
                  </a:lnTo>
                  <a:lnTo>
                    <a:pt x="49551" y="94313"/>
                  </a:lnTo>
                  <a:lnTo>
                    <a:pt x="37322" y="85242"/>
                  </a:lnTo>
                  <a:lnTo>
                    <a:pt x="30116" y="72005"/>
                  </a:lnTo>
                  <a:lnTo>
                    <a:pt x="29209" y="56397"/>
                  </a:lnTo>
                  <a:lnTo>
                    <a:pt x="29591" y="53984"/>
                  </a:lnTo>
                  <a:lnTo>
                    <a:pt x="30352" y="51571"/>
                  </a:lnTo>
                  <a:lnTo>
                    <a:pt x="31242" y="49158"/>
                  </a:lnTo>
                  <a:lnTo>
                    <a:pt x="40251" y="36385"/>
                  </a:lnTo>
                  <a:lnTo>
                    <a:pt x="53689" y="30982"/>
                  </a:lnTo>
                  <a:lnTo>
                    <a:pt x="68032" y="33174"/>
                  </a:lnTo>
                  <a:lnTo>
                    <a:pt x="90550" y="70748"/>
                  </a:lnTo>
                  <a:lnTo>
                    <a:pt x="90550" y="72272"/>
                  </a:lnTo>
                  <a:lnTo>
                    <a:pt x="90424" y="73669"/>
                  </a:lnTo>
                  <a:lnTo>
                    <a:pt x="90297" y="75193"/>
                  </a:lnTo>
                  <a:close/>
                </a:path>
                <a:path w="120015" h="127635">
                  <a:moveTo>
                    <a:pt x="119506" y="81924"/>
                  </a:moveTo>
                  <a:lnTo>
                    <a:pt x="111283" y="34442"/>
                  </a:lnTo>
                  <a:lnTo>
                    <a:pt x="75056" y="2676"/>
                  </a:lnTo>
                  <a:lnTo>
                    <a:pt x="62059" y="0"/>
                  </a:lnTo>
                  <a:lnTo>
                    <a:pt x="49085" y="216"/>
                  </a:lnTo>
                  <a:lnTo>
                    <a:pt x="9159" y="25346"/>
                  </a:lnTo>
                  <a:lnTo>
                    <a:pt x="0" y="56524"/>
                  </a:lnTo>
                  <a:lnTo>
                    <a:pt x="762" y="62112"/>
                  </a:lnTo>
                  <a:lnTo>
                    <a:pt x="1918" y="81539"/>
                  </a:lnTo>
                  <a:lnTo>
                    <a:pt x="9350" y="99133"/>
                  </a:lnTo>
                  <a:lnTo>
                    <a:pt x="22139" y="113297"/>
                  </a:lnTo>
                  <a:lnTo>
                    <a:pt x="39370" y="122437"/>
                  </a:lnTo>
                  <a:lnTo>
                    <a:pt x="64777" y="127595"/>
                  </a:lnTo>
                  <a:lnTo>
                    <a:pt x="88614" y="121977"/>
                  </a:lnTo>
                  <a:lnTo>
                    <a:pt x="107735" y="107096"/>
                  </a:lnTo>
                  <a:lnTo>
                    <a:pt x="118999" y="84464"/>
                  </a:lnTo>
                  <a:lnTo>
                    <a:pt x="119252" y="83702"/>
                  </a:lnTo>
                  <a:lnTo>
                    <a:pt x="119379" y="82813"/>
                  </a:lnTo>
                  <a:lnTo>
                    <a:pt x="119506" y="81924"/>
                  </a:lnTo>
                  <a:close/>
                </a:path>
              </a:pathLst>
            </a:custGeom>
            <a:ln w="76200">
              <a:solidFill>
                <a:srgbClr val="FFFCF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8076264" y="2898902"/>
              <a:ext cx="154305" cy="137160"/>
            </a:xfrm>
            <a:custGeom>
              <a:avLst/>
              <a:gdLst/>
              <a:ahLst/>
              <a:cxnLst/>
              <a:rect l="l" t="t" r="r" b="b"/>
              <a:pathLst>
                <a:path w="154304" h="137160">
                  <a:moveTo>
                    <a:pt x="72816" y="0"/>
                  </a:moveTo>
                  <a:lnTo>
                    <a:pt x="70149" y="762"/>
                  </a:lnTo>
                  <a:lnTo>
                    <a:pt x="67482" y="1650"/>
                  </a:lnTo>
                  <a:lnTo>
                    <a:pt x="64688" y="2412"/>
                  </a:lnTo>
                  <a:lnTo>
                    <a:pt x="25668" y="24780"/>
                  </a:lnTo>
                  <a:lnTo>
                    <a:pt x="2458" y="60071"/>
                  </a:lnTo>
                  <a:lnTo>
                    <a:pt x="0" y="73025"/>
                  </a:lnTo>
                  <a:lnTo>
                    <a:pt x="553" y="78231"/>
                  </a:lnTo>
                  <a:lnTo>
                    <a:pt x="3347" y="84581"/>
                  </a:lnTo>
                  <a:lnTo>
                    <a:pt x="5887" y="92710"/>
                  </a:lnTo>
                  <a:lnTo>
                    <a:pt x="46877" y="127587"/>
                  </a:lnTo>
                  <a:lnTo>
                    <a:pt x="83230" y="136652"/>
                  </a:lnTo>
                  <a:lnTo>
                    <a:pt x="108154" y="132554"/>
                  </a:lnTo>
                  <a:lnTo>
                    <a:pt x="129363" y="120253"/>
                  </a:lnTo>
                  <a:lnTo>
                    <a:pt x="140720" y="106680"/>
                  </a:lnTo>
                  <a:lnTo>
                    <a:pt x="88310" y="106680"/>
                  </a:lnTo>
                  <a:lnTo>
                    <a:pt x="85770" y="106172"/>
                  </a:lnTo>
                  <a:lnTo>
                    <a:pt x="47228" y="94079"/>
                  </a:lnTo>
                  <a:lnTo>
                    <a:pt x="36748" y="85090"/>
                  </a:lnTo>
                  <a:lnTo>
                    <a:pt x="33319" y="82677"/>
                  </a:lnTo>
                  <a:lnTo>
                    <a:pt x="31835" y="77850"/>
                  </a:lnTo>
                  <a:lnTo>
                    <a:pt x="31878" y="77216"/>
                  </a:lnTo>
                  <a:lnTo>
                    <a:pt x="32557" y="73025"/>
                  </a:lnTo>
                  <a:lnTo>
                    <a:pt x="32938" y="71247"/>
                  </a:lnTo>
                  <a:lnTo>
                    <a:pt x="33446" y="69596"/>
                  </a:lnTo>
                  <a:lnTo>
                    <a:pt x="34462" y="68072"/>
                  </a:lnTo>
                  <a:lnTo>
                    <a:pt x="37431" y="62011"/>
                  </a:lnTo>
                  <a:lnTo>
                    <a:pt x="64057" y="34204"/>
                  </a:lnTo>
                  <a:lnTo>
                    <a:pt x="82373" y="30972"/>
                  </a:lnTo>
                  <a:lnTo>
                    <a:pt x="136351" y="30972"/>
                  </a:lnTo>
                  <a:lnTo>
                    <a:pt x="130554" y="22669"/>
                  </a:lnTo>
                  <a:lnTo>
                    <a:pt x="106803" y="6838"/>
                  </a:lnTo>
                  <a:lnTo>
                    <a:pt x="75356" y="381"/>
                  </a:lnTo>
                  <a:lnTo>
                    <a:pt x="72816" y="0"/>
                  </a:lnTo>
                  <a:close/>
                </a:path>
                <a:path w="154304" h="137160">
                  <a:moveTo>
                    <a:pt x="136351" y="30972"/>
                  </a:moveTo>
                  <a:lnTo>
                    <a:pt x="82373" y="30972"/>
                  </a:lnTo>
                  <a:lnTo>
                    <a:pt x="100260" y="36097"/>
                  </a:lnTo>
                  <a:lnTo>
                    <a:pt x="114599" y="49403"/>
                  </a:lnTo>
                  <a:lnTo>
                    <a:pt x="119378" y="55856"/>
                  </a:lnTo>
                  <a:lnTo>
                    <a:pt x="122346" y="62833"/>
                  </a:lnTo>
                  <a:lnTo>
                    <a:pt x="123522" y="69596"/>
                  </a:lnTo>
                  <a:lnTo>
                    <a:pt x="123540" y="71247"/>
                  </a:lnTo>
                  <a:lnTo>
                    <a:pt x="123235" y="77216"/>
                  </a:lnTo>
                  <a:lnTo>
                    <a:pt x="94914" y="105156"/>
                  </a:lnTo>
                  <a:lnTo>
                    <a:pt x="88310" y="106680"/>
                  </a:lnTo>
                  <a:lnTo>
                    <a:pt x="140720" y="106680"/>
                  </a:lnTo>
                  <a:lnTo>
                    <a:pt x="145095" y="101451"/>
                  </a:lnTo>
                  <a:lnTo>
                    <a:pt x="153588" y="77850"/>
                  </a:lnTo>
                  <a:lnTo>
                    <a:pt x="153969" y="75311"/>
                  </a:lnTo>
                  <a:lnTo>
                    <a:pt x="146994" y="46216"/>
                  </a:lnTo>
                  <a:lnTo>
                    <a:pt x="136351" y="3097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8106917" y="2929874"/>
              <a:ext cx="93345" cy="76200"/>
            </a:xfrm>
            <a:custGeom>
              <a:avLst/>
              <a:gdLst/>
              <a:ahLst/>
              <a:cxnLst/>
              <a:rect l="l" t="t" r="r" b="b"/>
              <a:pathLst>
                <a:path w="93345" h="76200">
                  <a:moveTo>
                    <a:pt x="51720" y="0"/>
                  </a:moveTo>
                  <a:lnTo>
                    <a:pt x="13327" y="20022"/>
                  </a:lnTo>
                  <a:lnTo>
                    <a:pt x="0" y="46497"/>
                  </a:lnTo>
                  <a:lnTo>
                    <a:pt x="1777" y="51450"/>
                  </a:lnTo>
                  <a:lnTo>
                    <a:pt x="6096" y="54117"/>
                  </a:lnTo>
                  <a:lnTo>
                    <a:pt x="16575" y="63107"/>
                  </a:lnTo>
                  <a:lnTo>
                    <a:pt x="28209" y="69548"/>
                  </a:lnTo>
                  <a:lnTo>
                    <a:pt x="40725" y="73513"/>
                  </a:lnTo>
                  <a:lnTo>
                    <a:pt x="53848" y="75072"/>
                  </a:lnTo>
                  <a:lnTo>
                    <a:pt x="57657" y="75707"/>
                  </a:lnTo>
                  <a:lnTo>
                    <a:pt x="60325" y="74818"/>
                  </a:lnTo>
                  <a:lnTo>
                    <a:pt x="64261" y="74183"/>
                  </a:lnTo>
                  <a:lnTo>
                    <a:pt x="74955" y="70568"/>
                  </a:lnTo>
                  <a:lnTo>
                    <a:pt x="83423" y="64214"/>
                  </a:lnTo>
                  <a:lnTo>
                    <a:pt x="89390" y="55860"/>
                  </a:lnTo>
                  <a:lnTo>
                    <a:pt x="92582" y="46243"/>
                  </a:lnTo>
                  <a:lnTo>
                    <a:pt x="92948" y="39076"/>
                  </a:lnTo>
                  <a:lnTo>
                    <a:pt x="91693" y="31861"/>
                  </a:lnTo>
                  <a:lnTo>
                    <a:pt x="88725" y="24884"/>
                  </a:lnTo>
                  <a:lnTo>
                    <a:pt x="83947" y="18430"/>
                  </a:lnTo>
                  <a:lnTo>
                    <a:pt x="69607" y="5125"/>
                  </a:lnTo>
                  <a:lnTo>
                    <a:pt x="51720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8336041" y="3245484"/>
              <a:ext cx="117475" cy="114935"/>
            </a:xfrm>
            <a:custGeom>
              <a:avLst/>
              <a:gdLst/>
              <a:ahLst/>
              <a:cxnLst/>
              <a:rect l="l" t="t" r="r" b="b"/>
              <a:pathLst>
                <a:path w="117475" h="114935">
                  <a:moveTo>
                    <a:pt x="48879" y="0"/>
                  </a:moveTo>
                  <a:lnTo>
                    <a:pt x="13938" y="18668"/>
                  </a:lnTo>
                  <a:lnTo>
                    <a:pt x="0" y="60832"/>
                  </a:lnTo>
                  <a:lnTo>
                    <a:pt x="994" y="67726"/>
                  </a:lnTo>
                  <a:lnTo>
                    <a:pt x="29035" y="103346"/>
                  </a:lnTo>
                  <a:lnTo>
                    <a:pt x="66786" y="114807"/>
                  </a:lnTo>
                  <a:lnTo>
                    <a:pt x="75406" y="113609"/>
                  </a:lnTo>
                  <a:lnTo>
                    <a:pt x="110093" y="89820"/>
                  </a:lnTo>
                  <a:lnTo>
                    <a:pt x="111629" y="86758"/>
                  </a:lnTo>
                  <a:lnTo>
                    <a:pt x="67943" y="86758"/>
                  </a:lnTo>
                  <a:lnTo>
                    <a:pt x="58658" y="86487"/>
                  </a:lnTo>
                  <a:lnTo>
                    <a:pt x="26781" y="64515"/>
                  </a:lnTo>
                  <a:lnTo>
                    <a:pt x="25257" y="58292"/>
                  </a:lnTo>
                  <a:lnTo>
                    <a:pt x="26146" y="52450"/>
                  </a:lnTo>
                  <a:lnTo>
                    <a:pt x="51292" y="31241"/>
                  </a:lnTo>
                  <a:lnTo>
                    <a:pt x="102519" y="31241"/>
                  </a:lnTo>
                  <a:lnTo>
                    <a:pt x="92313" y="19224"/>
                  </a:lnTo>
                  <a:lnTo>
                    <a:pt x="74418" y="7395"/>
                  </a:lnTo>
                  <a:lnTo>
                    <a:pt x="53832" y="888"/>
                  </a:lnTo>
                  <a:lnTo>
                    <a:pt x="48879" y="0"/>
                  </a:lnTo>
                  <a:close/>
                </a:path>
                <a:path w="117475" h="114935">
                  <a:moveTo>
                    <a:pt x="102519" y="31241"/>
                  </a:moveTo>
                  <a:lnTo>
                    <a:pt x="51292" y="31241"/>
                  </a:lnTo>
                  <a:lnTo>
                    <a:pt x="63103" y="34357"/>
                  </a:lnTo>
                  <a:lnTo>
                    <a:pt x="73390" y="40925"/>
                  </a:lnTo>
                  <a:lnTo>
                    <a:pt x="81295" y="50208"/>
                  </a:lnTo>
                  <a:lnTo>
                    <a:pt x="85963" y="61467"/>
                  </a:lnTo>
                  <a:lnTo>
                    <a:pt x="86344" y="63881"/>
                  </a:lnTo>
                  <a:lnTo>
                    <a:pt x="86344" y="66293"/>
                  </a:lnTo>
                  <a:lnTo>
                    <a:pt x="85963" y="68452"/>
                  </a:lnTo>
                  <a:lnTo>
                    <a:pt x="82607" y="76967"/>
                  </a:lnTo>
                  <a:lnTo>
                    <a:pt x="76263" y="83327"/>
                  </a:lnTo>
                  <a:lnTo>
                    <a:pt x="67943" y="86758"/>
                  </a:lnTo>
                  <a:lnTo>
                    <a:pt x="111629" y="86758"/>
                  </a:lnTo>
                  <a:lnTo>
                    <a:pt x="113839" y="82355"/>
                  </a:lnTo>
                  <a:lnTo>
                    <a:pt x="116062" y="74294"/>
                  </a:lnTo>
                  <a:lnTo>
                    <a:pt x="116970" y="68960"/>
                  </a:lnTo>
                  <a:lnTo>
                    <a:pt x="116892" y="63881"/>
                  </a:lnTo>
                  <a:lnTo>
                    <a:pt x="116824" y="62229"/>
                  </a:lnTo>
                  <a:lnTo>
                    <a:pt x="115173" y="56133"/>
                  </a:lnTo>
                  <a:lnTo>
                    <a:pt x="106294" y="35687"/>
                  </a:lnTo>
                  <a:lnTo>
                    <a:pt x="102519" y="31241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8361299" y="3276727"/>
              <a:ext cx="61594" cy="55244"/>
            </a:xfrm>
            <a:custGeom>
              <a:avLst/>
              <a:gdLst/>
              <a:ahLst/>
              <a:cxnLst/>
              <a:rect l="l" t="t" r="r" b="b"/>
              <a:pathLst>
                <a:path w="61595" h="55245">
                  <a:moveTo>
                    <a:pt x="26034" y="0"/>
                  </a:moveTo>
                  <a:lnTo>
                    <a:pt x="0" y="26416"/>
                  </a:lnTo>
                  <a:lnTo>
                    <a:pt x="1777" y="32004"/>
                  </a:lnTo>
                  <a:lnTo>
                    <a:pt x="33654" y="53975"/>
                  </a:lnTo>
                  <a:lnTo>
                    <a:pt x="42793" y="54927"/>
                  </a:lnTo>
                  <a:lnTo>
                    <a:pt x="51038" y="51879"/>
                  </a:lnTo>
                  <a:lnTo>
                    <a:pt x="57354" y="45688"/>
                  </a:lnTo>
                  <a:lnTo>
                    <a:pt x="60705" y="37211"/>
                  </a:lnTo>
                  <a:lnTo>
                    <a:pt x="61086" y="35052"/>
                  </a:lnTo>
                  <a:lnTo>
                    <a:pt x="61086" y="32639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8031303" y="3280781"/>
              <a:ext cx="120014" cy="127635"/>
            </a:xfrm>
            <a:custGeom>
              <a:avLst/>
              <a:gdLst/>
              <a:ahLst/>
              <a:cxnLst/>
              <a:rect l="l" t="t" r="r" b="b"/>
              <a:pathLst>
                <a:path w="120015" h="127635">
                  <a:moveTo>
                    <a:pt x="61981" y="0"/>
                  </a:moveTo>
                  <a:lnTo>
                    <a:pt x="24941" y="9661"/>
                  </a:lnTo>
                  <a:lnTo>
                    <a:pt x="938" y="45983"/>
                  </a:lnTo>
                  <a:lnTo>
                    <a:pt x="0" y="57094"/>
                  </a:lnTo>
                  <a:lnTo>
                    <a:pt x="684" y="62112"/>
                  </a:lnTo>
                  <a:lnTo>
                    <a:pt x="1841" y="81539"/>
                  </a:lnTo>
                  <a:lnTo>
                    <a:pt x="9272" y="99133"/>
                  </a:lnTo>
                  <a:lnTo>
                    <a:pt x="22062" y="113297"/>
                  </a:lnTo>
                  <a:lnTo>
                    <a:pt x="39292" y="122437"/>
                  </a:lnTo>
                  <a:lnTo>
                    <a:pt x="64700" y="127595"/>
                  </a:lnTo>
                  <a:lnTo>
                    <a:pt x="88536" y="121977"/>
                  </a:lnTo>
                  <a:lnTo>
                    <a:pt x="107658" y="107096"/>
                  </a:lnTo>
                  <a:lnTo>
                    <a:pt x="112474" y="97418"/>
                  </a:lnTo>
                  <a:lnTo>
                    <a:pt x="65454" y="97418"/>
                  </a:lnTo>
                  <a:lnTo>
                    <a:pt x="49474" y="94313"/>
                  </a:lnTo>
                  <a:lnTo>
                    <a:pt x="37244" y="85242"/>
                  </a:lnTo>
                  <a:lnTo>
                    <a:pt x="30039" y="72005"/>
                  </a:lnTo>
                  <a:lnTo>
                    <a:pt x="29172" y="57094"/>
                  </a:lnTo>
                  <a:lnTo>
                    <a:pt x="29184" y="56064"/>
                  </a:lnTo>
                  <a:lnTo>
                    <a:pt x="53611" y="30982"/>
                  </a:lnTo>
                  <a:lnTo>
                    <a:pt x="108408" y="30982"/>
                  </a:lnTo>
                  <a:lnTo>
                    <a:pt x="96069" y="15720"/>
                  </a:lnTo>
                  <a:lnTo>
                    <a:pt x="74979" y="2676"/>
                  </a:lnTo>
                  <a:lnTo>
                    <a:pt x="61981" y="0"/>
                  </a:lnTo>
                  <a:close/>
                </a:path>
                <a:path w="120015" h="127635">
                  <a:moveTo>
                    <a:pt x="108408" y="30982"/>
                  </a:moveTo>
                  <a:lnTo>
                    <a:pt x="53611" y="30982"/>
                  </a:lnTo>
                  <a:lnTo>
                    <a:pt x="67954" y="33174"/>
                  </a:lnTo>
                  <a:lnTo>
                    <a:pt x="79678" y="43189"/>
                  </a:lnTo>
                  <a:lnTo>
                    <a:pt x="84686" y="49335"/>
                  </a:lnTo>
                  <a:lnTo>
                    <a:pt x="88123" y="56064"/>
                  </a:lnTo>
                  <a:lnTo>
                    <a:pt x="90036" y="63246"/>
                  </a:lnTo>
                  <a:lnTo>
                    <a:pt x="90473" y="70748"/>
                  </a:lnTo>
                  <a:lnTo>
                    <a:pt x="90473" y="72272"/>
                  </a:lnTo>
                  <a:lnTo>
                    <a:pt x="65454" y="97418"/>
                  </a:lnTo>
                  <a:lnTo>
                    <a:pt x="112474" y="97418"/>
                  </a:lnTo>
                  <a:lnTo>
                    <a:pt x="118921" y="84464"/>
                  </a:lnTo>
                  <a:lnTo>
                    <a:pt x="119175" y="83702"/>
                  </a:lnTo>
                  <a:lnTo>
                    <a:pt x="119429" y="81924"/>
                  </a:lnTo>
                  <a:lnTo>
                    <a:pt x="119342" y="57094"/>
                  </a:lnTo>
                  <a:lnTo>
                    <a:pt x="111206" y="34442"/>
                  </a:lnTo>
                  <a:lnTo>
                    <a:pt x="108408" y="30982"/>
                  </a:lnTo>
                  <a:close/>
                </a:path>
              </a:pathLst>
            </a:custGeom>
            <a:solidFill>
              <a:srgbClr val="1A254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8060436" y="3311143"/>
              <a:ext cx="61594" cy="66040"/>
            </a:xfrm>
            <a:custGeom>
              <a:avLst/>
              <a:gdLst/>
              <a:ahLst/>
              <a:cxnLst/>
              <a:rect l="l" t="t" r="r" b="b"/>
              <a:pathLst>
                <a:path w="61595" h="66039">
                  <a:moveTo>
                    <a:pt x="24606" y="0"/>
                  </a:moveTo>
                  <a:lnTo>
                    <a:pt x="11080" y="5826"/>
                  </a:lnTo>
                  <a:lnTo>
                    <a:pt x="2032" y="18796"/>
                  </a:lnTo>
                  <a:lnTo>
                    <a:pt x="381" y="23622"/>
                  </a:lnTo>
                  <a:lnTo>
                    <a:pt x="0" y="26035"/>
                  </a:lnTo>
                  <a:lnTo>
                    <a:pt x="908" y="41604"/>
                  </a:lnTo>
                  <a:lnTo>
                    <a:pt x="8128" y="54673"/>
                  </a:lnTo>
                  <a:lnTo>
                    <a:pt x="20395" y="63361"/>
                  </a:lnTo>
                  <a:lnTo>
                    <a:pt x="36449" y="65786"/>
                  </a:lnTo>
                  <a:lnTo>
                    <a:pt x="45335" y="63976"/>
                  </a:lnTo>
                  <a:lnTo>
                    <a:pt x="52768" y="59404"/>
                  </a:lnTo>
                  <a:lnTo>
                    <a:pt x="58201" y="52784"/>
                  </a:lnTo>
                  <a:lnTo>
                    <a:pt x="61087" y="44831"/>
                  </a:lnTo>
                  <a:lnTo>
                    <a:pt x="61341" y="40386"/>
                  </a:lnTo>
                  <a:lnTo>
                    <a:pt x="60926" y="32686"/>
                  </a:lnTo>
                  <a:lnTo>
                    <a:pt x="24606" y="0"/>
                  </a:lnTo>
                  <a:close/>
                </a:path>
              </a:pathLst>
            </a:custGeom>
            <a:solidFill>
              <a:srgbClr val="FFA18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1695854" y="2509239"/>
            <a:ext cx="9716389" cy="2071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Tiết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32 -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Bài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Hoá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trị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và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công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thức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hoá</a:t>
            </a:r>
            <a:r>
              <a:rPr kumimoji="0" lang="en-US" sz="4267" b="1" i="0" u="none" strike="noStrike" kern="1200" cap="none" spc="-400" normalizeH="0" baseline="0" noProof="0" dirty="0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4267" b="1" i="0" u="none" strike="noStrike" kern="1200" cap="none" spc="-400" normalizeH="0" baseline="0" noProof="0" dirty="0" err="1">
                <a:ln>
                  <a:noFill/>
                </a:ln>
                <a:solidFill>
                  <a:srgbClr val="253D68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học</a:t>
            </a:r>
            <a:endParaRPr kumimoji="0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124457" lvl="0" indent="0" algn="ctr" defTabSz="914400" rtl="0" eaLnBrk="1" fontAlgn="auto" latinLnBrk="0" hangingPunct="1">
              <a:lnSpc>
                <a:spcPct val="100000"/>
              </a:lnSpc>
              <a:spcBef>
                <a:spcPts val="29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(</a:t>
            </a:r>
            <a:r>
              <a:rPr lang="en-US" sz="2400" b="1" spc="-7" dirty="0">
                <a:solidFill>
                  <a:prstClr val="black"/>
                </a:solidFill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T</a:t>
            </a:r>
            <a:r>
              <a:rPr kumimoji="0" sz="2400" b="1" i="0" u="none" strike="noStrike" kern="1200" cap="none" spc="-7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iết</a:t>
            </a:r>
            <a:r>
              <a:rPr kumimoji="0" lang="en-US" sz="24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 3</a:t>
            </a:r>
            <a:r>
              <a:rPr kumimoji="0" sz="24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scadia Code ExtraLight" panose="020B0609020000020004" pitchFamily="49" charset="0"/>
                <a:ea typeface="Cascadia Code ExtraLight" panose="020B0609020000020004" pitchFamily="49" charset="0"/>
                <a:cs typeface="Cascadia Code ExtraLight" panose="020B0609020000020004" pitchFamily="49" charset="0"/>
              </a:rPr>
              <a:t>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cadia Code ExtraLight" panose="020B0609020000020004" pitchFamily="49" charset="0"/>
              <a:ea typeface="Cascadia Code ExtraLight" panose="020B0609020000020004" pitchFamily="49" charset="0"/>
              <a:cs typeface="Cascadia Code ExtraLight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4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4098</TotalTime>
  <Words>1138</Words>
  <Application>Microsoft Office PowerPoint</Application>
  <PresentationFormat>Widescreen</PresentationFormat>
  <Paragraphs>148</Paragraphs>
  <Slides>43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3" baseType="lpstr">
      <vt:lpstr>Arial</vt:lpstr>
      <vt:lpstr>Arial-Rounded</vt:lpstr>
      <vt:lpstr>Bahnschrift Light Condensed</vt:lpstr>
      <vt:lpstr>Bungee Inline</vt:lpstr>
      <vt:lpstr>Calibri</vt:lpstr>
      <vt:lpstr>Calibri Light</vt:lpstr>
      <vt:lpstr>Calisto MT</vt:lpstr>
      <vt:lpstr>Cambria</vt:lpstr>
      <vt:lpstr>Cambria Math</vt:lpstr>
      <vt:lpstr>Cascadia Code ExtraLight</vt:lpstr>
      <vt:lpstr>Century Schoolbook</vt:lpstr>
      <vt:lpstr>Constantia</vt:lpstr>
      <vt:lpstr>DejaVu Serif Bold</vt:lpstr>
      <vt:lpstr>Le Petit Cochon</vt:lpstr>
      <vt:lpstr>Montserrat Alternates Black</vt:lpstr>
      <vt:lpstr>Playfair Display Bold Italics</vt:lpstr>
      <vt:lpstr>Times New Roman</vt:lpstr>
      <vt:lpstr>Verdana</vt:lpstr>
      <vt:lpstr>Office Theme</vt:lpstr>
      <vt:lpstr>1_Office Theme</vt:lpstr>
      <vt:lpstr>PowerPoint Presentation</vt:lpstr>
      <vt:lpstr>BẠN ẢI BẠN AI?</vt:lpstr>
      <vt:lpstr>PowerPoint Presentation</vt:lpstr>
      <vt:lpstr>PowerPoint Presentation</vt:lpstr>
      <vt:lpstr>PowerPoint Presentation</vt:lpstr>
      <vt:lpstr>PowerPoint Presentation</vt:lpstr>
      <vt:lpstr>NỘI DUNG MẬT THƯ</vt:lpstr>
      <vt:lpstr>PowerPoint Presentation</vt:lpstr>
      <vt:lpstr>PowerPoint Presentation</vt:lpstr>
      <vt:lpstr>Cấu trúc bài học</vt:lpstr>
      <vt:lpstr>MỤC TIÊU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PHIẾU HỌC TẬP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Khí carbon monoxide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Dang Cuc</dc:creator>
  <cp:lastModifiedBy>Đoàn Thanh Hiền</cp:lastModifiedBy>
  <cp:revision>51</cp:revision>
  <dcterms:created xsi:type="dcterms:W3CDTF">2022-09-27T06:23:20Z</dcterms:created>
  <dcterms:modified xsi:type="dcterms:W3CDTF">2023-04-03T13:01:51Z</dcterms:modified>
</cp:coreProperties>
</file>