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04" r:id="rId5"/>
    <p:sldId id="399" r:id="rId6"/>
    <p:sldId id="296" r:id="rId7"/>
    <p:sldId id="306" r:id="rId8"/>
    <p:sldId id="309" r:id="rId9"/>
    <p:sldId id="305" r:id="rId10"/>
    <p:sldId id="400" r:id="rId11"/>
    <p:sldId id="401" r:id="rId12"/>
    <p:sldId id="310" r:id="rId13"/>
    <p:sldId id="3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7" autoAdjust="0"/>
    <p:restoredTop sz="94879" autoAdjust="0"/>
  </p:normalViewPr>
  <p:slideViewPr>
    <p:cSldViewPr snapToGrid="0">
      <p:cViewPr varScale="1">
        <p:scale>
          <a:sx n="93" d="100"/>
          <a:sy n="93" d="100"/>
        </p:scale>
        <p:origin x="5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en-US" sz="28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dirty="0">
              <a:latin typeface="Baskerville Old Face" panose="02020602080505020303" pitchFamily="18" charset="77"/>
              <a:ea typeface="Baskerville" panose="02020502070401020303" pitchFamily="18" charset="0"/>
            </a:rPr>
            <a:t> 1,5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algn="ctr"/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dirty="0">
              <a:latin typeface="Baskerville Old Face" panose="02020602080505020303" pitchFamily="18" charset="77"/>
              <a:ea typeface="Baskerville" panose="02020502070401020303" pitchFamily="18" charset="0"/>
            </a:rPr>
            <a:t> 2, 6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/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môn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dirty="0">
              <a:latin typeface="Baskerville Old Face" panose="02020602080505020303" pitchFamily="18" charset="77"/>
              <a:ea typeface="Baskerville" panose="02020502070401020303" pitchFamily="18" charset="0"/>
            </a:rPr>
            <a:t> 3,7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algn="ctr"/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môn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b="0" i="0" dirty="0">
            <a:solidFill>
              <a:schemeClr val="accent3"/>
            </a:solidFill>
            <a:latin typeface="Gill Sans Nova Light" panose="020B0302020104020203" pitchFamily="34" charset="0"/>
            <a:cs typeface="Gill Sans Light" panose="020B0302020104020203" pitchFamily="34" charset="-79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ctr" rtl="0"/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dirty="0">
              <a:latin typeface="Baskerville Old Face" panose="02020602080505020303" pitchFamily="18" charset="77"/>
              <a:ea typeface="Baskerville" panose="02020502070401020303" pitchFamily="18" charset="0"/>
            </a:rPr>
            <a:t> 4,8</a:t>
          </a: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4" custLinFactNeighborX="2100" custLinFactNeighborY="-93549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4" custScaleY="185668" custLinFactNeighborX="2323" custLinFactNeighborY="1821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4" custLinFactY="-1892" custLinFactNeighborX="409" custLinFactNeighborY="-100000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4" custScaleX="97822" custScaleY="170239" custLinFactNeighborX="2080" custLinFactNeighborY="16498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4" custLinFactY="-12656" custLinFactNeighborX="472" custLinFactNeighborY="-100000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4" custScaleX="102054" custScaleY="166422" custLinFactNeighborX="1499" custLinFactNeighborY="18406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4" custLinFactNeighborX="494" custLinFactNeighborY="-73763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4" custScaleX="97861" custScaleY="160325" custLinFactNeighborX="1168" custLinFactNeighborY="15356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65324" y="0"/>
          <a:ext cx="2528963" cy="758689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844" tIns="199844" rIns="199844" bIns="199844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kern="1200" dirty="0">
              <a:latin typeface="Baskerville Old Face" panose="02020602080505020303" pitchFamily="18" charset="77"/>
              <a:ea typeface="Baskerville" panose="02020502070401020303" pitchFamily="18" charset="0"/>
            </a:rPr>
            <a:t> 1,5</a:t>
          </a:r>
        </a:p>
      </dsp:txBody>
      <dsp:txXfrm>
        <a:off x="65324" y="0"/>
        <a:ext cx="2528963" cy="758689"/>
      </dsp:txXfrm>
    </dsp:sp>
    <dsp:sp modelId="{22359DD7-1BFB-4900-BAE6-6084F2F57988}">
      <dsp:nvSpPr>
        <dsp:cNvPr id="0" name=""/>
        <dsp:cNvSpPr/>
      </dsp:nvSpPr>
      <dsp:spPr>
        <a:xfrm>
          <a:off x="70963" y="820632"/>
          <a:ext cx="2528963" cy="4014346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805" tIns="249805" rIns="249805" bIns="249805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0963" y="820632"/>
        <a:ext cx="2528963" cy="4014346"/>
      </dsp:txXfrm>
    </dsp:sp>
    <dsp:sp modelId="{C4F84DEA-2002-4D32-8E80-70EEE05E345A}">
      <dsp:nvSpPr>
        <dsp:cNvPr id="0" name=""/>
        <dsp:cNvSpPr/>
      </dsp:nvSpPr>
      <dsp:spPr>
        <a:xfrm>
          <a:off x="2659312" y="0"/>
          <a:ext cx="2528963" cy="758689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844" tIns="199844" rIns="199844" bIns="19984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kern="1200" dirty="0">
              <a:latin typeface="Baskerville Old Face" panose="02020602080505020303" pitchFamily="18" charset="77"/>
              <a:ea typeface="Baskerville" panose="02020502070401020303" pitchFamily="18" charset="0"/>
            </a:rPr>
            <a:t> 2, 6</a:t>
          </a:r>
        </a:p>
      </dsp:txBody>
      <dsp:txXfrm>
        <a:off x="2659312" y="0"/>
        <a:ext cx="2528963" cy="758689"/>
      </dsp:txXfrm>
    </dsp:sp>
    <dsp:sp modelId="{4FEB85EB-D046-4CDB-8A62-BBCE260C4490}">
      <dsp:nvSpPr>
        <dsp:cNvPr id="0" name=""/>
        <dsp:cNvSpPr/>
      </dsp:nvSpPr>
      <dsp:spPr>
        <a:xfrm>
          <a:off x="2727443" y="790331"/>
          <a:ext cx="2422367" cy="4077667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604" tIns="244604" rIns="244604" bIns="244604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môn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2727443" y="790331"/>
        <a:ext cx="2422367" cy="4077667"/>
      </dsp:txXfrm>
    </dsp:sp>
    <dsp:sp modelId="{49B7F8FA-D256-41EF-9327-52A3551D9A60}">
      <dsp:nvSpPr>
        <dsp:cNvPr id="0" name=""/>
        <dsp:cNvSpPr/>
      </dsp:nvSpPr>
      <dsp:spPr>
        <a:xfrm>
          <a:off x="5323631" y="0"/>
          <a:ext cx="2528963" cy="758689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844" tIns="199844" rIns="199844" bIns="19984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kern="1200" dirty="0">
              <a:latin typeface="Baskerville Old Face" panose="02020602080505020303" pitchFamily="18" charset="77"/>
              <a:ea typeface="Baskerville" panose="02020502070401020303" pitchFamily="18" charset="0"/>
            </a:rPr>
            <a:t> 3,7</a:t>
          </a:r>
        </a:p>
      </dsp:txBody>
      <dsp:txXfrm>
        <a:off x="5323631" y="0"/>
        <a:ext cx="2528963" cy="758689"/>
      </dsp:txXfrm>
    </dsp:sp>
    <dsp:sp modelId="{6B5FE59C-B471-448A-AA7A-B526DCC4D4CA}">
      <dsp:nvSpPr>
        <dsp:cNvPr id="0" name=""/>
        <dsp:cNvSpPr/>
      </dsp:nvSpPr>
      <dsp:spPr>
        <a:xfrm>
          <a:off x="5323631" y="881750"/>
          <a:ext cx="2580908" cy="398624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805" tIns="249805" rIns="249805" bIns="249805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môn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b="0" i="0" kern="1200" dirty="0">
            <a:solidFill>
              <a:schemeClr val="accent3"/>
            </a:solidFill>
            <a:latin typeface="Gill Sans Nova Light" panose="020B0302020104020203" pitchFamily="34" charset="0"/>
            <a:cs typeface="Gill Sans Light" panose="020B0302020104020203" pitchFamily="34" charset="-79"/>
          </a:endParaRPr>
        </a:p>
      </dsp:txBody>
      <dsp:txXfrm>
        <a:off x="5323631" y="881750"/>
        <a:ext cx="2580908" cy="3986240"/>
      </dsp:txXfrm>
    </dsp:sp>
    <dsp:sp modelId="{4132ECB1-6BEF-4935-AFA3-B2EAA48FDE7E}">
      <dsp:nvSpPr>
        <dsp:cNvPr id="0" name=""/>
        <dsp:cNvSpPr/>
      </dsp:nvSpPr>
      <dsp:spPr>
        <a:xfrm>
          <a:off x="7986636" y="34623"/>
          <a:ext cx="2528963" cy="758689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844" tIns="199844" rIns="199844" bIns="19984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Baskerville Old Face" panose="02020602080505020303" pitchFamily="18" charset="77"/>
              <a:ea typeface="Baskerville" panose="02020502070401020303" pitchFamily="18" charset="0"/>
            </a:rPr>
            <a:t>Nhóm</a:t>
          </a:r>
          <a:r>
            <a:rPr lang="en-US" sz="2800" kern="1200" dirty="0">
              <a:latin typeface="Baskerville Old Face" panose="02020602080505020303" pitchFamily="18" charset="77"/>
              <a:ea typeface="Baskerville" panose="02020502070401020303" pitchFamily="18" charset="0"/>
            </a:rPr>
            <a:t> 4,8</a:t>
          </a:r>
        </a:p>
      </dsp:txBody>
      <dsp:txXfrm>
        <a:off x="7986636" y="34623"/>
        <a:ext cx="2528963" cy="758689"/>
      </dsp:txXfrm>
    </dsp:sp>
    <dsp:sp modelId="{C42A8BDE-B838-475D-AFDE-17B60D744AB6}">
      <dsp:nvSpPr>
        <dsp:cNvPr id="0" name=""/>
        <dsp:cNvSpPr/>
      </dsp:nvSpPr>
      <dsp:spPr>
        <a:xfrm>
          <a:off x="8029849" y="881714"/>
          <a:ext cx="2424299" cy="3840201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701" tIns="244701" rIns="244701" bIns="244701" numCol="1" spcCol="1270" anchor="t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khoang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0" i="0" kern="1200" dirty="0" err="1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miệng</a:t>
          </a:r>
          <a:r>
            <a:rPr lang="en-US" sz="2600" b="0" i="0" kern="12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029849" y="881714"/>
        <a:ext cx="2424299" cy="3840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17/11/2022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17/11/2022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jpe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40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730990"/>
            <a:ext cx="3770616" cy="2127511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8465907" y="169"/>
            <a:ext cx="3726151" cy="2613715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grpSp>
        <p:nvGrpSpPr>
          <p:cNvPr id="10" name="object 10"/>
          <p:cNvGrpSpPr/>
          <p:nvPr/>
        </p:nvGrpSpPr>
        <p:grpSpPr>
          <a:xfrm>
            <a:off x="313038" y="2838187"/>
            <a:ext cx="12192000" cy="3752025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4" name="object 16"/>
          <p:cNvSpPr/>
          <p:nvPr/>
        </p:nvSpPr>
        <p:spPr>
          <a:xfrm>
            <a:off x="1356237" y="1182849"/>
            <a:ext cx="9885059" cy="2482672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r>
              <a:rPr lang="vi-VN" sz="4400" b="1" u="sng" dirty="0">
                <a:solidFill>
                  <a:schemeClr val="bg1"/>
                </a:solidFill>
              </a:rPr>
              <a:t>CHUYÊN ĐỀ</a:t>
            </a:r>
            <a:r>
              <a:rPr lang="en-US" sz="4400" b="1" u="sng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CẢI TIẾN PHƯƠNG PHÁP DẠY HỌC TRUYỀN THỐNG TRONG DẠY HỌC SINH HỌC 8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8D2A4C-9C02-B3A9-31B0-F7D16275B366}"/>
              </a:ext>
            </a:extLst>
          </p:cNvPr>
          <p:cNvSpPr/>
          <p:nvPr/>
        </p:nvSpPr>
        <p:spPr>
          <a:xfrm>
            <a:off x="1997534" y="4229017"/>
            <a:ext cx="7962841" cy="1087649"/>
          </a:xfrm>
          <a:custGeom>
            <a:avLst/>
            <a:gdLst>
              <a:gd name="connsiteX0" fmla="*/ 349691 w 7962841"/>
              <a:gd name="connsiteY0" fmla="*/ 195209 h 1049907"/>
              <a:gd name="connsiteX1" fmla="*/ 349691 w 7962841"/>
              <a:gd name="connsiteY1" fmla="*/ 195209 h 1049907"/>
              <a:gd name="connsiteX2" fmla="*/ 133934 w 7962841"/>
              <a:gd name="connsiteY2" fmla="*/ 308225 h 1049907"/>
              <a:gd name="connsiteX3" fmla="*/ 72289 w 7962841"/>
              <a:gd name="connsiteY3" fmla="*/ 349322 h 1049907"/>
              <a:gd name="connsiteX4" fmla="*/ 10644 w 7962841"/>
              <a:gd name="connsiteY4" fmla="*/ 441789 h 1049907"/>
              <a:gd name="connsiteX5" fmla="*/ 31192 w 7962841"/>
              <a:gd name="connsiteY5" fmla="*/ 565079 h 1049907"/>
              <a:gd name="connsiteX6" fmla="*/ 62014 w 7962841"/>
              <a:gd name="connsiteY6" fmla="*/ 657546 h 1049907"/>
              <a:gd name="connsiteX7" fmla="*/ 72289 w 7962841"/>
              <a:gd name="connsiteY7" fmla="*/ 698643 h 1049907"/>
              <a:gd name="connsiteX8" fmla="*/ 144208 w 7962841"/>
              <a:gd name="connsiteY8" fmla="*/ 811659 h 1049907"/>
              <a:gd name="connsiteX9" fmla="*/ 205853 w 7962841"/>
              <a:gd name="connsiteY9" fmla="*/ 873304 h 1049907"/>
              <a:gd name="connsiteX10" fmla="*/ 236675 w 7962841"/>
              <a:gd name="connsiteY10" fmla="*/ 924674 h 1049907"/>
              <a:gd name="connsiteX11" fmla="*/ 370239 w 7962841"/>
              <a:gd name="connsiteY11" fmla="*/ 976045 h 1049907"/>
              <a:gd name="connsiteX12" fmla="*/ 668190 w 7962841"/>
              <a:gd name="connsiteY12" fmla="*/ 1006868 h 1049907"/>
              <a:gd name="connsiteX13" fmla="*/ 1181898 w 7962841"/>
              <a:gd name="connsiteY13" fmla="*/ 996594 h 1049907"/>
              <a:gd name="connsiteX14" fmla="*/ 1469574 w 7962841"/>
              <a:gd name="connsiteY14" fmla="*/ 986319 h 1049907"/>
              <a:gd name="connsiteX15" fmla="*/ 1901089 w 7962841"/>
              <a:gd name="connsiteY15" fmla="*/ 1006868 h 1049907"/>
              <a:gd name="connsiteX16" fmla="*/ 2332603 w 7962841"/>
              <a:gd name="connsiteY16" fmla="*/ 1017142 h 1049907"/>
              <a:gd name="connsiteX17" fmla="*/ 2404522 w 7962841"/>
              <a:gd name="connsiteY17" fmla="*/ 1037690 h 1049907"/>
              <a:gd name="connsiteX18" fmla="*/ 2928504 w 7962841"/>
              <a:gd name="connsiteY18" fmla="*/ 1037690 h 1049907"/>
              <a:gd name="connsiteX19" fmla="*/ 3010698 w 7962841"/>
              <a:gd name="connsiteY19" fmla="*/ 1027416 h 1049907"/>
              <a:gd name="connsiteX20" fmla="*/ 3976468 w 7962841"/>
              <a:gd name="connsiteY20" fmla="*/ 986319 h 1049907"/>
              <a:gd name="connsiteX21" fmla="*/ 4130581 w 7962841"/>
              <a:gd name="connsiteY21" fmla="*/ 976045 h 1049907"/>
              <a:gd name="connsiteX22" fmla="*/ 4377161 w 7962841"/>
              <a:gd name="connsiteY22" fmla="*/ 945223 h 1049907"/>
              <a:gd name="connsiteX23" fmla="*/ 4479902 w 7962841"/>
              <a:gd name="connsiteY23" fmla="*/ 934949 h 1049907"/>
              <a:gd name="connsiteX24" fmla="*/ 5199093 w 7962841"/>
              <a:gd name="connsiteY24" fmla="*/ 924674 h 1049907"/>
              <a:gd name="connsiteX25" fmla="*/ 5599785 w 7962841"/>
              <a:gd name="connsiteY25" fmla="*/ 904126 h 1049907"/>
              <a:gd name="connsiteX26" fmla="*/ 5825817 w 7962841"/>
              <a:gd name="connsiteY26" fmla="*/ 893852 h 1049907"/>
              <a:gd name="connsiteX27" fmla="*/ 5856639 w 7962841"/>
              <a:gd name="connsiteY27" fmla="*/ 883578 h 1049907"/>
              <a:gd name="connsiteX28" fmla="*/ 6021026 w 7962841"/>
              <a:gd name="connsiteY28" fmla="*/ 863030 h 1049907"/>
              <a:gd name="connsiteX29" fmla="*/ 6257331 w 7962841"/>
              <a:gd name="connsiteY29" fmla="*/ 873304 h 1049907"/>
              <a:gd name="connsiteX30" fmla="*/ 6329250 w 7962841"/>
              <a:gd name="connsiteY30" fmla="*/ 883578 h 1049907"/>
              <a:gd name="connsiteX31" fmla="*/ 6411444 w 7962841"/>
              <a:gd name="connsiteY31" fmla="*/ 893852 h 1049907"/>
              <a:gd name="connsiteX32" fmla="*/ 6473089 w 7962841"/>
              <a:gd name="connsiteY32" fmla="*/ 904126 h 1049907"/>
              <a:gd name="connsiteX33" fmla="*/ 6637475 w 7962841"/>
              <a:gd name="connsiteY33" fmla="*/ 924674 h 1049907"/>
              <a:gd name="connsiteX34" fmla="*/ 6740217 w 7962841"/>
              <a:gd name="connsiteY34" fmla="*/ 945223 h 1049907"/>
              <a:gd name="connsiteX35" fmla="*/ 6812136 w 7962841"/>
              <a:gd name="connsiteY35" fmla="*/ 955497 h 1049907"/>
              <a:gd name="connsiteX36" fmla="*/ 7284747 w 7962841"/>
              <a:gd name="connsiteY36" fmla="*/ 914400 h 1049907"/>
              <a:gd name="connsiteX37" fmla="*/ 7366940 w 7962841"/>
              <a:gd name="connsiteY37" fmla="*/ 883578 h 1049907"/>
              <a:gd name="connsiteX38" fmla="*/ 7654617 w 7962841"/>
              <a:gd name="connsiteY38" fmla="*/ 791110 h 1049907"/>
              <a:gd name="connsiteX39" fmla="*/ 7880648 w 7962841"/>
              <a:gd name="connsiteY39" fmla="*/ 708917 h 1049907"/>
              <a:gd name="connsiteX40" fmla="*/ 7921745 w 7962841"/>
              <a:gd name="connsiteY40" fmla="*/ 698643 h 1049907"/>
              <a:gd name="connsiteX41" fmla="*/ 7962841 w 7962841"/>
              <a:gd name="connsiteY41" fmla="*/ 616450 h 1049907"/>
              <a:gd name="connsiteX42" fmla="*/ 7942293 w 7962841"/>
              <a:gd name="connsiteY42" fmla="*/ 513708 h 1049907"/>
              <a:gd name="connsiteX43" fmla="*/ 7932019 w 7962841"/>
              <a:gd name="connsiteY43" fmla="*/ 441789 h 1049907"/>
              <a:gd name="connsiteX44" fmla="*/ 7921745 w 7962841"/>
              <a:gd name="connsiteY44" fmla="*/ 349322 h 1049907"/>
              <a:gd name="connsiteX45" fmla="*/ 7911471 w 7962841"/>
              <a:gd name="connsiteY45" fmla="*/ 287677 h 1049907"/>
              <a:gd name="connsiteX46" fmla="*/ 7880648 w 7962841"/>
              <a:gd name="connsiteY46" fmla="*/ 267128 h 1049907"/>
              <a:gd name="connsiteX47" fmla="*/ 7829277 w 7962841"/>
              <a:gd name="connsiteY47" fmla="*/ 184935 h 1049907"/>
              <a:gd name="connsiteX48" fmla="*/ 7798455 w 7962841"/>
              <a:gd name="connsiteY48" fmla="*/ 174661 h 1049907"/>
              <a:gd name="connsiteX49" fmla="*/ 7747084 w 7962841"/>
              <a:gd name="connsiteY49" fmla="*/ 133564 h 1049907"/>
              <a:gd name="connsiteX50" fmla="*/ 7685439 w 7962841"/>
              <a:gd name="connsiteY50" fmla="*/ 92468 h 1049907"/>
              <a:gd name="connsiteX51" fmla="*/ 7664891 w 7962841"/>
              <a:gd name="connsiteY51" fmla="*/ 71919 h 1049907"/>
              <a:gd name="connsiteX52" fmla="*/ 7305295 w 7962841"/>
              <a:gd name="connsiteY52" fmla="*/ 41097 h 1049907"/>
              <a:gd name="connsiteX53" fmla="*/ 7017619 w 7962841"/>
              <a:gd name="connsiteY53" fmla="*/ 20549 h 1049907"/>
              <a:gd name="connsiteX54" fmla="*/ 6935426 w 7962841"/>
              <a:gd name="connsiteY54" fmla="*/ 10274 h 1049907"/>
              <a:gd name="connsiteX55" fmla="*/ 6534734 w 7962841"/>
              <a:gd name="connsiteY55" fmla="*/ 20549 h 1049907"/>
              <a:gd name="connsiteX56" fmla="*/ 6421718 w 7962841"/>
              <a:gd name="connsiteY56" fmla="*/ 30823 h 1049907"/>
              <a:gd name="connsiteX57" fmla="*/ 6257331 w 7962841"/>
              <a:gd name="connsiteY57" fmla="*/ 41097 h 1049907"/>
              <a:gd name="connsiteX58" fmla="*/ 5630608 w 7962841"/>
              <a:gd name="connsiteY58" fmla="*/ 30823 h 1049907"/>
              <a:gd name="connsiteX59" fmla="*/ 5568963 w 7962841"/>
              <a:gd name="connsiteY59" fmla="*/ 20549 h 1049907"/>
              <a:gd name="connsiteX60" fmla="*/ 5188819 w 7962841"/>
              <a:gd name="connsiteY60" fmla="*/ 0 h 1049907"/>
              <a:gd name="connsiteX61" fmla="*/ 4860046 w 7962841"/>
              <a:gd name="connsiteY61" fmla="*/ 10274 h 1049907"/>
              <a:gd name="connsiteX62" fmla="*/ 4685385 w 7962841"/>
              <a:gd name="connsiteY62" fmla="*/ 30823 h 1049907"/>
              <a:gd name="connsiteX63" fmla="*/ 4469628 w 7962841"/>
              <a:gd name="connsiteY63" fmla="*/ 51371 h 1049907"/>
              <a:gd name="connsiteX64" fmla="*/ 4161403 w 7962841"/>
              <a:gd name="connsiteY64" fmla="*/ 82194 h 1049907"/>
              <a:gd name="connsiteX65" fmla="*/ 3473035 w 7962841"/>
              <a:gd name="connsiteY65" fmla="*/ 92468 h 1049907"/>
              <a:gd name="connsiteX66" fmla="*/ 2353152 w 7962841"/>
              <a:gd name="connsiteY66" fmla="*/ 113016 h 1049907"/>
              <a:gd name="connsiteX67" fmla="*/ 2044927 w 7962841"/>
              <a:gd name="connsiteY67" fmla="*/ 102742 h 1049907"/>
              <a:gd name="connsiteX68" fmla="*/ 1942185 w 7962841"/>
              <a:gd name="connsiteY68" fmla="*/ 71919 h 1049907"/>
              <a:gd name="connsiteX69" fmla="*/ 1859992 w 7962841"/>
              <a:gd name="connsiteY69" fmla="*/ 61645 h 1049907"/>
              <a:gd name="connsiteX70" fmla="*/ 1613412 w 7962841"/>
              <a:gd name="connsiteY70" fmla="*/ 71919 h 1049907"/>
              <a:gd name="connsiteX71" fmla="*/ 1305187 w 7962841"/>
              <a:gd name="connsiteY71" fmla="*/ 82194 h 1049907"/>
              <a:gd name="connsiteX72" fmla="*/ 1253817 w 7962841"/>
              <a:gd name="connsiteY72" fmla="*/ 92468 h 1049907"/>
              <a:gd name="connsiteX73" fmla="*/ 1181898 w 7962841"/>
              <a:gd name="connsiteY73" fmla="*/ 113016 h 1049907"/>
              <a:gd name="connsiteX74" fmla="*/ 1038059 w 7962841"/>
              <a:gd name="connsiteY74" fmla="*/ 164387 h 1049907"/>
              <a:gd name="connsiteX75" fmla="*/ 925044 w 7962841"/>
              <a:gd name="connsiteY75" fmla="*/ 174661 h 1049907"/>
              <a:gd name="connsiteX76" fmla="*/ 421610 w 7962841"/>
              <a:gd name="connsiteY76" fmla="*/ 184935 h 1049907"/>
              <a:gd name="connsiteX77" fmla="*/ 349691 w 7962841"/>
              <a:gd name="connsiteY77" fmla="*/ 195209 h 104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962841" h="1049907">
                <a:moveTo>
                  <a:pt x="349691" y="195209"/>
                </a:moveTo>
                <a:lnTo>
                  <a:pt x="349691" y="195209"/>
                </a:lnTo>
                <a:cubicBezTo>
                  <a:pt x="277772" y="232881"/>
                  <a:pt x="204905" y="268796"/>
                  <a:pt x="133934" y="308225"/>
                </a:cubicBezTo>
                <a:cubicBezTo>
                  <a:pt x="112346" y="320219"/>
                  <a:pt x="90646" y="332801"/>
                  <a:pt x="72289" y="349322"/>
                </a:cubicBezTo>
                <a:cubicBezTo>
                  <a:pt x="37743" y="380413"/>
                  <a:pt x="29741" y="403595"/>
                  <a:pt x="10644" y="441789"/>
                </a:cubicBezTo>
                <a:cubicBezTo>
                  <a:pt x="-5548" y="538941"/>
                  <a:pt x="-6585" y="470635"/>
                  <a:pt x="31192" y="565079"/>
                </a:cubicBezTo>
                <a:cubicBezTo>
                  <a:pt x="43258" y="595245"/>
                  <a:pt x="52459" y="626493"/>
                  <a:pt x="62014" y="657546"/>
                </a:cubicBezTo>
                <a:cubicBezTo>
                  <a:pt x="66167" y="671042"/>
                  <a:pt x="67331" y="685421"/>
                  <a:pt x="72289" y="698643"/>
                </a:cubicBezTo>
                <a:cubicBezTo>
                  <a:pt x="88265" y="741244"/>
                  <a:pt x="118072" y="775069"/>
                  <a:pt x="144208" y="811659"/>
                </a:cubicBezTo>
                <a:cubicBezTo>
                  <a:pt x="167376" y="881163"/>
                  <a:pt x="133064" y="800515"/>
                  <a:pt x="205853" y="873304"/>
                </a:cubicBezTo>
                <a:cubicBezTo>
                  <a:pt x="219973" y="887424"/>
                  <a:pt x="223679" y="909512"/>
                  <a:pt x="236675" y="924674"/>
                </a:cubicBezTo>
                <a:cubicBezTo>
                  <a:pt x="261861" y="954057"/>
                  <a:pt x="358135" y="973523"/>
                  <a:pt x="370239" y="976045"/>
                </a:cubicBezTo>
                <a:cubicBezTo>
                  <a:pt x="475015" y="997873"/>
                  <a:pt x="561455" y="999752"/>
                  <a:pt x="668190" y="1006868"/>
                </a:cubicBezTo>
                <a:lnTo>
                  <a:pt x="1181898" y="996594"/>
                </a:lnTo>
                <a:cubicBezTo>
                  <a:pt x="1277820" y="994134"/>
                  <a:pt x="1373621" y="986319"/>
                  <a:pt x="1469574" y="986319"/>
                </a:cubicBezTo>
                <a:cubicBezTo>
                  <a:pt x="1849885" y="986319"/>
                  <a:pt x="1626018" y="997217"/>
                  <a:pt x="1901089" y="1006868"/>
                </a:cubicBezTo>
                <a:cubicBezTo>
                  <a:pt x="2044879" y="1011913"/>
                  <a:pt x="2188765" y="1013717"/>
                  <a:pt x="2332603" y="1017142"/>
                </a:cubicBezTo>
                <a:cubicBezTo>
                  <a:pt x="2356576" y="1023991"/>
                  <a:pt x="2379969" y="1033357"/>
                  <a:pt x="2404522" y="1037690"/>
                </a:cubicBezTo>
                <a:cubicBezTo>
                  <a:pt x="2554699" y="1064191"/>
                  <a:pt x="2849614" y="1039614"/>
                  <a:pt x="2928504" y="1037690"/>
                </a:cubicBezTo>
                <a:cubicBezTo>
                  <a:pt x="2955902" y="1034265"/>
                  <a:pt x="2983211" y="1030034"/>
                  <a:pt x="3010698" y="1027416"/>
                </a:cubicBezTo>
                <a:cubicBezTo>
                  <a:pt x="3292938" y="1000537"/>
                  <a:pt x="3895988" y="989672"/>
                  <a:pt x="3976468" y="986319"/>
                </a:cubicBezTo>
                <a:cubicBezTo>
                  <a:pt x="4027908" y="984176"/>
                  <a:pt x="4079210" y="979470"/>
                  <a:pt x="4130581" y="976045"/>
                </a:cubicBezTo>
                <a:cubicBezTo>
                  <a:pt x="4311200" y="945942"/>
                  <a:pt x="4195870" y="961704"/>
                  <a:pt x="4377161" y="945223"/>
                </a:cubicBezTo>
                <a:cubicBezTo>
                  <a:pt x="4411437" y="942107"/>
                  <a:pt x="4445495" y="935809"/>
                  <a:pt x="4479902" y="934949"/>
                </a:cubicBezTo>
                <a:cubicBezTo>
                  <a:pt x="4719582" y="928957"/>
                  <a:pt x="4959363" y="928099"/>
                  <a:pt x="5199093" y="924674"/>
                </a:cubicBezTo>
                <a:lnTo>
                  <a:pt x="5599785" y="904126"/>
                </a:lnTo>
                <a:lnTo>
                  <a:pt x="5825817" y="893852"/>
                </a:lnTo>
                <a:cubicBezTo>
                  <a:pt x="5836091" y="890427"/>
                  <a:pt x="5846020" y="885702"/>
                  <a:pt x="5856639" y="883578"/>
                </a:cubicBezTo>
                <a:cubicBezTo>
                  <a:pt x="5893289" y="876248"/>
                  <a:pt x="5988973" y="866591"/>
                  <a:pt x="6021026" y="863030"/>
                </a:cubicBezTo>
                <a:cubicBezTo>
                  <a:pt x="6099794" y="866455"/>
                  <a:pt x="6178663" y="868060"/>
                  <a:pt x="6257331" y="873304"/>
                </a:cubicBezTo>
                <a:cubicBezTo>
                  <a:pt x="6281494" y="874915"/>
                  <a:pt x="6305246" y="880378"/>
                  <a:pt x="6329250" y="883578"/>
                </a:cubicBezTo>
                <a:lnTo>
                  <a:pt x="6411444" y="893852"/>
                </a:lnTo>
                <a:cubicBezTo>
                  <a:pt x="6432066" y="896798"/>
                  <a:pt x="6452448" y="901311"/>
                  <a:pt x="6473089" y="904126"/>
                </a:cubicBezTo>
                <a:cubicBezTo>
                  <a:pt x="6527804" y="911587"/>
                  <a:pt x="6582895" y="916277"/>
                  <a:pt x="6637475" y="924674"/>
                </a:cubicBezTo>
                <a:cubicBezTo>
                  <a:pt x="6671994" y="929985"/>
                  <a:pt x="6705823" y="939153"/>
                  <a:pt x="6740217" y="945223"/>
                </a:cubicBezTo>
                <a:cubicBezTo>
                  <a:pt x="6764065" y="949432"/>
                  <a:pt x="6788163" y="952072"/>
                  <a:pt x="6812136" y="955497"/>
                </a:cubicBezTo>
                <a:cubicBezTo>
                  <a:pt x="6963429" y="947319"/>
                  <a:pt x="7133188" y="958977"/>
                  <a:pt x="7284747" y="914400"/>
                </a:cubicBezTo>
                <a:cubicBezTo>
                  <a:pt x="7312819" y="906144"/>
                  <a:pt x="7339181" y="892831"/>
                  <a:pt x="7366940" y="883578"/>
                </a:cubicBezTo>
                <a:cubicBezTo>
                  <a:pt x="7567497" y="816727"/>
                  <a:pt x="7245706" y="948381"/>
                  <a:pt x="7654617" y="791110"/>
                </a:cubicBezTo>
                <a:cubicBezTo>
                  <a:pt x="7751087" y="754007"/>
                  <a:pt x="7788848" y="737164"/>
                  <a:pt x="7880648" y="708917"/>
                </a:cubicBezTo>
                <a:cubicBezTo>
                  <a:pt x="7894144" y="704764"/>
                  <a:pt x="7908046" y="702068"/>
                  <a:pt x="7921745" y="698643"/>
                </a:cubicBezTo>
                <a:cubicBezTo>
                  <a:pt x="7927550" y="688968"/>
                  <a:pt x="7962841" y="638568"/>
                  <a:pt x="7962841" y="616450"/>
                </a:cubicBezTo>
                <a:cubicBezTo>
                  <a:pt x="7962841" y="576236"/>
                  <a:pt x="7949082" y="551046"/>
                  <a:pt x="7942293" y="513708"/>
                </a:cubicBezTo>
                <a:cubicBezTo>
                  <a:pt x="7937961" y="489882"/>
                  <a:pt x="7935023" y="465818"/>
                  <a:pt x="7932019" y="441789"/>
                </a:cubicBezTo>
                <a:cubicBezTo>
                  <a:pt x="7928172" y="411016"/>
                  <a:pt x="7925844" y="380062"/>
                  <a:pt x="7921745" y="349322"/>
                </a:cubicBezTo>
                <a:cubicBezTo>
                  <a:pt x="7918992" y="328673"/>
                  <a:pt x="7920787" y="306309"/>
                  <a:pt x="7911471" y="287677"/>
                </a:cubicBezTo>
                <a:cubicBezTo>
                  <a:pt x="7905949" y="276632"/>
                  <a:pt x="7890922" y="273978"/>
                  <a:pt x="7880648" y="267128"/>
                </a:cubicBezTo>
                <a:cubicBezTo>
                  <a:pt x="7867779" y="241390"/>
                  <a:pt x="7852142" y="203989"/>
                  <a:pt x="7829277" y="184935"/>
                </a:cubicBezTo>
                <a:cubicBezTo>
                  <a:pt x="7820957" y="178002"/>
                  <a:pt x="7808729" y="178086"/>
                  <a:pt x="7798455" y="174661"/>
                </a:cubicBezTo>
                <a:cubicBezTo>
                  <a:pt x="7781331" y="160962"/>
                  <a:pt x="7764819" y="146462"/>
                  <a:pt x="7747084" y="133564"/>
                </a:cubicBezTo>
                <a:cubicBezTo>
                  <a:pt x="7727111" y="119039"/>
                  <a:pt x="7702901" y="109931"/>
                  <a:pt x="7685439" y="92468"/>
                </a:cubicBezTo>
                <a:cubicBezTo>
                  <a:pt x="7678590" y="85618"/>
                  <a:pt x="7673885" y="75517"/>
                  <a:pt x="7664891" y="71919"/>
                </a:cubicBezTo>
                <a:cubicBezTo>
                  <a:pt x="7563998" y="31561"/>
                  <a:pt x="7378063" y="43792"/>
                  <a:pt x="7305295" y="41097"/>
                </a:cubicBezTo>
                <a:cubicBezTo>
                  <a:pt x="7167885" y="13615"/>
                  <a:pt x="7310779" y="39463"/>
                  <a:pt x="7017619" y="20549"/>
                </a:cubicBezTo>
                <a:cubicBezTo>
                  <a:pt x="6990065" y="18771"/>
                  <a:pt x="6962824" y="13699"/>
                  <a:pt x="6935426" y="10274"/>
                </a:cubicBezTo>
                <a:lnTo>
                  <a:pt x="6534734" y="20549"/>
                </a:lnTo>
                <a:cubicBezTo>
                  <a:pt x="6496937" y="22061"/>
                  <a:pt x="6459442" y="28029"/>
                  <a:pt x="6421718" y="30823"/>
                </a:cubicBezTo>
                <a:cubicBezTo>
                  <a:pt x="6366965" y="34879"/>
                  <a:pt x="6312127" y="37672"/>
                  <a:pt x="6257331" y="41097"/>
                </a:cubicBezTo>
                <a:lnTo>
                  <a:pt x="5630608" y="30823"/>
                </a:lnTo>
                <a:cubicBezTo>
                  <a:pt x="5609786" y="30201"/>
                  <a:pt x="5589716" y="22354"/>
                  <a:pt x="5568963" y="20549"/>
                </a:cubicBezTo>
                <a:cubicBezTo>
                  <a:pt x="5510886" y="15499"/>
                  <a:pt x="5234954" y="2307"/>
                  <a:pt x="5188819" y="0"/>
                </a:cubicBezTo>
                <a:lnTo>
                  <a:pt x="4860046" y="10274"/>
                </a:lnTo>
                <a:cubicBezTo>
                  <a:pt x="4826859" y="11893"/>
                  <a:pt x="4721139" y="27124"/>
                  <a:pt x="4685385" y="30823"/>
                </a:cubicBezTo>
                <a:lnTo>
                  <a:pt x="4469628" y="51371"/>
                </a:lnTo>
                <a:cubicBezTo>
                  <a:pt x="4427824" y="55658"/>
                  <a:pt x="4224085" y="80607"/>
                  <a:pt x="4161403" y="82194"/>
                </a:cubicBezTo>
                <a:cubicBezTo>
                  <a:pt x="3931995" y="88002"/>
                  <a:pt x="3702488" y="88855"/>
                  <a:pt x="3473035" y="92468"/>
                </a:cubicBezTo>
                <a:lnTo>
                  <a:pt x="2353152" y="113016"/>
                </a:lnTo>
                <a:cubicBezTo>
                  <a:pt x="2250410" y="109591"/>
                  <a:pt x="2147216" y="112971"/>
                  <a:pt x="2044927" y="102742"/>
                </a:cubicBezTo>
                <a:cubicBezTo>
                  <a:pt x="2009349" y="99184"/>
                  <a:pt x="1977089" y="79675"/>
                  <a:pt x="1942185" y="71919"/>
                </a:cubicBezTo>
                <a:cubicBezTo>
                  <a:pt x="1915232" y="65929"/>
                  <a:pt x="1887390" y="65070"/>
                  <a:pt x="1859992" y="61645"/>
                </a:cubicBezTo>
                <a:lnTo>
                  <a:pt x="1613412" y="71919"/>
                </a:lnTo>
                <a:cubicBezTo>
                  <a:pt x="1510684" y="75724"/>
                  <a:pt x="1407818" y="76329"/>
                  <a:pt x="1305187" y="82194"/>
                </a:cubicBezTo>
                <a:cubicBezTo>
                  <a:pt x="1287753" y="83190"/>
                  <a:pt x="1270758" y="88233"/>
                  <a:pt x="1253817" y="92468"/>
                </a:cubicBezTo>
                <a:cubicBezTo>
                  <a:pt x="1229629" y="98515"/>
                  <a:pt x="1205378" y="104630"/>
                  <a:pt x="1181898" y="113016"/>
                </a:cubicBezTo>
                <a:cubicBezTo>
                  <a:pt x="1114920" y="136936"/>
                  <a:pt x="1108427" y="152659"/>
                  <a:pt x="1038059" y="164387"/>
                </a:cubicBezTo>
                <a:cubicBezTo>
                  <a:pt x="1000747" y="170606"/>
                  <a:pt x="962850" y="173401"/>
                  <a:pt x="925044" y="174661"/>
                </a:cubicBezTo>
                <a:cubicBezTo>
                  <a:pt x="757291" y="180253"/>
                  <a:pt x="589421" y="181510"/>
                  <a:pt x="421610" y="184935"/>
                </a:cubicBezTo>
                <a:cubicBezTo>
                  <a:pt x="373868" y="196870"/>
                  <a:pt x="361677" y="193497"/>
                  <a:pt x="349691" y="195209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Đoàn Thanh Hiền</a:t>
            </a:r>
          </a:p>
        </p:txBody>
      </p:sp>
      <p:pic>
        <p:nvPicPr>
          <p:cNvPr id="96258" name="Picture 2" descr="Trường THCS Tả Thanh Oai">
            <a:extLst>
              <a:ext uri="{FF2B5EF4-FFF2-40B4-BE49-F238E27FC236}">
                <a16:creationId xmlns:a16="http://schemas.microsoft.com/office/drawing/2014/main" id="{351EB6F1-EBBC-AF34-BE77-AC5952D10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" y="79157"/>
            <a:ext cx="1728951" cy="172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63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75565" y="1120676"/>
            <a:ext cx="6442362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sz="15000" spc="261" dirty="0">
                <a:solidFill>
                  <a:srgbClr val="5A070C"/>
                </a:solidFill>
                <a:latin typeface="Playfair Display Bold Italics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94887"/>
            <a:ext cx="4189307" cy="266361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58724" y="169"/>
            <a:ext cx="4233333" cy="2738967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1702265" cy="6162887"/>
            <a:chOff x="119" y="126"/>
            <a:chExt cx="8148955" cy="4622165"/>
          </a:xfrm>
        </p:grpSpPr>
        <p:sp>
          <p:nvSpPr>
            <p:cNvPr id="6" name="object 6"/>
            <p:cNvSpPr/>
            <p:nvPr/>
          </p:nvSpPr>
          <p:spPr>
            <a:xfrm>
              <a:off x="119" y="126"/>
              <a:ext cx="5046345" cy="1219200"/>
            </a:xfrm>
            <a:custGeom>
              <a:avLst/>
              <a:gdLst/>
              <a:ahLst/>
              <a:cxnLst/>
              <a:rect l="l" t="t" r="r" b="b"/>
              <a:pathLst>
                <a:path w="5046345" h="1219200">
                  <a:moveTo>
                    <a:pt x="5045844" y="0"/>
                  </a:moveTo>
                  <a:lnTo>
                    <a:pt x="0" y="0"/>
                  </a:lnTo>
                  <a:lnTo>
                    <a:pt x="0" y="653034"/>
                  </a:lnTo>
                  <a:lnTo>
                    <a:pt x="64646" y="653203"/>
                  </a:lnTo>
                  <a:lnTo>
                    <a:pt x="127114" y="653710"/>
                  </a:lnTo>
                  <a:lnTo>
                    <a:pt x="187467" y="654547"/>
                  </a:lnTo>
                  <a:lnTo>
                    <a:pt x="245769" y="655710"/>
                  </a:lnTo>
                  <a:lnTo>
                    <a:pt x="302083" y="657192"/>
                  </a:lnTo>
                  <a:lnTo>
                    <a:pt x="356474" y="658990"/>
                  </a:lnTo>
                  <a:lnTo>
                    <a:pt x="409006" y="661096"/>
                  </a:lnTo>
                  <a:lnTo>
                    <a:pt x="459743" y="663506"/>
                  </a:lnTo>
                  <a:lnTo>
                    <a:pt x="508748" y="666215"/>
                  </a:lnTo>
                  <a:lnTo>
                    <a:pt x="556086" y="669216"/>
                  </a:lnTo>
                  <a:lnTo>
                    <a:pt x="601820" y="672505"/>
                  </a:lnTo>
                  <a:lnTo>
                    <a:pt x="646015" y="676076"/>
                  </a:lnTo>
                  <a:lnTo>
                    <a:pt x="688734" y="679923"/>
                  </a:lnTo>
                  <a:lnTo>
                    <a:pt x="730041" y="684042"/>
                  </a:lnTo>
                  <a:lnTo>
                    <a:pt x="770001" y="688426"/>
                  </a:lnTo>
                  <a:lnTo>
                    <a:pt x="808677" y="693070"/>
                  </a:lnTo>
                  <a:lnTo>
                    <a:pt x="882433" y="703118"/>
                  </a:lnTo>
                  <a:lnTo>
                    <a:pt x="951821" y="714141"/>
                  </a:lnTo>
                  <a:lnTo>
                    <a:pt x="1017353" y="726097"/>
                  </a:lnTo>
                  <a:lnTo>
                    <a:pt x="1079540" y="738941"/>
                  </a:lnTo>
                  <a:lnTo>
                    <a:pt x="1138894" y="752631"/>
                  </a:lnTo>
                  <a:lnTo>
                    <a:pt x="1195926" y="767123"/>
                  </a:lnTo>
                  <a:lnTo>
                    <a:pt x="1251149" y="782372"/>
                  </a:lnTo>
                  <a:lnTo>
                    <a:pt x="1305073" y="798337"/>
                  </a:lnTo>
                  <a:lnTo>
                    <a:pt x="1358210" y="814973"/>
                  </a:lnTo>
                  <a:lnTo>
                    <a:pt x="1411071" y="832237"/>
                  </a:lnTo>
                  <a:lnTo>
                    <a:pt x="1659256" y="916530"/>
                  </a:lnTo>
                  <a:lnTo>
                    <a:pt x="1719747" y="936470"/>
                  </a:lnTo>
                  <a:lnTo>
                    <a:pt x="1783288" y="956755"/>
                  </a:lnTo>
                  <a:lnTo>
                    <a:pt x="1850389" y="977342"/>
                  </a:lnTo>
                  <a:lnTo>
                    <a:pt x="1921564" y="998187"/>
                  </a:lnTo>
                  <a:lnTo>
                    <a:pt x="1958839" y="1008693"/>
                  </a:lnTo>
                  <a:lnTo>
                    <a:pt x="1997323" y="1019248"/>
                  </a:lnTo>
                  <a:lnTo>
                    <a:pt x="2037082" y="1029845"/>
                  </a:lnTo>
                  <a:lnTo>
                    <a:pt x="2078178" y="1040479"/>
                  </a:lnTo>
                  <a:lnTo>
                    <a:pt x="2120677" y="1051145"/>
                  </a:lnTo>
                  <a:lnTo>
                    <a:pt x="2164641" y="1061838"/>
                  </a:lnTo>
                  <a:lnTo>
                    <a:pt x="2210135" y="1072552"/>
                  </a:lnTo>
                  <a:lnTo>
                    <a:pt x="2257223" y="1083282"/>
                  </a:lnTo>
                  <a:lnTo>
                    <a:pt x="2305968" y="1094022"/>
                  </a:lnTo>
                  <a:lnTo>
                    <a:pt x="2356435" y="1104767"/>
                  </a:lnTo>
                  <a:lnTo>
                    <a:pt x="2408687" y="1115511"/>
                  </a:lnTo>
                  <a:lnTo>
                    <a:pt x="2462789" y="1126248"/>
                  </a:lnTo>
                  <a:lnTo>
                    <a:pt x="2518804" y="1136975"/>
                  </a:lnTo>
                  <a:lnTo>
                    <a:pt x="2576797" y="1147684"/>
                  </a:lnTo>
                  <a:lnTo>
                    <a:pt x="2636831" y="1158371"/>
                  </a:lnTo>
                  <a:lnTo>
                    <a:pt x="2698971" y="1169030"/>
                  </a:lnTo>
                  <a:lnTo>
                    <a:pt x="2763279" y="1179656"/>
                  </a:lnTo>
                  <a:lnTo>
                    <a:pt x="2829821" y="1190244"/>
                  </a:lnTo>
                  <a:lnTo>
                    <a:pt x="2883923" y="1198079"/>
                  </a:lnTo>
                  <a:lnTo>
                    <a:pt x="2937266" y="1204623"/>
                  </a:lnTo>
                  <a:lnTo>
                    <a:pt x="2989851" y="1209908"/>
                  </a:lnTo>
                  <a:lnTo>
                    <a:pt x="3041680" y="1213964"/>
                  </a:lnTo>
                  <a:lnTo>
                    <a:pt x="3092757" y="1216823"/>
                  </a:lnTo>
                  <a:lnTo>
                    <a:pt x="3143083" y="1218515"/>
                  </a:lnTo>
                  <a:lnTo>
                    <a:pt x="3192660" y="1219073"/>
                  </a:lnTo>
                  <a:lnTo>
                    <a:pt x="4044469" y="1028592"/>
                  </a:lnTo>
                  <a:lnTo>
                    <a:pt x="4619028" y="609536"/>
                  </a:lnTo>
                  <a:lnTo>
                    <a:pt x="4943700" y="190480"/>
                  </a:lnTo>
                  <a:lnTo>
                    <a:pt x="5045844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42415" y="350494"/>
              <a:ext cx="7106411" cy="4271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20393" y="481583"/>
              <a:ext cx="6715125" cy="3880485"/>
            </a:xfrm>
            <a:custGeom>
              <a:avLst/>
              <a:gdLst/>
              <a:ahLst/>
              <a:cxnLst/>
              <a:rect l="l" t="t" r="r" b="b"/>
              <a:pathLst>
                <a:path w="6715125" h="3880485">
                  <a:moveTo>
                    <a:pt x="3363036" y="0"/>
                  </a:moveTo>
                  <a:lnTo>
                    <a:pt x="3015979" y="1029"/>
                  </a:lnTo>
                  <a:lnTo>
                    <a:pt x="2668852" y="4088"/>
                  </a:lnTo>
                  <a:lnTo>
                    <a:pt x="2470480" y="6730"/>
                  </a:lnTo>
                  <a:lnTo>
                    <a:pt x="2049358" y="14757"/>
                  </a:lnTo>
                  <a:lnTo>
                    <a:pt x="1747455" y="22145"/>
                  </a:lnTo>
                  <a:lnTo>
                    <a:pt x="1445526" y="31077"/>
                  </a:lnTo>
                  <a:lnTo>
                    <a:pt x="1143559" y="41558"/>
                  </a:lnTo>
                  <a:lnTo>
                    <a:pt x="841538" y="53594"/>
                  </a:lnTo>
                  <a:lnTo>
                    <a:pt x="520141" y="67944"/>
                  </a:lnTo>
                  <a:lnTo>
                    <a:pt x="497535" y="67690"/>
                  </a:lnTo>
                  <a:lnTo>
                    <a:pt x="447916" y="69416"/>
                  </a:lnTo>
                  <a:lnTo>
                    <a:pt x="400633" y="74728"/>
                  </a:lnTo>
                  <a:lnTo>
                    <a:pt x="355938" y="83832"/>
                  </a:lnTo>
                  <a:lnTo>
                    <a:pt x="314084" y="96934"/>
                  </a:lnTo>
                  <a:lnTo>
                    <a:pt x="275322" y="114239"/>
                  </a:lnTo>
                  <a:lnTo>
                    <a:pt x="239907" y="135952"/>
                  </a:lnTo>
                  <a:lnTo>
                    <a:pt x="208089" y="162279"/>
                  </a:lnTo>
                  <a:lnTo>
                    <a:pt x="180122" y="193425"/>
                  </a:lnTo>
                  <a:lnTo>
                    <a:pt x="156258" y="229595"/>
                  </a:lnTo>
                  <a:lnTo>
                    <a:pt x="136749" y="270995"/>
                  </a:lnTo>
                  <a:lnTo>
                    <a:pt x="121849" y="317829"/>
                  </a:lnTo>
                  <a:lnTo>
                    <a:pt x="111809" y="370304"/>
                  </a:lnTo>
                  <a:lnTo>
                    <a:pt x="106883" y="428625"/>
                  </a:lnTo>
                  <a:lnTo>
                    <a:pt x="103351" y="477341"/>
                  </a:lnTo>
                  <a:lnTo>
                    <a:pt x="86436" y="684656"/>
                  </a:lnTo>
                  <a:lnTo>
                    <a:pt x="54813" y="1060068"/>
                  </a:lnTo>
                  <a:lnTo>
                    <a:pt x="43853" y="1199984"/>
                  </a:lnTo>
                  <a:lnTo>
                    <a:pt x="33369" y="1345032"/>
                  </a:lnTo>
                  <a:lnTo>
                    <a:pt x="26818" y="1444077"/>
                  </a:lnTo>
                  <a:lnTo>
                    <a:pt x="20741" y="1544644"/>
                  </a:lnTo>
                  <a:lnTo>
                    <a:pt x="15242" y="1646431"/>
                  </a:lnTo>
                  <a:lnTo>
                    <a:pt x="10425" y="1749133"/>
                  </a:lnTo>
                  <a:lnTo>
                    <a:pt x="6254" y="1856311"/>
                  </a:lnTo>
                  <a:lnTo>
                    <a:pt x="3176" y="1959260"/>
                  </a:lnTo>
                  <a:lnTo>
                    <a:pt x="1998" y="2010749"/>
                  </a:lnTo>
                  <a:lnTo>
                    <a:pt x="1078" y="2062198"/>
                  </a:lnTo>
                  <a:lnTo>
                    <a:pt x="430" y="2113571"/>
                  </a:lnTo>
                  <a:lnTo>
                    <a:pt x="66" y="2164832"/>
                  </a:lnTo>
                  <a:lnTo>
                    <a:pt x="0" y="2215943"/>
                  </a:lnTo>
                  <a:lnTo>
                    <a:pt x="244" y="2266868"/>
                  </a:lnTo>
                  <a:lnTo>
                    <a:pt x="812" y="2317571"/>
                  </a:lnTo>
                  <a:lnTo>
                    <a:pt x="1718" y="2368014"/>
                  </a:lnTo>
                  <a:lnTo>
                    <a:pt x="2973" y="2418161"/>
                  </a:lnTo>
                  <a:lnTo>
                    <a:pt x="4592" y="2467975"/>
                  </a:lnTo>
                  <a:lnTo>
                    <a:pt x="6587" y="2517421"/>
                  </a:lnTo>
                  <a:lnTo>
                    <a:pt x="8972" y="2566460"/>
                  </a:lnTo>
                  <a:lnTo>
                    <a:pt x="14414" y="2655187"/>
                  </a:lnTo>
                  <a:lnTo>
                    <a:pt x="19608" y="2722751"/>
                  </a:lnTo>
                  <a:lnTo>
                    <a:pt x="24428" y="2776272"/>
                  </a:lnTo>
                  <a:lnTo>
                    <a:pt x="29858" y="2829019"/>
                  </a:lnTo>
                  <a:lnTo>
                    <a:pt x="35903" y="2880924"/>
                  </a:lnTo>
                  <a:lnTo>
                    <a:pt x="47548" y="2966466"/>
                  </a:lnTo>
                  <a:lnTo>
                    <a:pt x="57209" y="3026683"/>
                  </a:lnTo>
                  <a:lnTo>
                    <a:pt x="67917" y="3085297"/>
                  </a:lnTo>
                  <a:lnTo>
                    <a:pt x="79706" y="3142206"/>
                  </a:lnTo>
                  <a:lnTo>
                    <a:pt x="92611" y="3197307"/>
                  </a:lnTo>
                  <a:lnTo>
                    <a:pt x="106668" y="3250497"/>
                  </a:lnTo>
                  <a:lnTo>
                    <a:pt x="121911" y="3301676"/>
                  </a:lnTo>
                  <a:lnTo>
                    <a:pt x="138375" y="3350740"/>
                  </a:lnTo>
                  <a:lnTo>
                    <a:pt x="156094" y="3397587"/>
                  </a:lnTo>
                  <a:lnTo>
                    <a:pt x="175103" y="3442115"/>
                  </a:lnTo>
                  <a:lnTo>
                    <a:pt x="195438" y="3484223"/>
                  </a:lnTo>
                  <a:lnTo>
                    <a:pt x="217133" y="3523807"/>
                  </a:lnTo>
                  <a:lnTo>
                    <a:pt x="240223" y="3560766"/>
                  </a:lnTo>
                  <a:lnTo>
                    <a:pt x="264743" y="3594998"/>
                  </a:lnTo>
                  <a:lnTo>
                    <a:pt x="290727" y="3626399"/>
                  </a:lnTo>
                  <a:lnTo>
                    <a:pt x="318973" y="3655542"/>
                  </a:lnTo>
                  <a:lnTo>
                    <a:pt x="353378" y="3680292"/>
                  </a:lnTo>
                  <a:lnTo>
                    <a:pt x="406491" y="3710598"/>
                  </a:lnTo>
                  <a:lnTo>
                    <a:pt x="449888" y="3729812"/>
                  </a:lnTo>
                  <a:lnTo>
                    <a:pt x="494648" y="3745444"/>
                  </a:lnTo>
                  <a:lnTo>
                    <a:pt x="540534" y="3757919"/>
                  </a:lnTo>
                  <a:lnTo>
                    <a:pt x="587308" y="3767658"/>
                  </a:lnTo>
                  <a:lnTo>
                    <a:pt x="634733" y="3775083"/>
                  </a:lnTo>
                  <a:lnTo>
                    <a:pt x="682573" y="3780617"/>
                  </a:lnTo>
                  <a:lnTo>
                    <a:pt x="730591" y="3784683"/>
                  </a:lnTo>
                  <a:lnTo>
                    <a:pt x="778549" y="3787703"/>
                  </a:lnTo>
                  <a:lnTo>
                    <a:pt x="826211" y="3790099"/>
                  </a:lnTo>
                  <a:lnTo>
                    <a:pt x="1027189" y="3803804"/>
                  </a:lnTo>
                  <a:lnTo>
                    <a:pt x="1228129" y="3816376"/>
                  </a:lnTo>
                  <a:lnTo>
                    <a:pt x="1429036" y="3827816"/>
                  </a:lnTo>
                  <a:lnTo>
                    <a:pt x="1629914" y="3838124"/>
                  </a:lnTo>
                  <a:lnTo>
                    <a:pt x="1830766" y="3847298"/>
                  </a:lnTo>
                  <a:lnTo>
                    <a:pt x="2031598" y="3855340"/>
                  </a:lnTo>
                  <a:lnTo>
                    <a:pt x="2232414" y="3862249"/>
                  </a:lnTo>
                  <a:lnTo>
                    <a:pt x="2433217" y="3868025"/>
                  </a:lnTo>
                  <a:lnTo>
                    <a:pt x="2634012" y="3872669"/>
                  </a:lnTo>
                  <a:lnTo>
                    <a:pt x="2834804" y="3876179"/>
                  </a:lnTo>
                  <a:lnTo>
                    <a:pt x="3035596" y="3878556"/>
                  </a:lnTo>
                  <a:lnTo>
                    <a:pt x="3188284" y="3879724"/>
                  </a:lnTo>
                  <a:lnTo>
                    <a:pt x="3429088" y="3880066"/>
                  </a:lnTo>
                  <a:lnTo>
                    <a:pt x="3633357" y="3879165"/>
                  </a:lnTo>
                  <a:lnTo>
                    <a:pt x="3837632" y="3877066"/>
                  </a:lnTo>
                  <a:lnTo>
                    <a:pt x="4041920" y="3873777"/>
                  </a:lnTo>
                  <a:lnTo>
                    <a:pt x="4246225" y="3869303"/>
                  </a:lnTo>
                  <a:lnTo>
                    <a:pt x="4450553" y="3863651"/>
                  </a:lnTo>
                  <a:lnTo>
                    <a:pt x="4654910" y="3856825"/>
                  </a:lnTo>
                  <a:lnTo>
                    <a:pt x="4859300" y="3848832"/>
                  </a:lnTo>
                  <a:lnTo>
                    <a:pt x="5076126" y="3839025"/>
                  </a:lnTo>
                  <a:lnTo>
                    <a:pt x="5282368" y="3828596"/>
                  </a:lnTo>
                  <a:lnTo>
                    <a:pt x="5488657" y="3816967"/>
                  </a:lnTo>
                  <a:lnTo>
                    <a:pt x="5694964" y="3804135"/>
                  </a:lnTo>
                  <a:lnTo>
                    <a:pt x="5901258" y="3790099"/>
                  </a:lnTo>
                  <a:lnTo>
                    <a:pt x="5936941" y="3790975"/>
                  </a:lnTo>
                  <a:lnTo>
                    <a:pt x="6003202" y="3789698"/>
                  </a:lnTo>
                  <a:lnTo>
                    <a:pt x="6055363" y="3785700"/>
                  </a:lnTo>
                  <a:lnTo>
                    <a:pt x="6105148" y="3779076"/>
                  </a:lnTo>
                  <a:lnTo>
                    <a:pt x="6152593" y="3769860"/>
                  </a:lnTo>
                  <a:lnTo>
                    <a:pt x="6197735" y="3758084"/>
                  </a:lnTo>
                  <a:lnTo>
                    <a:pt x="6240611" y="3743781"/>
                  </a:lnTo>
                  <a:lnTo>
                    <a:pt x="6281255" y="3726983"/>
                  </a:lnTo>
                  <a:lnTo>
                    <a:pt x="6319706" y="3707724"/>
                  </a:lnTo>
                  <a:lnTo>
                    <a:pt x="6355999" y="3686037"/>
                  </a:lnTo>
                  <a:lnTo>
                    <a:pt x="6390171" y="3661954"/>
                  </a:lnTo>
                  <a:lnTo>
                    <a:pt x="6422258" y="3635508"/>
                  </a:lnTo>
                  <a:lnTo>
                    <a:pt x="6452296" y="3606732"/>
                  </a:lnTo>
                  <a:lnTo>
                    <a:pt x="6480323" y="3575659"/>
                  </a:lnTo>
                  <a:lnTo>
                    <a:pt x="6506373" y="3542321"/>
                  </a:lnTo>
                  <a:lnTo>
                    <a:pt x="6530484" y="3506751"/>
                  </a:lnTo>
                  <a:lnTo>
                    <a:pt x="6552693" y="3468982"/>
                  </a:lnTo>
                  <a:lnTo>
                    <a:pt x="6573034" y="3429048"/>
                  </a:lnTo>
                  <a:lnTo>
                    <a:pt x="6591546" y="3386980"/>
                  </a:lnTo>
                  <a:lnTo>
                    <a:pt x="6608263" y="3342811"/>
                  </a:lnTo>
                  <a:lnTo>
                    <a:pt x="6623224" y="3296575"/>
                  </a:lnTo>
                  <a:lnTo>
                    <a:pt x="6636463" y="3248304"/>
                  </a:lnTo>
                  <a:lnTo>
                    <a:pt x="6648017" y="3198032"/>
                  </a:lnTo>
                  <a:lnTo>
                    <a:pt x="6657924" y="3145790"/>
                  </a:lnTo>
                  <a:lnTo>
                    <a:pt x="6659575" y="3138042"/>
                  </a:lnTo>
                  <a:lnTo>
                    <a:pt x="6668265" y="3077382"/>
                  </a:lnTo>
                  <a:lnTo>
                    <a:pt x="6673620" y="3031286"/>
                  </a:lnTo>
                  <a:lnTo>
                    <a:pt x="6677945" y="2983910"/>
                  </a:lnTo>
                  <a:lnTo>
                    <a:pt x="6681258" y="2935284"/>
                  </a:lnTo>
                  <a:lnTo>
                    <a:pt x="6683578" y="2885440"/>
                  </a:lnTo>
                  <a:lnTo>
                    <a:pt x="6704406" y="2318385"/>
                  </a:lnTo>
                  <a:lnTo>
                    <a:pt x="6708799" y="2171017"/>
                  </a:lnTo>
                  <a:lnTo>
                    <a:pt x="6712234" y="2023279"/>
                  </a:lnTo>
                  <a:lnTo>
                    <a:pt x="6713854" y="1924650"/>
                  </a:lnTo>
                  <a:lnTo>
                    <a:pt x="6714842" y="1825958"/>
                  </a:lnTo>
                  <a:lnTo>
                    <a:pt x="6715074" y="1721358"/>
                  </a:lnTo>
                  <a:lnTo>
                    <a:pt x="6714398" y="1619125"/>
                  </a:lnTo>
                  <a:lnTo>
                    <a:pt x="6713699" y="1568047"/>
                  </a:lnTo>
                  <a:lnTo>
                    <a:pt x="6712744" y="1517002"/>
                  </a:lnTo>
                  <a:lnTo>
                    <a:pt x="6711522" y="1465995"/>
                  </a:lnTo>
                  <a:lnTo>
                    <a:pt x="6710022" y="1415033"/>
                  </a:lnTo>
                  <a:lnTo>
                    <a:pt x="6708232" y="1364122"/>
                  </a:lnTo>
                  <a:lnTo>
                    <a:pt x="6706140" y="1313268"/>
                  </a:lnTo>
                  <a:lnTo>
                    <a:pt x="6703736" y="1262475"/>
                  </a:lnTo>
                  <a:lnTo>
                    <a:pt x="6701007" y="1211751"/>
                  </a:lnTo>
                  <a:lnTo>
                    <a:pt x="6697944" y="1161100"/>
                  </a:lnTo>
                  <a:lnTo>
                    <a:pt x="6694533" y="1110529"/>
                  </a:lnTo>
                  <a:lnTo>
                    <a:pt x="6690764" y="1060044"/>
                  </a:lnTo>
                  <a:lnTo>
                    <a:pt x="6684213" y="982852"/>
                  </a:lnTo>
                  <a:lnTo>
                    <a:pt x="6679280" y="930255"/>
                  </a:lnTo>
                  <a:lnTo>
                    <a:pt x="6673874" y="877753"/>
                  </a:lnTo>
                  <a:lnTo>
                    <a:pt x="6667988" y="825357"/>
                  </a:lnTo>
                  <a:lnTo>
                    <a:pt x="6661616" y="773077"/>
                  </a:lnTo>
                  <a:lnTo>
                    <a:pt x="6654750" y="720924"/>
                  </a:lnTo>
                  <a:lnTo>
                    <a:pt x="6644077" y="646810"/>
                  </a:lnTo>
                  <a:lnTo>
                    <a:pt x="6633540" y="580516"/>
                  </a:lnTo>
                  <a:lnTo>
                    <a:pt x="6624478" y="527218"/>
                  </a:lnTo>
                  <a:lnTo>
                    <a:pt x="6614810" y="474128"/>
                  </a:lnTo>
                  <a:lnTo>
                    <a:pt x="6604520" y="421243"/>
                  </a:lnTo>
                  <a:lnTo>
                    <a:pt x="6593596" y="368558"/>
                  </a:lnTo>
                  <a:lnTo>
                    <a:pt x="6582022" y="316071"/>
                  </a:lnTo>
                  <a:lnTo>
                    <a:pt x="6561658" y="230631"/>
                  </a:lnTo>
                  <a:lnTo>
                    <a:pt x="6546554" y="190760"/>
                  </a:lnTo>
                  <a:lnTo>
                    <a:pt x="6523820" y="157604"/>
                  </a:lnTo>
                  <a:lnTo>
                    <a:pt x="6494481" y="130549"/>
                  </a:lnTo>
                  <a:lnTo>
                    <a:pt x="6459566" y="108979"/>
                  </a:lnTo>
                  <a:lnTo>
                    <a:pt x="6420103" y="92281"/>
                  </a:lnTo>
                  <a:lnTo>
                    <a:pt x="6377119" y="79838"/>
                  </a:lnTo>
                  <a:lnTo>
                    <a:pt x="6331641" y="71036"/>
                  </a:lnTo>
                  <a:lnTo>
                    <a:pt x="6284698" y="65261"/>
                  </a:lnTo>
                  <a:lnTo>
                    <a:pt x="6237317" y="61897"/>
                  </a:lnTo>
                  <a:lnTo>
                    <a:pt x="6190526" y="60329"/>
                  </a:lnTo>
                  <a:lnTo>
                    <a:pt x="6145352" y="59943"/>
                  </a:lnTo>
                  <a:lnTo>
                    <a:pt x="6057400" y="60275"/>
                  </a:lnTo>
                  <a:lnTo>
                    <a:pt x="6034088" y="59842"/>
                  </a:lnTo>
                  <a:lnTo>
                    <a:pt x="5411165" y="35305"/>
                  </a:lnTo>
                  <a:lnTo>
                    <a:pt x="5097599" y="25315"/>
                  </a:lnTo>
                  <a:lnTo>
                    <a:pt x="4791476" y="17169"/>
                  </a:lnTo>
                  <a:lnTo>
                    <a:pt x="4485366" y="10599"/>
                  </a:lnTo>
                  <a:lnTo>
                    <a:pt x="4179267" y="5606"/>
                  </a:lnTo>
                  <a:lnTo>
                    <a:pt x="3873177" y="2189"/>
                  </a:lnTo>
                  <a:lnTo>
                    <a:pt x="3567091" y="350"/>
                  </a:lnTo>
                  <a:lnTo>
                    <a:pt x="3363036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01345" y="325068"/>
            <a:ext cx="10292079" cy="5759027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1800319" y="2441973"/>
            <a:ext cx="9716389" cy="20127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u="sng" spc="-400" dirty="0">
                <a:solidFill>
                  <a:srgbClr val="253D68"/>
                </a:solidFill>
                <a:latin typeface="Verdana"/>
                <a:cs typeface="Verdana"/>
              </a:rPr>
              <a:t>CHỦ ĐỀ: TIÊU HÓA (</a:t>
            </a:r>
            <a:r>
              <a:rPr lang="en-US" sz="4267" b="1" u="sng" spc="-400" dirty="0" err="1">
                <a:solidFill>
                  <a:srgbClr val="253D68"/>
                </a:solidFill>
                <a:latin typeface="Verdana"/>
                <a:cs typeface="Verdana"/>
              </a:rPr>
              <a:t>Tiết</a:t>
            </a:r>
            <a:r>
              <a:rPr lang="en-US" sz="4267" b="1" u="sng" spc="-400" dirty="0">
                <a:solidFill>
                  <a:srgbClr val="253D68"/>
                </a:solidFill>
                <a:latin typeface="Verdana"/>
                <a:cs typeface="Verdana"/>
              </a:rPr>
              <a:t> 2)</a:t>
            </a:r>
            <a:endParaRPr kumimoji="0" lang="en-US" sz="4267" b="1" i="0" u="sng" strike="noStrike" kern="1200" cap="none" spc="-400" normalizeH="0" baseline="0" noProof="0" dirty="0">
              <a:ln>
                <a:noFill/>
              </a:ln>
              <a:solidFill>
                <a:srgbClr val="253D68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Tiết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lang="en-US" sz="4267" b="1" spc="-400" dirty="0">
                <a:solidFill>
                  <a:srgbClr val="253D68"/>
                </a:solidFill>
                <a:latin typeface="Verdana"/>
                <a:cs typeface="Verdana"/>
              </a:rPr>
              <a:t>26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-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Bài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Tiêu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hóa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ở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khoang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miệng</a:t>
            </a:r>
            <a:endParaRPr kumimoji="0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1644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040" y="0"/>
            <a:ext cx="5985012" cy="3708494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tx1"/>
                </a:solidFill>
              </a:rPr>
              <a:t>MỤC TIÊU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583273" y="531869"/>
            <a:ext cx="1243661" cy="790090"/>
          </a:xfrm>
          <a:prstGeom prst="rect">
            <a:avLst/>
          </a:prstGeom>
        </p:spPr>
      </p:pic>
      <p:pic>
        <p:nvPicPr>
          <p:cNvPr id="1929" name="Picture 1928" descr="Floral leaf accent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22" y="3640243"/>
            <a:ext cx="2228034" cy="25298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8595" y="926915"/>
            <a:ext cx="5072613" cy="52432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Tx/>
              <a:buChar char="-"/>
            </a:pPr>
            <a:r>
              <a:rPr lang="vi-VN" sz="2000" b="0" i="0" dirty="0">
                <a:solidFill>
                  <a:srgbClr val="333333"/>
                </a:solidFill>
                <a:effectLst/>
                <a:latin typeface="Helvetica Neue"/>
              </a:rPr>
              <a:t>Trình bày được các hoạt động tiêu hoá diễn ra trong khoang miệng, Các hoạt động trong quá trình tiêu hoá, sự biến đổi thức ăn về mặt cơ học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vi-VN" sz="2000" b="0" i="0" dirty="0">
                <a:solidFill>
                  <a:srgbClr val="333333"/>
                </a:solidFill>
                <a:effectLst/>
                <a:latin typeface="Helvetica Neue"/>
              </a:rPr>
              <a:t>Trình bày được hoạt động nuốt và đẩy thức ăn từ khoang miệng qua thực quản xuống dạ dày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Giải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thích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được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các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hiện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tượng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thực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tế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trong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đời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sống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và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đưa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ra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các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biện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pháp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bảo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vệ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răng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miệng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vi-VN" sz="20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sz="2000" dirty="0">
                <a:solidFill>
                  <a:schemeClr val="accent3"/>
                </a:solidFill>
                <a:latin typeface="Gill Sans Nova Light" panose="020B0302020104020203" pitchFamily="34" charset="0"/>
                <a:cs typeface="Calibri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126277"/>
            <a:ext cx="8695944" cy="1325880"/>
          </a:xfrm>
        </p:spPr>
        <p:txBody>
          <a:bodyPr/>
          <a:lstStyle/>
          <a:p>
            <a:r>
              <a:rPr lang="en-US" b="1" dirty="0" err="1"/>
              <a:t>Nhiệm</a:t>
            </a:r>
            <a:r>
              <a:rPr lang="en-US" b="1" dirty="0"/>
              <a:t> </a:t>
            </a:r>
            <a:r>
              <a:rPr lang="en-US" b="1" dirty="0" err="1"/>
              <a:t>vụ</a:t>
            </a:r>
            <a:r>
              <a:rPr lang="en-US" b="1" dirty="0"/>
              <a:t> ở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206917"/>
            <a:ext cx="7744968" cy="2697480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PowerPoint, video,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09A75-5E9A-C165-5A1D-764F9E96B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C4AE-C2C4-A814-CC59-BD002AEF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accent3"/>
                </a:solidFill>
                <a:latin typeface="Baskerville Old Face" panose="02020602080505020303" pitchFamily="18" charset="77"/>
              </a:rPr>
              <a:t>Nhiệm</a:t>
            </a:r>
            <a:r>
              <a:rPr lang="en-US" sz="5400" b="1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 </a:t>
            </a:r>
            <a:r>
              <a:rPr lang="en-US" sz="5400" b="1" dirty="0" err="1">
                <a:solidFill>
                  <a:schemeClr val="accent3"/>
                </a:solidFill>
                <a:latin typeface="Baskerville Old Face" panose="02020602080505020303" pitchFamily="18" charset="77"/>
              </a:rPr>
              <a:t>vụ</a:t>
            </a:r>
            <a:r>
              <a:rPr lang="en-US" sz="5400" b="1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 </a:t>
            </a:r>
            <a:r>
              <a:rPr lang="en-US" sz="5400" b="1" dirty="0" err="1">
                <a:solidFill>
                  <a:schemeClr val="accent3"/>
                </a:solidFill>
                <a:latin typeface="Baskerville Old Face" panose="02020602080505020303" pitchFamily="18" charset="77"/>
              </a:rPr>
              <a:t>cụ</a:t>
            </a:r>
            <a:r>
              <a:rPr lang="en-US" sz="5400" b="1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 </a:t>
            </a:r>
            <a:r>
              <a:rPr lang="en-US" sz="5400" b="1" dirty="0" err="1">
                <a:solidFill>
                  <a:schemeClr val="accent3"/>
                </a:solidFill>
                <a:latin typeface="Baskerville Old Face" panose="02020602080505020303" pitchFamily="18" charset="77"/>
              </a:rPr>
              <a:t>thể</a:t>
            </a:r>
            <a:endParaRPr lang="en-US" sz="5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CEE5A-421C-AB04-0186-6EC7880701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797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Content Placeholder 3" descr="Timeline Placeholder ">
            <a:extLst>
              <a:ext uri="{FF2B5EF4-FFF2-40B4-BE49-F238E27FC236}">
                <a16:creationId xmlns:a16="http://schemas.microsoft.com/office/drawing/2014/main" id="{C1D7FEFA-7A16-2FA3-C133-D72EC12F2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134728"/>
              </p:ext>
            </p:extLst>
          </p:nvPr>
        </p:nvGraphicFramePr>
        <p:xfrm>
          <a:off x="772297" y="1990000"/>
          <a:ext cx="10515600" cy="486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905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b="1" dirty="0" err="1"/>
              <a:t>Nhóm</a:t>
            </a:r>
            <a:r>
              <a:rPr lang="en-US" sz="3600" b="1" dirty="0"/>
              <a:t> 2​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A02A-4BA1-5535-AEC8-798B5A382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64" y="136525"/>
            <a:ext cx="3749040" cy="1325880"/>
          </a:xfrm>
        </p:spPr>
        <p:txBody>
          <a:bodyPr/>
          <a:lstStyle/>
          <a:p>
            <a:pPr algn="ctr"/>
            <a:r>
              <a:rPr lang="en-US" b="1" u="sng" dirty="0" err="1"/>
              <a:t>Củng</a:t>
            </a:r>
            <a:r>
              <a:rPr lang="en-US" b="1" u="sng" dirty="0"/>
              <a:t> </a:t>
            </a:r>
            <a:r>
              <a:rPr lang="en-US" b="1" u="sng" dirty="0" err="1"/>
              <a:t>cố</a:t>
            </a:r>
            <a:endParaRPr lang="en-US" b="1" u="sng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AF804-CF9A-2C77-F703-98D9639E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C9AD9-19E6-3F5E-2F65-CDF409FB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5A0CB5-62B0-63D3-B51C-E91F1D0A2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61776" y="1426464"/>
            <a:ext cx="4953280" cy="471934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EA6639-3F7F-DF06-A14E-595CB3B5D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id="{38D2B34D-30B3-DB6F-265D-FF00A2652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r="6524" b="3"/>
          <a:stretch/>
        </p:blipFill>
        <p:spPr>
          <a:xfrm>
            <a:off x="827902" y="779469"/>
            <a:ext cx="4846319" cy="5576881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7150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FAFAA-1671-8219-95F4-18E7CE0E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4E607-2D58-CE06-AE8A-33652A0D1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888E3-C839-8887-B27A-29A47326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⏳ [COUNTDOWN TIMER] 90 seconds  - ⏱ Timer - Conto alla rovescia 90 - 倒數 - Free House">
            <a:hlinkClick r:id="" action="ppaction://media"/>
            <a:extLst>
              <a:ext uri="{FF2B5EF4-FFF2-40B4-BE49-F238E27FC236}">
                <a16:creationId xmlns:a16="http://schemas.microsoft.com/office/drawing/2014/main" id="{8BFA0B6B-2645-7C2D-A614-24602415D425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162" y="133825"/>
            <a:ext cx="11708069" cy="6587649"/>
          </a:xfrm>
        </p:spPr>
      </p:pic>
    </p:spTree>
    <p:extLst>
      <p:ext uri="{BB962C8B-B14F-4D97-AF65-F5344CB8AC3E}">
        <p14:creationId xmlns:p14="http://schemas.microsoft.com/office/powerpoint/2010/main" val="13138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4157-869F-9BBE-CFCF-717129CA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845820"/>
            <a:ext cx="8695944" cy="1325880"/>
          </a:xfrm>
        </p:spPr>
        <p:txBody>
          <a:bodyPr/>
          <a:lstStyle/>
          <a:p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C05D-560D-1665-8879-549C0B4E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1988821"/>
            <a:ext cx="7744968" cy="269748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- Học bài theo câu hỏi SGK.</a:t>
            </a:r>
            <a:br>
              <a:rPr lang="vi-VN" sz="2800" dirty="0"/>
            </a:br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- Đọc "Em có biết"</a:t>
            </a:r>
            <a:br>
              <a:rPr lang="vi-VN" sz="2800" dirty="0"/>
            </a:br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- Chuẩn bị bài sau: Hồ tinh bột, nước bọt pha loãng, các nhóm cử đại diện đến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chuẩn bị, bố trí thí nghiệm trước.</a:t>
            </a:r>
            <a:endParaRPr lang="en-US" sz="2800" dirty="0">
              <a:solidFill>
                <a:schemeClr val="accent3"/>
              </a:solidFill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88D1-E89A-FD55-EB44-494117745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26A48-6EF8-D4D0-2C6E-1F96935EA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0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{419ABEFB-DA4A-476B-9F2C-6CDEB96B2E2B}tf56410444_win32</Template>
  <TotalTime>329</TotalTime>
  <Words>400</Words>
  <Application>Microsoft Office PowerPoint</Application>
  <PresentationFormat>Widescreen</PresentationFormat>
  <Paragraphs>43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Helvetica Neue</vt:lpstr>
      <vt:lpstr>Playfair Display Bold Italics</vt:lpstr>
      <vt:lpstr>Roboto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Nhiệm vụ ở nhà</vt:lpstr>
      <vt:lpstr>Nhiệm vụ cụ thể</vt:lpstr>
      <vt:lpstr>Trình bày kết quả</vt:lpstr>
      <vt:lpstr>Củng cố</vt:lpstr>
      <vt:lpstr>PowerPoint Presentation</vt:lpstr>
      <vt:lpstr>Nhiệm vụ về nhà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Đoàn Thanh Hiền</dc:creator>
  <cp:lastModifiedBy>Đoàn Thanh Hiền</cp:lastModifiedBy>
  <cp:revision>5</cp:revision>
  <dcterms:created xsi:type="dcterms:W3CDTF">2022-11-15T03:34:51Z</dcterms:created>
  <dcterms:modified xsi:type="dcterms:W3CDTF">2022-11-17T06:03:58Z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