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04E5-3CFC-4898-9E08-D5E5898B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C9ECF-A89E-4732-A7FD-DEFB61ECE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F4656-9BC5-4029-8C26-CA0A5B11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C858-F68C-461F-86C7-20B6894E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751A-2194-4D5C-941E-486E860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8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342C-0918-44A0-A61C-B1C5FEC8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EDAD7-881D-4615-ADF9-C64C97CE7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2D071-99D3-4FBA-8A14-121D5849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0EF1-A5A0-4FF5-BA7D-F58632DC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7377-9DF4-4EE0-956E-C20262E9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6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19624-5724-4EF5-846D-0BD9A5B71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B2DD-60E2-44EC-9B3F-D735F1C02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B795F-3F61-4876-8F18-D37742B0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6E737-F81F-4DD4-92A7-8BAAA587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1719E-3A65-4F20-89B9-F50B6AFB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9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D43-9A39-48E0-9795-F9E4F980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8E74-650E-40B0-AEB3-FACA0321A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BE7D5-978E-4B2F-B610-5542D526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A8D1-B9A1-4BA4-AF13-4F1560E7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BE53-898A-4FB7-8032-E94D2EA4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12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0897-2C42-4F03-A445-996BAC03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B6BB7-4CFD-4817-948E-F21766A3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E442-6180-4CD9-BCBF-EFC82D55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DF885-1D3D-4B83-9E78-97BB382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1787-064A-4C6F-BDD8-A40705F7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1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A59C-B5C0-44D9-A565-EF086D39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3FA9-66F9-4E68-9A52-47DC90C68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58C41-B88E-47EB-BE38-06793DE4F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A1627-549D-484E-B738-DF25F138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E00B1-954F-407F-8B50-AE65B767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97687-8F6C-47C7-B414-ECB35A64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76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0AE1-3255-43C1-9A69-04D757E9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6CAC6-9CB9-492B-B40F-B2B77245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9BC3C-35DA-4C41-984C-2596FEE9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B5CBE-158F-4AC3-87AF-6DADA510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A47A3-81F3-4871-8EB4-2DFC661FE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AB3E6-DC5F-43A1-A6BD-3A1DD20E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712E3-CAB8-4DAE-B166-8D3F5050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58B3C-A684-4279-8A0F-10F01EFE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78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9403-604F-4996-9553-62BF69C2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62258-3157-4E3B-AC28-7A3802CA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64FC4-0FE6-4EF9-82FE-82D6DA86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FBFE-B054-4D73-8518-2F1CA4E3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89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8B023-665A-4745-92F2-38CFB1A0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52A28-C952-4AA8-BB4F-6FE291B3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A71BD-324C-4A06-BA5E-D69D4326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5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0631-DB14-4440-A690-6AEBACDE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31E-63FB-48E9-80DD-79CBCE9A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6101-90ED-4E18-8565-D2439162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3F261-2EA4-467A-91F7-67EA3E72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CFB7-BDB8-463D-987C-37828EC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E50E4-5E68-4B34-ABF9-2684EC26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2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7A22-F794-4700-80E5-45101E4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94026-386D-4395-9E17-A5C808C21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1B4F1-0B21-49BD-BF45-DB443C5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33687-C154-479E-81A1-AA9C90A6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5D424-12AA-433F-A847-C181339D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AA727-31DD-4E85-9EB4-52005F3A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37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2692E-5897-4E33-B3E8-5EEB1190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20C7B-55E1-4A68-9903-90754D339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06AF2-0961-478E-B184-AF677E5BE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3D76-5A85-4808-BD1B-88AC78C825EE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39DB-816F-4A0A-84F7-A59912E3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86B04-1B0A-4202-A09B-C0988406A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61D2-A34C-44A2-A4A8-D058BE4CE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4341F-15EA-40ED-BE7D-7FC7096F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344487"/>
            <a:ext cx="4399280" cy="6372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E0FDA-7A41-4FE0-B766-4FFD9A53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252412"/>
            <a:ext cx="592328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04D2E-CF88-4B54-84BE-F2207320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" y="485775"/>
            <a:ext cx="5085080" cy="6372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A96EC-B874-4FB2-B1AC-AD9E78F4F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328930"/>
            <a:ext cx="591312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5A215-94DA-4A96-BFE8-AF4C5F15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62902"/>
            <a:ext cx="4693920" cy="631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0B3CC-B189-4E49-A1D3-282F64C95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40" y="339089"/>
            <a:ext cx="577088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6F9DD-7E92-4281-AD78-3879CCD0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450215"/>
            <a:ext cx="5196840" cy="6372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CCB65-5557-4CE3-A322-9AA9B413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152400"/>
            <a:ext cx="5669280" cy="66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BD20BC-5CCC-49F7-A73F-D5E3212E0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95300"/>
            <a:ext cx="5532120" cy="636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441B0-26E2-495F-9160-1D68587D4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60" y="111760"/>
            <a:ext cx="547624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3B9257-8339-44A3-BFE6-C4E11DB0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44487"/>
            <a:ext cx="5831840" cy="638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5AEA1-19A7-4505-8D97-B5A35BAB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238125"/>
            <a:ext cx="543052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7DCD25-C5CA-4CE4-83DB-774A5AA8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476250"/>
            <a:ext cx="5572760" cy="638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F9F43-7B21-4B4E-8211-B6EBB645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2" y="242887"/>
            <a:ext cx="546608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2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2022-03-27T02:51:44Z</dcterms:created>
  <dcterms:modified xsi:type="dcterms:W3CDTF">2022-03-27T03:50:31Z</dcterms:modified>
</cp:coreProperties>
</file>