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57" r:id="rId3"/>
    <p:sldId id="258" r:id="rId4"/>
    <p:sldId id="260" r:id="rId5"/>
    <p:sldId id="261" r:id="rId6"/>
    <p:sldId id="278" r:id="rId7"/>
    <p:sldId id="279" r:id="rId8"/>
    <p:sldId id="277" r:id="rId9"/>
    <p:sldId id="263" r:id="rId10"/>
    <p:sldId id="264" r:id="rId11"/>
    <p:sldId id="265" r:id="rId12"/>
    <p:sldId id="266" r:id="rId13"/>
    <p:sldId id="267" r:id="rId14"/>
    <p:sldId id="269" r:id="rId15"/>
    <p:sldId id="270" r:id="rId16"/>
    <p:sldId id="271" r:id="rId17"/>
    <p:sldId id="273" r:id="rId18"/>
    <p:sldId id="274" r:id="rId19"/>
    <p:sldId id="280" r:id="rId20"/>
    <p:sldId id="281" r:id="rId21"/>
    <p:sldId id="275" r:id="rId22"/>
    <p:sldId id="282" r:id="rId23"/>
    <p:sldId id="276" r:id="rId24"/>
    <p:sldId id="284" r:id="rId25"/>
    <p:sldId id="283"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5" d="100"/>
          <a:sy n="65" d="100"/>
        </p:scale>
        <p:origin x="-9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513F5-76FE-4552-AE2E-F992C33C57C4}" type="datetimeFigureOut">
              <a:rPr lang="en-US" smtClean="0"/>
              <a:pPr/>
              <a:t>3/4/2017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2CB38-86D9-4AA4-AD0A-DB807C287F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2CB38-86D9-4AA4-AD0A-DB807C287F54}"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C95E242B-582C-46F9-930E-781F243BF19D}" type="slidenum">
              <a:rPr lang="en-US" smtClean="0"/>
              <a:pPr/>
              <a:t>15</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77B4A5-CE30-4021-8747-9DD230977381}"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7B4A5-CE30-4021-8747-9DD230977381}"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7B4A5-CE30-4021-8747-9DD230977381}"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E6198-94BC-4A5B-8914-22E012EAFF1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7B4A5-CE30-4021-8747-9DD230977381}"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7B4A5-CE30-4021-8747-9DD230977381}"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77B4A5-CE30-4021-8747-9DD230977381}"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77B4A5-CE30-4021-8747-9DD230977381}" type="datetimeFigureOut">
              <a:rPr lang="en-US" smtClean="0"/>
              <a:pPr/>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77B4A5-CE30-4021-8747-9DD230977381}" type="datetimeFigureOut">
              <a:rPr lang="en-US" smtClean="0"/>
              <a:pPr/>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7B4A5-CE30-4021-8747-9DD230977381}" type="datetimeFigureOut">
              <a:rPr lang="en-US" smtClean="0"/>
              <a:pPr/>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B4A5-CE30-4021-8747-9DD230977381}"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B4A5-CE30-4021-8747-9DD230977381}"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E1CED-0E47-484A-88E6-C5EC1EBEDE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7B4A5-CE30-4021-8747-9DD230977381}" type="datetimeFigureOut">
              <a:rPr lang="en-US" smtClean="0"/>
              <a:pPr/>
              <a:t>3/4/2017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E1CED-0E47-484A-88E6-C5EC1EBEDE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jpe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J02704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7" name="WordArt 3"/>
          <p:cNvSpPr>
            <a:spLocks noChangeArrowheads="1" noChangeShapeType="1" noTextEdit="1"/>
          </p:cNvSpPr>
          <p:nvPr/>
        </p:nvSpPr>
        <p:spPr bwMode="auto">
          <a:xfrm>
            <a:off x="762000" y="838200"/>
            <a:ext cx="7848600" cy="1905000"/>
          </a:xfrm>
          <a:prstGeom prst="rect">
            <a:avLst/>
          </a:prstGeom>
        </p:spPr>
        <p:txBody>
          <a:bodyPr wrap="none" fromWordArt="1">
            <a:prstTxWarp prst="textSlantUp">
              <a:avLst>
                <a:gd name="adj" fmla="val 6417"/>
              </a:avLst>
            </a:prstTxWarp>
          </a:bodyPr>
          <a:lstStyle/>
          <a:p>
            <a:pPr algn="ctr"/>
            <a:r>
              <a:rPr lang="en-US" sz="44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a:cs typeface="Arial"/>
              </a:rPr>
              <a:t>Nhiệt liệt chào mừng </a:t>
            </a:r>
          </a:p>
        </p:txBody>
      </p:sp>
      <p:sp>
        <p:nvSpPr>
          <p:cNvPr id="11268" name="WordArt 4"/>
          <p:cNvSpPr>
            <a:spLocks noChangeArrowheads="1" noChangeShapeType="1" noTextEdit="1"/>
          </p:cNvSpPr>
          <p:nvPr/>
        </p:nvSpPr>
        <p:spPr bwMode="auto">
          <a:xfrm>
            <a:off x="1524000" y="3048000"/>
            <a:ext cx="6415088" cy="2243138"/>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Các thầy cô đến dự</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254000" y="6154738"/>
            <a:ext cx="8077200" cy="579437"/>
          </a:xfrm>
          <a:prstGeom prst="rect">
            <a:avLst/>
          </a:prstGeom>
          <a:noFill/>
          <a:ln w="9525">
            <a:noFill/>
            <a:miter lim="800000"/>
            <a:headEnd/>
            <a:tailEnd/>
          </a:ln>
        </p:spPr>
        <p:txBody>
          <a:bodyPr anchor="ctr">
            <a:spAutoFit/>
          </a:bodyPr>
          <a:lstStyle/>
          <a:p>
            <a:pPr algn="ctr" eaLnBrk="1" hangingPunct="1"/>
            <a:r>
              <a:rPr lang="en-US" sz="3200" b="1" i="1">
                <a:solidFill>
                  <a:schemeClr val="tx2"/>
                </a:solidFill>
                <a:latin typeface="VNI-Times" pitchFamily="2" charset="0"/>
              </a:rPr>
              <a:t>Bữa cơm tại Chiến khu Việt Bắc năm 1951</a:t>
            </a:r>
          </a:p>
        </p:txBody>
      </p:sp>
      <p:pic>
        <p:nvPicPr>
          <p:cNvPr id="45059" name="Picture 1"/>
          <p:cNvPicPr>
            <a:picLocks noChangeAspect="1"/>
          </p:cNvPicPr>
          <p:nvPr/>
        </p:nvPicPr>
        <p:blipFill>
          <a:blip r:embed="rId2" cstate="print"/>
          <a:srcRect/>
          <a:stretch>
            <a:fillRect/>
          </a:stretch>
        </p:blipFill>
        <p:spPr bwMode="auto">
          <a:xfrm>
            <a:off x="3429000" y="2865439"/>
            <a:ext cx="5577840" cy="3210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0" name="Picture 2"/>
          <p:cNvPicPr>
            <a:picLocks noChangeAspect="1"/>
          </p:cNvPicPr>
          <p:nvPr/>
        </p:nvPicPr>
        <p:blipFill>
          <a:blip r:embed="rId3" cstate="print"/>
          <a:srcRect/>
          <a:stretch>
            <a:fillRect/>
          </a:stretch>
        </p:blipFill>
        <p:spPr bwMode="auto">
          <a:xfrm>
            <a:off x="0" y="106363"/>
            <a:ext cx="4572000" cy="2669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1" name="TextBox 3"/>
          <p:cNvSpPr txBox="1">
            <a:spLocks noChangeArrowheads="1"/>
          </p:cNvSpPr>
          <p:nvPr/>
        </p:nvSpPr>
        <p:spPr bwMode="auto">
          <a:xfrm>
            <a:off x="4868863" y="106363"/>
            <a:ext cx="4275137" cy="366712"/>
          </a:xfrm>
          <a:prstGeom prst="rect">
            <a:avLst/>
          </a:prstGeom>
          <a:noFill/>
          <a:ln w="9525">
            <a:noFill/>
            <a:miter lim="800000"/>
            <a:headEnd/>
            <a:tailEnd/>
          </a:ln>
        </p:spPr>
        <p:txBody>
          <a:bodyPr>
            <a:spAutoFit/>
          </a:bodyPr>
          <a:lstStyle/>
          <a:p>
            <a:pPr eaLnBrk="1" hangingPunct="1"/>
            <a:endParaRPr lang="en-GB">
              <a:latin typeface="Calibri" pitchFamily="34" charset="0"/>
            </a:endParaRPr>
          </a:p>
        </p:txBody>
      </p:sp>
      <p:sp>
        <p:nvSpPr>
          <p:cNvPr id="8" name="Line 9"/>
          <p:cNvSpPr>
            <a:spLocks noChangeShapeType="1"/>
          </p:cNvSpPr>
          <p:nvPr/>
        </p:nvSpPr>
        <p:spPr bwMode="auto">
          <a:xfrm>
            <a:off x="838200" y="1524000"/>
            <a:ext cx="0" cy="4572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ircle(in)">
                                      <p:cBhvr>
                                        <p:cTn id="7" dur="20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circle(in)">
                                      <p:cBhvr>
                                        <p:cTn id="12" dur="2000"/>
                                        <p:tgtEl>
                                          <p:spTgt spid="4505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circle(in)">
                                      <p:cBhvr>
                                        <p:cTn id="17" dur="2000"/>
                                        <p:tgtEl>
                                          <p:spTgt spid="45058"/>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2.5"/>
                                          </p:val>
                                        </p:tav>
                                        <p:tav tm="100000">
                                          <p:val>
                                            <p:strVal val="#ppt_w"/>
                                          </p:val>
                                        </p:tav>
                                      </p:tavLst>
                                    </p:anim>
                                    <p:anim calcmode="lin" valueType="num">
                                      <p:cBhvr>
                                        <p:cTn id="23" dur="500" fill="hold"/>
                                        <p:tgtEl>
                                          <p:spTgt spid="8"/>
                                        </p:tgtEl>
                                        <p:attrNameLst>
                                          <p:attrName>ppt_h</p:attrName>
                                        </p:attrNameLst>
                                      </p:cBhvr>
                                      <p:tavLst>
                                        <p:tav tm="0">
                                          <p:val>
                                            <p:strVal val="#ppt_h*0.01"/>
                                          </p:val>
                                        </p:tav>
                                        <p:tav tm="100000">
                                          <p:val>
                                            <p:strVal val="#ppt_h"/>
                                          </p:val>
                                        </p:tav>
                                      </p:tavLst>
                                    </p:anim>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h+1"/>
                                          </p:val>
                                        </p:tav>
                                        <p:tav tm="100000">
                                          <p:val>
                                            <p:strVal val="#ppt_y"/>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descr="nhà sàn BH"/>
          <p:cNvPicPr>
            <a:picLocks noChangeAspect="1" noChangeArrowheads="1"/>
          </p:cNvPicPr>
          <p:nvPr/>
        </p:nvPicPr>
        <p:blipFill>
          <a:blip r:embed="rId2" cstate="print"/>
          <a:srcRect/>
          <a:stretch>
            <a:fillRect/>
          </a:stretch>
        </p:blipFill>
        <p:spPr bwMode="auto">
          <a:xfrm>
            <a:off x="1143000" y="914400"/>
            <a:ext cx="6977274" cy="4937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p:cNvPicPr>
          <p:nvPr/>
        </p:nvPicPr>
        <p:blipFill>
          <a:blip r:embed="rId2" cstate="print"/>
          <a:srcRect/>
          <a:stretch>
            <a:fillRect/>
          </a:stretch>
        </p:blipFill>
        <p:spPr bwMode="auto">
          <a:xfrm>
            <a:off x="304800" y="533400"/>
            <a:ext cx="4114800" cy="5485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7" name="TextBox 7"/>
          <p:cNvSpPr txBox="1">
            <a:spLocks noChangeArrowheads="1"/>
          </p:cNvSpPr>
          <p:nvPr/>
        </p:nvSpPr>
        <p:spPr bwMode="auto">
          <a:xfrm>
            <a:off x="4572000" y="4114800"/>
            <a:ext cx="4572000" cy="1938992"/>
          </a:xfrm>
          <a:prstGeom prst="rect">
            <a:avLst/>
          </a:prstGeom>
          <a:noFill/>
          <a:ln w="9525">
            <a:noFill/>
            <a:miter lim="800000"/>
            <a:headEnd/>
            <a:tailEnd/>
          </a:ln>
        </p:spPr>
        <p:txBody>
          <a:bodyPr wrap="square">
            <a:spAutoFit/>
          </a:bodyPr>
          <a:lstStyle/>
          <a:p>
            <a:pPr eaLnBrk="1" hangingPunct="1"/>
            <a:r>
              <a:rPr lang="vi-VN" sz="2000" dirty="0">
                <a:latin typeface="Arial" charset="0"/>
              </a:rPr>
              <a:t>«</a:t>
            </a:r>
            <a:r>
              <a:rPr lang="vi-VN" sz="2000" b="1" dirty="0">
                <a:latin typeface="Arial" charset="0"/>
              </a:rPr>
              <a:t>Nhà gác đơn sơ một góc vườn</a:t>
            </a:r>
          </a:p>
          <a:p>
            <a:pPr eaLnBrk="1" hangingPunct="1"/>
            <a:r>
              <a:rPr lang="vi-VN" sz="2000" b="1" dirty="0">
                <a:latin typeface="Arial" charset="0"/>
              </a:rPr>
              <a:t>  Gỗ thường mộc mạc chẳng mùi sơn</a:t>
            </a:r>
          </a:p>
          <a:p>
            <a:pPr eaLnBrk="1" hangingPunct="1"/>
            <a:r>
              <a:rPr lang="vi-VN" sz="2000" b="1" dirty="0">
                <a:latin typeface="Arial" charset="0"/>
              </a:rPr>
              <a:t>  Giường mây chiếu cói đơn chăn gối</a:t>
            </a:r>
          </a:p>
          <a:p>
            <a:pPr eaLnBrk="1" hangingPunct="1"/>
            <a:r>
              <a:rPr lang="vi-VN" sz="2000" b="1" dirty="0">
                <a:latin typeface="Arial" charset="0"/>
              </a:rPr>
              <a:t>  Tủ nhỏ vừa treo mấy áo sờn...»</a:t>
            </a:r>
            <a:endParaRPr lang="en-GB" sz="20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circle(in)">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265238"/>
            <a:ext cx="8047038" cy="4754562"/>
            <a:chOff x="403" y="1008"/>
            <a:chExt cx="5069" cy="2995"/>
          </a:xfrm>
        </p:grpSpPr>
        <p:pic>
          <p:nvPicPr>
            <p:cNvPr id="39939" name="Picture 3" descr="34537"/>
            <p:cNvPicPr>
              <a:picLocks noChangeAspect="1" noChangeArrowheads="1"/>
            </p:cNvPicPr>
            <p:nvPr/>
          </p:nvPicPr>
          <p:blipFill>
            <a:blip r:embed="rId2" cstate="print"/>
            <a:srcRect/>
            <a:stretch>
              <a:fillRect/>
            </a:stretch>
          </p:blipFill>
          <p:spPr bwMode="auto">
            <a:xfrm>
              <a:off x="2995" y="1008"/>
              <a:ext cx="2477" cy="2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40" name="Picture 4" descr="nu_cu0j_cua_bac"/>
            <p:cNvPicPr>
              <a:picLocks noChangeAspect="1" noChangeArrowheads="1"/>
            </p:cNvPicPr>
            <p:nvPr/>
          </p:nvPicPr>
          <p:blipFill>
            <a:blip r:embed="rId3" cstate="print"/>
            <a:srcRect/>
            <a:stretch>
              <a:fillRect/>
            </a:stretch>
          </p:blipFill>
          <p:spPr bwMode="auto">
            <a:xfrm>
              <a:off x="403" y="1008"/>
              <a:ext cx="2458" cy="2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1" name="Rectangle 5"/>
            <p:cNvSpPr>
              <a:spLocks noChangeArrowheads="1"/>
            </p:cNvSpPr>
            <p:nvPr/>
          </p:nvSpPr>
          <p:spPr bwMode="auto">
            <a:xfrm>
              <a:off x="1555" y="3658"/>
              <a:ext cx="2707" cy="345"/>
            </a:xfrm>
            <a:prstGeom prst="rect">
              <a:avLst/>
            </a:prstGeom>
            <a:solidFill>
              <a:schemeClr val="bg1"/>
            </a:solidFill>
            <a:ln w="9525">
              <a:solidFill>
                <a:schemeClr val="tx1"/>
              </a:solidFill>
              <a:miter lim="800000"/>
              <a:headEnd/>
              <a:tailEnd/>
            </a:ln>
            <a:effectLst/>
          </p:spPr>
          <p:txBody>
            <a:bodyPr wrap="none" anchor="ctr"/>
            <a:lstStyle/>
            <a:p>
              <a:pPr algn="ctr" eaLnBrk="1" hangingPunct="1"/>
              <a:r>
                <a:rPr lang="en-US" sz="2800" b="1"/>
                <a:t>Trang phục của Bác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7" descr="Clip 4"/>
          <p:cNvPicPr>
            <a:picLocks noGrp="1" noChangeAspect="1" noChangeArrowheads="1"/>
          </p:cNvPicPr>
          <p:nvPr>
            <p:ph sz="half" idx="1"/>
          </p:nvPr>
        </p:nvPicPr>
        <p:blipFill>
          <a:blip r:embed="rId2" cstate="print"/>
          <a:srcRect/>
          <a:stretch>
            <a:fillRect/>
          </a:stretch>
        </p:blipFill>
        <p:spPr bwMode="auto">
          <a:xfrm>
            <a:off x="228601" y="990601"/>
            <a:ext cx="4297680" cy="4445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descr="11123mt7"/>
          <p:cNvPicPr>
            <a:picLocks noGrp="1" noChangeAspect="1" noChangeArrowheads="1"/>
          </p:cNvPicPr>
          <p:nvPr>
            <p:ph sz="half" idx="2"/>
          </p:nvPr>
        </p:nvPicPr>
        <p:blipFill>
          <a:blip r:embed="rId3" cstate="print"/>
          <a:srcRect/>
          <a:stretch>
            <a:fillRect/>
          </a:stretch>
        </p:blipFill>
        <p:spPr bwMode="auto">
          <a:xfrm>
            <a:off x="4724400" y="990600"/>
            <a:ext cx="3971794"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h Bac Ho"/>
          <p:cNvPicPr>
            <a:picLocks noChangeAspect="1" noChangeArrowheads="1"/>
          </p:cNvPicPr>
          <p:nvPr/>
        </p:nvPicPr>
        <p:blipFill>
          <a:blip r:embed="rId3" cstate="print"/>
          <a:srcRect/>
          <a:stretch>
            <a:fillRect/>
          </a:stretch>
        </p:blipFill>
        <p:spPr bwMode="auto">
          <a:xfrm>
            <a:off x="685800" y="533400"/>
            <a:ext cx="7863840" cy="5348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1" name="Text Box 4"/>
          <p:cNvSpPr txBox="1">
            <a:spLocks noChangeArrowheads="1"/>
          </p:cNvSpPr>
          <p:nvPr/>
        </p:nvSpPr>
        <p:spPr bwMode="auto">
          <a:xfrm>
            <a:off x="609600" y="6019800"/>
            <a:ext cx="8229600" cy="584775"/>
          </a:xfrm>
          <a:prstGeom prst="rect">
            <a:avLst/>
          </a:prstGeom>
          <a:noFill/>
          <a:ln w="9525">
            <a:noFill/>
            <a:miter lim="800000"/>
            <a:headEnd/>
            <a:tailEnd/>
          </a:ln>
        </p:spPr>
        <p:txBody>
          <a:bodyPr>
            <a:spAutoFit/>
          </a:bodyPr>
          <a:lstStyle/>
          <a:p>
            <a:pPr algn="ctr">
              <a:spcBef>
                <a:spcPct val="50000"/>
              </a:spcBef>
            </a:pPr>
            <a:r>
              <a:rPr lang="en-US" sz="3200" b="1" dirty="0" err="1" smtClean="0">
                <a:solidFill>
                  <a:srgbClr val="FF3300"/>
                </a:solidFill>
                <a:latin typeface="Times New Roman" pitchFamily="18" charset="0"/>
                <a:cs typeface="Times New Roman" pitchFamily="18" charset="0"/>
              </a:rPr>
              <a:t>Bác</a:t>
            </a:r>
            <a:r>
              <a:rPr lang="en-US" sz="3200" b="1" dirty="0" smtClean="0">
                <a:solidFill>
                  <a:srgbClr val="FF3300"/>
                </a:solidFill>
                <a:latin typeface="Times New Roman" pitchFamily="18" charset="0"/>
                <a:cs typeface="Times New Roman" pitchFamily="18" charset="0"/>
              </a:rPr>
              <a:t> </a:t>
            </a:r>
            <a:r>
              <a:rPr lang="en-US" sz="3200" b="1" dirty="0" err="1" smtClean="0">
                <a:solidFill>
                  <a:srgbClr val="FF3300"/>
                </a:solidFill>
                <a:latin typeface="Times New Roman" pitchFamily="18" charset="0"/>
                <a:cs typeface="Times New Roman" pitchFamily="18" charset="0"/>
              </a:rPr>
              <a:t>Hồ</a:t>
            </a:r>
            <a:r>
              <a:rPr lang="en-US" sz="3200" b="1" dirty="0" smtClean="0">
                <a:solidFill>
                  <a:srgbClr val="FF3300"/>
                </a:solidFill>
                <a:latin typeface="Times New Roman" pitchFamily="18" charset="0"/>
                <a:cs typeface="Times New Roman" pitchFamily="18" charset="0"/>
              </a:rPr>
              <a:t> </a:t>
            </a:r>
            <a:r>
              <a:rPr lang="en-US" sz="3200" b="1" dirty="0" err="1" smtClean="0">
                <a:solidFill>
                  <a:srgbClr val="FF3300"/>
                </a:solidFill>
                <a:latin typeface="Times New Roman" pitchFamily="18" charset="0"/>
                <a:cs typeface="Times New Roman" pitchFamily="18" charset="0"/>
              </a:rPr>
              <a:t>bên</a:t>
            </a:r>
            <a:r>
              <a:rPr lang="en-US" sz="3200" b="1" dirty="0" smtClean="0">
                <a:solidFill>
                  <a:srgbClr val="FF3300"/>
                </a:solidFill>
                <a:latin typeface="Times New Roman" pitchFamily="18" charset="0"/>
                <a:cs typeface="Times New Roman" pitchFamily="18" charset="0"/>
              </a:rPr>
              <a:t> </a:t>
            </a:r>
            <a:r>
              <a:rPr lang="en-US" sz="3200" b="1" dirty="0" err="1" smtClean="0">
                <a:solidFill>
                  <a:srgbClr val="FF3300"/>
                </a:solidFill>
                <a:latin typeface="Times New Roman" pitchFamily="18" charset="0"/>
                <a:cs typeface="Times New Roman" pitchFamily="18" charset="0"/>
              </a:rPr>
              <a:t>bàn</a:t>
            </a:r>
            <a:r>
              <a:rPr lang="en-US" sz="3200" b="1" dirty="0" smtClean="0">
                <a:solidFill>
                  <a:srgbClr val="FF3300"/>
                </a:solidFill>
                <a:latin typeface="Times New Roman" pitchFamily="18" charset="0"/>
                <a:cs typeface="Times New Roman" pitchFamily="18" charset="0"/>
              </a:rPr>
              <a:t> </a:t>
            </a:r>
            <a:r>
              <a:rPr lang="en-US" sz="3200" b="1" dirty="0" err="1" smtClean="0">
                <a:solidFill>
                  <a:srgbClr val="FF3300"/>
                </a:solidFill>
                <a:latin typeface="Times New Roman" pitchFamily="18" charset="0"/>
                <a:cs typeface="Times New Roman" pitchFamily="18" charset="0"/>
              </a:rPr>
              <a:t>làm</a:t>
            </a:r>
            <a:r>
              <a:rPr lang="en-US" sz="3200" b="1" dirty="0" smtClean="0">
                <a:solidFill>
                  <a:srgbClr val="FF3300"/>
                </a:solidFill>
                <a:latin typeface="Times New Roman" pitchFamily="18" charset="0"/>
                <a:cs typeface="Times New Roman" pitchFamily="18" charset="0"/>
              </a:rPr>
              <a:t> </a:t>
            </a:r>
            <a:r>
              <a:rPr lang="en-US" sz="3200" b="1" dirty="0" err="1" smtClean="0">
                <a:solidFill>
                  <a:srgbClr val="FF3300"/>
                </a:solidFill>
                <a:latin typeface="Times New Roman" pitchFamily="18" charset="0"/>
                <a:cs typeface="Times New Roman" pitchFamily="18" charset="0"/>
              </a:rPr>
              <a:t>việc</a:t>
            </a:r>
            <a:endParaRPr lang="en-US" sz="3200" dirty="0">
              <a:solidFill>
                <a:srgbClr val="FF3300"/>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1066800"/>
            <a:ext cx="4953000" cy="519113"/>
          </a:xfrm>
          <a:prstGeom prst="rect">
            <a:avLst/>
          </a:prstGeom>
          <a:noFill/>
          <a:ln w="9525">
            <a:noFill/>
            <a:miter lim="800000"/>
            <a:headEnd/>
            <a:tailEnd/>
          </a:ln>
          <a:effectLst/>
        </p:spPr>
        <p:txBody>
          <a:bodyPr>
            <a:spAutoFit/>
          </a:bodyPr>
          <a:lstStyle/>
          <a:p>
            <a:pPr>
              <a:spcBef>
                <a:spcPct val="50000"/>
              </a:spcBef>
            </a:pPr>
            <a:endParaRPr lang="en-US" sz="2800"/>
          </a:p>
        </p:txBody>
      </p:sp>
      <p:pic>
        <p:nvPicPr>
          <p:cNvPr id="20484" name="Picture 4"/>
          <p:cNvPicPr>
            <a:picLocks noChangeAspect="1" noChangeArrowheads="1"/>
          </p:cNvPicPr>
          <p:nvPr/>
        </p:nvPicPr>
        <p:blipFill>
          <a:blip r:embed="rId2" cstate="print"/>
          <a:srcRect/>
          <a:stretch>
            <a:fillRect/>
          </a:stretch>
        </p:blipFill>
        <p:spPr bwMode="auto">
          <a:xfrm>
            <a:off x="262597" y="228600"/>
            <a:ext cx="8576603" cy="5669280"/>
          </a:xfrm>
          <a:prstGeom prst="rect">
            <a:avLst/>
          </a:prstGeom>
          <a:noFill/>
          <a:ln w="9525">
            <a:noFill/>
            <a:miter lim="800000"/>
            <a:headEnd/>
            <a:tailEnd/>
          </a:ln>
          <a:effectLst/>
        </p:spPr>
      </p:pic>
      <p:sp>
        <p:nvSpPr>
          <p:cNvPr id="78850" name="Rectangle 2"/>
          <p:cNvSpPr>
            <a:spLocks noChangeArrowheads="1"/>
          </p:cNvSpPr>
          <p:nvPr/>
        </p:nvSpPr>
        <p:spPr bwMode="auto">
          <a:xfrm>
            <a:off x="0" y="5715000"/>
            <a:ext cx="9144000" cy="1143000"/>
          </a:xfrm>
          <a:prstGeom prst="rect">
            <a:avLst/>
          </a:prstGeom>
          <a:noFill/>
          <a:ln w="9525">
            <a:noFill/>
            <a:miter lim="800000"/>
            <a:headEnd/>
            <a:tailEnd/>
          </a:ln>
          <a:effectLst/>
        </p:spPr>
        <p:txBody>
          <a:bodyPr anchor="ctr"/>
          <a:lstStyle/>
          <a:p>
            <a:pPr algn="ctr" eaLnBrk="1" hangingPunct="1"/>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Bác</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Hồ</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với</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các</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anh</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hùng</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dũng</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sĩ</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a:t>
            </a:r>
            <a:r>
              <a:rPr lang="en-US" sz="3200" b="1" i="1" dirty="0" err="1" smtClean="0">
                <a:solidFill>
                  <a:schemeClr val="tx2"/>
                </a:solidFill>
                <a:effectLst>
                  <a:outerShdw blurRad="38100" dist="38100" dir="2700000" algn="tl">
                    <a:srgbClr val="000000"/>
                  </a:outerShdw>
                </a:effectLst>
                <a:latin typeface="Times New Roman" pitchFamily="18" charset="0"/>
                <a:cs typeface="Times New Roman" pitchFamily="18" charset="0"/>
              </a:rPr>
              <a:t>miền</a:t>
            </a:r>
            <a:r>
              <a:rPr lang="en-US" sz="3200" b="1" i="1" dirty="0" smtClean="0">
                <a:solidFill>
                  <a:schemeClr val="tx2"/>
                </a:solidFill>
                <a:effectLst>
                  <a:outerShdw blurRad="38100" dist="38100" dir="2700000" algn="tl">
                    <a:srgbClr val="000000"/>
                  </a:outerShdw>
                </a:effectLst>
                <a:latin typeface="Times New Roman" pitchFamily="18" charset="0"/>
                <a:cs typeface="Times New Roman" pitchFamily="18" charset="0"/>
              </a:rPr>
              <a:t> Nam</a:t>
            </a:r>
            <a:endParaRPr lang="en-US" sz="3200" b="1" i="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78850"/>
                                        </p:tgtEl>
                                        <p:attrNameLst>
                                          <p:attrName>style.visibility</p:attrName>
                                        </p:attrNameLst>
                                      </p:cBhvr>
                                      <p:to>
                                        <p:strVal val="visible"/>
                                      </p:to>
                                    </p:set>
                                    <p:animEffect transition="in" filter="diamond(in)">
                                      <p:cBhvr>
                                        <p:cTn id="11"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cstate="print"/>
          <a:srcRect/>
          <a:stretch>
            <a:fillRect/>
          </a:stretch>
        </p:blipFill>
        <p:spPr bwMode="auto">
          <a:xfrm>
            <a:off x="207963" y="254000"/>
            <a:ext cx="4211637" cy="279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179" name="Picture 2"/>
          <p:cNvPicPr>
            <a:picLocks noChangeAspect="1"/>
          </p:cNvPicPr>
          <p:nvPr/>
        </p:nvPicPr>
        <p:blipFill>
          <a:blip r:embed="rId3" cstate="print"/>
          <a:srcRect/>
          <a:stretch>
            <a:fillRect/>
          </a:stretch>
        </p:blipFill>
        <p:spPr bwMode="auto">
          <a:xfrm>
            <a:off x="4564063" y="3213100"/>
            <a:ext cx="4481512" cy="3484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93675" y="4308475"/>
            <a:ext cx="4370388" cy="954107"/>
          </a:xfrm>
          <a:prstGeom prst="rect">
            <a:avLst/>
          </a:prstGeom>
          <a:noFill/>
        </p:spPr>
        <p:txBody>
          <a:bodyPr>
            <a:spAutoFit/>
          </a:bodyPr>
          <a:lstStyle/>
          <a:p>
            <a:pPr eaLnBrk="1" fontAlgn="auto" hangingPunct="1">
              <a:spcBef>
                <a:spcPts val="0"/>
              </a:spcBef>
              <a:spcAft>
                <a:spcPts val="0"/>
              </a:spcAft>
              <a:defRPr/>
            </a:pPr>
            <a:r>
              <a:rPr lang="vi-VN" sz="2800" b="1" dirty="0">
                <a:solidFill>
                  <a:srgbClr val="FF0000"/>
                </a:solidFill>
                <a:latin typeface="+mj-lt"/>
              </a:rPr>
              <a:t>Bác Hồ thăm các cháu thiếu nhi miền Nam...</a:t>
            </a:r>
            <a:endParaRPr lang="en-GB" sz="28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ircle(in)">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circle(in)">
                                      <p:cBhvr>
                                        <p:cTn id="12" dur="20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2" cstate="print"/>
          <a:srcRect/>
          <a:stretch>
            <a:fillRect/>
          </a:stretch>
        </p:blipFill>
        <p:spPr bwMode="auto">
          <a:xfrm>
            <a:off x="4084319" y="3052763"/>
            <a:ext cx="4754881" cy="356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03" name="Picture 4"/>
          <p:cNvPicPr>
            <a:picLocks noChangeAspect="1"/>
          </p:cNvPicPr>
          <p:nvPr/>
        </p:nvPicPr>
        <p:blipFill>
          <a:blip r:embed="rId3" cstate="print"/>
          <a:srcRect/>
          <a:stretch>
            <a:fillRect/>
          </a:stretch>
        </p:blipFill>
        <p:spPr bwMode="auto">
          <a:xfrm>
            <a:off x="197928" y="174625"/>
            <a:ext cx="3764472" cy="2651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06913" y="296863"/>
            <a:ext cx="4302125" cy="1814512"/>
          </a:xfrm>
          <a:prstGeom prst="rect">
            <a:avLst/>
          </a:prstGeom>
          <a:noFill/>
        </p:spPr>
        <p:txBody>
          <a:bodyPr>
            <a:spAutoFit/>
          </a:bodyPr>
          <a:lstStyle/>
          <a:p>
            <a:pPr algn="just" eaLnBrk="1" fontAlgn="auto" hangingPunct="1">
              <a:spcBef>
                <a:spcPts val="0"/>
              </a:spcBef>
              <a:spcAft>
                <a:spcPts val="0"/>
              </a:spcAft>
              <a:defRPr/>
            </a:pPr>
            <a:r>
              <a:rPr lang="vi-VN" sz="2800" b="1" i="1" dirty="0">
                <a:solidFill>
                  <a:srgbClr val="FF0000"/>
                </a:solidFill>
                <a:latin typeface="+mj-lt"/>
              </a:rPr>
              <a:t>Bác Hồ đi thăm nhà tập thể của công nhân từ nơi làm việc đến phòng ở, phòng ăn...</a:t>
            </a:r>
            <a:endParaRPr lang="en-GB" sz="2800" b="1" i="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ircle(in)">
                                      <p:cBhvr>
                                        <p:cTn id="7" dur="20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circle(in)">
                                      <p:cBhvr>
                                        <p:cTn id="12" dur="2000"/>
                                        <p:tgtEl>
                                          <p:spTgt spid="5120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7575" y="384175"/>
            <a:ext cx="7772400" cy="604838"/>
          </a:xfrm>
          <a:prstGeom prst="rect">
            <a:avLst/>
          </a:prstGeom>
          <a:noFill/>
          <a:ln w="38100" cmpd="dbl">
            <a:solidFill>
              <a:srgbClr val="000099"/>
            </a:solidFill>
            <a:miter lim="800000"/>
            <a:headEnd/>
            <a:tailEnd/>
          </a:ln>
        </p:spPr>
        <p:txBody>
          <a:bodyPr>
            <a:spAutoFit/>
          </a:bodyPr>
          <a:lstStyle/>
          <a:p>
            <a:pPr marL="342900" indent="-342900" algn="ctr" eaLnBrk="1" hangingPunct="1">
              <a:lnSpc>
                <a:spcPct val="130000"/>
              </a:lnSpc>
            </a:pPr>
            <a:r>
              <a:rPr lang="es-MX" sz="2400" b="1" i="1" dirty="0" err="1">
                <a:solidFill>
                  <a:srgbClr val="003366"/>
                </a:solidFill>
                <a:latin typeface=".VnArabia" pitchFamily="34" charset="0"/>
              </a:rPr>
              <a:t>LuËn</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iÓm</a:t>
            </a:r>
            <a:r>
              <a:rPr lang="es-MX" sz="2400" b="1" i="1" dirty="0">
                <a:solidFill>
                  <a:srgbClr val="003366"/>
                </a:solidFill>
                <a:latin typeface=".VnArabia" pitchFamily="34" charset="0"/>
              </a:rPr>
              <a:t> 2: </a:t>
            </a:r>
            <a:r>
              <a:rPr lang="es-MX" sz="2400" b="1" i="1" dirty="0" err="1">
                <a:solidFill>
                  <a:srgbClr val="003366"/>
                </a:solidFill>
                <a:latin typeface=".VnArabia" pitchFamily="34" charset="0"/>
              </a:rPr>
              <a:t>B¸c</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gi¶n</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dÞ</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trong</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lêi</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nãi</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bµi</a:t>
            </a:r>
            <a:r>
              <a:rPr lang="es-MX" sz="2400" b="1" i="1" dirty="0">
                <a:solidFill>
                  <a:srgbClr val="003366"/>
                </a:solidFill>
                <a:latin typeface=".VnArabia" pitchFamily="34" charset="0"/>
              </a:rPr>
              <a:t> </a:t>
            </a:r>
            <a:r>
              <a:rPr lang="es-MX" sz="2400" b="1" i="1" dirty="0" err="1">
                <a:solidFill>
                  <a:srgbClr val="003366"/>
                </a:solidFill>
                <a:latin typeface=".VnArabia" pitchFamily="34" charset="0"/>
              </a:rPr>
              <a:t>viÕt</a:t>
            </a:r>
            <a:r>
              <a:rPr lang="es-MX" sz="2400" b="1" i="1" dirty="0">
                <a:solidFill>
                  <a:srgbClr val="003366"/>
                </a:solidFill>
                <a:latin typeface=".VnArabia" pitchFamily="34" charset="0"/>
              </a:rPr>
              <a:t>.</a:t>
            </a:r>
            <a:endParaRPr lang="en-US" sz="2400" b="1" i="1" dirty="0">
              <a:solidFill>
                <a:srgbClr val="003366"/>
              </a:solidFill>
              <a:latin typeface=".VnArabia" pitchFamily="34" charset="0"/>
            </a:endParaRPr>
          </a:p>
        </p:txBody>
      </p:sp>
      <p:sp>
        <p:nvSpPr>
          <p:cNvPr id="30723" name="Line 7"/>
          <p:cNvSpPr>
            <a:spLocks noChangeShapeType="1"/>
          </p:cNvSpPr>
          <p:nvPr/>
        </p:nvSpPr>
        <p:spPr bwMode="auto">
          <a:xfrm flipH="1">
            <a:off x="2254250" y="1014413"/>
            <a:ext cx="2549525" cy="620712"/>
          </a:xfrm>
          <a:prstGeom prst="line">
            <a:avLst/>
          </a:prstGeom>
          <a:noFill/>
          <a:ln w="9525">
            <a:solidFill>
              <a:schemeClr val="tx1"/>
            </a:solidFill>
            <a:round/>
            <a:headEnd/>
            <a:tailEnd type="triangle" w="med" len="med"/>
          </a:ln>
        </p:spPr>
        <p:txBody>
          <a:bodyPr/>
          <a:lstStyle/>
          <a:p>
            <a:endParaRPr lang="en-US"/>
          </a:p>
        </p:txBody>
      </p:sp>
      <p:sp>
        <p:nvSpPr>
          <p:cNvPr id="30724" name="Text Box 24"/>
          <p:cNvSpPr txBox="1">
            <a:spLocks noChangeArrowheads="1"/>
          </p:cNvSpPr>
          <p:nvPr/>
        </p:nvSpPr>
        <p:spPr bwMode="auto">
          <a:xfrm>
            <a:off x="76200" y="1600200"/>
            <a:ext cx="4572000" cy="1772793"/>
          </a:xfrm>
          <a:prstGeom prst="rect">
            <a:avLst/>
          </a:prstGeom>
          <a:noFill/>
          <a:ln w="38100" cmpd="dbl">
            <a:solidFill>
              <a:srgbClr val="000099"/>
            </a:solidFill>
            <a:miter lim="800000"/>
            <a:headEnd/>
            <a:tailEnd/>
          </a:ln>
        </p:spPr>
        <p:txBody>
          <a:bodyPr>
            <a:spAutoFit/>
          </a:bodyPr>
          <a:lstStyle/>
          <a:p>
            <a:pPr marL="342900" indent="-342900" eaLnBrk="1" hangingPunct="1">
              <a:lnSpc>
                <a:spcPct val="130000"/>
              </a:lnSpc>
              <a:buFontTx/>
              <a:buChar char="-"/>
            </a:pPr>
            <a:r>
              <a:rPr lang="vi-VN" sz="2000" b="1" i="1" dirty="0">
                <a:solidFill>
                  <a:srgbClr val="003366"/>
                </a:solidFill>
                <a:latin typeface="Times New Roman" pitchFamily="18" charset="0"/>
                <a:cs typeface="Times New Roman" pitchFamily="18" charset="0"/>
              </a:rPr>
              <a:t>«Không có gì quý hơn độc lập tự do.»</a:t>
            </a:r>
          </a:p>
          <a:p>
            <a:pPr marL="342900" indent="-342900" eaLnBrk="1" hangingPunct="1">
              <a:lnSpc>
                <a:spcPct val="130000"/>
              </a:lnSpc>
              <a:buFontTx/>
              <a:buChar char="-"/>
            </a:pPr>
            <a:endParaRPr lang="vi-VN" sz="2400" b="1" i="1" dirty="0">
              <a:solidFill>
                <a:srgbClr val="003366"/>
              </a:solidFill>
              <a:latin typeface="Times New Roman" pitchFamily="18" charset="0"/>
              <a:cs typeface="Times New Roman" pitchFamily="18" charset="0"/>
            </a:endParaRPr>
          </a:p>
          <a:p>
            <a:pPr marL="342900" indent="-342900" eaLnBrk="1" hangingPunct="1">
              <a:lnSpc>
                <a:spcPct val="130000"/>
              </a:lnSpc>
              <a:buFontTx/>
              <a:buChar char="-"/>
            </a:pPr>
            <a:endParaRPr lang="vi-VN" sz="2000" b="1" i="1" dirty="0">
              <a:solidFill>
                <a:srgbClr val="003366"/>
              </a:solidFill>
              <a:latin typeface="Times New Roman" pitchFamily="18" charset="0"/>
              <a:cs typeface="Times New Roman" pitchFamily="18" charset="0"/>
            </a:endParaRPr>
          </a:p>
          <a:p>
            <a:pPr marL="342900" indent="-342900" eaLnBrk="1" hangingPunct="1">
              <a:lnSpc>
                <a:spcPct val="130000"/>
              </a:lnSpc>
              <a:buFontTx/>
              <a:buChar char="-"/>
            </a:pPr>
            <a:endParaRPr lang="vi-VN" sz="2000" b="1" i="1" dirty="0">
              <a:solidFill>
                <a:srgbClr val="003366"/>
              </a:solidFill>
              <a:latin typeface="Times New Roman" pitchFamily="18" charset="0"/>
              <a:cs typeface="Times New Roman" pitchFamily="18" charset="0"/>
            </a:endParaRPr>
          </a:p>
        </p:txBody>
      </p:sp>
      <p:sp>
        <p:nvSpPr>
          <p:cNvPr id="2" name="Oval Callout 1"/>
          <p:cNvSpPr>
            <a:spLocks noChangeArrowheads="1"/>
          </p:cNvSpPr>
          <p:nvPr/>
        </p:nvSpPr>
        <p:spPr bwMode="auto">
          <a:xfrm>
            <a:off x="354013" y="4889500"/>
            <a:ext cx="8148637" cy="1816100"/>
          </a:xfrm>
          <a:prstGeom prst="wedgeEllipseCallout">
            <a:avLst>
              <a:gd name="adj1" fmla="val -20838"/>
              <a:gd name="adj2" fmla="val 49824"/>
            </a:avLst>
          </a:prstGeom>
          <a:solidFill>
            <a:schemeClr val="accent1"/>
          </a:solidFill>
          <a:ln w="12700" algn="ctr">
            <a:solidFill>
              <a:srgbClr val="41719C"/>
            </a:solidFill>
            <a:miter lim="800000"/>
            <a:headEnd/>
            <a:tailEnd/>
          </a:ln>
        </p:spPr>
        <p:txBody>
          <a:bodyPr anchor="ctr"/>
          <a:lstStyle/>
          <a:p>
            <a:pPr algn="ctr" eaLnBrk="1" fontAlgn="auto" hangingPunct="1">
              <a:spcBef>
                <a:spcPts val="0"/>
              </a:spcBef>
              <a:spcAft>
                <a:spcPts val="0"/>
              </a:spcAft>
              <a:defRPr/>
            </a:pPr>
            <a:r>
              <a:rPr lang="vi-VN" sz="2800" dirty="0">
                <a:solidFill>
                  <a:schemeClr val="lt1"/>
                </a:solidFill>
                <a:latin typeface="+mj-lt"/>
              </a:rPr>
              <a:t>Hãy kể thêm dẫn chứng về số câu nói và bài viết khác của Bác cũng rất giản dị mà có ý nghĩa sâu sắc.</a:t>
            </a:r>
            <a:endParaRPr lang="en-GB" sz="2800" dirty="0">
              <a:solidFill>
                <a:schemeClr val="lt1"/>
              </a:solidFill>
              <a:latin typeface="+mj-lt"/>
            </a:endParaRPr>
          </a:p>
        </p:txBody>
      </p:sp>
      <p:sp>
        <p:nvSpPr>
          <p:cNvPr id="30726" name="Text Box 24"/>
          <p:cNvSpPr txBox="1">
            <a:spLocks noChangeArrowheads="1"/>
          </p:cNvSpPr>
          <p:nvPr/>
        </p:nvSpPr>
        <p:spPr bwMode="auto">
          <a:xfrm>
            <a:off x="4803775" y="1652588"/>
            <a:ext cx="4249738" cy="1693862"/>
          </a:xfrm>
          <a:prstGeom prst="rect">
            <a:avLst/>
          </a:prstGeom>
          <a:noFill/>
          <a:ln w="38100" cmpd="dbl">
            <a:solidFill>
              <a:srgbClr val="000099"/>
            </a:solidFill>
            <a:miter lim="800000"/>
            <a:headEnd/>
            <a:tailEnd/>
          </a:ln>
        </p:spPr>
        <p:txBody>
          <a:bodyPr>
            <a:spAutoFit/>
          </a:bodyPr>
          <a:lstStyle/>
          <a:p>
            <a:pPr marL="342900" indent="-342900" algn="just" eaLnBrk="1" hangingPunct="1">
              <a:lnSpc>
                <a:spcPct val="130000"/>
              </a:lnSpc>
              <a:buFontTx/>
              <a:buChar char="-"/>
            </a:pPr>
            <a:r>
              <a:rPr lang="vi-VN" sz="2000" b="1" i="1" dirty="0">
                <a:solidFill>
                  <a:srgbClr val="003366"/>
                </a:solidFill>
                <a:latin typeface="Times New Roman" pitchFamily="18" charset="0"/>
                <a:cs typeface="Times New Roman" pitchFamily="18" charset="0"/>
              </a:rPr>
              <a:t>«Nước Việt Nam là một, dân tộc Việt Nam là một, sông có thể cạn, núi có thể mòn, song chân lý ấy không bao giờ thay đổi.»</a:t>
            </a:r>
            <a:endParaRPr lang="en-US" sz="2000" b="1" i="1" dirty="0">
              <a:solidFill>
                <a:srgbClr val="003366"/>
              </a:solidFill>
              <a:latin typeface="Times New Roman" pitchFamily="18" charset="0"/>
              <a:cs typeface="Times New Roman" pitchFamily="18" charset="0"/>
            </a:endParaRPr>
          </a:p>
        </p:txBody>
      </p:sp>
      <p:sp>
        <p:nvSpPr>
          <p:cNvPr id="30727" name="Line 7"/>
          <p:cNvSpPr>
            <a:spLocks noChangeShapeType="1"/>
          </p:cNvSpPr>
          <p:nvPr/>
        </p:nvSpPr>
        <p:spPr bwMode="auto">
          <a:xfrm>
            <a:off x="4803775" y="1014413"/>
            <a:ext cx="2189163" cy="614362"/>
          </a:xfrm>
          <a:prstGeom prst="line">
            <a:avLst/>
          </a:prstGeom>
          <a:noFill/>
          <a:ln w="9525">
            <a:solidFill>
              <a:schemeClr val="tx1"/>
            </a:solidFill>
            <a:round/>
            <a:headEnd/>
            <a:tailEnd type="triangle" w="med" len="med"/>
          </a:ln>
        </p:spPr>
        <p:txBody>
          <a:bodyPr/>
          <a:lstStyle/>
          <a:p>
            <a:endParaRPr lang="en-US"/>
          </a:p>
        </p:txBody>
      </p:sp>
      <p:sp>
        <p:nvSpPr>
          <p:cNvPr id="30732" name="Text Box 12"/>
          <p:cNvSpPr txBox="1">
            <a:spLocks noChangeArrowheads="1"/>
          </p:cNvSpPr>
          <p:nvPr/>
        </p:nvSpPr>
        <p:spPr bwMode="auto">
          <a:xfrm>
            <a:off x="768350" y="3843338"/>
            <a:ext cx="7331075" cy="1200329"/>
          </a:xfrm>
          <a:prstGeom prst="rect">
            <a:avLst/>
          </a:prstGeom>
          <a:noFill/>
          <a:ln w="9525">
            <a:noFill/>
            <a:miter lim="800000"/>
            <a:headEnd/>
            <a:tailEnd/>
          </a:ln>
        </p:spPr>
        <p:txBody>
          <a:bodyPr>
            <a:spAutoFit/>
          </a:bodyPr>
          <a:lstStyle/>
          <a:p>
            <a:pPr>
              <a:spcBef>
                <a:spcPct val="50000"/>
              </a:spcBef>
            </a:pPr>
            <a:r>
              <a:rPr lang="en-US" sz="2400" b="1" dirty="0" err="1" smtClean="0">
                <a:solidFill>
                  <a:srgbClr val="0000FF"/>
                </a:solidFill>
                <a:latin typeface="Times New Roman" pitchFamily="18" charset="0"/>
              </a:rPr>
              <a:t>Hai</a:t>
            </a:r>
            <a:r>
              <a:rPr lang="en-US" sz="2400" b="1" dirty="0" smtClean="0">
                <a:solidFill>
                  <a:srgbClr val="0000FF"/>
                </a:solidFill>
                <a:latin typeface="Times New Roman" pitchFamily="18" charset="0"/>
              </a:rPr>
              <a:t> </a:t>
            </a:r>
            <a:r>
              <a:rPr lang="en-US" sz="2400" b="1" dirty="0" err="1">
                <a:solidFill>
                  <a:srgbClr val="0000FF"/>
                </a:solidFill>
                <a:latin typeface="Times New Roman" pitchFamily="18" charset="0"/>
              </a:rPr>
              <a:t>câu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nói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nổi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tiếng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ý </a:t>
            </a:r>
            <a:r>
              <a:rPr lang="en-US" sz="2400" b="1" dirty="0" err="1">
                <a:solidFill>
                  <a:srgbClr val="0000FF"/>
                </a:solidFill>
                <a:latin typeface="Times New Roman" pitchFamily="18" charset="0"/>
              </a:rPr>
              <a:t>nghĩa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sắc</a:t>
            </a:r>
            <a:r>
              <a:rPr lang="en-US" sz="2400" b="1" dirty="0">
                <a:solidFill>
                  <a:srgbClr val="0000FF"/>
                </a:solidFill>
                <a:latin typeface="Times New Roman" pitchFamily="18" charset="0"/>
              </a:rPr>
              <a: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Nêu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được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tinh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thần</a:t>
            </a:r>
            <a:r>
              <a:rPr lang="en-US" sz="2400" b="1" dirty="0">
                <a:solidFill>
                  <a:srgbClr val="FF0000"/>
                </a:solidFill>
                <a:latin typeface="Times New Roman" pitchFamily="18" charset="0"/>
              </a:rPr>
              <a:t> , </a:t>
            </a:r>
            <a:r>
              <a:rPr lang="en-US" sz="2400" b="1" dirty="0" err="1">
                <a:solidFill>
                  <a:srgbClr val="FF0000"/>
                </a:solidFill>
                <a:latin typeface="Times New Roman" pitchFamily="18" charset="0"/>
              </a:rPr>
              <a:t>khát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vọng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của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tộc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Việt</a:t>
            </a:r>
            <a:r>
              <a:rPr lang="en-US" sz="2400" b="1" dirty="0">
                <a:solidFill>
                  <a:srgbClr val="FF0000"/>
                </a:solidFill>
                <a:latin typeface="Times New Roman" pitchFamily="18" charset="0"/>
              </a:rPr>
              <a:t> Nam </a:t>
            </a:r>
            <a:r>
              <a:rPr lang="en-US" sz="2400" b="1" dirty="0" err="1">
                <a:solidFill>
                  <a:srgbClr val="FF0000"/>
                </a:solidFill>
                <a:latin typeface="Times New Roman" pitchFamily="18" charset="0"/>
              </a:rPr>
              <a:t>trong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thời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Hồ</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Chí</a:t>
            </a:r>
            <a:r>
              <a:rPr lang="en-US" sz="2400" b="1" dirty="0">
                <a:solidFill>
                  <a:srgbClr val="FF0000"/>
                </a:solidFill>
                <a:latin typeface="Times New Roman" pitchFamily="18" charset="0"/>
              </a:rPr>
              <a:t> Minh</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3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
            <a:ext cx="8839200" cy="1371600"/>
          </a:xfrm>
        </p:spPr>
        <p:txBody>
          <a:bodyPr rtlCol="0">
            <a:normAutofit fontScale="90000"/>
          </a:bodyPr>
          <a:lstStyle/>
          <a:p>
            <a:pPr eaLnBrk="1" fontAlgn="auto" hangingPunct="1">
              <a:spcAft>
                <a:spcPts val="0"/>
              </a:spcAft>
              <a:defRPr/>
            </a:pPr>
            <a:r>
              <a:rPr lang="en-US" sz="3500" dirty="0" err="1" smtClean="0">
                <a:solidFill>
                  <a:srgbClr val="FF0000"/>
                </a:solidFill>
                <a:latin typeface="Times New Roman" pitchFamily="18" charset="0"/>
                <a:cs typeface="Times New Roman" pitchFamily="18" charset="0"/>
              </a:rPr>
              <a:t>Tiết</a:t>
            </a:r>
            <a:r>
              <a:rPr lang="en-US" sz="3500" dirty="0" smtClean="0">
                <a:solidFill>
                  <a:srgbClr val="FF0000"/>
                </a:solidFill>
                <a:latin typeface="Times New Roman" pitchFamily="18" charset="0"/>
                <a:cs typeface="Times New Roman" pitchFamily="18" charset="0"/>
              </a:rPr>
              <a:t> 93</a:t>
            </a:r>
            <a:br>
              <a:rPr lang="en-US" sz="3500" dirty="0" smtClean="0">
                <a:solidFill>
                  <a:srgbClr val="FF0000"/>
                </a:solidFill>
                <a:latin typeface="Times New Roman" pitchFamily="18" charset="0"/>
                <a:cs typeface="Times New Roman" pitchFamily="18" charset="0"/>
              </a:rPr>
            </a:br>
            <a:r>
              <a:rPr lang="en-US" sz="3500" dirty="0" smtClean="0">
                <a:solidFill>
                  <a:srgbClr val="FF0000"/>
                </a:solidFill>
                <a:latin typeface="Times New Roman" pitchFamily="18" charset="0"/>
                <a:cs typeface="Times New Roman" pitchFamily="18" charset="0"/>
              </a:rPr>
              <a:t>         </a:t>
            </a:r>
            <a:r>
              <a:rPr lang="en-US" sz="3500" b="1" dirty="0" smtClean="0">
                <a:solidFill>
                  <a:srgbClr val="FF0000"/>
                </a:solidFill>
                <a:latin typeface="Times New Roman" pitchFamily="18" charset="0"/>
                <a:cs typeface="Times New Roman" pitchFamily="18" charset="0"/>
              </a:rPr>
              <a:t>ĐỨC TÍNH GIẢN DỊ CỦA BÁC HỒ</a:t>
            </a:r>
            <a:r>
              <a:rPr lang="en-US" sz="3500" dirty="0" smtClean="0">
                <a:solidFill>
                  <a:srgbClr val="FF0000"/>
                </a:solidFill>
                <a:latin typeface="Times New Roman" pitchFamily="18" charset="0"/>
                <a:cs typeface="Times New Roman" pitchFamily="18" charset="0"/>
              </a:rPr>
              <a:t/>
            </a:r>
            <a:br>
              <a:rPr lang="en-US" sz="3500" dirty="0" smtClean="0">
                <a:solidFill>
                  <a:srgbClr val="FF0000"/>
                </a:solidFill>
                <a:latin typeface="Times New Roman" pitchFamily="18" charset="0"/>
                <a:cs typeface="Times New Roman" pitchFamily="18" charset="0"/>
              </a:rPr>
            </a:br>
            <a:r>
              <a:rPr lang="en-US" sz="35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PHẠM </a:t>
            </a:r>
            <a:r>
              <a:rPr lang="en-US" sz="2700" dirty="0" smtClean="0">
                <a:latin typeface="Times New Roman" pitchFamily="18" charset="0"/>
                <a:cs typeface="Times New Roman" pitchFamily="18" charset="0"/>
              </a:rPr>
              <a:t>VĂN ĐỒNG)</a:t>
            </a:r>
          </a:p>
        </p:txBody>
      </p:sp>
      <p:pic>
        <p:nvPicPr>
          <p:cNvPr id="6147" name="Picture 5" descr="images35455_a1-t3"/>
          <p:cNvPicPr>
            <a:picLocks noChangeAspect="1" noChangeArrowheads="1"/>
          </p:cNvPicPr>
          <p:nvPr/>
        </p:nvPicPr>
        <p:blipFill>
          <a:blip r:embed="rId2" cstate="print"/>
          <a:srcRect/>
          <a:stretch>
            <a:fillRect/>
          </a:stretch>
        </p:blipFill>
        <p:spPr bwMode="auto">
          <a:xfrm>
            <a:off x="152400" y="1600200"/>
            <a:ext cx="8839200" cy="51054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17575" y="384175"/>
            <a:ext cx="7772400" cy="604838"/>
          </a:xfrm>
          <a:prstGeom prst="rect">
            <a:avLst/>
          </a:prstGeom>
          <a:noFill/>
          <a:ln w="38100" cmpd="dbl">
            <a:solidFill>
              <a:srgbClr val="000099"/>
            </a:solidFill>
            <a:miter lim="800000"/>
            <a:headEnd/>
            <a:tailEnd/>
          </a:ln>
        </p:spPr>
        <p:txBody>
          <a:bodyPr>
            <a:spAutoFit/>
          </a:bodyPr>
          <a:lstStyle/>
          <a:p>
            <a:pPr marL="342900" indent="-342900" algn="ctr" eaLnBrk="1" hangingPunct="1">
              <a:lnSpc>
                <a:spcPct val="130000"/>
              </a:lnSpc>
            </a:pPr>
            <a:r>
              <a:rPr lang="es-MX" sz="2400" b="1" i="1">
                <a:solidFill>
                  <a:srgbClr val="003366"/>
                </a:solidFill>
                <a:latin typeface=".VnArabia" pitchFamily="34" charset="0"/>
              </a:rPr>
              <a:t>LuËn ®iÓm 2: B¸c gi¶n dÞ trong lêi nãi, bµi viÕt.</a:t>
            </a:r>
            <a:endParaRPr lang="en-US" sz="2400" b="1" i="1">
              <a:solidFill>
                <a:srgbClr val="003366"/>
              </a:solidFill>
              <a:latin typeface=".VnArabia" pitchFamily="34" charset="0"/>
            </a:endParaRPr>
          </a:p>
        </p:txBody>
      </p:sp>
      <p:sp>
        <p:nvSpPr>
          <p:cNvPr id="31747" name="Line 7"/>
          <p:cNvSpPr>
            <a:spLocks noChangeShapeType="1"/>
          </p:cNvSpPr>
          <p:nvPr/>
        </p:nvSpPr>
        <p:spPr bwMode="auto">
          <a:xfrm flipH="1">
            <a:off x="2254250" y="1014413"/>
            <a:ext cx="2549525" cy="620712"/>
          </a:xfrm>
          <a:prstGeom prst="line">
            <a:avLst/>
          </a:prstGeom>
          <a:noFill/>
          <a:ln w="9525">
            <a:solidFill>
              <a:schemeClr val="tx1"/>
            </a:solidFill>
            <a:round/>
            <a:headEnd/>
            <a:tailEnd type="triangle" w="med" len="med"/>
          </a:ln>
        </p:spPr>
        <p:txBody>
          <a:bodyPr/>
          <a:lstStyle/>
          <a:p>
            <a:endParaRPr lang="en-US"/>
          </a:p>
        </p:txBody>
      </p:sp>
      <p:sp>
        <p:nvSpPr>
          <p:cNvPr id="47126" name="Text Box 22"/>
          <p:cNvSpPr txBox="1">
            <a:spLocks noChangeArrowheads="1"/>
          </p:cNvSpPr>
          <p:nvPr/>
        </p:nvSpPr>
        <p:spPr bwMode="auto">
          <a:xfrm>
            <a:off x="385763" y="4198938"/>
            <a:ext cx="8501062" cy="1292225"/>
          </a:xfrm>
          <a:prstGeom prst="rect">
            <a:avLst/>
          </a:prstGeom>
          <a:noFill/>
          <a:ln w="38100" cmpd="dbl">
            <a:solidFill>
              <a:srgbClr val="000099"/>
            </a:solidFill>
            <a:miter lim="800000"/>
            <a:headEnd/>
            <a:tailEnd/>
          </a:ln>
        </p:spPr>
        <p:txBody>
          <a:bodyPr>
            <a:spAutoFit/>
          </a:bodyPr>
          <a:lstStyle/>
          <a:p>
            <a:pPr marL="342900" indent="-342900" algn="ctr" eaLnBrk="1" hangingPunct="1">
              <a:lnSpc>
                <a:spcPct val="130000"/>
              </a:lnSpc>
            </a:pPr>
            <a:r>
              <a:rPr lang="es-MX" sz="2000" b="1" i="1">
                <a:solidFill>
                  <a:srgbClr val="003366"/>
                </a:solidFill>
                <a:latin typeface=".VnArabia" pitchFamily="34" charset="0"/>
              </a:rPr>
              <a:t>B×nh luËn: </a:t>
            </a:r>
          </a:p>
          <a:p>
            <a:pPr marL="342900" indent="-342900" eaLnBrk="1" hangingPunct="1">
              <a:lnSpc>
                <a:spcPct val="130000"/>
              </a:lnSpc>
            </a:pPr>
            <a:r>
              <a:rPr lang="vi-VN" sz="2000" b="1" i="1">
                <a:solidFill>
                  <a:srgbClr val="003366"/>
                </a:solidFill>
                <a:latin typeface="Times New Roman" pitchFamily="18" charset="0"/>
                <a:cs typeface="Times New Roman" pitchFamily="18" charset="0"/>
              </a:rPr>
              <a:t>«Những chân lý giản dị mà sâu sắc đó lúc thâm nhập vào quả tim và bộ óc của hàng triệu con người đang chờ đợi nó, thì đó là sức mạnh vô địch.»</a:t>
            </a:r>
            <a:endParaRPr lang="en-US" sz="2000" b="1" i="1">
              <a:solidFill>
                <a:srgbClr val="003366"/>
              </a:solidFill>
              <a:latin typeface="Times New Roman" pitchFamily="18" charset="0"/>
              <a:cs typeface="Times New Roman" pitchFamily="18" charset="0"/>
            </a:endParaRPr>
          </a:p>
        </p:txBody>
      </p:sp>
      <p:sp>
        <p:nvSpPr>
          <p:cNvPr id="31749" name="Text Box 24"/>
          <p:cNvSpPr txBox="1">
            <a:spLocks noChangeArrowheads="1"/>
          </p:cNvSpPr>
          <p:nvPr/>
        </p:nvSpPr>
        <p:spPr bwMode="auto">
          <a:xfrm>
            <a:off x="76200" y="1658938"/>
            <a:ext cx="4572000" cy="1652587"/>
          </a:xfrm>
          <a:prstGeom prst="rect">
            <a:avLst/>
          </a:prstGeom>
          <a:noFill/>
          <a:ln w="38100" cmpd="dbl">
            <a:solidFill>
              <a:srgbClr val="000099"/>
            </a:solidFill>
            <a:miter lim="800000"/>
            <a:headEnd/>
            <a:tailEnd/>
          </a:ln>
        </p:spPr>
        <p:txBody>
          <a:bodyPr>
            <a:spAutoFit/>
          </a:bodyPr>
          <a:lstStyle/>
          <a:p>
            <a:pPr marL="342900" indent="-342900" eaLnBrk="1" hangingPunct="1">
              <a:lnSpc>
                <a:spcPct val="130000"/>
              </a:lnSpc>
              <a:buFontTx/>
              <a:buChar char="-"/>
            </a:pPr>
            <a:r>
              <a:rPr lang="vi-VN" sz="2000" b="1" i="1">
                <a:solidFill>
                  <a:srgbClr val="003366"/>
                </a:solidFill>
                <a:latin typeface="Times New Roman" pitchFamily="18" charset="0"/>
                <a:cs typeface="Times New Roman" pitchFamily="18" charset="0"/>
              </a:rPr>
              <a:t>«Không có gì quý hơn độc lập, tự do.»</a:t>
            </a:r>
          </a:p>
          <a:p>
            <a:pPr marL="342900" indent="-342900" eaLnBrk="1" hangingPunct="1">
              <a:lnSpc>
                <a:spcPct val="130000"/>
              </a:lnSpc>
              <a:buFontTx/>
              <a:buChar char="-"/>
            </a:pPr>
            <a:endParaRPr lang="vi-VN" sz="2000" b="1" i="1">
              <a:solidFill>
                <a:srgbClr val="003366"/>
              </a:solidFill>
              <a:latin typeface="Times New Roman" pitchFamily="18" charset="0"/>
              <a:cs typeface="Times New Roman" pitchFamily="18" charset="0"/>
            </a:endParaRPr>
          </a:p>
          <a:p>
            <a:pPr marL="342900" indent="-342900" eaLnBrk="1" hangingPunct="1">
              <a:lnSpc>
                <a:spcPct val="130000"/>
              </a:lnSpc>
              <a:buFontTx/>
              <a:buChar char="-"/>
            </a:pPr>
            <a:endParaRPr lang="vi-VN" sz="2000" b="1" i="1">
              <a:solidFill>
                <a:srgbClr val="003366"/>
              </a:solidFill>
              <a:latin typeface="Times New Roman" pitchFamily="18" charset="0"/>
              <a:cs typeface="Times New Roman" pitchFamily="18" charset="0"/>
            </a:endParaRPr>
          </a:p>
          <a:p>
            <a:pPr marL="342900" indent="-342900" eaLnBrk="1" hangingPunct="1">
              <a:lnSpc>
                <a:spcPct val="130000"/>
              </a:lnSpc>
              <a:buFontTx/>
              <a:buChar char="-"/>
            </a:pPr>
            <a:endParaRPr lang="vi-VN" sz="2000" b="1" i="1">
              <a:solidFill>
                <a:srgbClr val="003366"/>
              </a:solidFill>
              <a:latin typeface="Times New Roman" pitchFamily="18" charset="0"/>
              <a:cs typeface="Times New Roman" pitchFamily="18" charset="0"/>
            </a:endParaRPr>
          </a:p>
        </p:txBody>
      </p:sp>
      <p:sp>
        <p:nvSpPr>
          <p:cNvPr id="47132" name="Line 28"/>
          <p:cNvSpPr>
            <a:spLocks noChangeShapeType="1"/>
          </p:cNvSpPr>
          <p:nvPr/>
        </p:nvSpPr>
        <p:spPr bwMode="auto">
          <a:xfrm>
            <a:off x="2254250" y="3381375"/>
            <a:ext cx="2652713" cy="793750"/>
          </a:xfrm>
          <a:prstGeom prst="line">
            <a:avLst/>
          </a:prstGeom>
          <a:noFill/>
          <a:ln w="9525">
            <a:solidFill>
              <a:schemeClr val="tx1"/>
            </a:solidFill>
            <a:round/>
            <a:headEnd/>
            <a:tailEnd/>
          </a:ln>
        </p:spPr>
        <p:txBody>
          <a:bodyPr/>
          <a:lstStyle/>
          <a:p>
            <a:endParaRPr lang="en-US"/>
          </a:p>
        </p:txBody>
      </p:sp>
      <p:sp>
        <p:nvSpPr>
          <p:cNvPr id="2" name="Oval Callout 1"/>
          <p:cNvSpPr/>
          <p:nvPr/>
        </p:nvSpPr>
        <p:spPr>
          <a:xfrm>
            <a:off x="385763" y="5527675"/>
            <a:ext cx="8148637" cy="10683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a:solidFill>
                  <a:srgbClr val="FFFFFF"/>
                </a:solidFill>
                <a:latin typeface="Times New Roman" pitchFamily="18" charset="0"/>
              </a:rPr>
              <a:t>Tác giả đã có lời bình luận như thế nào về tác dụng của cách nói giản dị ấy ?</a:t>
            </a:r>
            <a:endParaRPr lang="en-GB" sz="2400" b="1">
              <a:solidFill>
                <a:srgbClr val="FFFFFF"/>
              </a:solidFill>
              <a:latin typeface="Calibri Light" pitchFamily="34" charset="0"/>
            </a:endParaRPr>
          </a:p>
        </p:txBody>
      </p:sp>
      <p:sp>
        <p:nvSpPr>
          <p:cNvPr id="31752" name="Text Box 24"/>
          <p:cNvSpPr txBox="1">
            <a:spLocks noChangeArrowheads="1"/>
          </p:cNvSpPr>
          <p:nvPr/>
        </p:nvSpPr>
        <p:spPr bwMode="auto">
          <a:xfrm>
            <a:off x="4803775" y="1652588"/>
            <a:ext cx="4249738" cy="1693862"/>
          </a:xfrm>
          <a:prstGeom prst="rect">
            <a:avLst/>
          </a:prstGeom>
          <a:noFill/>
          <a:ln w="38100" cmpd="dbl">
            <a:solidFill>
              <a:srgbClr val="000099"/>
            </a:solidFill>
            <a:miter lim="800000"/>
            <a:headEnd/>
            <a:tailEnd/>
          </a:ln>
        </p:spPr>
        <p:txBody>
          <a:bodyPr>
            <a:spAutoFit/>
          </a:bodyPr>
          <a:lstStyle/>
          <a:p>
            <a:pPr marL="342900" indent="-342900" algn="just" eaLnBrk="1" hangingPunct="1">
              <a:lnSpc>
                <a:spcPct val="130000"/>
              </a:lnSpc>
              <a:buFontTx/>
              <a:buChar char="-"/>
            </a:pPr>
            <a:r>
              <a:rPr lang="vi-VN" sz="2000" b="1" i="1">
                <a:solidFill>
                  <a:srgbClr val="003366"/>
                </a:solidFill>
                <a:latin typeface="Times New Roman" pitchFamily="18" charset="0"/>
                <a:cs typeface="Times New Roman" pitchFamily="18" charset="0"/>
              </a:rPr>
              <a:t>«Nước Việt Nam là một, dân tộc Việt Nam là một, sông có thể cạn, núi có thể mòn, song chân lý ấy không bao giờ thay đổi.»</a:t>
            </a:r>
            <a:endParaRPr lang="en-US" sz="2000" b="1" i="1">
              <a:solidFill>
                <a:srgbClr val="003366"/>
              </a:solidFill>
              <a:latin typeface="Times New Roman" pitchFamily="18" charset="0"/>
              <a:cs typeface="Times New Roman" pitchFamily="18" charset="0"/>
            </a:endParaRPr>
          </a:p>
        </p:txBody>
      </p:sp>
      <p:sp>
        <p:nvSpPr>
          <p:cNvPr id="31753" name="Line 7"/>
          <p:cNvSpPr>
            <a:spLocks noChangeShapeType="1"/>
          </p:cNvSpPr>
          <p:nvPr/>
        </p:nvSpPr>
        <p:spPr bwMode="auto">
          <a:xfrm>
            <a:off x="4803775" y="1014413"/>
            <a:ext cx="2189163" cy="614362"/>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flipH="1">
            <a:off x="4881563" y="3363913"/>
            <a:ext cx="2111375" cy="798512"/>
          </a:xfrm>
          <a:prstGeom prst="line">
            <a:avLst/>
          </a:prstGeom>
          <a:noFill/>
          <a:ln w="9525">
            <a:solidFill>
              <a:schemeClr val="tx1"/>
            </a:solidFill>
            <a:round/>
            <a:headEnd/>
            <a:tailEnd/>
          </a:ln>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32"/>
                                        </p:tgtEl>
                                        <p:attrNameLst>
                                          <p:attrName>style.visibility</p:attrName>
                                        </p:attrNameLst>
                                      </p:cBhvr>
                                      <p:to>
                                        <p:strVal val="visible"/>
                                      </p:to>
                                    </p:set>
                                    <p:animEffect transition="in" filter="fade">
                                      <p:cBhvr>
                                        <p:cTn id="14" dur="1000"/>
                                        <p:tgtEl>
                                          <p:spTgt spid="47132"/>
                                        </p:tgtEl>
                                      </p:cBhvr>
                                    </p:animEffect>
                                    <p:anim calcmode="lin" valueType="num">
                                      <p:cBhvr>
                                        <p:cTn id="15" dur="1000" fill="hold"/>
                                        <p:tgtEl>
                                          <p:spTgt spid="47132"/>
                                        </p:tgtEl>
                                        <p:attrNameLst>
                                          <p:attrName>ppt_x</p:attrName>
                                        </p:attrNameLst>
                                      </p:cBhvr>
                                      <p:tavLst>
                                        <p:tav tm="0">
                                          <p:val>
                                            <p:strVal val="#ppt_x"/>
                                          </p:val>
                                        </p:tav>
                                        <p:tav tm="100000">
                                          <p:val>
                                            <p:strVal val="#ppt_x"/>
                                          </p:val>
                                        </p:tav>
                                      </p:tavLst>
                                    </p:anim>
                                    <p:anim calcmode="lin" valueType="num">
                                      <p:cBhvr>
                                        <p:cTn id="16" dur="1000" fill="hold"/>
                                        <p:tgtEl>
                                          <p:spTgt spid="4713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7126"/>
                                        </p:tgtEl>
                                        <p:attrNameLst>
                                          <p:attrName>style.visibility</p:attrName>
                                        </p:attrNameLst>
                                      </p:cBhvr>
                                      <p:to>
                                        <p:strVal val="visible"/>
                                      </p:to>
                                    </p:set>
                                    <p:animEffect transition="in" filter="fade">
                                      <p:cBhvr>
                                        <p:cTn id="24" dur="1000"/>
                                        <p:tgtEl>
                                          <p:spTgt spid="47126"/>
                                        </p:tgtEl>
                                      </p:cBhvr>
                                    </p:animEffect>
                                    <p:anim calcmode="lin" valueType="num">
                                      <p:cBhvr>
                                        <p:cTn id="25" dur="1000" fill="hold"/>
                                        <p:tgtEl>
                                          <p:spTgt spid="47126"/>
                                        </p:tgtEl>
                                        <p:attrNameLst>
                                          <p:attrName>ppt_x</p:attrName>
                                        </p:attrNameLst>
                                      </p:cBhvr>
                                      <p:tavLst>
                                        <p:tav tm="0">
                                          <p:val>
                                            <p:strVal val="#ppt_x"/>
                                          </p:val>
                                        </p:tav>
                                        <p:tav tm="100000">
                                          <p:val>
                                            <p:strVal val="#ppt_x"/>
                                          </p:val>
                                        </p:tav>
                                      </p:tavLst>
                                    </p:anim>
                                    <p:anim calcmode="lin" valueType="num">
                                      <p:cBhvr>
                                        <p:cTn id="26" dur="1000" fill="hold"/>
                                        <p:tgtEl>
                                          <p:spTgt spid="47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6" grpId="0" animBg="1"/>
      <p:bldP spid="47132" grpId="0" animBg="1"/>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8839200" cy="584775"/>
          </a:xfrm>
          <a:prstGeom prst="rect">
            <a:avLst/>
          </a:prstGeom>
          <a:noFill/>
          <a:ln w="9525">
            <a:noFill/>
            <a:miter lim="800000"/>
            <a:headEnd/>
            <a:tailEnd/>
          </a:ln>
        </p:spPr>
        <p:txBody>
          <a:bodyPr>
            <a:spAutoFit/>
          </a:bodyPr>
          <a:lstStyle/>
          <a:p>
            <a:pPr algn="ctr">
              <a:spcBef>
                <a:spcPct val="50000"/>
              </a:spcBef>
            </a:pPr>
            <a:r>
              <a:rPr lang="en-US" sz="3200" b="1" i="1" dirty="0" err="1" smtClean="0">
                <a:solidFill>
                  <a:srgbClr val="FF0000"/>
                </a:solidFill>
                <a:latin typeface="Times New Roman" pitchFamily="18" charset="0"/>
                <a:cs typeface="Times New Roman" pitchFamily="18" charset="0"/>
                <a:sym typeface="Wingdings" pitchFamily="2" charset="2"/>
              </a:rPr>
              <a:t>Giản</a:t>
            </a:r>
            <a:r>
              <a:rPr lang="en-US" sz="3200" b="1" i="1" dirty="0" smtClean="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dị</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trong</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cách</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nói</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và</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cách</a:t>
            </a:r>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viết</a:t>
            </a:r>
            <a:r>
              <a:rPr lang="en-US" sz="3200" b="1" i="1" dirty="0">
                <a:solidFill>
                  <a:srgbClr val="FF0000"/>
                </a:solidFill>
                <a:latin typeface="Times New Roman" pitchFamily="18" charset="0"/>
                <a:cs typeface="Times New Roman" pitchFamily="18" charset="0"/>
                <a:sym typeface="Wingdings" pitchFamily="2" charset="2"/>
              </a:rPr>
              <a:t>.</a:t>
            </a:r>
          </a:p>
        </p:txBody>
      </p:sp>
      <p:pic>
        <p:nvPicPr>
          <p:cNvPr id="21507" name="Picture 4" descr="17733"/>
          <p:cNvPicPr>
            <a:picLocks noChangeAspect="1" noChangeArrowheads="1"/>
          </p:cNvPicPr>
          <p:nvPr/>
        </p:nvPicPr>
        <p:blipFill>
          <a:blip r:embed="rId2" cstate="print"/>
          <a:srcRect/>
          <a:stretch>
            <a:fillRect/>
          </a:stretch>
        </p:blipFill>
        <p:spPr bwMode="auto">
          <a:xfrm>
            <a:off x="4699001" y="609600"/>
            <a:ext cx="4195568" cy="3749040"/>
          </a:xfrm>
          <a:prstGeom prst="rect">
            <a:avLst/>
          </a:prstGeom>
          <a:noFill/>
          <a:ln w="9525">
            <a:noFill/>
            <a:miter lim="800000"/>
            <a:headEnd/>
            <a:tailEnd/>
          </a:ln>
        </p:spPr>
      </p:pic>
      <p:pic>
        <p:nvPicPr>
          <p:cNvPr id="21508" name="Picture 5" descr="1"/>
          <p:cNvPicPr>
            <a:picLocks noChangeAspect="1" noChangeArrowheads="1"/>
          </p:cNvPicPr>
          <p:nvPr/>
        </p:nvPicPr>
        <p:blipFill>
          <a:blip r:embed="rId3" cstate="print"/>
          <a:srcRect/>
          <a:stretch>
            <a:fillRect/>
          </a:stretch>
        </p:blipFill>
        <p:spPr bwMode="auto">
          <a:xfrm>
            <a:off x="152400" y="533400"/>
            <a:ext cx="4470008" cy="3749040"/>
          </a:xfrm>
          <a:prstGeom prst="rect">
            <a:avLst/>
          </a:prstGeom>
          <a:noFill/>
          <a:ln w="9525">
            <a:noFill/>
            <a:miter lim="800000"/>
            <a:headEnd/>
            <a:tailEnd/>
          </a:ln>
        </p:spPr>
      </p:pic>
      <p:sp>
        <p:nvSpPr>
          <p:cNvPr id="26630" name="Text Box 6"/>
          <p:cNvSpPr txBox="1">
            <a:spLocks noChangeArrowheads="1"/>
          </p:cNvSpPr>
          <p:nvPr/>
        </p:nvSpPr>
        <p:spPr bwMode="auto">
          <a:xfrm>
            <a:off x="0" y="4495800"/>
            <a:ext cx="9144000" cy="2308225"/>
          </a:xfrm>
          <a:prstGeom prst="rect">
            <a:avLst/>
          </a:prstGeom>
          <a:noFill/>
          <a:ln w="9525">
            <a:noFill/>
            <a:miter lim="800000"/>
            <a:headEnd/>
            <a:tailEnd/>
          </a:ln>
        </p:spPr>
        <p:txBody>
          <a:bodyPr>
            <a:spAutoFit/>
          </a:bodyPr>
          <a:lstStyle/>
          <a:p>
            <a:pPr algn="just">
              <a:spcBef>
                <a:spcPct val="50000"/>
              </a:spcBef>
            </a:pPr>
            <a:r>
              <a:rPr lang="en-US" sz="2400" i="1" dirty="0"/>
              <a:t>- </a:t>
            </a:r>
            <a:r>
              <a:rPr lang="en-US" sz="2400" b="1" i="1" dirty="0">
                <a:latin typeface="Times New Roman" pitchFamily="18" charset="0"/>
                <a:cs typeface="Times New Roman" pitchFamily="18" charset="0"/>
              </a:rPr>
              <a:t>“</a:t>
            </a:r>
            <a:r>
              <a:rPr lang="vi-VN" sz="2400" b="1" i="1" dirty="0">
                <a:latin typeface="Times New Roman" pitchFamily="18" charset="0"/>
                <a:cs typeface="Times New Roman" pitchFamily="18" charset="0"/>
              </a:rPr>
              <a:t>Vì lợi ích mười năm phải trồng cây, vì lợi ích trăm năm phải trồng người.</a:t>
            </a:r>
            <a:r>
              <a:rPr lang="en-US" sz="2400" b="1" i="1" dirty="0">
                <a:latin typeface="Times New Roman" pitchFamily="18" charset="0"/>
                <a:cs typeface="Times New Roman" pitchFamily="18" charset="0"/>
              </a:rPr>
              <a:t>”</a:t>
            </a:r>
            <a:endParaRPr lang="vi-VN" sz="2400" b="1" i="1" dirty="0">
              <a:latin typeface="Times New Roman" pitchFamily="18" charset="0"/>
              <a:cs typeface="Times New Roman" pitchFamily="18" charset="0"/>
            </a:endParaRPr>
          </a:p>
          <a:p>
            <a:pPr algn="just">
              <a:buFontTx/>
              <a:buChar char="-"/>
            </a:pPr>
            <a:r>
              <a:rPr lang="en-US" sz="2400" b="1" i="1" dirty="0">
                <a:latin typeface="Times New Roman" pitchFamily="18" charset="0"/>
                <a:cs typeface="Times New Roman" pitchFamily="18" charset="0"/>
              </a:rPr>
              <a:t> “</a:t>
            </a:r>
            <a:r>
              <a:rPr lang="vi-VN" sz="2400" b="1" i="1" dirty="0">
                <a:latin typeface="Times New Roman" pitchFamily="18" charset="0"/>
                <a:cs typeface="Times New Roman" pitchFamily="18" charset="0"/>
              </a:rPr>
              <a:t>Tôi nói, đồng bào có nghe rõ không</a:t>
            </a:r>
            <a:r>
              <a:rPr lang="en-US" sz="2400" b="1" i="1" dirty="0">
                <a:latin typeface="Times New Roman" pitchFamily="18" charset="0"/>
                <a:cs typeface="Times New Roman" pitchFamily="18" charset="0"/>
              </a:rPr>
              <a:t>?”</a:t>
            </a:r>
          </a:p>
          <a:p>
            <a:pPr algn="just">
              <a:buFontTx/>
              <a:buChar char="-"/>
            </a:pPr>
            <a:r>
              <a:rPr lang="en-US" sz="2400" b="1" i="1" dirty="0"/>
              <a:t> </a:t>
            </a: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vua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Hùng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dựng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nước,Bác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cháu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cùng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giữ</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a:t>
            </a:r>
          </a:p>
          <a:p>
            <a:pPr algn="just">
              <a:buFontTx/>
              <a:buChar cha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Tuổi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nhỏ</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việc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nhỏ,tùy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sức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mình</a:t>
            </a:r>
            <a:r>
              <a:rPr lang="en-US" sz="2400" b="1" i="1"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1+#ppt_w/2"/>
                                          </p:val>
                                        </p:tav>
                                        <p:tav tm="100000">
                                          <p:val>
                                            <p:strVal val="#ppt_x"/>
                                          </p:val>
                                        </p:tav>
                                      </p:tavLst>
                                    </p:anim>
                                    <p:anim calcmode="lin" valueType="num">
                                      <p:cBhvr additive="base">
                                        <p:cTn id="8"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248338" y="630570"/>
            <a:ext cx="8591550" cy="1554480"/>
          </a:xfrm>
          <a:prstGeom prst="roundRect">
            <a:avLst>
              <a:gd name="adj" fmla="val 16667"/>
            </a:avLst>
          </a:prstGeom>
          <a:noFill/>
          <a:ln w="12700" algn="ctr">
            <a:solidFill>
              <a:schemeClr val="tx1"/>
            </a:solidFill>
            <a:miter lim="800000"/>
            <a:headEnd/>
            <a:tailEnd/>
          </a:ln>
        </p:spPr>
        <p:txBody>
          <a:bodyPr anchor="ctr"/>
          <a:lstStyle/>
          <a:p>
            <a:pPr algn="ctr" eaLnBrk="1" hangingPunct="1"/>
            <a:r>
              <a:rPr lang="vi-VN" sz="3200" b="1" dirty="0">
                <a:solidFill>
                  <a:srgbClr val="FF0000"/>
                </a:solidFill>
                <a:latin typeface="Times New Roman" pitchFamily="18" charset="0"/>
              </a:rPr>
              <a:t>Là học sinh, học tập đức tính giản dị của Bác, chúng ta cần phải làm gì ?</a:t>
            </a:r>
            <a:endParaRPr lang="en-GB" sz="3200" b="1" dirty="0">
              <a:solidFill>
                <a:srgbClr val="FF0000"/>
              </a:solidFill>
              <a:latin typeface="Calibri Light"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over"/>
          <p:cNvPicPr>
            <a:picLocks noChangeAspect="1" noChangeArrowheads="1"/>
          </p:cNvPicPr>
          <p:nvPr/>
        </p:nvPicPr>
        <p:blipFill>
          <a:blip r:embed="rId2" cstate="print"/>
          <a:srcRect/>
          <a:stretch>
            <a:fillRect/>
          </a:stretch>
        </p:blipFill>
        <p:spPr bwMode="auto">
          <a:xfrm>
            <a:off x="1600200" y="4876800"/>
            <a:ext cx="1325563" cy="608013"/>
          </a:xfrm>
          <a:prstGeom prst="rect">
            <a:avLst/>
          </a:prstGeom>
          <a:noFill/>
        </p:spPr>
      </p:pic>
      <p:pic>
        <p:nvPicPr>
          <p:cNvPr id="105475" name="Picture 3" descr="Cover"/>
          <p:cNvPicPr>
            <a:picLocks noChangeAspect="1" noChangeArrowheads="1"/>
          </p:cNvPicPr>
          <p:nvPr/>
        </p:nvPicPr>
        <p:blipFill>
          <a:blip r:embed="rId3" cstate="print"/>
          <a:srcRect/>
          <a:stretch>
            <a:fillRect/>
          </a:stretch>
        </p:blipFill>
        <p:spPr bwMode="auto">
          <a:xfrm>
            <a:off x="314325" y="5299075"/>
            <a:ext cx="2570163" cy="447675"/>
          </a:xfrm>
          <a:prstGeom prst="rect">
            <a:avLst/>
          </a:prstGeom>
          <a:noFill/>
        </p:spPr>
      </p:pic>
      <p:pic>
        <p:nvPicPr>
          <p:cNvPr id="105476" name="Picture 4" descr="Cover"/>
          <p:cNvPicPr>
            <a:picLocks noChangeAspect="1" noChangeArrowheads="1"/>
          </p:cNvPicPr>
          <p:nvPr/>
        </p:nvPicPr>
        <p:blipFill>
          <a:blip r:embed="rId4" cstate="print"/>
          <a:srcRect/>
          <a:stretch>
            <a:fillRect/>
          </a:stretch>
        </p:blipFill>
        <p:spPr bwMode="auto">
          <a:xfrm>
            <a:off x="536575" y="5376863"/>
            <a:ext cx="2347913" cy="989012"/>
          </a:xfrm>
          <a:prstGeom prst="rect">
            <a:avLst/>
          </a:prstGeom>
          <a:noFill/>
        </p:spPr>
      </p:pic>
      <p:pic>
        <p:nvPicPr>
          <p:cNvPr id="105477" name="Picture 5" descr="Cover"/>
          <p:cNvPicPr>
            <a:picLocks noChangeAspect="1" noChangeArrowheads="1"/>
          </p:cNvPicPr>
          <p:nvPr/>
        </p:nvPicPr>
        <p:blipFill>
          <a:blip r:embed="rId5" cstate="print"/>
          <a:srcRect/>
          <a:stretch>
            <a:fillRect/>
          </a:stretch>
        </p:blipFill>
        <p:spPr bwMode="auto">
          <a:xfrm>
            <a:off x="1447800" y="5399088"/>
            <a:ext cx="1414463" cy="1458912"/>
          </a:xfrm>
          <a:prstGeom prst="rect">
            <a:avLst/>
          </a:prstGeom>
          <a:noFill/>
        </p:spPr>
      </p:pic>
      <p:pic>
        <p:nvPicPr>
          <p:cNvPr id="105478" name="Picture 6" descr="Cover"/>
          <p:cNvPicPr>
            <a:picLocks noChangeAspect="1" noChangeArrowheads="1"/>
          </p:cNvPicPr>
          <p:nvPr/>
        </p:nvPicPr>
        <p:blipFill>
          <a:blip r:embed="rId6" cstate="print"/>
          <a:srcRect/>
          <a:stretch>
            <a:fillRect/>
          </a:stretch>
        </p:blipFill>
        <p:spPr bwMode="auto">
          <a:xfrm>
            <a:off x="2813050" y="4902200"/>
            <a:ext cx="1060450" cy="581025"/>
          </a:xfrm>
          <a:prstGeom prst="rect">
            <a:avLst/>
          </a:prstGeom>
          <a:noFill/>
        </p:spPr>
      </p:pic>
      <p:pic>
        <p:nvPicPr>
          <p:cNvPr id="105479" name="Picture 7" descr="Cover"/>
          <p:cNvPicPr>
            <a:picLocks noChangeAspect="1" noChangeArrowheads="1"/>
          </p:cNvPicPr>
          <p:nvPr/>
        </p:nvPicPr>
        <p:blipFill>
          <a:blip r:embed="rId7" cstate="print"/>
          <a:srcRect/>
          <a:stretch>
            <a:fillRect/>
          </a:stretch>
        </p:blipFill>
        <p:spPr bwMode="auto">
          <a:xfrm>
            <a:off x="4495800" y="5080000"/>
            <a:ext cx="1309688" cy="696913"/>
          </a:xfrm>
          <a:prstGeom prst="rect">
            <a:avLst/>
          </a:prstGeom>
          <a:noFill/>
        </p:spPr>
      </p:pic>
      <p:pic>
        <p:nvPicPr>
          <p:cNvPr id="105480" name="Picture 8" descr="Cover"/>
          <p:cNvPicPr>
            <a:picLocks noChangeAspect="1" noChangeArrowheads="1"/>
          </p:cNvPicPr>
          <p:nvPr/>
        </p:nvPicPr>
        <p:blipFill>
          <a:blip r:embed="rId8" cstate="print"/>
          <a:srcRect/>
          <a:stretch>
            <a:fillRect/>
          </a:stretch>
        </p:blipFill>
        <p:spPr bwMode="auto">
          <a:xfrm>
            <a:off x="4546600" y="5675313"/>
            <a:ext cx="3868738" cy="1055687"/>
          </a:xfrm>
          <a:prstGeom prst="rect">
            <a:avLst/>
          </a:prstGeom>
          <a:noFill/>
        </p:spPr>
      </p:pic>
      <p:pic>
        <p:nvPicPr>
          <p:cNvPr id="105481" name="Picture 9" descr="Cover"/>
          <p:cNvPicPr>
            <a:picLocks noChangeAspect="1" noChangeArrowheads="1"/>
          </p:cNvPicPr>
          <p:nvPr/>
        </p:nvPicPr>
        <p:blipFill>
          <a:blip r:embed="rId9" cstate="print"/>
          <a:srcRect/>
          <a:stretch>
            <a:fillRect/>
          </a:stretch>
        </p:blipFill>
        <p:spPr bwMode="auto">
          <a:xfrm>
            <a:off x="3802063" y="4906963"/>
            <a:ext cx="784225" cy="877887"/>
          </a:xfrm>
          <a:prstGeom prst="rect">
            <a:avLst/>
          </a:prstGeom>
          <a:noFill/>
        </p:spPr>
      </p:pic>
      <p:pic>
        <p:nvPicPr>
          <p:cNvPr id="105482" name="Picture 10" descr="Cover"/>
          <p:cNvPicPr>
            <a:picLocks noChangeAspect="1" noChangeArrowheads="1"/>
          </p:cNvPicPr>
          <p:nvPr/>
        </p:nvPicPr>
        <p:blipFill>
          <a:blip r:embed="rId10" cstate="print"/>
          <a:srcRect/>
          <a:stretch>
            <a:fillRect/>
          </a:stretch>
        </p:blipFill>
        <p:spPr bwMode="auto">
          <a:xfrm>
            <a:off x="3719513" y="3846513"/>
            <a:ext cx="1193800" cy="1220787"/>
          </a:xfrm>
          <a:prstGeom prst="rect">
            <a:avLst/>
          </a:prstGeom>
          <a:noFill/>
        </p:spPr>
      </p:pic>
      <p:pic>
        <p:nvPicPr>
          <p:cNvPr id="105483" name="Picture 11" descr="Cover"/>
          <p:cNvPicPr>
            <a:picLocks noChangeAspect="1" noChangeArrowheads="1"/>
          </p:cNvPicPr>
          <p:nvPr/>
        </p:nvPicPr>
        <p:blipFill>
          <a:blip r:embed="rId11" cstate="print"/>
          <a:srcRect/>
          <a:stretch>
            <a:fillRect/>
          </a:stretch>
        </p:blipFill>
        <p:spPr bwMode="auto">
          <a:xfrm>
            <a:off x="1574800" y="2603500"/>
            <a:ext cx="723900" cy="906463"/>
          </a:xfrm>
          <a:prstGeom prst="rect">
            <a:avLst/>
          </a:prstGeom>
          <a:noFill/>
        </p:spPr>
      </p:pic>
      <p:pic>
        <p:nvPicPr>
          <p:cNvPr id="105484" name="Picture 12" descr="Cover"/>
          <p:cNvPicPr>
            <a:picLocks noChangeAspect="1" noChangeArrowheads="1"/>
          </p:cNvPicPr>
          <p:nvPr/>
        </p:nvPicPr>
        <p:blipFill>
          <a:blip r:embed="rId12" cstate="print"/>
          <a:srcRect/>
          <a:stretch>
            <a:fillRect/>
          </a:stretch>
        </p:blipFill>
        <p:spPr bwMode="auto">
          <a:xfrm>
            <a:off x="1079500" y="2908300"/>
            <a:ext cx="1027113" cy="601663"/>
          </a:xfrm>
          <a:prstGeom prst="rect">
            <a:avLst/>
          </a:prstGeom>
          <a:noFill/>
        </p:spPr>
      </p:pic>
      <p:pic>
        <p:nvPicPr>
          <p:cNvPr id="105485" name="Picture 13" descr="Cover"/>
          <p:cNvPicPr>
            <a:picLocks noChangeAspect="1" noChangeArrowheads="1"/>
          </p:cNvPicPr>
          <p:nvPr/>
        </p:nvPicPr>
        <p:blipFill>
          <a:blip r:embed="rId13" cstate="print"/>
          <a:srcRect/>
          <a:stretch>
            <a:fillRect/>
          </a:stretch>
        </p:blipFill>
        <p:spPr bwMode="auto">
          <a:xfrm>
            <a:off x="795338" y="3316288"/>
            <a:ext cx="1304925" cy="414337"/>
          </a:xfrm>
          <a:prstGeom prst="rect">
            <a:avLst/>
          </a:prstGeom>
          <a:noFill/>
        </p:spPr>
      </p:pic>
      <p:pic>
        <p:nvPicPr>
          <p:cNvPr id="105486" name="Picture 14" descr="Cover"/>
          <p:cNvPicPr>
            <a:picLocks noChangeAspect="1" noChangeArrowheads="1"/>
          </p:cNvPicPr>
          <p:nvPr/>
        </p:nvPicPr>
        <p:blipFill>
          <a:blip r:embed="rId14" cstate="print"/>
          <a:srcRect/>
          <a:stretch>
            <a:fillRect/>
          </a:stretch>
        </p:blipFill>
        <p:spPr bwMode="auto">
          <a:xfrm>
            <a:off x="458788" y="3432175"/>
            <a:ext cx="1641475" cy="884238"/>
          </a:xfrm>
          <a:prstGeom prst="rect">
            <a:avLst/>
          </a:prstGeom>
          <a:noFill/>
        </p:spPr>
      </p:pic>
      <p:pic>
        <p:nvPicPr>
          <p:cNvPr id="105487" name="Picture 15" descr="Cover"/>
          <p:cNvPicPr>
            <a:picLocks noChangeAspect="1" noChangeArrowheads="1"/>
          </p:cNvPicPr>
          <p:nvPr/>
        </p:nvPicPr>
        <p:blipFill>
          <a:blip r:embed="rId15" cstate="print"/>
          <a:srcRect/>
          <a:stretch>
            <a:fillRect/>
          </a:stretch>
        </p:blipFill>
        <p:spPr bwMode="auto">
          <a:xfrm>
            <a:off x="503238" y="3443288"/>
            <a:ext cx="1646237" cy="1458912"/>
          </a:xfrm>
          <a:prstGeom prst="rect">
            <a:avLst/>
          </a:prstGeom>
          <a:noFill/>
        </p:spPr>
      </p:pic>
      <p:pic>
        <p:nvPicPr>
          <p:cNvPr id="105488" name="Picture 16" descr="Cover"/>
          <p:cNvPicPr>
            <a:picLocks noChangeAspect="1" noChangeArrowheads="1"/>
          </p:cNvPicPr>
          <p:nvPr/>
        </p:nvPicPr>
        <p:blipFill>
          <a:blip r:embed="rId16" cstate="print"/>
          <a:srcRect/>
          <a:stretch>
            <a:fillRect/>
          </a:stretch>
        </p:blipFill>
        <p:spPr bwMode="auto">
          <a:xfrm>
            <a:off x="1944688" y="3276600"/>
            <a:ext cx="2868612" cy="817563"/>
          </a:xfrm>
          <a:prstGeom prst="rect">
            <a:avLst/>
          </a:prstGeom>
          <a:noFill/>
        </p:spPr>
      </p:pic>
      <p:pic>
        <p:nvPicPr>
          <p:cNvPr id="105489" name="Picture 17" descr="Cover"/>
          <p:cNvPicPr>
            <a:picLocks noChangeAspect="1" noChangeArrowheads="1"/>
          </p:cNvPicPr>
          <p:nvPr/>
        </p:nvPicPr>
        <p:blipFill>
          <a:blip r:embed="rId17" cstate="print"/>
          <a:srcRect/>
          <a:stretch>
            <a:fillRect/>
          </a:stretch>
        </p:blipFill>
        <p:spPr bwMode="auto">
          <a:xfrm>
            <a:off x="1676400" y="-63500"/>
            <a:ext cx="1474788" cy="862013"/>
          </a:xfrm>
          <a:prstGeom prst="rect">
            <a:avLst/>
          </a:prstGeom>
          <a:noFill/>
        </p:spPr>
      </p:pic>
      <p:pic>
        <p:nvPicPr>
          <p:cNvPr id="105490" name="Picture 18" descr="Cover"/>
          <p:cNvPicPr>
            <a:picLocks noChangeAspect="1" noChangeArrowheads="1"/>
          </p:cNvPicPr>
          <p:nvPr/>
        </p:nvPicPr>
        <p:blipFill>
          <a:blip r:embed="rId18" cstate="print"/>
          <a:srcRect/>
          <a:stretch>
            <a:fillRect/>
          </a:stretch>
        </p:blipFill>
        <p:spPr bwMode="auto">
          <a:xfrm>
            <a:off x="1524000" y="685800"/>
            <a:ext cx="1630363" cy="452438"/>
          </a:xfrm>
          <a:prstGeom prst="rect">
            <a:avLst/>
          </a:prstGeom>
          <a:noFill/>
        </p:spPr>
      </p:pic>
      <p:pic>
        <p:nvPicPr>
          <p:cNvPr id="105491" name="Picture 19" descr="Cover"/>
          <p:cNvPicPr>
            <a:picLocks noChangeAspect="1" noChangeArrowheads="1"/>
          </p:cNvPicPr>
          <p:nvPr/>
        </p:nvPicPr>
        <p:blipFill>
          <a:blip r:embed="rId19" cstate="print"/>
          <a:srcRect/>
          <a:stretch>
            <a:fillRect/>
          </a:stretch>
        </p:blipFill>
        <p:spPr bwMode="auto">
          <a:xfrm>
            <a:off x="3073400" y="711200"/>
            <a:ext cx="646113" cy="1055688"/>
          </a:xfrm>
          <a:prstGeom prst="rect">
            <a:avLst/>
          </a:prstGeom>
          <a:noFill/>
        </p:spPr>
      </p:pic>
      <p:pic>
        <p:nvPicPr>
          <p:cNvPr id="105492" name="Picture 20" descr="Cover"/>
          <p:cNvPicPr>
            <a:picLocks noChangeAspect="1" noChangeArrowheads="1"/>
          </p:cNvPicPr>
          <p:nvPr/>
        </p:nvPicPr>
        <p:blipFill>
          <a:blip r:embed="rId20" cstate="print"/>
          <a:srcRect/>
          <a:stretch>
            <a:fillRect/>
          </a:stretch>
        </p:blipFill>
        <p:spPr bwMode="auto">
          <a:xfrm>
            <a:off x="735013" y="1198563"/>
            <a:ext cx="1603375" cy="839787"/>
          </a:xfrm>
          <a:prstGeom prst="rect">
            <a:avLst/>
          </a:prstGeom>
          <a:noFill/>
        </p:spPr>
      </p:pic>
      <p:pic>
        <p:nvPicPr>
          <p:cNvPr id="105493" name="Picture 21" descr="Cover"/>
          <p:cNvPicPr>
            <a:picLocks noChangeAspect="1" noChangeArrowheads="1"/>
          </p:cNvPicPr>
          <p:nvPr/>
        </p:nvPicPr>
        <p:blipFill>
          <a:blip r:embed="rId21" cstate="print"/>
          <a:srcRect/>
          <a:stretch>
            <a:fillRect/>
          </a:stretch>
        </p:blipFill>
        <p:spPr bwMode="auto">
          <a:xfrm>
            <a:off x="685800" y="1762125"/>
            <a:ext cx="1619250" cy="282575"/>
          </a:xfrm>
          <a:prstGeom prst="rect">
            <a:avLst/>
          </a:prstGeom>
          <a:noFill/>
        </p:spPr>
      </p:pic>
      <p:pic>
        <p:nvPicPr>
          <p:cNvPr id="105494" name="Picture 22" descr="Cover"/>
          <p:cNvPicPr>
            <a:picLocks noChangeAspect="1" noChangeArrowheads="1"/>
          </p:cNvPicPr>
          <p:nvPr/>
        </p:nvPicPr>
        <p:blipFill>
          <a:blip r:embed="rId22" cstate="print"/>
          <a:srcRect/>
          <a:stretch>
            <a:fillRect/>
          </a:stretch>
        </p:blipFill>
        <p:spPr bwMode="auto">
          <a:xfrm>
            <a:off x="646113" y="1928813"/>
            <a:ext cx="1657350" cy="547687"/>
          </a:xfrm>
          <a:prstGeom prst="rect">
            <a:avLst/>
          </a:prstGeom>
          <a:noFill/>
        </p:spPr>
      </p:pic>
      <p:pic>
        <p:nvPicPr>
          <p:cNvPr id="105495" name="Picture 23" descr="Cover"/>
          <p:cNvPicPr>
            <a:picLocks noChangeAspect="1" noChangeArrowheads="1"/>
          </p:cNvPicPr>
          <p:nvPr/>
        </p:nvPicPr>
        <p:blipFill>
          <a:blip r:embed="rId23" cstate="print"/>
          <a:srcRect/>
          <a:stretch>
            <a:fillRect/>
          </a:stretch>
        </p:blipFill>
        <p:spPr bwMode="auto">
          <a:xfrm>
            <a:off x="2235200" y="1689100"/>
            <a:ext cx="1249363" cy="447675"/>
          </a:xfrm>
          <a:prstGeom prst="rect">
            <a:avLst/>
          </a:prstGeom>
          <a:noFill/>
        </p:spPr>
      </p:pic>
      <p:pic>
        <p:nvPicPr>
          <p:cNvPr id="105496" name="Picture 24" descr="Cover"/>
          <p:cNvPicPr>
            <a:picLocks noChangeAspect="1" noChangeArrowheads="1"/>
          </p:cNvPicPr>
          <p:nvPr/>
        </p:nvPicPr>
        <p:blipFill>
          <a:blip r:embed="rId24" cstate="print"/>
          <a:srcRect/>
          <a:stretch>
            <a:fillRect/>
          </a:stretch>
        </p:blipFill>
        <p:spPr bwMode="auto">
          <a:xfrm>
            <a:off x="3340100" y="1625600"/>
            <a:ext cx="1525588" cy="2459038"/>
          </a:xfrm>
          <a:prstGeom prst="rect">
            <a:avLst/>
          </a:prstGeom>
          <a:noFill/>
        </p:spPr>
      </p:pic>
      <p:pic>
        <p:nvPicPr>
          <p:cNvPr id="105497" name="Picture 25" descr="Cover"/>
          <p:cNvPicPr>
            <a:picLocks noChangeAspect="1" noChangeArrowheads="1"/>
          </p:cNvPicPr>
          <p:nvPr/>
        </p:nvPicPr>
        <p:blipFill>
          <a:blip r:embed="rId25" cstate="print"/>
          <a:srcRect/>
          <a:stretch>
            <a:fillRect/>
          </a:stretch>
        </p:blipFill>
        <p:spPr bwMode="auto">
          <a:xfrm>
            <a:off x="6172200" y="3352800"/>
            <a:ext cx="2619375" cy="1387475"/>
          </a:xfrm>
          <a:prstGeom prst="rect">
            <a:avLst/>
          </a:prstGeom>
          <a:noFill/>
        </p:spPr>
      </p:pic>
      <p:pic>
        <p:nvPicPr>
          <p:cNvPr id="105498" name="Picture 26" descr="Cover"/>
          <p:cNvPicPr>
            <a:picLocks noChangeAspect="1" noChangeArrowheads="1"/>
          </p:cNvPicPr>
          <p:nvPr/>
        </p:nvPicPr>
        <p:blipFill>
          <a:blip r:embed="rId26" cstate="print"/>
          <a:srcRect/>
          <a:stretch>
            <a:fillRect/>
          </a:stretch>
        </p:blipFill>
        <p:spPr bwMode="auto">
          <a:xfrm>
            <a:off x="6227763" y="4443413"/>
            <a:ext cx="1585912" cy="303212"/>
          </a:xfrm>
          <a:prstGeom prst="rect">
            <a:avLst/>
          </a:prstGeom>
          <a:noFill/>
        </p:spPr>
      </p:pic>
      <p:pic>
        <p:nvPicPr>
          <p:cNvPr id="105499" name="Picture 27" descr="Cover"/>
          <p:cNvPicPr>
            <a:picLocks noChangeAspect="1" noChangeArrowheads="1"/>
          </p:cNvPicPr>
          <p:nvPr/>
        </p:nvPicPr>
        <p:blipFill>
          <a:blip r:embed="rId27" cstate="print"/>
          <a:srcRect/>
          <a:stretch>
            <a:fillRect/>
          </a:stretch>
        </p:blipFill>
        <p:spPr bwMode="auto">
          <a:xfrm>
            <a:off x="6227763" y="4648200"/>
            <a:ext cx="1757362" cy="690563"/>
          </a:xfrm>
          <a:prstGeom prst="rect">
            <a:avLst/>
          </a:prstGeom>
          <a:noFill/>
        </p:spPr>
      </p:pic>
      <p:pic>
        <p:nvPicPr>
          <p:cNvPr id="105500" name="Picture 28" descr="Cover"/>
          <p:cNvPicPr>
            <a:picLocks noChangeAspect="1" noChangeArrowheads="1"/>
          </p:cNvPicPr>
          <p:nvPr/>
        </p:nvPicPr>
        <p:blipFill>
          <a:blip r:embed="rId28" cstate="print"/>
          <a:srcRect/>
          <a:stretch>
            <a:fillRect/>
          </a:stretch>
        </p:blipFill>
        <p:spPr bwMode="auto">
          <a:xfrm>
            <a:off x="4572000" y="3810000"/>
            <a:ext cx="1812925" cy="1027113"/>
          </a:xfrm>
          <a:prstGeom prst="rect">
            <a:avLst/>
          </a:prstGeom>
          <a:noFill/>
        </p:spPr>
      </p:pic>
      <p:pic>
        <p:nvPicPr>
          <p:cNvPr id="105501" name="Picture 29" descr="Cover"/>
          <p:cNvPicPr>
            <a:picLocks noChangeAspect="1" noChangeArrowheads="1"/>
          </p:cNvPicPr>
          <p:nvPr/>
        </p:nvPicPr>
        <p:blipFill>
          <a:blip r:embed="rId29" cstate="print"/>
          <a:srcRect/>
          <a:stretch>
            <a:fillRect/>
          </a:stretch>
        </p:blipFill>
        <p:spPr bwMode="auto">
          <a:xfrm>
            <a:off x="5835650" y="1238250"/>
            <a:ext cx="2425700" cy="1293813"/>
          </a:xfrm>
          <a:prstGeom prst="rect">
            <a:avLst/>
          </a:prstGeom>
          <a:noFill/>
        </p:spPr>
      </p:pic>
      <p:pic>
        <p:nvPicPr>
          <p:cNvPr id="105502" name="Picture 30" descr="Cover"/>
          <p:cNvPicPr>
            <a:picLocks noChangeAspect="1" noChangeArrowheads="1"/>
          </p:cNvPicPr>
          <p:nvPr/>
        </p:nvPicPr>
        <p:blipFill>
          <a:blip r:embed="rId30" cstate="print"/>
          <a:srcRect/>
          <a:stretch>
            <a:fillRect/>
          </a:stretch>
        </p:blipFill>
        <p:spPr bwMode="auto">
          <a:xfrm>
            <a:off x="5862638" y="2387600"/>
            <a:ext cx="2768600" cy="392113"/>
          </a:xfrm>
          <a:prstGeom prst="rect">
            <a:avLst/>
          </a:prstGeom>
          <a:noFill/>
        </p:spPr>
      </p:pic>
      <p:pic>
        <p:nvPicPr>
          <p:cNvPr id="105503" name="Picture 31" descr="Cover"/>
          <p:cNvPicPr>
            <a:picLocks noChangeAspect="1" noChangeArrowheads="1"/>
          </p:cNvPicPr>
          <p:nvPr/>
        </p:nvPicPr>
        <p:blipFill>
          <a:blip r:embed="rId31" cstate="print"/>
          <a:srcRect/>
          <a:stretch>
            <a:fillRect/>
          </a:stretch>
        </p:blipFill>
        <p:spPr bwMode="auto">
          <a:xfrm>
            <a:off x="4541838" y="2370138"/>
            <a:ext cx="1474787" cy="1719262"/>
          </a:xfrm>
          <a:prstGeom prst="rect">
            <a:avLst/>
          </a:prstGeom>
          <a:noFill/>
        </p:spPr>
      </p:pic>
      <p:pic>
        <p:nvPicPr>
          <p:cNvPr id="105504" name="Picture 32" descr="Cover"/>
          <p:cNvPicPr>
            <a:picLocks noChangeAspect="1" noChangeArrowheads="1"/>
          </p:cNvPicPr>
          <p:nvPr/>
        </p:nvPicPr>
        <p:blipFill>
          <a:blip r:embed="rId32" cstate="print"/>
          <a:srcRect/>
          <a:stretch>
            <a:fillRect/>
          </a:stretch>
        </p:blipFill>
        <p:spPr bwMode="auto">
          <a:xfrm>
            <a:off x="3924300" y="3498850"/>
            <a:ext cx="1530350" cy="922338"/>
          </a:xfrm>
          <a:prstGeom prst="rect">
            <a:avLst/>
          </a:prstGeom>
          <a:noFill/>
        </p:spPr>
      </p:pic>
      <p:pic>
        <p:nvPicPr>
          <p:cNvPr id="105505" name="Picture 33" descr="Pham_Van_Dong"/>
          <p:cNvPicPr>
            <a:picLocks noChangeAspect="1" noChangeArrowheads="1"/>
          </p:cNvPicPr>
          <p:nvPr/>
        </p:nvPicPr>
        <p:blipFill>
          <a:blip r:embed="rId33" cstate="print"/>
          <a:srcRect/>
          <a:stretch>
            <a:fillRect/>
          </a:stretch>
        </p:blipFill>
        <p:spPr bwMode="auto">
          <a:xfrm>
            <a:off x="4800600" y="1371600"/>
            <a:ext cx="1143000" cy="990600"/>
          </a:xfrm>
          <a:prstGeom prst="rect">
            <a:avLst/>
          </a:prstGeom>
          <a:noFill/>
        </p:spPr>
      </p:pic>
      <p:pic>
        <p:nvPicPr>
          <p:cNvPr id="105506" name="Picture 34" descr="bac-ho"/>
          <p:cNvPicPr>
            <a:picLocks noChangeAspect="1" noChangeArrowheads="1"/>
          </p:cNvPicPr>
          <p:nvPr/>
        </p:nvPicPr>
        <p:blipFill>
          <a:blip r:embed="rId34" cstate="print"/>
          <a:srcRect/>
          <a:stretch>
            <a:fillRect/>
          </a:stretch>
        </p:blipFill>
        <p:spPr bwMode="auto">
          <a:xfrm>
            <a:off x="2209800" y="2133600"/>
            <a:ext cx="1676400" cy="1179513"/>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5504"/>
                                        </p:tgtEl>
                                        <p:attrNameLst>
                                          <p:attrName>style.visibility</p:attrName>
                                        </p:attrNameLst>
                                      </p:cBhvr>
                                      <p:to>
                                        <p:strVal val="visible"/>
                                      </p:to>
                                    </p:set>
                                    <p:animEffect transition="in" filter="box(out)">
                                      <p:cBhvr>
                                        <p:cTn id="7" dur="500"/>
                                        <p:tgtEl>
                                          <p:spTgt spid="1055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503"/>
                                        </p:tgtEl>
                                        <p:attrNameLst>
                                          <p:attrName>style.visibility</p:attrName>
                                        </p:attrNameLst>
                                      </p:cBhvr>
                                      <p:to>
                                        <p:strVal val="visible"/>
                                      </p:to>
                                    </p:set>
                                    <p:animEffect transition="in" filter="wipe(left)">
                                      <p:cBhvr>
                                        <p:cTn id="12" dur="500"/>
                                        <p:tgtEl>
                                          <p:spTgt spid="105503"/>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05505"/>
                                        </p:tgtEl>
                                        <p:attrNameLst>
                                          <p:attrName>style.visibility</p:attrName>
                                        </p:attrNameLst>
                                      </p:cBhvr>
                                      <p:to>
                                        <p:strVal val="visible"/>
                                      </p:to>
                                    </p:set>
                                    <p:animEffect transition="in" filter="blinds(horizontal)">
                                      <p:cBhvr>
                                        <p:cTn id="16" dur="500"/>
                                        <p:tgtEl>
                                          <p:spTgt spid="10550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5501"/>
                                        </p:tgtEl>
                                        <p:attrNameLst>
                                          <p:attrName>style.visibility</p:attrName>
                                        </p:attrNameLst>
                                      </p:cBhvr>
                                      <p:to>
                                        <p:strVal val="visible"/>
                                      </p:to>
                                    </p:set>
                                    <p:animEffect transition="in" filter="wipe(left)">
                                      <p:cBhvr>
                                        <p:cTn id="20" dur="500"/>
                                        <p:tgtEl>
                                          <p:spTgt spid="10550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5502"/>
                                        </p:tgtEl>
                                        <p:attrNameLst>
                                          <p:attrName>style.visibility</p:attrName>
                                        </p:attrNameLst>
                                      </p:cBhvr>
                                      <p:to>
                                        <p:strVal val="visible"/>
                                      </p:to>
                                    </p:set>
                                    <p:animEffect transition="in" filter="wipe(left)">
                                      <p:cBhvr>
                                        <p:cTn id="24" dur="500"/>
                                        <p:tgtEl>
                                          <p:spTgt spid="10550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5500"/>
                                        </p:tgtEl>
                                        <p:attrNameLst>
                                          <p:attrName>style.visibility</p:attrName>
                                        </p:attrNameLst>
                                      </p:cBhvr>
                                      <p:to>
                                        <p:strVal val="visible"/>
                                      </p:to>
                                    </p:set>
                                    <p:animEffect transition="in" filter="wipe(left)">
                                      <p:cBhvr>
                                        <p:cTn id="29" dur="500"/>
                                        <p:tgtEl>
                                          <p:spTgt spid="1055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5497"/>
                                        </p:tgtEl>
                                        <p:attrNameLst>
                                          <p:attrName>style.visibility</p:attrName>
                                        </p:attrNameLst>
                                      </p:cBhvr>
                                      <p:to>
                                        <p:strVal val="visible"/>
                                      </p:to>
                                    </p:set>
                                    <p:animEffect transition="in" filter="wipe(left)">
                                      <p:cBhvr>
                                        <p:cTn id="34" dur="500"/>
                                        <p:tgtEl>
                                          <p:spTgt spid="10549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05498"/>
                                        </p:tgtEl>
                                        <p:attrNameLst>
                                          <p:attrName>style.visibility</p:attrName>
                                        </p:attrNameLst>
                                      </p:cBhvr>
                                      <p:to>
                                        <p:strVal val="visible"/>
                                      </p:to>
                                    </p:set>
                                    <p:animEffect transition="in" filter="wipe(left)">
                                      <p:cBhvr>
                                        <p:cTn id="38" dur="500"/>
                                        <p:tgtEl>
                                          <p:spTgt spid="105498"/>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05499"/>
                                        </p:tgtEl>
                                        <p:attrNameLst>
                                          <p:attrName>style.visibility</p:attrName>
                                        </p:attrNameLst>
                                      </p:cBhvr>
                                      <p:to>
                                        <p:strVal val="visible"/>
                                      </p:to>
                                    </p:set>
                                    <p:animEffect transition="in" filter="wipe(left)">
                                      <p:cBhvr>
                                        <p:cTn id="42" dur="500"/>
                                        <p:tgtEl>
                                          <p:spTgt spid="1054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05496"/>
                                        </p:tgtEl>
                                        <p:attrNameLst>
                                          <p:attrName>style.visibility</p:attrName>
                                        </p:attrNameLst>
                                      </p:cBhvr>
                                      <p:to>
                                        <p:strVal val="visible"/>
                                      </p:to>
                                    </p:set>
                                    <p:animEffect transition="in" filter="wipe(right)">
                                      <p:cBhvr>
                                        <p:cTn id="47" dur="500"/>
                                        <p:tgtEl>
                                          <p:spTgt spid="105496"/>
                                        </p:tgtEl>
                                      </p:cBhvr>
                                    </p:animEffect>
                                  </p:childTnLst>
                                </p:cTn>
                              </p:par>
                              <p:par>
                                <p:cTn id="48" presetID="3" presetClass="entr" presetSubtype="10" fill="hold" nodeType="withEffect">
                                  <p:stCondLst>
                                    <p:cond delay="0"/>
                                  </p:stCondLst>
                                  <p:childTnLst>
                                    <p:set>
                                      <p:cBhvr>
                                        <p:cTn id="49" dur="1" fill="hold">
                                          <p:stCondLst>
                                            <p:cond delay="0"/>
                                          </p:stCondLst>
                                        </p:cTn>
                                        <p:tgtEl>
                                          <p:spTgt spid="105506"/>
                                        </p:tgtEl>
                                        <p:attrNameLst>
                                          <p:attrName>style.visibility</p:attrName>
                                        </p:attrNameLst>
                                      </p:cBhvr>
                                      <p:to>
                                        <p:strVal val="visible"/>
                                      </p:to>
                                    </p:set>
                                    <p:animEffect transition="in" filter="blinds(horizontal)">
                                      <p:cBhvr>
                                        <p:cTn id="50" dur="500"/>
                                        <p:tgtEl>
                                          <p:spTgt spid="105506"/>
                                        </p:tgtEl>
                                      </p:cBhvr>
                                    </p:animEffect>
                                  </p:childTnLst>
                                </p:cTn>
                              </p:par>
                            </p:childTnLst>
                          </p:cTn>
                        </p:par>
                        <p:par>
                          <p:cTn id="51" fill="hold">
                            <p:stCondLst>
                              <p:cond delay="500"/>
                            </p:stCondLst>
                            <p:childTnLst>
                              <p:par>
                                <p:cTn id="52" presetID="22" presetClass="entr" presetSubtype="2" fill="hold" nodeType="afterEffect">
                                  <p:stCondLst>
                                    <p:cond delay="0"/>
                                  </p:stCondLst>
                                  <p:childTnLst>
                                    <p:set>
                                      <p:cBhvr>
                                        <p:cTn id="53" dur="1" fill="hold">
                                          <p:stCondLst>
                                            <p:cond delay="0"/>
                                          </p:stCondLst>
                                        </p:cTn>
                                        <p:tgtEl>
                                          <p:spTgt spid="105491"/>
                                        </p:tgtEl>
                                        <p:attrNameLst>
                                          <p:attrName>style.visibility</p:attrName>
                                        </p:attrNameLst>
                                      </p:cBhvr>
                                      <p:to>
                                        <p:strVal val="visible"/>
                                      </p:to>
                                    </p:set>
                                    <p:animEffect transition="in" filter="wipe(right)">
                                      <p:cBhvr>
                                        <p:cTn id="54" dur="500"/>
                                        <p:tgtEl>
                                          <p:spTgt spid="105491"/>
                                        </p:tgtEl>
                                      </p:cBhvr>
                                    </p:animEffect>
                                  </p:childTnLst>
                                </p:cTn>
                              </p:par>
                            </p:childTnLst>
                          </p:cTn>
                        </p:par>
                        <p:par>
                          <p:cTn id="55" fill="hold">
                            <p:stCondLst>
                              <p:cond delay="1000"/>
                            </p:stCondLst>
                            <p:childTnLst>
                              <p:par>
                                <p:cTn id="56" presetID="22" presetClass="entr" presetSubtype="2" fill="hold" nodeType="afterEffect">
                                  <p:stCondLst>
                                    <p:cond delay="0"/>
                                  </p:stCondLst>
                                  <p:childTnLst>
                                    <p:set>
                                      <p:cBhvr>
                                        <p:cTn id="57" dur="1" fill="hold">
                                          <p:stCondLst>
                                            <p:cond delay="0"/>
                                          </p:stCondLst>
                                        </p:cTn>
                                        <p:tgtEl>
                                          <p:spTgt spid="105495"/>
                                        </p:tgtEl>
                                        <p:attrNameLst>
                                          <p:attrName>style.visibility</p:attrName>
                                        </p:attrNameLst>
                                      </p:cBhvr>
                                      <p:to>
                                        <p:strVal val="visible"/>
                                      </p:to>
                                    </p:set>
                                    <p:animEffect transition="in" filter="wipe(right)">
                                      <p:cBhvr>
                                        <p:cTn id="58" dur="500"/>
                                        <p:tgtEl>
                                          <p:spTgt spid="10549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05489"/>
                                        </p:tgtEl>
                                        <p:attrNameLst>
                                          <p:attrName>style.visibility</p:attrName>
                                        </p:attrNameLst>
                                      </p:cBhvr>
                                      <p:to>
                                        <p:strVal val="visible"/>
                                      </p:to>
                                    </p:set>
                                    <p:animEffect transition="in" filter="wipe(right)">
                                      <p:cBhvr>
                                        <p:cTn id="63" dur="500"/>
                                        <p:tgtEl>
                                          <p:spTgt spid="105489"/>
                                        </p:tgtEl>
                                      </p:cBhvr>
                                    </p:animEffect>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105490"/>
                                        </p:tgtEl>
                                        <p:attrNameLst>
                                          <p:attrName>style.visibility</p:attrName>
                                        </p:attrNameLst>
                                      </p:cBhvr>
                                      <p:to>
                                        <p:strVal val="visible"/>
                                      </p:to>
                                    </p:set>
                                    <p:animEffect transition="in" filter="wipe(right)">
                                      <p:cBhvr>
                                        <p:cTn id="67" dur="500"/>
                                        <p:tgtEl>
                                          <p:spTgt spid="10549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05492"/>
                                        </p:tgtEl>
                                        <p:attrNameLst>
                                          <p:attrName>style.visibility</p:attrName>
                                        </p:attrNameLst>
                                      </p:cBhvr>
                                      <p:to>
                                        <p:strVal val="visible"/>
                                      </p:to>
                                    </p:set>
                                    <p:animEffect transition="in" filter="wipe(right)">
                                      <p:cBhvr>
                                        <p:cTn id="72" dur="500"/>
                                        <p:tgtEl>
                                          <p:spTgt spid="105492"/>
                                        </p:tgtEl>
                                      </p:cBhvr>
                                    </p:animEffect>
                                  </p:childTnLst>
                                </p:cTn>
                              </p:par>
                            </p:childTnLst>
                          </p:cTn>
                        </p:par>
                        <p:par>
                          <p:cTn id="73" fill="hold">
                            <p:stCondLst>
                              <p:cond delay="500"/>
                            </p:stCondLst>
                            <p:childTnLst>
                              <p:par>
                                <p:cTn id="74" presetID="22" presetClass="entr" presetSubtype="2" fill="hold" nodeType="afterEffect">
                                  <p:stCondLst>
                                    <p:cond delay="0"/>
                                  </p:stCondLst>
                                  <p:childTnLst>
                                    <p:set>
                                      <p:cBhvr>
                                        <p:cTn id="75" dur="1" fill="hold">
                                          <p:stCondLst>
                                            <p:cond delay="0"/>
                                          </p:stCondLst>
                                        </p:cTn>
                                        <p:tgtEl>
                                          <p:spTgt spid="105493"/>
                                        </p:tgtEl>
                                        <p:attrNameLst>
                                          <p:attrName>style.visibility</p:attrName>
                                        </p:attrNameLst>
                                      </p:cBhvr>
                                      <p:to>
                                        <p:strVal val="visible"/>
                                      </p:to>
                                    </p:set>
                                    <p:animEffect transition="in" filter="wipe(right)">
                                      <p:cBhvr>
                                        <p:cTn id="76" dur="500"/>
                                        <p:tgtEl>
                                          <p:spTgt spid="105493"/>
                                        </p:tgtEl>
                                      </p:cBhvr>
                                    </p:animEffect>
                                  </p:childTnLst>
                                </p:cTn>
                              </p:par>
                            </p:childTnLst>
                          </p:cTn>
                        </p:par>
                        <p:par>
                          <p:cTn id="77" fill="hold">
                            <p:stCondLst>
                              <p:cond delay="1000"/>
                            </p:stCondLst>
                            <p:childTnLst>
                              <p:par>
                                <p:cTn id="78" presetID="22" presetClass="entr" presetSubtype="2" fill="hold" nodeType="afterEffect">
                                  <p:stCondLst>
                                    <p:cond delay="0"/>
                                  </p:stCondLst>
                                  <p:childTnLst>
                                    <p:set>
                                      <p:cBhvr>
                                        <p:cTn id="79" dur="1" fill="hold">
                                          <p:stCondLst>
                                            <p:cond delay="0"/>
                                          </p:stCondLst>
                                        </p:cTn>
                                        <p:tgtEl>
                                          <p:spTgt spid="105494"/>
                                        </p:tgtEl>
                                        <p:attrNameLst>
                                          <p:attrName>style.visibility</p:attrName>
                                        </p:attrNameLst>
                                      </p:cBhvr>
                                      <p:to>
                                        <p:strVal val="visible"/>
                                      </p:to>
                                    </p:set>
                                    <p:animEffect transition="in" filter="wipe(right)">
                                      <p:cBhvr>
                                        <p:cTn id="80" dur="500"/>
                                        <p:tgtEl>
                                          <p:spTgt spid="10549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105488"/>
                                        </p:tgtEl>
                                        <p:attrNameLst>
                                          <p:attrName>style.visibility</p:attrName>
                                        </p:attrNameLst>
                                      </p:cBhvr>
                                      <p:to>
                                        <p:strVal val="visible"/>
                                      </p:to>
                                    </p:set>
                                    <p:animEffect transition="in" filter="wipe(right)">
                                      <p:cBhvr>
                                        <p:cTn id="85" dur="500"/>
                                        <p:tgtEl>
                                          <p:spTgt spid="10548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105483"/>
                                        </p:tgtEl>
                                        <p:attrNameLst>
                                          <p:attrName>style.visibility</p:attrName>
                                        </p:attrNameLst>
                                      </p:cBhvr>
                                      <p:to>
                                        <p:strVal val="visible"/>
                                      </p:to>
                                    </p:set>
                                    <p:animEffect transition="in" filter="wipe(right)">
                                      <p:cBhvr>
                                        <p:cTn id="90" dur="500"/>
                                        <p:tgtEl>
                                          <p:spTgt spid="105483"/>
                                        </p:tgtEl>
                                      </p:cBhvr>
                                    </p:animEffect>
                                  </p:childTnLst>
                                </p:cTn>
                              </p:par>
                            </p:childTnLst>
                          </p:cTn>
                        </p:par>
                        <p:par>
                          <p:cTn id="91" fill="hold">
                            <p:stCondLst>
                              <p:cond delay="500"/>
                            </p:stCondLst>
                            <p:childTnLst>
                              <p:par>
                                <p:cTn id="92" presetID="22" presetClass="entr" presetSubtype="2" fill="hold" nodeType="afterEffect">
                                  <p:stCondLst>
                                    <p:cond delay="0"/>
                                  </p:stCondLst>
                                  <p:childTnLst>
                                    <p:set>
                                      <p:cBhvr>
                                        <p:cTn id="93" dur="1" fill="hold">
                                          <p:stCondLst>
                                            <p:cond delay="0"/>
                                          </p:stCondLst>
                                        </p:cTn>
                                        <p:tgtEl>
                                          <p:spTgt spid="105484"/>
                                        </p:tgtEl>
                                        <p:attrNameLst>
                                          <p:attrName>style.visibility</p:attrName>
                                        </p:attrNameLst>
                                      </p:cBhvr>
                                      <p:to>
                                        <p:strVal val="visible"/>
                                      </p:to>
                                    </p:set>
                                    <p:animEffect transition="in" filter="wipe(right)">
                                      <p:cBhvr>
                                        <p:cTn id="94" dur="500"/>
                                        <p:tgtEl>
                                          <p:spTgt spid="105484"/>
                                        </p:tgtEl>
                                      </p:cBhvr>
                                    </p:animEffect>
                                  </p:childTnLst>
                                </p:cTn>
                              </p:par>
                            </p:childTnLst>
                          </p:cTn>
                        </p:par>
                        <p:par>
                          <p:cTn id="95" fill="hold">
                            <p:stCondLst>
                              <p:cond delay="1000"/>
                            </p:stCondLst>
                            <p:childTnLst>
                              <p:par>
                                <p:cTn id="96" presetID="22" presetClass="entr" presetSubtype="2" fill="hold" nodeType="afterEffect">
                                  <p:stCondLst>
                                    <p:cond delay="0"/>
                                  </p:stCondLst>
                                  <p:childTnLst>
                                    <p:set>
                                      <p:cBhvr>
                                        <p:cTn id="97" dur="1" fill="hold">
                                          <p:stCondLst>
                                            <p:cond delay="0"/>
                                          </p:stCondLst>
                                        </p:cTn>
                                        <p:tgtEl>
                                          <p:spTgt spid="105485"/>
                                        </p:tgtEl>
                                        <p:attrNameLst>
                                          <p:attrName>style.visibility</p:attrName>
                                        </p:attrNameLst>
                                      </p:cBhvr>
                                      <p:to>
                                        <p:strVal val="visible"/>
                                      </p:to>
                                    </p:set>
                                    <p:animEffect transition="in" filter="wipe(right)">
                                      <p:cBhvr>
                                        <p:cTn id="98" dur="500"/>
                                        <p:tgtEl>
                                          <p:spTgt spid="105485"/>
                                        </p:tgtEl>
                                      </p:cBhvr>
                                    </p:animEffect>
                                  </p:childTnLst>
                                </p:cTn>
                              </p:par>
                            </p:childTnLst>
                          </p:cTn>
                        </p:par>
                        <p:par>
                          <p:cTn id="99" fill="hold">
                            <p:stCondLst>
                              <p:cond delay="1500"/>
                            </p:stCondLst>
                            <p:childTnLst>
                              <p:par>
                                <p:cTn id="100" presetID="22" presetClass="entr" presetSubtype="2" fill="hold" nodeType="afterEffect">
                                  <p:stCondLst>
                                    <p:cond delay="0"/>
                                  </p:stCondLst>
                                  <p:childTnLst>
                                    <p:set>
                                      <p:cBhvr>
                                        <p:cTn id="101" dur="1" fill="hold">
                                          <p:stCondLst>
                                            <p:cond delay="0"/>
                                          </p:stCondLst>
                                        </p:cTn>
                                        <p:tgtEl>
                                          <p:spTgt spid="105486"/>
                                        </p:tgtEl>
                                        <p:attrNameLst>
                                          <p:attrName>style.visibility</p:attrName>
                                        </p:attrNameLst>
                                      </p:cBhvr>
                                      <p:to>
                                        <p:strVal val="visible"/>
                                      </p:to>
                                    </p:set>
                                    <p:animEffect transition="in" filter="wipe(right)">
                                      <p:cBhvr>
                                        <p:cTn id="102" dur="500"/>
                                        <p:tgtEl>
                                          <p:spTgt spid="105486"/>
                                        </p:tgtEl>
                                      </p:cBhvr>
                                    </p:animEffect>
                                  </p:childTnLst>
                                </p:cTn>
                              </p:par>
                            </p:childTnLst>
                          </p:cTn>
                        </p:par>
                        <p:par>
                          <p:cTn id="103" fill="hold">
                            <p:stCondLst>
                              <p:cond delay="2000"/>
                            </p:stCondLst>
                            <p:childTnLst>
                              <p:par>
                                <p:cTn id="104" presetID="22" presetClass="entr" presetSubtype="2" fill="hold" nodeType="afterEffect">
                                  <p:stCondLst>
                                    <p:cond delay="0"/>
                                  </p:stCondLst>
                                  <p:childTnLst>
                                    <p:set>
                                      <p:cBhvr>
                                        <p:cTn id="105" dur="1" fill="hold">
                                          <p:stCondLst>
                                            <p:cond delay="0"/>
                                          </p:stCondLst>
                                        </p:cTn>
                                        <p:tgtEl>
                                          <p:spTgt spid="105487"/>
                                        </p:tgtEl>
                                        <p:attrNameLst>
                                          <p:attrName>style.visibility</p:attrName>
                                        </p:attrNameLst>
                                      </p:cBhvr>
                                      <p:to>
                                        <p:strVal val="visible"/>
                                      </p:to>
                                    </p:set>
                                    <p:animEffect transition="in" filter="wipe(right)">
                                      <p:cBhvr>
                                        <p:cTn id="106" dur="500"/>
                                        <p:tgtEl>
                                          <p:spTgt spid="10548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105482"/>
                                        </p:tgtEl>
                                        <p:attrNameLst>
                                          <p:attrName>style.visibility</p:attrName>
                                        </p:attrNameLst>
                                      </p:cBhvr>
                                      <p:to>
                                        <p:strVal val="visible"/>
                                      </p:to>
                                    </p:set>
                                    <p:animEffect transition="in" filter="wipe(right)">
                                      <p:cBhvr>
                                        <p:cTn id="111" dur="500"/>
                                        <p:tgtEl>
                                          <p:spTgt spid="10548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05481"/>
                                        </p:tgtEl>
                                        <p:attrNameLst>
                                          <p:attrName>style.visibility</p:attrName>
                                        </p:attrNameLst>
                                      </p:cBhvr>
                                      <p:to>
                                        <p:strVal val="visible"/>
                                      </p:to>
                                    </p:set>
                                    <p:animEffect transition="in" filter="wipe(left)">
                                      <p:cBhvr>
                                        <p:cTn id="116" dur="500"/>
                                        <p:tgtEl>
                                          <p:spTgt spid="105481"/>
                                        </p:tgtEl>
                                      </p:cBhvr>
                                    </p:animEffect>
                                  </p:childTnLst>
                                </p:cTn>
                              </p:par>
                            </p:childTnLst>
                          </p:cTn>
                        </p:par>
                        <p:par>
                          <p:cTn id="117" fill="hold">
                            <p:stCondLst>
                              <p:cond delay="500"/>
                            </p:stCondLst>
                            <p:childTnLst>
                              <p:par>
                                <p:cTn id="118" presetID="22" presetClass="entr" presetSubtype="2" fill="hold" nodeType="afterEffect">
                                  <p:stCondLst>
                                    <p:cond delay="0"/>
                                  </p:stCondLst>
                                  <p:childTnLst>
                                    <p:set>
                                      <p:cBhvr>
                                        <p:cTn id="119" dur="1" fill="hold">
                                          <p:stCondLst>
                                            <p:cond delay="0"/>
                                          </p:stCondLst>
                                        </p:cTn>
                                        <p:tgtEl>
                                          <p:spTgt spid="105478"/>
                                        </p:tgtEl>
                                        <p:attrNameLst>
                                          <p:attrName>style.visibility</p:attrName>
                                        </p:attrNameLst>
                                      </p:cBhvr>
                                      <p:to>
                                        <p:strVal val="visible"/>
                                      </p:to>
                                    </p:set>
                                    <p:animEffect transition="in" filter="wipe(right)">
                                      <p:cBhvr>
                                        <p:cTn id="120" dur="500"/>
                                        <p:tgtEl>
                                          <p:spTgt spid="10547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105479"/>
                                        </p:tgtEl>
                                        <p:attrNameLst>
                                          <p:attrName>style.visibility</p:attrName>
                                        </p:attrNameLst>
                                      </p:cBhvr>
                                      <p:to>
                                        <p:strVal val="visible"/>
                                      </p:to>
                                    </p:set>
                                    <p:animEffect transition="in" filter="wipe(left)">
                                      <p:cBhvr>
                                        <p:cTn id="125" dur="500"/>
                                        <p:tgtEl>
                                          <p:spTgt spid="105479"/>
                                        </p:tgtEl>
                                      </p:cBhvr>
                                    </p:animEffec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105480"/>
                                        </p:tgtEl>
                                        <p:attrNameLst>
                                          <p:attrName>style.visibility</p:attrName>
                                        </p:attrNameLst>
                                      </p:cBhvr>
                                      <p:to>
                                        <p:strVal val="visible"/>
                                      </p:to>
                                    </p:set>
                                    <p:animEffect transition="in" filter="wipe(left)">
                                      <p:cBhvr>
                                        <p:cTn id="129" dur="500"/>
                                        <p:tgtEl>
                                          <p:spTgt spid="10548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105474"/>
                                        </p:tgtEl>
                                        <p:attrNameLst>
                                          <p:attrName>style.visibility</p:attrName>
                                        </p:attrNameLst>
                                      </p:cBhvr>
                                      <p:to>
                                        <p:strVal val="visible"/>
                                      </p:to>
                                    </p:set>
                                    <p:animEffect transition="in" filter="wipe(right)">
                                      <p:cBhvr>
                                        <p:cTn id="134" dur="500"/>
                                        <p:tgtEl>
                                          <p:spTgt spid="105474"/>
                                        </p:tgtEl>
                                      </p:cBhvr>
                                    </p:animEffect>
                                  </p:childTnLst>
                                </p:cTn>
                              </p:par>
                            </p:childTnLst>
                          </p:cTn>
                        </p:par>
                        <p:par>
                          <p:cTn id="135" fill="hold">
                            <p:stCondLst>
                              <p:cond delay="500"/>
                            </p:stCondLst>
                            <p:childTnLst>
                              <p:par>
                                <p:cTn id="136" presetID="22" presetClass="entr" presetSubtype="2" fill="hold" nodeType="afterEffect">
                                  <p:stCondLst>
                                    <p:cond delay="0"/>
                                  </p:stCondLst>
                                  <p:childTnLst>
                                    <p:set>
                                      <p:cBhvr>
                                        <p:cTn id="137" dur="1" fill="hold">
                                          <p:stCondLst>
                                            <p:cond delay="0"/>
                                          </p:stCondLst>
                                        </p:cTn>
                                        <p:tgtEl>
                                          <p:spTgt spid="105475"/>
                                        </p:tgtEl>
                                        <p:attrNameLst>
                                          <p:attrName>style.visibility</p:attrName>
                                        </p:attrNameLst>
                                      </p:cBhvr>
                                      <p:to>
                                        <p:strVal val="visible"/>
                                      </p:to>
                                    </p:set>
                                    <p:animEffect transition="in" filter="wipe(right)">
                                      <p:cBhvr>
                                        <p:cTn id="138" dur="500"/>
                                        <p:tgtEl>
                                          <p:spTgt spid="105475"/>
                                        </p:tgtEl>
                                      </p:cBhvr>
                                    </p:animEffect>
                                  </p:childTnLst>
                                </p:cTn>
                              </p:par>
                            </p:childTnLst>
                          </p:cTn>
                        </p:par>
                        <p:par>
                          <p:cTn id="139" fill="hold">
                            <p:stCondLst>
                              <p:cond delay="1000"/>
                            </p:stCondLst>
                            <p:childTnLst>
                              <p:par>
                                <p:cTn id="140" presetID="22" presetClass="entr" presetSubtype="2" fill="hold" nodeType="afterEffect">
                                  <p:stCondLst>
                                    <p:cond delay="0"/>
                                  </p:stCondLst>
                                  <p:childTnLst>
                                    <p:set>
                                      <p:cBhvr>
                                        <p:cTn id="141" dur="1" fill="hold">
                                          <p:stCondLst>
                                            <p:cond delay="0"/>
                                          </p:stCondLst>
                                        </p:cTn>
                                        <p:tgtEl>
                                          <p:spTgt spid="105476"/>
                                        </p:tgtEl>
                                        <p:attrNameLst>
                                          <p:attrName>style.visibility</p:attrName>
                                        </p:attrNameLst>
                                      </p:cBhvr>
                                      <p:to>
                                        <p:strVal val="visible"/>
                                      </p:to>
                                    </p:set>
                                    <p:animEffect transition="in" filter="wipe(right)">
                                      <p:cBhvr>
                                        <p:cTn id="142" dur="500"/>
                                        <p:tgtEl>
                                          <p:spTgt spid="105476"/>
                                        </p:tgtEl>
                                      </p:cBhvr>
                                    </p:animEffect>
                                  </p:childTnLst>
                                </p:cTn>
                              </p:par>
                            </p:childTnLst>
                          </p:cTn>
                        </p:par>
                        <p:par>
                          <p:cTn id="143" fill="hold">
                            <p:stCondLst>
                              <p:cond delay="1500"/>
                            </p:stCondLst>
                            <p:childTnLst>
                              <p:par>
                                <p:cTn id="144" presetID="22" presetClass="entr" presetSubtype="2" fill="hold" nodeType="afterEffect">
                                  <p:stCondLst>
                                    <p:cond delay="0"/>
                                  </p:stCondLst>
                                  <p:childTnLst>
                                    <p:set>
                                      <p:cBhvr>
                                        <p:cTn id="145" dur="1" fill="hold">
                                          <p:stCondLst>
                                            <p:cond delay="0"/>
                                          </p:stCondLst>
                                        </p:cTn>
                                        <p:tgtEl>
                                          <p:spTgt spid="105477"/>
                                        </p:tgtEl>
                                        <p:attrNameLst>
                                          <p:attrName>style.visibility</p:attrName>
                                        </p:attrNameLst>
                                      </p:cBhvr>
                                      <p:to>
                                        <p:strVal val="visible"/>
                                      </p:to>
                                    </p:set>
                                    <p:animEffect transition="in" filter="wipe(right)">
                                      <p:cBhvr>
                                        <p:cTn id="146"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( 5-7câu) </a:t>
            </a:r>
            <a:r>
              <a:rPr lang="en-US" dirty="0" err="1" smtClean="0">
                <a:latin typeface="Times New Roman" pitchFamily="18" charset="0"/>
                <a:cs typeface="Times New Roman" pitchFamily="18" charset="0"/>
              </a:rPr>
              <a:t>nêu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t>)</a:t>
            </a:r>
            <a:endParaRPr lang="en-US" dirty="0"/>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Hướng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dẫn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nhà</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p>
          <a:p>
            <a:pPr lvl="1"/>
            <a:r>
              <a:rPr lang="en-US" sz="3200" dirty="0" smtClean="0">
                <a:latin typeface="Times New Roman" pitchFamily="18" charset="0"/>
              </a:rPr>
              <a:t> </a:t>
            </a:r>
            <a:r>
              <a:rPr lang="vi-VN" sz="3200" dirty="0" smtClean="0">
                <a:latin typeface="Times New Roman" pitchFamily="18" charset="0"/>
              </a:rPr>
              <a:t>Sưu </a:t>
            </a:r>
            <a:r>
              <a:rPr lang="vi-VN" sz="3200" dirty="0" smtClean="0">
                <a:latin typeface="Times New Roman" pitchFamily="18" charset="0"/>
              </a:rPr>
              <a:t>tầm tư liệu</a:t>
            </a:r>
            <a:r>
              <a:rPr lang="vi-VN" sz="3200" dirty="0" smtClean="0">
                <a:latin typeface="Times New Roman" pitchFamily="18" charset="0"/>
              </a:rPr>
              <a:t>:</a:t>
            </a:r>
            <a:endParaRPr lang="en-US" sz="3200" dirty="0" smtClean="0">
              <a:latin typeface="Times New Roman" pitchFamily="18" charset="0"/>
            </a:endParaRPr>
          </a:p>
          <a:p>
            <a:pPr lvl="1">
              <a:buNone/>
            </a:pPr>
            <a:r>
              <a:rPr lang="en-US" sz="3200" dirty="0" smtClean="0">
                <a:latin typeface="Times New Roman" pitchFamily="18" charset="0"/>
              </a:rPr>
              <a:t>		+ </a:t>
            </a:r>
            <a:r>
              <a:rPr lang="vi-VN" sz="3200" dirty="0" smtClean="0">
                <a:latin typeface="Times New Roman" pitchFamily="18" charset="0"/>
              </a:rPr>
              <a:t> </a:t>
            </a:r>
            <a:r>
              <a:rPr lang="vi-VN" sz="3200" dirty="0" smtClean="0">
                <a:latin typeface="Times New Roman" pitchFamily="18" charset="0"/>
              </a:rPr>
              <a:t>Những </a:t>
            </a:r>
            <a:r>
              <a:rPr lang="en-US" sz="3200" dirty="0" err="1" smtClean="0">
                <a:latin typeface="Times New Roman" pitchFamily="18" charset="0"/>
              </a:rPr>
              <a:t>bài</a:t>
            </a:r>
            <a:r>
              <a:rPr lang="en-US" sz="3200" dirty="0" smtClean="0">
                <a:latin typeface="Times New Roman" pitchFamily="18" charset="0"/>
              </a:rPr>
              <a:t> </a:t>
            </a:r>
            <a:r>
              <a:rPr lang="en-US" sz="3200" dirty="0" err="1" smtClean="0">
                <a:latin typeface="Times New Roman" pitchFamily="18" charset="0"/>
              </a:rPr>
              <a:t>thơ</a:t>
            </a:r>
            <a:r>
              <a:rPr lang="en-US" sz="3200" dirty="0" smtClean="0">
                <a:latin typeface="Times New Roman" pitchFamily="18" charset="0"/>
              </a:rPr>
              <a:t>, </a:t>
            </a:r>
            <a:r>
              <a:rPr lang="en-US" sz="3200" dirty="0" err="1" smtClean="0">
                <a:latin typeface="Times New Roman" pitchFamily="18" charset="0"/>
              </a:rPr>
              <a:t>câu</a:t>
            </a:r>
            <a:r>
              <a:rPr lang="en-US" sz="3200" dirty="0" smtClean="0">
                <a:latin typeface="Times New Roman" pitchFamily="18" charset="0"/>
              </a:rPr>
              <a:t> </a:t>
            </a:r>
            <a:r>
              <a:rPr lang="en-US" sz="3200" dirty="0" err="1" smtClean="0">
                <a:latin typeface="Times New Roman" pitchFamily="18" charset="0"/>
              </a:rPr>
              <a:t>thơ</a:t>
            </a:r>
            <a:r>
              <a:rPr lang="en-US" sz="3200" dirty="0" smtClean="0">
                <a:latin typeface="Times New Roman" pitchFamily="18" charset="0"/>
              </a:rPr>
              <a:t> </a:t>
            </a:r>
            <a:r>
              <a:rPr lang="en-US" sz="3200" dirty="0" err="1" smtClean="0">
                <a:latin typeface="Times New Roman" pitchFamily="18" charset="0"/>
              </a:rPr>
              <a:t>viết</a:t>
            </a:r>
            <a:r>
              <a:rPr lang="en-US" sz="3200" dirty="0" smtClean="0">
                <a:latin typeface="Times New Roman" pitchFamily="18" charset="0"/>
              </a:rPr>
              <a:t> </a:t>
            </a:r>
            <a:r>
              <a:rPr lang="vi-VN" sz="3200" dirty="0" smtClean="0">
                <a:latin typeface="Times New Roman" pitchFamily="18" charset="0"/>
              </a:rPr>
              <a:t>về đức tính giản dị của Bác</a:t>
            </a:r>
            <a:r>
              <a:rPr lang="en-US" sz="3200" dirty="0" smtClean="0">
                <a:latin typeface="Times New Roman" pitchFamily="18" charset="0"/>
              </a:rPr>
              <a:t> </a:t>
            </a:r>
            <a:r>
              <a:rPr lang="en-US" sz="3200" dirty="0" err="1" smtClean="0">
                <a:latin typeface="Times New Roman" pitchFamily="18" charset="0"/>
              </a:rPr>
              <a:t>Hồ</a:t>
            </a:r>
            <a:r>
              <a:rPr lang="vi-VN" sz="3200" dirty="0" smtClean="0">
                <a:latin typeface="Times New Roman" pitchFamily="18" charset="0"/>
              </a:rPr>
              <a:t>.</a:t>
            </a:r>
          </a:p>
          <a:p>
            <a:pPr algn="just">
              <a:buNone/>
            </a:pPr>
            <a:r>
              <a:rPr lang="en-US" dirty="0" smtClean="0">
                <a:latin typeface="Times New Roman" pitchFamily="18" charset="0"/>
              </a:rPr>
              <a:t>	</a:t>
            </a:r>
            <a:r>
              <a:rPr lang="en-US" dirty="0" smtClean="0">
                <a:latin typeface="Times New Roman" pitchFamily="18" charset="0"/>
              </a:rPr>
              <a:t>	+ </a:t>
            </a:r>
            <a:r>
              <a:rPr lang="vi-VN" dirty="0" smtClean="0">
                <a:latin typeface="Times New Roman" pitchFamily="18" charset="0"/>
              </a:rPr>
              <a:t>Những </a:t>
            </a:r>
            <a:r>
              <a:rPr lang="vi-VN" dirty="0" smtClean="0">
                <a:latin typeface="Times New Roman" pitchFamily="18" charset="0"/>
              </a:rPr>
              <a:t>bài hát  ca ngợi đức tính giản dị của Bác</a:t>
            </a:r>
            <a:r>
              <a:rPr lang="en-US" dirty="0" smtClean="0">
                <a:latin typeface="Times New Roman" pitchFamily="18" charset="0"/>
              </a:rPr>
              <a:t> </a:t>
            </a:r>
            <a:r>
              <a:rPr lang="en-US" dirty="0" err="1" smtClean="0">
                <a:latin typeface="Times New Roman" pitchFamily="18" charset="0"/>
              </a:rPr>
              <a:t>Hồ</a:t>
            </a:r>
            <a:r>
              <a:rPr lang="vi-VN" dirty="0" smtClean="0">
                <a:latin typeface="Times New Roman" pitchFamily="18" charset="0"/>
              </a:rPr>
              <a:t>.</a:t>
            </a:r>
            <a:endParaRPr lang="en-GB" dirty="0" smtClean="0">
              <a:latin typeface="Calibri Light" pitchFamily="34" charset="0"/>
            </a:endParaRPr>
          </a:p>
          <a:p>
            <a:endParaRPr lang="en-US"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685800" y="4038600"/>
            <a:ext cx="7696200" cy="1447800"/>
          </a:xfrm>
          <a:prstGeom prst="rect">
            <a:avLst/>
          </a:prstGeom>
        </p:spPr>
        <p:txBody>
          <a:bodyPr wrap="none" fromWordArt="1">
            <a:prstTxWarp prst="textWave1">
              <a:avLst>
                <a:gd name="adj1" fmla="val 13005"/>
                <a:gd name="adj2" fmla="val 0"/>
              </a:avLst>
            </a:prstTxWarp>
          </a:bodyPr>
          <a:lstStyle/>
          <a:p>
            <a:r>
              <a:rPr lang="vi-VN" kern="1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rPr>
              <a:t>CẢM ƠN THẦY CÔ VÀ CÁC EM!</a:t>
            </a:r>
            <a:endParaRPr lang="en-US" kern="10">
              <a:ln w="9525">
                <a:no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pic>
        <p:nvPicPr>
          <p:cNvPr id="109571" name="Picture 3" descr="hoa hong"/>
          <p:cNvPicPr>
            <a:picLocks noChangeAspect="1" noChangeArrowheads="1"/>
          </p:cNvPicPr>
          <p:nvPr/>
        </p:nvPicPr>
        <p:blipFill>
          <a:blip r:embed="rId2" cstate="print"/>
          <a:srcRect l="18571" r="11429" b="10527"/>
          <a:stretch>
            <a:fillRect/>
          </a:stretch>
        </p:blipFill>
        <p:spPr bwMode="auto">
          <a:xfrm>
            <a:off x="2819400" y="838200"/>
            <a:ext cx="3733800" cy="2590800"/>
          </a:xfrm>
          <a:prstGeom prst="rect">
            <a:avLst/>
          </a:prstGeom>
          <a:noFill/>
          <a:ln w="9525">
            <a:noFill/>
            <a:miter lim="800000"/>
            <a:headEnd/>
            <a:tailEnd/>
          </a:ln>
        </p:spPr>
      </p:pic>
      <p:pic>
        <p:nvPicPr>
          <p:cNvPr id="109572" name="Picture 4" descr="14188"/>
          <p:cNvPicPr>
            <a:picLocks noChangeAspect="1" noChangeArrowheads="1" noCrop="1"/>
          </p:cNvPicPr>
          <p:nvPr/>
        </p:nvPicPr>
        <p:blipFill>
          <a:blip r:embed="rId3" cstate="print"/>
          <a:srcRect/>
          <a:stretch>
            <a:fillRect/>
          </a:stretch>
        </p:blipFill>
        <p:spPr bwMode="auto">
          <a:xfrm>
            <a:off x="533400" y="533400"/>
            <a:ext cx="1144588" cy="3810000"/>
          </a:xfrm>
          <a:prstGeom prst="rect">
            <a:avLst/>
          </a:prstGeom>
          <a:noFill/>
        </p:spPr>
      </p:pic>
      <p:pic>
        <p:nvPicPr>
          <p:cNvPr id="109573" name="Picture 5" descr="20070910013014324"/>
          <p:cNvPicPr>
            <a:picLocks noChangeAspect="1" noChangeArrowheads="1" noCrop="1"/>
          </p:cNvPicPr>
          <p:nvPr/>
        </p:nvPicPr>
        <p:blipFill>
          <a:blip r:embed="rId4" cstate="print"/>
          <a:srcRect/>
          <a:stretch>
            <a:fillRect/>
          </a:stretch>
        </p:blipFill>
        <p:spPr bwMode="auto">
          <a:xfrm>
            <a:off x="7239000" y="533400"/>
            <a:ext cx="1409700" cy="37338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20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0" y="244143"/>
            <a:ext cx="4200525" cy="6463308"/>
          </a:xfrm>
          <a:prstGeom prst="rect">
            <a:avLst/>
          </a:prstGeom>
          <a:noFill/>
          <a:ln w="9525">
            <a:noFill/>
            <a:miter lim="800000"/>
            <a:headEnd/>
            <a:tailEnd/>
          </a:ln>
        </p:spPr>
        <p:txBody>
          <a:bodyPr>
            <a:spAutoFit/>
          </a:bodyPr>
          <a:lstStyle/>
          <a:p>
            <a:pPr marL="342900" indent="-342900" algn="just" eaLnBrk="1" hangingPunct="1">
              <a:buFontTx/>
              <a:buChar char="-"/>
            </a:pPr>
            <a:r>
              <a:rPr lang="vi-VN" sz="2300" dirty="0" smtClean="0">
                <a:solidFill>
                  <a:srgbClr val="003366"/>
                </a:solidFill>
                <a:latin typeface="Times New Roman" pitchFamily="18" charset="0"/>
              </a:rPr>
              <a:t>Phạm </a:t>
            </a:r>
            <a:r>
              <a:rPr lang="vi-VN" sz="2300" dirty="0">
                <a:solidFill>
                  <a:srgbClr val="003366"/>
                </a:solidFill>
                <a:latin typeface="Times New Roman" pitchFamily="18" charset="0"/>
              </a:rPr>
              <a:t>Văn </a:t>
            </a:r>
            <a:r>
              <a:rPr lang="vi-VN" sz="2300" dirty="0" smtClean="0">
                <a:solidFill>
                  <a:srgbClr val="003366"/>
                </a:solidFill>
                <a:latin typeface="Times New Roman" pitchFamily="18" charset="0"/>
              </a:rPr>
              <a:t>Đồng</a:t>
            </a:r>
            <a:r>
              <a:rPr lang="en-US" sz="2300" dirty="0" smtClean="0">
                <a:solidFill>
                  <a:srgbClr val="003366"/>
                </a:solidFill>
                <a:latin typeface="Times New Roman" pitchFamily="18" charset="0"/>
              </a:rPr>
              <a:t> </a:t>
            </a:r>
            <a:r>
              <a:rPr lang="vi-VN" sz="2300" dirty="0" smtClean="0">
                <a:solidFill>
                  <a:srgbClr val="003366"/>
                </a:solidFill>
                <a:latin typeface="Times New Roman" pitchFamily="18" charset="0"/>
              </a:rPr>
              <a:t>(1906 </a:t>
            </a:r>
            <a:r>
              <a:rPr lang="vi-VN" sz="2300" dirty="0">
                <a:solidFill>
                  <a:srgbClr val="003366"/>
                </a:solidFill>
                <a:latin typeface="Times New Roman" pitchFamily="18" charset="0"/>
              </a:rPr>
              <a:t>– </a:t>
            </a:r>
            <a:r>
              <a:rPr lang="vi-VN" sz="2300" dirty="0" smtClean="0">
                <a:solidFill>
                  <a:srgbClr val="003366"/>
                </a:solidFill>
                <a:latin typeface="Times New Roman" pitchFamily="18" charset="0"/>
              </a:rPr>
              <a:t>2000)</a:t>
            </a:r>
            <a:endParaRPr lang="en-US" sz="2300" dirty="0" smtClean="0">
              <a:solidFill>
                <a:srgbClr val="003366"/>
              </a:solidFill>
              <a:latin typeface="Times New Roman" pitchFamily="18" charset="0"/>
            </a:endParaRPr>
          </a:p>
          <a:p>
            <a:pPr marL="342900" indent="-342900" algn="just" eaLnBrk="1" hangingPunct="1">
              <a:buFontTx/>
              <a:buChar char="-"/>
            </a:pPr>
            <a:r>
              <a:rPr lang="vi-VN" sz="2300" b="1" dirty="0" smtClean="0">
                <a:solidFill>
                  <a:srgbClr val="0000FF"/>
                </a:solidFill>
                <a:latin typeface="Times New Roman" pitchFamily="18" charset="0"/>
              </a:rPr>
              <a:t>Quê </a:t>
            </a:r>
            <a:r>
              <a:rPr lang="vi-VN" sz="2300" b="1" dirty="0">
                <a:solidFill>
                  <a:srgbClr val="0000FF"/>
                </a:solidFill>
                <a:latin typeface="Times New Roman" pitchFamily="18" charset="0"/>
              </a:rPr>
              <a:t>quán</a:t>
            </a:r>
            <a:r>
              <a:rPr lang="vi-VN" sz="2300" dirty="0">
                <a:solidFill>
                  <a:srgbClr val="0000FF"/>
                </a:solidFill>
                <a:latin typeface="Times New Roman" pitchFamily="18" charset="0"/>
              </a:rPr>
              <a:t>:</a:t>
            </a:r>
            <a:r>
              <a:rPr lang="vi-VN" sz="2300" dirty="0">
                <a:solidFill>
                  <a:srgbClr val="003366"/>
                </a:solidFill>
                <a:latin typeface="Times New Roman" pitchFamily="18" charset="0"/>
              </a:rPr>
              <a:t> Quảng </a:t>
            </a:r>
            <a:r>
              <a:rPr lang="vi-VN" sz="2300" dirty="0" smtClean="0">
                <a:solidFill>
                  <a:srgbClr val="003366"/>
                </a:solidFill>
                <a:latin typeface="Times New Roman" pitchFamily="18" charset="0"/>
              </a:rPr>
              <a:t>Ngãi.</a:t>
            </a:r>
            <a:endParaRPr lang="en-US" sz="2300" dirty="0" smtClean="0">
              <a:solidFill>
                <a:srgbClr val="003366"/>
              </a:solidFill>
              <a:latin typeface="Times New Roman" pitchFamily="18" charset="0"/>
            </a:endParaRPr>
          </a:p>
          <a:p>
            <a:pPr marL="342900" indent="-342900" algn="just" eaLnBrk="1" hangingPunct="1">
              <a:buFontTx/>
              <a:buChar char="-"/>
            </a:pPr>
            <a:r>
              <a:rPr lang="vi-VN" sz="2300" b="1" dirty="0" smtClean="0">
                <a:solidFill>
                  <a:srgbClr val="0000CC"/>
                </a:solidFill>
                <a:latin typeface="Times New Roman" pitchFamily="18" charset="0"/>
              </a:rPr>
              <a:t>Sự </a:t>
            </a:r>
            <a:r>
              <a:rPr lang="vi-VN" sz="2300" b="1" dirty="0">
                <a:solidFill>
                  <a:srgbClr val="0000CC"/>
                </a:solidFill>
                <a:latin typeface="Times New Roman" pitchFamily="18" charset="0"/>
              </a:rPr>
              <a:t>nghiệp</a:t>
            </a:r>
            <a:r>
              <a:rPr lang="vi-VN" sz="2300" dirty="0">
                <a:solidFill>
                  <a:srgbClr val="003366"/>
                </a:solidFill>
                <a:latin typeface="Times New Roman" pitchFamily="18" charset="0"/>
              </a:rPr>
              <a:t>: </a:t>
            </a:r>
          </a:p>
          <a:p>
            <a:pPr marL="342900" indent="-342900" algn="just" eaLnBrk="1" hangingPunct="1"/>
            <a:r>
              <a:rPr lang="en-US" sz="2300" dirty="0" smtClean="0">
                <a:solidFill>
                  <a:srgbClr val="003366"/>
                </a:solidFill>
                <a:latin typeface="Times New Roman" pitchFamily="18" charset="0"/>
              </a:rPr>
              <a:t>	</a:t>
            </a:r>
            <a:r>
              <a:rPr lang="vi-VN" sz="2300" dirty="0" smtClean="0">
                <a:solidFill>
                  <a:srgbClr val="003366"/>
                </a:solidFill>
                <a:latin typeface="Times New Roman" pitchFamily="18" charset="0"/>
              </a:rPr>
              <a:t>+ </a:t>
            </a:r>
            <a:r>
              <a:rPr lang="vi-VN" sz="2300" dirty="0">
                <a:solidFill>
                  <a:srgbClr val="003366"/>
                </a:solidFill>
                <a:latin typeface="Times New Roman" pitchFamily="18" charset="0"/>
              </a:rPr>
              <a:t>Ông là nhà cách mạng nổi tiếng, từng là Thủ tướng chính phủ hơn 30 năm.</a:t>
            </a:r>
          </a:p>
          <a:p>
            <a:pPr marL="342900" indent="-342900" algn="just" eaLnBrk="1" hangingPunct="1"/>
            <a:r>
              <a:rPr lang="en-US" sz="2300" dirty="0" smtClean="0">
                <a:solidFill>
                  <a:srgbClr val="003366"/>
                </a:solidFill>
                <a:latin typeface="Times New Roman" pitchFamily="18" charset="0"/>
              </a:rPr>
              <a:t>	</a:t>
            </a:r>
            <a:r>
              <a:rPr lang="vi-VN" sz="2300" dirty="0" smtClean="0">
                <a:solidFill>
                  <a:srgbClr val="003366"/>
                </a:solidFill>
                <a:latin typeface="Times New Roman" pitchFamily="18" charset="0"/>
              </a:rPr>
              <a:t>+ </a:t>
            </a:r>
            <a:r>
              <a:rPr lang="vi-VN" sz="2300" dirty="0">
                <a:solidFill>
                  <a:srgbClr val="003366"/>
                </a:solidFill>
                <a:latin typeface="Times New Roman" pitchFamily="18" charset="0"/>
              </a:rPr>
              <a:t>Ông có nhiều công trình, bài nói và viết về văn hóa, văn nghệ, về Chủ tịch Hồ Chí Minh và các danh nhân văn hóa của dân tộc với tư tưởng sâu sắc, giản dị, tình cảm sổi nổi, lời văn trong sáng, hấp dẫn</a:t>
            </a:r>
            <a:r>
              <a:rPr lang="vi-VN" sz="2300" dirty="0" smtClean="0">
                <a:solidFill>
                  <a:srgbClr val="003366"/>
                </a:solidFill>
                <a:latin typeface="Times New Roman" pitchFamily="18" charset="0"/>
              </a:rPr>
              <a:t>.</a:t>
            </a:r>
            <a:endParaRPr lang="en-US" sz="2300" dirty="0" smtClean="0">
              <a:solidFill>
                <a:srgbClr val="003366"/>
              </a:solidFill>
              <a:latin typeface="Times New Roman" pitchFamily="18" charset="0"/>
            </a:endParaRPr>
          </a:p>
          <a:p>
            <a:pPr marL="342900" indent="-342900" algn="just" eaLnBrk="1" hangingPunct="1"/>
            <a:r>
              <a:rPr lang="en-US" sz="2300" dirty="0" smtClean="0">
                <a:solidFill>
                  <a:srgbClr val="003366"/>
                </a:solidFill>
                <a:latin typeface="Times New Roman" pitchFamily="18" charset="0"/>
              </a:rPr>
              <a:t> </a:t>
            </a:r>
            <a:r>
              <a:rPr lang="en-US" sz="2300" dirty="0">
                <a:solidFill>
                  <a:srgbClr val="003366"/>
                </a:solidFill>
                <a:latin typeface="Times New Roman" pitchFamily="18" charset="0"/>
              </a:rPr>
              <a:t>- </a:t>
            </a:r>
            <a:r>
              <a:rPr lang="vi-VN" sz="2300" b="1" dirty="0">
                <a:solidFill>
                  <a:srgbClr val="0000CC"/>
                </a:solidFill>
                <a:latin typeface="Times New Roman" pitchFamily="18" charset="0"/>
              </a:rPr>
              <a:t>Cuộc đời</a:t>
            </a:r>
            <a:r>
              <a:rPr lang="vi-VN" sz="2300" dirty="0">
                <a:solidFill>
                  <a:srgbClr val="0000CC"/>
                </a:solidFill>
                <a:latin typeface="Times New Roman" pitchFamily="18" charset="0"/>
              </a:rPr>
              <a:t>:</a:t>
            </a:r>
            <a:r>
              <a:rPr lang="vi-VN" sz="2300" dirty="0">
                <a:solidFill>
                  <a:srgbClr val="003366"/>
                </a:solidFill>
                <a:latin typeface="Times New Roman" pitchFamily="18" charset="0"/>
              </a:rPr>
              <a:t> </a:t>
            </a:r>
            <a:r>
              <a:rPr lang="vi-VN" sz="2300" b="1" i="1" dirty="0">
                <a:solidFill>
                  <a:srgbClr val="003366"/>
                </a:solidFill>
                <a:latin typeface="Times New Roman" pitchFamily="18" charset="0"/>
              </a:rPr>
              <a:t>Ông là người học trò và là người cộng sự gần gũi với Chủ tịch Hồ Chí Minh</a:t>
            </a:r>
            <a:r>
              <a:rPr lang="vi-VN" sz="2300" dirty="0">
                <a:solidFill>
                  <a:srgbClr val="003366"/>
                </a:solidFill>
                <a:latin typeface="Times New Roman" pitchFamily="18" charset="0"/>
              </a:rPr>
              <a:t>.</a:t>
            </a:r>
          </a:p>
        </p:txBody>
      </p:sp>
      <p:sp>
        <p:nvSpPr>
          <p:cNvPr id="8" name="TextBox 7"/>
          <p:cNvSpPr txBox="1"/>
          <p:nvPr/>
        </p:nvSpPr>
        <p:spPr bwMode="auto">
          <a:xfrm>
            <a:off x="228600" y="5758418"/>
            <a:ext cx="4476750" cy="646331"/>
          </a:xfrm>
          <a:prstGeom prst="rect">
            <a:avLst/>
          </a:prstGeom>
          <a:noFill/>
        </p:spPr>
        <p:txBody>
          <a:bodyPr>
            <a:spAutoFit/>
          </a:bodyPr>
          <a:lstStyle/>
          <a:p>
            <a:pPr eaLnBrk="1" fontAlgn="auto" hangingPunct="1">
              <a:spcBef>
                <a:spcPts val="0"/>
              </a:spcBef>
              <a:spcAft>
                <a:spcPts val="0"/>
              </a:spcAft>
              <a:defRPr/>
            </a:pPr>
            <a:r>
              <a:rPr lang="vi-VN" b="1" i="1" dirty="0">
                <a:solidFill>
                  <a:srgbClr val="FF0000"/>
                </a:solidFill>
                <a:latin typeface="+mj-lt"/>
              </a:rPr>
              <a:t>Cố Thủ tướng Chính phủ Phạm Văn Đồng</a:t>
            </a:r>
          </a:p>
          <a:p>
            <a:pPr algn="ctr" eaLnBrk="1" fontAlgn="auto" hangingPunct="1">
              <a:spcBef>
                <a:spcPts val="0"/>
              </a:spcBef>
              <a:spcAft>
                <a:spcPts val="0"/>
              </a:spcAft>
              <a:defRPr/>
            </a:pPr>
            <a:r>
              <a:rPr lang="vi-VN" b="1" i="1" dirty="0">
                <a:solidFill>
                  <a:srgbClr val="FF0000"/>
                </a:solidFill>
                <a:latin typeface="+mj-lt"/>
              </a:rPr>
              <a:t>(1906 – 2000)</a:t>
            </a:r>
            <a:endParaRPr lang="en-GB" b="1" i="1" dirty="0">
              <a:solidFill>
                <a:srgbClr val="FF0000"/>
              </a:solidFill>
              <a:latin typeface="+mj-lt"/>
            </a:endParaRPr>
          </a:p>
        </p:txBody>
      </p:sp>
      <p:pic>
        <p:nvPicPr>
          <p:cNvPr id="9" name="Picture 4" descr="Pham Van Dong"/>
          <p:cNvPicPr>
            <a:picLocks noChangeAspect="1" noChangeArrowheads="1"/>
          </p:cNvPicPr>
          <p:nvPr/>
        </p:nvPicPr>
        <p:blipFill>
          <a:blip r:embed="rId2" cstate="print"/>
          <a:srcRect/>
          <a:stretch>
            <a:fillRect/>
          </a:stretch>
        </p:blipFill>
        <p:spPr bwMode="auto">
          <a:xfrm>
            <a:off x="390199" y="335280"/>
            <a:ext cx="3800801" cy="530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75801220074526"/>
          <p:cNvPicPr>
            <a:picLocks noChangeAspect="1" noChangeArrowheads="1"/>
          </p:cNvPicPr>
          <p:nvPr/>
        </p:nvPicPr>
        <p:blipFill>
          <a:blip r:embed="rId2" cstate="print"/>
          <a:srcRect/>
          <a:stretch>
            <a:fillRect/>
          </a:stretch>
        </p:blipFill>
        <p:spPr bwMode="auto">
          <a:xfrm>
            <a:off x="0" y="0"/>
            <a:ext cx="4953000" cy="6096000"/>
          </a:xfrm>
          <a:prstGeom prst="rect">
            <a:avLst/>
          </a:prstGeom>
          <a:noFill/>
          <a:ln w="57150">
            <a:noFill/>
            <a:miter lim="800000"/>
            <a:headEnd/>
            <a:tailEnd/>
          </a:ln>
        </p:spPr>
      </p:pic>
      <p:pic>
        <p:nvPicPr>
          <p:cNvPr id="15363" name="Picture 11" descr="131234qv8"/>
          <p:cNvPicPr>
            <a:picLocks noChangeAspect="1" noChangeArrowheads="1"/>
          </p:cNvPicPr>
          <p:nvPr/>
        </p:nvPicPr>
        <p:blipFill>
          <a:blip r:embed="rId3" cstate="print"/>
          <a:srcRect/>
          <a:stretch>
            <a:fillRect/>
          </a:stretch>
        </p:blipFill>
        <p:spPr bwMode="auto">
          <a:xfrm>
            <a:off x="4953000" y="0"/>
            <a:ext cx="4191000" cy="6172200"/>
          </a:xfrm>
          <a:prstGeom prst="rect">
            <a:avLst/>
          </a:prstGeom>
          <a:noFill/>
          <a:ln w="9525">
            <a:noFill/>
            <a:miter lim="800000"/>
            <a:headEnd/>
            <a:tailEnd/>
          </a:ln>
        </p:spPr>
      </p:pic>
      <p:sp>
        <p:nvSpPr>
          <p:cNvPr id="15364" name="Text Box 5"/>
          <p:cNvSpPr txBox="1">
            <a:spLocks noChangeArrowheads="1"/>
          </p:cNvSpPr>
          <p:nvPr/>
        </p:nvSpPr>
        <p:spPr bwMode="auto">
          <a:xfrm>
            <a:off x="228600" y="6248400"/>
            <a:ext cx="8915400" cy="579438"/>
          </a:xfrm>
          <a:prstGeom prst="rect">
            <a:avLst/>
          </a:prstGeom>
          <a:noFill/>
          <a:ln w="9525">
            <a:noFill/>
            <a:miter lim="800000"/>
            <a:headEnd/>
            <a:tailEnd/>
          </a:ln>
          <a:effectLst/>
        </p:spPr>
        <p:txBody>
          <a:bodyPr>
            <a:spAutoFit/>
          </a:bodyPr>
          <a:lstStyle/>
          <a:p>
            <a:pPr algn="ctr">
              <a:spcBef>
                <a:spcPct val="50000"/>
              </a:spcBef>
            </a:pPr>
            <a:r>
              <a:rPr lang="en-US" sz="3200" b="1" dirty="0" err="1">
                <a:solidFill>
                  <a:srgbClr val="FF0000"/>
                </a:solidFill>
                <a:latin typeface="VNI-Times" pitchFamily="2" charset="0"/>
              </a:rPr>
              <a:t>Baùc</a:t>
            </a:r>
            <a:r>
              <a:rPr lang="en-US" sz="3200" b="1" dirty="0">
                <a:solidFill>
                  <a:srgbClr val="FF0000"/>
                </a:solidFill>
                <a:latin typeface="VNI-Times" pitchFamily="2" charset="0"/>
              </a:rPr>
              <a:t> </a:t>
            </a:r>
            <a:r>
              <a:rPr lang="en-US" sz="3200" b="1" dirty="0" err="1">
                <a:solidFill>
                  <a:srgbClr val="FF0000"/>
                </a:solidFill>
                <a:latin typeface="VNI-Times" pitchFamily="2" charset="0"/>
              </a:rPr>
              <a:t>Hoà</a:t>
            </a:r>
            <a:r>
              <a:rPr lang="en-US" sz="3200" b="1" dirty="0">
                <a:solidFill>
                  <a:srgbClr val="FF0000"/>
                </a:solidFill>
                <a:latin typeface="VNI-Times" pitchFamily="2" charset="0"/>
              </a:rPr>
              <a:t> </a:t>
            </a:r>
            <a:r>
              <a:rPr lang="en-US" sz="3200" b="1" dirty="0" err="1">
                <a:solidFill>
                  <a:srgbClr val="FF0000"/>
                </a:solidFill>
                <a:latin typeface="VNI-Times" pitchFamily="2" charset="0"/>
              </a:rPr>
              <a:t>vaø</a:t>
            </a:r>
            <a:r>
              <a:rPr lang="en-US" sz="3200" b="1" dirty="0">
                <a:solidFill>
                  <a:srgbClr val="FF0000"/>
                </a:solidFill>
                <a:latin typeface="VNI-Times" pitchFamily="2" charset="0"/>
              </a:rPr>
              <a:t> </a:t>
            </a:r>
            <a:r>
              <a:rPr lang="en-US" sz="3200" b="1" dirty="0" err="1">
                <a:solidFill>
                  <a:srgbClr val="FF0000"/>
                </a:solidFill>
                <a:latin typeface="VNI-Times" pitchFamily="2" charset="0"/>
              </a:rPr>
              <a:t>thuû</a:t>
            </a:r>
            <a:r>
              <a:rPr lang="en-US" sz="3200" b="1" dirty="0">
                <a:solidFill>
                  <a:srgbClr val="FF0000"/>
                </a:solidFill>
                <a:latin typeface="VNI-Times" pitchFamily="2" charset="0"/>
              </a:rPr>
              <a:t> </a:t>
            </a:r>
            <a:r>
              <a:rPr lang="en-US" sz="3200" b="1" dirty="0" err="1">
                <a:solidFill>
                  <a:srgbClr val="FF0000"/>
                </a:solidFill>
                <a:latin typeface="VNI-Times" pitchFamily="2" charset="0"/>
              </a:rPr>
              <a:t>töôùng</a:t>
            </a:r>
            <a:r>
              <a:rPr lang="en-US" sz="3200" b="1" dirty="0">
                <a:solidFill>
                  <a:srgbClr val="FF0000"/>
                </a:solidFill>
                <a:latin typeface="VNI-Times" pitchFamily="2" charset="0"/>
              </a:rPr>
              <a:t> </a:t>
            </a:r>
            <a:r>
              <a:rPr lang="en-US" sz="3200" b="1" dirty="0" err="1">
                <a:solidFill>
                  <a:srgbClr val="FF0000"/>
                </a:solidFill>
                <a:latin typeface="VNI-Times" pitchFamily="2" charset="0"/>
              </a:rPr>
              <a:t>Phaïm</a:t>
            </a:r>
            <a:r>
              <a:rPr lang="en-US" sz="3200" b="1" dirty="0">
                <a:solidFill>
                  <a:srgbClr val="FF0000"/>
                </a:solidFill>
                <a:latin typeface="VNI-Times" pitchFamily="2" charset="0"/>
              </a:rPr>
              <a:t> </a:t>
            </a:r>
            <a:r>
              <a:rPr lang="en-US" sz="3200" b="1" dirty="0" err="1">
                <a:solidFill>
                  <a:srgbClr val="FF0000"/>
                </a:solidFill>
                <a:latin typeface="VNI-Times" pitchFamily="2" charset="0"/>
              </a:rPr>
              <a:t>Vaên</a:t>
            </a:r>
            <a:r>
              <a:rPr lang="en-US" sz="3200" b="1" dirty="0">
                <a:solidFill>
                  <a:srgbClr val="FF0000"/>
                </a:solidFill>
                <a:latin typeface="VNI-Times" pitchFamily="2" charset="0"/>
              </a:rPr>
              <a:t> </a:t>
            </a:r>
            <a:r>
              <a:rPr lang="en-US" sz="3200" b="1" dirty="0" err="1">
                <a:solidFill>
                  <a:srgbClr val="FF0000"/>
                </a:solidFill>
                <a:latin typeface="VNI-Times" pitchFamily="2" charset="0"/>
              </a:rPr>
              <a:t>Ñoàng</a:t>
            </a:r>
            <a:endParaRPr lang="en-US" sz="3200" b="1" dirty="0">
              <a:solidFill>
                <a:srgbClr val="FF0000"/>
              </a:solidFill>
              <a:latin typeface="VNI-Times" pitchFamily="2" charset="0"/>
            </a:endParaRP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04800" y="609599"/>
            <a:ext cx="7848600" cy="4524315"/>
          </a:xfrm>
          <a:prstGeom prst="rect">
            <a:avLst/>
          </a:prstGeom>
          <a:noFill/>
          <a:ln w="9525">
            <a:noFill/>
            <a:miter lim="800000"/>
            <a:headEnd/>
            <a:tailEnd/>
          </a:ln>
        </p:spPr>
        <p:txBody>
          <a:bodyPr>
            <a:spAutoFit/>
          </a:bodyPr>
          <a:lstStyle/>
          <a:p>
            <a:pPr algn="ctr"/>
            <a:r>
              <a:rPr lang="en-US" sz="3600" b="1" dirty="0" err="1" smtClean="0">
                <a:solidFill>
                  <a:schemeClr val="tx2"/>
                </a:solidFill>
                <a:latin typeface="Times New Roman" pitchFamily="18" charset="0"/>
                <a:cs typeface="Times New Roman" pitchFamily="18" charset="0"/>
              </a:rPr>
              <a:t>Văn</a:t>
            </a:r>
            <a:r>
              <a:rPr lang="en-US" sz="3600" b="1" dirty="0" smtClean="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bản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chia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làm</a:t>
            </a:r>
            <a:r>
              <a:rPr lang="en-US" sz="3600" b="1" dirty="0">
                <a:solidFill>
                  <a:schemeClr val="tx2"/>
                </a:solidFill>
                <a:latin typeface="Times New Roman" pitchFamily="18" charset="0"/>
                <a:cs typeface="Times New Roman" pitchFamily="18" charset="0"/>
              </a:rPr>
              <a:t> 2 </a:t>
            </a:r>
            <a:r>
              <a:rPr lang="en-US" sz="3600" b="1" dirty="0" err="1">
                <a:solidFill>
                  <a:schemeClr val="tx2"/>
                </a:solidFill>
                <a:latin typeface="Times New Roman" pitchFamily="18" charset="0"/>
                <a:cs typeface="Times New Roman" pitchFamily="18" charset="0"/>
              </a:rPr>
              <a:t>phần</a:t>
            </a:r>
            <a:r>
              <a:rPr lang="en-US" sz="3600" b="1" dirty="0">
                <a:solidFill>
                  <a:schemeClr val="tx2"/>
                </a:solidFill>
                <a:latin typeface="Times New Roman" pitchFamily="18" charset="0"/>
                <a:cs typeface="Times New Roman" pitchFamily="18" charset="0"/>
              </a:rPr>
              <a:t>:</a:t>
            </a:r>
          </a:p>
          <a:p>
            <a:pPr algn="just"/>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Phần</a:t>
            </a:r>
            <a:r>
              <a:rPr lang="en-US" sz="3600" b="1" dirty="0" smtClean="0">
                <a:solidFill>
                  <a:srgbClr val="FF0066"/>
                </a:solidFill>
                <a:latin typeface="Times New Roman" pitchFamily="18" charset="0"/>
                <a:cs typeface="Times New Roman" pitchFamily="18" charset="0"/>
              </a:rPr>
              <a:t> 1</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Từ</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đầu</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thanh</a:t>
            </a:r>
            <a:r>
              <a:rPr lang="en-US" sz="36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bạch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tuyệt</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đẹp</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a:p>
            <a:pPr algn="just"/>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-&gt; </a:t>
            </a:r>
            <a:r>
              <a:rPr lang="en-US" sz="3600" b="1" dirty="0" err="1" smtClean="0">
                <a:solidFill>
                  <a:srgbClr val="0000FF"/>
                </a:solidFill>
                <a:latin typeface="Times New Roman" pitchFamily="18" charset="0"/>
                <a:cs typeface="Times New Roman" pitchFamily="18" charset="0"/>
              </a:rPr>
              <a:t>Nhận</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định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chung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đức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giản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Bác</a:t>
            </a:r>
            <a:r>
              <a:rPr lang="en-US" sz="3600" b="1" dirty="0">
                <a:solidFill>
                  <a:srgbClr val="0000FF"/>
                </a:solidFill>
                <a:latin typeface="Times New Roman" pitchFamily="18" charset="0"/>
                <a:cs typeface="Times New Roman" pitchFamily="18" charset="0"/>
              </a:rPr>
              <a:t>.</a:t>
            </a:r>
            <a:endParaRPr lang="en-US" sz="3600" b="1" dirty="0">
              <a:solidFill>
                <a:srgbClr val="990033"/>
              </a:solidFill>
              <a:latin typeface="Times New Roman" pitchFamily="18" charset="0"/>
              <a:cs typeface="Times New Roman" pitchFamily="18" charset="0"/>
            </a:endParaRPr>
          </a:p>
          <a:p>
            <a:pPr algn="just"/>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Phần</a:t>
            </a:r>
            <a:r>
              <a:rPr lang="en-US" sz="3600" b="1" dirty="0">
                <a:solidFill>
                  <a:srgbClr val="FF0066"/>
                </a:solidFill>
                <a:latin typeface="Times New Roman" pitchFamily="18" charset="0"/>
                <a:cs typeface="Times New Roman" pitchFamily="18" charset="0"/>
              </a:rPr>
              <a:t> 2: </a:t>
            </a:r>
            <a:r>
              <a:rPr lang="en-US" sz="3600" b="1" dirty="0" err="1">
                <a:solidFill>
                  <a:srgbClr val="FF0066"/>
                </a:solidFill>
                <a:latin typeface="Times New Roman" pitchFamily="18" charset="0"/>
                <a:cs typeface="Times New Roman" pitchFamily="18" charset="0"/>
              </a:rPr>
              <a:t>Phần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còn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lại</a:t>
            </a:r>
            <a:r>
              <a:rPr lang="en-US" sz="3600" b="1" dirty="0">
                <a:solidFill>
                  <a:srgbClr val="FF0066"/>
                </a:solidFill>
                <a:latin typeface="Times New Roman" pitchFamily="18" charset="0"/>
                <a:cs typeface="Times New Roman" pitchFamily="18" charset="0"/>
              </a:rPr>
              <a:t>.</a:t>
            </a:r>
          </a:p>
          <a:p>
            <a:pPr algn="just"/>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-&gt; </a:t>
            </a:r>
            <a:r>
              <a:rPr lang="en-US" sz="3600" b="1" dirty="0" err="1" smtClean="0">
                <a:solidFill>
                  <a:srgbClr val="0000FF"/>
                </a:solidFill>
                <a:latin typeface="Times New Roman" pitchFamily="18" charset="0"/>
                <a:cs typeface="Times New Roman" pitchFamily="18" charset="0"/>
              </a:rPr>
              <a:t>Chứng</a:t>
            </a:r>
            <a:r>
              <a:rPr lang="en-US" sz="3600" b="1" dirty="0" smtClean="0">
                <a:solidFill>
                  <a:srgbClr val="0000FF"/>
                </a:solidFill>
                <a:latin typeface="Times New Roman" pitchFamily="18" charset="0"/>
                <a:cs typeface="Times New Roman" pitchFamily="18" charset="0"/>
              </a:rPr>
              <a:t> minh </a:t>
            </a:r>
            <a:r>
              <a:rPr lang="en-US" sz="3600" b="1" dirty="0" err="1" smtClean="0">
                <a:solidFill>
                  <a:srgbClr val="0000FF"/>
                </a:solidFill>
                <a:latin typeface="Times New Roman" pitchFamily="18" charset="0"/>
                <a:cs typeface="Times New Roman" pitchFamily="18" charset="0"/>
              </a:rPr>
              <a:t>đức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tính</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giản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Bác</a:t>
            </a:r>
            <a:r>
              <a:rPr lang="en-US" sz="3600" b="1" dirty="0">
                <a:solidFill>
                  <a:srgbClr val="0000FF"/>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17" dur="5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22" dur="500"/>
                                        <p:tgtEl>
                                          <p:spTgt spid="11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6">
                                            <p:txEl>
                                              <p:pRg st="4" end="4"/>
                                            </p:txEl>
                                          </p:spTgt>
                                        </p:tgtEl>
                                        <p:attrNameLst>
                                          <p:attrName>style.visibility</p:attrName>
                                        </p:attrNameLst>
                                      </p:cBhvr>
                                      <p:to>
                                        <p:strVal val="visible"/>
                                      </p:to>
                                    </p:set>
                                    <p:animEffect transition="in" filter="blinds(horizontal)">
                                      <p:cBhvr>
                                        <p:cTn id="27"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7638" y="0"/>
            <a:ext cx="9291638" cy="6858000"/>
            <a:chOff x="-48" y="0"/>
            <a:chExt cx="5853" cy="4320"/>
          </a:xfrm>
        </p:grpSpPr>
        <p:pic>
          <p:nvPicPr>
            <p:cNvPr id="44037" name="Picture 5" descr="BAR"/>
            <p:cNvPicPr preferRelativeResize="0">
              <a:picLocks noChangeAspect="1" noChangeArrowheads="1"/>
            </p:cNvPicPr>
            <p:nvPr/>
          </p:nvPicPr>
          <p:blipFill>
            <a:blip r:embed="rId2" cstate="print"/>
            <a:srcRect/>
            <a:stretch>
              <a:fillRect/>
            </a:stretch>
          </p:blipFill>
          <p:spPr bwMode="auto">
            <a:xfrm rot="10800000">
              <a:off x="0" y="0"/>
              <a:ext cx="5760" cy="96"/>
            </a:xfrm>
            <a:prstGeom prst="rect">
              <a:avLst/>
            </a:prstGeom>
            <a:noFill/>
          </p:spPr>
        </p:pic>
        <p:pic>
          <p:nvPicPr>
            <p:cNvPr id="44038" name="Picture 6" descr="POINSET2"/>
            <p:cNvPicPr>
              <a:picLocks noChangeAspect="1" noChangeArrowheads="1"/>
            </p:cNvPicPr>
            <p:nvPr/>
          </p:nvPicPr>
          <p:blipFill>
            <a:blip r:embed="rId3" cstate="print"/>
            <a:srcRect/>
            <a:stretch>
              <a:fillRect/>
            </a:stretch>
          </p:blipFill>
          <p:spPr bwMode="auto">
            <a:xfrm>
              <a:off x="-48" y="0"/>
              <a:ext cx="720" cy="717"/>
            </a:xfrm>
            <a:prstGeom prst="rect">
              <a:avLst/>
            </a:prstGeom>
            <a:noFill/>
          </p:spPr>
        </p:pic>
        <p:pic>
          <p:nvPicPr>
            <p:cNvPr id="44039" name="Picture 7" descr="POINSET2"/>
            <p:cNvPicPr>
              <a:picLocks noChangeAspect="1" noChangeArrowheads="1"/>
            </p:cNvPicPr>
            <p:nvPr/>
          </p:nvPicPr>
          <p:blipFill>
            <a:blip r:embed="rId3" cstate="print"/>
            <a:srcRect/>
            <a:stretch>
              <a:fillRect/>
            </a:stretch>
          </p:blipFill>
          <p:spPr bwMode="auto">
            <a:xfrm rot="5400000">
              <a:off x="5039" y="49"/>
              <a:ext cx="768" cy="765"/>
            </a:xfrm>
            <a:prstGeom prst="rect">
              <a:avLst/>
            </a:prstGeom>
            <a:noFill/>
          </p:spPr>
        </p:pic>
        <p:pic>
          <p:nvPicPr>
            <p:cNvPr id="44040" name="Picture 8" descr="POINSET2"/>
            <p:cNvPicPr>
              <a:picLocks noChangeAspect="1" noChangeArrowheads="1"/>
            </p:cNvPicPr>
            <p:nvPr/>
          </p:nvPicPr>
          <p:blipFill>
            <a:blip r:embed="rId3" cstate="print"/>
            <a:srcRect/>
            <a:stretch>
              <a:fillRect/>
            </a:stretch>
          </p:blipFill>
          <p:spPr bwMode="auto">
            <a:xfrm rot="10800000">
              <a:off x="4992" y="3456"/>
              <a:ext cx="768" cy="763"/>
            </a:xfrm>
            <a:prstGeom prst="rect">
              <a:avLst/>
            </a:prstGeom>
            <a:noFill/>
          </p:spPr>
        </p:pic>
        <p:pic>
          <p:nvPicPr>
            <p:cNvPr id="44041" name="Picture 9" descr="POINSET2"/>
            <p:cNvPicPr>
              <a:picLocks noChangeAspect="1" noChangeArrowheads="1"/>
            </p:cNvPicPr>
            <p:nvPr/>
          </p:nvPicPr>
          <p:blipFill>
            <a:blip r:embed="rId3" cstate="print"/>
            <a:srcRect/>
            <a:stretch>
              <a:fillRect/>
            </a:stretch>
          </p:blipFill>
          <p:spPr bwMode="auto">
            <a:xfrm rot="16200000">
              <a:off x="-49" y="3457"/>
              <a:ext cx="788" cy="785"/>
            </a:xfrm>
            <a:prstGeom prst="rect">
              <a:avLst/>
            </a:prstGeom>
            <a:noFill/>
          </p:spPr>
        </p:pic>
        <p:pic>
          <p:nvPicPr>
            <p:cNvPr id="44042" name="Picture 10" descr="BAR"/>
            <p:cNvPicPr preferRelativeResize="0">
              <a:picLocks noChangeAspect="1" noChangeArrowheads="1"/>
            </p:cNvPicPr>
            <p:nvPr/>
          </p:nvPicPr>
          <p:blipFill>
            <a:blip r:embed="rId2" cstate="print"/>
            <a:srcRect/>
            <a:stretch>
              <a:fillRect/>
            </a:stretch>
          </p:blipFill>
          <p:spPr bwMode="auto">
            <a:xfrm rot="10800000">
              <a:off x="0" y="4224"/>
              <a:ext cx="5760" cy="96"/>
            </a:xfrm>
            <a:prstGeom prst="rect">
              <a:avLst/>
            </a:prstGeom>
            <a:noFill/>
          </p:spPr>
        </p:pic>
      </p:grpSp>
      <p:sp>
        <p:nvSpPr>
          <p:cNvPr id="44043" name="Text Box 11"/>
          <p:cNvSpPr txBox="1">
            <a:spLocks noChangeArrowheads="1"/>
          </p:cNvSpPr>
          <p:nvPr/>
        </p:nvSpPr>
        <p:spPr bwMode="auto">
          <a:xfrm>
            <a:off x="152400" y="762000"/>
            <a:ext cx="8763000" cy="5262979"/>
          </a:xfrm>
          <a:prstGeom prst="rect">
            <a:avLst/>
          </a:prstGeom>
          <a:solidFill>
            <a:srgbClr val="DBFF75"/>
          </a:solidFill>
          <a:ln w="57150" cmpd="thinThick">
            <a:solidFill>
              <a:schemeClr val="tx1"/>
            </a:solidFill>
            <a:miter lim="800000"/>
            <a:headEnd/>
            <a:tailEnd/>
          </a:ln>
          <a:effectLst/>
        </p:spPr>
        <p:txBody>
          <a:bodyPr wrap="square">
            <a:spAutoFit/>
          </a:bodyPr>
          <a:lstStyle/>
          <a:p>
            <a:pPr indent="577850" algn="just">
              <a:spcBef>
                <a:spcPct val="50000"/>
              </a:spcBef>
            </a:pP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lay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a:t>
            </a:r>
          </a:p>
          <a:p>
            <a:pPr indent="577850" algn="just">
              <a:spcBef>
                <a:spcPct val="50000"/>
              </a:spcBef>
            </a:pP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60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a:t>
            </a:r>
          </a:p>
        </p:txBody>
      </p:sp>
      <p:sp>
        <p:nvSpPr>
          <p:cNvPr id="44051" name="Line 19"/>
          <p:cNvSpPr>
            <a:spLocks noChangeShapeType="1"/>
          </p:cNvSpPr>
          <p:nvPr/>
        </p:nvSpPr>
        <p:spPr bwMode="auto">
          <a:xfrm>
            <a:off x="7772400" y="1447800"/>
            <a:ext cx="1143000" cy="0"/>
          </a:xfrm>
          <a:prstGeom prst="line">
            <a:avLst/>
          </a:prstGeom>
          <a:noFill/>
          <a:ln w="28575">
            <a:solidFill>
              <a:srgbClr val="FF0000"/>
            </a:solidFill>
            <a:round/>
            <a:headEnd/>
            <a:tailEnd/>
          </a:ln>
          <a:effectLst/>
        </p:spPr>
        <p:txBody>
          <a:bodyPr/>
          <a:lstStyle/>
          <a:p>
            <a:endParaRPr lang="en-US"/>
          </a:p>
        </p:txBody>
      </p:sp>
      <p:sp>
        <p:nvSpPr>
          <p:cNvPr id="44052" name="Line 20"/>
          <p:cNvSpPr>
            <a:spLocks noChangeShapeType="1"/>
          </p:cNvSpPr>
          <p:nvPr/>
        </p:nvSpPr>
        <p:spPr bwMode="auto">
          <a:xfrm>
            <a:off x="381000" y="1828800"/>
            <a:ext cx="8458200" cy="0"/>
          </a:xfrm>
          <a:prstGeom prst="line">
            <a:avLst/>
          </a:prstGeom>
          <a:noFill/>
          <a:ln w="28575">
            <a:solidFill>
              <a:srgbClr val="FF0000"/>
            </a:solidFill>
            <a:round/>
            <a:headEnd/>
            <a:tailEnd/>
          </a:ln>
          <a:effectLst/>
        </p:spPr>
        <p:txBody>
          <a:bodyPr/>
          <a:lstStyle/>
          <a:p>
            <a:endParaRPr lang="en-US"/>
          </a:p>
        </p:txBody>
      </p:sp>
      <p:sp>
        <p:nvSpPr>
          <p:cNvPr id="44053" name="Line 21"/>
          <p:cNvSpPr>
            <a:spLocks noChangeShapeType="1"/>
          </p:cNvSpPr>
          <p:nvPr/>
        </p:nvSpPr>
        <p:spPr bwMode="auto">
          <a:xfrm>
            <a:off x="381000" y="2209800"/>
            <a:ext cx="7772400" cy="0"/>
          </a:xfrm>
          <a:prstGeom prst="line">
            <a:avLst/>
          </a:prstGeom>
          <a:noFill/>
          <a:ln w="28575">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wipe(left)">
                                      <p:cBhvr>
                                        <p:cTn id="7" dur="500"/>
                                        <p:tgtEl>
                                          <p:spTgt spid="440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052"/>
                                        </p:tgtEl>
                                        <p:attrNameLst>
                                          <p:attrName>style.visibility</p:attrName>
                                        </p:attrNameLst>
                                      </p:cBhvr>
                                      <p:to>
                                        <p:strVal val="visible"/>
                                      </p:to>
                                    </p:set>
                                    <p:animEffect transition="in" filter="wipe(left)">
                                      <p:cBhvr>
                                        <p:cTn id="11" dur="500"/>
                                        <p:tgtEl>
                                          <p:spTgt spid="440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053"/>
                                        </p:tgtEl>
                                        <p:attrNameLst>
                                          <p:attrName>style.visibility</p:attrName>
                                        </p:attrNameLst>
                                      </p:cBhvr>
                                      <p:to>
                                        <p:strVal val="visible"/>
                                      </p:to>
                                    </p:set>
                                    <p:animEffect transition="in" filter="wipe(left)">
                                      <p:cBhvr>
                                        <p:cTn id="15" dur="500"/>
                                        <p:tgtEl>
                                          <p:spTgt spid="4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1" grpId="0" animBg="1"/>
      <p:bldP spid="44052" grpId="0" animBg="1"/>
      <p:bldP spid="440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219075" y="906402"/>
            <a:ext cx="8705850" cy="4108450"/>
          </a:xfrm>
          <a:prstGeom prst="rect">
            <a:avLst/>
          </a:prstGeom>
          <a:noFill/>
          <a:ln w="9525">
            <a:noFill/>
            <a:miter lim="800000"/>
            <a:headEnd/>
            <a:tailEnd/>
          </a:ln>
        </p:spPr>
        <p:txBody>
          <a:bodyPr>
            <a:spAutoFit/>
          </a:bodyPr>
          <a:lstStyle/>
          <a:p>
            <a:pPr algn="just" eaLnBrk="1" hangingPunct="1"/>
            <a:r>
              <a:rPr lang="vi-VN" sz="2400" dirty="0">
                <a:solidFill>
                  <a:srgbClr val="002060"/>
                </a:solidFill>
                <a:latin typeface="Times New Roman" pitchFamily="18" charset="0"/>
              </a:rPr>
              <a:t> - Câu 1:Điều rất quan trọng cần phải làm nổi bật là sự nhất quán giữa đời hoạt động chính trị lay trời chuyển đất với đời sống bình thường vô cùng giản dị và khiêm tốn của Hồ Chủ tịch.</a:t>
            </a:r>
          </a:p>
          <a:p>
            <a:pPr algn="just" eaLnBrk="1" hangingPunct="1"/>
            <a:endParaRPr lang="vi-VN" sz="2400" dirty="0">
              <a:solidFill>
                <a:srgbClr val="002060"/>
              </a:solidFill>
              <a:latin typeface="Times New Roman" pitchFamily="18" charset="0"/>
            </a:endParaRPr>
          </a:p>
          <a:p>
            <a:pPr algn="just" eaLnBrk="1" hangingPunct="1"/>
            <a:endParaRPr lang="vi-VN" sz="2400" dirty="0">
              <a:solidFill>
                <a:srgbClr val="002060"/>
              </a:solidFill>
              <a:latin typeface="Times New Roman" pitchFamily="18" charset="0"/>
            </a:endParaRPr>
          </a:p>
          <a:p>
            <a:pPr algn="just" eaLnBrk="1" hangingPunct="1"/>
            <a:endParaRPr lang="vi-VN" sz="2400" dirty="0">
              <a:solidFill>
                <a:srgbClr val="002060"/>
              </a:solidFill>
              <a:latin typeface="Times New Roman" pitchFamily="18" charset="0"/>
            </a:endParaRPr>
          </a:p>
          <a:p>
            <a:pPr algn="just" eaLnBrk="1" hangingPunct="1"/>
            <a:r>
              <a:rPr lang="vi-VN" sz="2400" dirty="0">
                <a:solidFill>
                  <a:srgbClr val="002060"/>
                </a:solidFill>
                <a:latin typeface="Times New Roman" pitchFamily="18" charset="0"/>
              </a:rPr>
              <a:t>- Câu 2: Rất lạ lùng, rất kì diệu là trong sáu mươi năm của một cuộc đời đầy sóng gió diễn ra ở rất nhiều nơi trên thế giới cũng như ở nước ta, Bác Hồ vẫn giữ nguyên phẩm chất cao quý của một người chiến sĩ cách mạng, tất cả vì nước, vì dân, vì sự nghiệp lớn, trong sáng, thanh bạch tuyệt đẹp</a:t>
            </a:r>
            <a:r>
              <a:rPr lang="en-US" sz="2400" dirty="0">
                <a:solidFill>
                  <a:srgbClr val="002060"/>
                </a:solidFill>
                <a:latin typeface="Times New Roman" pitchFamily="18" charset="0"/>
              </a:rPr>
              <a:t> .</a:t>
            </a:r>
            <a:endParaRPr lang="vi-VN" sz="2400" dirty="0">
              <a:solidFill>
                <a:srgbClr val="002060"/>
              </a:solidFill>
              <a:latin typeface="Times New Roman" pitchFamily="18" charset="0"/>
            </a:endParaRPr>
          </a:p>
        </p:txBody>
      </p:sp>
      <p:sp>
        <p:nvSpPr>
          <p:cNvPr id="5" name="Rectangle 4"/>
          <p:cNvSpPr/>
          <p:nvPr/>
        </p:nvSpPr>
        <p:spPr>
          <a:xfrm>
            <a:off x="511175" y="2273548"/>
            <a:ext cx="8259763" cy="7588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200" dirty="0">
                <a:solidFill>
                  <a:srgbClr val="FF0000"/>
                </a:solidFill>
                <a:latin typeface="Times New Roman" pitchFamily="18" charset="0"/>
              </a:rPr>
              <a:t>Nêu luận điểm chính</a:t>
            </a:r>
            <a:r>
              <a:rPr lang="vi-VN" sz="2200" dirty="0">
                <a:solidFill>
                  <a:srgbClr val="0D0D0D"/>
                </a:solidFill>
                <a:latin typeface="Times New Roman" pitchFamily="18" charset="0"/>
              </a:rPr>
              <a:t>: Sự nhất quán giữa đời hoạt động chính trị lay trời chuyển đất với đời sống bình thường vô cùng giản dị và khiêm tốn.</a:t>
            </a:r>
          </a:p>
        </p:txBody>
      </p:sp>
      <p:sp>
        <p:nvSpPr>
          <p:cNvPr id="6" name="Rectangle 5"/>
          <p:cNvSpPr/>
          <p:nvPr/>
        </p:nvSpPr>
        <p:spPr>
          <a:xfrm>
            <a:off x="492125" y="5347189"/>
            <a:ext cx="8094663" cy="7143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hangingPunct="1">
              <a:buFontTx/>
              <a:buChar char="-"/>
              <a:defRPr/>
            </a:pPr>
            <a:r>
              <a:rPr lang="vi-VN" sz="2200" dirty="0">
                <a:solidFill>
                  <a:srgbClr val="FF0000"/>
                </a:solidFill>
                <a:latin typeface="Times New Roman" pitchFamily="18" charset="0"/>
              </a:rPr>
              <a:t>Giải thích, nhấn mạnh</a:t>
            </a:r>
            <a:r>
              <a:rPr lang="vi-VN" sz="2200" dirty="0">
                <a:solidFill>
                  <a:srgbClr val="0D0D0D"/>
                </a:solidFill>
                <a:latin typeface="Times New Roman" pitchFamily="18" charset="0"/>
              </a:rPr>
              <a:t> phẩm chất cao quý ấy được giữ nguyên trong cuộc đời 60 năm với nhiều sóng gió ở nhiều nơi.</a:t>
            </a:r>
          </a:p>
        </p:txBody>
      </p:sp>
      <p:sp>
        <p:nvSpPr>
          <p:cNvPr id="2" name="Oval Callout 1"/>
          <p:cNvSpPr>
            <a:spLocks noChangeArrowheads="1"/>
          </p:cNvSpPr>
          <p:nvPr/>
        </p:nvSpPr>
        <p:spPr bwMode="auto">
          <a:xfrm>
            <a:off x="777875" y="5399486"/>
            <a:ext cx="7640638" cy="757238"/>
          </a:xfrm>
          <a:prstGeom prst="wedgeEllipseCallout">
            <a:avLst>
              <a:gd name="adj1" fmla="val -26773"/>
              <a:gd name="adj2" fmla="val 128407"/>
            </a:avLst>
          </a:prstGeom>
          <a:solidFill>
            <a:schemeClr val="accent1"/>
          </a:solidFill>
          <a:ln w="12700" algn="ctr">
            <a:solidFill>
              <a:srgbClr val="41719C"/>
            </a:solidFill>
            <a:miter lim="800000"/>
            <a:headEnd/>
            <a:tailEnd/>
          </a:ln>
        </p:spPr>
        <p:txBody>
          <a:bodyPr anchor="ctr"/>
          <a:lstStyle/>
          <a:p>
            <a:pPr algn="ctr" eaLnBrk="1" hangingPunct="1"/>
            <a:r>
              <a:rPr lang="vi-VN" sz="2400" dirty="0">
                <a:solidFill>
                  <a:srgbClr val="FFFFFF"/>
                </a:solidFill>
                <a:latin typeface="Times New Roman" pitchFamily="18" charset="0"/>
              </a:rPr>
              <a:t>Nếu câu đầu nêu luận điểm chính thì câu </a:t>
            </a:r>
            <a:r>
              <a:rPr lang="en-US" sz="2400" dirty="0" err="1">
                <a:solidFill>
                  <a:srgbClr val="FFFFFF"/>
                </a:solidFill>
                <a:latin typeface="Times New Roman" pitchFamily="18" charset="0"/>
              </a:rPr>
              <a:t>thứ</a:t>
            </a:r>
            <a:r>
              <a:rPr lang="en-US" sz="2400" dirty="0">
                <a:solidFill>
                  <a:srgbClr val="FFFFFF"/>
                </a:solidFill>
                <a:latin typeface="Times New Roman" pitchFamily="18" charset="0"/>
              </a:rPr>
              <a:t> </a:t>
            </a:r>
            <a:r>
              <a:rPr lang="vi-VN" sz="2400" dirty="0">
                <a:solidFill>
                  <a:srgbClr val="FFFFFF"/>
                </a:solidFill>
                <a:latin typeface="Times New Roman" pitchFamily="18" charset="0"/>
              </a:rPr>
              <a:t>hai có tác dụng gì ?</a:t>
            </a:r>
            <a:endParaRPr lang="en-GB" sz="2400" dirty="0">
              <a:solidFill>
                <a:srgbClr val="FFFFFF"/>
              </a:solidFill>
              <a:latin typeface="Calibri Light"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2" presetClass="exit" presetSubtype="4" fill="hold" grpId="1" nodeType="withEffect">
                                  <p:stCondLst>
                                    <p:cond delay="0"/>
                                  </p:stCondLst>
                                  <p:childTnLst>
                                    <p:anim calcmode="lin" valueType="num">
                                      <p:cBhvr additive="base">
                                        <p:cTn id="25" dur="500"/>
                                        <p:tgtEl>
                                          <p:spTgt spid="2"/>
                                        </p:tgtEl>
                                        <p:attrNameLst>
                                          <p:attrName>ppt_x</p:attrName>
                                        </p:attrNameLst>
                                      </p:cBhvr>
                                      <p:tavLst>
                                        <p:tav tm="0">
                                          <p:val>
                                            <p:strVal val="ppt_x"/>
                                          </p:val>
                                        </p:tav>
                                        <p:tav tm="100000">
                                          <p:val>
                                            <p:strVal val="ppt_x"/>
                                          </p:val>
                                        </p:tav>
                                      </p:tavLst>
                                    </p:anim>
                                    <p:anim calcmode="lin" valueType="num">
                                      <p:cBhvr additive="base">
                                        <p:cTn id="26" dur="500"/>
                                        <p:tgtEl>
                                          <p:spTgt spid="2"/>
                                        </p:tgtEl>
                                        <p:attrNameLst>
                                          <p:attrName>ppt_y</p:attrName>
                                        </p:attrNameLst>
                                      </p:cBhvr>
                                      <p:tavLst>
                                        <p:tav tm="0">
                                          <p:val>
                                            <p:strVal val="ppt_y"/>
                                          </p:val>
                                        </p:tav>
                                        <p:tav tm="100000">
                                          <p:val>
                                            <p:strVal val="1+ppt_h/2"/>
                                          </p:val>
                                        </p:tav>
                                      </p:tavLst>
                                    </p:anim>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304800" y="3733800"/>
            <a:ext cx="1600200" cy="1920240"/>
          </a:xfrm>
          <a:prstGeom prst="rect">
            <a:avLst/>
          </a:prstGeom>
          <a:solidFill>
            <a:srgbClr val="A669FF"/>
          </a:solidFill>
          <a:ln w="57150" cmpd="thinThick" algn="ctr">
            <a:solidFill>
              <a:srgbClr val="001D7A"/>
            </a:solidFill>
            <a:miter lim="800000"/>
            <a:headEnd/>
            <a:tailEnd/>
          </a:ln>
          <a:effectLst/>
        </p:spPr>
        <p:txBody>
          <a:bodyPr wrap="none" anchor="ctr"/>
          <a:lstStyle/>
          <a:p>
            <a:r>
              <a:rPr lang="en-US" sz="2800" dirty="0" err="1">
                <a:solidFill>
                  <a:schemeClr val="bg1"/>
                </a:solidFill>
                <a:latin typeface="Times New Roman" pitchFamily="18" charset="0"/>
                <a:cs typeface="Times New Roman" pitchFamily="18" charset="0"/>
              </a:rPr>
              <a:t>Bữa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cơm</a:t>
            </a:r>
            <a:endParaRPr lang="en-US" sz="2800" dirty="0">
              <a:solidFill>
                <a:schemeClr val="bg1"/>
              </a:solidFill>
              <a:latin typeface="Times New Roman" pitchFamily="18" charset="0"/>
              <a:cs typeface="Times New Roman" pitchFamily="18" charset="0"/>
            </a:endParaRPr>
          </a:p>
        </p:txBody>
      </p:sp>
      <p:sp>
        <p:nvSpPr>
          <p:cNvPr id="46087" name="Rectangle 7"/>
          <p:cNvSpPr>
            <a:spLocks noChangeArrowheads="1"/>
          </p:cNvSpPr>
          <p:nvPr/>
        </p:nvSpPr>
        <p:spPr bwMode="auto">
          <a:xfrm>
            <a:off x="2362200" y="3733800"/>
            <a:ext cx="1809750" cy="1920240"/>
          </a:xfrm>
          <a:prstGeom prst="rect">
            <a:avLst/>
          </a:prstGeom>
          <a:solidFill>
            <a:srgbClr val="A669FF"/>
          </a:solidFill>
          <a:ln w="57150" cmpd="thinThick" algn="ctr">
            <a:solidFill>
              <a:srgbClr val="001D7A"/>
            </a:solidFill>
            <a:miter lim="800000"/>
            <a:headEnd/>
            <a:tailEnd/>
          </a:ln>
          <a:effectLst/>
        </p:spPr>
        <p:txBody>
          <a:bodyPr wrap="none" anchor="ctr"/>
          <a:lstStyle/>
          <a:p>
            <a:r>
              <a:rPr lang="en-US" sz="2800" dirty="0" err="1" smtClean="0">
                <a:solidFill>
                  <a:schemeClr val="bg1"/>
                </a:solidFill>
                <a:latin typeface="Times New Roman" pitchFamily="18" charset="0"/>
                <a:cs typeface="Times New Roman" pitchFamily="18" charset="0"/>
              </a:rPr>
              <a:t>Nơi</a:t>
            </a:r>
            <a:r>
              <a:rPr lang="en-US" sz="2800" dirty="0" smtClean="0">
                <a:solidFill>
                  <a:schemeClr val="bg1"/>
                </a:solidFill>
                <a:latin typeface="Times New Roman" pitchFamily="18" charset="0"/>
                <a:cs typeface="Times New Roman" pitchFamily="18" charset="0"/>
              </a:rPr>
              <a:t> ở </a:t>
            </a:r>
            <a:endParaRPr lang="en-US" sz="2800" dirty="0">
              <a:solidFill>
                <a:schemeClr val="bg1"/>
              </a:solidFill>
              <a:latin typeface="Times New Roman" pitchFamily="18" charset="0"/>
              <a:cs typeface="Times New Roman" pitchFamily="18" charset="0"/>
            </a:endParaRPr>
          </a:p>
        </p:txBody>
      </p:sp>
      <p:grpSp>
        <p:nvGrpSpPr>
          <p:cNvPr id="2" name="Group 9"/>
          <p:cNvGrpSpPr>
            <a:grpSpLocks/>
          </p:cNvGrpSpPr>
          <p:nvPr/>
        </p:nvGrpSpPr>
        <p:grpSpPr bwMode="auto">
          <a:xfrm>
            <a:off x="0" y="0"/>
            <a:ext cx="9278938" cy="6938963"/>
            <a:chOff x="-40" y="-32"/>
            <a:chExt cx="5845" cy="4371"/>
          </a:xfrm>
        </p:grpSpPr>
        <p:pic>
          <p:nvPicPr>
            <p:cNvPr id="46090" name="Picture 10" descr="POINSET2"/>
            <p:cNvPicPr>
              <a:picLocks noChangeAspect="1" noChangeArrowheads="1"/>
            </p:cNvPicPr>
            <p:nvPr/>
          </p:nvPicPr>
          <p:blipFill>
            <a:blip r:embed="rId2" cstate="print"/>
            <a:srcRect/>
            <a:stretch>
              <a:fillRect/>
            </a:stretch>
          </p:blipFill>
          <p:spPr bwMode="auto">
            <a:xfrm>
              <a:off x="-24" y="-32"/>
              <a:ext cx="720" cy="717"/>
            </a:xfrm>
            <a:prstGeom prst="rect">
              <a:avLst/>
            </a:prstGeom>
            <a:noFill/>
          </p:spPr>
        </p:pic>
        <p:pic>
          <p:nvPicPr>
            <p:cNvPr id="46091" name="Picture 11" descr="POINSET2"/>
            <p:cNvPicPr>
              <a:picLocks noChangeAspect="1" noChangeArrowheads="1"/>
            </p:cNvPicPr>
            <p:nvPr/>
          </p:nvPicPr>
          <p:blipFill>
            <a:blip r:embed="rId2" cstate="print"/>
            <a:srcRect/>
            <a:stretch>
              <a:fillRect/>
            </a:stretch>
          </p:blipFill>
          <p:spPr bwMode="auto">
            <a:xfrm rot="5400000">
              <a:off x="5039" y="-15"/>
              <a:ext cx="768" cy="765"/>
            </a:xfrm>
            <a:prstGeom prst="rect">
              <a:avLst/>
            </a:prstGeom>
            <a:noFill/>
          </p:spPr>
        </p:pic>
        <p:pic>
          <p:nvPicPr>
            <p:cNvPr id="46092" name="Picture 12" descr="POINSET2"/>
            <p:cNvPicPr>
              <a:picLocks noChangeAspect="1" noChangeArrowheads="1"/>
            </p:cNvPicPr>
            <p:nvPr/>
          </p:nvPicPr>
          <p:blipFill>
            <a:blip r:embed="rId2" cstate="print"/>
            <a:srcRect/>
            <a:stretch>
              <a:fillRect/>
            </a:stretch>
          </p:blipFill>
          <p:spPr bwMode="auto">
            <a:xfrm rot="10800000">
              <a:off x="4992" y="3576"/>
              <a:ext cx="768" cy="763"/>
            </a:xfrm>
            <a:prstGeom prst="rect">
              <a:avLst/>
            </a:prstGeom>
            <a:noFill/>
          </p:spPr>
        </p:pic>
        <p:pic>
          <p:nvPicPr>
            <p:cNvPr id="46093" name="Picture 13" descr="POINSET2"/>
            <p:cNvPicPr>
              <a:picLocks noChangeAspect="1" noChangeArrowheads="1"/>
            </p:cNvPicPr>
            <p:nvPr/>
          </p:nvPicPr>
          <p:blipFill>
            <a:blip r:embed="rId2" cstate="print"/>
            <a:srcRect/>
            <a:stretch>
              <a:fillRect/>
            </a:stretch>
          </p:blipFill>
          <p:spPr bwMode="auto">
            <a:xfrm rot="16200000">
              <a:off x="-41" y="3541"/>
              <a:ext cx="788" cy="785"/>
            </a:xfrm>
            <a:prstGeom prst="rect">
              <a:avLst/>
            </a:prstGeom>
            <a:noFill/>
          </p:spPr>
        </p:pic>
      </p:grpSp>
      <p:sp>
        <p:nvSpPr>
          <p:cNvPr id="46094" name="Rectangle 14"/>
          <p:cNvSpPr>
            <a:spLocks noChangeArrowheads="1"/>
          </p:cNvSpPr>
          <p:nvPr/>
        </p:nvSpPr>
        <p:spPr bwMode="auto">
          <a:xfrm>
            <a:off x="4495800" y="3733800"/>
            <a:ext cx="2316163" cy="1953868"/>
          </a:xfrm>
          <a:prstGeom prst="rect">
            <a:avLst/>
          </a:prstGeom>
          <a:solidFill>
            <a:srgbClr val="A669FF"/>
          </a:solidFill>
          <a:ln w="57150" cmpd="thinThick">
            <a:solidFill>
              <a:srgbClr val="001D7A"/>
            </a:solidFill>
            <a:miter lim="800000"/>
            <a:headEnd/>
            <a:tailEnd/>
          </a:ln>
          <a:effectLst/>
        </p:spPr>
        <p:txBody>
          <a:bodyPr>
            <a:spAutoFit/>
          </a:bodyPr>
          <a:lstStyle/>
          <a:p>
            <a:pPr>
              <a:lnSpc>
                <a:spcPct val="150000"/>
              </a:lnSpc>
            </a:pPr>
            <a:r>
              <a:rPr lang="en-US" sz="2800" dirty="0" err="1">
                <a:solidFill>
                  <a:schemeClr val="bg1"/>
                </a:solidFill>
                <a:latin typeface="Times New Roman" pitchFamily="18" charset="0"/>
                <a:cs typeface="Times New Roman" pitchFamily="18" charset="0"/>
              </a:rPr>
              <a:t>Cách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việc</a:t>
            </a:r>
            <a:endParaRPr lang="en-US" sz="2800" dirty="0">
              <a:solidFill>
                <a:schemeClr val="bg1"/>
              </a:solidFill>
              <a:latin typeface="Times New Roman" pitchFamily="18" charset="0"/>
              <a:cs typeface="Times New Roman" pitchFamily="18" charset="0"/>
            </a:endParaRPr>
          </a:p>
          <a:p>
            <a:pPr>
              <a:lnSpc>
                <a:spcPct val="150000"/>
              </a:lnSpc>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hệ</a:t>
            </a:r>
            <a:r>
              <a:rPr lang="en-US" sz="2800" dirty="0">
                <a:solidFill>
                  <a:schemeClr val="bg1"/>
                </a:solidFill>
                <a:latin typeface="Times New Roman" pitchFamily="18" charset="0"/>
                <a:cs typeface="Times New Roman" pitchFamily="18" charset="0"/>
              </a:rPr>
              <a:t> </a:t>
            </a:r>
          </a:p>
          <a:p>
            <a:pPr>
              <a:lnSpc>
                <a:spcPct val="150000"/>
              </a:lnSpc>
            </a:pPr>
            <a:r>
              <a:rPr lang="en-US" sz="2800" dirty="0" err="1">
                <a:solidFill>
                  <a:schemeClr val="bg1"/>
                </a:solidFill>
                <a:latin typeface="Times New Roman" pitchFamily="18" charset="0"/>
                <a:cs typeface="Times New Roman" pitchFamily="18" charset="0"/>
              </a:rPr>
              <a:t>với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mọi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người</a:t>
            </a:r>
            <a:endParaRPr lang="en-US" sz="2800" dirty="0">
              <a:solidFill>
                <a:schemeClr val="bg1"/>
              </a:solidFill>
              <a:latin typeface="Times New Roman" pitchFamily="18" charset="0"/>
              <a:cs typeface="Times New Roman" pitchFamily="18" charset="0"/>
            </a:endParaRPr>
          </a:p>
        </p:txBody>
      </p:sp>
      <p:sp>
        <p:nvSpPr>
          <p:cNvPr id="46101" name="Rectangle 21"/>
          <p:cNvSpPr>
            <a:spLocks noChangeArrowheads="1"/>
          </p:cNvSpPr>
          <p:nvPr/>
        </p:nvSpPr>
        <p:spPr bwMode="auto">
          <a:xfrm>
            <a:off x="1752600" y="130175"/>
            <a:ext cx="6126480" cy="1089025"/>
          </a:xfrm>
          <a:prstGeom prst="rect">
            <a:avLst/>
          </a:prstGeom>
          <a:solidFill>
            <a:srgbClr val="800080"/>
          </a:solidFill>
          <a:ln w="9525">
            <a:noFill/>
            <a:miter lim="800000"/>
            <a:headEnd/>
            <a:tailEnd/>
          </a:ln>
          <a:effectLst/>
        </p:spPr>
        <p:txBody>
          <a:bodyPr wrap="none" anchor="ctr"/>
          <a:lstStyle/>
          <a:p>
            <a:pPr algn="ctr"/>
            <a:r>
              <a:rPr lang="en-US" sz="3600" b="1" dirty="0" err="1">
                <a:solidFill>
                  <a:schemeClr val="bg1"/>
                </a:solidFill>
                <a:latin typeface="Times New Roman" pitchFamily="18" charset="0"/>
                <a:cs typeface="Times New Roman" pitchFamily="18" charset="0"/>
              </a:rPr>
              <a:t>Chứng</a:t>
            </a:r>
            <a:r>
              <a:rPr lang="en-US" sz="3600" b="1" dirty="0">
                <a:solidFill>
                  <a:schemeClr val="bg1"/>
                </a:solidFill>
                <a:latin typeface="Times New Roman" pitchFamily="18" charset="0"/>
                <a:cs typeface="Times New Roman" pitchFamily="18" charset="0"/>
              </a:rPr>
              <a:t> minh </a:t>
            </a:r>
            <a:r>
              <a:rPr lang="en-US" sz="3600" b="1" dirty="0" err="1">
                <a:solidFill>
                  <a:schemeClr val="bg1"/>
                </a:solidFill>
                <a:latin typeface="Times New Roman" pitchFamily="18" charset="0"/>
                <a:cs typeface="Times New Roman" pitchFamily="18" charset="0"/>
              </a:rPr>
              <a:t>sự</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giản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dị</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Bác</a:t>
            </a:r>
            <a:endParaRPr lang="en-US" sz="3600" b="1" dirty="0">
              <a:solidFill>
                <a:schemeClr val="bg1"/>
              </a:solidFill>
              <a:latin typeface="Times New Roman" pitchFamily="18" charset="0"/>
              <a:cs typeface="Times New Roman" pitchFamily="18" charset="0"/>
            </a:endParaRPr>
          </a:p>
        </p:txBody>
      </p:sp>
      <p:sp>
        <p:nvSpPr>
          <p:cNvPr id="46102" name="Rectangle 22"/>
          <p:cNvSpPr>
            <a:spLocks noChangeArrowheads="1"/>
          </p:cNvSpPr>
          <p:nvPr/>
        </p:nvSpPr>
        <p:spPr bwMode="auto">
          <a:xfrm>
            <a:off x="5105400" y="1616074"/>
            <a:ext cx="3810000" cy="738664"/>
          </a:xfrm>
          <a:prstGeom prst="rect">
            <a:avLst/>
          </a:prstGeom>
          <a:solidFill>
            <a:srgbClr val="A669FF"/>
          </a:solidFill>
          <a:ln w="57150" cmpd="thinThick">
            <a:solidFill>
              <a:srgbClr val="001D7A"/>
            </a:solidFill>
            <a:miter lim="800000"/>
            <a:headEnd/>
            <a:tailEnd/>
          </a:ln>
          <a:effectLst/>
        </p:spPr>
        <p:txBody>
          <a:bodyPr wrap="square">
            <a:spAutoFit/>
          </a:bodyPr>
          <a:lstStyle/>
          <a:p>
            <a:pPr>
              <a:lnSpc>
                <a:spcPct val="150000"/>
              </a:lnSpc>
            </a:pPr>
            <a:r>
              <a:rPr lang="en-US" sz="2800" b="1" dirty="0" err="1">
                <a:solidFill>
                  <a:schemeClr val="bg1"/>
                </a:solidFill>
                <a:latin typeface="Times New Roman" pitchFamily="18" charset="0"/>
                <a:cs typeface="Times New Roman" pitchFamily="18" charset="0"/>
              </a:rPr>
              <a:t>Trong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nói</a:t>
            </a:r>
            <a:r>
              <a:rPr lang="en-US" sz="2800" b="1" dirty="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bài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viết</a:t>
            </a:r>
            <a:endParaRPr lang="en-US" sz="2800" b="1" dirty="0">
              <a:solidFill>
                <a:schemeClr val="bg1"/>
              </a:solidFill>
              <a:latin typeface="Times New Roman" pitchFamily="18" charset="0"/>
              <a:cs typeface="Times New Roman" pitchFamily="18" charset="0"/>
            </a:endParaRPr>
          </a:p>
        </p:txBody>
      </p:sp>
      <p:grpSp>
        <p:nvGrpSpPr>
          <p:cNvPr id="4" name="Group 27"/>
          <p:cNvGrpSpPr>
            <a:grpSpLocks/>
          </p:cNvGrpSpPr>
          <p:nvPr/>
        </p:nvGrpSpPr>
        <p:grpSpPr bwMode="auto">
          <a:xfrm>
            <a:off x="2133600" y="1219200"/>
            <a:ext cx="5029200" cy="457200"/>
            <a:chOff x="1392" y="720"/>
            <a:chExt cx="3168" cy="288"/>
          </a:xfrm>
        </p:grpSpPr>
        <p:sp>
          <p:nvSpPr>
            <p:cNvPr id="46103" name="Line 23"/>
            <p:cNvSpPr>
              <a:spLocks noChangeShapeType="1"/>
            </p:cNvSpPr>
            <p:nvPr/>
          </p:nvSpPr>
          <p:spPr bwMode="auto">
            <a:xfrm flipH="1">
              <a:off x="1392" y="720"/>
              <a:ext cx="1584" cy="288"/>
            </a:xfrm>
            <a:prstGeom prst="line">
              <a:avLst/>
            </a:prstGeom>
            <a:noFill/>
            <a:ln w="38100">
              <a:solidFill>
                <a:srgbClr val="006600"/>
              </a:solidFill>
              <a:round/>
              <a:headEnd/>
              <a:tailEnd type="arrow" w="med" len="med"/>
            </a:ln>
            <a:effectLst/>
          </p:spPr>
          <p:txBody>
            <a:bodyPr/>
            <a:lstStyle/>
            <a:p>
              <a:endParaRPr lang="en-US"/>
            </a:p>
          </p:txBody>
        </p:sp>
        <p:sp>
          <p:nvSpPr>
            <p:cNvPr id="46104" name="Line 24"/>
            <p:cNvSpPr>
              <a:spLocks noChangeShapeType="1"/>
            </p:cNvSpPr>
            <p:nvPr/>
          </p:nvSpPr>
          <p:spPr bwMode="auto">
            <a:xfrm>
              <a:off x="2976" y="720"/>
              <a:ext cx="1584" cy="288"/>
            </a:xfrm>
            <a:prstGeom prst="line">
              <a:avLst/>
            </a:prstGeom>
            <a:noFill/>
            <a:ln w="38100">
              <a:solidFill>
                <a:srgbClr val="006600"/>
              </a:solidFill>
              <a:round/>
              <a:headEnd/>
              <a:tailEnd type="arrow" w="med" len="med"/>
            </a:ln>
            <a:effectLst/>
          </p:spPr>
          <p:txBody>
            <a:bodyPr/>
            <a:lstStyle/>
            <a:p>
              <a:endParaRPr lang="en-US"/>
            </a:p>
          </p:txBody>
        </p:sp>
      </p:grpSp>
      <p:sp>
        <p:nvSpPr>
          <p:cNvPr id="46105" name="Text Box 25"/>
          <p:cNvSpPr txBox="1">
            <a:spLocks noChangeArrowheads="1"/>
          </p:cNvSpPr>
          <p:nvPr/>
        </p:nvSpPr>
        <p:spPr bwMode="auto">
          <a:xfrm>
            <a:off x="228600" y="1676400"/>
            <a:ext cx="4114800" cy="738664"/>
          </a:xfrm>
          <a:prstGeom prst="rect">
            <a:avLst/>
          </a:prstGeom>
          <a:solidFill>
            <a:srgbClr val="A669FF"/>
          </a:solidFill>
          <a:ln w="57150" cmpd="thinThick" algn="ctr">
            <a:solidFill>
              <a:srgbClr val="001D7A"/>
            </a:solidFill>
            <a:miter lim="800000"/>
            <a:headEnd/>
            <a:tailEnd/>
          </a:ln>
          <a:effectLst/>
        </p:spPr>
        <p:txBody>
          <a:bodyPr wrap="square">
            <a:spAutoFit/>
          </a:bodyPr>
          <a:lstStyle/>
          <a:p>
            <a:pPr>
              <a:lnSpc>
                <a:spcPct val="150000"/>
              </a:lnSpc>
            </a:pPr>
            <a:r>
              <a:rPr lang="en-US" sz="2800" b="1" dirty="0" err="1">
                <a:solidFill>
                  <a:schemeClr val="bg1"/>
                </a:solidFill>
                <a:latin typeface="Times New Roman" pitchFamily="18" charset="0"/>
                <a:cs typeface="Times New Roman" pitchFamily="18" charset="0"/>
              </a:rPr>
              <a:t>Trong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đời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sống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sinh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hoạt</a:t>
            </a:r>
            <a:endParaRPr lang="en-US" sz="2800" b="1" dirty="0">
              <a:solidFill>
                <a:schemeClr val="bg1"/>
              </a:solidFill>
              <a:latin typeface="Times New Roman" pitchFamily="18" charset="0"/>
              <a:cs typeface="Times New Roman" pitchFamily="18" charset="0"/>
            </a:endParaRPr>
          </a:p>
        </p:txBody>
      </p:sp>
      <p:cxnSp>
        <p:nvCxnSpPr>
          <p:cNvPr id="22" name="Straight Arrow Connector 21"/>
          <p:cNvCxnSpPr>
            <a:stCxn id="46105" idx="2"/>
            <a:endCxn id="46083" idx="0"/>
          </p:cNvCxnSpPr>
          <p:nvPr/>
        </p:nvCxnSpPr>
        <p:spPr>
          <a:xfrm flipH="1">
            <a:off x="1104900" y="2415064"/>
            <a:ext cx="1181100"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6105" idx="2"/>
            <a:endCxn id="46087" idx="0"/>
          </p:cNvCxnSpPr>
          <p:nvPr/>
        </p:nvCxnSpPr>
        <p:spPr>
          <a:xfrm>
            <a:off x="2286000" y="2415064"/>
            <a:ext cx="981075"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6105" idx="2"/>
            <a:endCxn id="46094" idx="0"/>
          </p:cNvCxnSpPr>
          <p:nvPr/>
        </p:nvCxnSpPr>
        <p:spPr>
          <a:xfrm>
            <a:off x="2286000" y="2415064"/>
            <a:ext cx="3367882"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6101"/>
                                        </p:tgtEl>
                                        <p:attrNameLst>
                                          <p:attrName>style.visibility</p:attrName>
                                        </p:attrNameLst>
                                      </p:cBhvr>
                                      <p:to>
                                        <p:strVal val="visible"/>
                                      </p:to>
                                    </p:set>
                                    <p:anim calcmode="lin" valueType="num">
                                      <p:cBhvr>
                                        <p:cTn id="7" dur="2000" fill="hold"/>
                                        <p:tgtEl>
                                          <p:spTgt spid="46101"/>
                                        </p:tgtEl>
                                        <p:attrNameLst>
                                          <p:attrName>ppt_w</p:attrName>
                                        </p:attrNameLst>
                                      </p:cBhvr>
                                      <p:tavLst>
                                        <p:tav tm="0">
                                          <p:val>
                                            <p:fltVal val="0"/>
                                          </p:val>
                                        </p:tav>
                                        <p:tav tm="100000">
                                          <p:val>
                                            <p:strVal val="#ppt_w"/>
                                          </p:val>
                                        </p:tav>
                                      </p:tavLst>
                                    </p:anim>
                                    <p:anim calcmode="lin" valueType="num">
                                      <p:cBhvr>
                                        <p:cTn id="8" dur="2000" fill="hold"/>
                                        <p:tgtEl>
                                          <p:spTgt spid="46101"/>
                                        </p:tgtEl>
                                        <p:attrNameLst>
                                          <p:attrName>ppt_h</p:attrName>
                                        </p:attrNameLst>
                                      </p:cBhvr>
                                      <p:tavLst>
                                        <p:tav tm="0">
                                          <p:val>
                                            <p:fltVal val="0"/>
                                          </p:val>
                                        </p:tav>
                                        <p:tav tm="100000">
                                          <p:val>
                                            <p:strVal val="#ppt_h"/>
                                          </p:val>
                                        </p:tav>
                                      </p:tavLst>
                                    </p:anim>
                                    <p:animEffect transition="in" filter="fade">
                                      <p:cBhvr>
                                        <p:cTn id="9" dur="2000"/>
                                        <p:tgtEl>
                                          <p:spTgt spid="4610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46105"/>
                                        </p:tgtEl>
                                        <p:attrNameLst>
                                          <p:attrName>style.visibility</p:attrName>
                                        </p:attrNameLst>
                                      </p:cBhvr>
                                      <p:to>
                                        <p:strVal val="visible"/>
                                      </p:to>
                                    </p:set>
                                    <p:animEffect transition="in" filter="blinds(horizontal)">
                                      <p:cBhvr>
                                        <p:cTn id="18" dur="500"/>
                                        <p:tgtEl>
                                          <p:spTgt spid="46105"/>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46102"/>
                                        </p:tgtEl>
                                        <p:attrNameLst>
                                          <p:attrName>style.visibility</p:attrName>
                                        </p:attrNameLst>
                                      </p:cBhvr>
                                      <p:to>
                                        <p:strVal val="visible"/>
                                      </p:to>
                                    </p:set>
                                    <p:animEffect transition="in" filter="blinds(horizontal)">
                                      <p:cBhvr>
                                        <p:cTn id="22" dur="500"/>
                                        <p:tgtEl>
                                          <p:spTgt spid="46102"/>
                                        </p:tgtEl>
                                      </p:cBhvr>
                                    </p:animEffect>
                                  </p:childTnLst>
                                </p:cTn>
                              </p:par>
                            </p:childTnLst>
                          </p:cTn>
                        </p:par>
                        <p:par>
                          <p:cTn id="23" fill="hold">
                            <p:stCondLst>
                              <p:cond delay="1500"/>
                            </p:stCondLst>
                            <p:childTnLst>
                              <p:par>
                                <p:cTn id="24" presetID="9" presetClass="entr" presetSubtype="0" fill="hold" grpId="0" nodeType="afterEffect">
                                  <p:stCondLst>
                                    <p:cond delay="0"/>
                                  </p:stCondLst>
                                  <p:childTnLst>
                                    <p:set>
                                      <p:cBhvr>
                                        <p:cTn id="25" dur="1" fill="hold">
                                          <p:stCondLst>
                                            <p:cond delay="0"/>
                                          </p:stCondLst>
                                        </p:cTn>
                                        <p:tgtEl>
                                          <p:spTgt spid="46083"/>
                                        </p:tgtEl>
                                        <p:attrNameLst>
                                          <p:attrName>style.visibility</p:attrName>
                                        </p:attrNameLst>
                                      </p:cBhvr>
                                      <p:to>
                                        <p:strVal val="visible"/>
                                      </p:to>
                                    </p:set>
                                    <p:animEffect transition="in" filter="dissolve">
                                      <p:cBhvr>
                                        <p:cTn id="26" dur="1000"/>
                                        <p:tgtEl>
                                          <p:spTgt spid="46083"/>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46087"/>
                                        </p:tgtEl>
                                        <p:attrNameLst>
                                          <p:attrName>style.visibility</p:attrName>
                                        </p:attrNameLst>
                                      </p:cBhvr>
                                      <p:to>
                                        <p:strVal val="visible"/>
                                      </p:to>
                                    </p:set>
                                    <p:animEffect transition="in" filter="dissolve">
                                      <p:cBhvr>
                                        <p:cTn id="30" dur="1000"/>
                                        <p:tgtEl>
                                          <p:spTgt spid="46087"/>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46094"/>
                                        </p:tgtEl>
                                        <p:attrNameLst>
                                          <p:attrName>style.visibility</p:attrName>
                                        </p:attrNameLst>
                                      </p:cBhvr>
                                      <p:to>
                                        <p:strVal val="visible"/>
                                      </p:to>
                                    </p:set>
                                    <p:animEffect transition="in" filter="blinds(horizontal)">
                                      <p:cBhvr>
                                        <p:cTn id="34"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7" grpId="0" animBg="1"/>
      <p:bldP spid="46094" grpId="0" animBg="1"/>
      <p:bldP spid="46101" grpId="0" animBg="1"/>
      <p:bldP spid="46102" grpId="0" animBg="1"/>
      <p:bldP spid="46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11"/>
          <p:cNvPicPr>
            <a:picLocks noChangeAspect="1" noChangeArrowheads="1"/>
          </p:cNvPicPr>
          <p:nvPr/>
        </p:nvPicPr>
        <p:blipFill>
          <a:blip r:embed="rId3" cstate="print"/>
          <a:srcRect/>
          <a:stretch>
            <a:fillRect/>
          </a:stretch>
        </p:blipFill>
        <p:spPr bwMode="auto">
          <a:xfrm>
            <a:off x="1295400" y="914400"/>
            <a:ext cx="6459457" cy="4754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73" name="Rectangle 12"/>
          <p:cNvSpPr>
            <a:spLocks noChangeArrowheads="1"/>
          </p:cNvSpPr>
          <p:nvPr/>
        </p:nvSpPr>
        <p:spPr bwMode="auto">
          <a:xfrm>
            <a:off x="533400" y="5867400"/>
            <a:ext cx="8077200" cy="519113"/>
          </a:xfrm>
          <a:prstGeom prst="rect">
            <a:avLst/>
          </a:prstGeom>
          <a:noFill/>
          <a:ln w="9525">
            <a:noFill/>
            <a:miter lim="800000"/>
            <a:headEnd/>
            <a:tailEnd/>
          </a:ln>
          <a:effectLst/>
        </p:spPr>
        <p:txBody>
          <a:bodyPr anchor="ctr">
            <a:spAutoFit/>
          </a:bodyPr>
          <a:lstStyle/>
          <a:p>
            <a:pPr algn="ctr" eaLnBrk="1" hangingPunct="1"/>
            <a:r>
              <a:rPr lang="en-US" sz="2800" b="1" i="1" dirty="0" err="1">
                <a:solidFill>
                  <a:schemeClr val="tx2"/>
                </a:solidFill>
                <a:latin typeface="Times New Roman" pitchFamily="18" charset="0"/>
                <a:cs typeface="Times New Roman" pitchFamily="18" charset="0"/>
              </a:rPr>
              <a:t>Bữa</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cơm</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tại</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Chiến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khu</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Việt</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Bắc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năm</a:t>
            </a:r>
            <a:r>
              <a:rPr lang="en-US" sz="2800" b="1" i="1" dirty="0">
                <a:solidFill>
                  <a:schemeClr val="tx2"/>
                </a:solidFill>
                <a:latin typeface="Times New Roman" pitchFamily="18" charset="0"/>
                <a:cs typeface="Times New Roman" pitchFamily="18" charset="0"/>
              </a:rPr>
              <a:t> 1951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circle(in)">
                                      <p:cBhvr>
                                        <p:cTn id="7" dur="2000"/>
                                        <p:tgtEl>
                                          <p:spTgt spid="368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circle(in)">
                                      <p:cBhvr>
                                        <p:cTn id="12" dur="20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899</Words>
  <Application>Microsoft Office PowerPoint</Application>
  <PresentationFormat>On-screen Show (4:3)</PresentationFormat>
  <Paragraphs>75</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Tiết 93          ĐỨC TÍNH GIẢN DỊ CỦA BÁC HỒ   (PHẠM VĂN ĐỒNG)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Bài tập</vt:lpstr>
      <vt:lpstr>Hướng dẫn về nhà</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18</cp:revision>
  <dcterms:created xsi:type="dcterms:W3CDTF">2017-03-03T14:39:21Z</dcterms:created>
  <dcterms:modified xsi:type="dcterms:W3CDTF">2017-03-04T02:19:30Z</dcterms:modified>
</cp:coreProperties>
</file>