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68" r:id="rId2"/>
    <p:sldId id="274" r:id="rId3"/>
    <p:sldId id="275" r:id="rId4"/>
    <p:sldId id="276" r:id="rId5"/>
    <p:sldId id="278" r:id="rId6"/>
    <p:sldId id="286" r:id="rId7"/>
    <p:sldId id="284" r:id="rId8"/>
    <p:sldId id="285" r:id="rId9"/>
    <p:sldId id="279" r:id="rId10"/>
    <p:sldId id="280" r:id="rId11"/>
    <p:sldId id="282" r:id="rId12"/>
    <p:sldId id="281" r:id="rId13"/>
    <p:sldId id="271" r:id="rId14"/>
    <p:sldId id="273" r:id="rId15"/>
    <p:sldId id="269" r:id="rId16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208" autoAdjust="0"/>
    <p:restoredTop sz="94579" autoAdjust="0"/>
  </p:normalViewPr>
  <p:slideViewPr>
    <p:cSldViewPr>
      <p:cViewPr varScale="1">
        <p:scale>
          <a:sx n="64" d="100"/>
          <a:sy n="64" d="100"/>
        </p:scale>
        <p:origin x="-126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B01656-702C-4F1F-825F-604413F2F4FF}" type="datetimeFigureOut">
              <a:rPr lang="en-US"/>
              <a:pPr>
                <a:defRPr/>
              </a:pPr>
              <a:t>11/4/2016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625BB3-DC82-431D-BE6D-43701DFF2CE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1E1DE0-F4F7-4A97-906A-91979353F979}" type="datetimeFigureOut">
              <a:rPr lang="en-US"/>
              <a:pPr>
                <a:defRPr/>
              </a:pPr>
              <a:t>11/4/2016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6C9BF9-29CD-4BA1-B02E-64CF91985AC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9B2E3F-0706-4489-92E7-95AE4591C9B7}" type="datetimeFigureOut">
              <a:rPr lang="en-US"/>
              <a:pPr>
                <a:defRPr/>
              </a:pPr>
              <a:t>11/4/2016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8C03A1-4A2E-48A3-A815-5C3DD8E9EF0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5D0DB2-E6B7-4857-AE03-DCD0323D4CD8}" type="datetimeFigureOut">
              <a:rPr lang="en-US"/>
              <a:pPr>
                <a:defRPr/>
              </a:pPr>
              <a:t>11/4/2016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FDEAF6-7173-4A30-A02A-71B8DF30334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DE7807-A447-4A4B-8201-EDF48B9BE8B3}" type="datetimeFigureOut">
              <a:rPr lang="en-US"/>
              <a:pPr>
                <a:defRPr/>
              </a:pPr>
              <a:t>11/4/2016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C66D14-C2C5-4FF8-8E5D-2B953179B5C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E46A4D-5D3C-4FC1-A7E9-77227E023067}" type="datetimeFigureOut">
              <a:rPr lang="en-US"/>
              <a:pPr>
                <a:defRPr/>
              </a:pPr>
              <a:t>11/4/2016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655F7F-CDD6-4F64-A039-74E8FCB7F23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9F0066-3F82-4879-B82C-764C77B73443}" type="datetimeFigureOut">
              <a:rPr lang="en-US"/>
              <a:pPr>
                <a:defRPr/>
              </a:pPr>
              <a:t>11/4/2016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6D25BC-D761-4545-8538-93954BE14B9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711E0B-9252-4D57-BB83-AD25614F88EC}" type="datetimeFigureOut">
              <a:rPr lang="en-US"/>
              <a:pPr>
                <a:defRPr/>
              </a:pPr>
              <a:t>11/4/2016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913943-D670-4E05-8CF5-668560E8C9F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DB1EC6-BF8D-445B-B629-61B2D2055CA3}" type="datetimeFigureOut">
              <a:rPr lang="en-US"/>
              <a:pPr>
                <a:defRPr/>
              </a:pPr>
              <a:t>11/4/2016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2D4E76-A34A-430C-8B64-35AFC81021B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56A9E5-F663-41DC-80C8-CAFD7E96B883}" type="datetimeFigureOut">
              <a:rPr lang="en-US"/>
              <a:pPr>
                <a:defRPr/>
              </a:pPr>
              <a:t>11/4/2016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FFE174-EDAF-48DE-A305-EA701F99058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D007BD-BBAE-40AF-90F4-CFD45BD7DC00}" type="datetimeFigureOut">
              <a:rPr lang="en-US"/>
              <a:pPr>
                <a:defRPr/>
              </a:pPr>
              <a:t>11/4/2016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81C1ED-5FF0-489C-B514-6FBFFC5AB97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C41DD002-2D12-40D7-A3FF-E10701CB4151}" type="datetimeFigureOut">
              <a:rPr lang="en-US"/>
              <a:pPr>
                <a:defRPr/>
              </a:pPr>
              <a:t>11/4/2016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E3558703-E2B7-4394-9E1F-3B455768ECC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hinh nen"/>
          <p:cNvPicPr>
            <a:picLocks noChangeAspect="1" noChangeArrowheads="1"/>
          </p:cNvPicPr>
          <p:nvPr/>
        </p:nvPicPr>
        <p:blipFill>
          <a:blip r:embed="rId2" cstate="print">
            <a:lum/>
            <a:extLst>
              <a:ext uri="{28A0092B-C50C-407E-A947-70E740481C1C}"/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70866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/>
            <a:ext uri="{91240B29-F687-4F45-9708-019B960494DF}"/>
          </a:extLst>
        </p:spPr>
      </p:pic>
      <p:sp>
        <p:nvSpPr>
          <p:cNvPr id="3" name="WordArt 5"/>
          <p:cNvSpPr>
            <a:spLocks noChangeArrowheads="1" noChangeShapeType="1" noTextEdit="1"/>
          </p:cNvSpPr>
          <p:nvPr/>
        </p:nvSpPr>
        <p:spPr bwMode="auto">
          <a:xfrm>
            <a:off x="1524000" y="1371600"/>
            <a:ext cx="7086600" cy="2667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 kern="10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/>
                <a:cs typeface="Times New Roman"/>
              </a:rPr>
              <a:t>NHIỆT LIỆT CHÀO MỪNG QUÝ THẦY CÔ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 kern="10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/>
                <a:cs typeface="Times New Roman"/>
              </a:rPr>
              <a:t>VÀ CÁC EM HỌC SINH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3600" b="1" kern="10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4" name="WordArt 5"/>
          <p:cNvSpPr>
            <a:spLocks noChangeArrowheads="1" noChangeShapeType="1" noTextEdit="1"/>
          </p:cNvSpPr>
          <p:nvPr/>
        </p:nvSpPr>
        <p:spPr bwMode="auto">
          <a:xfrm>
            <a:off x="2051720" y="3429000"/>
            <a:ext cx="5688632" cy="329184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45468"/>
              </a:avLst>
            </a:prstTxWarp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vi-VN" sz="3600" b="1" kern="10" dirty="0">
              <a:ln w="19050">
                <a:solidFill>
                  <a:srgbClr val="99CCFF"/>
                </a:solidFill>
                <a:round/>
                <a:headEnd/>
                <a:tailEnd/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vi-VN" sz="3600" b="1" kern="10" dirty="0">
              <a:ln w="19050">
                <a:solidFill>
                  <a:srgbClr val="99CCFF"/>
                </a:solidFill>
                <a:round/>
                <a:headEnd/>
                <a:tailEnd/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vi-VN" sz="3600" b="1" kern="1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Giáo viên: Trần Thị Ánh</a:t>
            </a:r>
            <a:endParaRPr lang="en-US" sz="3600" b="1" dirty="0">
              <a:solidFill>
                <a:srgbClr val="C0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3600" b="1" dirty="0">
              <a:effectLst>
                <a:outerShdw blurRad="38100" dist="38100" dir="2700000" algn="tl">
                  <a:srgbClr val="000000"/>
                </a:outerShdw>
              </a:effectLst>
              <a:latin typeface="VNI-Times" pitchFamily="2" charset="0"/>
              <a:cs typeface="Times New Roman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vi-VN" sz="3600" kern="10" dirty="0">
              <a:ln w="19050">
                <a:solidFill>
                  <a:srgbClr val="99CCFF"/>
                </a:solidFill>
                <a:round/>
                <a:headEnd/>
                <a:tailEnd/>
              </a:ln>
              <a:effectLst>
                <a:outerShdw dist="35921" dir="2700000" algn="ctr" rotWithShape="0">
                  <a:srgbClr val="990000"/>
                </a:outerShdw>
              </a:effectLst>
              <a:latin typeface="Times New Roman"/>
              <a:cs typeface="Times New Roman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vi-VN" sz="3600" kern="10" dirty="0">
              <a:ln w="19050">
                <a:solidFill>
                  <a:srgbClr val="99CCFF"/>
                </a:solidFill>
                <a:round/>
                <a:headEnd/>
                <a:tailEnd/>
              </a:ln>
              <a:effectLst>
                <a:outerShdw dist="35921" dir="2700000" algn="ctr" rotWithShape="0">
                  <a:srgbClr val="990000"/>
                </a:outerShdw>
              </a:effectLst>
              <a:latin typeface="Times New Roman"/>
              <a:cs typeface="Times New Roman"/>
            </a:endParaRP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just"/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cần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bộc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lộ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khép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toàn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bộ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>
              <a:buNone/>
            </a:pP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Đưa</a:t>
            </a:r>
            <a:r>
              <a:rPr lang="en-US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en-US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hứa</a:t>
            </a:r>
            <a:r>
              <a:rPr lang="en-US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hẹn</a:t>
            </a:r>
            <a:r>
              <a:rPr lang="en-US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mong</a:t>
            </a:r>
            <a:r>
              <a:rPr lang="en-US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ước</a:t>
            </a:r>
            <a:r>
              <a:rPr lang="en-US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tình</a:t>
            </a:r>
            <a:r>
              <a:rPr lang="en-US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>
              <a:buNone/>
            </a:pPr>
            <a:r>
              <a:rPr lang="en-US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	- </a:t>
            </a:r>
            <a:r>
              <a:rPr lang="en-US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danh</a:t>
            </a:r>
            <a:r>
              <a:rPr lang="en-US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ngôn</a:t>
            </a:r>
            <a:r>
              <a:rPr lang="en-US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tình</a:t>
            </a:r>
            <a:r>
              <a:rPr lang="en-US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>
              <a:buNone/>
            </a:pP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152400"/>
            <a:ext cx="8229600" cy="609600"/>
          </a:xfrm>
        </p:spPr>
        <p:txBody>
          <a:bodyPr/>
          <a:lstStyle/>
          <a:p>
            <a:r>
              <a:rPr lang="en-US" sz="4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Dàn</a:t>
            </a:r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ý</a:t>
            </a:r>
            <a:endParaRPr lang="en-US" sz="4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838200"/>
            <a:ext cx="8686800" cy="5791200"/>
          </a:xfrm>
        </p:spPr>
        <p:txBody>
          <a:bodyPr/>
          <a:lstStyle/>
          <a:p>
            <a:pPr algn="just">
              <a:buNone/>
            </a:pPr>
            <a:r>
              <a:rPr lang="en-US" sz="2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27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* </a:t>
            </a:r>
            <a:r>
              <a:rPr lang="en-US" sz="27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Mở</a:t>
            </a:r>
            <a:r>
              <a:rPr lang="en-US" sz="27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7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7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Giới</a:t>
            </a:r>
            <a:r>
              <a:rPr lang="en-US" sz="27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thiệu</a:t>
            </a:r>
            <a:r>
              <a:rPr lang="en-US" sz="27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7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tình</a:t>
            </a:r>
            <a:r>
              <a:rPr lang="en-US" sz="27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27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7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cuộc</a:t>
            </a:r>
            <a:r>
              <a:rPr lang="en-US" sz="27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sống</a:t>
            </a:r>
            <a:r>
              <a:rPr lang="en-US" sz="27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7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tình</a:t>
            </a:r>
            <a:r>
              <a:rPr lang="en-US" sz="27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27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7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7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>
              <a:buNone/>
            </a:pPr>
            <a:r>
              <a:rPr lang="en-US" sz="27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	* </a:t>
            </a:r>
            <a:r>
              <a:rPr lang="en-US" sz="27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Thân</a:t>
            </a:r>
            <a:r>
              <a:rPr lang="en-US" sz="27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7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algn="just">
              <a:buNone/>
            </a:pPr>
            <a:r>
              <a:rPr lang="en-US" sz="27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	- </a:t>
            </a:r>
            <a:r>
              <a:rPr lang="en-US" sz="27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Bộc</a:t>
            </a:r>
            <a:r>
              <a:rPr lang="en-US" sz="27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lộ</a:t>
            </a:r>
            <a:r>
              <a:rPr lang="en-US" sz="27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cảm</a:t>
            </a:r>
            <a:r>
              <a:rPr lang="en-US" sz="27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xúc</a:t>
            </a:r>
            <a:r>
              <a:rPr lang="en-US" sz="27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7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tình</a:t>
            </a:r>
            <a:r>
              <a:rPr lang="en-US" sz="27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27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nói</a:t>
            </a:r>
            <a:r>
              <a:rPr lang="en-US" sz="27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chung</a:t>
            </a:r>
            <a:r>
              <a:rPr lang="en-US" sz="27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>
              <a:buNone/>
            </a:pPr>
            <a:r>
              <a:rPr lang="en-US" sz="27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		+ </a:t>
            </a:r>
            <a:r>
              <a:rPr lang="en-US" sz="27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Biểu</a:t>
            </a:r>
            <a:r>
              <a:rPr lang="en-US" sz="27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27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7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tình</a:t>
            </a:r>
            <a:r>
              <a:rPr lang="en-US" sz="27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27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>
              <a:buNone/>
            </a:pPr>
            <a:r>
              <a:rPr lang="en-US" sz="27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		+ Ý </a:t>
            </a:r>
            <a:r>
              <a:rPr lang="en-US" sz="27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nghĩa</a:t>
            </a:r>
            <a:r>
              <a:rPr lang="en-US" sz="27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7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tình</a:t>
            </a:r>
            <a:r>
              <a:rPr lang="en-US" sz="27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27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>
              <a:buNone/>
            </a:pPr>
            <a:r>
              <a:rPr lang="en-US" sz="27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	- </a:t>
            </a:r>
            <a:r>
              <a:rPr lang="en-US" sz="27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Tình</a:t>
            </a:r>
            <a:r>
              <a:rPr lang="en-US" sz="27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27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7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7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algn="just">
              <a:buNone/>
            </a:pPr>
            <a:r>
              <a:rPr lang="en-US" sz="27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		+ </a:t>
            </a:r>
            <a:r>
              <a:rPr lang="en-US" sz="27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Miêu</a:t>
            </a:r>
            <a:r>
              <a:rPr lang="en-US" sz="27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tả</a:t>
            </a:r>
            <a:r>
              <a:rPr lang="en-US" sz="27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7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7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27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7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bộc</a:t>
            </a:r>
            <a:r>
              <a:rPr lang="en-US" sz="27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lộ</a:t>
            </a:r>
            <a:r>
              <a:rPr lang="en-US" sz="27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cảm</a:t>
            </a:r>
            <a:r>
              <a:rPr lang="en-US" sz="27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xúc</a:t>
            </a:r>
            <a:r>
              <a:rPr lang="en-US" sz="27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7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họ</a:t>
            </a:r>
            <a:r>
              <a:rPr lang="en-US" sz="27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>
              <a:buNone/>
            </a:pPr>
            <a:r>
              <a:rPr lang="en-US" sz="27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		+ </a:t>
            </a:r>
            <a:r>
              <a:rPr lang="en-US" sz="27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Tình</a:t>
            </a:r>
            <a:r>
              <a:rPr lang="en-US" sz="27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27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27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bắt</a:t>
            </a:r>
            <a:r>
              <a:rPr lang="en-US" sz="27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đầu</a:t>
            </a:r>
            <a:r>
              <a:rPr lang="en-US" sz="27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7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bao</a:t>
            </a:r>
            <a:r>
              <a:rPr lang="en-US" sz="27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giờ</a:t>
            </a:r>
            <a:r>
              <a:rPr lang="en-US" sz="27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7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thân</a:t>
            </a:r>
            <a:r>
              <a:rPr lang="en-US" sz="27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thiết</a:t>
            </a:r>
            <a:r>
              <a:rPr lang="en-US" sz="27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27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7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 algn="just">
              <a:buNone/>
            </a:pPr>
            <a:r>
              <a:rPr lang="en-US" sz="27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		+ </a:t>
            </a:r>
            <a:r>
              <a:rPr lang="en-US" sz="27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Cảm</a:t>
            </a:r>
            <a:r>
              <a:rPr lang="en-US" sz="27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sz="27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7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7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7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tình</a:t>
            </a:r>
            <a:r>
              <a:rPr lang="en-US" sz="27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27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này</a:t>
            </a:r>
            <a:r>
              <a:rPr lang="en-US" sz="27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>
              <a:buNone/>
            </a:pPr>
            <a:r>
              <a:rPr lang="en-US" sz="27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	* </a:t>
            </a:r>
            <a:r>
              <a:rPr lang="en-US" sz="27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sz="27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7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7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Bộc</a:t>
            </a:r>
            <a:r>
              <a:rPr lang="en-US" sz="27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lộ</a:t>
            </a:r>
            <a:r>
              <a:rPr lang="en-US" sz="27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7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hứa</a:t>
            </a:r>
            <a:r>
              <a:rPr lang="en-US" sz="27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hẹn</a:t>
            </a:r>
            <a:r>
              <a:rPr lang="en-US" sz="27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7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mong</a:t>
            </a:r>
            <a:r>
              <a:rPr lang="en-US" sz="27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ước</a:t>
            </a:r>
            <a:r>
              <a:rPr lang="en-US" sz="27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7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27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27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9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143000"/>
          </a:xfrm>
        </p:spPr>
        <p:txBody>
          <a:bodyPr/>
          <a:lstStyle/>
          <a:p>
            <a:r>
              <a:rPr lang="en-US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hành</a:t>
            </a: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“ </a:t>
            </a:r>
            <a:r>
              <a:rPr lang="en-US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Tôi</a:t>
            </a: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nói</a:t>
            </a: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nghe</a:t>
            </a: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”</a:t>
            </a:r>
            <a:endParaRPr lang="en-US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28800"/>
            <a:ext cx="8229600" cy="4297680"/>
          </a:xfrm>
        </p:spPr>
        <p:txBody>
          <a:bodyPr/>
          <a:lstStyle/>
          <a:p>
            <a:pPr>
              <a:buNone/>
            </a:pPr>
            <a:r>
              <a:rPr lang="en-US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	</a:t>
            </a:r>
            <a:r>
              <a:rPr lang="en-US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2 </a:t>
            </a:r>
            <a:r>
              <a:rPr lang="en-US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phút</a:t>
            </a:r>
            <a:r>
              <a:rPr lang="en-US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xem</a:t>
            </a:r>
            <a:r>
              <a:rPr lang="en-US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nói</a:t>
            </a:r>
            <a:r>
              <a:rPr lang="en-US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chuẩn</a:t>
            </a:r>
            <a:r>
              <a:rPr lang="en-US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bị</a:t>
            </a:r>
            <a:r>
              <a:rPr lang="en-US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sẵn</a:t>
            </a:r>
            <a:r>
              <a:rPr lang="en-US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dựa</a:t>
            </a:r>
            <a:r>
              <a:rPr lang="en-US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dàn</a:t>
            </a:r>
            <a:r>
              <a:rPr lang="en-US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ý </a:t>
            </a:r>
            <a:r>
              <a:rPr lang="en-US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hoàn</a:t>
            </a:r>
            <a:r>
              <a:rPr lang="en-US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chỉnh</a:t>
            </a:r>
            <a:r>
              <a:rPr lang="en-US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buNone/>
            </a:pPr>
            <a:r>
              <a:rPr lang="en-US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	</a:t>
            </a:r>
            <a:r>
              <a:rPr lang="en-US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Mỗi</a:t>
            </a:r>
            <a:r>
              <a:rPr lang="en-US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đoạn</a:t>
            </a:r>
            <a:r>
              <a:rPr lang="en-US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mở</a:t>
            </a:r>
            <a:r>
              <a:rPr lang="en-US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thân</a:t>
            </a:r>
            <a:r>
              <a:rPr lang="en-US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sẽ</a:t>
            </a:r>
            <a:r>
              <a:rPr lang="en-US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1- 2 </a:t>
            </a:r>
            <a:r>
              <a:rPr lang="en-US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lên</a:t>
            </a:r>
            <a:r>
              <a:rPr lang="en-US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nói</a:t>
            </a:r>
            <a:r>
              <a:rPr lang="en-US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buNone/>
            </a:pPr>
            <a:r>
              <a:rPr lang="en-US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	</a:t>
            </a:r>
            <a:r>
              <a:rPr lang="en-US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ngồi</a:t>
            </a:r>
            <a:r>
              <a:rPr lang="en-US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dưới</a:t>
            </a:r>
            <a:r>
              <a:rPr lang="en-US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sát</a:t>
            </a:r>
            <a:r>
              <a:rPr lang="en-US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xét</a:t>
            </a:r>
            <a:r>
              <a:rPr lang="en-US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phần</a:t>
            </a:r>
            <a:r>
              <a:rPr lang="en-US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nói</a:t>
            </a:r>
            <a:r>
              <a:rPr lang="en-US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buNone/>
            </a:pPr>
            <a:r>
              <a:rPr lang="en-US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	 </a:t>
            </a:r>
            <a:r>
              <a:rPr lang="en-US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nói</a:t>
            </a:r>
            <a:r>
              <a:rPr lang="en-US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tốt</a:t>
            </a:r>
            <a:r>
              <a:rPr lang="en-US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sẽ</a:t>
            </a:r>
            <a:r>
              <a:rPr lang="en-US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dành</a:t>
            </a:r>
            <a:r>
              <a:rPr lang="en-US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n-US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0" y="304800"/>
            <a:ext cx="7863840" cy="1371600"/>
          </a:xfrm>
        </p:spPr>
        <p:txBody>
          <a:bodyPr/>
          <a:lstStyle/>
          <a:p>
            <a:r>
              <a:rPr lang="en-US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Tiêu</a:t>
            </a: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chí</a:t>
            </a: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xét</a:t>
            </a: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nói</a:t>
            </a:r>
            <a:endParaRPr lang="en-US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1981200"/>
            <a:ext cx="7772400" cy="4114800"/>
          </a:xfrm>
        </p:spPr>
        <p:txBody>
          <a:bodyPr/>
          <a:lstStyle/>
          <a:p>
            <a:pPr algn="just"/>
            <a:r>
              <a:rPr lang="en-US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Giọng</a:t>
            </a:r>
            <a:r>
              <a:rPr lang="en-US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điệu</a:t>
            </a:r>
            <a:r>
              <a:rPr lang="en-US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Nói</a:t>
            </a:r>
            <a:r>
              <a:rPr lang="en-US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lưu</a:t>
            </a:r>
            <a:r>
              <a:rPr lang="en-US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loát</a:t>
            </a:r>
            <a:r>
              <a:rPr lang="en-US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rõ</a:t>
            </a:r>
            <a:r>
              <a:rPr lang="en-US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ràng</a:t>
            </a:r>
            <a:r>
              <a:rPr lang="en-US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truyền</a:t>
            </a:r>
            <a:r>
              <a:rPr lang="en-US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cảm</a:t>
            </a:r>
            <a:r>
              <a:rPr lang="en-US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cử</a:t>
            </a:r>
            <a:r>
              <a:rPr lang="en-US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chỉ</a:t>
            </a:r>
            <a:r>
              <a:rPr lang="en-US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điệu</a:t>
            </a:r>
            <a:r>
              <a:rPr lang="en-US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bộ</a:t>
            </a:r>
            <a:r>
              <a:rPr lang="en-US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ánh</a:t>
            </a:r>
            <a:r>
              <a:rPr lang="en-US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mắt</a:t>
            </a:r>
            <a:r>
              <a:rPr lang="en-US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…</a:t>
            </a:r>
          </a:p>
          <a:p>
            <a:pPr algn="just"/>
            <a:r>
              <a:rPr lang="en-US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Nội</a:t>
            </a:r>
            <a:r>
              <a:rPr lang="en-US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dung </a:t>
            </a:r>
            <a:r>
              <a:rPr lang="en-US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nói</a:t>
            </a:r>
            <a:r>
              <a:rPr lang="en-US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phải</a:t>
            </a:r>
            <a:r>
              <a:rPr lang="en-US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bám</a:t>
            </a:r>
            <a:r>
              <a:rPr lang="en-US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sát</a:t>
            </a:r>
            <a:r>
              <a:rPr lang="en-US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dàn</a:t>
            </a:r>
            <a:r>
              <a:rPr lang="en-US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ý </a:t>
            </a:r>
            <a:r>
              <a:rPr lang="en-US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xây</a:t>
            </a:r>
            <a:r>
              <a:rPr lang="en-US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dựng</a:t>
            </a:r>
            <a:r>
              <a:rPr lang="en-US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đúng</a:t>
            </a:r>
            <a:r>
              <a:rPr lang="en-US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đề</a:t>
            </a:r>
            <a:r>
              <a:rPr lang="en-US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cũng</a:t>
            </a:r>
            <a:r>
              <a:rPr lang="en-US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thoát</a:t>
            </a:r>
            <a:r>
              <a:rPr lang="en-US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ly</a:t>
            </a:r>
            <a:r>
              <a:rPr lang="en-US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khỏi</a:t>
            </a:r>
            <a:r>
              <a:rPr lang="en-US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chuẩn</a:t>
            </a:r>
            <a:r>
              <a:rPr lang="en-US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bị</a:t>
            </a:r>
            <a:r>
              <a:rPr lang="en-US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trước</a:t>
            </a:r>
            <a:r>
              <a:rPr lang="en-US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en-US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Vận</a:t>
            </a:r>
            <a:r>
              <a:rPr lang="en-US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yếu</a:t>
            </a:r>
            <a:r>
              <a:rPr lang="en-US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tố</a:t>
            </a:r>
            <a:r>
              <a:rPr lang="en-US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hồi</a:t>
            </a:r>
            <a:r>
              <a:rPr lang="en-US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tưởng</a:t>
            </a:r>
            <a:r>
              <a:rPr lang="en-US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liên</a:t>
            </a:r>
            <a:r>
              <a:rPr lang="en-US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tưởng</a:t>
            </a:r>
            <a:r>
              <a:rPr lang="en-US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đánh</a:t>
            </a:r>
            <a:r>
              <a:rPr lang="en-US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giá</a:t>
            </a:r>
            <a:r>
              <a:rPr lang="en-US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… </a:t>
            </a:r>
            <a:r>
              <a:rPr lang="en-US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biểu</a:t>
            </a:r>
            <a:r>
              <a:rPr lang="en-US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cảm</a:t>
            </a:r>
            <a:r>
              <a:rPr lang="en-US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457200"/>
            <a:ext cx="7772400" cy="1470025"/>
          </a:xfrm>
        </p:spPr>
        <p:txBody>
          <a:bodyPr/>
          <a:lstStyle/>
          <a:p>
            <a:r>
              <a:rPr lang="en-US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Hướng</a:t>
            </a: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dẫn</a:t>
            </a: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nhà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3400" y="1981200"/>
            <a:ext cx="8046720" cy="3931920"/>
          </a:xfrm>
        </p:spPr>
        <p:txBody>
          <a:bodyPr/>
          <a:lstStyle/>
          <a:p>
            <a:pPr algn="l"/>
            <a:r>
              <a:rPr lang="en-US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- </a:t>
            </a:r>
            <a:r>
              <a:rPr lang="en-US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Xem</a:t>
            </a:r>
            <a:r>
              <a:rPr lang="en-US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dàn</a:t>
            </a:r>
            <a:r>
              <a:rPr lang="en-US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ý </a:t>
            </a:r>
            <a:r>
              <a:rPr lang="en-US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luyện</a:t>
            </a:r>
            <a:r>
              <a:rPr lang="en-US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nói</a:t>
            </a:r>
            <a:r>
              <a:rPr lang="en-US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dàn</a:t>
            </a:r>
            <a:r>
              <a:rPr lang="en-US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ý </a:t>
            </a:r>
            <a:r>
              <a:rPr lang="en-US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xây</a:t>
            </a:r>
            <a:r>
              <a:rPr lang="en-US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dựng</a:t>
            </a:r>
            <a:r>
              <a:rPr lang="en-US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br>
              <a:rPr lang="en-US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- </a:t>
            </a:r>
            <a:r>
              <a:rPr lang="en-US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Soạn</a:t>
            </a:r>
            <a:r>
              <a:rPr lang="en-US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“ </a:t>
            </a:r>
            <a:r>
              <a:rPr lang="en-US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ca </a:t>
            </a:r>
            <a:r>
              <a:rPr lang="en-US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tranh</a:t>
            </a:r>
            <a:r>
              <a:rPr lang="en-US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bị</a:t>
            </a:r>
            <a:r>
              <a:rPr lang="en-US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gió</a:t>
            </a:r>
            <a:r>
              <a:rPr lang="en-US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thu</a:t>
            </a:r>
            <a:r>
              <a:rPr lang="en-US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phá</a:t>
            </a:r>
            <a:r>
              <a:rPr lang="en-US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”</a:t>
            </a:r>
            <a:endParaRPr lang="en-US" b="1" i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00013"/>
            <a:ext cx="9144000" cy="68643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Rectangle 1"/>
          <p:cNvSpPr/>
          <p:nvPr/>
        </p:nvSpPr>
        <p:spPr>
          <a:xfrm>
            <a:off x="1828800" y="1981200"/>
            <a:ext cx="5668963" cy="210343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vi-VN" sz="4800" b="1" i="1" baseline="-25000" dirty="0">
                <a:solidFill>
                  <a:srgbClr val="0000CC"/>
                </a:solidFill>
                <a:cs typeface="Arial" pitchFamily="34" charset="0"/>
              </a:rPr>
              <a:t>C</a:t>
            </a:r>
            <a:r>
              <a:rPr lang="en-US" sz="4800" b="1" i="1" baseline="-25000" dirty="0" err="1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ảm</a:t>
            </a:r>
            <a:r>
              <a:rPr lang="vi-VN" sz="4800" b="1" i="1" baseline="-25000" dirty="0">
                <a:solidFill>
                  <a:srgbClr val="0000CC"/>
                </a:solidFill>
                <a:cs typeface="Arial" pitchFamily="34" charset="0"/>
              </a:rPr>
              <a:t> ơn thầy cô và các em!</a:t>
            </a:r>
            <a:endParaRPr lang="en-US" sz="4800" b="1" i="1" baseline="-25000" dirty="0">
              <a:solidFill>
                <a:srgbClr val="0000CC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KIỂM TRA BÀI CŨ</a:t>
            </a:r>
            <a:endParaRPr lang="en-US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>
              <a:buNone/>
            </a:pP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Nêu</a:t>
            </a: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lập</a:t>
            </a: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ý </a:t>
            </a:r>
            <a:r>
              <a:rPr lang="en-US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văn</a:t>
            </a: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biểu</a:t>
            </a: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cảm</a:t>
            </a: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 algn="just">
              <a:buNone/>
            </a:pP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4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algn="just">
              <a:buNone/>
            </a:pP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1: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Liên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hệ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tại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tương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lai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>
              <a:buNone/>
            </a:pP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2: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Hồi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tưởng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quá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khứ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suy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nghĩ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tại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>
              <a:buNone/>
            </a:pP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3: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Tưởng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tượng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tình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huống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hứa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hẹn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mong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ước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>
              <a:buNone/>
            </a:pP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4: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sát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suy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ngẫm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8229600" cy="1143000"/>
          </a:xfr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/>
          <a:lstStyle/>
          <a:p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TIẾT 42</a:t>
            </a:r>
            <a:endParaRPr lang="en-US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86000"/>
            <a:ext cx="8229600" cy="3840163"/>
          </a:xfrm>
        </p:spPr>
        <p:txBody>
          <a:bodyPr/>
          <a:lstStyle/>
          <a:p>
            <a:pPr algn="ctr">
              <a:buNone/>
            </a:pPr>
            <a:r>
              <a:rPr lang="en-US" sz="4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LUYỆN NÓI: VĂN BIỂU CẢM VỀ SỰ VẬT VÀ CON NGƯỜI</a:t>
            </a:r>
            <a:endParaRPr lang="en-US" sz="4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1143000"/>
          </a:xfrm>
        </p:spPr>
        <p:txBody>
          <a:bodyPr/>
          <a:lstStyle/>
          <a:p>
            <a:pPr algn="just"/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Đề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“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Cảm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nghĩ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tình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”</a:t>
            </a:r>
            <a:endParaRPr lang="en-US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057400"/>
            <a:ext cx="8046720" cy="2743200"/>
          </a:xfrm>
        </p:spPr>
        <p:txBody>
          <a:bodyPr/>
          <a:lstStyle/>
          <a:p>
            <a:pPr algn="just"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Dựa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kiến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ý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xây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dựng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dàn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hoàn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chỉnh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đề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văn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? </a:t>
            </a:r>
            <a:endParaRPr lang="en-US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just"/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	Theo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phần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mở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cần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nêu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600200"/>
            <a:ext cx="8503920" cy="4937760"/>
          </a:xfrm>
        </p:spPr>
        <p:txBody>
          <a:bodyPr/>
          <a:lstStyle/>
          <a:p>
            <a:pPr algn="just">
              <a:buNone/>
            </a:pP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Giới</a:t>
            </a:r>
            <a:r>
              <a:rPr lang="en-US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thiệu</a:t>
            </a:r>
            <a:r>
              <a:rPr lang="en-US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tình</a:t>
            </a:r>
            <a:r>
              <a:rPr lang="en-US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cuộc</a:t>
            </a:r>
            <a:r>
              <a:rPr lang="en-US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sống</a:t>
            </a:r>
            <a:r>
              <a:rPr lang="en-US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tình</a:t>
            </a:r>
            <a:r>
              <a:rPr lang="en-US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>
              <a:buNone/>
            </a:pPr>
            <a:r>
              <a:rPr lang="en-US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	- </a:t>
            </a:r>
            <a:r>
              <a:rPr lang="en-US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danh</a:t>
            </a:r>
            <a:r>
              <a:rPr lang="en-US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ngôn</a:t>
            </a:r>
            <a:r>
              <a:rPr lang="en-US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tình</a:t>
            </a:r>
            <a:r>
              <a:rPr lang="en-US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>
              <a:buNone/>
            </a:pPr>
            <a:r>
              <a:rPr lang="en-US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endParaRPr lang="en-US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Danh</a:t>
            </a: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ngôn</a:t>
            </a: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tình</a:t>
            </a: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endParaRPr lang="en-US" dirty="0"/>
          </a:p>
        </p:txBody>
      </p:sp>
      <p:pic>
        <p:nvPicPr>
          <p:cNvPr id="1026" name="Picture 2" descr="C:\Users\asus\Pictures\bb3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4400" y="1447800"/>
            <a:ext cx="7072034" cy="466344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Danh</a:t>
            </a: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ngôn</a:t>
            </a: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tình</a:t>
            </a: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endParaRPr lang="en-US" dirty="0"/>
          </a:p>
        </p:txBody>
      </p:sp>
      <p:pic>
        <p:nvPicPr>
          <p:cNvPr id="2050" name="Picture 2" descr="C:\Users\asus\Pictures\bb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8200" y="1371600"/>
            <a:ext cx="7488035" cy="493776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Danh</a:t>
            </a: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ngôn</a:t>
            </a: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tình</a:t>
            </a: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endParaRPr lang="en-US" dirty="0"/>
          </a:p>
        </p:txBody>
      </p:sp>
      <p:pic>
        <p:nvPicPr>
          <p:cNvPr id="3075" name="Picture 3" descr="C:\Users\asus\Pictures\bb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" y="1524000"/>
            <a:ext cx="7751443" cy="493776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14400"/>
          </a:xfrm>
        </p:spPr>
        <p:txBody>
          <a:bodyPr/>
          <a:lstStyle/>
          <a:p>
            <a:pPr algn="just"/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Dựa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lập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ý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văn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biểu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cảm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xây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dựng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ý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phần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thân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5120640"/>
          </a:xfrm>
        </p:spPr>
        <p:txBody>
          <a:bodyPr/>
          <a:lstStyle/>
          <a:p>
            <a:pPr algn="just">
              <a:buNone/>
            </a:pP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- 	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Biểu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cảm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tình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cuộc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sống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algn="just">
              <a:buNone/>
            </a:pP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	+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Tình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cảm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đặc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biệt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giữa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>
              <a:buNone/>
            </a:pP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	+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Biểu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tình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cuộc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sống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>
              <a:buNone/>
            </a:pP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	+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Suy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nghĩ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ý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nghĩa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tình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>
              <a:buNone/>
            </a:pP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- 	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Tình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bản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thân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mình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algn="just">
              <a:buNone/>
            </a:pP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	+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Miêu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tả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bộc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lộ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cảm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xúc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mình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>
              <a:buNone/>
            </a:pP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	+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Tình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này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bắt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đầu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?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Vì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sao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trở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lên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thân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thiết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 algn="just">
              <a:buNone/>
            </a:pP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	+ Ý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nghĩa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tình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này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mình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buNone/>
            </a:pPr>
            <a:endParaRPr lang="en-US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DG LUYENNOI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DG LUYENNOI</Template>
  <TotalTime>1122</TotalTime>
  <Words>186</Words>
  <Application>Microsoft Office PowerPoint</Application>
  <PresentationFormat>On-screen Show (4:3)</PresentationFormat>
  <Paragraphs>59</Paragraphs>
  <Slides>15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DG LUYENNOI</vt:lpstr>
      <vt:lpstr>Slide 1</vt:lpstr>
      <vt:lpstr>KIỂM TRA BÀI CŨ</vt:lpstr>
      <vt:lpstr>TIẾT 42</vt:lpstr>
      <vt:lpstr>    Đề bài: “Cảm nghĩ về tình bạn”</vt:lpstr>
      <vt:lpstr> Theo em, phần mở bài cần nêu được những gì?</vt:lpstr>
      <vt:lpstr>Danh ngôn về tình bạn</vt:lpstr>
      <vt:lpstr>Danh ngôn về tình bạn</vt:lpstr>
      <vt:lpstr>Danh ngôn về tình bạn</vt:lpstr>
      <vt:lpstr> Dựa vào các cách lập ý cho bài văn biểu cảm, hãy xây dựng các ý cho phần thân bài?</vt:lpstr>
      <vt:lpstr> Kết bài cần bộc lộ được những gì để khép lại toàn bộ bài?</vt:lpstr>
      <vt:lpstr>Dàn ý</vt:lpstr>
      <vt:lpstr>Thực hành: “ Tôi nói bạn nghe”</vt:lpstr>
      <vt:lpstr>Tiêu chí nhận xét một bài nói</vt:lpstr>
      <vt:lpstr>Hướng dẫn về nhà</vt:lpstr>
      <vt:lpstr>Slide 15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Nhiệt liệt chào mừng các thầy, cô giáo và các em</dc:title>
  <dc:creator>asus</dc:creator>
  <cp:lastModifiedBy>asus</cp:lastModifiedBy>
  <cp:revision>53</cp:revision>
  <dcterms:created xsi:type="dcterms:W3CDTF">2016-10-12T04:41:53Z</dcterms:created>
  <dcterms:modified xsi:type="dcterms:W3CDTF">2016-11-04T02:06:14Z</dcterms:modified>
</cp:coreProperties>
</file>