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30" r:id="rId1"/>
    <p:sldMasterId id="2147483742" r:id="rId2"/>
  </p:sldMasterIdLst>
  <p:notesMasterIdLst>
    <p:notesMasterId r:id="rId21"/>
  </p:notesMasterIdLst>
  <p:sldIdLst>
    <p:sldId id="519" r:id="rId3"/>
    <p:sldId id="704" r:id="rId4"/>
    <p:sldId id="705" r:id="rId5"/>
    <p:sldId id="721" r:id="rId6"/>
    <p:sldId id="639" r:id="rId7"/>
    <p:sldId id="707" r:id="rId8"/>
    <p:sldId id="706" r:id="rId9"/>
    <p:sldId id="708" r:id="rId10"/>
    <p:sldId id="709" r:id="rId11"/>
    <p:sldId id="723" r:id="rId12"/>
    <p:sldId id="716" r:id="rId13"/>
    <p:sldId id="717" r:id="rId14"/>
    <p:sldId id="665" r:id="rId15"/>
    <p:sldId id="663" r:id="rId16"/>
    <p:sldId id="720" r:id="rId17"/>
    <p:sldId id="718" r:id="rId18"/>
    <p:sldId id="722" r:id="rId19"/>
    <p:sldId id="328" r:id="rId20"/>
  </p:sldIdLst>
  <p:sldSz cx="12192000" cy="6858000"/>
  <p:notesSz cx="6858000" cy="9144000"/>
  <p:embeddedFontLst>
    <p:embeddedFont>
      <p:font typeface="#9Slide03 AllRoundGothic" panose="020B0703020202020104" pitchFamily="34" charset="0"/>
      <p:regular r:id="rId22"/>
    </p:embeddedFont>
    <p:embeddedFont>
      <p:font typeface="#9Slide03 BoosterNextFYBlack" panose="02000A03000000020004" pitchFamily="2" charset="0"/>
      <p:regular r:id="rId23"/>
    </p:embeddedFont>
    <p:embeddedFont>
      <p:font typeface="#9Slide03 Oswald Medium" panose="00000600000000000000" pitchFamily="2" charset="0"/>
      <p:regular r:id="rId24"/>
    </p:embeddedFont>
    <p:embeddedFont>
      <p:font typeface="#9Slide03 SFU Futura_09" panose="00000400000000000000" pitchFamily="2" charset="0"/>
      <p:regular r:id="rId25"/>
    </p:embeddedFont>
    <p:embeddedFont>
      <p:font typeface="#9Slide03 SFU Futura_12" panose="00000400000000000000" pitchFamily="2" charset="0"/>
      <p:regular r:id="rId26"/>
    </p:embeddedFont>
    <p:embeddedFont>
      <p:font typeface="#9Slide05 FS Blonde Script" panose="03000503000000000000" pitchFamily="65" charset="0"/>
      <p:italic r:id="rId27"/>
    </p:embeddedFont>
    <p:embeddedFont>
      <p:font typeface="#9Slide05 Lobster" panose="02000506000000020003" pitchFamily="2" charset="0"/>
      <p:regular r:id="rId28"/>
    </p:embeddedFont>
    <p:embeddedFont>
      <p:font typeface="#9Slide05 SVNKitten" pitchFamily="2" charset="0"/>
      <p:regular r:id="rId29"/>
    </p:embeddedFont>
    <p:embeddedFont>
      <p:font typeface="#9Slide05 SVNUT Triumph" panose="00000500000000000000" pitchFamily="2" charset="0"/>
      <p:italic r:id="rId30"/>
    </p:embeddedFont>
    <p:embeddedFont>
      <p:font typeface="Calibri" panose="020F0502020204030204" pitchFamily="34" charset="0"/>
      <p:regular r:id="rId31"/>
      <p:bold r:id="rId32"/>
      <p:italic r:id="rId33"/>
      <p:boldItalic r:id="rId34"/>
    </p:embeddedFont>
    <p:embeddedFont>
      <p:font typeface="Calibri Light" panose="020F0302020204030204" pitchFamily="34" charset="0"/>
      <p:regular r:id="rId35"/>
      <p:italic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c" initials="p" lastIdx="1" clrIdx="0">
    <p:extLst>
      <p:ext uri="{19B8F6BF-5375-455C-9EA6-DF929625EA0E}">
        <p15:presenceInfo xmlns:p15="http://schemas.microsoft.com/office/powerpoint/2012/main" userId="pc" providerId="None"/>
      </p:ext>
    </p:extLst>
  </p:cmAuthor>
  <p:cmAuthor id="2" name="Phạm Trang" initials="PT" lastIdx="1" clrIdx="1">
    <p:extLst>
      <p:ext uri="{19B8F6BF-5375-455C-9EA6-DF929625EA0E}">
        <p15:presenceInfo xmlns:p15="http://schemas.microsoft.com/office/powerpoint/2012/main" userId="Phạm Tra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984A02"/>
    <a:srgbClr val="008000"/>
    <a:srgbClr val="9EFFEB"/>
    <a:srgbClr val="006476"/>
    <a:srgbClr val="92F6F8"/>
    <a:srgbClr val="D4EBF9"/>
    <a:srgbClr val="DEEBF7"/>
    <a:srgbClr val="CCCCCC"/>
    <a:srgbClr val="38F4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794" autoAdjust="0"/>
    <p:restoredTop sz="84364" autoAdjust="0"/>
  </p:normalViewPr>
  <p:slideViewPr>
    <p:cSldViewPr snapToGrid="0">
      <p:cViewPr varScale="1">
        <p:scale>
          <a:sx n="54" d="100"/>
          <a:sy n="54" d="100"/>
        </p:scale>
        <p:origin x="1182" y="72"/>
      </p:cViewPr>
      <p:guideLst/>
    </p:cSldViewPr>
  </p:slideViewPr>
  <p:notesTextViewPr>
    <p:cViewPr>
      <p:scale>
        <a:sx n="3" d="2"/>
        <a:sy n="3" d="2"/>
      </p:scale>
      <p:origin x="0" y="0"/>
    </p:cViewPr>
  </p:notesTextViewPr>
  <p:sorterViewPr>
    <p:cViewPr>
      <p:scale>
        <a:sx n="100" d="100"/>
        <a:sy n="100" d="100"/>
      </p:scale>
      <p:origin x="0" y="-524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5.fntdata"/><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notesMaster" Target="notesMasters/notesMaster1.xml"/><Relationship Id="rId34" Type="http://schemas.openxmlformats.org/officeDocument/2006/relationships/font" Target="fonts/font13.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8.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0.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A31328-CA34-4B5B-9DD3-17BA092B3235}" type="datetimeFigureOut">
              <a:rPr lang="en-US" smtClean="0"/>
              <a:t>2/16/2022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A89A12-CFDC-4BA7-B24C-ADE30BA1B34C}" type="slidenum">
              <a:rPr lang="en-US" smtClean="0"/>
              <a:t>‹#›</a:t>
            </a:fld>
            <a:endParaRPr lang="en-US"/>
          </a:p>
        </p:txBody>
      </p:sp>
    </p:spTree>
    <p:extLst>
      <p:ext uri="{BB962C8B-B14F-4D97-AF65-F5344CB8AC3E}">
        <p14:creationId xmlns:p14="http://schemas.microsoft.com/office/powerpoint/2010/main" val="20854039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err="1">
                <a:solidFill>
                  <a:schemeClr val="tx1"/>
                </a:solidFill>
                <a:effectLst/>
                <a:latin typeface="+mn-lt"/>
                <a:ea typeface="+mn-ea"/>
                <a:cs typeface="+mn-cs"/>
              </a:rPr>
              <a:t>Hành</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tinh</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của</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chúng</a:t>
            </a:r>
            <a:r>
              <a:rPr lang="en-US" sz="1200" i="1" kern="1200" dirty="0">
                <a:solidFill>
                  <a:schemeClr val="tx1"/>
                </a:solidFill>
                <a:effectLst/>
                <a:latin typeface="+mn-lt"/>
                <a:ea typeface="+mn-ea"/>
                <a:cs typeface="+mn-cs"/>
              </a:rPr>
              <a:t> ta </a:t>
            </a:r>
            <a:r>
              <a:rPr lang="en-US" sz="1200" i="1" kern="1200" dirty="0" err="1">
                <a:solidFill>
                  <a:schemeClr val="tx1"/>
                </a:solidFill>
                <a:effectLst/>
                <a:latin typeface="+mn-lt"/>
                <a:ea typeface="+mn-ea"/>
                <a:cs typeface="+mn-cs"/>
              </a:rPr>
              <a:t>nhìn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từ</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ngoài</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không</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gian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nổi</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bật</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lên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bởi</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màu</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xanh</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của</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nước</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biển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và</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đại</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dương</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Lớp</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nước</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này</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là</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một</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trong</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những</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điều</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kiện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để</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tạo</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nên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sự</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sống</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của</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muôn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loài</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đó</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cũng</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là</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điểm</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khác</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biệt</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của</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Trái</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Đất</a:t>
            </a:r>
            <a:r>
              <a:rPr lang="en-US" sz="1200" i="1" kern="1200" dirty="0">
                <a:solidFill>
                  <a:schemeClr val="tx1"/>
                </a:solidFill>
                <a:effectLst/>
                <a:latin typeface="+mn-lt"/>
                <a:ea typeface="+mn-ea"/>
                <a:cs typeface="+mn-cs"/>
              </a:rPr>
              <a:t> so </a:t>
            </a:r>
            <a:r>
              <a:rPr lang="en-US" sz="1200" i="1" kern="1200" dirty="0" err="1">
                <a:solidFill>
                  <a:schemeClr val="tx1"/>
                </a:solidFill>
                <a:effectLst/>
                <a:latin typeface="+mn-lt"/>
                <a:ea typeface="+mn-ea"/>
                <a:cs typeface="+mn-cs"/>
              </a:rPr>
              <a:t>với</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các</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hành</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tinh</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khác</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trong</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hệ</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Mặt</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Trời</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Lớp</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nước</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này</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chiếm</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khoảng</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hơn</a:t>
            </a:r>
            <a:r>
              <a:rPr lang="en-US" sz="1200" i="1" kern="1200" dirty="0">
                <a:solidFill>
                  <a:schemeClr val="tx1"/>
                </a:solidFill>
                <a:effectLst/>
                <a:latin typeface="+mn-lt"/>
                <a:ea typeface="+mn-ea"/>
                <a:cs typeface="+mn-cs"/>
              </a:rPr>
              <a:t> 70% (2/3) </a:t>
            </a:r>
            <a:r>
              <a:rPr lang="en-US" sz="1200" i="1" kern="1200" dirty="0" err="1">
                <a:solidFill>
                  <a:schemeClr val="tx1"/>
                </a:solidFill>
                <a:effectLst/>
                <a:latin typeface="+mn-lt"/>
                <a:ea typeface="+mn-ea"/>
                <a:cs typeface="+mn-cs"/>
              </a:rPr>
              <a:t>diện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tích</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của</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Trái</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Đất</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Chính</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vì</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lớp</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nước</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này</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chiếm</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diện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tích</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lớn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thế</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nên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người</a:t>
            </a:r>
            <a:r>
              <a:rPr lang="en-US" sz="1200" i="1" kern="1200" dirty="0">
                <a:solidFill>
                  <a:schemeClr val="tx1"/>
                </a:solidFill>
                <a:effectLst/>
                <a:latin typeface="+mn-lt"/>
                <a:ea typeface="+mn-ea"/>
                <a:cs typeface="+mn-cs"/>
              </a:rPr>
              <a:t> ta </a:t>
            </a:r>
            <a:r>
              <a:rPr lang="en-US" sz="1200" i="1" kern="1200" dirty="0" err="1">
                <a:solidFill>
                  <a:schemeClr val="tx1"/>
                </a:solidFill>
                <a:effectLst/>
                <a:latin typeface="+mn-lt"/>
                <a:ea typeface="+mn-ea"/>
                <a:cs typeface="+mn-cs"/>
              </a:rPr>
              <a:t>đã</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đề</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xuất</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nên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gọi</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Trái</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Đất</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là</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Trái</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Nước</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Và</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lớp</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nước</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trên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bề</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mặt</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Trái</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Đất</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này</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được</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gọi</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là</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thủy</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quyển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Để</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tìm</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hiểu</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rõ</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hơn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về</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thủy</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quyển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và</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các</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thành</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phần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của</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nó</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thì</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các</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em</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cùng</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đi</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vào</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bài</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hôm</a:t>
            </a:r>
            <a:r>
              <a:rPr lang="en-US" sz="1200" i="1" kern="1200" dirty="0">
                <a:solidFill>
                  <a:schemeClr val="tx1"/>
                </a:solidFill>
                <a:effectLst/>
                <a:latin typeface="+mn-lt"/>
                <a:ea typeface="+mn-ea"/>
                <a:cs typeface="+mn-cs"/>
              </a:rPr>
              <a:t> nay.</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6A89A12-CFDC-4BA7-B24C-ADE30BA1B34C}" type="slidenum">
              <a:rPr lang="en-US" smtClean="0"/>
              <a:t>2</a:t>
            </a:fld>
            <a:endParaRPr lang="en-US"/>
          </a:p>
        </p:txBody>
      </p:sp>
    </p:spTree>
    <p:extLst>
      <p:ext uri="{BB962C8B-B14F-4D97-AF65-F5344CB8AC3E}">
        <p14:creationId xmlns:p14="http://schemas.microsoft.com/office/powerpoint/2010/main" val="16105241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16</a:t>
            </a:fld>
            <a:endParaRPr lang="en-US"/>
          </a:p>
        </p:txBody>
      </p:sp>
    </p:spTree>
    <p:extLst>
      <p:ext uri="{BB962C8B-B14F-4D97-AF65-F5344CB8AC3E}">
        <p14:creationId xmlns:p14="http://schemas.microsoft.com/office/powerpoint/2010/main" val="24309005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幻灯片图像占位符 1">
            <a:extLst>
              <a:ext uri="{FF2B5EF4-FFF2-40B4-BE49-F238E27FC236}">
                <a16:creationId xmlns:a16="http://schemas.microsoft.com/office/drawing/2014/main" id="{67CF2354-1483-4232-9D91-8BC452ED7B0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备注占位符 2">
            <a:extLst>
              <a:ext uri="{FF2B5EF4-FFF2-40B4-BE49-F238E27FC236}">
                <a16:creationId xmlns:a16="http://schemas.microsoft.com/office/drawing/2014/main" id="{63B9A182-BBF3-4AE7-AD94-8AA1D0D28CE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79876" name="灯片编号占位符 3">
            <a:extLst>
              <a:ext uri="{FF2B5EF4-FFF2-40B4-BE49-F238E27FC236}">
                <a16:creationId xmlns:a16="http://schemas.microsoft.com/office/drawing/2014/main" id="{0FFA5C85-2650-4FA6-8348-56F9A96C7CF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685800">
              <a:defRPr>
                <a:solidFill>
                  <a:schemeClr val="tx1"/>
                </a:solidFill>
                <a:latin typeface="#9Slide01 Noi dung ngan" panose="00000500000000000000" pitchFamily="2" charset="0"/>
              </a:defRPr>
            </a:lvl1pPr>
            <a:lvl2pPr marL="742950" indent="-285750" defTabSz="685800">
              <a:defRPr>
                <a:solidFill>
                  <a:schemeClr val="tx1"/>
                </a:solidFill>
                <a:latin typeface="#9Slide01 Noi dung ngan" panose="00000500000000000000" pitchFamily="2" charset="0"/>
              </a:defRPr>
            </a:lvl2pPr>
            <a:lvl3pPr marL="1143000" indent="-228600" defTabSz="685800">
              <a:defRPr>
                <a:solidFill>
                  <a:schemeClr val="tx1"/>
                </a:solidFill>
                <a:latin typeface="#9Slide01 Noi dung ngan" panose="00000500000000000000" pitchFamily="2" charset="0"/>
              </a:defRPr>
            </a:lvl3pPr>
            <a:lvl4pPr marL="1600200" indent="-228600" defTabSz="685800">
              <a:defRPr>
                <a:solidFill>
                  <a:schemeClr val="tx1"/>
                </a:solidFill>
                <a:latin typeface="#9Slide01 Noi dung ngan" panose="00000500000000000000" pitchFamily="2" charset="0"/>
              </a:defRPr>
            </a:lvl4pPr>
            <a:lvl5pPr marL="2057400" indent="-228600" defTabSz="685800">
              <a:defRPr>
                <a:solidFill>
                  <a:schemeClr val="tx1"/>
                </a:solidFill>
                <a:latin typeface="#9Slide01 Noi dung ngan" panose="00000500000000000000" pitchFamily="2" charset="0"/>
              </a:defRPr>
            </a:lvl5pPr>
            <a:lvl6pPr marL="2514600" indent="-228600" defTabSz="685800" eaLnBrk="0" fontAlgn="base" hangingPunct="0">
              <a:spcBef>
                <a:spcPct val="0"/>
              </a:spcBef>
              <a:spcAft>
                <a:spcPct val="0"/>
              </a:spcAft>
              <a:defRPr>
                <a:solidFill>
                  <a:schemeClr val="tx1"/>
                </a:solidFill>
                <a:latin typeface="#9Slide01 Noi dung ngan" panose="00000500000000000000" pitchFamily="2" charset="0"/>
              </a:defRPr>
            </a:lvl6pPr>
            <a:lvl7pPr marL="2971800" indent="-228600" defTabSz="685800" eaLnBrk="0" fontAlgn="base" hangingPunct="0">
              <a:spcBef>
                <a:spcPct val="0"/>
              </a:spcBef>
              <a:spcAft>
                <a:spcPct val="0"/>
              </a:spcAft>
              <a:defRPr>
                <a:solidFill>
                  <a:schemeClr val="tx1"/>
                </a:solidFill>
                <a:latin typeface="#9Slide01 Noi dung ngan" panose="00000500000000000000" pitchFamily="2" charset="0"/>
              </a:defRPr>
            </a:lvl7pPr>
            <a:lvl8pPr marL="3429000" indent="-228600" defTabSz="685800" eaLnBrk="0" fontAlgn="base" hangingPunct="0">
              <a:spcBef>
                <a:spcPct val="0"/>
              </a:spcBef>
              <a:spcAft>
                <a:spcPct val="0"/>
              </a:spcAft>
              <a:defRPr>
                <a:solidFill>
                  <a:schemeClr val="tx1"/>
                </a:solidFill>
                <a:latin typeface="#9Slide01 Noi dung ngan" panose="00000500000000000000" pitchFamily="2" charset="0"/>
              </a:defRPr>
            </a:lvl8pPr>
            <a:lvl9pPr marL="3886200" indent="-228600" defTabSz="685800" eaLnBrk="0" fontAlgn="base" hangingPunct="0">
              <a:spcBef>
                <a:spcPct val="0"/>
              </a:spcBef>
              <a:spcAft>
                <a:spcPct val="0"/>
              </a:spcAft>
              <a:defRPr>
                <a:solidFill>
                  <a:schemeClr val="tx1"/>
                </a:solidFill>
                <a:latin typeface="#9Slide01 Noi dung ngan" panose="00000500000000000000" pitchFamily="2" charset="0"/>
              </a:defRPr>
            </a:lvl9pPr>
          </a:lstStyle>
          <a:p>
            <a:pPr marL="0" marR="0" lvl="0" indent="0" algn="r" defTabSz="685800" rtl="0" eaLnBrk="1" fontAlgn="base" latinLnBrk="0" hangingPunct="1">
              <a:lnSpc>
                <a:spcPct val="100000"/>
              </a:lnSpc>
              <a:spcBef>
                <a:spcPct val="0"/>
              </a:spcBef>
              <a:spcAft>
                <a:spcPct val="0"/>
              </a:spcAft>
              <a:buClrTx/>
              <a:buSzTx/>
              <a:buFontTx/>
              <a:buNone/>
              <a:tabLst/>
              <a:defRPr/>
            </a:pPr>
            <a:fld id="{D322D391-D2A1-4490-8E35-7164BE8162B4}"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SimSun" panose="02010600030101010101" pitchFamily="2" charset="-122"/>
                <a:cs typeface="+mn-cs"/>
              </a:rPr>
              <a:pPr marL="0" marR="0" lvl="0" indent="0" algn="r" defTabSz="685800" rtl="0" eaLnBrk="1" fontAlgn="base" latinLnBrk="0" hangingPunct="1">
                <a:lnSpc>
                  <a:spcPct val="100000"/>
                </a:lnSpc>
                <a:spcBef>
                  <a:spcPct val="0"/>
                </a:spcBef>
                <a:spcAft>
                  <a:spcPct val="0"/>
                </a:spcAft>
                <a:buClrTx/>
                <a:buSzTx/>
                <a:buFontTx/>
                <a:buNone/>
                <a:tabLst/>
                <a:defRPr/>
              </a:pPr>
              <a:t>17</a:t>
            </a:fld>
            <a:endPar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SimSun" panose="02010600030101010101" pitchFamily="2" charset="-122"/>
              <a:cs typeface="+mn-cs"/>
            </a:endParaRPr>
          </a:p>
        </p:txBody>
      </p:sp>
    </p:spTree>
    <p:extLst>
      <p:ext uri="{BB962C8B-B14F-4D97-AF65-F5344CB8AC3E}">
        <p14:creationId xmlns:p14="http://schemas.microsoft.com/office/powerpoint/2010/main" val="40826936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A89A12-CFDC-4BA7-B24C-ADE30BA1B34C}" type="slidenum">
              <a:rPr lang="en-US" smtClean="0"/>
              <a:t>18</a:t>
            </a:fld>
            <a:endParaRPr lang="en-US"/>
          </a:p>
        </p:txBody>
      </p:sp>
    </p:spTree>
    <p:extLst>
      <p:ext uri="{BB962C8B-B14F-4D97-AF65-F5344CB8AC3E}">
        <p14:creationId xmlns:p14="http://schemas.microsoft.com/office/powerpoint/2010/main" val="13554633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A89A12-CFDC-4BA7-B24C-ADE30BA1B34C}" type="slidenum">
              <a:rPr lang="en-US" smtClean="0"/>
              <a:t>5</a:t>
            </a:fld>
            <a:endParaRPr lang="en-US"/>
          </a:p>
        </p:txBody>
      </p:sp>
    </p:spTree>
    <p:extLst>
      <p:ext uri="{BB962C8B-B14F-4D97-AF65-F5344CB8AC3E}">
        <p14:creationId xmlns:p14="http://schemas.microsoft.com/office/powerpoint/2010/main" val="24060738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3BE1AE-B2F7-4071-9CCF-22A773A169F4}" type="slidenum">
              <a:rPr lang="en-US" smtClean="0"/>
              <a:t>7</a:t>
            </a:fld>
            <a:endParaRPr lang="en-US"/>
          </a:p>
        </p:txBody>
      </p:sp>
    </p:spTree>
    <p:extLst>
      <p:ext uri="{BB962C8B-B14F-4D97-AF65-F5344CB8AC3E}">
        <p14:creationId xmlns:p14="http://schemas.microsoft.com/office/powerpoint/2010/main" val="40593614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A89A12-CFDC-4BA7-B24C-ADE30BA1B34C}" type="slidenum">
              <a:rPr lang="en-US" smtClean="0"/>
              <a:t>9</a:t>
            </a:fld>
            <a:endParaRPr lang="en-US"/>
          </a:p>
        </p:txBody>
      </p:sp>
    </p:spTree>
    <p:extLst>
      <p:ext uri="{BB962C8B-B14F-4D97-AF65-F5344CB8AC3E}">
        <p14:creationId xmlns:p14="http://schemas.microsoft.com/office/powerpoint/2010/main" val="27940997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6A89A12-CFDC-4BA7-B24C-ADE30BA1B34C}" type="slidenum">
              <a:rPr lang="en-US" smtClean="0"/>
              <a:t>10</a:t>
            </a:fld>
            <a:endParaRPr lang="en-US"/>
          </a:p>
        </p:txBody>
      </p:sp>
    </p:spTree>
    <p:extLst>
      <p:ext uri="{BB962C8B-B14F-4D97-AF65-F5344CB8AC3E}">
        <p14:creationId xmlns:p14="http://schemas.microsoft.com/office/powerpoint/2010/main" val="6346808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12</a:t>
            </a:fld>
            <a:endParaRPr lang="en-US"/>
          </a:p>
        </p:txBody>
      </p:sp>
    </p:spTree>
    <p:extLst>
      <p:ext uri="{BB962C8B-B14F-4D97-AF65-F5344CB8AC3E}">
        <p14:creationId xmlns:p14="http://schemas.microsoft.com/office/powerpoint/2010/main" val="29932881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13</a:t>
            </a:fld>
            <a:endParaRPr lang="en-US"/>
          </a:p>
        </p:txBody>
      </p:sp>
    </p:spTree>
    <p:extLst>
      <p:ext uri="{BB962C8B-B14F-4D97-AF65-F5344CB8AC3E}">
        <p14:creationId xmlns:p14="http://schemas.microsoft.com/office/powerpoint/2010/main" val="26025036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14</a:t>
            </a:fld>
            <a:endParaRPr lang="en-US"/>
          </a:p>
        </p:txBody>
      </p:sp>
    </p:spTree>
    <p:extLst>
      <p:ext uri="{BB962C8B-B14F-4D97-AF65-F5344CB8AC3E}">
        <p14:creationId xmlns:p14="http://schemas.microsoft.com/office/powerpoint/2010/main" val="26901983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15</a:t>
            </a:fld>
            <a:endParaRPr lang="en-US"/>
          </a:p>
        </p:txBody>
      </p:sp>
    </p:spTree>
    <p:extLst>
      <p:ext uri="{BB962C8B-B14F-4D97-AF65-F5344CB8AC3E}">
        <p14:creationId xmlns:p14="http://schemas.microsoft.com/office/powerpoint/2010/main" val="7273225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04BF809-958E-4C19-A4C3-D9BB3DF35BBC}" type="datetimeFigureOut">
              <a:rPr lang="en-US" smtClean="0"/>
              <a:t>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32290108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4BF809-958E-4C19-A4C3-D9BB3DF35BBC}" type="datetimeFigureOut">
              <a:rPr lang="en-US" smtClean="0"/>
              <a:t>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13571070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4BF809-958E-4C19-A4C3-D9BB3DF35BBC}" type="datetimeFigureOut">
              <a:rPr lang="en-US" smtClean="0"/>
              <a:t>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36742872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3"/>
          </a:xfrm>
        </p:spPr>
        <p:txBody>
          <a:bodyPr/>
          <a:lstStyle>
            <a:lvl1pPr marL="0" indent="0" algn="ctr">
              <a:buNone/>
              <a:defRPr sz="2400"/>
            </a:lvl1pPr>
            <a:lvl2pPr marL="457212" indent="0" algn="ctr">
              <a:buNone/>
              <a:defRPr sz="2000"/>
            </a:lvl2pPr>
            <a:lvl3pPr marL="914423" indent="0" algn="ctr">
              <a:buNone/>
              <a:defRPr sz="1800"/>
            </a:lvl3pPr>
            <a:lvl4pPr marL="1371635" indent="0" algn="ctr">
              <a:buNone/>
              <a:defRPr sz="1600"/>
            </a:lvl4pPr>
            <a:lvl5pPr marL="1828845" indent="0" algn="ctr">
              <a:buNone/>
              <a:defRPr sz="1600"/>
            </a:lvl5pPr>
            <a:lvl6pPr marL="2286058" indent="0" algn="ctr">
              <a:buNone/>
              <a:defRPr sz="1600"/>
            </a:lvl6pPr>
            <a:lvl7pPr marL="2743268" indent="0" algn="ctr">
              <a:buNone/>
              <a:defRPr sz="1600"/>
            </a:lvl7pPr>
            <a:lvl8pPr marL="3200480" indent="0" algn="ctr">
              <a:buNone/>
              <a:defRPr sz="1600"/>
            </a:lvl8pPr>
            <a:lvl9pPr marL="3657692" indent="0" algn="ctr">
              <a:buNone/>
              <a:defRPr sz="1600"/>
            </a:lvl9pPr>
          </a:lstStyle>
          <a:p>
            <a:r>
              <a:rPr lang="zh-CN" altLang="en-US"/>
              <a:t>单击此处编辑母版副标题样式</a:t>
            </a:r>
            <a:endParaRPr lang="en-US" dirty="0"/>
          </a:p>
        </p:txBody>
      </p:sp>
      <p:sp>
        <p:nvSpPr>
          <p:cNvPr id="4" name="Date Placeholder 3">
            <a:extLst>
              <a:ext uri="{FF2B5EF4-FFF2-40B4-BE49-F238E27FC236}">
                <a16:creationId xmlns:a16="http://schemas.microsoft.com/office/drawing/2014/main" id="{C8797197-1601-499A-9F21-93920DCEE4B9}"/>
              </a:ext>
            </a:extLst>
          </p:cNvPr>
          <p:cNvSpPr>
            <a:spLocks noGrp="1"/>
          </p:cNvSpPr>
          <p:nvPr>
            <p:ph type="dt" sz="half" idx="10"/>
          </p:nvPr>
        </p:nvSpPr>
        <p:spPr/>
        <p:txBody>
          <a:bodyPr/>
          <a:lstStyle>
            <a:lvl1pPr>
              <a:defRPr/>
            </a:lvl1pPr>
          </a:lstStyle>
          <a:p>
            <a:pPr>
              <a:defRPr/>
            </a:pPr>
            <a:fld id="{6D6A8B48-12A3-4AFE-9A19-0F6496EEEA94}" type="datetimeFigureOut">
              <a:rPr lang="zh-CN" altLang="en-US" smtClean="0"/>
              <a:pPr>
                <a:defRPr/>
              </a:pPr>
              <a:t>2022/2/16</a:t>
            </a:fld>
            <a:endParaRPr lang="zh-CN" altLang="en-US"/>
          </a:p>
        </p:txBody>
      </p:sp>
      <p:sp>
        <p:nvSpPr>
          <p:cNvPr id="5" name="Footer Placeholder 4">
            <a:extLst>
              <a:ext uri="{FF2B5EF4-FFF2-40B4-BE49-F238E27FC236}">
                <a16:creationId xmlns:a16="http://schemas.microsoft.com/office/drawing/2014/main" id="{CE3CBF70-B752-4390-A1EB-0168D2559CD3}"/>
              </a:ext>
            </a:extLst>
          </p:cNvPr>
          <p:cNvSpPr>
            <a:spLocks noGrp="1"/>
          </p:cNvSpPr>
          <p:nvPr>
            <p:ph type="ftr" sz="quarter" idx="11"/>
          </p:nvPr>
        </p:nvSpPr>
        <p:spPr/>
        <p:txBody>
          <a:bodyPr/>
          <a:lstStyle>
            <a:lvl1pPr>
              <a:defRPr/>
            </a:lvl1pPr>
          </a:lstStyle>
          <a:p>
            <a:pPr>
              <a:defRPr/>
            </a:pPr>
            <a:endParaRPr lang="zh-CN" altLang="en-US"/>
          </a:p>
        </p:txBody>
      </p:sp>
      <p:sp>
        <p:nvSpPr>
          <p:cNvPr id="6" name="Slide Number Placeholder 5">
            <a:extLst>
              <a:ext uri="{FF2B5EF4-FFF2-40B4-BE49-F238E27FC236}">
                <a16:creationId xmlns:a16="http://schemas.microsoft.com/office/drawing/2014/main" id="{35CA210B-D512-42B9-AAF4-86B332F3DC11}"/>
              </a:ext>
            </a:extLst>
          </p:cNvPr>
          <p:cNvSpPr>
            <a:spLocks noGrp="1"/>
          </p:cNvSpPr>
          <p:nvPr>
            <p:ph type="sldNum" sz="quarter" idx="12"/>
          </p:nvPr>
        </p:nvSpPr>
        <p:spPr/>
        <p:txBody>
          <a:bodyPr/>
          <a:lstStyle>
            <a:lvl1pPr>
              <a:defRPr/>
            </a:lvl1pPr>
          </a:lstStyle>
          <a:p>
            <a:pPr>
              <a:defRPr/>
            </a:pPr>
            <a:fld id="{B55E2CF9-E858-42FF-91D5-C74F5E1E71EC}" type="slidenum">
              <a:rPr lang="zh-CN" altLang="en-US" smtClean="0"/>
              <a:pPr>
                <a:defRPr/>
              </a:pPr>
              <a:t>‹#›</a:t>
            </a:fld>
            <a:endParaRPr lang="zh-CN" altLang="en-US"/>
          </a:p>
        </p:txBody>
      </p:sp>
    </p:spTree>
    <p:extLst>
      <p:ext uri="{BB962C8B-B14F-4D97-AF65-F5344CB8AC3E}">
        <p14:creationId xmlns:p14="http://schemas.microsoft.com/office/powerpoint/2010/main" val="98083362"/>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a:extLst>
              <a:ext uri="{FF2B5EF4-FFF2-40B4-BE49-F238E27FC236}">
                <a16:creationId xmlns:a16="http://schemas.microsoft.com/office/drawing/2014/main" id="{C0C2FC6B-2257-4ED3-9111-00BCDEA1B5FD}"/>
              </a:ext>
            </a:extLst>
          </p:cNvPr>
          <p:cNvSpPr>
            <a:spLocks noGrp="1"/>
          </p:cNvSpPr>
          <p:nvPr>
            <p:ph type="dt" sz="half" idx="10"/>
          </p:nvPr>
        </p:nvSpPr>
        <p:spPr/>
        <p:txBody>
          <a:bodyPr/>
          <a:lstStyle>
            <a:lvl1pPr>
              <a:defRPr/>
            </a:lvl1pPr>
          </a:lstStyle>
          <a:p>
            <a:pPr>
              <a:defRPr/>
            </a:pPr>
            <a:fld id="{8F6C8228-A3BC-462D-9E43-9C69CB6780F8}" type="datetimeFigureOut">
              <a:rPr lang="zh-CN" altLang="en-US" smtClean="0"/>
              <a:pPr>
                <a:defRPr/>
              </a:pPr>
              <a:t>2022/2/16</a:t>
            </a:fld>
            <a:endParaRPr lang="zh-CN" altLang="en-US"/>
          </a:p>
        </p:txBody>
      </p:sp>
      <p:sp>
        <p:nvSpPr>
          <p:cNvPr id="5" name="Footer Placeholder 4">
            <a:extLst>
              <a:ext uri="{FF2B5EF4-FFF2-40B4-BE49-F238E27FC236}">
                <a16:creationId xmlns:a16="http://schemas.microsoft.com/office/drawing/2014/main" id="{4F73ECEB-892E-446E-9D50-3AEC6551DB00}"/>
              </a:ext>
            </a:extLst>
          </p:cNvPr>
          <p:cNvSpPr>
            <a:spLocks noGrp="1"/>
          </p:cNvSpPr>
          <p:nvPr>
            <p:ph type="ftr" sz="quarter" idx="11"/>
          </p:nvPr>
        </p:nvSpPr>
        <p:spPr/>
        <p:txBody>
          <a:bodyPr/>
          <a:lstStyle>
            <a:lvl1pPr>
              <a:defRPr/>
            </a:lvl1pPr>
          </a:lstStyle>
          <a:p>
            <a:pPr>
              <a:defRPr/>
            </a:pPr>
            <a:endParaRPr lang="zh-CN" altLang="en-US"/>
          </a:p>
        </p:txBody>
      </p:sp>
      <p:sp>
        <p:nvSpPr>
          <p:cNvPr id="6" name="Slide Number Placeholder 5">
            <a:extLst>
              <a:ext uri="{FF2B5EF4-FFF2-40B4-BE49-F238E27FC236}">
                <a16:creationId xmlns:a16="http://schemas.microsoft.com/office/drawing/2014/main" id="{3C9D74C5-EA4D-460E-842E-510D86AAE998}"/>
              </a:ext>
            </a:extLst>
          </p:cNvPr>
          <p:cNvSpPr>
            <a:spLocks noGrp="1"/>
          </p:cNvSpPr>
          <p:nvPr>
            <p:ph type="sldNum" sz="quarter" idx="12"/>
          </p:nvPr>
        </p:nvSpPr>
        <p:spPr/>
        <p:txBody>
          <a:bodyPr/>
          <a:lstStyle>
            <a:lvl1pPr>
              <a:defRPr/>
            </a:lvl1pPr>
          </a:lstStyle>
          <a:p>
            <a:pPr>
              <a:defRPr/>
            </a:pPr>
            <a:fld id="{479A77F5-ED84-4C3D-BF6F-A3BEF90B5C17}" type="slidenum">
              <a:rPr lang="zh-CN" altLang="en-US" smtClean="0"/>
              <a:pPr>
                <a:defRPr/>
              </a:pPr>
              <a:t>‹#›</a:t>
            </a:fld>
            <a:endParaRPr lang="zh-CN" altLang="en-US"/>
          </a:p>
        </p:txBody>
      </p:sp>
    </p:spTree>
    <p:extLst>
      <p:ext uri="{BB962C8B-B14F-4D97-AF65-F5344CB8AC3E}">
        <p14:creationId xmlns:p14="http://schemas.microsoft.com/office/powerpoint/2010/main" val="1857726113"/>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1"/>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212" indent="0">
              <a:buNone/>
              <a:defRPr sz="2000">
                <a:solidFill>
                  <a:schemeClr val="tx1">
                    <a:tint val="75000"/>
                  </a:schemeClr>
                </a:solidFill>
              </a:defRPr>
            </a:lvl2pPr>
            <a:lvl3pPr marL="914423" indent="0">
              <a:buNone/>
              <a:defRPr sz="1800">
                <a:solidFill>
                  <a:schemeClr val="tx1">
                    <a:tint val="75000"/>
                  </a:schemeClr>
                </a:solidFill>
              </a:defRPr>
            </a:lvl3pPr>
            <a:lvl4pPr marL="1371635" indent="0">
              <a:buNone/>
              <a:defRPr sz="1600">
                <a:solidFill>
                  <a:schemeClr val="tx1">
                    <a:tint val="75000"/>
                  </a:schemeClr>
                </a:solidFill>
              </a:defRPr>
            </a:lvl4pPr>
            <a:lvl5pPr marL="1828845" indent="0">
              <a:buNone/>
              <a:defRPr sz="1600">
                <a:solidFill>
                  <a:schemeClr val="tx1">
                    <a:tint val="75000"/>
                  </a:schemeClr>
                </a:solidFill>
              </a:defRPr>
            </a:lvl5pPr>
            <a:lvl6pPr marL="2286058" indent="0">
              <a:buNone/>
              <a:defRPr sz="1600">
                <a:solidFill>
                  <a:schemeClr val="tx1">
                    <a:tint val="75000"/>
                  </a:schemeClr>
                </a:solidFill>
              </a:defRPr>
            </a:lvl6pPr>
            <a:lvl7pPr marL="2743268" indent="0">
              <a:buNone/>
              <a:defRPr sz="1600">
                <a:solidFill>
                  <a:schemeClr val="tx1">
                    <a:tint val="75000"/>
                  </a:schemeClr>
                </a:solidFill>
              </a:defRPr>
            </a:lvl7pPr>
            <a:lvl8pPr marL="3200480" indent="0">
              <a:buNone/>
              <a:defRPr sz="1600">
                <a:solidFill>
                  <a:schemeClr val="tx1">
                    <a:tint val="75000"/>
                  </a:schemeClr>
                </a:solidFill>
              </a:defRPr>
            </a:lvl8pPr>
            <a:lvl9pPr marL="3657692" indent="0">
              <a:buNone/>
              <a:defRPr sz="1600">
                <a:solidFill>
                  <a:schemeClr val="tx1">
                    <a:tint val="75000"/>
                  </a:schemeClr>
                </a:solidFill>
              </a:defRPr>
            </a:lvl9pPr>
          </a:lstStyle>
          <a:p>
            <a:pPr lvl="0"/>
            <a:r>
              <a:rPr lang="zh-CN" altLang="en-US"/>
              <a:t>单击此处编辑母版文本样式</a:t>
            </a:r>
          </a:p>
        </p:txBody>
      </p:sp>
      <p:sp>
        <p:nvSpPr>
          <p:cNvPr id="4" name="Date Placeholder 3">
            <a:extLst>
              <a:ext uri="{FF2B5EF4-FFF2-40B4-BE49-F238E27FC236}">
                <a16:creationId xmlns:a16="http://schemas.microsoft.com/office/drawing/2014/main" id="{DF5E03CC-49C1-42C9-BB21-FD754F527084}"/>
              </a:ext>
            </a:extLst>
          </p:cNvPr>
          <p:cNvSpPr>
            <a:spLocks noGrp="1"/>
          </p:cNvSpPr>
          <p:nvPr>
            <p:ph type="dt" sz="half" idx="10"/>
          </p:nvPr>
        </p:nvSpPr>
        <p:spPr/>
        <p:txBody>
          <a:bodyPr/>
          <a:lstStyle>
            <a:lvl1pPr>
              <a:defRPr/>
            </a:lvl1pPr>
          </a:lstStyle>
          <a:p>
            <a:pPr>
              <a:defRPr/>
            </a:pPr>
            <a:fld id="{E73F1A5C-AB2B-494D-BD77-384AA911FF97}" type="datetimeFigureOut">
              <a:rPr lang="zh-CN" altLang="en-US" smtClean="0"/>
              <a:pPr>
                <a:defRPr/>
              </a:pPr>
              <a:t>2022/2/16</a:t>
            </a:fld>
            <a:endParaRPr lang="zh-CN" altLang="en-US"/>
          </a:p>
        </p:txBody>
      </p:sp>
      <p:sp>
        <p:nvSpPr>
          <p:cNvPr id="5" name="Footer Placeholder 4">
            <a:extLst>
              <a:ext uri="{FF2B5EF4-FFF2-40B4-BE49-F238E27FC236}">
                <a16:creationId xmlns:a16="http://schemas.microsoft.com/office/drawing/2014/main" id="{9D4D0FEF-598A-4BD8-84AD-D59368A0382D}"/>
              </a:ext>
            </a:extLst>
          </p:cNvPr>
          <p:cNvSpPr>
            <a:spLocks noGrp="1"/>
          </p:cNvSpPr>
          <p:nvPr>
            <p:ph type="ftr" sz="quarter" idx="11"/>
          </p:nvPr>
        </p:nvSpPr>
        <p:spPr/>
        <p:txBody>
          <a:bodyPr/>
          <a:lstStyle>
            <a:lvl1pPr>
              <a:defRPr/>
            </a:lvl1pPr>
          </a:lstStyle>
          <a:p>
            <a:pPr>
              <a:defRPr/>
            </a:pPr>
            <a:endParaRPr lang="zh-CN" altLang="en-US"/>
          </a:p>
        </p:txBody>
      </p:sp>
      <p:sp>
        <p:nvSpPr>
          <p:cNvPr id="6" name="Slide Number Placeholder 5">
            <a:extLst>
              <a:ext uri="{FF2B5EF4-FFF2-40B4-BE49-F238E27FC236}">
                <a16:creationId xmlns:a16="http://schemas.microsoft.com/office/drawing/2014/main" id="{DC578D9E-DF31-44EA-9AE1-6365BFC4A5D4}"/>
              </a:ext>
            </a:extLst>
          </p:cNvPr>
          <p:cNvSpPr>
            <a:spLocks noGrp="1"/>
          </p:cNvSpPr>
          <p:nvPr>
            <p:ph type="sldNum" sz="quarter" idx="12"/>
          </p:nvPr>
        </p:nvSpPr>
        <p:spPr/>
        <p:txBody>
          <a:bodyPr/>
          <a:lstStyle>
            <a:lvl1pPr>
              <a:defRPr/>
            </a:lvl1pPr>
          </a:lstStyle>
          <a:p>
            <a:pPr>
              <a:defRPr/>
            </a:pPr>
            <a:fld id="{0D93DB45-97F4-46F4-95FA-B308ED69F457}" type="slidenum">
              <a:rPr lang="zh-CN" altLang="en-US" smtClean="0"/>
              <a:pPr>
                <a:defRPr/>
              </a:pPr>
              <a:t>‹#›</a:t>
            </a:fld>
            <a:endParaRPr lang="zh-CN" altLang="en-US"/>
          </a:p>
        </p:txBody>
      </p:sp>
    </p:spTree>
    <p:extLst>
      <p:ext uri="{BB962C8B-B14F-4D97-AF65-F5344CB8AC3E}">
        <p14:creationId xmlns:p14="http://schemas.microsoft.com/office/powerpoint/2010/main" val="3878649987"/>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6"/>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6"/>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3">
            <a:extLst>
              <a:ext uri="{FF2B5EF4-FFF2-40B4-BE49-F238E27FC236}">
                <a16:creationId xmlns:a16="http://schemas.microsoft.com/office/drawing/2014/main" id="{5B1E6E19-29A1-4A66-AC55-CD04520F9B62}"/>
              </a:ext>
            </a:extLst>
          </p:cNvPr>
          <p:cNvSpPr>
            <a:spLocks noGrp="1"/>
          </p:cNvSpPr>
          <p:nvPr>
            <p:ph type="dt" sz="half" idx="10"/>
          </p:nvPr>
        </p:nvSpPr>
        <p:spPr/>
        <p:txBody>
          <a:bodyPr/>
          <a:lstStyle>
            <a:lvl1pPr>
              <a:defRPr/>
            </a:lvl1pPr>
          </a:lstStyle>
          <a:p>
            <a:pPr>
              <a:defRPr/>
            </a:pPr>
            <a:fld id="{FC6ECCF9-874E-4782-84C5-A0F87C0EC5D1}" type="datetimeFigureOut">
              <a:rPr lang="zh-CN" altLang="en-US" smtClean="0"/>
              <a:pPr>
                <a:defRPr/>
              </a:pPr>
              <a:t>2022/2/16</a:t>
            </a:fld>
            <a:endParaRPr lang="zh-CN" altLang="en-US"/>
          </a:p>
        </p:txBody>
      </p:sp>
      <p:sp>
        <p:nvSpPr>
          <p:cNvPr id="6" name="Footer Placeholder 4">
            <a:extLst>
              <a:ext uri="{FF2B5EF4-FFF2-40B4-BE49-F238E27FC236}">
                <a16:creationId xmlns:a16="http://schemas.microsoft.com/office/drawing/2014/main" id="{ACE3AC74-2125-49CD-84B9-3B1704158F4D}"/>
              </a:ext>
            </a:extLst>
          </p:cNvPr>
          <p:cNvSpPr>
            <a:spLocks noGrp="1"/>
          </p:cNvSpPr>
          <p:nvPr>
            <p:ph type="ftr" sz="quarter" idx="11"/>
          </p:nvPr>
        </p:nvSpPr>
        <p:spPr/>
        <p:txBody>
          <a:bodyPr/>
          <a:lstStyle>
            <a:lvl1pPr>
              <a:defRPr/>
            </a:lvl1pPr>
          </a:lstStyle>
          <a:p>
            <a:pPr>
              <a:defRPr/>
            </a:pPr>
            <a:endParaRPr lang="zh-CN" altLang="en-US"/>
          </a:p>
        </p:txBody>
      </p:sp>
      <p:sp>
        <p:nvSpPr>
          <p:cNvPr id="7" name="Slide Number Placeholder 5">
            <a:extLst>
              <a:ext uri="{FF2B5EF4-FFF2-40B4-BE49-F238E27FC236}">
                <a16:creationId xmlns:a16="http://schemas.microsoft.com/office/drawing/2014/main" id="{B9200686-8A5B-478A-8AEB-2855FAD97156}"/>
              </a:ext>
            </a:extLst>
          </p:cNvPr>
          <p:cNvSpPr>
            <a:spLocks noGrp="1"/>
          </p:cNvSpPr>
          <p:nvPr>
            <p:ph type="sldNum" sz="quarter" idx="12"/>
          </p:nvPr>
        </p:nvSpPr>
        <p:spPr/>
        <p:txBody>
          <a:bodyPr/>
          <a:lstStyle>
            <a:lvl1pPr>
              <a:defRPr/>
            </a:lvl1pPr>
          </a:lstStyle>
          <a:p>
            <a:pPr>
              <a:defRPr/>
            </a:pPr>
            <a:fld id="{A7C1DD1B-0350-4715-A36C-4A60931227EE}" type="slidenum">
              <a:rPr lang="zh-CN" altLang="en-US" smtClean="0"/>
              <a:pPr>
                <a:defRPr/>
              </a:pPr>
              <a:t>‹#›</a:t>
            </a:fld>
            <a:endParaRPr lang="zh-CN" altLang="en-US"/>
          </a:p>
        </p:txBody>
      </p:sp>
    </p:spTree>
    <p:extLst>
      <p:ext uri="{BB962C8B-B14F-4D97-AF65-F5344CB8AC3E}">
        <p14:creationId xmlns:p14="http://schemas.microsoft.com/office/powerpoint/2010/main" val="234599713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90" y="1681163"/>
            <a:ext cx="5157787" cy="823912"/>
          </a:xfrm>
        </p:spPr>
        <p:txBody>
          <a:bodyPr anchor="b"/>
          <a:lstStyle>
            <a:lvl1pPr marL="0" indent="0">
              <a:buNone/>
              <a:defRPr sz="2400" b="1"/>
            </a:lvl1pPr>
            <a:lvl2pPr marL="457212" indent="0">
              <a:buNone/>
              <a:defRPr sz="2000" b="1"/>
            </a:lvl2pPr>
            <a:lvl3pPr marL="914423" indent="0">
              <a:buNone/>
              <a:defRPr sz="1800" b="1"/>
            </a:lvl3pPr>
            <a:lvl4pPr marL="1371635" indent="0">
              <a:buNone/>
              <a:defRPr sz="1600" b="1"/>
            </a:lvl4pPr>
            <a:lvl5pPr marL="1828845" indent="0">
              <a:buNone/>
              <a:defRPr sz="1600" b="1"/>
            </a:lvl5pPr>
            <a:lvl6pPr marL="2286058" indent="0">
              <a:buNone/>
              <a:defRPr sz="1600" b="1"/>
            </a:lvl6pPr>
            <a:lvl7pPr marL="2743268" indent="0">
              <a:buNone/>
              <a:defRPr sz="1600" b="1"/>
            </a:lvl7pPr>
            <a:lvl8pPr marL="3200480" indent="0">
              <a:buNone/>
              <a:defRPr sz="1600" b="1"/>
            </a:lvl8pPr>
            <a:lvl9pPr marL="3657692"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90"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12" indent="0">
              <a:buNone/>
              <a:defRPr sz="2000" b="1"/>
            </a:lvl2pPr>
            <a:lvl3pPr marL="914423" indent="0">
              <a:buNone/>
              <a:defRPr sz="1800" b="1"/>
            </a:lvl3pPr>
            <a:lvl4pPr marL="1371635" indent="0">
              <a:buNone/>
              <a:defRPr sz="1600" b="1"/>
            </a:lvl4pPr>
            <a:lvl5pPr marL="1828845" indent="0">
              <a:buNone/>
              <a:defRPr sz="1600" b="1"/>
            </a:lvl5pPr>
            <a:lvl6pPr marL="2286058" indent="0">
              <a:buNone/>
              <a:defRPr sz="1600" b="1"/>
            </a:lvl6pPr>
            <a:lvl7pPr marL="2743268" indent="0">
              <a:buNone/>
              <a:defRPr sz="1600" b="1"/>
            </a:lvl7pPr>
            <a:lvl8pPr marL="3200480" indent="0">
              <a:buNone/>
              <a:defRPr sz="1600" b="1"/>
            </a:lvl8pPr>
            <a:lvl9pPr marL="3657692"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3">
            <a:extLst>
              <a:ext uri="{FF2B5EF4-FFF2-40B4-BE49-F238E27FC236}">
                <a16:creationId xmlns:a16="http://schemas.microsoft.com/office/drawing/2014/main" id="{58BC21BD-9B64-4695-8126-85B0D033A664}"/>
              </a:ext>
            </a:extLst>
          </p:cNvPr>
          <p:cNvSpPr>
            <a:spLocks noGrp="1"/>
          </p:cNvSpPr>
          <p:nvPr>
            <p:ph type="dt" sz="half" idx="10"/>
          </p:nvPr>
        </p:nvSpPr>
        <p:spPr/>
        <p:txBody>
          <a:bodyPr/>
          <a:lstStyle>
            <a:lvl1pPr>
              <a:defRPr/>
            </a:lvl1pPr>
          </a:lstStyle>
          <a:p>
            <a:pPr>
              <a:defRPr/>
            </a:pPr>
            <a:fld id="{A342F613-62D5-49EF-A059-5EA77E268AEF}" type="datetimeFigureOut">
              <a:rPr lang="zh-CN" altLang="en-US" smtClean="0"/>
              <a:pPr>
                <a:defRPr/>
              </a:pPr>
              <a:t>2022/2/16</a:t>
            </a:fld>
            <a:endParaRPr lang="zh-CN" altLang="en-US"/>
          </a:p>
        </p:txBody>
      </p:sp>
      <p:sp>
        <p:nvSpPr>
          <p:cNvPr id="8" name="Footer Placeholder 4">
            <a:extLst>
              <a:ext uri="{FF2B5EF4-FFF2-40B4-BE49-F238E27FC236}">
                <a16:creationId xmlns:a16="http://schemas.microsoft.com/office/drawing/2014/main" id="{BB078B03-631D-4FC1-91A2-5BD333F29153}"/>
              </a:ext>
            </a:extLst>
          </p:cNvPr>
          <p:cNvSpPr>
            <a:spLocks noGrp="1"/>
          </p:cNvSpPr>
          <p:nvPr>
            <p:ph type="ftr" sz="quarter" idx="11"/>
          </p:nvPr>
        </p:nvSpPr>
        <p:spPr/>
        <p:txBody>
          <a:bodyPr/>
          <a:lstStyle>
            <a:lvl1pPr>
              <a:defRPr/>
            </a:lvl1pPr>
          </a:lstStyle>
          <a:p>
            <a:pPr>
              <a:defRPr/>
            </a:pPr>
            <a:endParaRPr lang="zh-CN" altLang="en-US"/>
          </a:p>
        </p:txBody>
      </p:sp>
      <p:sp>
        <p:nvSpPr>
          <p:cNvPr id="9" name="Slide Number Placeholder 5">
            <a:extLst>
              <a:ext uri="{FF2B5EF4-FFF2-40B4-BE49-F238E27FC236}">
                <a16:creationId xmlns:a16="http://schemas.microsoft.com/office/drawing/2014/main" id="{2615F0CB-8762-441C-9E3F-21D1010FE7A3}"/>
              </a:ext>
            </a:extLst>
          </p:cNvPr>
          <p:cNvSpPr>
            <a:spLocks noGrp="1"/>
          </p:cNvSpPr>
          <p:nvPr>
            <p:ph type="sldNum" sz="quarter" idx="12"/>
          </p:nvPr>
        </p:nvSpPr>
        <p:spPr/>
        <p:txBody>
          <a:bodyPr/>
          <a:lstStyle>
            <a:lvl1pPr>
              <a:defRPr/>
            </a:lvl1pPr>
          </a:lstStyle>
          <a:p>
            <a:pPr>
              <a:defRPr/>
            </a:pPr>
            <a:fld id="{47E0FD27-4181-4636-9FFD-F62692C5DF97}" type="slidenum">
              <a:rPr lang="zh-CN" altLang="en-US" smtClean="0"/>
              <a:pPr>
                <a:defRPr/>
              </a:pPr>
              <a:t>‹#›</a:t>
            </a:fld>
            <a:endParaRPr lang="zh-CN" altLang="en-US"/>
          </a:p>
        </p:txBody>
      </p:sp>
    </p:spTree>
    <p:extLst>
      <p:ext uri="{BB962C8B-B14F-4D97-AF65-F5344CB8AC3E}">
        <p14:creationId xmlns:p14="http://schemas.microsoft.com/office/powerpoint/2010/main" val="59126893"/>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3" name="图片 5">
            <a:extLst>
              <a:ext uri="{FF2B5EF4-FFF2-40B4-BE49-F238E27FC236}">
                <a16:creationId xmlns:a16="http://schemas.microsoft.com/office/drawing/2014/main" id="{2F06313D-924B-479A-8AB2-F37844F168F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134" t="36971" r="-2"/>
          <a:stretch>
            <a:fillRect/>
          </a:stretch>
        </p:blipFill>
        <p:spPr bwMode="auto">
          <a:xfrm>
            <a:off x="0" y="2438401"/>
            <a:ext cx="12192000" cy="400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6">
            <a:extLst>
              <a:ext uri="{FF2B5EF4-FFF2-40B4-BE49-F238E27FC236}">
                <a16:creationId xmlns:a16="http://schemas.microsoft.com/office/drawing/2014/main" id="{2D61534E-CE6E-4073-885A-04F9FCF9D71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 y="4576764"/>
            <a:ext cx="12817475" cy="201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7">
            <a:extLst>
              <a:ext uri="{FF2B5EF4-FFF2-40B4-BE49-F238E27FC236}">
                <a16:creationId xmlns:a16="http://schemas.microsoft.com/office/drawing/2014/main" id="{5A2034B7-0463-4797-A968-7C0E5107A094}"/>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l="2" r="153"/>
          <a:stretch>
            <a:fillRect/>
          </a:stretch>
        </p:blipFill>
        <p:spPr bwMode="auto">
          <a:xfrm>
            <a:off x="-123825" y="4673600"/>
            <a:ext cx="12172950" cy="162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8">
            <a:extLst>
              <a:ext uri="{FF2B5EF4-FFF2-40B4-BE49-F238E27FC236}">
                <a16:creationId xmlns:a16="http://schemas.microsoft.com/office/drawing/2014/main" id="{89FED3AF-A48A-4A7E-8B23-1389A155E4B9}"/>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9050" y="5356226"/>
            <a:ext cx="12211050" cy="150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组合 9">
            <a:extLst>
              <a:ext uri="{FF2B5EF4-FFF2-40B4-BE49-F238E27FC236}">
                <a16:creationId xmlns:a16="http://schemas.microsoft.com/office/drawing/2014/main" id="{10D39C77-A3A0-410C-AA1F-4C6E82D07576}"/>
              </a:ext>
            </a:extLst>
          </p:cNvPr>
          <p:cNvGrpSpPr>
            <a:grpSpLocks/>
          </p:cNvGrpSpPr>
          <p:nvPr userDrawn="1"/>
        </p:nvGrpSpPr>
        <p:grpSpPr bwMode="auto">
          <a:xfrm>
            <a:off x="233363" y="4254500"/>
            <a:ext cx="927100" cy="1771650"/>
            <a:chOff x="181346" y="1761375"/>
            <a:chExt cx="1517253" cy="2901593"/>
          </a:xfrm>
        </p:grpSpPr>
        <p:pic>
          <p:nvPicPr>
            <p:cNvPr id="8" name="图片 10">
              <a:extLst>
                <a:ext uri="{FF2B5EF4-FFF2-40B4-BE49-F238E27FC236}">
                  <a16:creationId xmlns:a16="http://schemas.microsoft.com/office/drawing/2014/main" id="{9AD0473D-44D5-4BD0-BD29-C219C1A592D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2043" y="1761375"/>
              <a:ext cx="885486" cy="2901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11">
              <a:extLst>
                <a:ext uri="{FF2B5EF4-FFF2-40B4-BE49-F238E27FC236}">
                  <a16:creationId xmlns:a16="http://schemas.microsoft.com/office/drawing/2014/main" id="{70417012-258E-4F6C-85B7-5676813DB0A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86323" y="2638386"/>
              <a:ext cx="512276" cy="2024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2">
              <a:extLst>
                <a:ext uri="{FF2B5EF4-FFF2-40B4-BE49-F238E27FC236}">
                  <a16:creationId xmlns:a16="http://schemas.microsoft.com/office/drawing/2014/main" id="{AB52D577-E95A-4558-9F59-7F282064002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1346" y="2373835"/>
              <a:ext cx="711093" cy="2289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 name="图片 13">
            <a:extLst>
              <a:ext uri="{FF2B5EF4-FFF2-40B4-BE49-F238E27FC236}">
                <a16:creationId xmlns:a16="http://schemas.microsoft.com/office/drawing/2014/main" id="{D1F234C8-33E8-41E6-BB2F-7CD793DEDA92}"/>
              </a:ext>
            </a:extLst>
          </p:cNvPr>
          <p:cNvPicPr>
            <a:picLocks noChangeAspect="1" noChangeArrowheads="1"/>
          </p:cNvPicPr>
          <p:nvPr userDrawn="1"/>
        </p:nvPicPr>
        <p:blipFill>
          <a:blip r:embed="rId9">
            <a:extLst>
              <a:ext uri="{28A0092B-C50C-407E-A947-70E740481C1C}">
                <a14:useLocalDpi xmlns:a14="http://schemas.microsoft.com/office/drawing/2010/main" val="0"/>
              </a:ext>
            </a:extLst>
          </a:blip>
          <a:srcRect r="45911"/>
          <a:stretch>
            <a:fillRect/>
          </a:stretch>
        </p:blipFill>
        <p:spPr bwMode="auto">
          <a:xfrm>
            <a:off x="11280776" y="4581526"/>
            <a:ext cx="823913"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zh-CN" altLang="en-US"/>
              <a:t>单击此处编辑母版标题样式</a:t>
            </a:r>
            <a:endParaRPr lang="en-US" dirty="0"/>
          </a:p>
        </p:txBody>
      </p:sp>
      <p:sp>
        <p:nvSpPr>
          <p:cNvPr id="12" name="Date Placeholder 2">
            <a:extLst>
              <a:ext uri="{FF2B5EF4-FFF2-40B4-BE49-F238E27FC236}">
                <a16:creationId xmlns:a16="http://schemas.microsoft.com/office/drawing/2014/main" id="{E6034016-586F-465E-BB71-2578D42E9261}"/>
              </a:ext>
            </a:extLst>
          </p:cNvPr>
          <p:cNvSpPr>
            <a:spLocks noGrp="1"/>
          </p:cNvSpPr>
          <p:nvPr>
            <p:ph type="dt" sz="half" idx="10"/>
          </p:nvPr>
        </p:nvSpPr>
        <p:spPr/>
        <p:txBody>
          <a:bodyPr/>
          <a:lstStyle>
            <a:lvl1pPr>
              <a:defRPr/>
            </a:lvl1pPr>
          </a:lstStyle>
          <a:p>
            <a:pPr>
              <a:defRPr/>
            </a:pPr>
            <a:fld id="{87A4E152-BC28-4B45-A158-3513CEFF62AD}" type="datetimeFigureOut">
              <a:rPr lang="zh-CN" altLang="en-US" smtClean="0"/>
              <a:pPr>
                <a:defRPr/>
              </a:pPr>
              <a:t>2022/2/16</a:t>
            </a:fld>
            <a:endParaRPr lang="zh-CN" altLang="en-US"/>
          </a:p>
        </p:txBody>
      </p:sp>
      <p:sp>
        <p:nvSpPr>
          <p:cNvPr id="13" name="Footer Placeholder 3">
            <a:extLst>
              <a:ext uri="{FF2B5EF4-FFF2-40B4-BE49-F238E27FC236}">
                <a16:creationId xmlns:a16="http://schemas.microsoft.com/office/drawing/2014/main" id="{6176786E-3955-455F-AF67-3F401592C37F}"/>
              </a:ext>
            </a:extLst>
          </p:cNvPr>
          <p:cNvSpPr>
            <a:spLocks noGrp="1"/>
          </p:cNvSpPr>
          <p:nvPr>
            <p:ph type="ftr" sz="quarter" idx="11"/>
          </p:nvPr>
        </p:nvSpPr>
        <p:spPr/>
        <p:txBody>
          <a:bodyPr/>
          <a:lstStyle>
            <a:lvl1pPr>
              <a:defRPr/>
            </a:lvl1pPr>
          </a:lstStyle>
          <a:p>
            <a:pPr>
              <a:defRPr/>
            </a:pPr>
            <a:endParaRPr lang="zh-CN" altLang="en-US"/>
          </a:p>
        </p:txBody>
      </p:sp>
      <p:sp>
        <p:nvSpPr>
          <p:cNvPr id="14" name="Slide Number Placeholder 4">
            <a:extLst>
              <a:ext uri="{FF2B5EF4-FFF2-40B4-BE49-F238E27FC236}">
                <a16:creationId xmlns:a16="http://schemas.microsoft.com/office/drawing/2014/main" id="{DC371E81-D9D9-4B65-88A2-3504100CAD1C}"/>
              </a:ext>
            </a:extLst>
          </p:cNvPr>
          <p:cNvSpPr>
            <a:spLocks noGrp="1"/>
          </p:cNvSpPr>
          <p:nvPr>
            <p:ph type="sldNum" sz="quarter" idx="12"/>
          </p:nvPr>
        </p:nvSpPr>
        <p:spPr/>
        <p:txBody>
          <a:bodyPr/>
          <a:lstStyle>
            <a:lvl1pPr>
              <a:defRPr/>
            </a:lvl1pPr>
          </a:lstStyle>
          <a:p>
            <a:pPr>
              <a:defRPr/>
            </a:pPr>
            <a:fld id="{66543BE9-701C-4E55-AFEE-3B34F851CF62}" type="slidenum">
              <a:rPr lang="zh-CN" altLang="en-US" smtClean="0"/>
              <a:pPr>
                <a:defRPr/>
              </a:pPr>
              <a:t>‹#›</a:t>
            </a:fld>
            <a:endParaRPr lang="zh-CN" altLang="en-US"/>
          </a:p>
        </p:txBody>
      </p:sp>
    </p:spTree>
    <p:extLst>
      <p:ext uri="{BB962C8B-B14F-4D97-AF65-F5344CB8AC3E}">
        <p14:creationId xmlns:p14="http://schemas.microsoft.com/office/powerpoint/2010/main" val="2663127206"/>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矩形 4">
            <a:extLst>
              <a:ext uri="{FF2B5EF4-FFF2-40B4-BE49-F238E27FC236}">
                <a16:creationId xmlns:a16="http://schemas.microsoft.com/office/drawing/2014/main" id="{CD0835CD-3160-46D4-8ECD-BB1AC7AA1461}"/>
              </a:ext>
            </a:extLst>
          </p:cNvPr>
          <p:cNvSpPr/>
          <p:nvPr userDrawn="1"/>
        </p:nvSpPr>
        <p:spPr>
          <a:xfrm>
            <a:off x="0" y="2149476"/>
            <a:ext cx="12192000" cy="4708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cs"/>
            </a:endParaRPr>
          </a:p>
        </p:txBody>
      </p:sp>
      <p:pic>
        <p:nvPicPr>
          <p:cNvPr id="3" name="图片 5">
            <a:extLst>
              <a:ext uri="{FF2B5EF4-FFF2-40B4-BE49-F238E27FC236}">
                <a16:creationId xmlns:a16="http://schemas.microsoft.com/office/drawing/2014/main" id="{E9234C98-9388-4035-9CB4-F6FE2097419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136" t="73055" r="17725" b="-2"/>
          <a:stretch>
            <a:fillRect/>
          </a:stretch>
        </p:blipFill>
        <p:spPr bwMode="auto">
          <a:xfrm>
            <a:off x="0" y="0"/>
            <a:ext cx="12192000" cy="247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7">
            <a:extLst>
              <a:ext uri="{FF2B5EF4-FFF2-40B4-BE49-F238E27FC236}">
                <a16:creationId xmlns:a16="http://schemas.microsoft.com/office/drawing/2014/main" id="{6412FC6A-4F30-44E2-9C18-894F22923DD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30888" t="27748" r="21866"/>
          <a:stretch>
            <a:fillRect/>
          </a:stretch>
        </p:blipFill>
        <p:spPr bwMode="auto">
          <a:xfrm>
            <a:off x="8797926" y="-33338"/>
            <a:ext cx="3394075" cy="3286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8">
            <a:extLst>
              <a:ext uri="{FF2B5EF4-FFF2-40B4-BE49-F238E27FC236}">
                <a16:creationId xmlns:a16="http://schemas.microsoft.com/office/drawing/2014/main" id="{00B090E9-3191-40A7-88BD-07BAB9A4A0F3}"/>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 y="4522788"/>
            <a:ext cx="12817475" cy="201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9">
            <a:extLst>
              <a:ext uri="{FF2B5EF4-FFF2-40B4-BE49-F238E27FC236}">
                <a16:creationId xmlns:a16="http://schemas.microsoft.com/office/drawing/2014/main" id="{BED0ED59-7DAE-49AE-87E5-F5D2CC755C9D}"/>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l="2" r="153"/>
          <a:stretch>
            <a:fillRect/>
          </a:stretch>
        </p:blipFill>
        <p:spPr bwMode="auto">
          <a:xfrm>
            <a:off x="-15875" y="4673600"/>
            <a:ext cx="12172950" cy="162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10">
            <a:extLst>
              <a:ext uri="{FF2B5EF4-FFF2-40B4-BE49-F238E27FC236}">
                <a16:creationId xmlns:a16="http://schemas.microsoft.com/office/drawing/2014/main" id="{6FBB483F-F9C8-4043-840E-2B5A73050305}"/>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5205414"/>
            <a:ext cx="12192000" cy="165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46">
            <a:extLst>
              <a:ext uri="{FF2B5EF4-FFF2-40B4-BE49-F238E27FC236}">
                <a16:creationId xmlns:a16="http://schemas.microsoft.com/office/drawing/2014/main" id="{A945F3BF-458C-4BAE-9C36-3A218DFF8E00}"/>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r="45911"/>
          <a:stretch>
            <a:fillRect/>
          </a:stretch>
        </p:blipFill>
        <p:spPr bwMode="auto">
          <a:xfrm>
            <a:off x="11280776" y="4581526"/>
            <a:ext cx="823913"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Date Placeholder 1">
            <a:extLst>
              <a:ext uri="{FF2B5EF4-FFF2-40B4-BE49-F238E27FC236}">
                <a16:creationId xmlns:a16="http://schemas.microsoft.com/office/drawing/2014/main" id="{D135752F-121B-4600-A613-2E6F6C0F06F1}"/>
              </a:ext>
            </a:extLst>
          </p:cNvPr>
          <p:cNvSpPr>
            <a:spLocks noGrp="1"/>
          </p:cNvSpPr>
          <p:nvPr>
            <p:ph type="dt" sz="half" idx="10"/>
          </p:nvPr>
        </p:nvSpPr>
        <p:spPr/>
        <p:txBody>
          <a:bodyPr/>
          <a:lstStyle>
            <a:lvl1pPr>
              <a:defRPr/>
            </a:lvl1pPr>
          </a:lstStyle>
          <a:p>
            <a:pPr>
              <a:defRPr/>
            </a:pPr>
            <a:fld id="{D82747E1-AC59-47F2-9DBF-B0EB9ABFBECB}" type="datetimeFigureOut">
              <a:rPr lang="zh-CN" altLang="en-US" smtClean="0"/>
              <a:pPr>
                <a:defRPr/>
              </a:pPr>
              <a:t>2022/2/16</a:t>
            </a:fld>
            <a:endParaRPr lang="zh-CN" altLang="en-US"/>
          </a:p>
        </p:txBody>
      </p:sp>
      <p:sp>
        <p:nvSpPr>
          <p:cNvPr id="10" name="Footer Placeholder 2">
            <a:extLst>
              <a:ext uri="{FF2B5EF4-FFF2-40B4-BE49-F238E27FC236}">
                <a16:creationId xmlns:a16="http://schemas.microsoft.com/office/drawing/2014/main" id="{3ED4A056-7A65-4627-A909-728B07A58A38}"/>
              </a:ext>
            </a:extLst>
          </p:cNvPr>
          <p:cNvSpPr>
            <a:spLocks noGrp="1"/>
          </p:cNvSpPr>
          <p:nvPr>
            <p:ph type="ftr" sz="quarter" idx="11"/>
          </p:nvPr>
        </p:nvSpPr>
        <p:spPr/>
        <p:txBody>
          <a:bodyPr/>
          <a:lstStyle>
            <a:lvl1pPr>
              <a:defRPr/>
            </a:lvl1pPr>
          </a:lstStyle>
          <a:p>
            <a:pPr>
              <a:defRPr/>
            </a:pPr>
            <a:endParaRPr lang="zh-CN" altLang="en-US"/>
          </a:p>
        </p:txBody>
      </p:sp>
      <p:sp>
        <p:nvSpPr>
          <p:cNvPr id="11" name="Slide Number Placeholder 3">
            <a:extLst>
              <a:ext uri="{FF2B5EF4-FFF2-40B4-BE49-F238E27FC236}">
                <a16:creationId xmlns:a16="http://schemas.microsoft.com/office/drawing/2014/main" id="{6EF29C9F-D775-4F67-A747-EBD490AFEAF8}"/>
              </a:ext>
            </a:extLst>
          </p:cNvPr>
          <p:cNvSpPr>
            <a:spLocks noGrp="1"/>
          </p:cNvSpPr>
          <p:nvPr>
            <p:ph type="sldNum" sz="quarter" idx="12"/>
          </p:nvPr>
        </p:nvSpPr>
        <p:spPr/>
        <p:txBody>
          <a:bodyPr/>
          <a:lstStyle>
            <a:lvl1pPr>
              <a:defRPr/>
            </a:lvl1pPr>
          </a:lstStyle>
          <a:p>
            <a:pPr>
              <a:defRPr/>
            </a:pPr>
            <a:fld id="{F095C83E-66BC-4C84-89FF-9EED193DCD9F}" type="slidenum">
              <a:rPr lang="zh-CN" altLang="en-US" smtClean="0"/>
              <a:pPr>
                <a:defRPr/>
              </a:pPr>
              <a:t>‹#›</a:t>
            </a:fld>
            <a:endParaRPr lang="zh-CN" altLang="en-US"/>
          </a:p>
        </p:txBody>
      </p:sp>
    </p:spTree>
    <p:extLst>
      <p:ext uri="{BB962C8B-B14F-4D97-AF65-F5344CB8AC3E}">
        <p14:creationId xmlns:p14="http://schemas.microsoft.com/office/powerpoint/2010/main" val="2651134796"/>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矩形 4">
            <a:extLst>
              <a:ext uri="{FF2B5EF4-FFF2-40B4-BE49-F238E27FC236}">
                <a16:creationId xmlns:a16="http://schemas.microsoft.com/office/drawing/2014/main" id="{7CA94D21-2529-4A83-8D1A-5AF6DC47C5C7}"/>
              </a:ext>
            </a:extLst>
          </p:cNvPr>
          <p:cNvSpPr/>
          <p:nvPr userDrawn="1"/>
        </p:nvSpPr>
        <p:spPr>
          <a:xfrm>
            <a:off x="0" y="2149476"/>
            <a:ext cx="12192000" cy="4708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cs"/>
            </a:endParaRPr>
          </a:p>
        </p:txBody>
      </p:sp>
      <p:pic>
        <p:nvPicPr>
          <p:cNvPr id="3" name="图片 5">
            <a:extLst>
              <a:ext uri="{FF2B5EF4-FFF2-40B4-BE49-F238E27FC236}">
                <a16:creationId xmlns:a16="http://schemas.microsoft.com/office/drawing/2014/main" id="{EA65B000-75AA-4E47-AF9E-4252D0B00D8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136" t="73055" r="17725" b="-2"/>
          <a:stretch>
            <a:fillRect/>
          </a:stretch>
        </p:blipFill>
        <p:spPr bwMode="auto">
          <a:xfrm>
            <a:off x="0" y="0"/>
            <a:ext cx="12192000" cy="247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7">
            <a:extLst>
              <a:ext uri="{FF2B5EF4-FFF2-40B4-BE49-F238E27FC236}">
                <a16:creationId xmlns:a16="http://schemas.microsoft.com/office/drawing/2014/main" id="{A8EFE618-343A-4159-B2B8-BF4054C16A3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30888" t="27748" r="21866"/>
          <a:stretch>
            <a:fillRect/>
          </a:stretch>
        </p:blipFill>
        <p:spPr bwMode="auto">
          <a:xfrm>
            <a:off x="8797926" y="-33338"/>
            <a:ext cx="3394075" cy="3286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7">
            <a:extLst>
              <a:ext uri="{FF2B5EF4-FFF2-40B4-BE49-F238E27FC236}">
                <a16:creationId xmlns:a16="http://schemas.microsoft.com/office/drawing/2014/main" id="{205B21DD-A661-48BE-9DB3-3918F4C19CCC}"/>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b="43227"/>
          <a:stretch>
            <a:fillRect/>
          </a:stretch>
        </p:blipFill>
        <p:spPr bwMode="auto">
          <a:xfrm>
            <a:off x="-19050" y="5570538"/>
            <a:ext cx="12819063" cy="114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48">
            <a:extLst>
              <a:ext uri="{FF2B5EF4-FFF2-40B4-BE49-F238E27FC236}">
                <a16:creationId xmlns:a16="http://schemas.microsoft.com/office/drawing/2014/main" id="{C5184F3E-8E70-4EA6-A26D-731AD44E0D57}"/>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l="2" r="153" b="8110"/>
          <a:stretch>
            <a:fillRect/>
          </a:stretch>
        </p:blipFill>
        <p:spPr bwMode="auto">
          <a:xfrm>
            <a:off x="9526" y="5316539"/>
            <a:ext cx="12174538" cy="148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49">
            <a:extLst>
              <a:ext uri="{FF2B5EF4-FFF2-40B4-BE49-F238E27FC236}">
                <a16:creationId xmlns:a16="http://schemas.microsoft.com/office/drawing/2014/main" id="{6E2ED73B-D696-4086-B855-7080AC0B89D8}"/>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9050" y="6189664"/>
            <a:ext cx="12207875"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480726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4BF809-958E-4C19-A4C3-D9BB3DF35BBC}" type="datetimeFigureOut">
              <a:rPr lang="en-US" smtClean="0"/>
              <a:t>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6440672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9" y="2057401"/>
            <a:ext cx="3932237" cy="3811588"/>
          </a:xfrm>
        </p:spPr>
        <p:txBody>
          <a:bodyPr/>
          <a:lstStyle>
            <a:lvl1pPr marL="0" indent="0">
              <a:buNone/>
              <a:defRPr sz="1600"/>
            </a:lvl1pPr>
            <a:lvl2pPr marL="457212" indent="0">
              <a:buNone/>
              <a:defRPr sz="1400"/>
            </a:lvl2pPr>
            <a:lvl3pPr marL="914423" indent="0">
              <a:buNone/>
              <a:defRPr sz="1200"/>
            </a:lvl3pPr>
            <a:lvl4pPr marL="1371635" indent="0">
              <a:buNone/>
              <a:defRPr sz="1000"/>
            </a:lvl4pPr>
            <a:lvl5pPr marL="1828845" indent="0">
              <a:buNone/>
              <a:defRPr sz="1000"/>
            </a:lvl5pPr>
            <a:lvl6pPr marL="2286058" indent="0">
              <a:buNone/>
              <a:defRPr sz="1000"/>
            </a:lvl6pPr>
            <a:lvl7pPr marL="2743268" indent="0">
              <a:buNone/>
              <a:defRPr sz="1000"/>
            </a:lvl7pPr>
            <a:lvl8pPr marL="3200480" indent="0">
              <a:buNone/>
              <a:defRPr sz="1000"/>
            </a:lvl8pPr>
            <a:lvl9pPr marL="3657692" indent="0">
              <a:buNone/>
              <a:defRPr sz="1000"/>
            </a:lvl9pPr>
          </a:lstStyle>
          <a:p>
            <a:pPr lvl="0"/>
            <a:r>
              <a:rPr lang="zh-CN" altLang="en-US"/>
              <a:t>单击此处编辑母版文本样式</a:t>
            </a:r>
          </a:p>
        </p:txBody>
      </p:sp>
      <p:sp>
        <p:nvSpPr>
          <p:cNvPr id="5" name="Date Placeholder 3">
            <a:extLst>
              <a:ext uri="{FF2B5EF4-FFF2-40B4-BE49-F238E27FC236}">
                <a16:creationId xmlns:a16="http://schemas.microsoft.com/office/drawing/2014/main" id="{08DDAC2D-4B23-466A-8BDF-90E736362679}"/>
              </a:ext>
            </a:extLst>
          </p:cNvPr>
          <p:cNvSpPr>
            <a:spLocks noGrp="1"/>
          </p:cNvSpPr>
          <p:nvPr>
            <p:ph type="dt" sz="half" idx="10"/>
          </p:nvPr>
        </p:nvSpPr>
        <p:spPr/>
        <p:txBody>
          <a:bodyPr/>
          <a:lstStyle>
            <a:lvl1pPr>
              <a:defRPr/>
            </a:lvl1pPr>
          </a:lstStyle>
          <a:p>
            <a:pPr>
              <a:defRPr/>
            </a:pPr>
            <a:fld id="{47004182-C998-4E57-B207-6CCE0A561BCA}" type="datetimeFigureOut">
              <a:rPr lang="zh-CN" altLang="en-US" smtClean="0"/>
              <a:pPr>
                <a:defRPr/>
              </a:pPr>
              <a:t>2022/2/16</a:t>
            </a:fld>
            <a:endParaRPr lang="zh-CN" altLang="en-US"/>
          </a:p>
        </p:txBody>
      </p:sp>
      <p:sp>
        <p:nvSpPr>
          <p:cNvPr id="6" name="Footer Placeholder 4">
            <a:extLst>
              <a:ext uri="{FF2B5EF4-FFF2-40B4-BE49-F238E27FC236}">
                <a16:creationId xmlns:a16="http://schemas.microsoft.com/office/drawing/2014/main" id="{BB43B546-CB99-495E-9ED1-4233DF380C4D}"/>
              </a:ext>
            </a:extLst>
          </p:cNvPr>
          <p:cNvSpPr>
            <a:spLocks noGrp="1"/>
          </p:cNvSpPr>
          <p:nvPr>
            <p:ph type="ftr" sz="quarter" idx="11"/>
          </p:nvPr>
        </p:nvSpPr>
        <p:spPr/>
        <p:txBody>
          <a:bodyPr/>
          <a:lstStyle>
            <a:lvl1pPr>
              <a:defRPr/>
            </a:lvl1pPr>
          </a:lstStyle>
          <a:p>
            <a:pPr>
              <a:defRPr/>
            </a:pPr>
            <a:endParaRPr lang="zh-CN" altLang="en-US"/>
          </a:p>
        </p:txBody>
      </p:sp>
      <p:sp>
        <p:nvSpPr>
          <p:cNvPr id="7" name="Slide Number Placeholder 5">
            <a:extLst>
              <a:ext uri="{FF2B5EF4-FFF2-40B4-BE49-F238E27FC236}">
                <a16:creationId xmlns:a16="http://schemas.microsoft.com/office/drawing/2014/main" id="{D71F7111-9667-4FA4-BF9F-8347624E7C13}"/>
              </a:ext>
            </a:extLst>
          </p:cNvPr>
          <p:cNvSpPr>
            <a:spLocks noGrp="1"/>
          </p:cNvSpPr>
          <p:nvPr>
            <p:ph type="sldNum" sz="quarter" idx="12"/>
          </p:nvPr>
        </p:nvSpPr>
        <p:spPr/>
        <p:txBody>
          <a:bodyPr/>
          <a:lstStyle>
            <a:lvl1pPr>
              <a:defRPr/>
            </a:lvl1pPr>
          </a:lstStyle>
          <a:p>
            <a:pPr>
              <a:defRPr/>
            </a:pPr>
            <a:fld id="{4D8285E6-F9AE-4B9D-94DB-72F323AD09F2}" type="slidenum">
              <a:rPr lang="zh-CN" altLang="en-US" smtClean="0"/>
              <a:pPr>
                <a:defRPr/>
              </a:pPr>
              <a:t>‹#›</a:t>
            </a:fld>
            <a:endParaRPr lang="zh-CN" altLang="en-US"/>
          </a:p>
        </p:txBody>
      </p:sp>
    </p:spTree>
    <p:extLst>
      <p:ext uri="{BB962C8B-B14F-4D97-AF65-F5344CB8AC3E}">
        <p14:creationId xmlns:p14="http://schemas.microsoft.com/office/powerpoint/2010/main" val="2011168019"/>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7"/>
            <a:ext cx="6172200" cy="4873625"/>
          </a:xfrm>
        </p:spPr>
        <p:txBody>
          <a:bodyPr rtlCol="0">
            <a:normAutofit/>
          </a:bodyPr>
          <a:lstStyle>
            <a:lvl1pPr marL="0" indent="0">
              <a:buNone/>
              <a:defRPr sz="3200"/>
            </a:lvl1pPr>
            <a:lvl2pPr marL="457212" indent="0">
              <a:buNone/>
              <a:defRPr sz="2800"/>
            </a:lvl2pPr>
            <a:lvl3pPr marL="914423" indent="0">
              <a:buNone/>
              <a:defRPr sz="2400"/>
            </a:lvl3pPr>
            <a:lvl4pPr marL="1371635" indent="0">
              <a:buNone/>
              <a:defRPr sz="2000"/>
            </a:lvl4pPr>
            <a:lvl5pPr marL="1828845" indent="0">
              <a:buNone/>
              <a:defRPr sz="2000"/>
            </a:lvl5pPr>
            <a:lvl6pPr marL="2286058" indent="0">
              <a:buNone/>
              <a:defRPr sz="2000"/>
            </a:lvl6pPr>
            <a:lvl7pPr marL="2743268" indent="0">
              <a:buNone/>
              <a:defRPr sz="2000"/>
            </a:lvl7pPr>
            <a:lvl8pPr marL="3200480" indent="0">
              <a:buNone/>
              <a:defRPr sz="2000"/>
            </a:lvl8pPr>
            <a:lvl9pPr marL="3657692" indent="0">
              <a:buNone/>
              <a:defRPr sz="2000"/>
            </a:lvl9pPr>
          </a:lstStyle>
          <a:p>
            <a:pPr lvl="0"/>
            <a:r>
              <a:rPr lang="zh-CN" altLang="en-US" noProof="0"/>
              <a:t>单击图标添加图片</a:t>
            </a:r>
            <a:endParaRPr lang="en-US" noProof="0" dirty="0"/>
          </a:p>
        </p:txBody>
      </p:sp>
      <p:sp>
        <p:nvSpPr>
          <p:cNvPr id="4" name="Text Placeholder 3"/>
          <p:cNvSpPr>
            <a:spLocks noGrp="1"/>
          </p:cNvSpPr>
          <p:nvPr>
            <p:ph type="body" sz="half" idx="2"/>
          </p:nvPr>
        </p:nvSpPr>
        <p:spPr>
          <a:xfrm>
            <a:off x="839789" y="2057401"/>
            <a:ext cx="3932237" cy="3811588"/>
          </a:xfrm>
        </p:spPr>
        <p:txBody>
          <a:bodyPr/>
          <a:lstStyle>
            <a:lvl1pPr marL="0" indent="0">
              <a:buNone/>
              <a:defRPr sz="1600"/>
            </a:lvl1pPr>
            <a:lvl2pPr marL="457212" indent="0">
              <a:buNone/>
              <a:defRPr sz="1400"/>
            </a:lvl2pPr>
            <a:lvl3pPr marL="914423" indent="0">
              <a:buNone/>
              <a:defRPr sz="1200"/>
            </a:lvl3pPr>
            <a:lvl4pPr marL="1371635" indent="0">
              <a:buNone/>
              <a:defRPr sz="1000"/>
            </a:lvl4pPr>
            <a:lvl5pPr marL="1828845" indent="0">
              <a:buNone/>
              <a:defRPr sz="1000"/>
            </a:lvl5pPr>
            <a:lvl6pPr marL="2286058" indent="0">
              <a:buNone/>
              <a:defRPr sz="1000"/>
            </a:lvl6pPr>
            <a:lvl7pPr marL="2743268" indent="0">
              <a:buNone/>
              <a:defRPr sz="1000"/>
            </a:lvl7pPr>
            <a:lvl8pPr marL="3200480" indent="0">
              <a:buNone/>
              <a:defRPr sz="1000"/>
            </a:lvl8pPr>
            <a:lvl9pPr marL="3657692" indent="0">
              <a:buNone/>
              <a:defRPr sz="1000"/>
            </a:lvl9pPr>
          </a:lstStyle>
          <a:p>
            <a:pPr lvl="0"/>
            <a:r>
              <a:rPr lang="zh-CN" altLang="en-US"/>
              <a:t>单击此处编辑母版文本样式</a:t>
            </a:r>
          </a:p>
        </p:txBody>
      </p:sp>
      <p:sp>
        <p:nvSpPr>
          <p:cNvPr id="5" name="Date Placeholder 3">
            <a:extLst>
              <a:ext uri="{FF2B5EF4-FFF2-40B4-BE49-F238E27FC236}">
                <a16:creationId xmlns:a16="http://schemas.microsoft.com/office/drawing/2014/main" id="{9010F115-6D1A-4610-87C6-6AF3BC9C68CC}"/>
              </a:ext>
            </a:extLst>
          </p:cNvPr>
          <p:cNvSpPr>
            <a:spLocks noGrp="1"/>
          </p:cNvSpPr>
          <p:nvPr>
            <p:ph type="dt" sz="half" idx="10"/>
          </p:nvPr>
        </p:nvSpPr>
        <p:spPr/>
        <p:txBody>
          <a:bodyPr/>
          <a:lstStyle>
            <a:lvl1pPr>
              <a:defRPr/>
            </a:lvl1pPr>
          </a:lstStyle>
          <a:p>
            <a:pPr>
              <a:defRPr/>
            </a:pPr>
            <a:fld id="{CD6BDD2C-21B0-48DE-97AC-07BF28974A26}" type="datetimeFigureOut">
              <a:rPr lang="zh-CN" altLang="en-US" smtClean="0"/>
              <a:pPr>
                <a:defRPr/>
              </a:pPr>
              <a:t>2022/2/16</a:t>
            </a:fld>
            <a:endParaRPr lang="zh-CN" altLang="en-US"/>
          </a:p>
        </p:txBody>
      </p:sp>
      <p:sp>
        <p:nvSpPr>
          <p:cNvPr id="6" name="Footer Placeholder 4">
            <a:extLst>
              <a:ext uri="{FF2B5EF4-FFF2-40B4-BE49-F238E27FC236}">
                <a16:creationId xmlns:a16="http://schemas.microsoft.com/office/drawing/2014/main" id="{9E1B1531-1DA4-4A0B-B31D-0B96E09F189E}"/>
              </a:ext>
            </a:extLst>
          </p:cNvPr>
          <p:cNvSpPr>
            <a:spLocks noGrp="1"/>
          </p:cNvSpPr>
          <p:nvPr>
            <p:ph type="ftr" sz="quarter" idx="11"/>
          </p:nvPr>
        </p:nvSpPr>
        <p:spPr/>
        <p:txBody>
          <a:bodyPr/>
          <a:lstStyle>
            <a:lvl1pPr>
              <a:defRPr/>
            </a:lvl1pPr>
          </a:lstStyle>
          <a:p>
            <a:pPr>
              <a:defRPr/>
            </a:pPr>
            <a:endParaRPr lang="zh-CN" altLang="en-US"/>
          </a:p>
        </p:txBody>
      </p:sp>
      <p:sp>
        <p:nvSpPr>
          <p:cNvPr id="7" name="Slide Number Placeholder 5">
            <a:extLst>
              <a:ext uri="{FF2B5EF4-FFF2-40B4-BE49-F238E27FC236}">
                <a16:creationId xmlns:a16="http://schemas.microsoft.com/office/drawing/2014/main" id="{DDE51F09-E4B6-4CC6-A569-1ED33F301D92}"/>
              </a:ext>
            </a:extLst>
          </p:cNvPr>
          <p:cNvSpPr>
            <a:spLocks noGrp="1"/>
          </p:cNvSpPr>
          <p:nvPr>
            <p:ph type="sldNum" sz="quarter" idx="12"/>
          </p:nvPr>
        </p:nvSpPr>
        <p:spPr/>
        <p:txBody>
          <a:bodyPr/>
          <a:lstStyle>
            <a:lvl1pPr>
              <a:defRPr/>
            </a:lvl1pPr>
          </a:lstStyle>
          <a:p>
            <a:pPr>
              <a:defRPr/>
            </a:pPr>
            <a:fld id="{986A92D7-E21E-4D47-87C0-0746064C4ADC}" type="slidenum">
              <a:rPr lang="zh-CN" altLang="en-US" smtClean="0"/>
              <a:pPr>
                <a:defRPr/>
              </a:pPr>
              <a:t>‹#›</a:t>
            </a:fld>
            <a:endParaRPr lang="zh-CN" altLang="en-US"/>
          </a:p>
        </p:txBody>
      </p:sp>
    </p:spTree>
    <p:extLst>
      <p:ext uri="{BB962C8B-B14F-4D97-AF65-F5344CB8AC3E}">
        <p14:creationId xmlns:p14="http://schemas.microsoft.com/office/powerpoint/2010/main" val="1010983531"/>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a:extLst>
              <a:ext uri="{FF2B5EF4-FFF2-40B4-BE49-F238E27FC236}">
                <a16:creationId xmlns:a16="http://schemas.microsoft.com/office/drawing/2014/main" id="{6B9F9F1A-2406-43A4-8492-984841518DBD}"/>
              </a:ext>
            </a:extLst>
          </p:cNvPr>
          <p:cNvSpPr>
            <a:spLocks noGrp="1"/>
          </p:cNvSpPr>
          <p:nvPr>
            <p:ph type="dt" sz="half" idx="10"/>
          </p:nvPr>
        </p:nvSpPr>
        <p:spPr/>
        <p:txBody>
          <a:bodyPr/>
          <a:lstStyle>
            <a:lvl1pPr>
              <a:defRPr/>
            </a:lvl1pPr>
          </a:lstStyle>
          <a:p>
            <a:pPr>
              <a:defRPr/>
            </a:pPr>
            <a:fld id="{57839FAD-4DAF-4805-A6B5-963D927C1F8B}" type="datetimeFigureOut">
              <a:rPr lang="zh-CN" altLang="en-US" smtClean="0"/>
              <a:pPr>
                <a:defRPr/>
              </a:pPr>
              <a:t>2022/2/16</a:t>
            </a:fld>
            <a:endParaRPr lang="zh-CN" altLang="en-US"/>
          </a:p>
        </p:txBody>
      </p:sp>
      <p:sp>
        <p:nvSpPr>
          <p:cNvPr id="5" name="Footer Placeholder 4">
            <a:extLst>
              <a:ext uri="{FF2B5EF4-FFF2-40B4-BE49-F238E27FC236}">
                <a16:creationId xmlns:a16="http://schemas.microsoft.com/office/drawing/2014/main" id="{0AE6AF09-1B34-425B-A9C2-A60F553C06DB}"/>
              </a:ext>
            </a:extLst>
          </p:cNvPr>
          <p:cNvSpPr>
            <a:spLocks noGrp="1"/>
          </p:cNvSpPr>
          <p:nvPr>
            <p:ph type="ftr" sz="quarter" idx="11"/>
          </p:nvPr>
        </p:nvSpPr>
        <p:spPr/>
        <p:txBody>
          <a:bodyPr/>
          <a:lstStyle>
            <a:lvl1pPr>
              <a:defRPr/>
            </a:lvl1pPr>
          </a:lstStyle>
          <a:p>
            <a:pPr>
              <a:defRPr/>
            </a:pPr>
            <a:endParaRPr lang="zh-CN" altLang="en-US"/>
          </a:p>
        </p:txBody>
      </p:sp>
      <p:sp>
        <p:nvSpPr>
          <p:cNvPr id="6" name="Slide Number Placeholder 5">
            <a:extLst>
              <a:ext uri="{FF2B5EF4-FFF2-40B4-BE49-F238E27FC236}">
                <a16:creationId xmlns:a16="http://schemas.microsoft.com/office/drawing/2014/main" id="{71FDBBF4-B18E-4978-B1FD-B3D3D86FD403}"/>
              </a:ext>
            </a:extLst>
          </p:cNvPr>
          <p:cNvSpPr>
            <a:spLocks noGrp="1"/>
          </p:cNvSpPr>
          <p:nvPr>
            <p:ph type="sldNum" sz="quarter" idx="12"/>
          </p:nvPr>
        </p:nvSpPr>
        <p:spPr/>
        <p:txBody>
          <a:bodyPr/>
          <a:lstStyle>
            <a:lvl1pPr>
              <a:defRPr/>
            </a:lvl1pPr>
          </a:lstStyle>
          <a:p>
            <a:pPr>
              <a:defRPr/>
            </a:pPr>
            <a:fld id="{31EB78FC-30A5-4DC2-ACC2-FC9327977518}" type="slidenum">
              <a:rPr lang="zh-CN" altLang="en-US" smtClean="0"/>
              <a:pPr>
                <a:defRPr/>
              </a:pPr>
              <a:t>‹#›</a:t>
            </a:fld>
            <a:endParaRPr lang="zh-CN" altLang="en-US"/>
          </a:p>
        </p:txBody>
      </p:sp>
    </p:spTree>
    <p:extLst>
      <p:ext uri="{BB962C8B-B14F-4D97-AF65-F5344CB8AC3E}">
        <p14:creationId xmlns:p14="http://schemas.microsoft.com/office/powerpoint/2010/main" val="3875763305"/>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7"/>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7"/>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a:extLst>
              <a:ext uri="{FF2B5EF4-FFF2-40B4-BE49-F238E27FC236}">
                <a16:creationId xmlns:a16="http://schemas.microsoft.com/office/drawing/2014/main" id="{F2B7F299-FBBD-48F2-8BDB-A921DB4990B0}"/>
              </a:ext>
            </a:extLst>
          </p:cNvPr>
          <p:cNvSpPr>
            <a:spLocks noGrp="1"/>
          </p:cNvSpPr>
          <p:nvPr>
            <p:ph type="dt" sz="half" idx="10"/>
          </p:nvPr>
        </p:nvSpPr>
        <p:spPr/>
        <p:txBody>
          <a:bodyPr/>
          <a:lstStyle>
            <a:lvl1pPr>
              <a:defRPr/>
            </a:lvl1pPr>
          </a:lstStyle>
          <a:p>
            <a:pPr>
              <a:defRPr/>
            </a:pPr>
            <a:fld id="{12D9BE93-B3FC-4C38-A523-1E53D7580558}" type="datetimeFigureOut">
              <a:rPr lang="zh-CN" altLang="en-US" smtClean="0"/>
              <a:pPr>
                <a:defRPr/>
              </a:pPr>
              <a:t>2022/2/16</a:t>
            </a:fld>
            <a:endParaRPr lang="zh-CN" altLang="en-US"/>
          </a:p>
        </p:txBody>
      </p:sp>
      <p:sp>
        <p:nvSpPr>
          <p:cNvPr id="5" name="Footer Placeholder 4">
            <a:extLst>
              <a:ext uri="{FF2B5EF4-FFF2-40B4-BE49-F238E27FC236}">
                <a16:creationId xmlns:a16="http://schemas.microsoft.com/office/drawing/2014/main" id="{D91BAA8F-DED6-4615-84CB-693557E57C3E}"/>
              </a:ext>
            </a:extLst>
          </p:cNvPr>
          <p:cNvSpPr>
            <a:spLocks noGrp="1"/>
          </p:cNvSpPr>
          <p:nvPr>
            <p:ph type="ftr" sz="quarter" idx="11"/>
          </p:nvPr>
        </p:nvSpPr>
        <p:spPr/>
        <p:txBody>
          <a:bodyPr/>
          <a:lstStyle>
            <a:lvl1pPr>
              <a:defRPr/>
            </a:lvl1pPr>
          </a:lstStyle>
          <a:p>
            <a:pPr>
              <a:defRPr/>
            </a:pPr>
            <a:endParaRPr lang="zh-CN" altLang="en-US"/>
          </a:p>
        </p:txBody>
      </p:sp>
      <p:sp>
        <p:nvSpPr>
          <p:cNvPr id="6" name="Slide Number Placeholder 5">
            <a:extLst>
              <a:ext uri="{FF2B5EF4-FFF2-40B4-BE49-F238E27FC236}">
                <a16:creationId xmlns:a16="http://schemas.microsoft.com/office/drawing/2014/main" id="{4CB667BC-22E4-43E5-AA3F-3C870CF0DD42}"/>
              </a:ext>
            </a:extLst>
          </p:cNvPr>
          <p:cNvSpPr>
            <a:spLocks noGrp="1"/>
          </p:cNvSpPr>
          <p:nvPr>
            <p:ph type="sldNum" sz="quarter" idx="12"/>
          </p:nvPr>
        </p:nvSpPr>
        <p:spPr/>
        <p:txBody>
          <a:bodyPr/>
          <a:lstStyle>
            <a:lvl1pPr>
              <a:defRPr/>
            </a:lvl1pPr>
          </a:lstStyle>
          <a:p>
            <a:pPr>
              <a:defRPr/>
            </a:pPr>
            <a:fld id="{0972A121-AA85-4446-BBA5-81494606D8E7}" type="slidenum">
              <a:rPr lang="zh-CN" altLang="en-US" smtClean="0"/>
              <a:pPr>
                <a:defRPr/>
              </a:pPr>
              <a:t>‹#›</a:t>
            </a:fld>
            <a:endParaRPr lang="zh-CN" altLang="en-US"/>
          </a:p>
        </p:txBody>
      </p:sp>
    </p:spTree>
    <p:extLst>
      <p:ext uri="{BB962C8B-B14F-4D97-AF65-F5344CB8AC3E}">
        <p14:creationId xmlns:p14="http://schemas.microsoft.com/office/powerpoint/2010/main" val="2690217149"/>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04BF809-958E-4C19-A4C3-D9BB3DF35BBC}" type="datetimeFigureOut">
              <a:rPr lang="en-US" smtClean="0"/>
              <a:t>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24126046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04BF809-958E-4C19-A4C3-D9BB3DF35BBC}" type="datetimeFigureOut">
              <a:rPr lang="en-US" smtClean="0"/>
              <a:t>2/16/2022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2401465275"/>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04BF809-958E-4C19-A4C3-D9BB3DF35BBC}" type="datetimeFigureOut">
              <a:rPr lang="en-US" smtClean="0"/>
              <a:t>2/16/2022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3111880025"/>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04BF809-958E-4C19-A4C3-D9BB3DF35BBC}" type="datetimeFigureOut">
              <a:rPr lang="en-US" smtClean="0"/>
              <a:t>2/16/2022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3600724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4BF809-958E-4C19-A4C3-D9BB3DF35BBC}" type="datetimeFigureOut">
              <a:rPr lang="en-US" smtClean="0"/>
              <a:t>2/16/2022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26677374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4BF809-958E-4C19-A4C3-D9BB3DF35BBC}" type="datetimeFigureOut">
              <a:rPr lang="en-US" smtClean="0"/>
              <a:t>2/16/2022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1439413502"/>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4BF809-958E-4C19-A4C3-D9BB3DF35BBC}" type="datetimeFigureOut">
              <a:rPr lang="en-US" smtClean="0"/>
              <a:t>2/16/2022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12229750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4BF809-958E-4C19-A4C3-D9BB3DF35BBC}" type="datetimeFigureOut">
              <a:rPr lang="en-US" smtClean="0"/>
              <a:t>2/16/2022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0CD75A-B5A0-4721-88D7-2E0F4E679AE2}" type="slidenum">
              <a:rPr lang="en-US" smtClean="0"/>
              <a:t>‹#›</a:t>
            </a:fld>
            <a:endParaRPr lang="en-US"/>
          </a:p>
        </p:txBody>
      </p:sp>
    </p:spTree>
    <p:extLst>
      <p:ext uri="{BB962C8B-B14F-4D97-AF65-F5344CB8AC3E}">
        <p14:creationId xmlns:p14="http://schemas.microsoft.com/office/powerpoint/2010/main" val="1614717978"/>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FF"/>
            </a:gs>
            <a:gs pos="63000">
              <a:srgbClr val="2CC7ED"/>
            </a:gs>
            <a:gs pos="98621">
              <a:srgbClr val="00B0F0"/>
            </a:gs>
            <a:gs pos="100000">
              <a:srgbClr val="00B0F0"/>
            </a:gs>
          </a:gsLst>
          <a:lin ang="16200000" scaled="1"/>
        </a:gradFill>
        <a:effectLst/>
      </p:bgPr>
    </p:bg>
    <p:spTree>
      <p:nvGrpSpPr>
        <p:cNvPr id="1" name=""/>
        <p:cNvGrpSpPr/>
        <p:nvPr/>
      </p:nvGrpSpPr>
      <p:grpSpPr>
        <a:xfrm>
          <a:off x="0" y="0"/>
          <a:ext cx="0" cy="0"/>
          <a:chOff x="0" y="0"/>
          <a:chExt cx="0" cy="0"/>
        </a:xfrm>
      </p:grpSpPr>
      <p:sp>
        <p:nvSpPr>
          <p:cNvPr id="8194" name="Title Placeholder 1">
            <a:extLst>
              <a:ext uri="{FF2B5EF4-FFF2-40B4-BE49-F238E27FC236}">
                <a16:creationId xmlns:a16="http://schemas.microsoft.com/office/drawing/2014/main" id="{E5D3044E-7437-4CAD-AEED-08FA7ACAC8D2}"/>
              </a:ext>
            </a:extLst>
          </p:cNvPr>
          <p:cNvSpPr>
            <a:spLocks noGrp="1" noChangeArrowheads="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endParaRPr lang="en-US" altLang="en-US"/>
          </a:p>
        </p:txBody>
      </p:sp>
      <p:sp>
        <p:nvSpPr>
          <p:cNvPr id="8195" name="Text Placeholder 2">
            <a:extLst>
              <a:ext uri="{FF2B5EF4-FFF2-40B4-BE49-F238E27FC236}">
                <a16:creationId xmlns:a16="http://schemas.microsoft.com/office/drawing/2014/main" id="{0B2D3DE6-8BF0-44AD-AC95-D976698811C1}"/>
              </a:ext>
            </a:extLst>
          </p:cNvPr>
          <p:cNvSpPr>
            <a:spLocks noGrp="1" noChangeArrowheads="1"/>
          </p:cNvSpPr>
          <p:nvPr>
            <p:ph type="body" idx="1"/>
          </p:nvPr>
        </p:nvSpPr>
        <p:spPr bwMode="auto">
          <a:xfrm>
            <a:off x="838200" y="1825626"/>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ltLang="en-US"/>
          </a:p>
        </p:txBody>
      </p:sp>
      <p:sp>
        <p:nvSpPr>
          <p:cNvPr id="4" name="Date Placeholder 3">
            <a:extLst>
              <a:ext uri="{FF2B5EF4-FFF2-40B4-BE49-F238E27FC236}">
                <a16:creationId xmlns:a16="http://schemas.microsoft.com/office/drawing/2014/main" id="{0D8B2CDC-9184-49B0-B33F-07C7E3735C9B}"/>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defTabSz="914423" eaLnBrk="1" fontAlgn="auto" hangingPunct="1">
              <a:spcBef>
                <a:spcPts val="0"/>
              </a:spcBef>
              <a:spcAft>
                <a:spcPts val="0"/>
              </a:spcAft>
              <a:defRPr sz="1200">
                <a:solidFill>
                  <a:prstClr val="black">
                    <a:tint val="75000"/>
                  </a:prstClr>
                </a:solidFill>
                <a:latin typeface="+mn-lt"/>
              </a:defRPr>
            </a:lvl1pPr>
          </a:lstStyle>
          <a:p>
            <a:pPr>
              <a:defRPr/>
            </a:pPr>
            <a:fld id="{97C0BA93-6530-4C66-BBA0-EF8BDEE20054}" type="datetimeFigureOut">
              <a:rPr lang="zh-CN" altLang="en-US" smtClean="0"/>
              <a:pPr>
                <a:defRPr/>
              </a:pPr>
              <a:t>2022/2/16</a:t>
            </a:fld>
            <a:endParaRPr lang="zh-CN" altLang="en-US"/>
          </a:p>
        </p:txBody>
      </p:sp>
      <p:sp>
        <p:nvSpPr>
          <p:cNvPr id="5" name="Footer Placeholder 4">
            <a:extLst>
              <a:ext uri="{FF2B5EF4-FFF2-40B4-BE49-F238E27FC236}">
                <a16:creationId xmlns:a16="http://schemas.microsoft.com/office/drawing/2014/main" id="{E446B677-B9B5-4776-959D-4F201FBC8C7E}"/>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defTabSz="914423" eaLnBrk="1" fontAlgn="auto" hangingPunct="1">
              <a:spcBef>
                <a:spcPts val="0"/>
              </a:spcBef>
              <a:spcAft>
                <a:spcPts val="0"/>
              </a:spcAft>
              <a:defRPr sz="1200">
                <a:solidFill>
                  <a:prstClr val="black">
                    <a:tint val="75000"/>
                  </a:prstClr>
                </a:solidFill>
                <a:latin typeface="+mn-lt"/>
              </a:defRPr>
            </a:lvl1pPr>
          </a:lstStyle>
          <a:p>
            <a:pPr>
              <a:defRPr/>
            </a:pPr>
            <a:endParaRPr lang="zh-CN" altLang="en-US"/>
          </a:p>
        </p:txBody>
      </p:sp>
      <p:sp>
        <p:nvSpPr>
          <p:cNvPr id="6" name="Slide Number Placeholder 5">
            <a:extLst>
              <a:ext uri="{FF2B5EF4-FFF2-40B4-BE49-F238E27FC236}">
                <a16:creationId xmlns:a16="http://schemas.microsoft.com/office/drawing/2014/main" id="{0633B30A-843F-4F8C-9B67-2D3990A357F7}"/>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defTabSz="914423" eaLnBrk="1" fontAlgn="auto" hangingPunct="1">
              <a:spcBef>
                <a:spcPts val="0"/>
              </a:spcBef>
              <a:spcAft>
                <a:spcPts val="0"/>
              </a:spcAft>
              <a:defRPr sz="1200">
                <a:solidFill>
                  <a:prstClr val="black">
                    <a:tint val="75000"/>
                  </a:prstClr>
                </a:solidFill>
                <a:latin typeface="+mn-lt"/>
              </a:defRPr>
            </a:lvl1pPr>
          </a:lstStyle>
          <a:p>
            <a:pPr>
              <a:defRPr/>
            </a:pPr>
            <a:fld id="{A2ABE4DD-8B2C-43BE-8DFD-54132B85D192}" type="slidenum">
              <a:rPr lang="zh-CN" altLang="en-US" smtClean="0"/>
              <a:pPr>
                <a:defRPr/>
              </a:pPr>
              <a:t>‹#›</a:t>
            </a:fld>
            <a:endParaRPr lang="zh-CN" altLang="en-US"/>
          </a:p>
        </p:txBody>
      </p:sp>
    </p:spTree>
    <p:extLst>
      <p:ext uri="{BB962C8B-B14F-4D97-AF65-F5344CB8AC3E}">
        <p14:creationId xmlns:p14="http://schemas.microsoft.com/office/powerpoint/2010/main" val="2023369073"/>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Lst>
  <p:transition/>
  <p:txStyles>
    <p:titleStyle>
      <a:lvl1pPr algn="l" defTabSz="912859" rtl="0" eaLnBrk="0" fontAlgn="base" hangingPunct="0">
        <a:lnSpc>
          <a:spcPct val="90000"/>
        </a:lnSpc>
        <a:spcBef>
          <a:spcPct val="0"/>
        </a:spcBef>
        <a:spcAft>
          <a:spcPct val="0"/>
        </a:spcAft>
        <a:defRPr sz="4400" kern="1200">
          <a:solidFill>
            <a:schemeClr val="tx1"/>
          </a:solidFill>
          <a:latin typeface="+mj-lt"/>
          <a:ea typeface="+mj-ea"/>
          <a:cs typeface="华康少女文字W5"/>
        </a:defRPr>
      </a:lvl1pPr>
      <a:lvl2pPr algn="l" defTabSz="912859" rtl="0" eaLnBrk="0" fontAlgn="base" hangingPunct="0">
        <a:lnSpc>
          <a:spcPct val="90000"/>
        </a:lnSpc>
        <a:spcBef>
          <a:spcPct val="0"/>
        </a:spcBef>
        <a:spcAft>
          <a:spcPct val="0"/>
        </a:spcAft>
        <a:defRPr sz="4400">
          <a:solidFill>
            <a:schemeClr val="tx1"/>
          </a:solidFill>
          <a:latin typeface="DFPOP1-W9" panose="02010609010101010101" pitchFamily="1" charset="-128"/>
          <a:ea typeface="华康少女文字W5"/>
          <a:cs typeface="华康少女文字W5"/>
        </a:defRPr>
      </a:lvl2pPr>
      <a:lvl3pPr algn="l" defTabSz="912859" rtl="0" eaLnBrk="0" fontAlgn="base" hangingPunct="0">
        <a:lnSpc>
          <a:spcPct val="90000"/>
        </a:lnSpc>
        <a:spcBef>
          <a:spcPct val="0"/>
        </a:spcBef>
        <a:spcAft>
          <a:spcPct val="0"/>
        </a:spcAft>
        <a:defRPr sz="4400">
          <a:solidFill>
            <a:schemeClr val="tx1"/>
          </a:solidFill>
          <a:latin typeface="DFPOP1-W9" panose="02010609010101010101" pitchFamily="1" charset="-128"/>
          <a:ea typeface="华康少女文字W5"/>
          <a:cs typeface="华康少女文字W5"/>
        </a:defRPr>
      </a:lvl3pPr>
      <a:lvl4pPr algn="l" defTabSz="912859" rtl="0" eaLnBrk="0" fontAlgn="base" hangingPunct="0">
        <a:lnSpc>
          <a:spcPct val="90000"/>
        </a:lnSpc>
        <a:spcBef>
          <a:spcPct val="0"/>
        </a:spcBef>
        <a:spcAft>
          <a:spcPct val="0"/>
        </a:spcAft>
        <a:defRPr sz="4400">
          <a:solidFill>
            <a:schemeClr val="tx1"/>
          </a:solidFill>
          <a:latin typeface="DFPOP1-W9" panose="02010609010101010101" pitchFamily="1" charset="-128"/>
          <a:ea typeface="华康少女文字W5"/>
          <a:cs typeface="华康少女文字W5"/>
        </a:defRPr>
      </a:lvl4pPr>
      <a:lvl5pPr algn="l" defTabSz="912859" rtl="0" eaLnBrk="0" fontAlgn="base" hangingPunct="0">
        <a:lnSpc>
          <a:spcPct val="90000"/>
        </a:lnSpc>
        <a:spcBef>
          <a:spcPct val="0"/>
        </a:spcBef>
        <a:spcAft>
          <a:spcPct val="0"/>
        </a:spcAft>
        <a:defRPr sz="4400">
          <a:solidFill>
            <a:schemeClr val="tx1"/>
          </a:solidFill>
          <a:latin typeface="DFPOP1-W9" panose="02010609010101010101" pitchFamily="1" charset="-128"/>
          <a:ea typeface="华康少女文字W5"/>
          <a:cs typeface="华康少女文字W5"/>
        </a:defRPr>
      </a:lvl5pPr>
      <a:lvl6pPr marL="457223" algn="l" defTabSz="912859" rtl="0" fontAlgn="base">
        <a:lnSpc>
          <a:spcPct val="90000"/>
        </a:lnSpc>
        <a:spcBef>
          <a:spcPct val="0"/>
        </a:spcBef>
        <a:spcAft>
          <a:spcPct val="0"/>
        </a:spcAft>
        <a:defRPr sz="4400">
          <a:solidFill>
            <a:schemeClr val="tx1"/>
          </a:solidFill>
          <a:latin typeface="DFPOP1-W9" panose="02010609010101010101" pitchFamily="1" charset="-128"/>
          <a:ea typeface="华康少女文字W5"/>
          <a:cs typeface="华康少女文字W5"/>
        </a:defRPr>
      </a:lvl6pPr>
      <a:lvl7pPr marL="914446" algn="l" defTabSz="912859" rtl="0" fontAlgn="base">
        <a:lnSpc>
          <a:spcPct val="90000"/>
        </a:lnSpc>
        <a:spcBef>
          <a:spcPct val="0"/>
        </a:spcBef>
        <a:spcAft>
          <a:spcPct val="0"/>
        </a:spcAft>
        <a:defRPr sz="4400">
          <a:solidFill>
            <a:schemeClr val="tx1"/>
          </a:solidFill>
          <a:latin typeface="DFPOP1-W9" panose="02010609010101010101" pitchFamily="1" charset="-128"/>
          <a:ea typeface="华康少女文字W5"/>
          <a:cs typeface="华康少女文字W5"/>
        </a:defRPr>
      </a:lvl7pPr>
      <a:lvl8pPr marL="1371669" algn="l" defTabSz="912859" rtl="0" fontAlgn="base">
        <a:lnSpc>
          <a:spcPct val="90000"/>
        </a:lnSpc>
        <a:spcBef>
          <a:spcPct val="0"/>
        </a:spcBef>
        <a:spcAft>
          <a:spcPct val="0"/>
        </a:spcAft>
        <a:defRPr sz="4400">
          <a:solidFill>
            <a:schemeClr val="tx1"/>
          </a:solidFill>
          <a:latin typeface="DFPOP1-W9" panose="02010609010101010101" pitchFamily="1" charset="-128"/>
          <a:ea typeface="华康少女文字W5"/>
          <a:cs typeface="华康少女文字W5"/>
        </a:defRPr>
      </a:lvl8pPr>
      <a:lvl9pPr marL="1828891" algn="l" defTabSz="912859" rtl="0" fontAlgn="base">
        <a:lnSpc>
          <a:spcPct val="90000"/>
        </a:lnSpc>
        <a:spcBef>
          <a:spcPct val="0"/>
        </a:spcBef>
        <a:spcAft>
          <a:spcPct val="0"/>
        </a:spcAft>
        <a:defRPr sz="4400">
          <a:solidFill>
            <a:schemeClr val="tx1"/>
          </a:solidFill>
          <a:latin typeface="DFPOP1-W9" panose="02010609010101010101" pitchFamily="1" charset="-128"/>
          <a:ea typeface="华康少女文字W5"/>
          <a:cs typeface="华康少女文字W5"/>
        </a:defRPr>
      </a:lvl9pPr>
    </p:titleStyle>
    <p:bodyStyle>
      <a:lvl1pPr marL="227025" indent="-227025" algn="l" defTabSz="912859"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华康少女文字W5"/>
        </a:defRPr>
      </a:lvl1pPr>
      <a:lvl2pPr marL="684248" indent="-227025" algn="l" defTabSz="912859"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华康少女文字W5"/>
        </a:defRPr>
      </a:lvl2pPr>
      <a:lvl3pPr marL="1141470" indent="-227025" algn="l" defTabSz="912859"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华康少女文字W5"/>
        </a:defRPr>
      </a:lvl3pPr>
      <a:lvl4pPr marL="1598693" indent="-227025" algn="l" defTabSz="912859"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华康少女文字W5"/>
        </a:defRPr>
      </a:lvl4pPr>
      <a:lvl5pPr marL="2055916" indent="-227025" algn="l" defTabSz="912859"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华康少女文字W5"/>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23" rtl="0" eaLnBrk="1" latinLnBrk="0" hangingPunct="1">
        <a:defRPr sz="1800" kern="1200">
          <a:solidFill>
            <a:schemeClr val="tx1"/>
          </a:solidFill>
          <a:latin typeface="+mn-lt"/>
          <a:ea typeface="+mn-ea"/>
          <a:cs typeface="+mn-cs"/>
        </a:defRPr>
      </a:lvl1pPr>
      <a:lvl2pPr marL="457212" algn="l" defTabSz="914423" rtl="0" eaLnBrk="1" latinLnBrk="0" hangingPunct="1">
        <a:defRPr sz="1800" kern="1200">
          <a:solidFill>
            <a:schemeClr val="tx1"/>
          </a:solidFill>
          <a:latin typeface="+mn-lt"/>
          <a:ea typeface="+mn-ea"/>
          <a:cs typeface="+mn-cs"/>
        </a:defRPr>
      </a:lvl2pPr>
      <a:lvl3pPr marL="914423" algn="l" defTabSz="914423" rtl="0" eaLnBrk="1" latinLnBrk="0" hangingPunct="1">
        <a:defRPr sz="1800" kern="1200">
          <a:solidFill>
            <a:schemeClr val="tx1"/>
          </a:solidFill>
          <a:latin typeface="+mn-lt"/>
          <a:ea typeface="+mn-ea"/>
          <a:cs typeface="+mn-cs"/>
        </a:defRPr>
      </a:lvl3pPr>
      <a:lvl4pPr marL="1371635" algn="l" defTabSz="914423" rtl="0" eaLnBrk="1" latinLnBrk="0" hangingPunct="1">
        <a:defRPr sz="1800" kern="1200">
          <a:solidFill>
            <a:schemeClr val="tx1"/>
          </a:solidFill>
          <a:latin typeface="+mn-lt"/>
          <a:ea typeface="+mn-ea"/>
          <a:cs typeface="+mn-cs"/>
        </a:defRPr>
      </a:lvl4pPr>
      <a:lvl5pPr marL="1828845" algn="l" defTabSz="914423" rtl="0" eaLnBrk="1" latinLnBrk="0" hangingPunct="1">
        <a:defRPr sz="1800" kern="1200">
          <a:solidFill>
            <a:schemeClr val="tx1"/>
          </a:solidFill>
          <a:latin typeface="+mn-lt"/>
          <a:ea typeface="+mn-ea"/>
          <a:cs typeface="+mn-cs"/>
        </a:defRPr>
      </a:lvl5pPr>
      <a:lvl6pPr marL="2286058" algn="l" defTabSz="914423" rtl="0" eaLnBrk="1" latinLnBrk="0" hangingPunct="1">
        <a:defRPr sz="1800" kern="1200">
          <a:solidFill>
            <a:schemeClr val="tx1"/>
          </a:solidFill>
          <a:latin typeface="+mn-lt"/>
          <a:ea typeface="+mn-ea"/>
          <a:cs typeface="+mn-cs"/>
        </a:defRPr>
      </a:lvl6pPr>
      <a:lvl7pPr marL="2743268" algn="l" defTabSz="914423" rtl="0" eaLnBrk="1" latinLnBrk="0" hangingPunct="1">
        <a:defRPr sz="1800" kern="1200">
          <a:solidFill>
            <a:schemeClr val="tx1"/>
          </a:solidFill>
          <a:latin typeface="+mn-lt"/>
          <a:ea typeface="+mn-ea"/>
          <a:cs typeface="+mn-cs"/>
        </a:defRPr>
      </a:lvl7pPr>
      <a:lvl8pPr marL="3200480" algn="l" defTabSz="914423" rtl="0" eaLnBrk="1" latinLnBrk="0" hangingPunct="1">
        <a:defRPr sz="1800" kern="1200">
          <a:solidFill>
            <a:schemeClr val="tx1"/>
          </a:solidFill>
          <a:latin typeface="+mn-lt"/>
          <a:ea typeface="+mn-ea"/>
          <a:cs typeface="+mn-cs"/>
        </a:defRPr>
      </a:lvl8pPr>
      <a:lvl9pPr marL="3657692" algn="l" defTabSz="91442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5.png"/><Relationship Id="rId5" Type="http://schemas.microsoft.com/office/2007/relationships/hdphoto" Target="../media/hdphoto2.wdp"/><Relationship Id="rId10" Type="http://schemas.microsoft.com/office/2007/relationships/hdphoto" Target="../media/hdphoto4.wdp"/><Relationship Id="rId4" Type="http://schemas.openxmlformats.org/officeDocument/2006/relationships/image" Target="../media/image11.png"/><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0.PNG"/><Relationship Id="rId1" Type="http://schemas.openxmlformats.org/officeDocument/2006/relationships/slideLayout" Target="../slideLayouts/slideLayout7.xml"/><Relationship Id="rId4" Type="http://schemas.microsoft.com/office/2007/relationships/hdphoto" Target="../media/hdphoto6.wdp"/></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41.jpg"/><Relationship Id="rId4" Type="http://schemas.microsoft.com/office/2007/relationships/hdphoto" Target="../media/hdphoto6.wdp"/></Relationships>
</file>

<file path=ppt/slides/_rels/slide13.xml.rels><?xml version="1.0" encoding="UTF-8" standalone="yes"?>
<Relationships xmlns="http://schemas.openxmlformats.org/package/2006/relationships"><Relationship Id="rId8" Type="http://schemas.microsoft.com/office/2007/relationships/hdphoto" Target="../media/hdphoto13.wdp"/><Relationship Id="rId13" Type="http://schemas.microsoft.com/office/2007/relationships/hdphoto" Target="../media/hdphoto15.wdp"/><Relationship Id="rId3" Type="http://schemas.openxmlformats.org/officeDocument/2006/relationships/slideLayout" Target="../slideLayouts/slideLayout7.xml"/><Relationship Id="rId7" Type="http://schemas.openxmlformats.org/officeDocument/2006/relationships/image" Target="../media/image43.png"/><Relationship Id="rId12" Type="http://schemas.openxmlformats.org/officeDocument/2006/relationships/image" Target="../media/image46.png"/><Relationship Id="rId2" Type="http://schemas.openxmlformats.org/officeDocument/2006/relationships/tags" Target="../tags/tag2.xml"/><Relationship Id="rId1" Type="http://schemas.openxmlformats.org/officeDocument/2006/relationships/tags" Target="../tags/tag1.xml"/><Relationship Id="rId6" Type="http://schemas.microsoft.com/office/2007/relationships/hdphoto" Target="../media/hdphoto12.wdp"/><Relationship Id="rId11" Type="http://schemas.openxmlformats.org/officeDocument/2006/relationships/image" Target="../media/image45.png"/><Relationship Id="rId5" Type="http://schemas.openxmlformats.org/officeDocument/2006/relationships/image" Target="../media/image42.png"/><Relationship Id="rId10" Type="http://schemas.microsoft.com/office/2007/relationships/hdphoto" Target="../media/hdphoto14.wdp"/><Relationship Id="rId4" Type="http://schemas.openxmlformats.org/officeDocument/2006/relationships/notesSlide" Target="../notesSlides/notesSlide7.xml"/><Relationship Id="rId9" Type="http://schemas.openxmlformats.org/officeDocument/2006/relationships/image" Target="../media/image44.png"/></Relationships>
</file>

<file path=ppt/slides/_rels/slide14.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slideLayout" Target="../slideLayouts/slideLayout7.xml"/><Relationship Id="rId7" Type="http://schemas.openxmlformats.org/officeDocument/2006/relationships/image" Target="../media/image27.png"/><Relationship Id="rId12" Type="http://schemas.openxmlformats.org/officeDocument/2006/relationships/image" Target="../media/image45.pn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16.wdp"/><Relationship Id="rId11" Type="http://schemas.openxmlformats.org/officeDocument/2006/relationships/image" Target="../media/image49.png"/><Relationship Id="rId5" Type="http://schemas.openxmlformats.org/officeDocument/2006/relationships/image" Target="../media/image47.png"/><Relationship Id="rId10" Type="http://schemas.microsoft.com/office/2007/relationships/hdphoto" Target="../media/hdphoto17.wdp"/><Relationship Id="rId4" Type="http://schemas.openxmlformats.org/officeDocument/2006/relationships/notesSlide" Target="../notesSlides/notesSlide8.xml"/><Relationship Id="rId9"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microsoft.com/office/2007/relationships/hdphoto" Target="../media/hdphoto18.wdp"/></Relationships>
</file>

<file path=ppt/slides/_rels/slide1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27.png"/><Relationship Id="rId7" Type="http://schemas.microsoft.com/office/2007/relationships/hdphoto" Target="../media/hdphoto19.wdp"/><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jpeg"/><Relationship Id="rId4" Type="http://schemas.microsoft.com/office/2007/relationships/hdphoto" Target="../media/hdphoto7.wdp"/></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19.xml"/><Relationship Id="rId5" Type="http://schemas.openxmlformats.org/officeDocument/2006/relationships/image" Target="../media/image56.png"/><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0.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1.png"/><Relationship Id="rId4" Type="http://schemas.microsoft.com/office/2007/relationships/hdphoto" Target="../media/hdphoto1.wdp"/><Relationship Id="rId9"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png"/><Relationship Id="rId4" Type="http://schemas.microsoft.com/office/2007/relationships/hdphoto" Target="../media/hdphoto5.wdp"/></Relationships>
</file>

<file path=ppt/slides/_rels/slide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4.jpeg"/><Relationship Id="rId5" Type="http://schemas.microsoft.com/office/2007/relationships/hdphoto" Target="../media/hdphoto6.wdp"/><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6" Type="http://schemas.microsoft.com/office/2007/relationships/hdphoto" Target="../media/hdphoto8.wdp"/><Relationship Id="rId5" Type="http://schemas.openxmlformats.org/officeDocument/2006/relationships/image" Target="../media/image28.png"/><Relationship Id="rId4" Type="http://schemas.microsoft.com/office/2007/relationships/hdphoto" Target="../media/hdphoto7.wdp"/></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9.png"/><Relationship Id="rId7" Type="http://schemas.openxmlformats.org/officeDocument/2006/relationships/image" Target="../media/image33.png"/><Relationship Id="rId12" Type="http://schemas.microsoft.com/office/2007/relationships/hdphoto" Target="../media/hdphoto7.wdp"/><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2.jpeg"/><Relationship Id="rId11" Type="http://schemas.openxmlformats.org/officeDocument/2006/relationships/image" Target="../media/image27.png"/><Relationship Id="rId5" Type="http://schemas.openxmlformats.org/officeDocument/2006/relationships/image" Target="../media/image31.png"/><Relationship Id="rId10" Type="http://schemas.openxmlformats.org/officeDocument/2006/relationships/image" Target="../media/image34.png"/><Relationship Id="rId4" Type="http://schemas.openxmlformats.org/officeDocument/2006/relationships/image" Target="../media/image30.png"/><Relationship Id="rId9" Type="http://schemas.microsoft.com/office/2007/relationships/hdphoto" Target="../media/hdphoto8.wdp"/></Relationships>
</file>

<file path=ppt/slides/_rels/slide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7.png"/><Relationship Id="rId1" Type="http://schemas.openxmlformats.org/officeDocument/2006/relationships/slideLayout" Target="../slideLayouts/slideLayout7.xml"/><Relationship Id="rId5" Type="http://schemas.microsoft.com/office/2007/relationships/hdphoto" Target="../media/hdphoto9.wdp"/><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2.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5.png"/><Relationship Id="rId11" Type="http://schemas.microsoft.com/office/2007/relationships/hdphoto" Target="../media/hdphoto11.wdp"/><Relationship Id="rId5" Type="http://schemas.openxmlformats.org/officeDocument/2006/relationships/image" Target="../media/image36.jpeg"/><Relationship Id="rId10" Type="http://schemas.openxmlformats.org/officeDocument/2006/relationships/image" Target="../media/image38.png"/><Relationship Id="rId4" Type="http://schemas.microsoft.com/office/2007/relationships/hdphoto" Target="../media/hdphoto6.wdp"/><Relationship Id="rId9" Type="http://schemas.microsoft.com/office/2007/relationships/hdphoto" Target="../media/hdphoto10.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22305" y="-176538"/>
            <a:ext cx="7123891" cy="2076773"/>
            <a:chOff x="2826020" y="-176538"/>
            <a:chExt cx="7123891" cy="2076773"/>
          </a:xfrm>
        </p:grpSpPr>
        <p:grpSp>
          <p:nvGrpSpPr>
            <p:cNvPr id="6" name="Group 5">
              <a:extLst>
                <a:ext uri="{FF2B5EF4-FFF2-40B4-BE49-F238E27FC236}">
                  <a16:creationId xmlns:a16="http://schemas.microsoft.com/office/drawing/2014/main" id="{2ACF3748-F078-40CC-BB38-8E4BEA5907EE}"/>
                </a:ext>
              </a:extLst>
            </p:cNvPr>
            <p:cNvGrpSpPr/>
            <p:nvPr/>
          </p:nvGrpSpPr>
          <p:grpSpPr>
            <a:xfrm>
              <a:off x="3090178" y="118118"/>
              <a:ext cx="6859733" cy="1509204"/>
              <a:chOff x="3182943" y="131370"/>
              <a:chExt cx="6859733" cy="1509204"/>
            </a:xfrm>
          </p:grpSpPr>
          <p:sp>
            <p:nvSpPr>
              <p:cNvPr id="5" name="Rectangle: Rounded Corners 4">
                <a:extLst>
                  <a:ext uri="{FF2B5EF4-FFF2-40B4-BE49-F238E27FC236}">
                    <a16:creationId xmlns:a16="http://schemas.microsoft.com/office/drawing/2014/main" id="{E92F8BE4-F4B0-4C15-9D2E-B93C53F5E217}"/>
                  </a:ext>
                </a:extLst>
              </p:cNvPr>
              <p:cNvSpPr/>
              <p:nvPr/>
            </p:nvSpPr>
            <p:spPr>
              <a:xfrm>
                <a:off x="3182943" y="131370"/>
                <a:ext cx="6751246" cy="1509204"/>
              </a:xfrm>
              <a:prstGeom prst="round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1F6250F2-351E-44CA-A071-9F67D77DF914}"/>
                  </a:ext>
                </a:extLst>
              </p:cNvPr>
              <p:cNvSpPr/>
              <p:nvPr/>
            </p:nvSpPr>
            <p:spPr>
              <a:xfrm>
                <a:off x="3249529" y="151826"/>
                <a:ext cx="6793147" cy="1446550"/>
              </a:xfrm>
              <a:prstGeom prst="rect">
                <a:avLst/>
              </a:prstGeom>
              <a:noFill/>
            </p:spPr>
            <p:txBody>
              <a:bodyPr wrap="square" lIns="91440" tIns="45720" rIns="91440" bIns="45720">
                <a:spAutoFit/>
              </a:bodyPr>
              <a:lstStyle/>
              <a:p>
                <a:pPr algn="ctr"/>
                <a:r>
                  <a:rPr lang="en-US" sz="8800" b="1" cap="none" spc="0" dirty="0">
                    <a:ln w="13462">
                      <a:solidFill>
                        <a:schemeClr val="bg1"/>
                      </a:solidFill>
                      <a:prstDash val="solid"/>
                    </a:ln>
                    <a:solidFill>
                      <a:srgbClr val="008000"/>
                    </a:solidFill>
                    <a:effectLst>
                      <a:outerShdw dist="38100" dir="2700000" algn="bl" rotWithShape="0">
                        <a:schemeClr val="accent5"/>
                      </a:outerShdw>
                    </a:effectLst>
                    <a:latin typeface="#9Slide03 BoosterNextFYBlack" panose="02000A03000000020004" pitchFamily="2" charset="0"/>
                  </a:rPr>
                  <a:t>KHỞI ĐỘNG</a:t>
                </a:r>
              </a:p>
            </p:txBody>
          </p:sp>
        </p:grpSp>
        <p:pic>
          <p:nvPicPr>
            <p:cNvPr id="1026" name="Picture 2" descr="Space rocket icon Royalty Free Vector Image - VectorStock"/>
            <p:cNvPicPr>
              <a:picLocks noChangeAspect="1" noChangeArrowheads="1"/>
            </p:cNvPicPr>
            <p:nvPr/>
          </p:nvPicPr>
          <p:blipFill rotWithShape="1">
            <a:blip r:embed="rId2" cstate="hqprint">
              <a:extLst>
                <a:ext uri="{BEBA8EAE-BF5A-486C-A8C5-ECC9F3942E4B}">
                  <a14:imgProps xmlns:a14="http://schemas.microsoft.com/office/drawing/2010/main">
                    <a14:imgLayer r:embed="rId3">
                      <a14:imgEffect>
                        <a14:backgroundRemoval t="10000" b="90000" l="10000" r="90000">
                          <a14:foregroundMark x1="54571" y1="39444" x2="54571" y2="39444"/>
                          <a14:foregroundMark x1="48286" y1="17222" x2="48286" y2="17222"/>
                          <a14:foregroundMark x1="69714" y1="62130" x2="69714" y2="62130"/>
                          <a14:foregroundMark x1="36286" y1="62500" x2="36286" y2="62500"/>
                          <a14:foregroundMark x1="53714" y1="72963" x2="53714" y2="72963"/>
                          <a14:foregroundMark x1="56714" y1="85926" x2="56714" y2="85926"/>
                          <a14:foregroundMark x1="50000" y1="87963" x2="50000" y2="87963"/>
                          <a14:foregroundMark x1="46429" y1="86574" x2="46429" y2="86574"/>
                          <a14:foregroundMark x1="43286" y1="85648" x2="43286" y2="85648"/>
                          <a14:foregroundMark x1="53857" y1="86111" x2="53857" y2="86111"/>
                        </a14:backgroundRemoval>
                      </a14:imgEffect>
                    </a14:imgLayer>
                  </a14:imgProps>
                </a:ext>
                <a:ext uri="{28A0092B-C50C-407E-A947-70E740481C1C}">
                  <a14:useLocalDpi xmlns:a14="http://schemas.microsoft.com/office/drawing/2010/main" val="0"/>
                </a:ext>
              </a:extLst>
            </a:blip>
            <a:srcRect l="27569" r="27328" b="8219"/>
            <a:stretch/>
          </p:blipFill>
          <p:spPr bwMode="auto">
            <a:xfrm>
              <a:off x="2826020" y="-176538"/>
              <a:ext cx="661488" cy="2076773"/>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2" descr="Text Bubbles - Cloud Text Box Png, Transparent Png - 1103x776 (#1711309)  PNG Image - PngJoy"/>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908" b="92407" l="7614" r="94205">
                        <a14:foregroundMark x1="8182" y1="49111" x2="8182" y2="49111"/>
                        <a14:foregroundMark x1="11477" y1="21648" x2="11477" y2="21648"/>
                        <a14:foregroundMark x1="17159" y1="18417" x2="17159" y2="18417"/>
                        <a14:foregroundMark x1="24773" y1="19548" x2="24773" y2="19548"/>
                        <a14:foregroundMark x1="28068" y1="14540" x2="28068" y2="14540"/>
                        <a14:foregroundMark x1="37955" y1="7754" x2="37955" y2="7754"/>
                        <a14:foregroundMark x1="53636" y1="14216" x2="53636" y2="14216"/>
                        <a14:foregroundMark x1="59773" y1="13570" x2="60795" y2="12924"/>
                        <a14:foregroundMark x1="69205" y1="11309" x2="69773" y2="11309"/>
                        <a14:foregroundMark x1="93068" y1="46527" x2="93068" y2="46527"/>
                        <a14:foregroundMark x1="94432" y1="49435" x2="94432" y2="49435"/>
                        <a14:foregroundMark x1="76364" y1="78352" x2="76364" y2="78352"/>
                        <a14:foregroundMark x1="76136" y1="78029" x2="75568" y2="78514"/>
                        <a14:foregroundMark x1="71818" y1="79160" x2="70909" y2="79806"/>
                        <a14:foregroundMark x1="67500" y1="81906" x2="67500" y2="81906"/>
                        <a14:foregroundMark x1="58409" y1="81099" x2="58409" y2="81099"/>
                        <a14:foregroundMark x1="53636" y1="79321" x2="51705" y2="79645"/>
                        <a14:foregroundMark x1="49205" y1="80291" x2="48295" y2="80452"/>
                        <a14:foregroundMark x1="43750" y1="81099" x2="36705" y2="80775"/>
                        <a14:foregroundMark x1="33750" y1="80291" x2="33295" y2="79806"/>
                        <a14:foregroundMark x1="32386" y1="78998" x2="32045" y2="78352"/>
                        <a14:foregroundMark x1="30341" y1="76252" x2="28636" y2="74798"/>
                        <a14:foregroundMark x1="27614" y1="74152" x2="26932" y2="73183"/>
                        <a14:foregroundMark x1="26136" y1="72536" x2="25568" y2="71890"/>
                        <a14:foregroundMark x1="24545" y1="70921" x2="23295" y2="69790"/>
                        <a14:foregroundMark x1="21818" y1="68336" x2="19091" y2="67690"/>
                        <a14:foregroundMark x1="18182" y1="67851" x2="16136" y2="68498"/>
                        <a14:foregroundMark x1="14886" y1="68174" x2="13977" y2="67690"/>
                        <a14:foregroundMark x1="12955" y1="66559" x2="11932" y2="64943"/>
                        <a14:foregroundMark x1="11705" y1="64620" x2="10455" y2="63166"/>
                        <a14:foregroundMark x1="9659" y1="61874" x2="8523" y2="60420"/>
                        <a14:foregroundMark x1="6932" y1="55089" x2="6818" y2="53958"/>
                        <a14:foregroundMark x1="7727" y1="47981" x2="7727" y2="46204"/>
                        <a14:foregroundMark x1="8182" y1="37318" x2="8182" y2="37318"/>
                        <a14:foregroundMark x1="55114" y1="92407" x2="55114" y2="92407"/>
                        <a14:foregroundMark x1="55114" y1="92246" x2="55114" y2="92246"/>
                        <a14:foregroundMark x1="58409" y1="89661" x2="58409" y2="89661"/>
                      </a14:backgroundRemoval>
                    </a14:imgEffect>
                  </a14:imgLayer>
                </a14:imgProps>
              </a:ext>
              <a:ext uri="{28A0092B-C50C-407E-A947-70E740481C1C}">
                <a14:useLocalDpi xmlns:a14="http://schemas.microsoft.com/office/drawing/2010/main" val="0"/>
              </a:ext>
            </a:extLst>
          </a:blip>
          <a:srcRect/>
          <a:stretch>
            <a:fillRect/>
          </a:stretch>
        </p:blipFill>
        <p:spPr bwMode="auto">
          <a:xfrm>
            <a:off x="7092743" y="-144302"/>
            <a:ext cx="5099257" cy="3083256"/>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8030921" y="482649"/>
            <a:ext cx="3259380" cy="1508105"/>
          </a:xfrm>
          <a:prstGeom prst="rect">
            <a:avLst/>
          </a:prstGeom>
        </p:spPr>
        <p:txBody>
          <a:bodyPr wrap="square">
            <a:spAutoFit/>
          </a:bodyPr>
          <a:lstStyle/>
          <a:p>
            <a:pPr algn="ctr"/>
            <a:r>
              <a:rPr lang="vi-VN" sz="2800" b="1" dirty="0">
                <a:solidFill>
                  <a:srgbClr val="006476"/>
                </a:solidFill>
                <a:latin typeface="#9Slide03 SFU Futura_12" panose="020B0604020202020204" charset="0"/>
              </a:rPr>
              <a:t>Có </a:t>
            </a:r>
            <a:r>
              <a:rPr lang="en-US" sz="2800" b="1" dirty="0">
                <a:solidFill>
                  <a:srgbClr val="006476"/>
                </a:solidFill>
                <a:latin typeface="#9Slide03 SFU Futura_12" panose="020B0604020202020204" charset="0"/>
              </a:rPr>
              <a:t>ý </a:t>
            </a:r>
            <a:r>
              <a:rPr lang="en-US" sz="2800" b="1" dirty="0" err="1">
                <a:solidFill>
                  <a:srgbClr val="006476"/>
                </a:solidFill>
                <a:latin typeface="#9Slide03 SFU Futura_12" panose="020B0604020202020204" charset="0"/>
              </a:rPr>
              <a:t>kiến</a:t>
            </a:r>
            <a:r>
              <a:rPr lang="en-US" sz="2800" b="1" dirty="0">
                <a:solidFill>
                  <a:srgbClr val="006476"/>
                </a:solidFill>
                <a:latin typeface="#9Slide03 SFU Futura_12" panose="020B0604020202020204" charset="0"/>
              </a:rPr>
              <a:t> </a:t>
            </a:r>
            <a:r>
              <a:rPr lang="en-US" sz="2800" b="1" dirty="0" err="1">
                <a:solidFill>
                  <a:srgbClr val="006476"/>
                </a:solidFill>
                <a:latin typeface="#9Slide03 SFU Futura_12" panose="020B0604020202020204" charset="0"/>
              </a:rPr>
              <a:t>cho</a:t>
            </a:r>
            <a:r>
              <a:rPr lang="en-US" sz="2800" b="1" dirty="0">
                <a:solidFill>
                  <a:srgbClr val="006476"/>
                </a:solidFill>
                <a:latin typeface="#9Slide03 SFU Futura_12" panose="020B0604020202020204" charset="0"/>
              </a:rPr>
              <a:t> </a:t>
            </a:r>
            <a:r>
              <a:rPr lang="en-US" sz="2800" b="1" dirty="0" err="1">
                <a:solidFill>
                  <a:srgbClr val="006476"/>
                </a:solidFill>
                <a:latin typeface="#9Slide03 SFU Futura_12" panose="020B0604020202020204" charset="0"/>
              </a:rPr>
              <a:t>rằng</a:t>
            </a:r>
            <a:r>
              <a:rPr lang="vi-VN" sz="2800" b="1" dirty="0">
                <a:solidFill>
                  <a:srgbClr val="006476"/>
                </a:solidFill>
                <a:latin typeface="#9Slide03 SFU Futura_12" panose="020B0604020202020204" charset="0"/>
              </a:rPr>
              <a:t>: </a:t>
            </a:r>
            <a:r>
              <a:rPr lang="vi-VN" sz="3200" b="1" dirty="0">
                <a:solidFill>
                  <a:srgbClr val="C00000"/>
                </a:solidFill>
                <a:latin typeface="#9Slide03 SFU Futura_12" panose="020B0604020202020204" charset="0"/>
              </a:rPr>
              <a:t>“Nên gọi Trái Đất là </a:t>
            </a:r>
            <a:r>
              <a:rPr lang="en-US" sz="3200" b="1" dirty="0">
                <a:solidFill>
                  <a:srgbClr val="C00000"/>
                </a:solidFill>
                <a:latin typeface="#9Slide03 SFU Futura_12" panose="020B0604020202020204" charset="0"/>
              </a:rPr>
              <a:t>TRÁI NƯỚC</a:t>
            </a:r>
            <a:r>
              <a:rPr lang="vi-VN" sz="3200" b="1" dirty="0">
                <a:solidFill>
                  <a:srgbClr val="C00000"/>
                </a:solidFill>
                <a:latin typeface="#9Slide03 SFU Futura_12" panose="020B0604020202020204" charset="0"/>
              </a:rPr>
              <a:t>”</a:t>
            </a:r>
          </a:p>
        </p:txBody>
      </p:sp>
      <p:sp>
        <p:nvSpPr>
          <p:cNvPr id="17" name="Rectangle: Rounded Corners 46">
            <a:extLst>
              <a:ext uri="{FF2B5EF4-FFF2-40B4-BE49-F238E27FC236}">
                <a16:creationId xmlns:a16="http://schemas.microsoft.com/office/drawing/2014/main" id="{1CC246BC-CAA1-4D0C-A08C-060078A6EA7C}"/>
              </a:ext>
            </a:extLst>
          </p:cNvPr>
          <p:cNvSpPr/>
          <p:nvPr/>
        </p:nvSpPr>
        <p:spPr>
          <a:xfrm>
            <a:off x="-144232" y="1460800"/>
            <a:ext cx="7316118" cy="1828432"/>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rgbClr val="FFFF00"/>
              </a:solidFill>
              <a:latin typeface="#9Slide03 SFU Futura_12" panose="020B0604020202020204" charset="0"/>
              <a:cs typeface="Arial" panose="020B0604020202020204" pitchFamily="34" charset="0"/>
            </a:endParaRPr>
          </a:p>
          <a:p>
            <a:pPr algn="ctr"/>
            <a:r>
              <a:rPr lang="en-US" sz="4400" b="1" dirty="0" err="1">
                <a:solidFill>
                  <a:schemeClr val="accent4">
                    <a:lumMod val="50000"/>
                  </a:schemeClr>
                </a:solidFill>
                <a:latin typeface="#9Slide03 SFU Futura_12" panose="020B0604020202020204" charset="0"/>
                <a:cs typeface="Arial" panose="020B0604020202020204" pitchFamily="34" charset="0"/>
              </a:rPr>
              <a:t>Em</a:t>
            </a:r>
            <a:r>
              <a:rPr lang="en-US" sz="4400" b="1" dirty="0">
                <a:solidFill>
                  <a:schemeClr val="accent4">
                    <a:lumMod val="50000"/>
                  </a:schemeClr>
                </a:solidFill>
                <a:latin typeface="#9Slide03 SFU Futura_12" panose="020B0604020202020204" charset="0"/>
                <a:cs typeface="Arial" panose="020B0604020202020204" pitchFamily="34" charset="0"/>
              </a:rPr>
              <a:t> </a:t>
            </a:r>
            <a:r>
              <a:rPr lang="en-US" sz="4400" b="1" dirty="0" err="1">
                <a:solidFill>
                  <a:schemeClr val="accent4">
                    <a:lumMod val="50000"/>
                  </a:schemeClr>
                </a:solidFill>
                <a:latin typeface="#9Slide03 SFU Futura_12" panose="020B0604020202020204" charset="0"/>
                <a:cs typeface="Arial" panose="020B0604020202020204" pitchFamily="34" charset="0"/>
              </a:rPr>
              <a:t>có</a:t>
            </a:r>
            <a:r>
              <a:rPr lang="en-US" sz="4400" b="1" dirty="0">
                <a:solidFill>
                  <a:schemeClr val="accent4">
                    <a:lumMod val="50000"/>
                  </a:schemeClr>
                </a:solidFill>
                <a:latin typeface="#9Slide03 SFU Futura_12" panose="020B0604020202020204" charset="0"/>
                <a:cs typeface="Arial" panose="020B0604020202020204" pitchFamily="34" charset="0"/>
              </a:rPr>
              <a:t> </a:t>
            </a:r>
            <a:r>
              <a:rPr lang="en-US" sz="4400" b="1" dirty="0" err="1">
                <a:solidFill>
                  <a:schemeClr val="accent4">
                    <a:lumMod val="50000"/>
                  </a:schemeClr>
                </a:solidFill>
                <a:latin typeface="#9Slide03 SFU Futura_12" panose="020B0604020202020204" charset="0"/>
                <a:cs typeface="Arial" panose="020B0604020202020204" pitchFamily="34" charset="0"/>
              </a:rPr>
              <a:t>đồng</a:t>
            </a:r>
            <a:r>
              <a:rPr lang="en-US" sz="4400" b="1" dirty="0">
                <a:solidFill>
                  <a:schemeClr val="accent4">
                    <a:lumMod val="50000"/>
                  </a:schemeClr>
                </a:solidFill>
                <a:latin typeface="#9Slide03 SFU Futura_12" panose="020B0604020202020204" charset="0"/>
                <a:cs typeface="Arial" panose="020B0604020202020204" pitchFamily="34" charset="0"/>
              </a:rPr>
              <a:t> ý </a:t>
            </a:r>
            <a:r>
              <a:rPr lang="en-US" sz="4400" b="1" dirty="0" err="1">
                <a:solidFill>
                  <a:schemeClr val="accent4">
                    <a:lumMod val="50000"/>
                  </a:schemeClr>
                </a:solidFill>
                <a:latin typeface="#9Slide03 SFU Futura_12" panose="020B0604020202020204" charset="0"/>
                <a:cs typeface="Arial" panose="020B0604020202020204" pitchFamily="34" charset="0"/>
              </a:rPr>
              <a:t>với</a:t>
            </a:r>
            <a:r>
              <a:rPr lang="en-US" sz="4400" b="1" dirty="0">
                <a:solidFill>
                  <a:schemeClr val="accent4">
                    <a:lumMod val="50000"/>
                  </a:schemeClr>
                </a:solidFill>
                <a:latin typeface="#9Slide03 SFU Futura_12" panose="020B0604020202020204" charset="0"/>
                <a:cs typeface="Arial" panose="020B0604020202020204" pitchFamily="34" charset="0"/>
              </a:rPr>
              <a:t> ý </a:t>
            </a:r>
            <a:r>
              <a:rPr lang="en-US" sz="4400" b="1" dirty="0" err="1">
                <a:solidFill>
                  <a:schemeClr val="accent4">
                    <a:lumMod val="50000"/>
                  </a:schemeClr>
                </a:solidFill>
                <a:latin typeface="#9Slide03 SFU Futura_12" panose="020B0604020202020204" charset="0"/>
                <a:cs typeface="Arial" panose="020B0604020202020204" pitchFamily="34" charset="0"/>
              </a:rPr>
              <a:t>kiến</a:t>
            </a:r>
            <a:r>
              <a:rPr lang="en-US" sz="4400" b="1" dirty="0">
                <a:solidFill>
                  <a:schemeClr val="accent4">
                    <a:lumMod val="50000"/>
                  </a:schemeClr>
                </a:solidFill>
                <a:latin typeface="#9Slide03 SFU Futura_12" panose="020B0604020202020204" charset="0"/>
                <a:cs typeface="Arial" panose="020B0604020202020204" pitchFamily="34" charset="0"/>
              </a:rPr>
              <a:t> </a:t>
            </a:r>
            <a:r>
              <a:rPr lang="en-US" sz="4400" b="1" dirty="0" err="1">
                <a:solidFill>
                  <a:schemeClr val="accent4">
                    <a:lumMod val="50000"/>
                  </a:schemeClr>
                </a:solidFill>
                <a:latin typeface="#9Slide03 SFU Futura_12" panose="020B0604020202020204" charset="0"/>
                <a:cs typeface="Arial" panose="020B0604020202020204" pitchFamily="34" charset="0"/>
              </a:rPr>
              <a:t>này</a:t>
            </a:r>
            <a:r>
              <a:rPr lang="en-US" sz="4400" b="1" dirty="0">
                <a:solidFill>
                  <a:schemeClr val="accent4">
                    <a:lumMod val="50000"/>
                  </a:schemeClr>
                </a:solidFill>
                <a:latin typeface="#9Slide03 SFU Futura_12" panose="020B0604020202020204" charset="0"/>
                <a:cs typeface="Arial" panose="020B0604020202020204" pitchFamily="34" charset="0"/>
              </a:rPr>
              <a:t> </a:t>
            </a:r>
            <a:r>
              <a:rPr lang="en-US" sz="4400" b="1" dirty="0" err="1">
                <a:solidFill>
                  <a:schemeClr val="accent4">
                    <a:lumMod val="50000"/>
                  </a:schemeClr>
                </a:solidFill>
                <a:latin typeface="#9Slide03 SFU Futura_12" panose="020B0604020202020204" charset="0"/>
                <a:cs typeface="Arial" panose="020B0604020202020204" pitchFamily="34" charset="0"/>
              </a:rPr>
              <a:t>không</a:t>
            </a:r>
            <a:r>
              <a:rPr lang="en-US" sz="4400" b="1" dirty="0">
                <a:solidFill>
                  <a:schemeClr val="accent4">
                    <a:lumMod val="50000"/>
                  </a:schemeClr>
                </a:solidFill>
                <a:latin typeface="#9Slide03 SFU Futura_12" panose="020B0604020202020204" charset="0"/>
                <a:cs typeface="Arial" panose="020B0604020202020204" pitchFamily="34" charset="0"/>
              </a:rPr>
              <a:t>? </a:t>
            </a:r>
            <a:r>
              <a:rPr lang="en-US" sz="4400" b="1" dirty="0" err="1">
                <a:solidFill>
                  <a:schemeClr val="accent4">
                    <a:lumMod val="50000"/>
                  </a:schemeClr>
                </a:solidFill>
                <a:latin typeface="#9Slide03 SFU Futura_12" panose="020B0604020202020204" charset="0"/>
                <a:cs typeface="Arial" panose="020B0604020202020204" pitchFamily="34" charset="0"/>
              </a:rPr>
              <a:t>Tại</a:t>
            </a:r>
            <a:r>
              <a:rPr lang="en-US" sz="4400" b="1" dirty="0">
                <a:solidFill>
                  <a:schemeClr val="accent4">
                    <a:lumMod val="50000"/>
                  </a:schemeClr>
                </a:solidFill>
                <a:latin typeface="#9Slide03 SFU Futura_12" panose="020B0604020202020204" charset="0"/>
                <a:cs typeface="Arial" panose="020B0604020202020204" pitchFamily="34" charset="0"/>
              </a:rPr>
              <a:t> </a:t>
            </a:r>
            <a:r>
              <a:rPr lang="en-US" sz="4400" b="1" dirty="0" err="1">
                <a:solidFill>
                  <a:schemeClr val="accent4">
                    <a:lumMod val="50000"/>
                  </a:schemeClr>
                </a:solidFill>
                <a:latin typeface="#9Slide03 SFU Futura_12" panose="020B0604020202020204" charset="0"/>
                <a:cs typeface="Arial" panose="020B0604020202020204" pitchFamily="34" charset="0"/>
              </a:rPr>
              <a:t>sao</a:t>
            </a:r>
            <a:r>
              <a:rPr lang="en-US" sz="4400" b="1" dirty="0">
                <a:solidFill>
                  <a:schemeClr val="accent4">
                    <a:lumMod val="50000"/>
                  </a:schemeClr>
                </a:solidFill>
                <a:latin typeface="#9Slide03 SFU Futura_12" panose="020B0604020202020204" charset="0"/>
                <a:cs typeface="Arial" panose="020B0604020202020204" pitchFamily="34" charset="0"/>
              </a:rPr>
              <a:t>?</a:t>
            </a:r>
            <a:endParaRPr lang="en-US" sz="5400" b="1" dirty="0">
              <a:solidFill>
                <a:srgbClr val="C00000"/>
              </a:solidFill>
              <a:latin typeface="#9Slide03 SFU Futura_12" panose="020B0604020202020204" charset="0"/>
              <a:cs typeface="Arial" panose="020B0604020202020204" pitchFamily="34" charset="0"/>
            </a:endParaRPr>
          </a:p>
        </p:txBody>
      </p:sp>
      <p:pic>
        <p:nvPicPr>
          <p:cNvPr id="18" name="Picture 2" descr="Yes And No Icon. Vector Beautiful Icon Set. Royalty Free Cliparts, Vectors,  And Stock Illustration. Image 6083911.">
            <a:extLst>
              <a:ext uri="{FF2B5EF4-FFF2-40B4-BE49-F238E27FC236}">
                <a16:creationId xmlns:a16="http://schemas.microsoft.com/office/drawing/2014/main" id="{A2BF7DD2-AD61-4E11-98B0-931D4B91926F}"/>
              </a:ext>
            </a:extLst>
          </p:cNvPr>
          <p:cNvPicPr>
            <a:picLocks noChangeAspect="1" noChangeArrowheads="1"/>
          </p:cNvPicPr>
          <p:nvPr/>
        </p:nvPicPr>
        <p:blipFill rotWithShape="1">
          <a:blip r:embed="rId6" cstate="hqprint">
            <a:extLst>
              <a:ext uri="{BEBA8EAE-BF5A-486C-A8C5-ECC9F3942E4B}">
                <a14:imgProps xmlns:a14="http://schemas.microsoft.com/office/drawing/2010/main">
                  <a14:imgLayer r:embed="rId7">
                    <a14:imgEffect>
                      <a14:backgroundRemoval t="3077" b="90000" l="1462" r="90000">
                        <a14:foregroundMark x1="5231" y1="21154" x2="5231" y2="21154"/>
                        <a14:foregroundMark x1="14462" y1="21923" x2="14462" y2="21923"/>
                        <a14:foregroundMark x1="14462" y1="21923" x2="14462" y2="21923"/>
                        <a14:foregroundMark x1="1538" y1="19692" x2="1538" y2="19692"/>
                        <a14:foregroundMark x1="24077" y1="22385" x2="24077" y2="22385"/>
                        <a14:foregroundMark x1="24077" y1="22385" x2="24077" y2="22385"/>
                        <a14:foregroundMark x1="23231" y1="8231" x2="23231" y2="8231"/>
                        <a14:foregroundMark x1="24923" y1="10692" x2="24923" y2="10692"/>
                        <a14:foregroundMark x1="24923" y1="10692" x2="24923" y2="10692"/>
                        <a14:foregroundMark x1="46615" y1="3462" x2="46615" y2="3462"/>
                        <a14:foregroundMark x1="46462" y1="3077" x2="46462" y2="3077"/>
                      </a14:backgroundRemoval>
                    </a14:imgEffect>
                  </a14:imgLayer>
                </a14:imgProps>
              </a:ext>
              <a:ext uri="{28A0092B-C50C-407E-A947-70E740481C1C}">
                <a14:useLocalDpi xmlns:a14="http://schemas.microsoft.com/office/drawing/2010/main" val="0"/>
              </a:ext>
            </a:extLst>
          </a:blip>
          <a:srcRect r="31949" b="45020"/>
          <a:stretch/>
        </p:blipFill>
        <p:spPr bwMode="auto">
          <a:xfrm>
            <a:off x="216264" y="3424953"/>
            <a:ext cx="1889245" cy="152636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Yes And No Icon. Vector Beautiful Icon Set. Royalty Free Cliparts, Vectors,  And Stock Illustration. Image 6083911.">
            <a:extLst>
              <a:ext uri="{FF2B5EF4-FFF2-40B4-BE49-F238E27FC236}">
                <a16:creationId xmlns:a16="http://schemas.microsoft.com/office/drawing/2014/main" id="{7FCEDA76-870C-4D99-9BF6-CFDDF1D9DB8E}"/>
              </a:ext>
            </a:extLst>
          </p:cNvPr>
          <p:cNvPicPr>
            <a:picLocks noChangeAspect="1" noChangeArrowheads="1"/>
          </p:cNvPicPr>
          <p:nvPr/>
        </p:nvPicPr>
        <p:blipFill rotWithShape="1">
          <a:blip r:embed="rId8" cstate="hqprint">
            <a:extLst>
              <a:ext uri="{BEBA8EAE-BF5A-486C-A8C5-ECC9F3942E4B}">
                <a14:imgProps xmlns:a14="http://schemas.microsoft.com/office/drawing/2010/main">
                  <a14:imgLayer r:embed="rId7">
                    <a14:imgEffect>
                      <a14:backgroundRemoval t="47538" b="98846" l="39231" r="98538">
                        <a14:foregroundMark x1="82923" y1="51077" x2="82923" y2="51077"/>
                        <a14:foregroundMark x1="85846" y1="53154" x2="88462" y2="56000"/>
                        <a14:foregroundMark x1="92615" y1="67308" x2="93615" y2="69923"/>
                        <a14:foregroundMark x1="94462" y1="73462" x2="94231" y2="77769"/>
                        <a14:foregroundMark x1="93231" y1="84692" x2="91154" y2="86769"/>
                        <a14:foregroundMark x1="89692" y1="89000" x2="85846" y2="92077"/>
                        <a14:foregroundMark x1="72077" y1="96615" x2="68769" y2="95385"/>
                        <a14:foregroundMark x1="64923" y1="94385" x2="58154" y2="92692"/>
                        <a14:foregroundMark x1="58154" y1="92692" x2="58154" y2="92692"/>
                        <a14:foregroundMark x1="52615" y1="85154" x2="52615" y2="85154"/>
                        <a14:foregroundMark x1="51538" y1="69923" x2="51538" y2="69923"/>
                        <a14:foregroundMark x1="51538" y1="69923" x2="51538" y2="69923"/>
                        <a14:foregroundMark x1="46615" y1="72231" x2="46615" y2="72231"/>
                        <a14:foregroundMark x1="46615" y1="72231" x2="46615" y2="72231"/>
                        <a14:foregroundMark x1="98769" y1="72231" x2="97308" y2="72231"/>
                        <a14:foregroundMark x1="96923" y1="72385" x2="96923" y2="72385"/>
                        <a14:foregroundMark x1="39231" y1="68308" x2="39231" y2="68308"/>
                        <a14:foregroundMark x1="39231" y1="68308" x2="39231" y2="68308"/>
                        <a14:foregroundMark x1="77846" y1="47615" x2="77846" y2="47615"/>
                        <a14:foregroundMark x1="72077" y1="48846" x2="72077" y2="48846"/>
                        <a14:foregroundMark x1="73077" y1="98846" x2="73077" y2="98846"/>
                      </a14:backgroundRemoval>
                    </a14:imgEffect>
                  </a14:imgLayer>
                </a14:imgProps>
              </a:ext>
              <a:ext uri="{28A0092B-C50C-407E-A947-70E740481C1C}">
                <a14:useLocalDpi xmlns:a14="http://schemas.microsoft.com/office/drawing/2010/main" val="0"/>
              </a:ext>
            </a:extLst>
          </a:blip>
          <a:srcRect l="37585" t="43659"/>
          <a:stretch/>
        </p:blipFill>
        <p:spPr bwMode="auto">
          <a:xfrm>
            <a:off x="5370292" y="3233610"/>
            <a:ext cx="1807468" cy="163155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Sinh viên Luật có nên rèn luyện kỹ năng tranh luận? - Kết nối cộng đồng  ngành luật">
            <a:extLst>
              <a:ext uri="{FF2B5EF4-FFF2-40B4-BE49-F238E27FC236}">
                <a16:creationId xmlns:a16="http://schemas.microsoft.com/office/drawing/2014/main" id="{E7F8EB1D-44FA-4B59-A6B6-AC22C788FB6A}"/>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4408" b="95592" l="3800" r="96200">
                        <a14:foregroundMark x1="3800" y1="56148" x2="12000" y2="95360"/>
                        <a14:foregroundMark x1="12600" y1="95592" x2="16800" y2="93503"/>
                        <a14:foregroundMark x1="74800" y1="47100" x2="78800" y2="82599"/>
                        <a14:foregroundMark x1="78800" y1="82599" x2="78800" y2="78422"/>
                        <a14:foregroundMark x1="82400" y1="9281" x2="86800" y2="42923"/>
                        <a14:foregroundMark x1="93000" y1="37819" x2="96200" y2="61021"/>
                        <a14:foregroundMark x1="80600" y1="12993" x2="78600" y2="13689"/>
                        <a14:foregroundMark x1="78200" y1="4408" x2="90000" y2="13689"/>
                        <a14:foregroundMark x1="88800" y1="8585" x2="83600" y2="4872"/>
                        <a14:foregroundMark x1="78000" y1="9977" x2="78600" y2="14385"/>
                        <a14:foregroundMark x1="73600" y1="14153" x2="73600" y2="14153"/>
                        <a14:foregroundMark x1="78200" y1="38515" x2="73200" y2="43619"/>
                        <a14:foregroundMark x1="78200" y1="12297" x2="78800" y2="17169"/>
                        <a14:foregroundMark x1="73800" y1="9281" x2="72400" y2="16241"/>
                        <a14:foregroundMark x1="28400" y1="14153" x2="33600" y2="18561"/>
                        <a14:foregroundMark x1="23400" y1="16937" x2="22800" y2="19258"/>
                        <a14:foregroundMark x1="22200" y1="18561" x2="22200" y2="18561"/>
                        <a14:foregroundMark x1="21200" y1="17865" x2="21200" y2="17865"/>
                        <a14:foregroundMark x1="20600" y1="17633" x2="20600" y2="17633"/>
                        <a14:foregroundMark x1="28600" y1="16937" x2="28600" y2="16937"/>
                        <a14:foregroundMark x1="29600" y1="18561" x2="29600" y2="18561"/>
                      </a14:backgroundRemoval>
                    </a14:imgEffect>
                  </a14:imgLayer>
                </a14:imgProps>
              </a:ext>
              <a:ext uri="{28A0092B-C50C-407E-A947-70E740481C1C}">
                <a14:useLocalDpi xmlns:a14="http://schemas.microsoft.com/office/drawing/2010/main" val="0"/>
              </a:ext>
            </a:extLst>
          </a:blip>
          <a:srcRect/>
          <a:stretch>
            <a:fillRect/>
          </a:stretch>
        </p:blipFill>
        <p:spPr bwMode="auto">
          <a:xfrm>
            <a:off x="2046428" y="3817914"/>
            <a:ext cx="3382946" cy="29160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Phương pháp xác định tuổi của Trái Đất"/>
          <p:cNvPicPr>
            <a:picLocks noChangeAspect="1" noChangeArrowheads="1"/>
          </p:cNvPicPr>
          <p:nvPr/>
        </p:nvPicPr>
        <p:blipFill>
          <a:blip r:embed="rId11">
            <a:extLst>
              <a:ext uri="{28A0092B-C50C-407E-A947-70E740481C1C}">
                <a14:useLocalDpi xmlns:a14="http://schemas.microsoft.com/office/drawing/2010/main" val="0"/>
              </a:ext>
            </a:extLst>
          </a:blip>
          <a:srcRect l="17384" r="16615"/>
          <a:stretch>
            <a:fillRect/>
          </a:stretch>
        </p:blipFill>
        <p:spPr bwMode="auto">
          <a:xfrm>
            <a:off x="7620033" y="2617705"/>
            <a:ext cx="4212760" cy="4240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530746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par>
                                <p:cTn id="8" presetID="22" presetClass="entr" presetSubtype="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up)">
                                      <p:cBhvr>
                                        <p:cTn id="10" dur="500"/>
                                        <p:tgtEl>
                                          <p:spTgt spid="15"/>
                                        </p:tgtEl>
                                      </p:cBhvr>
                                    </p:animEffect>
                                  </p:childTnLst>
                                </p:cTn>
                              </p:par>
                              <p:par>
                                <p:cTn id="11" presetID="22" presetClass="entr" presetSubtype="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up)">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1000"/>
                                        <p:tgtEl>
                                          <p:spTgt spid="17"/>
                                        </p:tgtEl>
                                      </p:cBhvr>
                                    </p:animEffect>
                                    <p:anim calcmode="lin" valueType="num">
                                      <p:cBhvr>
                                        <p:cTn id="19" dur="1000" fill="hold"/>
                                        <p:tgtEl>
                                          <p:spTgt spid="17"/>
                                        </p:tgtEl>
                                        <p:attrNameLst>
                                          <p:attrName>ppt_x</p:attrName>
                                        </p:attrNameLst>
                                      </p:cBhvr>
                                      <p:tavLst>
                                        <p:tav tm="0">
                                          <p:val>
                                            <p:strVal val="#ppt_x"/>
                                          </p:val>
                                        </p:tav>
                                        <p:tav tm="100000">
                                          <p:val>
                                            <p:strVal val="#ppt_x"/>
                                          </p:val>
                                        </p:tav>
                                      </p:tavLst>
                                    </p:anim>
                                    <p:anim calcmode="lin" valueType="num">
                                      <p:cBhvr>
                                        <p:cTn id="20" dur="1000" fill="hold"/>
                                        <p:tgtEl>
                                          <p:spTgt spid="17"/>
                                        </p:tgtEl>
                                        <p:attrNameLst>
                                          <p:attrName>ppt_y</p:attrName>
                                        </p:attrNameLst>
                                      </p:cBhvr>
                                      <p:tavLst>
                                        <p:tav tm="0">
                                          <p:val>
                                            <p:strVal val="#ppt_y-.1"/>
                                          </p:val>
                                        </p:tav>
                                        <p:tav tm="100000">
                                          <p:val>
                                            <p:strVal val="#ppt_y"/>
                                          </p:val>
                                        </p:tav>
                                      </p:tavLst>
                                    </p:anim>
                                  </p:childTnLst>
                                </p:cTn>
                              </p:par>
                              <p:par>
                                <p:cTn id="21" presetID="47"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1000"/>
                                        <p:tgtEl>
                                          <p:spTgt spid="18"/>
                                        </p:tgtEl>
                                      </p:cBhvr>
                                    </p:animEffect>
                                    <p:anim calcmode="lin" valueType="num">
                                      <p:cBhvr>
                                        <p:cTn id="24" dur="1000" fill="hold"/>
                                        <p:tgtEl>
                                          <p:spTgt spid="18"/>
                                        </p:tgtEl>
                                        <p:attrNameLst>
                                          <p:attrName>ppt_x</p:attrName>
                                        </p:attrNameLst>
                                      </p:cBhvr>
                                      <p:tavLst>
                                        <p:tav tm="0">
                                          <p:val>
                                            <p:strVal val="#ppt_x"/>
                                          </p:val>
                                        </p:tav>
                                        <p:tav tm="100000">
                                          <p:val>
                                            <p:strVal val="#ppt_x"/>
                                          </p:val>
                                        </p:tav>
                                      </p:tavLst>
                                    </p:anim>
                                    <p:anim calcmode="lin" valueType="num">
                                      <p:cBhvr>
                                        <p:cTn id="25" dur="1000" fill="hold"/>
                                        <p:tgtEl>
                                          <p:spTgt spid="18"/>
                                        </p:tgtEl>
                                        <p:attrNameLst>
                                          <p:attrName>ppt_y</p:attrName>
                                        </p:attrNameLst>
                                      </p:cBhvr>
                                      <p:tavLst>
                                        <p:tav tm="0">
                                          <p:val>
                                            <p:strVal val="#ppt_y-.1"/>
                                          </p:val>
                                        </p:tav>
                                        <p:tav tm="100000">
                                          <p:val>
                                            <p:strVal val="#ppt_y"/>
                                          </p:val>
                                        </p:tav>
                                      </p:tavLst>
                                    </p:anim>
                                  </p:childTnLst>
                                </p:cTn>
                              </p:par>
                              <p:par>
                                <p:cTn id="26" presetID="47" presetClass="entr" presetSubtype="0"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1000"/>
                                        <p:tgtEl>
                                          <p:spTgt spid="21"/>
                                        </p:tgtEl>
                                      </p:cBhvr>
                                    </p:animEffect>
                                    <p:anim calcmode="lin" valueType="num">
                                      <p:cBhvr>
                                        <p:cTn id="29" dur="1000" fill="hold"/>
                                        <p:tgtEl>
                                          <p:spTgt spid="21"/>
                                        </p:tgtEl>
                                        <p:attrNameLst>
                                          <p:attrName>ppt_x</p:attrName>
                                        </p:attrNameLst>
                                      </p:cBhvr>
                                      <p:tavLst>
                                        <p:tav tm="0">
                                          <p:val>
                                            <p:strVal val="#ppt_x"/>
                                          </p:val>
                                        </p:tav>
                                        <p:tav tm="100000">
                                          <p:val>
                                            <p:strVal val="#ppt_x"/>
                                          </p:val>
                                        </p:tav>
                                      </p:tavLst>
                                    </p:anim>
                                    <p:anim calcmode="lin" valueType="num">
                                      <p:cBhvr>
                                        <p:cTn id="30" dur="1000" fill="hold"/>
                                        <p:tgtEl>
                                          <p:spTgt spid="21"/>
                                        </p:tgtEl>
                                        <p:attrNameLst>
                                          <p:attrName>ppt_y</p:attrName>
                                        </p:attrNameLst>
                                      </p:cBhvr>
                                      <p:tavLst>
                                        <p:tav tm="0">
                                          <p:val>
                                            <p:strVal val="#ppt_y-.1"/>
                                          </p:val>
                                        </p:tav>
                                        <p:tav tm="100000">
                                          <p:val>
                                            <p:strVal val="#ppt_y"/>
                                          </p:val>
                                        </p:tav>
                                      </p:tavLst>
                                    </p:anim>
                                  </p:childTnLst>
                                </p:cTn>
                              </p:par>
                              <p:par>
                                <p:cTn id="31" presetID="47"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1000"/>
                                        <p:tgtEl>
                                          <p:spTgt spid="19"/>
                                        </p:tgtEl>
                                      </p:cBhvr>
                                    </p:animEffect>
                                    <p:anim calcmode="lin" valueType="num">
                                      <p:cBhvr>
                                        <p:cTn id="34" dur="1000" fill="hold"/>
                                        <p:tgtEl>
                                          <p:spTgt spid="19"/>
                                        </p:tgtEl>
                                        <p:attrNameLst>
                                          <p:attrName>ppt_x</p:attrName>
                                        </p:attrNameLst>
                                      </p:cBhvr>
                                      <p:tavLst>
                                        <p:tav tm="0">
                                          <p:val>
                                            <p:strVal val="#ppt_x"/>
                                          </p:val>
                                        </p:tav>
                                        <p:tav tm="100000">
                                          <p:val>
                                            <p:strVal val="#ppt_x"/>
                                          </p:val>
                                        </p:tav>
                                      </p:tavLst>
                                    </p:anim>
                                    <p:anim calcmode="lin" valueType="num">
                                      <p:cBhvr>
                                        <p:cTn id="3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214B569-12B0-4A68-85A7-AC2023DAA4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055" y="1129614"/>
            <a:ext cx="12013889" cy="5728386"/>
          </a:xfrm>
          <a:prstGeom prst="rect">
            <a:avLst/>
          </a:prstGeom>
        </p:spPr>
      </p:pic>
      <p:sp>
        <p:nvSpPr>
          <p:cNvPr id="6" name="Rectangle 5">
            <a:extLst>
              <a:ext uri="{FF2B5EF4-FFF2-40B4-BE49-F238E27FC236}">
                <a16:creationId xmlns:a16="http://schemas.microsoft.com/office/drawing/2014/main" id="{BB8B20EF-80B7-4665-B2B9-F112B52E914E}"/>
              </a:ext>
            </a:extLst>
          </p:cNvPr>
          <p:cNvSpPr/>
          <p:nvPr/>
        </p:nvSpPr>
        <p:spPr>
          <a:xfrm>
            <a:off x="1823897" y="492122"/>
            <a:ext cx="9933058" cy="461665"/>
          </a:xfrm>
          <a:prstGeom prst="rect">
            <a:avLst/>
          </a:prstGeom>
        </p:spPr>
        <p:txBody>
          <a:bodyPr wrap="square">
            <a:spAutoFit/>
          </a:bodyPr>
          <a:lstStyle/>
          <a:p>
            <a:pPr algn="ctr"/>
            <a:r>
              <a:rPr lang="vi-VN" sz="2400" b="1" dirty="0">
                <a:solidFill>
                  <a:srgbClr val="002060"/>
                </a:solidFill>
                <a:latin typeface="+mj-lt"/>
                <a:ea typeface="#9Slide03 Roboto Condensed" panose="02000000000000000000" pitchFamily="2" charset="0"/>
              </a:rPr>
              <a:t>Tiết 32 - </a:t>
            </a:r>
            <a:r>
              <a:rPr lang="en-US" sz="2400" b="1" dirty="0">
                <a:solidFill>
                  <a:srgbClr val="002060"/>
                </a:solidFill>
                <a:latin typeface="+mj-lt"/>
                <a:ea typeface="#9Slide03 Roboto Condensed" panose="02000000000000000000" pitchFamily="2" charset="0"/>
              </a:rPr>
              <a:t>Bài </a:t>
            </a:r>
            <a:r>
              <a:rPr lang="en-US" sz="2400" b="1">
                <a:solidFill>
                  <a:srgbClr val="002060"/>
                </a:solidFill>
                <a:latin typeface="+mj-lt"/>
                <a:ea typeface="#9Slide03 Roboto Condensed" panose="02000000000000000000" pitchFamily="2" charset="0"/>
              </a:rPr>
              <a:t>19: </a:t>
            </a:r>
            <a:r>
              <a:rPr lang="en-US" sz="2400" b="1" dirty="0">
                <a:solidFill>
                  <a:srgbClr val="002060"/>
                </a:solidFill>
                <a:latin typeface="+mj-lt"/>
                <a:ea typeface="#9Slide03 Roboto Condensed" panose="02000000000000000000" pitchFamily="2" charset="0"/>
              </a:rPr>
              <a:t>THỦY QUYỂN VÀ VÒNG TUẦN HOÀN LỚN CỦA NƯỚC</a:t>
            </a:r>
            <a:endParaRPr lang="en-US" sz="2400" dirty="0">
              <a:solidFill>
                <a:srgbClr val="002060"/>
              </a:solidFill>
              <a:latin typeface="+mj-lt"/>
              <a:ea typeface="#9Slide03 Roboto Condensed" panose="02000000000000000000" pitchFamily="2" charset="0"/>
            </a:endParaRPr>
          </a:p>
        </p:txBody>
      </p:sp>
      <p:sp>
        <p:nvSpPr>
          <p:cNvPr id="7" name="Rectangle 6">
            <a:extLst>
              <a:ext uri="{FF2B5EF4-FFF2-40B4-BE49-F238E27FC236}">
                <a16:creationId xmlns:a16="http://schemas.microsoft.com/office/drawing/2014/main" id="{A92F310A-EA64-4DB9-85FF-5D160D3BAE37}"/>
              </a:ext>
            </a:extLst>
          </p:cNvPr>
          <p:cNvSpPr/>
          <p:nvPr/>
        </p:nvSpPr>
        <p:spPr>
          <a:xfrm>
            <a:off x="3205722" y="0"/>
            <a:ext cx="6391631" cy="492122"/>
          </a:xfrm>
          <a:prstGeom prst="rect">
            <a:avLst/>
          </a:prstGeom>
        </p:spPr>
        <p:txBody>
          <a:bodyPr wrap="square">
            <a:spAutoFit/>
          </a:bodyPr>
          <a:lstStyle/>
          <a:p>
            <a:pPr indent="180340" algn="ctr">
              <a:lnSpc>
                <a:spcPct val="115000"/>
              </a:lnSpc>
            </a:pPr>
            <a:r>
              <a:rPr lang="en-US" sz="2400" b="1" kern="1400" spc="-50" dirty="0" err="1">
                <a:solidFill>
                  <a:srgbClr val="002060"/>
                </a:solidFill>
                <a:latin typeface="+mj-lt"/>
                <a:ea typeface="#9Slide03 Roboto Condensed" panose="02000000000000000000" pitchFamily="2" charset="0"/>
              </a:rPr>
              <a:t>Chương</a:t>
            </a:r>
            <a:r>
              <a:rPr lang="en-US" sz="2400" b="1" kern="1400" spc="-50" dirty="0">
                <a:solidFill>
                  <a:srgbClr val="002060"/>
                </a:solidFill>
                <a:latin typeface="+mj-lt"/>
                <a:ea typeface="#9Slide03 Roboto Condensed" panose="02000000000000000000" pitchFamily="2" charset="0"/>
              </a:rPr>
              <a:t> 5</a:t>
            </a:r>
            <a:r>
              <a:rPr lang="en-US" sz="2400" b="1" kern="1400" spc="-50">
                <a:solidFill>
                  <a:srgbClr val="002060"/>
                </a:solidFill>
                <a:latin typeface="+mj-lt"/>
                <a:ea typeface="#9Slide03 Roboto Condensed" panose="02000000000000000000" pitchFamily="2" charset="0"/>
              </a:rPr>
              <a:t>: NƯỚC </a:t>
            </a:r>
            <a:r>
              <a:rPr lang="en-US" sz="2400" b="1" kern="1400" spc="-50" dirty="0">
                <a:solidFill>
                  <a:srgbClr val="002060"/>
                </a:solidFill>
                <a:latin typeface="+mj-lt"/>
                <a:ea typeface="#9Slide03 Roboto Condensed" panose="02000000000000000000" pitchFamily="2" charset="0"/>
              </a:rPr>
              <a:t>TRÊN TRÁI ĐẤT</a:t>
            </a:r>
            <a:endParaRPr lang="en-US" sz="2400" dirty="0">
              <a:solidFill>
                <a:srgbClr val="002060"/>
              </a:solidFill>
              <a:latin typeface="+mj-lt"/>
              <a:ea typeface="#9Slide03 Roboto Condensed" panose="02000000000000000000" pitchFamily="2" charset="0"/>
            </a:endParaRPr>
          </a:p>
        </p:txBody>
      </p:sp>
      <p:sp>
        <p:nvSpPr>
          <p:cNvPr id="8" name="Rectangle 7">
            <a:extLst>
              <a:ext uri="{FF2B5EF4-FFF2-40B4-BE49-F238E27FC236}">
                <a16:creationId xmlns:a16="http://schemas.microsoft.com/office/drawing/2014/main" id="{BCE998C3-74E2-4C73-875C-C486A2192656}"/>
              </a:ext>
            </a:extLst>
          </p:cNvPr>
          <p:cNvSpPr/>
          <p:nvPr/>
        </p:nvSpPr>
        <p:spPr>
          <a:xfrm>
            <a:off x="272091" y="1445909"/>
            <a:ext cx="2353529" cy="584775"/>
          </a:xfrm>
          <a:prstGeom prst="rect">
            <a:avLst/>
          </a:prstGeom>
        </p:spPr>
        <p:txBody>
          <a:bodyPr wrap="none">
            <a:spAutoFit/>
          </a:bodyPr>
          <a:lstStyle/>
          <a:p>
            <a:pPr algn="ctr" defTabSz="1371600">
              <a:defRPr/>
            </a:pPr>
            <a:r>
              <a:rPr lang="en-US" sz="3200" dirty="0">
                <a:solidFill>
                  <a:srgbClr val="FFFF00"/>
                </a:solidFill>
                <a:latin typeface="#9Slide05 Lobster" panose="02000506000000020003" pitchFamily="2" charset="0"/>
              </a:rPr>
              <a:t>1</a:t>
            </a:r>
            <a:r>
              <a:rPr lang="en-US" sz="3200">
                <a:solidFill>
                  <a:srgbClr val="FFFF00"/>
                </a:solidFill>
                <a:latin typeface="#9Slide05 Lobster" panose="02000506000000020003" pitchFamily="2" charset="0"/>
              </a:rPr>
              <a:t>. Thủy quyển</a:t>
            </a:r>
            <a:endParaRPr lang="en-US" sz="3200" dirty="0">
              <a:solidFill>
                <a:srgbClr val="FFFF00"/>
              </a:solidFill>
              <a:latin typeface="#9Slide05 Lobster" panose="02000506000000020003" pitchFamily="2" charset="0"/>
            </a:endParaRPr>
          </a:p>
        </p:txBody>
      </p:sp>
      <p:sp>
        <p:nvSpPr>
          <p:cNvPr id="9" name="Rectangle: Rounded Corners 46">
            <a:extLst>
              <a:ext uri="{FF2B5EF4-FFF2-40B4-BE49-F238E27FC236}">
                <a16:creationId xmlns:a16="http://schemas.microsoft.com/office/drawing/2014/main" id="{6944B270-4550-442A-AFB0-811D320B2953}"/>
              </a:ext>
            </a:extLst>
          </p:cNvPr>
          <p:cNvSpPr/>
          <p:nvPr/>
        </p:nvSpPr>
        <p:spPr>
          <a:xfrm>
            <a:off x="287225" y="1763880"/>
            <a:ext cx="11632684" cy="1737319"/>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600">
                <a:solidFill>
                  <a:schemeClr val="bg1"/>
                </a:solidFill>
                <a:latin typeface="Times New Roman" panose="02020603050405020304" pitchFamily="18" charset="0"/>
                <a:cs typeface="Times New Roman" panose="02020603050405020304" pitchFamily="18" charset="0"/>
              </a:rPr>
              <a:t>- Khái niệm: </a:t>
            </a:r>
            <a:r>
              <a:rPr lang="vi-VN" sz="2600">
                <a:solidFill>
                  <a:schemeClr val="bg1"/>
                </a:solidFill>
                <a:latin typeface="Times New Roman" panose="02020603050405020304" pitchFamily="18" charset="0"/>
                <a:cs typeface="Times New Roman" panose="02020603050405020304" pitchFamily="18" charset="0"/>
              </a:rPr>
              <a:t>Thuỷ </a:t>
            </a:r>
            <a:r>
              <a:rPr lang="vi-VN" sz="2600" dirty="0">
                <a:solidFill>
                  <a:schemeClr val="bg1"/>
                </a:solidFill>
                <a:latin typeface="Times New Roman" panose="02020603050405020304" pitchFamily="18" charset="0"/>
                <a:cs typeface="Times New Roman" panose="02020603050405020304" pitchFamily="18" charset="0"/>
              </a:rPr>
              <a:t>quyển là toàn bộ lớp nước bao quanh Trái Đất, nằm trên bề mặt và bên trong của vỏ Trái Đất.</a:t>
            </a:r>
            <a:endParaRPr lang="en-US" sz="2600" dirty="0">
              <a:solidFill>
                <a:schemeClr val="bg1"/>
              </a:solidFill>
              <a:latin typeface="Times New Roman" panose="02020603050405020304" pitchFamily="18" charset="0"/>
              <a:cs typeface="Times New Roman" panose="02020603050405020304" pitchFamily="18" charset="0"/>
            </a:endParaRPr>
          </a:p>
        </p:txBody>
      </p:sp>
      <p:sp>
        <p:nvSpPr>
          <p:cNvPr id="22" name="TextBox 6">
            <a:extLst>
              <a:ext uri="{FF2B5EF4-FFF2-40B4-BE49-F238E27FC236}">
                <a16:creationId xmlns:a16="http://schemas.microsoft.com/office/drawing/2014/main" id="{02DFC2C1-2B93-4ED8-BFB9-1BA3209F73E8}"/>
              </a:ext>
            </a:extLst>
          </p:cNvPr>
          <p:cNvSpPr txBox="1">
            <a:spLocks noChangeArrowheads="1"/>
          </p:cNvSpPr>
          <p:nvPr/>
        </p:nvSpPr>
        <p:spPr bwMode="auto">
          <a:xfrm>
            <a:off x="395465" y="3677026"/>
            <a:ext cx="275554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r>
              <a:rPr lang="en-US" altLang="en-US" sz="2600">
                <a:solidFill>
                  <a:srgbClr val="FFFFFF"/>
                </a:solidFill>
                <a:latin typeface="Times New Roman" panose="02020603050405020304" pitchFamily="18" charset="0"/>
                <a:cs typeface="Times New Roman" panose="02020603050405020304" pitchFamily="18" charset="0"/>
              </a:rPr>
              <a:t>- Thành phần gồm: </a:t>
            </a:r>
          </a:p>
        </p:txBody>
      </p:sp>
      <p:sp>
        <p:nvSpPr>
          <p:cNvPr id="23" name="TextBox 6">
            <a:extLst>
              <a:ext uri="{FF2B5EF4-FFF2-40B4-BE49-F238E27FC236}">
                <a16:creationId xmlns:a16="http://schemas.microsoft.com/office/drawing/2014/main" id="{7A4D30EB-9E04-4E3A-9EC7-AC89E2F56FE5}"/>
              </a:ext>
            </a:extLst>
          </p:cNvPr>
          <p:cNvSpPr txBox="1">
            <a:spLocks noChangeArrowheads="1"/>
          </p:cNvSpPr>
          <p:nvPr/>
        </p:nvSpPr>
        <p:spPr bwMode="auto">
          <a:xfrm>
            <a:off x="3473053" y="3134101"/>
            <a:ext cx="757088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r>
              <a:rPr lang="en-US" altLang="en-US" sz="2600">
                <a:solidFill>
                  <a:srgbClr val="FFFFFF"/>
                </a:solidFill>
                <a:latin typeface="Times New Roman" panose="02020603050405020304" pitchFamily="18" charset="0"/>
                <a:cs typeface="Times New Roman" panose="02020603050405020304" pitchFamily="18" charset="0"/>
              </a:rPr>
              <a:t>Nước mặn (97.5 %): Biển, đại dương</a:t>
            </a:r>
          </a:p>
        </p:txBody>
      </p:sp>
      <p:sp>
        <p:nvSpPr>
          <p:cNvPr id="24" name="TextBox 6">
            <a:extLst>
              <a:ext uri="{FF2B5EF4-FFF2-40B4-BE49-F238E27FC236}">
                <a16:creationId xmlns:a16="http://schemas.microsoft.com/office/drawing/2014/main" id="{DC329D9D-EE56-451B-9623-7BDB45ADB007}"/>
              </a:ext>
            </a:extLst>
          </p:cNvPr>
          <p:cNvSpPr txBox="1">
            <a:spLocks noChangeArrowheads="1"/>
          </p:cNvSpPr>
          <p:nvPr/>
        </p:nvSpPr>
        <p:spPr bwMode="auto">
          <a:xfrm>
            <a:off x="3634106" y="3677026"/>
            <a:ext cx="865386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r>
              <a:rPr lang="en-US" altLang="en-US" sz="2600">
                <a:solidFill>
                  <a:srgbClr val="FFFFFF"/>
                </a:solidFill>
                <a:latin typeface="Times New Roman" panose="02020603050405020304" pitchFamily="18" charset="0"/>
                <a:cs typeface="Times New Roman" panose="02020603050405020304" pitchFamily="18" charset="0"/>
              </a:rPr>
              <a:t>Nước ngọt (2.5 %): </a:t>
            </a:r>
            <a:r>
              <a:rPr lang="vi-VN" sz="2600">
                <a:solidFill>
                  <a:schemeClr val="bg1"/>
                </a:solidFill>
                <a:latin typeface="Times New Roman" panose="02020603050405020304" pitchFamily="18" charset="0"/>
                <a:cs typeface="Times New Roman" panose="02020603050405020304" pitchFamily="18" charset="0"/>
              </a:rPr>
              <a:t>sông, hồ, đầm lầy, nước dưới đất (nước ngầm), tuyết, băng và hơi nước trong khí quyền.</a:t>
            </a:r>
            <a:endParaRPr lang="en-US" altLang="en-US" sz="2600">
              <a:solidFill>
                <a:srgbClr val="FFFFFF"/>
              </a:solidFill>
              <a:latin typeface="Times New Roman" panose="02020603050405020304" pitchFamily="18" charset="0"/>
              <a:cs typeface="Times New Roman" panose="02020603050405020304" pitchFamily="18" charset="0"/>
            </a:endParaRPr>
          </a:p>
        </p:txBody>
      </p:sp>
      <p:cxnSp>
        <p:nvCxnSpPr>
          <p:cNvPr id="27" name="Straight Arrow Connector 26">
            <a:extLst>
              <a:ext uri="{FF2B5EF4-FFF2-40B4-BE49-F238E27FC236}">
                <a16:creationId xmlns:a16="http://schemas.microsoft.com/office/drawing/2014/main" id="{E1FB8CCA-333B-4AB7-9F99-8956390C42CC}"/>
              </a:ext>
            </a:extLst>
          </p:cNvPr>
          <p:cNvCxnSpPr>
            <a:cxnSpLocks/>
          </p:cNvCxnSpPr>
          <p:nvPr/>
        </p:nvCxnSpPr>
        <p:spPr>
          <a:xfrm>
            <a:off x="3157140" y="3980239"/>
            <a:ext cx="488950" cy="1587"/>
          </a:xfrm>
          <a:prstGeom prst="straightConnector1">
            <a:avLst/>
          </a:prstGeom>
          <a:noFill/>
          <a:ln w="9525" cap="flat" cmpd="sng" algn="ctr">
            <a:solidFill>
              <a:srgbClr val="BBE0E3">
                <a:shade val="95000"/>
                <a:satMod val="105000"/>
              </a:srgbClr>
            </a:solidFill>
            <a:prstDash val="solid"/>
            <a:tailEnd type="triangle"/>
          </a:ln>
          <a:effectLst/>
        </p:spPr>
      </p:cxnSp>
      <p:cxnSp>
        <p:nvCxnSpPr>
          <p:cNvPr id="30" name="Straight Arrow Connector 29">
            <a:extLst>
              <a:ext uri="{FF2B5EF4-FFF2-40B4-BE49-F238E27FC236}">
                <a16:creationId xmlns:a16="http://schemas.microsoft.com/office/drawing/2014/main" id="{7882AD7F-29C6-4F14-BC0B-5BA1A50134B5}"/>
              </a:ext>
            </a:extLst>
          </p:cNvPr>
          <p:cNvCxnSpPr>
            <a:cxnSpLocks/>
          </p:cNvCxnSpPr>
          <p:nvPr/>
        </p:nvCxnSpPr>
        <p:spPr>
          <a:xfrm flipV="1">
            <a:off x="3163490" y="3521451"/>
            <a:ext cx="309563" cy="371475"/>
          </a:xfrm>
          <a:prstGeom prst="straightConnector1">
            <a:avLst/>
          </a:prstGeom>
          <a:noFill/>
          <a:ln w="9525" cap="flat" cmpd="sng" algn="ctr">
            <a:solidFill>
              <a:srgbClr val="BBE0E3">
                <a:shade val="95000"/>
                <a:satMod val="105000"/>
              </a:srgbClr>
            </a:solidFill>
            <a:prstDash val="solid"/>
            <a:tailEnd type="triangle"/>
          </a:ln>
          <a:effectLst/>
        </p:spPr>
      </p:cxnSp>
      <p:sp>
        <p:nvSpPr>
          <p:cNvPr id="31" name="Rectangle 30">
            <a:extLst>
              <a:ext uri="{FF2B5EF4-FFF2-40B4-BE49-F238E27FC236}">
                <a16:creationId xmlns:a16="http://schemas.microsoft.com/office/drawing/2014/main" id="{5D060B5C-2432-4153-B6B8-184EB6493696}"/>
              </a:ext>
            </a:extLst>
          </p:cNvPr>
          <p:cNvSpPr/>
          <p:nvPr/>
        </p:nvSpPr>
        <p:spPr>
          <a:xfrm>
            <a:off x="272091" y="4594824"/>
            <a:ext cx="8016938" cy="584775"/>
          </a:xfrm>
          <a:prstGeom prst="rect">
            <a:avLst/>
          </a:prstGeom>
        </p:spPr>
        <p:txBody>
          <a:bodyPr wrap="none">
            <a:spAutoFit/>
          </a:bodyPr>
          <a:lstStyle/>
          <a:p>
            <a:pPr algn="ctr" defTabSz="1371600">
              <a:defRPr/>
            </a:pPr>
            <a:r>
              <a:rPr lang="en-US" sz="3200" dirty="0">
                <a:solidFill>
                  <a:srgbClr val="FFFF00"/>
                </a:solidFill>
                <a:latin typeface="#9Slide05 Lobster" panose="02000506000000020003" pitchFamily="2" charset="0"/>
              </a:rPr>
              <a:t>2</a:t>
            </a:r>
            <a:r>
              <a:rPr lang="en-US" sz="3200">
                <a:solidFill>
                  <a:srgbClr val="FFFF00"/>
                </a:solidFill>
                <a:latin typeface="#9Slide05 Lobster" panose="02000506000000020003" pitchFamily="2" charset="0"/>
              </a:rPr>
              <a:t>. Vòng tuần hoàn của nước ( Giảm tải - Tự học) </a:t>
            </a:r>
            <a:endParaRPr lang="en-US" sz="3200" dirty="0">
              <a:solidFill>
                <a:srgbClr val="FFFF00"/>
              </a:solidFill>
              <a:latin typeface="#9Slide05 Lobster" panose="02000506000000020003" pitchFamily="2" charset="0"/>
            </a:endParaRPr>
          </a:p>
        </p:txBody>
      </p:sp>
      <p:sp>
        <p:nvSpPr>
          <p:cNvPr id="13" name="Rectangle 12">
            <a:extLst>
              <a:ext uri="{FF2B5EF4-FFF2-40B4-BE49-F238E27FC236}">
                <a16:creationId xmlns:a16="http://schemas.microsoft.com/office/drawing/2014/main" id="{37B4B2AA-E06D-4C5E-B3BB-20D7A1C20B8E}"/>
              </a:ext>
            </a:extLst>
          </p:cNvPr>
          <p:cNvSpPr/>
          <p:nvPr/>
        </p:nvSpPr>
        <p:spPr>
          <a:xfrm>
            <a:off x="374648" y="5147885"/>
            <a:ext cx="4889480" cy="1569660"/>
          </a:xfrm>
          <a:prstGeom prst="rect">
            <a:avLst/>
          </a:prstGeom>
        </p:spPr>
        <p:txBody>
          <a:bodyPr wrap="none">
            <a:spAutoFit/>
          </a:bodyPr>
          <a:lstStyle/>
          <a:p>
            <a:pPr defTabSz="1371600">
              <a:defRPr/>
            </a:pPr>
            <a:r>
              <a:rPr lang="en-US" sz="2400" b="1">
                <a:solidFill>
                  <a:schemeClr val="bg1"/>
                </a:solidFill>
                <a:latin typeface="Times New Roman" panose="02020603050405020304" pitchFamily="18" charset="0"/>
                <a:cs typeface="Times New Roman" panose="02020603050405020304" pitchFamily="18" charset="0"/>
              </a:rPr>
              <a:t>BTVN: </a:t>
            </a:r>
          </a:p>
          <a:p>
            <a:pPr defTabSz="1371600">
              <a:defRPr/>
            </a:pPr>
            <a:r>
              <a:rPr lang="en-US" sz="2400">
                <a:solidFill>
                  <a:schemeClr val="bg1"/>
                </a:solidFill>
                <a:latin typeface="Times New Roman" panose="02020603050405020304" pitchFamily="18" charset="0"/>
                <a:cs typeface="Times New Roman" panose="02020603050405020304" pitchFamily="18" charset="0"/>
              </a:rPr>
              <a:t>- Làm Sách bài tập</a:t>
            </a:r>
          </a:p>
          <a:p>
            <a:pPr defTabSz="1371600">
              <a:defRPr/>
            </a:pPr>
            <a:r>
              <a:rPr lang="en-US" sz="2400">
                <a:solidFill>
                  <a:schemeClr val="bg1"/>
                </a:solidFill>
                <a:latin typeface="Times New Roman" panose="02020603050405020304" pitchFamily="18" charset="0"/>
                <a:cs typeface="Times New Roman" panose="02020603050405020304" pitchFamily="18" charset="0"/>
              </a:rPr>
              <a:t>- Soạn bài 20.</a:t>
            </a:r>
          </a:p>
          <a:p>
            <a:pPr defTabSz="1371600">
              <a:defRPr/>
            </a:pPr>
            <a:r>
              <a:rPr lang="en-US" sz="2400">
                <a:solidFill>
                  <a:schemeClr val="bg1"/>
                </a:solidFill>
                <a:latin typeface="Times New Roman" panose="02020603050405020304" pitchFamily="18" charset="0"/>
                <a:cs typeface="Times New Roman" panose="02020603050405020304" pitchFamily="18" charset="0"/>
              </a:rPr>
              <a:t>- Ôn tập các bài đã học chương 4 + 5. </a:t>
            </a:r>
            <a:endParaRPr lang="en-US" sz="24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90982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500"/>
                                        <p:tgtEl>
                                          <p:spTgt spid="30"/>
                                        </p:tgtEl>
                                      </p:cBhvr>
                                    </p:animEffect>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childTnLst>
                          </p:cTn>
                        </p:par>
                        <p:par>
                          <p:cTn id="33" fill="hold">
                            <p:stCondLst>
                              <p:cond delay="2000"/>
                            </p:stCondLst>
                            <p:childTnLst>
                              <p:par>
                                <p:cTn id="34" presetID="10" presetClass="entr" presetSubtype="0" fill="hold" grpId="0" nodeType="after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22" grpId="0"/>
      <p:bldP spid="23" grpId="0"/>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AF3B6240-3A36-4CF1-95E4-1E70455DB87E}"/>
              </a:ext>
            </a:extLst>
          </p:cNvPr>
          <p:cNvPicPr>
            <a:picLocks noChangeAspect="1"/>
          </p:cNvPicPr>
          <p:nvPr/>
        </p:nvPicPr>
        <p:blipFill rotWithShape="1">
          <a:blip r:embed="rId2">
            <a:extLst>
              <a:ext uri="{28A0092B-C50C-407E-A947-70E740481C1C}">
                <a14:useLocalDpi xmlns:a14="http://schemas.microsoft.com/office/drawing/2010/main" val="0"/>
              </a:ext>
            </a:extLst>
          </a:blip>
          <a:srcRect r="978"/>
          <a:stretch/>
        </p:blipFill>
        <p:spPr>
          <a:xfrm>
            <a:off x="2452915" y="1056171"/>
            <a:ext cx="7843060" cy="5801829"/>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
        <p:nvSpPr>
          <p:cNvPr id="16" name="Rectangle: Rounded Corners 19">
            <a:extLst>
              <a:ext uri="{FF2B5EF4-FFF2-40B4-BE49-F238E27FC236}">
                <a16:creationId xmlns:a16="http://schemas.microsoft.com/office/drawing/2014/main" id="{0EAC4347-2358-43DB-9B28-919D8B2E3D21}"/>
              </a:ext>
            </a:extLst>
          </p:cNvPr>
          <p:cNvSpPr/>
          <p:nvPr/>
        </p:nvSpPr>
        <p:spPr>
          <a:xfrm>
            <a:off x="3643872" y="6457725"/>
            <a:ext cx="5422636" cy="400275"/>
          </a:xfrm>
          <a:custGeom>
            <a:avLst/>
            <a:gdLst>
              <a:gd name="connsiteX0" fmla="*/ 0 w 5422636"/>
              <a:gd name="connsiteY0" fmla="*/ 66714 h 400275"/>
              <a:gd name="connsiteX1" fmla="*/ 66714 w 5422636"/>
              <a:gd name="connsiteY1" fmla="*/ 0 h 400275"/>
              <a:gd name="connsiteX2" fmla="*/ 569189 w 5422636"/>
              <a:gd name="connsiteY2" fmla="*/ 0 h 400275"/>
              <a:gd name="connsiteX3" fmla="*/ 1336124 w 5422636"/>
              <a:gd name="connsiteY3" fmla="*/ 0 h 400275"/>
              <a:gd name="connsiteX4" fmla="*/ 1838599 w 5422636"/>
              <a:gd name="connsiteY4" fmla="*/ 0 h 400275"/>
              <a:gd name="connsiteX5" fmla="*/ 2605534 w 5422636"/>
              <a:gd name="connsiteY5" fmla="*/ 0 h 400275"/>
              <a:gd name="connsiteX6" fmla="*/ 3319577 w 5422636"/>
              <a:gd name="connsiteY6" fmla="*/ 0 h 400275"/>
              <a:gd name="connsiteX7" fmla="*/ 3927836 w 5422636"/>
              <a:gd name="connsiteY7" fmla="*/ 0 h 400275"/>
              <a:gd name="connsiteX8" fmla="*/ 4694771 w 5422636"/>
              <a:gd name="connsiteY8" fmla="*/ 0 h 400275"/>
              <a:gd name="connsiteX9" fmla="*/ 5355922 w 5422636"/>
              <a:gd name="connsiteY9" fmla="*/ 0 h 400275"/>
              <a:gd name="connsiteX10" fmla="*/ 5422636 w 5422636"/>
              <a:gd name="connsiteY10" fmla="*/ 66714 h 400275"/>
              <a:gd name="connsiteX11" fmla="*/ 5422636 w 5422636"/>
              <a:gd name="connsiteY11" fmla="*/ 333561 h 400275"/>
              <a:gd name="connsiteX12" fmla="*/ 5355922 w 5422636"/>
              <a:gd name="connsiteY12" fmla="*/ 400275 h 400275"/>
              <a:gd name="connsiteX13" fmla="*/ 4694771 w 5422636"/>
              <a:gd name="connsiteY13" fmla="*/ 400275 h 400275"/>
              <a:gd name="connsiteX14" fmla="*/ 4139404 w 5422636"/>
              <a:gd name="connsiteY14" fmla="*/ 400275 h 400275"/>
              <a:gd name="connsiteX15" fmla="*/ 3584037 w 5422636"/>
              <a:gd name="connsiteY15" fmla="*/ 400275 h 400275"/>
              <a:gd name="connsiteX16" fmla="*/ 2922886 w 5422636"/>
              <a:gd name="connsiteY16" fmla="*/ 400275 h 400275"/>
              <a:gd name="connsiteX17" fmla="*/ 2314627 w 5422636"/>
              <a:gd name="connsiteY17" fmla="*/ 400275 h 400275"/>
              <a:gd name="connsiteX18" fmla="*/ 1653476 w 5422636"/>
              <a:gd name="connsiteY18" fmla="*/ 400275 h 400275"/>
              <a:gd name="connsiteX19" fmla="*/ 1098110 w 5422636"/>
              <a:gd name="connsiteY19" fmla="*/ 400275 h 400275"/>
              <a:gd name="connsiteX20" fmla="*/ 66714 w 5422636"/>
              <a:gd name="connsiteY20" fmla="*/ 400275 h 400275"/>
              <a:gd name="connsiteX21" fmla="*/ 0 w 5422636"/>
              <a:gd name="connsiteY21" fmla="*/ 333561 h 400275"/>
              <a:gd name="connsiteX22" fmla="*/ 0 w 5422636"/>
              <a:gd name="connsiteY22" fmla="*/ 66714 h 4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22636" h="400275" fill="none" extrusionOk="0">
                <a:moveTo>
                  <a:pt x="0" y="66714"/>
                </a:moveTo>
                <a:cubicBezTo>
                  <a:pt x="-3479" y="24425"/>
                  <a:pt x="27211" y="4283"/>
                  <a:pt x="66714" y="0"/>
                </a:cubicBezTo>
                <a:cubicBezTo>
                  <a:pt x="301685" y="-8775"/>
                  <a:pt x="363489" y="18419"/>
                  <a:pt x="569189" y="0"/>
                </a:cubicBezTo>
                <a:cubicBezTo>
                  <a:pt x="774890" y="-18419"/>
                  <a:pt x="1019591" y="21761"/>
                  <a:pt x="1336124" y="0"/>
                </a:cubicBezTo>
                <a:cubicBezTo>
                  <a:pt x="1652657" y="-21761"/>
                  <a:pt x="1589813" y="9100"/>
                  <a:pt x="1838599" y="0"/>
                </a:cubicBezTo>
                <a:cubicBezTo>
                  <a:pt x="2087386" y="-9100"/>
                  <a:pt x="2337530" y="-18337"/>
                  <a:pt x="2605534" y="0"/>
                </a:cubicBezTo>
                <a:cubicBezTo>
                  <a:pt x="2873538" y="18337"/>
                  <a:pt x="3027410" y="-16730"/>
                  <a:pt x="3319577" y="0"/>
                </a:cubicBezTo>
                <a:cubicBezTo>
                  <a:pt x="3611744" y="16730"/>
                  <a:pt x="3787150" y="-24868"/>
                  <a:pt x="3927836" y="0"/>
                </a:cubicBezTo>
                <a:cubicBezTo>
                  <a:pt x="4068522" y="24868"/>
                  <a:pt x="4409785" y="-37964"/>
                  <a:pt x="4694771" y="0"/>
                </a:cubicBezTo>
                <a:cubicBezTo>
                  <a:pt x="4979757" y="37964"/>
                  <a:pt x="5137892" y="-10220"/>
                  <a:pt x="5355922" y="0"/>
                </a:cubicBezTo>
                <a:cubicBezTo>
                  <a:pt x="5394427" y="1953"/>
                  <a:pt x="5426232" y="21601"/>
                  <a:pt x="5422636" y="66714"/>
                </a:cubicBezTo>
                <a:cubicBezTo>
                  <a:pt x="5432022" y="143851"/>
                  <a:pt x="5412026" y="266673"/>
                  <a:pt x="5422636" y="333561"/>
                </a:cubicBezTo>
                <a:cubicBezTo>
                  <a:pt x="5429167" y="367968"/>
                  <a:pt x="5387234" y="405128"/>
                  <a:pt x="5355922" y="400275"/>
                </a:cubicBezTo>
                <a:cubicBezTo>
                  <a:pt x="5173850" y="426750"/>
                  <a:pt x="4984155" y="405682"/>
                  <a:pt x="4694771" y="400275"/>
                </a:cubicBezTo>
                <a:cubicBezTo>
                  <a:pt x="4405387" y="394868"/>
                  <a:pt x="4295733" y="416177"/>
                  <a:pt x="4139404" y="400275"/>
                </a:cubicBezTo>
                <a:cubicBezTo>
                  <a:pt x="3983075" y="384373"/>
                  <a:pt x="3776991" y="403681"/>
                  <a:pt x="3584037" y="400275"/>
                </a:cubicBezTo>
                <a:cubicBezTo>
                  <a:pt x="3391083" y="396869"/>
                  <a:pt x="3201632" y="387690"/>
                  <a:pt x="2922886" y="400275"/>
                </a:cubicBezTo>
                <a:cubicBezTo>
                  <a:pt x="2644140" y="412860"/>
                  <a:pt x="2532816" y="420351"/>
                  <a:pt x="2314627" y="400275"/>
                </a:cubicBezTo>
                <a:cubicBezTo>
                  <a:pt x="2096438" y="380199"/>
                  <a:pt x="1797148" y="386507"/>
                  <a:pt x="1653476" y="400275"/>
                </a:cubicBezTo>
                <a:cubicBezTo>
                  <a:pt x="1509804" y="414043"/>
                  <a:pt x="1374977" y="406333"/>
                  <a:pt x="1098110" y="400275"/>
                </a:cubicBezTo>
                <a:cubicBezTo>
                  <a:pt x="821243" y="394217"/>
                  <a:pt x="433054" y="390501"/>
                  <a:pt x="66714" y="400275"/>
                </a:cubicBezTo>
                <a:cubicBezTo>
                  <a:pt x="26916" y="404407"/>
                  <a:pt x="-5685" y="371220"/>
                  <a:pt x="0" y="333561"/>
                </a:cubicBezTo>
                <a:cubicBezTo>
                  <a:pt x="-11709" y="236254"/>
                  <a:pt x="-2349" y="141184"/>
                  <a:pt x="0" y="66714"/>
                </a:cubicBezTo>
                <a:close/>
              </a:path>
              <a:path w="5422636" h="400275" stroke="0" extrusionOk="0">
                <a:moveTo>
                  <a:pt x="0" y="66714"/>
                </a:moveTo>
                <a:cubicBezTo>
                  <a:pt x="2760" y="27578"/>
                  <a:pt x="28738" y="3882"/>
                  <a:pt x="66714" y="0"/>
                </a:cubicBezTo>
                <a:cubicBezTo>
                  <a:pt x="224530" y="-24"/>
                  <a:pt x="362153" y="-5267"/>
                  <a:pt x="622081" y="0"/>
                </a:cubicBezTo>
                <a:cubicBezTo>
                  <a:pt x="882009" y="5267"/>
                  <a:pt x="1084920" y="25867"/>
                  <a:pt x="1230340" y="0"/>
                </a:cubicBezTo>
                <a:cubicBezTo>
                  <a:pt x="1375760" y="-25867"/>
                  <a:pt x="1753344" y="-36447"/>
                  <a:pt x="1997275" y="0"/>
                </a:cubicBezTo>
                <a:cubicBezTo>
                  <a:pt x="2241207" y="36447"/>
                  <a:pt x="2260805" y="-8253"/>
                  <a:pt x="2499750" y="0"/>
                </a:cubicBezTo>
                <a:cubicBezTo>
                  <a:pt x="2738696" y="8253"/>
                  <a:pt x="2807022" y="-2815"/>
                  <a:pt x="3055117" y="0"/>
                </a:cubicBezTo>
                <a:cubicBezTo>
                  <a:pt x="3303212" y="2815"/>
                  <a:pt x="3433847" y="8710"/>
                  <a:pt x="3769160" y="0"/>
                </a:cubicBezTo>
                <a:cubicBezTo>
                  <a:pt x="4104473" y="-8710"/>
                  <a:pt x="4204796" y="-21647"/>
                  <a:pt x="4536095" y="0"/>
                </a:cubicBezTo>
                <a:cubicBezTo>
                  <a:pt x="4867394" y="21647"/>
                  <a:pt x="5037416" y="24279"/>
                  <a:pt x="5355922" y="0"/>
                </a:cubicBezTo>
                <a:cubicBezTo>
                  <a:pt x="5392793" y="1039"/>
                  <a:pt x="5419010" y="30301"/>
                  <a:pt x="5422636" y="66714"/>
                </a:cubicBezTo>
                <a:cubicBezTo>
                  <a:pt x="5412134" y="126103"/>
                  <a:pt x="5416543" y="227096"/>
                  <a:pt x="5422636" y="333561"/>
                </a:cubicBezTo>
                <a:cubicBezTo>
                  <a:pt x="5428772" y="375300"/>
                  <a:pt x="5392585" y="409232"/>
                  <a:pt x="5355922" y="400275"/>
                </a:cubicBezTo>
                <a:cubicBezTo>
                  <a:pt x="5076770" y="391423"/>
                  <a:pt x="4945116" y="423027"/>
                  <a:pt x="4747663" y="400275"/>
                </a:cubicBezTo>
                <a:cubicBezTo>
                  <a:pt x="4550210" y="377523"/>
                  <a:pt x="4436515" y="407335"/>
                  <a:pt x="4192296" y="400275"/>
                </a:cubicBezTo>
                <a:cubicBezTo>
                  <a:pt x="3948077" y="393215"/>
                  <a:pt x="3581195" y="426107"/>
                  <a:pt x="3425361" y="400275"/>
                </a:cubicBezTo>
                <a:cubicBezTo>
                  <a:pt x="3269527" y="374443"/>
                  <a:pt x="3044073" y="395435"/>
                  <a:pt x="2817102" y="400275"/>
                </a:cubicBezTo>
                <a:cubicBezTo>
                  <a:pt x="2590131" y="405115"/>
                  <a:pt x="2439731" y="402918"/>
                  <a:pt x="2314627" y="400275"/>
                </a:cubicBezTo>
                <a:cubicBezTo>
                  <a:pt x="2189524" y="397632"/>
                  <a:pt x="1907917" y="385986"/>
                  <a:pt x="1706368" y="400275"/>
                </a:cubicBezTo>
                <a:cubicBezTo>
                  <a:pt x="1504819" y="414564"/>
                  <a:pt x="1314344" y="388050"/>
                  <a:pt x="1098110" y="400275"/>
                </a:cubicBezTo>
                <a:cubicBezTo>
                  <a:pt x="881876" y="412500"/>
                  <a:pt x="393585" y="426856"/>
                  <a:pt x="66714" y="400275"/>
                </a:cubicBezTo>
                <a:cubicBezTo>
                  <a:pt x="29928" y="402049"/>
                  <a:pt x="1727" y="364140"/>
                  <a:pt x="0" y="333561"/>
                </a:cubicBezTo>
                <a:cubicBezTo>
                  <a:pt x="-1519" y="271783"/>
                  <a:pt x="-3876" y="120623"/>
                  <a:pt x="0" y="66714"/>
                </a:cubicBezTo>
                <a:close/>
              </a:path>
            </a:pathLst>
          </a:custGeom>
          <a:solidFill>
            <a:schemeClr val="bg1"/>
          </a:solidFill>
          <a:ln w="9525">
            <a:noFill/>
            <a:prstDash val="dash"/>
            <a:extLst>
              <a:ext uri="{C807C97D-BFC1-408E-A445-0C87EB9F89A2}">
                <ask:lineSketchStyleProps xmlns:ask="http://schemas.microsoft.com/office/drawing/2018/sketchyshapes" sd="41216328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b="1" dirty="0" err="1">
                <a:solidFill>
                  <a:schemeClr val="tx1"/>
                </a:solidFill>
                <a:latin typeface="#9Slide03 SFU Futura_12" panose="020B0604020202020204" charset="0"/>
                <a:cs typeface="Times New Roman" panose="02020603050405020304" pitchFamily="18" charset="0"/>
              </a:rPr>
              <a:t>Hình</a:t>
            </a:r>
            <a:r>
              <a:rPr lang="en-US" sz="2400" b="1" dirty="0">
                <a:solidFill>
                  <a:schemeClr val="tx1"/>
                </a:solidFill>
                <a:latin typeface="#9Slide03 SFU Futura_12" panose="020B0604020202020204" charset="0"/>
                <a:cs typeface="Times New Roman" panose="02020603050405020304" pitchFamily="18" charset="0"/>
              </a:rPr>
              <a:t> 2: </a:t>
            </a:r>
            <a:r>
              <a:rPr lang="en-US" sz="2400" b="1" dirty="0" err="1">
                <a:solidFill>
                  <a:schemeClr val="tx1"/>
                </a:solidFill>
                <a:latin typeface="#9Slide03 SFU Futura_12" panose="020B0604020202020204" charset="0"/>
                <a:cs typeface="Times New Roman" panose="02020603050405020304" pitchFamily="18" charset="0"/>
              </a:rPr>
              <a:t>Vòng</a:t>
            </a:r>
            <a:r>
              <a:rPr lang="en-US" sz="2400" b="1" dirty="0">
                <a:solidFill>
                  <a:schemeClr val="tx1"/>
                </a:solidFill>
                <a:latin typeface="#9Slide03 SFU Futura_12" panose="020B0604020202020204" charset="0"/>
                <a:cs typeface="Times New Roman" panose="02020603050405020304" pitchFamily="18" charset="0"/>
              </a:rPr>
              <a:t> </a:t>
            </a:r>
            <a:r>
              <a:rPr lang="en-US" sz="2400" b="1" dirty="0" err="1">
                <a:solidFill>
                  <a:schemeClr val="tx1"/>
                </a:solidFill>
                <a:latin typeface="#9Slide03 SFU Futura_12" panose="020B0604020202020204" charset="0"/>
                <a:cs typeface="Times New Roman" panose="02020603050405020304" pitchFamily="18" charset="0"/>
              </a:rPr>
              <a:t>tuần</a:t>
            </a:r>
            <a:r>
              <a:rPr lang="en-US" sz="2400" b="1" dirty="0">
                <a:solidFill>
                  <a:schemeClr val="tx1"/>
                </a:solidFill>
                <a:latin typeface="#9Slide03 SFU Futura_12" panose="020B0604020202020204" charset="0"/>
                <a:cs typeface="Times New Roman" panose="02020603050405020304" pitchFamily="18" charset="0"/>
              </a:rPr>
              <a:t> </a:t>
            </a:r>
            <a:r>
              <a:rPr lang="en-US" sz="2400" b="1" dirty="0" err="1">
                <a:solidFill>
                  <a:schemeClr val="tx1"/>
                </a:solidFill>
                <a:latin typeface="#9Slide03 SFU Futura_12" panose="020B0604020202020204" charset="0"/>
                <a:cs typeface="Times New Roman" panose="02020603050405020304" pitchFamily="18" charset="0"/>
              </a:rPr>
              <a:t>hoàn</a:t>
            </a:r>
            <a:r>
              <a:rPr lang="en-US" sz="2400" b="1" dirty="0">
                <a:solidFill>
                  <a:schemeClr val="tx1"/>
                </a:solidFill>
                <a:latin typeface="#9Slide03 SFU Futura_12" panose="020B0604020202020204" charset="0"/>
                <a:cs typeface="Times New Roman" panose="02020603050405020304" pitchFamily="18" charset="0"/>
              </a:rPr>
              <a:t> </a:t>
            </a:r>
            <a:r>
              <a:rPr lang="en-US" sz="2400" b="1" dirty="0" err="1">
                <a:solidFill>
                  <a:schemeClr val="tx1"/>
                </a:solidFill>
                <a:latin typeface="#9Slide03 SFU Futura_12" panose="020B0604020202020204" charset="0"/>
                <a:cs typeface="Times New Roman" panose="02020603050405020304" pitchFamily="18" charset="0"/>
              </a:rPr>
              <a:t>lớn</a:t>
            </a:r>
            <a:r>
              <a:rPr lang="en-US" sz="2400" b="1" dirty="0">
                <a:solidFill>
                  <a:schemeClr val="tx1"/>
                </a:solidFill>
                <a:latin typeface="#9Slide03 SFU Futura_12" panose="020B0604020202020204" charset="0"/>
                <a:cs typeface="Times New Roman" panose="02020603050405020304" pitchFamily="18" charset="0"/>
              </a:rPr>
              <a:t> </a:t>
            </a:r>
            <a:r>
              <a:rPr lang="en-US" sz="2400" b="1" dirty="0" err="1">
                <a:solidFill>
                  <a:schemeClr val="tx1"/>
                </a:solidFill>
                <a:latin typeface="#9Slide03 SFU Futura_12" panose="020B0604020202020204" charset="0"/>
                <a:cs typeface="Times New Roman" panose="02020603050405020304" pitchFamily="18" charset="0"/>
              </a:rPr>
              <a:t>của</a:t>
            </a:r>
            <a:r>
              <a:rPr lang="en-US" sz="2400" b="1" dirty="0">
                <a:solidFill>
                  <a:schemeClr val="tx1"/>
                </a:solidFill>
                <a:latin typeface="#9Slide03 SFU Futura_12" panose="020B0604020202020204" charset="0"/>
                <a:cs typeface="Times New Roman" panose="02020603050405020304" pitchFamily="18" charset="0"/>
              </a:rPr>
              <a:t> </a:t>
            </a:r>
            <a:r>
              <a:rPr lang="en-US" sz="2400" b="1" dirty="0" err="1">
                <a:solidFill>
                  <a:schemeClr val="tx1"/>
                </a:solidFill>
                <a:latin typeface="#9Slide03 SFU Futura_12" panose="020B0604020202020204" charset="0"/>
                <a:cs typeface="Times New Roman" panose="02020603050405020304" pitchFamily="18" charset="0"/>
              </a:rPr>
              <a:t>nước</a:t>
            </a:r>
            <a:endParaRPr lang="en-US" sz="2400" b="1" dirty="0">
              <a:solidFill>
                <a:schemeClr val="tx1"/>
              </a:solidFill>
              <a:latin typeface="#9Slide03 SFU Futura_12" panose="020B0604020202020204" charset="0"/>
              <a:cs typeface="Times New Roman" panose="02020603050405020304" pitchFamily="18" charset="0"/>
            </a:endParaRPr>
          </a:p>
        </p:txBody>
      </p:sp>
      <p:grpSp>
        <p:nvGrpSpPr>
          <p:cNvPr id="4" name="Group 3"/>
          <p:cNvGrpSpPr/>
          <p:nvPr/>
        </p:nvGrpSpPr>
        <p:grpSpPr>
          <a:xfrm>
            <a:off x="-149902" y="-179882"/>
            <a:ext cx="12417761" cy="1362854"/>
            <a:chOff x="912413" y="-195001"/>
            <a:chExt cx="12612998" cy="1385845"/>
          </a:xfrm>
        </p:grpSpPr>
        <p:sp>
          <p:nvSpPr>
            <p:cNvPr id="5" name="Rectangle: Rounded Corners 17">
              <a:extLst>
                <a:ext uri="{FF2B5EF4-FFF2-40B4-BE49-F238E27FC236}">
                  <a16:creationId xmlns:a16="http://schemas.microsoft.com/office/drawing/2014/main" id="{FAD1B7D5-53C9-4DD5-8454-63D6FF634185}"/>
                </a:ext>
              </a:extLst>
            </p:cNvPr>
            <p:cNvSpPr/>
            <p:nvPr/>
          </p:nvSpPr>
          <p:spPr>
            <a:xfrm>
              <a:off x="1426516" y="46491"/>
              <a:ext cx="11916072" cy="1144353"/>
            </a:xfrm>
            <a:prstGeom prst="roundRect">
              <a:avLst>
                <a:gd name="adj" fmla="val 42559"/>
              </a:avLst>
            </a:prstGeom>
            <a:solidFill>
              <a:srgbClr val="0070C0"/>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6" name="TextBox 5">
              <a:extLst>
                <a:ext uri="{FF2B5EF4-FFF2-40B4-BE49-F238E27FC236}">
                  <a16:creationId xmlns:a16="http://schemas.microsoft.com/office/drawing/2014/main" id="{4EC68D7C-3C39-4B6F-8758-427A97DB07ED}"/>
                </a:ext>
              </a:extLst>
            </p:cNvPr>
            <p:cNvSpPr txBox="1"/>
            <p:nvPr/>
          </p:nvSpPr>
          <p:spPr>
            <a:xfrm>
              <a:off x="2163870" y="165268"/>
              <a:ext cx="11361541"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effectLst/>
                  <a:uLnTx/>
                  <a:uFillTx/>
                  <a:latin typeface="#9Slide03 SFU Futura_09" panose="00000400000000000000" pitchFamily="2" charset="0"/>
                </a:rPr>
                <a:t> </a:t>
              </a:r>
              <a:r>
                <a:rPr kumimoji="0" lang="en-US" sz="6000" b="1" i="0" u="none" strike="noStrike" kern="1200" cap="none" spc="0" normalizeH="0" baseline="0" noProof="0" dirty="0">
                  <a:ln>
                    <a:noFill/>
                  </a:ln>
                  <a:solidFill>
                    <a:srgbClr val="FFFF00"/>
                  </a:solidFill>
                  <a:effectLst/>
                  <a:uLnTx/>
                  <a:uFillTx/>
                  <a:latin typeface="#9Slide03 Oswald Medium" panose="00000600000000000000" pitchFamily="2" charset="0"/>
                </a:rPr>
                <a:t>2. </a:t>
              </a:r>
              <a:r>
                <a:rPr lang="en-US" sz="6000" b="1" dirty="0">
                  <a:solidFill>
                    <a:srgbClr val="FFFF00"/>
                  </a:solidFill>
                  <a:latin typeface="#9Slide03 Oswald Medium" panose="00000600000000000000" pitchFamily="2" charset="0"/>
                </a:rPr>
                <a:t>VÒNG TUẦN HOÀN LỚN CỦA NƯỚC</a:t>
              </a:r>
              <a:endParaRPr kumimoji="0" lang="vi-VN" sz="6000" b="1" i="0" u="none" strike="noStrike" kern="1200" cap="none" spc="0" normalizeH="0" baseline="0" noProof="0" dirty="0">
                <a:ln>
                  <a:noFill/>
                </a:ln>
                <a:solidFill>
                  <a:srgbClr val="FFFF00"/>
                </a:solidFill>
                <a:effectLst/>
                <a:uLnTx/>
                <a:uFillTx/>
                <a:latin typeface="#9Slide03 Oswald Medium" panose="00000600000000000000" pitchFamily="2" charset="0"/>
              </a:endParaRPr>
            </a:p>
          </p:txBody>
        </p:sp>
        <p:pic>
          <p:nvPicPr>
            <p:cNvPr id="7" name="Picture 2" descr="Fresh Water Splash On Isolated Background Illustration Royalty Free  Cliparts, Vectors, And Stock Illustration. Image 87052366."/>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4864" b="96606" l="2615" r="96308">
                          <a14:foregroundMark x1="2846" y1="50339" x2="2846" y2="50339"/>
                          <a14:foregroundMark x1="49923" y1="5090" x2="49923" y2="5090"/>
                          <a14:foregroundMark x1="96308" y1="13575" x2="96308" y2="13575"/>
                          <a14:foregroundMark x1="90769" y1="54864" x2="90769" y2="54864"/>
                          <a14:foregroundMark x1="57615" y1="96606" x2="57615" y2="96606"/>
                          <a14:foregroundMark x1="8385" y1="61312" x2="8385" y2="61312"/>
                          <a14:foregroundMark x1="11538" y1="41855" x2="11538" y2="41855"/>
                          <a14:foregroundMark x1="11308" y1="40837" x2="11308" y2="40837"/>
                          <a14:foregroundMark x1="9615" y1="62330" x2="9615" y2="61312"/>
                          <a14:foregroundMark x1="9615" y1="60181" x2="9615" y2="60181"/>
                          <a14:foregroundMark x1="19462" y1="34729" x2="19462" y2="34729"/>
                          <a14:foregroundMark x1="19462" y1="34729" x2="19462" y2="34729"/>
                          <a14:foregroundMark x1="21846" y1="22059" x2="21846" y2="22059"/>
                          <a14:foregroundMark x1="22077" y1="22059" x2="22077" y2="22059"/>
                          <a14:foregroundMark x1="76846" y1="11425" x2="76846" y2="11425"/>
                          <a14:foregroundMark x1="76615" y1="11425" x2="76615" y2="11425"/>
                          <a14:foregroundMark x1="94615" y1="44683" x2="94615" y2="44683"/>
                          <a14:foregroundMark x1="94615" y1="44344" x2="94615" y2="44344"/>
                        </a14:backgroundRemoval>
                      </a14:imgEffect>
                    </a14:imgLayer>
                  </a14:imgProps>
                </a:ext>
                <a:ext uri="{28A0092B-C50C-407E-A947-70E740481C1C}">
                  <a14:useLocalDpi xmlns:a14="http://schemas.microsoft.com/office/drawing/2010/main" val="0"/>
                </a:ext>
              </a:extLst>
            </a:blip>
            <a:srcRect/>
            <a:stretch>
              <a:fillRect/>
            </a:stretch>
          </p:blipFill>
          <p:spPr bwMode="auto">
            <a:xfrm>
              <a:off x="912413" y="-195001"/>
              <a:ext cx="1860613" cy="126521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7641475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300168" y="-202873"/>
            <a:ext cx="12612998" cy="1385845"/>
            <a:chOff x="912413" y="-195001"/>
            <a:chExt cx="12612998" cy="1385845"/>
          </a:xfrm>
        </p:grpSpPr>
        <p:sp>
          <p:nvSpPr>
            <p:cNvPr id="26" name="Rectangle: Rounded Corners 17">
              <a:extLst>
                <a:ext uri="{FF2B5EF4-FFF2-40B4-BE49-F238E27FC236}">
                  <a16:creationId xmlns:a16="http://schemas.microsoft.com/office/drawing/2014/main" id="{FAD1B7D5-53C9-4DD5-8454-63D6FF634185}"/>
                </a:ext>
              </a:extLst>
            </p:cNvPr>
            <p:cNvSpPr/>
            <p:nvPr/>
          </p:nvSpPr>
          <p:spPr>
            <a:xfrm>
              <a:off x="1426516" y="46491"/>
              <a:ext cx="11916072" cy="1144353"/>
            </a:xfrm>
            <a:prstGeom prst="roundRect">
              <a:avLst>
                <a:gd name="adj" fmla="val 42559"/>
              </a:avLst>
            </a:prstGeom>
            <a:solidFill>
              <a:srgbClr val="0070C0"/>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27" name="TextBox 26">
              <a:extLst>
                <a:ext uri="{FF2B5EF4-FFF2-40B4-BE49-F238E27FC236}">
                  <a16:creationId xmlns:a16="http://schemas.microsoft.com/office/drawing/2014/main" id="{4EC68D7C-3C39-4B6F-8758-427A97DB07ED}"/>
                </a:ext>
              </a:extLst>
            </p:cNvPr>
            <p:cNvSpPr txBox="1"/>
            <p:nvPr/>
          </p:nvSpPr>
          <p:spPr>
            <a:xfrm>
              <a:off x="2163870" y="165268"/>
              <a:ext cx="11361541"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effectLst/>
                  <a:uLnTx/>
                  <a:uFillTx/>
                  <a:latin typeface="#9Slide03 SFU Futura_09" panose="00000400000000000000" pitchFamily="2" charset="0"/>
                </a:rPr>
                <a:t> </a:t>
              </a:r>
              <a:r>
                <a:rPr kumimoji="0" lang="en-US" sz="6000" b="1" i="0" u="none" strike="noStrike" kern="1200" cap="none" spc="0" normalizeH="0" baseline="0" noProof="0" dirty="0">
                  <a:ln>
                    <a:noFill/>
                  </a:ln>
                  <a:solidFill>
                    <a:srgbClr val="FFFF00"/>
                  </a:solidFill>
                  <a:effectLst/>
                  <a:uLnTx/>
                  <a:uFillTx/>
                  <a:latin typeface="#9Slide03 Oswald Medium" panose="00000600000000000000" pitchFamily="2" charset="0"/>
                </a:rPr>
                <a:t>2. </a:t>
              </a:r>
              <a:r>
                <a:rPr lang="en-US" sz="6000" b="1" dirty="0">
                  <a:solidFill>
                    <a:srgbClr val="FFFF00"/>
                  </a:solidFill>
                  <a:latin typeface="#9Slide03 Oswald Medium" panose="00000600000000000000" pitchFamily="2" charset="0"/>
                </a:rPr>
                <a:t>VÒNG TUẦN HOÀN LỚN CỦA NƯỚC</a:t>
              </a:r>
              <a:endParaRPr kumimoji="0" lang="vi-VN" sz="6000" b="1" i="0" u="none" strike="noStrike" kern="1200" cap="none" spc="0" normalizeH="0" baseline="0" noProof="0" dirty="0">
                <a:ln>
                  <a:noFill/>
                </a:ln>
                <a:solidFill>
                  <a:srgbClr val="FFFF00"/>
                </a:solidFill>
                <a:effectLst/>
                <a:uLnTx/>
                <a:uFillTx/>
                <a:latin typeface="#9Slide03 Oswald Medium" panose="00000600000000000000" pitchFamily="2" charset="0"/>
              </a:endParaRPr>
            </a:p>
          </p:txBody>
        </p:sp>
        <p:pic>
          <p:nvPicPr>
            <p:cNvPr id="28" name="Picture 2" descr="Fresh Water Splash On Isolated Background Illustration Royalty Free  Cliparts, Vectors, And Stock Illustration. Image 87052366."/>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4864" b="96606" l="2615" r="96308">
                          <a14:foregroundMark x1="2846" y1="50339" x2="2846" y2="50339"/>
                          <a14:foregroundMark x1="49923" y1="5090" x2="49923" y2="5090"/>
                          <a14:foregroundMark x1="96308" y1="13575" x2="96308" y2="13575"/>
                          <a14:foregroundMark x1="90769" y1="54864" x2="90769" y2="54864"/>
                          <a14:foregroundMark x1="57615" y1="96606" x2="57615" y2="96606"/>
                          <a14:foregroundMark x1="8385" y1="61312" x2="8385" y2="61312"/>
                          <a14:foregroundMark x1="11538" y1="41855" x2="11538" y2="41855"/>
                          <a14:foregroundMark x1="11308" y1="40837" x2="11308" y2="40837"/>
                          <a14:foregroundMark x1="9615" y1="62330" x2="9615" y2="61312"/>
                          <a14:foregroundMark x1="9615" y1="60181" x2="9615" y2="60181"/>
                          <a14:foregroundMark x1="19462" y1="34729" x2="19462" y2="34729"/>
                          <a14:foregroundMark x1="19462" y1="34729" x2="19462" y2="34729"/>
                          <a14:foregroundMark x1="21846" y1="22059" x2="21846" y2="22059"/>
                          <a14:foregroundMark x1="22077" y1="22059" x2="22077" y2="22059"/>
                          <a14:foregroundMark x1="76846" y1="11425" x2="76846" y2="11425"/>
                          <a14:foregroundMark x1="76615" y1="11425" x2="76615" y2="11425"/>
                          <a14:foregroundMark x1="94615" y1="44683" x2="94615" y2="44683"/>
                          <a14:foregroundMark x1="94615" y1="44344" x2="94615" y2="44344"/>
                        </a14:backgroundRemoval>
                      </a14:imgEffect>
                    </a14:imgLayer>
                  </a14:imgProps>
                </a:ext>
                <a:ext uri="{28A0092B-C50C-407E-A947-70E740481C1C}">
                  <a14:useLocalDpi xmlns:a14="http://schemas.microsoft.com/office/drawing/2010/main" val="0"/>
                </a:ext>
              </a:extLst>
            </a:blip>
            <a:srcRect/>
            <a:stretch>
              <a:fillRect/>
            </a:stretch>
          </p:blipFill>
          <p:spPr bwMode="auto">
            <a:xfrm>
              <a:off x="912413" y="-195001"/>
              <a:ext cx="1860613" cy="1265217"/>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Picture 19">
            <a:extLst>
              <a:ext uri="{FF2B5EF4-FFF2-40B4-BE49-F238E27FC236}">
                <a16:creationId xmlns:a16="http://schemas.microsoft.com/office/drawing/2014/main" id="{26A2ECD8-C0FF-49F6-BD32-9F51378624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70389" y="1586304"/>
            <a:ext cx="5159618" cy="4454471"/>
          </a:xfrm>
          <a:prstGeom prst="rect">
            <a:avLst/>
          </a:prstGeom>
          <a:ln>
            <a:noFill/>
          </a:ln>
          <a:effectLst>
            <a:outerShdw blurRad="292100" dist="139700" dir="2700000" algn="tl" rotWithShape="0">
              <a:srgbClr val="333333">
                <a:alpha val="65000"/>
              </a:srgbClr>
            </a:outerShdw>
          </a:effectLst>
        </p:spPr>
      </p:pic>
      <p:sp>
        <p:nvSpPr>
          <p:cNvPr id="2" name="Rectangle 1"/>
          <p:cNvSpPr/>
          <p:nvPr/>
        </p:nvSpPr>
        <p:spPr>
          <a:xfrm>
            <a:off x="202299" y="1414972"/>
            <a:ext cx="6429760" cy="830997"/>
          </a:xfrm>
          <a:prstGeom prst="rect">
            <a:avLst/>
          </a:prstGeom>
        </p:spPr>
        <p:txBody>
          <a:bodyPr wrap="square">
            <a:spAutoFit/>
          </a:bodyPr>
          <a:lstStyle/>
          <a:p>
            <a:pPr algn="just"/>
            <a:r>
              <a:rPr lang="vi-VN" sz="2400" b="1" dirty="0">
                <a:solidFill>
                  <a:srgbClr val="0070C0"/>
                </a:solidFill>
                <a:latin typeface="#9Slide03 SFU Futura_12" panose="020B0604020202020204" charset="0"/>
              </a:rPr>
              <a:t>- Nước biển bốc hơi tạo thành mây </a:t>
            </a:r>
            <a:r>
              <a:rPr lang="en-US" sz="2400" b="1" dirty="0">
                <a:solidFill>
                  <a:srgbClr val="0070C0"/>
                </a:solidFill>
                <a:latin typeface="#9Slide03 SFU Futura_12" panose="020B0604020202020204" charset="0"/>
                <a:sym typeface="Wingdings" panose="05000000000000000000" pitchFamily="2" charset="2"/>
              </a:rPr>
              <a:t> </a:t>
            </a:r>
            <a:r>
              <a:rPr lang="vi-VN" sz="2400" b="1" dirty="0">
                <a:solidFill>
                  <a:srgbClr val="0070C0"/>
                </a:solidFill>
                <a:latin typeface="#9Slide03 SFU Futura_12" panose="020B0604020202020204" charset="0"/>
              </a:rPr>
              <a:t>mây được gió đưa vào sâu lục địa:</a:t>
            </a:r>
          </a:p>
        </p:txBody>
      </p:sp>
      <p:sp>
        <p:nvSpPr>
          <p:cNvPr id="3" name="Rectangle 2"/>
          <p:cNvSpPr/>
          <p:nvPr/>
        </p:nvSpPr>
        <p:spPr>
          <a:xfrm>
            <a:off x="259214" y="2719225"/>
            <a:ext cx="6429760" cy="1569660"/>
          </a:xfrm>
          <a:prstGeom prst="rect">
            <a:avLst/>
          </a:prstGeom>
        </p:spPr>
        <p:txBody>
          <a:bodyPr wrap="square">
            <a:spAutoFit/>
          </a:bodyPr>
          <a:lstStyle/>
          <a:p>
            <a:pPr algn="just"/>
            <a:r>
              <a:rPr lang="vi-VN" sz="2400" b="1" dirty="0">
                <a:latin typeface="#9Slide03 SFU Futura_12" panose="020B0604020202020204" charset="0"/>
              </a:rPr>
              <a:t>+ Ở vùng vĩ độ thấp, núi thấp mây gặp lạnh thành mưa; </a:t>
            </a:r>
          </a:p>
          <a:p>
            <a:pPr algn="just"/>
            <a:r>
              <a:rPr lang="vi-VN" sz="2400" b="1" dirty="0">
                <a:latin typeface="#9Slide03 SFU Futura_12" panose="020B0604020202020204" charset="0"/>
              </a:rPr>
              <a:t>+ Ở vùng vĩ độ cao và núi cao, mây gặp lạnh tạo thành tuyết;</a:t>
            </a:r>
          </a:p>
        </p:txBody>
      </p:sp>
      <p:sp>
        <p:nvSpPr>
          <p:cNvPr id="4" name="Rectangle 3"/>
          <p:cNvSpPr/>
          <p:nvPr/>
        </p:nvSpPr>
        <p:spPr>
          <a:xfrm>
            <a:off x="259214" y="4867351"/>
            <a:ext cx="6429760" cy="830997"/>
          </a:xfrm>
          <a:prstGeom prst="rect">
            <a:avLst/>
          </a:prstGeom>
        </p:spPr>
        <p:txBody>
          <a:bodyPr wrap="square">
            <a:spAutoFit/>
          </a:bodyPr>
          <a:lstStyle/>
          <a:p>
            <a:pPr algn="just"/>
            <a:r>
              <a:rPr lang="en-US" sz="2400" b="1" dirty="0">
                <a:solidFill>
                  <a:srgbClr val="0070C0"/>
                </a:solidFill>
                <a:latin typeface="#9Slide03 SFU Futura_12" panose="020B0604020202020204" charset="0"/>
                <a:sym typeface="Wingdings" panose="05000000000000000000" pitchFamily="2" charset="2"/>
              </a:rPr>
              <a:t>M</a:t>
            </a:r>
            <a:r>
              <a:rPr lang="vi-VN" sz="2400" b="1" dirty="0">
                <a:solidFill>
                  <a:srgbClr val="0070C0"/>
                </a:solidFill>
                <a:latin typeface="#9Slide03 SFU Futura_12" panose="020B0604020202020204" charset="0"/>
              </a:rPr>
              <a:t>ưa nhiều và tuyết tan chảy theo sông và các dòng ngầm từ lục địa ra biển.</a:t>
            </a:r>
          </a:p>
        </p:txBody>
      </p:sp>
      <p:sp>
        <p:nvSpPr>
          <p:cNvPr id="5" name="Rectangle 4"/>
          <p:cNvSpPr/>
          <p:nvPr/>
        </p:nvSpPr>
        <p:spPr>
          <a:xfrm>
            <a:off x="259214" y="6276814"/>
            <a:ext cx="6372845" cy="461665"/>
          </a:xfrm>
          <a:prstGeom prst="rect">
            <a:avLst/>
          </a:prstGeom>
        </p:spPr>
        <p:txBody>
          <a:bodyPr wrap="square">
            <a:spAutoFit/>
          </a:bodyPr>
          <a:lstStyle/>
          <a:p>
            <a:pPr algn="just"/>
            <a:r>
              <a:rPr lang="vi-VN" sz="2400" b="1" dirty="0">
                <a:latin typeface="#9Slide03 SFU Futura_12" panose="020B0604020202020204" charset="0"/>
              </a:rPr>
              <a:t>Biển lại bốc hơi </a:t>
            </a:r>
            <a:r>
              <a:rPr lang="en-US" sz="2400" b="1" dirty="0">
                <a:latin typeface="#9Slide03 SFU Futura_12" panose="020B0604020202020204" charset="0"/>
                <a:sym typeface="Wingdings" panose="05000000000000000000" pitchFamily="2" charset="2"/>
              </a:rPr>
              <a:t> </a:t>
            </a:r>
            <a:r>
              <a:rPr lang="vi-VN" sz="2400" b="1" dirty="0">
                <a:latin typeface="#9Slide03 SFU Futura_12" panose="020B0604020202020204" charset="0"/>
              </a:rPr>
              <a:t>vòng tuần hoàn tiếp diễn.</a:t>
            </a:r>
          </a:p>
        </p:txBody>
      </p:sp>
      <p:pic>
        <p:nvPicPr>
          <p:cNvPr id="12" name="Picture 4" descr="Thêm 31 bệnh nhân có xét nghiệm âm tính từ lần 2 trở lên | ĐÀI PHÁT THANH  VÀ TRUYỀN HÌNH BÌNH DƯƠNG"/>
          <p:cNvPicPr>
            <a:picLocks noChangeAspect="1" noChangeArrowheads="1"/>
          </p:cNvPicPr>
          <p:nvPr/>
        </p:nvPicPr>
        <p:blipFill rotWithShape="1">
          <a:blip r:embed="rId6" cstate="hqprint">
            <a:extLst>
              <a:ext uri="{28A0092B-C50C-407E-A947-70E740481C1C}">
                <a14:useLocalDpi xmlns:a14="http://schemas.microsoft.com/office/drawing/2010/main" val="0"/>
              </a:ext>
            </a:extLst>
          </a:blip>
          <a:srcRect l="6641" t="25124" r="6895" b="22755"/>
          <a:stretch/>
        </p:blipFill>
        <p:spPr bwMode="auto">
          <a:xfrm rot="5400000">
            <a:off x="2869860" y="2248906"/>
            <a:ext cx="690508" cy="5179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Thêm 31 bệnh nhân có xét nghiệm âm tính từ lần 2 trở lên | ĐÀI PHÁT THANH  VÀ TRUYỀN HÌNH BÌNH DƯƠNG"/>
          <p:cNvPicPr>
            <a:picLocks noChangeAspect="1" noChangeArrowheads="1"/>
          </p:cNvPicPr>
          <p:nvPr/>
        </p:nvPicPr>
        <p:blipFill rotWithShape="1">
          <a:blip r:embed="rId6" cstate="hqprint">
            <a:extLst>
              <a:ext uri="{28A0092B-C50C-407E-A947-70E740481C1C}">
                <a14:useLocalDpi xmlns:a14="http://schemas.microsoft.com/office/drawing/2010/main" val="0"/>
              </a:ext>
            </a:extLst>
          </a:blip>
          <a:srcRect l="6641" t="25124" r="6895" b="22755"/>
          <a:stretch/>
        </p:blipFill>
        <p:spPr bwMode="auto">
          <a:xfrm rot="5400000">
            <a:off x="2812945" y="4190730"/>
            <a:ext cx="690508" cy="5179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Thêm 31 bệnh nhân có xét nghiệm âm tính từ lần 2 trở lên | ĐÀI PHÁT THANH  VÀ TRUYỀN HÌNH BÌNH DƯƠNG"/>
          <p:cNvPicPr>
            <a:picLocks noChangeAspect="1" noChangeArrowheads="1"/>
          </p:cNvPicPr>
          <p:nvPr/>
        </p:nvPicPr>
        <p:blipFill rotWithShape="1">
          <a:blip r:embed="rId6" cstate="hqprint">
            <a:extLst>
              <a:ext uri="{28A0092B-C50C-407E-A947-70E740481C1C}">
                <a14:useLocalDpi xmlns:a14="http://schemas.microsoft.com/office/drawing/2010/main" val="0"/>
              </a:ext>
            </a:extLst>
          </a:blip>
          <a:srcRect l="6641" t="25124" r="6895" b="22755"/>
          <a:stretch/>
        </p:blipFill>
        <p:spPr bwMode="auto">
          <a:xfrm rot="5400000">
            <a:off x="2841402" y="5750073"/>
            <a:ext cx="690507" cy="517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971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par>
                                <p:cTn id="24" presetID="16" presetClass="entr" presetSubtype="21"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728CA59-B03B-40C8-96F5-69275D159838}"/>
              </a:ext>
            </a:extLst>
          </p:cNvPr>
          <p:cNvCxnSpPr>
            <a:cxnSpLocks/>
          </p:cNvCxnSpPr>
          <p:nvPr/>
        </p:nvCxnSpPr>
        <p:spPr>
          <a:xfrm flipV="1">
            <a:off x="0" y="1210705"/>
            <a:ext cx="12192000" cy="9389"/>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7" name="Rectangle: Rounded Corners 7">
            <a:extLst>
              <a:ext uri="{FF2B5EF4-FFF2-40B4-BE49-F238E27FC236}">
                <a16:creationId xmlns:a16="http://schemas.microsoft.com/office/drawing/2014/main" id="{A4D3335F-552E-4CDF-992F-EFE0E355DE5F}"/>
              </a:ext>
            </a:extLst>
          </p:cNvPr>
          <p:cNvSpPr/>
          <p:nvPr/>
        </p:nvSpPr>
        <p:spPr>
          <a:xfrm>
            <a:off x="3965570" y="1375070"/>
            <a:ext cx="3179548" cy="1263345"/>
          </a:xfrm>
          <a:prstGeom prst="roundRect">
            <a:avLst/>
          </a:prstGeom>
          <a:solidFill>
            <a:srgbClr val="D4EBF9"/>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9Slide03 SFU Futura_12" panose="00000400000000000000" pitchFamily="2" charset="0"/>
                <a:cs typeface="Arial" panose="020B0604020202020204" pitchFamily="34" charset="0"/>
              </a:rPr>
              <a:t>Xem</a:t>
            </a:r>
            <a:r>
              <a:rPr lang="en-US" sz="2800" b="1" dirty="0">
                <a:solidFill>
                  <a:schemeClr val="tx1"/>
                </a:solidFill>
                <a:latin typeface="#9Slide03 SFU Futura_12" panose="00000400000000000000" pitchFamily="2" charset="0"/>
                <a:cs typeface="Arial" panose="020B0604020202020204" pitchFamily="34" charset="0"/>
              </a:rPr>
              <a:t> video, </a:t>
            </a:r>
            <a:r>
              <a:rPr lang="en-US" sz="2800" b="1" dirty="0" err="1">
                <a:solidFill>
                  <a:schemeClr val="tx1"/>
                </a:solidFill>
                <a:latin typeface="#9Slide03 SFU Futura_12" panose="00000400000000000000" pitchFamily="2" charset="0"/>
                <a:cs typeface="Arial" panose="020B0604020202020204" pitchFamily="34" charset="0"/>
              </a:rPr>
              <a:t>trả</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lời</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câu</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hỏi</a:t>
            </a:r>
            <a:endParaRPr lang="en-US" sz="2800" b="1" dirty="0">
              <a:solidFill>
                <a:schemeClr val="tx1"/>
              </a:solidFill>
              <a:latin typeface="#9Slide03 SFU Futura_12" panose="00000400000000000000" pitchFamily="2" charset="0"/>
              <a:cs typeface="Arial" panose="020B0604020202020204" pitchFamily="34" charset="0"/>
            </a:endParaRPr>
          </a:p>
        </p:txBody>
      </p:sp>
      <p:sp>
        <p:nvSpPr>
          <p:cNvPr id="8" name="Rectangle: Rounded Corners 7">
            <a:extLst>
              <a:ext uri="{FF2B5EF4-FFF2-40B4-BE49-F238E27FC236}">
                <a16:creationId xmlns:a16="http://schemas.microsoft.com/office/drawing/2014/main" id="{9C8CB8A0-CA76-4A71-B990-0741CE8ED4AB}"/>
              </a:ext>
            </a:extLst>
          </p:cNvPr>
          <p:cNvSpPr/>
          <p:nvPr/>
        </p:nvSpPr>
        <p:spPr>
          <a:xfrm>
            <a:off x="307089" y="1364920"/>
            <a:ext cx="2781517" cy="1251988"/>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9Slide03 SFU Futura_12" panose="00000400000000000000" pitchFamily="2" charset="0"/>
                <a:cs typeface="Arial" panose="020B0604020202020204" pitchFamily="34" charset="0"/>
              </a:rPr>
              <a:t>Hoạt động: </a:t>
            </a:r>
            <a:endParaRPr lang="vi-VN" sz="2800" b="1" dirty="0">
              <a:solidFill>
                <a:schemeClr val="tx1"/>
              </a:solidFill>
              <a:latin typeface="#9Slide03 SFU Futura_12" panose="00000400000000000000" pitchFamily="2" charset="0"/>
              <a:cs typeface="Arial" panose="020B0604020202020204" pitchFamily="34" charset="0"/>
            </a:endParaRPr>
          </a:p>
          <a:p>
            <a:pPr algn="ctr"/>
            <a:r>
              <a:rPr lang="vi-VN" sz="2800" b="1" dirty="0">
                <a:solidFill>
                  <a:schemeClr val="tx1"/>
                </a:solidFill>
                <a:latin typeface="#9Slide03 SFU Futura_12" panose="00000400000000000000" pitchFamily="2" charset="0"/>
                <a:cs typeface="Arial" panose="020B0604020202020204" pitchFamily="34" charset="0"/>
              </a:rPr>
              <a:t>CÁ NHÂN</a:t>
            </a:r>
            <a:endParaRPr lang="en-US" sz="2800" b="1" dirty="0">
              <a:solidFill>
                <a:schemeClr val="tx1"/>
              </a:solidFill>
              <a:latin typeface="#9Slide03 SFU Futura_12" panose="00000400000000000000" pitchFamily="2" charset="0"/>
              <a:cs typeface="Arial" panose="020B0604020202020204" pitchFamily="34" charset="0"/>
            </a:endParaRPr>
          </a:p>
        </p:txBody>
      </p:sp>
      <p:sp>
        <p:nvSpPr>
          <p:cNvPr id="9" name="Rectangle: Rounded Corners 7">
            <a:extLst>
              <a:ext uri="{FF2B5EF4-FFF2-40B4-BE49-F238E27FC236}">
                <a16:creationId xmlns:a16="http://schemas.microsoft.com/office/drawing/2014/main" id="{B432C21E-9A7F-4050-AED6-59BB3D9AD486}"/>
              </a:ext>
            </a:extLst>
          </p:cNvPr>
          <p:cNvSpPr/>
          <p:nvPr/>
        </p:nvSpPr>
        <p:spPr>
          <a:xfrm>
            <a:off x="304597" y="4218304"/>
            <a:ext cx="3038210" cy="1241300"/>
          </a:xfrm>
          <a:prstGeom prst="roundRect">
            <a:avLst/>
          </a:prstGeom>
          <a:solidFill>
            <a:srgbClr val="D4EBF9"/>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9Slide03 SFU Futura_12" panose="00000400000000000000" pitchFamily="2" charset="0"/>
                <a:cs typeface="Arial" panose="020B0604020202020204" pitchFamily="34" charset="0"/>
              </a:rPr>
              <a:t>Thời</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gian</a:t>
            </a:r>
            <a:r>
              <a:rPr lang="en-US" sz="2800" b="1" dirty="0">
                <a:solidFill>
                  <a:schemeClr val="tx1"/>
                </a:solidFill>
                <a:latin typeface="#9Slide03 SFU Futura_12" panose="00000400000000000000" pitchFamily="2" charset="0"/>
                <a:cs typeface="Arial" panose="020B0604020202020204" pitchFamily="34" charset="0"/>
              </a:rPr>
              <a:t>: 5 </a:t>
            </a:r>
            <a:r>
              <a:rPr lang="en-US" sz="2800" b="1" dirty="0" err="1">
                <a:solidFill>
                  <a:schemeClr val="tx1"/>
                </a:solidFill>
                <a:latin typeface="#9Slide03 SFU Futura_12" panose="00000400000000000000" pitchFamily="2" charset="0"/>
                <a:cs typeface="Arial" panose="020B0604020202020204" pitchFamily="34" charset="0"/>
              </a:rPr>
              <a:t>phút</a:t>
            </a:r>
            <a:endParaRPr lang="en-US" sz="2800" b="1" dirty="0">
              <a:solidFill>
                <a:schemeClr val="tx1"/>
              </a:solidFill>
              <a:latin typeface="#9Slide03 SFU Futura_12" panose="00000400000000000000" pitchFamily="2" charset="0"/>
              <a:cs typeface="Arial" panose="020B0604020202020204" pitchFamily="34" charset="0"/>
            </a:endParaRPr>
          </a:p>
        </p:txBody>
      </p:sp>
      <p:pic>
        <p:nvPicPr>
          <p:cNvPr id="10" name="Picture 8" descr="Hình ảnh Đồng Hồ Báo Thức Biểu Tượng, đồng Hồ Clipart, Đồng Hồ Biểu Tượng,  Biểu Tượng Báo động Vector và PNG với nền trong suốt để tải xuống miễn phí">
            <a:extLst>
              <a:ext uri="{FF2B5EF4-FFF2-40B4-BE49-F238E27FC236}">
                <a16:creationId xmlns:a16="http://schemas.microsoft.com/office/drawing/2014/main" id="{46806270-5D88-4001-8AB3-074AC6A1C025}"/>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16198" t="8932" r="15052" b="9818"/>
          <a:stretch/>
        </p:blipFill>
        <p:spPr bwMode="auto">
          <a:xfrm>
            <a:off x="1211960" y="5517770"/>
            <a:ext cx="1001848" cy="118400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Máy Tính Biểu Tượng Trình Bày Biểu Tượng Tải - trình bày biểu tượng png tải  về - Miễn phí trong suốt Văn Bản png Tải về.">
            <a:extLst>
              <a:ext uri="{FF2B5EF4-FFF2-40B4-BE49-F238E27FC236}">
                <a16:creationId xmlns:a16="http://schemas.microsoft.com/office/drawing/2014/main" id="{6DE03DF3-6D33-4333-8FEF-754D0E4DD43A}"/>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4792" l="10000" r="90000">
                        <a14:foregroundMark x1="34222" y1="18750" x2="34222" y2="18750"/>
                        <a14:foregroundMark x1="30889" y1="92292" x2="31444" y2="91250"/>
                        <a14:foregroundMark x1="39889" y1="94792" x2="39889" y2="94792"/>
                      </a14:backgroundRemoval>
                    </a14:imgEffect>
                  </a14:imgLayer>
                </a14:imgProps>
              </a:ext>
              <a:ext uri="{28A0092B-C50C-407E-A947-70E740481C1C}">
                <a14:useLocalDpi xmlns:a14="http://schemas.microsoft.com/office/drawing/2010/main" val="0"/>
              </a:ext>
            </a:extLst>
          </a:blip>
          <a:srcRect l="23197" r="22650"/>
          <a:stretch/>
        </p:blipFill>
        <p:spPr bwMode="auto">
          <a:xfrm>
            <a:off x="5130348" y="5517770"/>
            <a:ext cx="1381311" cy="136038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Play Icons Button Youtube Subscribe Computer - Play Video - Free  Transparent PNG Download - PNGkey">
            <a:extLst>
              <a:ext uri="{FF2B5EF4-FFF2-40B4-BE49-F238E27FC236}">
                <a16:creationId xmlns:a16="http://schemas.microsoft.com/office/drawing/2014/main" id="{C305EBA5-A75B-4BCC-9EC2-CD7018F5FE7A}"/>
              </a:ext>
            </a:extLst>
          </p:cNvPr>
          <p:cNvPicPr>
            <a:picLocks noChangeAspect="1" noChangeArrowheads="1"/>
          </p:cNvPicPr>
          <p:nvPr/>
        </p:nvPicPr>
        <p:blipFill>
          <a:blip r:embed="rId9" cstate="hqprint">
            <a:extLst>
              <a:ext uri="{BEBA8EAE-BF5A-486C-A8C5-ECC9F3942E4B}">
                <a14:imgProps xmlns:a14="http://schemas.microsoft.com/office/drawing/2010/main">
                  <a14:imgLayer r:embed="rId10">
                    <a14:imgEffect>
                      <a14:backgroundRemoval t="8192" b="92736" l="244" r="95488">
                        <a14:foregroundMark x1="18293" y1="49150" x2="18293" y2="49150"/>
                        <a14:foregroundMark x1="14146" y1="77898" x2="66463" y2="81762"/>
                        <a14:foregroundMark x1="66463" y1="81762" x2="77195" y2="74189"/>
                        <a14:foregroundMark x1="77195" y1="74189" x2="78171" y2="71252"/>
                        <a14:foregroundMark x1="71951" y1="12210" x2="92683" y2="24420"/>
                        <a14:foregroundMark x1="92683" y1="24420" x2="92805" y2="24730"/>
                        <a14:foregroundMark x1="91707" y1="33849" x2="88902" y2="74961"/>
                        <a14:foregroundMark x1="88902" y1="74961" x2="88902" y2="74961"/>
                        <a14:foregroundMark x1="93659" y1="41422" x2="90122" y2="71252"/>
                        <a14:foregroundMark x1="90122" y1="71252" x2="91707" y2="65842"/>
                        <a14:foregroundMark x1="95000" y1="38485" x2="95488" y2="49304"/>
                        <a14:foregroundMark x1="95122" y1="38022" x2="69268" y2="14838"/>
                        <a14:foregroundMark x1="69268" y1="14838" x2="68293" y2="13138"/>
                        <a14:foregroundMark x1="68171" y1="10510" x2="53780" y2="8346"/>
                        <a14:foregroundMark x1="7073" y1="23802" x2="244" y2="76352"/>
                        <a14:foregroundMark x1="244" y1="76352" x2="610" y2="72643"/>
                        <a14:foregroundMark x1="5488" y1="34003" x2="9268" y2="59505"/>
                        <a14:foregroundMark x1="9268" y1="59505" x2="18293" y2="69397"/>
                        <a14:foregroundMark x1="18293" y1="69397" x2="27927" y2="65842"/>
                        <a14:foregroundMark x1="28537" y1="91808" x2="54146" y2="92736"/>
                        <a14:foregroundMark x1="54146" y1="92736" x2="61463" y2="91808"/>
                      </a14:backgroundRemoval>
                    </a14:imgEffect>
                  </a14:imgLayer>
                </a14:imgProps>
              </a:ext>
              <a:ext uri="{28A0092B-C50C-407E-A947-70E740481C1C}">
                <a14:useLocalDpi xmlns:a14="http://schemas.microsoft.com/office/drawing/2010/main" val="0"/>
              </a:ext>
            </a:extLst>
          </a:blip>
          <a:srcRect/>
          <a:stretch>
            <a:fillRect/>
          </a:stretch>
        </p:blipFill>
        <p:spPr bwMode="auto">
          <a:xfrm>
            <a:off x="4838687" y="2670626"/>
            <a:ext cx="1764729" cy="1392415"/>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Rounded Corners 7">
            <a:extLst>
              <a:ext uri="{FF2B5EF4-FFF2-40B4-BE49-F238E27FC236}">
                <a16:creationId xmlns:a16="http://schemas.microsoft.com/office/drawing/2014/main" id="{F5133B7E-650E-4D41-B1B2-EA1350352A56}"/>
              </a:ext>
            </a:extLst>
          </p:cNvPr>
          <p:cNvSpPr/>
          <p:nvPr/>
        </p:nvSpPr>
        <p:spPr>
          <a:xfrm>
            <a:off x="3027250" y="31672"/>
            <a:ext cx="6759688" cy="1051397"/>
          </a:xfrm>
          <a:prstGeom prst="roundRect">
            <a:avLst>
              <a:gd name="adj" fmla="val 42559"/>
            </a:avLst>
          </a:prstGeom>
          <a:solidFill>
            <a:srgbClr val="0070C0"/>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28" name="TextBox 27">
            <a:extLst>
              <a:ext uri="{FF2B5EF4-FFF2-40B4-BE49-F238E27FC236}">
                <a16:creationId xmlns:a16="http://schemas.microsoft.com/office/drawing/2014/main" id="{260011C7-355A-4EFC-8CE4-488016026DC1}"/>
              </a:ext>
            </a:extLst>
          </p:cNvPr>
          <p:cNvSpPr txBox="1"/>
          <p:nvPr/>
        </p:nvSpPr>
        <p:spPr>
          <a:xfrm>
            <a:off x="3086115" y="95704"/>
            <a:ext cx="6584828" cy="923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effectLst/>
                <a:uLnTx/>
                <a:uFillTx/>
                <a:latin typeface="#9Slide03 SFU Futura_09" panose="00000400000000000000" pitchFamily="2" charset="0"/>
              </a:rPr>
              <a:t>   </a:t>
            </a:r>
            <a:r>
              <a:rPr kumimoji="0" lang="en-US" sz="4000" b="1" i="0" u="none" strike="noStrike" kern="1200" cap="none" spc="0" normalizeH="0" baseline="0" noProof="0" dirty="0">
                <a:ln>
                  <a:noFill/>
                </a:ln>
                <a:solidFill>
                  <a:srgbClr val="FFFF00"/>
                </a:solidFill>
                <a:effectLst/>
                <a:uLnTx/>
                <a:uFillTx/>
                <a:latin typeface="#9Slide03 Oswald Medium" panose="00000600000000000000" pitchFamily="2" charset="0"/>
              </a:rPr>
              <a:t>HOẠT ĐỘNG: </a:t>
            </a:r>
            <a:r>
              <a:rPr kumimoji="0" lang="en-US" sz="5400" b="1" i="0" u="none" strike="noStrike" kern="1200" cap="none" spc="0" normalizeH="0" baseline="0" noProof="0" dirty="0">
                <a:ln>
                  <a:noFill/>
                </a:ln>
                <a:solidFill>
                  <a:srgbClr val="FFFF00"/>
                </a:solidFill>
                <a:effectLst/>
                <a:uLnTx/>
                <a:uFillTx/>
                <a:latin typeface="#9Slide03 Oswald Medium" panose="00000600000000000000" pitchFamily="2" charset="0"/>
              </a:rPr>
              <a:t>VẬN</a:t>
            </a:r>
            <a:r>
              <a:rPr kumimoji="0" lang="en-US" sz="5400" b="1" i="0" u="none" strike="noStrike" kern="1200" cap="none" spc="0" normalizeH="0" noProof="0" dirty="0">
                <a:ln>
                  <a:noFill/>
                </a:ln>
                <a:solidFill>
                  <a:srgbClr val="FFFF00"/>
                </a:solidFill>
                <a:effectLst/>
                <a:uLnTx/>
                <a:uFillTx/>
                <a:latin typeface="#9Slide03 Oswald Medium" panose="00000600000000000000" pitchFamily="2" charset="0"/>
              </a:rPr>
              <a:t> DỤNG</a:t>
            </a:r>
            <a:endParaRPr kumimoji="0" lang="vi-VN" sz="5400" b="1" i="0" u="none" strike="noStrike" kern="1200" cap="none" spc="0" normalizeH="0" baseline="0" noProof="0" dirty="0">
              <a:ln>
                <a:noFill/>
              </a:ln>
              <a:solidFill>
                <a:srgbClr val="FFFF00"/>
              </a:solidFill>
              <a:effectLst/>
              <a:uLnTx/>
              <a:uFillTx/>
              <a:latin typeface="#9Slide03 Oswald Medium" panose="00000600000000000000" pitchFamily="2" charset="0"/>
            </a:endParaRPr>
          </a:p>
        </p:txBody>
      </p:sp>
      <p:pic>
        <p:nvPicPr>
          <p:cNvPr id="20" name="Picture 4" descr="BÀI TUYÊN TRUYỀN PHÒNG CHỐNG SÁCH LẬU, SÁCH GIẢ">
            <a:extLst>
              <a:ext uri="{FF2B5EF4-FFF2-40B4-BE49-F238E27FC236}">
                <a16:creationId xmlns:a16="http://schemas.microsoft.com/office/drawing/2014/main" id="{CCB81A7B-C90B-48CF-8639-F5B5C7576D0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92941" y="-9659"/>
            <a:ext cx="1012773" cy="1065388"/>
          </a:xfrm>
          <a:prstGeom prst="rect">
            <a:avLst/>
          </a:prstGeom>
          <a:noFill/>
          <a:extLst>
            <a:ext uri="{909E8E84-426E-40DD-AFC4-6F175D3DCCD1}">
              <a14:hiddenFill xmlns:a14="http://schemas.microsoft.com/office/drawing/2010/main">
                <a:solidFill>
                  <a:srgbClr val="FFFFFF"/>
                </a:solidFill>
              </a14:hiddenFill>
            </a:ext>
          </a:extLst>
        </p:spPr>
      </p:pic>
      <p:sp>
        <p:nvSpPr>
          <p:cNvPr id="19" name="千图PPT彼岸天：ID 8661124库_Freeform: Shape 2">
            <a:extLst>
              <a:ext uri="{FF2B5EF4-FFF2-40B4-BE49-F238E27FC236}">
                <a16:creationId xmlns:a16="http://schemas.microsoft.com/office/drawing/2014/main" id="{F2F2602F-B300-4440-AB7F-92F830C7BCB7}"/>
              </a:ext>
            </a:extLst>
          </p:cNvPr>
          <p:cNvSpPr/>
          <p:nvPr>
            <p:custDataLst>
              <p:tags r:id="rId1"/>
            </p:custDataLst>
          </p:nvPr>
        </p:nvSpPr>
        <p:spPr>
          <a:xfrm>
            <a:off x="1677958" y="2661879"/>
            <a:ext cx="733338" cy="1040692"/>
          </a:xfrm>
          <a:custGeom>
            <a:avLst/>
            <a:gdLst/>
            <a:ahLst/>
            <a:cxnLst>
              <a:cxn ang="0">
                <a:pos x="wd2" y="hd2"/>
              </a:cxn>
              <a:cxn ang="5400000">
                <a:pos x="wd2" y="hd2"/>
              </a:cxn>
              <a:cxn ang="10800000">
                <a:pos x="wd2" y="hd2"/>
              </a:cxn>
              <a:cxn ang="16200000">
                <a:pos x="wd2" y="hd2"/>
              </a:cxn>
            </a:cxnLst>
            <a:rect l="0" t="0" r="r" b="b"/>
            <a:pathLst>
              <a:path w="21600" h="21600" extrusionOk="0">
                <a:moveTo>
                  <a:pt x="10800" y="5498"/>
                </a:moveTo>
                <a:cubicBezTo>
                  <a:pt x="8184" y="5498"/>
                  <a:pt x="6075" y="4271"/>
                  <a:pt x="6075" y="2749"/>
                </a:cubicBezTo>
                <a:cubicBezTo>
                  <a:pt x="6075" y="1227"/>
                  <a:pt x="8184" y="0"/>
                  <a:pt x="10800" y="0"/>
                </a:cubicBezTo>
                <a:cubicBezTo>
                  <a:pt x="13416" y="0"/>
                  <a:pt x="15525" y="1227"/>
                  <a:pt x="15525" y="2749"/>
                </a:cubicBezTo>
                <a:cubicBezTo>
                  <a:pt x="15525" y="4271"/>
                  <a:pt x="13416" y="5498"/>
                  <a:pt x="10800" y="5498"/>
                </a:cubicBezTo>
                <a:close/>
                <a:moveTo>
                  <a:pt x="21600" y="13353"/>
                </a:moveTo>
                <a:cubicBezTo>
                  <a:pt x="21600" y="14003"/>
                  <a:pt x="20693" y="14531"/>
                  <a:pt x="19575" y="14531"/>
                </a:cubicBezTo>
                <a:cubicBezTo>
                  <a:pt x="18457" y="14531"/>
                  <a:pt x="17550" y="14003"/>
                  <a:pt x="17550" y="13353"/>
                </a:cubicBezTo>
                <a:lnTo>
                  <a:pt x="17550" y="9033"/>
                </a:lnTo>
                <a:lnTo>
                  <a:pt x="16200" y="9033"/>
                </a:lnTo>
                <a:lnTo>
                  <a:pt x="16200" y="20225"/>
                </a:lnTo>
                <a:cubicBezTo>
                  <a:pt x="16200" y="20986"/>
                  <a:pt x="15145" y="21600"/>
                  <a:pt x="13838" y="21600"/>
                </a:cubicBezTo>
                <a:cubicBezTo>
                  <a:pt x="12530" y="21600"/>
                  <a:pt x="11475" y="20986"/>
                  <a:pt x="11475" y="20225"/>
                </a:cubicBezTo>
                <a:lnTo>
                  <a:pt x="11475" y="14531"/>
                </a:lnTo>
                <a:lnTo>
                  <a:pt x="10125" y="14531"/>
                </a:lnTo>
                <a:lnTo>
                  <a:pt x="10125" y="20225"/>
                </a:lnTo>
                <a:cubicBezTo>
                  <a:pt x="10125" y="20986"/>
                  <a:pt x="9070" y="21600"/>
                  <a:pt x="7762" y="21600"/>
                </a:cubicBezTo>
                <a:cubicBezTo>
                  <a:pt x="6455" y="21600"/>
                  <a:pt x="5400" y="20986"/>
                  <a:pt x="5400" y="20225"/>
                </a:cubicBezTo>
                <a:lnTo>
                  <a:pt x="5400" y="9033"/>
                </a:lnTo>
                <a:lnTo>
                  <a:pt x="4050" y="9033"/>
                </a:lnTo>
                <a:lnTo>
                  <a:pt x="4050" y="13353"/>
                </a:lnTo>
                <a:cubicBezTo>
                  <a:pt x="4050" y="14003"/>
                  <a:pt x="3143" y="14531"/>
                  <a:pt x="2025" y="14531"/>
                </a:cubicBezTo>
                <a:cubicBezTo>
                  <a:pt x="907" y="14531"/>
                  <a:pt x="0" y="14003"/>
                  <a:pt x="0" y="13353"/>
                </a:cubicBezTo>
                <a:lnTo>
                  <a:pt x="0" y="8247"/>
                </a:lnTo>
                <a:cubicBezTo>
                  <a:pt x="0" y="6946"/>
                  <a:pt x="1814" y="5891"/>
                  <a:pt x="4050" y="5891"/>
                </a:cubicBezTo>
                <a:lnTo>
                  <a:pt x="17550" y="5891"/>
                </a:lnTo>
                <a:cubicBezTo>
                  <a:pt x="19786" y="5891"/>
                  <a:pt x="21600" y="6946"/>
                  <a:pt x="21600" y="8247"/>
                </a:cubicBezTo>
                <a:cubicBezTo>
                  <a:pt x="21600" y="8247"/>
                  <a:pt x="21600" y="13353"/>
                  <a:pt x="21600" y="13353"/>
                </a:cubicBezTo>
                <a:close/>
              </a:path>
            </a:pathLst>
          </a:custGeom>
          <a:solidFill>
            <a:schemeClr val="accent3"/>
          </a:solidFill>
          <a:ln w="12700">
            <a:miter lim="400000"/>
          </a:ln>
        </p:spPr>
        <p:txBody>
          <a:bodyPr anchor="ctr"/>
          <a:lstStyle/>
          <a:p>
            <a:pPr algn="ctr"/>
            <a:endParaRPr/>
          </a:p>
        </p:txBody>
      </p:sp>
      <p:sp>
        <p:nvSpPr>
          <p:cNvPr id="22" name="千图PPT彼岸天：ID 8661124库_Freeform: Shape 3">
            <a:extLst>
              <a:ext uri="{FF2B5EF4-FFF2-40B4-BE49-F238E27FC236}">
                <a16:creationId xmlns:a16="http://schemas.microsoft.com/office/drawing/2014/main" id="{6628FDAE-A2E2-4ACA-9B5D-B1ADED099EB1}"/>
              </a:ext>
            </a:extLst>
          </p:cNvPr>
          <p:cNvSpPr/>
          <p:nvPr>
            <p:custDataLst>
              <p:tags r:id="rId2"/>
            </p:custDataLst>
          </p:nvPr>
        </p:nvSpPr>
        <p:spPr>
          <a:xfrm>
            <a:off x="889589" y="2691858"/>
            <a:ext cx="644743" cy="1040692"/>
          </a:xfrm>
          <a:custGeom>
            <a:avLst/>
            <a:gdLst/>
            <a:ahLst/>
            <a:cxnLst>
              <a:cxn ang="0">
                <a:pos x="wd2" y="hd2"/>
              </a:cxn>
              <a:cxn ang="5400000">
                <a:pos x="wd2" y="hd2"/>
              </a:cxn>
              <a:cxn ang="10800000">
                <a:pos x="wd2" y="hd2"/>
              </a:cxn>
              <a:cxn ang="16200000">
                <a:pos x="wd2" y="hd2"/>
              </a:cxn>
            </a:cxnLst>
            <a:rect l="0" t="0" r="r" b="b"/>
            <a:pathLst>
              <a:path w="21600" h="21600" extrusionOk="0">
                <a:moveTo>
                  <a:pt x="10800" y="5498"/>
                </a:moveTo>
                <a:cubicBezTo>
                  <a:pt x="8184" y="5498"/>
                  <a:pt x="6075" y="4271"/>
                  <a:pt x="6075" y="2749"/>
                </a:cubicBezTo>
                <a:cubicBezTo>
                  <a:pt x="6075" y="1227"/>
                  <a:pt x="8184" y="0"/>
                  <a:pt x="10800" y="0"/>
                </a:cubicBezTo>
                <a:cubicBezTo>
                  <a:pt x="13416" y="0"/>
                  <a:pt x="15525" y="1227"/>
                  <a:pt x="15525" y="2749"/>
                </a:cubicBezTo>
                <a:cubicBezTo>
                  <a:pt x="15525" y="4271"/>
                  <a:pt x="13416" y="5498"/>
                  <a:pt x="10800" y="5498"/>
                </a:cubicBezTo>
                <a:close/>
                <a:moveTo>
                  <a:pt x="21600" y="13353"/>
                </a:moveTo>
                <a:cubicBezTo>
                  <a:pt x="21600" y="14003"/>
                  <a:pt x="20693" y="14531"/>
                  <a:pt x="19575" y="14531"/>
                </a:cubicBezTo>
                <a:cubicBezTo>
                  <a:pt x="18457" y="14531"/>
                  <a:pt x="17550" y="14003"/>
                  <a:pt x="17550" y="13353"/>
                </a:cubicBezTo>
                <a:lnTo>
                  <a:pt x="17550" y="9033"/>
                </a:lnTo>
                <a:lnTo>
                  <a:pt x="16200" y="9033"/>
                </a:lnTo>
                <a:lnTo>
                  <a:pt x="16200" y="20225"/>
                </a:lnTo>
                <a:cubicBezTo>
                  <a:pt x="16200" y="20986"/>
                  <a:pt x="15145" y="21600"/>
                  <a:pt x="13838" y="21600"/>
                </a:cubicBezTo>
                <a:cubicBezTo>
                  <a:pt x="12530" y="21600"/>
                  <a:pt x="11475" y="20986"/>
                  <a:pt x="11475" y="20225"/>
                </a:cubicBezTo>
                <a:lnTo>
                  <a:pt x="11475" y="14531"/>
                </a:lnTo>
                <a:lnTo>
                  <a:pt x="10125" y="14531"/>
                </a:lnTo>
                <a:lnTo>
                  <a:pt x="10125" y="20225"/>
                </a:lnTo>
                <a:cubicBezTo>
                  <a:pt x="10125" y="20986"/>
                  <a:pt x="9070" y="21600"/>
                  <a:pt x="7762" y="21600"/>
                </a:cubicBezTo>
                <a:cubicBezTo>
                  <a:pt x="6455" y="21600"/>
                  <a:pt x="5400" y="20986"/>
                  <a:pt x="5400" y="20225"/>
                </a:cubicBezTo>
                <a:lnTo>
                  <a:pt x="5400" y="9033"/>
                </a:lnTo>
                <a:lnTo>
                  <a:pt x="4050" y="9033"/>
                </a:lnTo>
                <a:lnTo>
                  <a:pt x="4050" y="13353"/>
                </a:lnTo>
                <a:cubicBezTo>
                  <a:pt x="4050" y="14003"/>
                  <a:pt x="3143" y="14531"/>
                  <a:pt x="2025" y="14531"/>
                </a:cubicBezTo>
                <a:cubicBezTo>
                  <a:pt x="907" y="14531"/>
                  <a:pt x="0" y="14003"/>
                  <a:pt x="0" y="13353"/>
                </a:cubicBezTo>
                <a:lnTo>
                  <a:pt x="0" y="8247"/>
                </a:lnTo>
                <a:cubicBezTo>
                  <a:pt x="0" y="6946"/>
                  <a:pt x="1814" y="5891"/>
                  <a:pt x="4050" y="5891"/>
                </a:cubicBezTo>
                <a:lnTo>
                  <a:pt x="17550" y="5891"/>
                </a:lnTo>
                <a:cubicBezTo>
                  <a:pt x="19786" y="5891"/>
                  <a:pt x="21600" y="6946"/>
                  <a:pt x="21600" y="8247"/>
                </a:cubicBezTo>
                <a:cubicBezTo>
                  <a:pt x="21600" y="8247"/>
                  <a:pt x="21600" y="13353"/>
                  <a:pt x="21600" y="13353"/>
                </a:cubicBezTo>
                <a:close/>
              </a:path>
            </a:pathLst>
          </a:custGeom>
          <a:solidFill>
            <a:schemeClr val="accent2"/>
          </a:solidFill>
          <a:ln w="12700">
            <a:miter lim="400000"/>
          </a:ln>
        </p:spPr>
        <p:txBody>
          <a:bodyPr anchor="ctr"/>
          <a:lstStyle/>
          <a:p>
            <a:pPr algn="ctr"/>
            <a:endParaRPr/>
          </a:p>
        </p:txBody>
      </p:sp>
      <p:pic>
        <p:nvPicPr>
          <p:cNvPr id="23" name="图片 3">
            <a:extLst>
              <a:ext uri="{FF2B5EF4-FFF2-40B4-BE49-F238E27FC236}">
                <a16:creationId xmlns:a16="http://schemas.microsoft.com/office/drawing/2014/main" id="{09DB2D8C-AFA1-4018-B2D2-1867A6CDC481}"/>
              </a:ext>
            </a:extLst>
          </p:cNvPr>
          <p:cNvPicPr>
            <a:picLocks noChangeAspect="1"/>
          </p:cNvPicPr>
          <p:nvPr/>
        </p:nvPicPr>
        <p:blipFill>
          <a:blip r:embed="rId12">
            <a:extLst>
              <a:ext uri="{BEBA8EAE-BF5A-486C-A8C5-ECC9F3942E4B}">
                <a14:imgProps xmlns:a14="http://schemas.microsoft.com/office/drawing/2010/main">
                  <a14:imgLayer r:embed="rId13">
                    <a14:imgEffect>
                      <a14:colorTemperature colorTemp="4700"/>
                    </a14:imgEffect>
                  </a14:imgLayer>
                </a14:imgProps>
              </a:ext>
              <a:ext uri="{28A0092B-C50C-407E-A947-70E740481C1C}">
                <a14:useLocalDpi xmlns:a14="http://schemas.microsoft.com/office/drawing/2010/main" val="0"/>
              </a:ext>
            </a:extLst>
          </a:blip>
          <a:stretch>
            <a:fillRect/>
          </a:stretch>
        </p:blipFill>
        <p:spPr>
          <a:xfrm rot="836865">
            <a:off x="6497742" y="1227632"/>
            <a:ext cx="6106652" cy="5021505"/>
          </a:xfrm>
          <a:prstGeom prst="rect">
            <a:avLst/>
          </a:prstGeom>
        </p:spPr>
      </p:pic>
      <p:sp>
        <p:nvSpPr>
          <p:cNvPr id="17" name="Rectangle: Rounded Corners 7">
            <a:extLst>
              <a:ext uri="{FF2B5EF4-FFF2-40B4-BE49-F238E27FC236}">
                <a16:creationId xmlns:a16="http://schemas.microsoft.com/office/drawing/2014/main" id="{9E46F414-D987-4FF1-BCCF-2221F9B0392E}"/>
              </a:ext>
            </a:extLst>
          </p:cNvPr>
          <p:cNvSpPr/>
          <p:nvPr/>
        </p:nvSpPr>
        <p:spPr>
          <a:xfrm>
            <a:off x="4062336" y="4156011"/>
            <a:ext cx="3502508" cy="1329548"/>
          </a:xfrm>
          <a:prstGeom prst="roundRect">
            <a:avLst/>
          </a:prstGeom>
          <a:no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9Slide03 SFU Futura_12" panose="00000400000000000000" pitchFamily="2" charset="0"/>
                <a:cs typeface="Arial" panose="020B0604020202020204" pitchFamily="34" charset="0"/>
              </a:rPr>
              <a:t>Hết giờ, GV </a:t>
            </a:r>
            <a:r>
              <a:rPr lang="vi-VN" sz="2800" b="1" dirty="0">
                <a:solidFill>
                  <a:schemeClr val="tx1"/>
                </a:solidFill>
                <a:latin typeface="#9Slide03 SFU Futura_12" panose="00000400000000000000" pitchFamily="2" charset="0"/>
                <a:cs typeface="Arial" panose="020B0604020202020204" pitchFamily="34" charset="0"/>
              </a:rPr>
              <a:t>gọi </a:t>
            </a:r>
            <a:r>
              <a:rPr lang="en-US" sz="2800" b="1" dirty="0">
                <a:solidFill>
                  <a:schemeClr val="tx1"/>
                </a:solidFill>
                <a:latin typeface="#9Slide03 SFU Futura_12" panose="00000400000000000000" pitchFamily="2" charset="0"/>
                <a:cs typeface="Arial" panose="020B0604020202020204" pitchFamily="34" charset="0"/>
              </a:rPr>
              <a:t>tên HS, HS trình bày</a:t>
            </a:r>
          </a:p>
        </p:txBody>
      </p:sp>
      <p:sp>
        <p:nvSpPr>
          <p:cNvPr id="18" name="Rectangle: Rounded Corners 7">
            <a:extLst>
              <a:ext uri="{FF2B5EF4-FFF2-40B4-BE49-F238E27FC236}">
                <a16:creationId xmlns:a16="http://schemas.microsoft.com/office/drawing/2014/main" id="{9E46F414-D987-4FF1-BCCF-2221F9B0392E}"/>
              </a:ext>
            </a:extLst>
          </p:cNvPr>
          <p:cNvSpPr/>
          <p:nvPr/>
        </p:nvSpPr>
        <p:spPr>
          <a:xfrm>
            <a:off x="7455650" y="1973641"/>
            <a:ext cx="3670634" cy="1329548"/>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latin typeface="#9Slide03 SFU Futura_12" panose="00000400000000000000" pitchFamily="2" charset="0"/>
                <a:cs typeface="Arial" panose="020B0604020202020204" pitchFamily="34" charset="0"/>
              </a:rPr>
              <a:t>Ô NHIỄM </a:t>
            </a:r>
            <a:r>
              <a:rPr lang="en-US" sz="3600" b="1" dirty="0">
                <a:solidFill>
                  <a:schemeClr val="tx1"/>
                </a:solidFill>
                <a:latin typeface="#9Slide03 SFU Futura_12" panose="00000400000000000000" pitchFamily="2" charset="0"/>
                <a:cs typeface="Arial" panose="020B0604020202020204" pitchFamily="34" charset="0"/>
              </a:rPr>
              <a:t>NGUỒN NƯỚC</a:t>
            </a:r>
          </a:p>
        </p:txBody>
      </p:sp>
    </p:spTree>
    <p:extLst>
      <p:ext uri="{BB962C8B-B14F-4D97-AF65-F5344CB8AC3E}">
        <p14:creationId xmlns:p14="http://schemas.microsoft.com/office/powerpoint/2010/main" val="36030714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Straight Connector 38">
            <a:extLst>
              <a:ext uri="{FF2B5EF4-FFF2-40B4-BE49-F238E27FC236}">
                <a16:creationId xmlns:a16="http://schemas.microsoft.com/office/drawing/2014/main" id="{8529DE91-F9A3-4AAE-9D59-914616AB64F5}"/>
              </a:ext>
            </a:extLst>
          </p:cNvPr>
          <p:cNvCxnSpPr>
            <a:cxnSpLocks/>
          </p:cNvCxnSpPr>
          <p:nvPr/>
        </p:nvCxnSpPr>
        <p:spPr>
          <a:xfrm>
            <a:off x="0" y="1219200"/>
            <a:ext cx="12140077" cy="8295"/>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18" name="Picture 2" descr="Modern Tv Icon, TFT LED Wide Screen Smart Tv Icon. Monitor Icon Stock  Vector - Illustration of equipment, isolated: 122796492">
            <a:extLst>
              <a:ext uri="{FF2B5EF4-FFF2-40B4-BE49-F238E27FC236}">
                <a16:creationId xmlns:a16="http://schemas.microsoft.com/office/drawing/2014/main" id="{CA07794C-429C-403E-8B42-C3FB32171DE2}"/>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5875" r="94000">
                        <a14:foregroundMark x1="8500" y1="70625" x2="8500" y2="70625"/>
                        <a14:foregroundMark x1="5875" y1="36750" x2="5875" y2="36750"/>
                        <a14:foregroundMark x1="6000" y1="33250" x2="6250" y2="32250"/>
                        <a14:foregroundMark x1="94000" y1="45500" x2="94000" y2="45500"/>
                      </a14:backgroundRemoval>
                    </a14:imgEffect>
                  </a14:imgLayer>
                </a14:imgProps>
              </a:ext>
              <a:ext uri="{28A0092B-C50C-407E-A947-70E740481C1C}">
                <a14:useLocalDpi xmlns:a14="http://schemas.microsoft.com/office/drawing/2010/main" val="0"/>
              </a:ext>
            </a:extLst>
          </a:blip>
          <a:srcRect l="4188" t="16827" r="3504" b="15897"/>
          <a:stretch/>
        </p:blipFill>
        <p:spPr bwMode="auto">
          <a:xfrm>
            <a:off x="4729163" y="1353125"/>
            <a:ext cx="7486084" cy="5489567"/>
          </a:xfrm>
          <a:prstGeom prst="rect">
            <a:avLst/>
          </a:prstGeom>
          <a:noFill/>
          <a:extLst>
            <a:ext uri="{909E8E84-426E-40DD-AFC4-6F175D3DCCD1}">
              <a14:hiddenFill xmlns:a14="http://schemas.microsoft.com/office/drawing/2010/main">
                <a:solidFill>
                  <a:srgbClr val="FFFFFF"/>
                </a:solidFill>
              </a14:hiddenFill>
            </a:ext>
          </a:extLst>
        </p:spPr>
      </p:pic>
      <p:sp>
        <p:nvSpPr>
          <p:cNvPr id="22" name="Lưu đồ: Điểm Kết Thúc 150">
            <a:extLst>
              <a:ext uri="{FF2B5EF4-FFF2-40B4-BE49-F238E27FC236}">
                <a16:creationId xmlns:a16="http://schemas.microsoft.com/office/drawing/2014/main" id="{7A1AF202-CE05-4C33-8C71-238EDE88F3D1}"/>
              </a:ext>
            </a:extLst>
          </p:cNvPr>
          <p:cNvSpPr/>
          <p:nvPr/>
        </p:nvSpPr>
        <p:spPr>
          <a:xfrm>
            <a:off x="871931" y="1360509"/>
            <a:ext cx="2656687" cy="599313"/>
          </a:xfrm>
          <a:prstGeom prst="flowChartTerminator">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9Slide05 SVNUT Triumph" panose="00000500000000000000" pitchFamily="2" charset="0"/>
              </a:rPr>
              <a:t>    </a:t>
            </a:r>
            <a:r>
              <a:rPr lang="en-US" sz="3200" dirty="0" err="1">
                <a:latin typeface="#9Slide05 SVNUT Triumph" panose="00000500000000000000" pitchFamily="2" charset="0"/>
              </a:rPr>
              <a:t>Yêu</a:t>
            </a:r>
            <a:r>
              <a:rPr lang="en-US" sz="3200" dirty="0">
                <a:latin typeface="#9Slide05 SVNUT Triumph" panose="00000500000000000000" pitchFamily="2" charset="0"/>
              </a:rPr>
              <a:t> </a:t>
            </a:r>
            <a:r>
              <a:rPr lang="en-US" sz="3200" dirty="0" err="1">
                <a:latin typeface="#9Slide05 SVNUT Triumph" panose="00000500000000000000" pitchFamily="2" charset="0"/>
              </a:rPr>
              <a:t>cầu</a:t>
            </a:r>
            <a:endParaRPr lang="en-US" sz="3200" dirty="0">
              <a:latin typeface="#9Slide05 SVNUT Triumph" panose="00000500000000000000" pitchFamily="2" charset="0"/>
            </a:endParaRPr>
          </a:p>
        </p:txBody>
      </p:sp>
      <p:pic>
        <p:nvPicPr>
          <p:cNvPr id="23" name="Picture 2" descr="omino 3d ok con spunta Stock Illustration | Adobe Stock"/>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684" b="91453" l="0" r="88837">
                        <a14:foregroundMark x1="4186" y1="38462" x2="4186" y2="38462"/>
                        <a14:foregroundMark x1="15349" y1="19658" x2="15349" y2="19658"/>
                        <a14:foregroundMark x1="23256" y1="15812" x2="23256" y2="15812"/>
                        <a14:foregroundMark x1="25116" y1="11538" x2="25116" y2="11538"/>
                        <a14:foregroundMark x1="25116" y1="9402" x2="25116" y2="9402"/>
                        <a14:foregroundMark x1="5581" y1="35897" x2="5581" y2="35897"/>
                        <a14:foregroundMark x1="5116" y1="36325" x2="5116" y2="36325"/>
                        <a14:foregroundMark x1="42791" y1="42308" x2="45581" y2="42308"/>
                        <a14:foregroundMark x1="55349" y1="44017" x2="55349" y2="44017"/>
                        <a14:foregroundMark x1="54419" y1="44017" x2="54419" y2="44017"/>
                        <a14:foregroundMark x1="53953" y1="43590" x2="53953" y2="43590"/>
                        <a14:foregroundMark x1="72093" y1="56410" x2="72093" y2="56410"/>
                        <a14:foregroundMark x1="73953" y1="60684" x2="76279" y2="64530"/>
                        <a14:foregroundMark x1="77674" y1="66667" x2="79535" y2="79915"/>
                        <a14:foregroundMark x1="79070" y1="82479" x2="79070" y2="82479"/>
                        <a14:foregroundMark x1="66977" y1="84615" x2="66977" y2="84615"/>
                        <a14:foregroundMark x1="30233" y1="77350" x2="30233" y2="77350"/>
                        <a14:foregroundMark x1="37674" y1="88462" x2="37674" y2="88462"/>
                        <a14:foregroundMark x1="88837" y1="42308" x2="88837" y2="42308"/>
                        <a14:foregroundMark x1="9767" y1="33333" x2="9767" y2="33333"/>
                        <a14:foregroundMark x1="10698" y1="29915" x2="10698" y2="29915"/>
                        <a14:foregroundMark x1="44651" y1="40171" x2="44651" y2="40171"/>
                        <a14:foregroundMark x1="42791" y1="38889" x2="42791" y2="38889"/>
                        <a14:foregroundMark x1="40465" y1="38889" x2="40465" y2="38889"/>
                        <a14:foregroundMark x1="40465" y1="38889" x2="40465" y2="38889"/>
                      </a14:backgroundRemoval>
                    </a14:imgEffect>
                  </a14:imgLayer>
                </a14:imgProps>
              </a:ext>
              <a:ext uri="{28A0092B-C50C-407E-A947-70E740481C1C}">
                <a14:useLocalDpi xmlns:a14="http://schemas.microsoft.com/office/drawing/2010/main" val="0"/>
              </a:ext>
            </a:extLst>
          </a:blip>
          <a:srcRect/>
          <a:stretch>
            <a:fillRect/>
          </a:stretch>
        </p:blipFill>
        <p:spPr bwMode="auto">
          <a:xfrm>
            <a:off x="610388" y="831369"/>
            <a:ext cx="1142572" cy="124354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65651" y="1959822"/>
            <a:ext cx="4150963" cy="3847207"/>
          </a:xfrm>
          <a:prstGeom prst="rect">
            <a:avLst/>
          </a:prstGeom>
        </p:spPr>
        <p:txBody>
          <a:bodyPr wrap="square">
            <a:spAutoFit/>
          </a:bodyPr>
          <a:lstStyle/>
          <a:p>
            <a:pPr algn="just"/>
            <a:r>
              <a:rPr lang="en-US" sz="4400" b="1" dirty="0">
                <a:solidFill>
                  <a:srgbClr val="C00000"/>
                </a:solidFill>
                <a:latin typeface="#9Slide03 SFU Futura_12" panose="020B0604020202020204" charset="0"/>
                <a:cs typeface="Arial" panose="020B0604020202020204" pitchFamily="34" charset="0"/>
              </a:rPr>
              <a:t>1. </a:t>
            </a:r>
            <a:r>
              <a:rPr lang="vi-VN" sz="3200" b="1" dirty="0">
                <a:solidFill>
                  <a:srgbClr val="C00000"/>
                </a:solidFill>
                <a:latin typeface="#9Slide03 SFU Futura_12" panose="020B0604020202020204" charset="0"/>
                <a:cs typeface="Arial" panose="020B0604020202020204" pitchFamily="34" charset="0"/>
              </a:rPr>
              <a:t>Nguyên nhân </a:t>
            </a:r>
            <a:r>
              <a:rPr lang="vi-VN" sz="3200" b="1" dirty="0">
                <a:latin typeface="#9Slide03 SFU Futura_12" panose="020B0604020202020204" charset="0"/>
                <a:cs typeface="Arial" panose="020B0604020202020204" pitchFamily="34" charset="0"/>
              </a:rPr>
              <a:t>dẫn đến ô nhiễm sông ngòi ở nước ta?</a:t>
            </a:r>
            <a:endParaRPr lang="en-US" sz="3200" b="1" dirty="0">
              <a:latin typeface="#9Slide03 SFU Futura_12" panose="020B0604020202020204" charset="0"/>
              <a:cs typeface="Arial" panose="020B0604020202020204" pitchFamily="34" charset="0"/>
            </a:endParaRPr>
          </a:p>
          <a:p>
            <a:pPr algn="just"/>
            <a:r>
              <a:rPr lang="en-US" sz="4400" b="1" dirty="0">
                <a:solidFill>
                  <a:srgbClr val="C00000"/>
                </a:solidFill>
                <a:latin typeface="#9Slide03 SFU Futura_12" panose="020B0604020202020204" charset="0"/>
                <a:cs typeface="Arial" panose="020B0604020202020204" pitchFamily="34" charset="0"/>
              </a:rPr>
              <a:t>2. </a:t>
            </a:r>
            <a:r>
              <a:rPr lang="vi-VN" sz="3200" b="1" dirty="0">
                <a:solidFill>
                  <a:srgbClr val="C00000"/>
                </a:solidFill>
                <a:latin typeface="#9Slide03 SFU Futura_12" panose="020B0604020202020204" charset="0"/>
                <a:cs typeface="Arial" panose="020B0604020202020204" pitchFamily="34" charset="0"/>
              </a:rPr>
              <a:t>Hậu quả </a:t>
            </a:r>
            <a:r>
              <a:rPr lang="vi-VN" sz="3200" b="1" dirty="0">
                <a:latin typeface="#9Slide03 SFU Futura_12" panose="020B0604020202020204" charset="0"/>
                <a:cs typeface="Arial" panose="020B0604020202020204" pitchFamily="34" charset="0"/>
              </a:rPr>
              <a:t>của ô nhiễm sông ngòi ở nước ta? </a:t>
            </a:r>
          </a:p>
          <a:p>
            <a:pPr marL="514350" indent="-514350" algn="just">
              <a:buAutoNum type="arabicPeriod"/>
            </a:pPr>
            <a:endParaRPr lang="vi-VN" sz="2800" b="1" dirty="0">
              <a:latin typeface="#9Slide03 SFU Futura_12" panose="020B0604020202020204" charset="0"/>
              <a:cs typeface="Arial" panose="020B0604020202020204" pitchFamily="34" charset="0"/>
            </a:endParaRPr>
          </a:p>
        </p:txBody>
      </p:sp>
      <p:pic>
        <p:nvPicPr>
          <p:cNvPr id="25" name="Picture 4" descr="Cartoon Blue Ocean Wave, Wave, Waves, Cartoon PNG Transparent Clipart Image  and PSD File for Free Download"/>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6094" l="2917" r="98646">
                        <a14:foregroundMark x1="10833" y1="93438" x2="10833" y2="93438"/>
                        <a14:foregroundMark x1="96250" y1="82813" x2="96250" y2="81563"/>
                        <a14:foregroundMark x1="74896" y1="39844" x2="74896" y2="39844"/>
                        <a14:foregroundMark x1="84688" y1="43906" x2="84688" y2="43906"/>
                        <a14:foregroundMark x1="91875" y1="58438" x2="91875" y2="58438"/>
                        <a14:foregroundMark x1="76250" y1="50313" x2="92708" y2="57344"/>
                        <a14:foregroundMark x1="78333" y1="46250" x2="92188" y2="50313"/>
                        <a14:foregroundMark x1="98646" y1="74219" x2="98125" y2="92188"/>
                        <a14:foregroundMark x1="93854" y1="95781" x2="52500" y2="94844"/>
                        <a14:foregroundMark x1="88646" y1="60156" x2="88854" y2="70938"/>
                        <a14:foregroundMark x1="2917" y1="95469" x2="10521" y2="96094"/>
                      </a14:backgroundRemoval>
                    </a14:imgEffect>
                  </a14:imgLayer>
                </a14:imgProps>
              </a:ext>
              <a:ext uri="{28A0092B-C50C-407E-A947-70E740481C1C}">
                <a14:useLocalDpi xmlns:a14="http://schemas.microsoft.com/office/drawing/2010/main" val="0"/>
              </a:ext>
            </a:extLst>
          </a:blip>
          <a:srcRect t="35180"/>
          <a:stretch/>
        </p:blipFill>
        <p:spPr bwMode="auto">
          <a:xfrm>
            <a:off x="105268" y="4971197"/>
            <a:ext cx="4729163" cy="1871495"/>
          </a:xfrm>
          <a:prstGeom prst="rect">
            <a:avLst/>
          </a:prstGeom>
          <a:noFill/>
          <a:extLst>
            <a:ext uri="{909E8E84-426E-40DD-AFC4-6F175D3DCCD1}">
              <a14:hiddenFill xmlns:a14="http://schemas.microsoft.com/office/drawing/2010/main">
                <a:solidFill>
                  <a:srgbClr val="FFFFFF"/>
                </a:solidFill>
              </a14:hiddenFill>
            </a:ext>
          </a:extLst>
        </p:spPr>
      </p:pic>
      <p:pic>
        <p:nvPicPr>
          <p:cNvPr id="4" name="VTC14 - Nước thải ô nhiễm đang khiến 2.000 con sông ở Việt Nam chết dầ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4990706" y="1470900"/>
            <a:ext cx="6911992" cy="4089907"/>
          </a:xfrm>
          <a:prstGeom prst="rect">
            <a:avLst/>
          </a:prstGeom>
        </p:spPr>
      </p:pic>
      <p:sp>
        <p:nvSpPr>
          <p:cNvPr id="19" name="Rectangle: Rounded Corners 7">
            <a:extLst>
              <a:ext uri="{FF2B5EF4-FFF2-40B4-BE49-F238E27FC236}">
                <a16:creationId xmlns:a16="http://schemas.microsoft.com/office/drawing/2014/main" id="{F5133B7E-650E-4D41-B1B2-EA1350352A56}"/>
              </a:ext>
            </a:extLst>
          </p:cNvPr>
          <p:cNvSpPr/>
          <p:nvPr/>
        </p:nvSpPr>
        <p:spPr>
          <a:xfrm>
            <a:off x="3027250" y="31672"/>
            <a:ext cx="6759688" cy="1051397"/>
          </a:xfrm>
          <a:prstGeom prst="roundRect">
            <a:avLst>
              <a:gd name="adj" fmla="val 42559"/>
            </a:avLst>
          </a:prstGeom>
          <a:solidFill>
            <a:srgbClr val="0070C0"/>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20" name="TextBox 19">
            <a:extLst>
              <a:ext uri="{FF2B5EF4-FFF2-40B4-BE49-F238E27FC236}">
                <a16:creationId xmlns:a16="http://schemas.microsoft.com/office/drawing/2014/main" id="{260011C7-355A-4EFC-8CE4-488016026DC1}"/>
              </a:ext>
            </a:extLst>
          </p:cNvPr>
          <p:cNvSpPr txBox="1"/>
          <p:nvPr/>
        </p:nvSpPr>
        <p:spPr>
          <a:xfrm>
            <a:off x="3086115" y="95704"/>
            <a:ext cx="6584828" cy="923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effectLst/>
                <a:uLnTx/>
                <a:uFillTx/>
                <a:latin typeface="#9Slide03 SFU Futura_09" panose="00000400000000000000" pitchFamily="2" charset="0"/>
              </a:rPr>
              <a:t>   </a:t>
            </a:r>
            <a:r>
              <a:rPr kumimoji="0" lang="en-US" sz="4000" b="1" i="0" u="none" strike="noStrike" kern="1200" cap="none" spc="0" normalizeH="0" baseline="0" noProof="0" dirty="0">
                <a:ln>
                  <a:noFill/>
                </a:ln>
                <a:solidFill>
                  <a:srgbClr val="FFFF00"/>
                </a:solidFill>
                <a:effectLst/>
                <a:uLnTx/>
                <a:uFillTx/>
                <a:latin typeface="#9Slide03 Oswald Medium" panose="00000600000000000000" pitchFamily="2" charset="0"/>
              </a:rPr>
              <a:t>HOẠT ĐỘNG: </a:t>
            </a:r>
            <a:r>
              <a:rPr kumimoji="0" lang="en-US" sz="5400" b="1" i="0" u="none" strike="noStrike" kern="1200" cap="none" spc="0" normalizeH="0" baseline="0" noProof="0" dirty="0">
                <a:ln>
                  <a:noFill/>
                </a:ln>
                <a:solidFill>
                  <a:srgbClr val="FFFF00"/>
                </a:solidFill>
                <a:effectLst/>
                <a:uLnTx/>
                <a:uFillTx/>
                <a:latin typeface="#9Slide03 Oswald Medium" panose="00000600000000000000" pitchFamily="2" charset="0"/>
              </a:rPr>
              <a:t>VẬN</a:t>
            </a:r>
            <a:r>
              <a:rPr kumimoji="0" lang="en-US" sz="5400" b="1" i="0" u="none" strike="noStrike" kern="1200" cap="none" spc="0" normalizeH="0" noProof="0" dirty="0">
                <a:ln>
                  <a:noFill/>
                </a:ln>
                <a:solidFill>
                  <a:srgbClr val="FFFF00"/>
                </a:solidFill>
                <a:effectLst/>
                <a:uLnTx/>
                <a:uFillTx/>
                <a:latin typeface="#9Slide03 Oswald Medium" panose="00000600000000000000" pitchFamily="2" charset="0"/>
              </a:rPr>
              <a:t> DỤNG</a:t>
            </a:r>
            <a:endParaRPr kumimoji="0" lang="vi-VN" sz="5400" b="1" i="0" u="none" strike="noStrike" kern="1200" cap="none" spc="0" normalizeH="0" baseline="0" noProof="0" dirty="0">
              <a:ln>
                <a:noFill/>
              </a:ln>
              <a:solidFill>
                <a:srgbClr val="FFFF00"/>
              </a:solidFill>
              <a:effectLst/>
              <a:uLnTx/>
              <a:uFillTx/>
              <a:latin typeface="#9Slide03 Oswald Medium" panose="00000600000000000000" pitchFamily="2" charset="0"/>
            </a:endParaRPr>
          </a:p>
        </p:txBody>
      </p:sp>
      <p:pic>
        <p:nvPicPr>
          <p:cNvPr id="21" name="Picture 4" descr="BÀI TUYÊN TRUYỀN PHÒNG CHỐNG SÁCH LẬU, SÁCH GIẢ">
            <a:extLst>
              <a:ext uri="{FF2B5EF4-FFF2-40B4-BE49-F238E27FC236}">
                <a16:creationId xmlns:a16="http://schemas.microsoft.com/office/drawing/2014/main" id="{CCB81A7B-C90B-48CF-8639-F5B5C7576D0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92941" y="-9659"/>
            <a:ext cx="1012773" cy="1065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968529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 name="Straight Connector 31">
            <a:extLst>
              <a:ext uri="{FF2B5EF4-FFF2-40B4-BE49-F238E27FC236}">
                <a16:creationId xmlns:a16="http://schemas.microsoft.com/office/drawing/2014/main" id="{9DFE21BC-8AE5-4330-9371-E5BCFAFC8E02}"/>
              </a:ext>
            </a:extLst>
          </p:cNvPr>
          <p:cNvCxnSpPr>
            <a:cxnSpLocks/>
          </p:cNvCxnSpPr>
          <p:nvPr/>
        </p:nvCxnSpPr>
        <p:spPr>
          <a:xfrm>
            <a:off x="5578919" y="1282179"/>
            <a:ext cx="42477" cy="5505916"/>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5" name="Rectangle: Rounded Corners 7">
            <a:extLst>
              <a:ext uri="{FF2B5EF4-FFF2-40B4-BE49-F238E27FC236}">
                <a16:creationId xmlns:a16="http://schemas.microsoft.com/office/drawing/2014/main" id="{23DEA3F1-E3AB-4ED6-A8B3-B124B97FD588}"/>
              </a:ext>
            </a:extLst>
          </p:cNvPr>
          <p:cNvSpPr/>
          <p:nvPr/>
        </p:nvSpPr>
        <p:spPr>
          <a:xfrm>
            <a:off x="6096000" y="1474735"/>
            <a:ext cx="5575087" cy="882423"/>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srgbClr val="002060"/>
                </a:solidFill>
                <a:latin typeface="#9Slide05 SVNKitten" pitchFamily="2" charset="0"/>
                <a:cs typeface="Arial" panose="020B0604020202020204" pitchFamily="34" charset="0"/>
              </a:rPr>
              <a:t>Nhà</a:t>
            </a:r>
            <a:r>
              <a:rPr lang="en-US" sz="4800" dirty="0">
                <a:solidFill>
                  <a:srgbClr val="002060"/>
                </a:solidFill>
                <a:latin typeface="#9Slide05 SVNKitten" pitchFamily="2" charset="0"/>
                <a:cs typeface="Arial" panose="020B0604020202020204" pitchFamily="34" charset="0"/>
              </a:rPr>
              <a:t> </a:t>
            </a:r>
            <a:r>
              <a:rPr lang="en-US" sz="6000" dirty="0" err="1">
                <a:solidFill>
                  <a:srgbClr val="002060"/>
                </a:solidFill>
                <a:latin typeface="#9Slide05 SVNKitten" pitchFamily="2" charset="0"/>
                <a:cs typeface="Arial" panose="020B0604020202020204" pitchFamily="34" charset="0"/>
              </a:rPr>
              <a:t>lãnh</a:t>
            </a:r>
            <a:r>
              <a:rPr lang="en-US" sz="6000" dirty="0">
                <a:solidFill>
                  <a:srgbClr val="002060"/>
                </a:solidFill>
                <a:latin typeface="#9Slide05 SVNKitten" pitchFamily="2" charset="0"/>
                <a:cs typeface="Arial" panose="020B0604020202020204" pitchFamily="34" charset="0"/>
              </a:rPr>
              <a:t> </a:t>
            </a:r>
            <a:r>
              <a:rPr lang="en-US" sz="6000" dirty="0" err="1">
                <a:solidFill>
                  <a:srgbClr val="002060"/>
                </a:solidFill>
                <a:latin typeface="#9Slide05 SVNKitten" pitchFamily="2" charset="0"/>
                <a:cs typeface="Arial" panose="020B0604020202020204" pitchFamily="34" charset="0"/>
              </a:rPr>
              <a:t>đạo</a:t>
            </a:r>
            <a:r>
              <a:rPr lang="en-US" sz="6000" dirty="0">
                <a:solidFill>
                  <a:srgbClr val="002060"/>
                </a:solidFill>
                <a:latin typeface="#9Slide05 SVNKitten" pitchFamily="2" charset="0"/>
                <a:cs typeface="Arial" panose="020B0604020202020204" pitchFamily="34" charset="0"/>
              </a:rPr>
              <a:t> </a:t>
            </a:r>
            <a:r>
              <a:rPr lang="en-US" sz="4800" dirty="0" err="1">
                <a:solidFill>
                  <a:srgbClr val="002060"/>
                </a:solidFill>
                <a:latin typeface="#9Slide05 SVNKitten" pitchFamily="2" charset="0"/>
                <a:cs typeface="Arial" panose="020B0604020202020204" pitchFamily="34" charset="0"/>
              </a:rPr>
              <a:t>tài</a:t>
            </a:r>
            <a:r>
              <a:rPr lang="en-US" sz="4800" dirty="0">
                <a:solidFill>
                  <a:srgbClr val="002060"/>
                </a:solidFill>
                <a:latin typeface="#9Slide05 SVNKitten" pitchFamily="2" charset="0"/>
                <a:cs typeface="Arial" panose="020B0604020202020204" pitchFamily="34" charset="0"/>
              </a:rPr>
              <a:t> </a:t>
            </a:r>
            <a:r>
              <a:rPr lang="en-US" sz="4800" dirty="0" err="1">
                <a:solidFill>
                  <a:srgbClr val="002060"/>
                </a:solidFill>
                <a:latin typeface="#9Slide05 SVNKitten" pitchFamily="2" charset="0"/>
                <a:cs typeface="Arial" panose="020B0604020202020204" pitchFamily="34" charset="0"/>
              </a:rPr>
              <a:t>ba</a:t>
            </a:r>
            <a:endParaRPr lang="en-US" sz="4800" dirty="0">
              <a:solidFill>
                <a:srgbClr val="002060"/>
              </a:solidFill>
              <a:latin typeface="#9Slide05 SVNKitten" pitchFamily="2" charset="0"/>
              <a:cs typeface="Arial" panose="020B0604020202020204" pitchFamily="34" charset="0"/>
            </a:endParaRPr>
          </a:p>
        </p:txBody>
      </p:sp>
      <p:cxnSp>
        <p:nvCxnSpPr>
          <p:cNvPr id="18" name="Straight Connector 17">
            <a:extLst>
              <a:ext uri="{FF2B5EF4-FFF2-40B4-BE49-F238E27FC236}">
                <a16:creationId xmlns:a16="http://schemas.microsoft.com/office/drawing/2014/main" id="{75F55B41-6FA3-47DA-8C17-D39A4ECA31F7}"/>
              </a:ext>
            </a:extLst>
          </p:cNvPr>
          <p:cNvCxnSpPr>
            <a:cxnSpLocks/>
          </p:cNvCxnSpPr>
          <p:nvPr/>
        </p:nvCxnSpPr>
        <p:spPr>
          <a:xfrm flipV="1">
            <a:off x="0" y="1153553"/>
            <a:ext cx="12192000" cy="9389"/>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1" name="Rectangle 50">
            <a:extLst>
              <a:ext uri="{FF2B5EF4-FFF2-40B4-BE49-F238E27FC236}">
                <a16:creationId xmlns:a16="http://schemas.microsoft.com/office/drawing/2014/main" id="{633F0F77-D433-41C1-BCD7-879F149B19B1}"/>
              </a:ext>
            </a:extLst>
          </p:cNvPr>
          <p:cNvSpPr/>
          <p:nvPr/>
        </p:nvSpPr>
        <p:spPr>
          <a:xfrm>
            <a:off x="5891479" y="2933412"/>
            <a:ext cx="6019116" cy="3647440"/>
          </a:xfrm>
          <a:prstGeom prst="rect">
            <a:avLst/>
          </a:prstGeom>
          <a:solidFill>
            <a:schemeClr val="accent4">
              <a:lumMod val="20000"/>
              <a:lumOff val="80000"/>
            </a:schemeClr>
          </a:solidFill>
          <a:ln w="76200">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B4C97DC0-A05C-46F1-86F9-8C710CB6345A}"/>
              </a:ext>
            </a:extLst>
          </p:cNvPr>
          <p:cNvSpPr/>
          <p:nvPr/>
        </p:nvSpPr>
        <p:spPr>
          <a:xfrm>
            <a:off x="7315889" y="3848673"/>
            <a:ext cx="3320654" cy="1816921"/>
          </a:xfrm>
          <a:prstGeom prst="rect">
            <a:avLst/>
          </a:prstGeom>
          <a:solidFill>
            <a:schemeClr val="bg1"/>
          </a:solidFill>
          <a:ln w="76200">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3" name="Straight Connector 52">
            <a:extLst>
              <a:ext uri="{FF2B5EF4-FFF2-40B4-BE49-F238E27FC236}">
                <a16:creationId xmlns:a16="http://schemas.microsoft.com/office/drawing/2014/main" id="{C4AE10A2-6503-47BC-B3BE-67AE7CB2F4C9}"/>
              </a:ext>
            </a:extLst>
          </p:cNvPr>
          <p:cNvCxnSpPr/>
          <p:nvPr/>
        </p:nvCxnSpPr>
        <p:spPr>
          <a:xfrm>
            <a:off x="5891479" y="2933414"/>
            <a:ext cx="1424410" cy="91525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C7298452-8380-4E0A-A57D-E351F1EFB363}"/>
              </a:ext>
            </a:extLst>
          </p:cNvPr>
          <p:cNvCxnSpPr/>
          <p:nvPr/>
        </p:nvCxnSpPr>
        <p:spPr>
          <a:xfrm>
            <a:off x="10645132" y="5699586"/>
            <a:ext cx="1340642" cy="88727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EE5AF276-2821-4865-A25B-F2B4D04FB4A4}"/>
              </a:ext>
            </a:extLst>
          </p:cNvPr>
          <p:cNvCxnSpPr/>
          <p:nvPr/>
        </p:nvCxnSpPr>
        <p:spPr>
          <a:xfrm flipV="1">
            <a:off x="5891479" y="5699586"/>
            <a:ext cx="1424410" cy="88126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046270E7-C771-4E4A-A5BA-CB6B20A90B43}"/>
              </a:ext>
            </a:extLst>
          </p:cNvPr>
          <p:cNvCxnSpPr/>
          <p:nvPr/>
        </p:nvCxnSpPr>
        <p:spPr>
          <a:xfrm flipV="1">
            <a:off x="10636543" y="2950411"/>
            <a:ext cx="1292551" cy="86427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22EEF0A9-44A6-4832-A127-33369FE27637}"/>
              </a:ext>
            </a:extLst>
          </p:cNvPr>
          <p:cNvSpPr txBox="1"/>
          <p:nvPr/>
        </p:nvSpPr>
        <p:spPr>
          <a:xfrm>
            <a:off x="7572955" y="4184268"/>
            <a:ext cx="2806521" cy="1077218"/>
          </a:xfrm>
          <a:prstGeom prst="rect">
            <a:avLst/>
          </a:prstGeom>
          <a:noFill/>
        </p:spPr>
        <p:txBody>
          <a:bodyPr wrap="square" rtlCol="0">
            <a:spAutoFit/>
          </a:bodyPr>
          <a:lstStyle/>
          <a:p>
            <a:pPr algn="ctr"/>
            <a:r>
              <a:rPr lang="en-US" sz="3200" b="1" dirty="0">
                <a:solidFill>
                  <a:srgbClr val="FF0000"/>
                </a:solidFill>
                <a:latin typeface="#9Slide03 SFU Futura_12" panose="00000400000000000000" pitchFamily="2" charset="0"/>
              </a:rPr>
              <a:t>Ý </a:t>
            </a:r>
            <a:r>
              <a:rPr lang="en-US" sz="3200" b="1" dirty="0" err="1">
                <a:solidFill>
                  <a:srgbClr val="FF0000"/>
                </a:solidFill>
                <a:latin typeface="#9Slide03 SFU Futura_12" panose="00000400000000000000" pitchFamily="2" charset="0"/>
              </a:rPr>
              <a:t>kiến</a:t>
            </a:r>
            <a:r>
              <a:rPr lang="en-US" sz="3200" b="1" dirty="0">
                <a:solidFill>
                  <a:srgbClr val="FF0000"/>
                </a:solidFill>
                <a:latin typeface="#9Slide03 SFU Futura_12" panose="00000400000000000000" pitchFamily="2" charset="0"/>
              </a:rPr>
              <a:t> </a:t>
            </a:r>
            <a:r>
              <a:rPr lang="en-US" sz="3200" b="1" dirty="0" err="1">
                <a:solidFill>
                  <a:srgbClr val="FF0000"/>
                </a:solidFill>
                <a:latin typeface="#9Slide03 SFU Futura_12" panose="00000400000000000000" pitchFamily="2" charset="0"/>
              </a:rPr>
              <a:t>chung</a:t>
            </a:r>
            <a:r>
              <a:rPr lang="en-US" sz="3200" b="1" dirty="0">
                <a:solidFill>
                  <a:srgbClr val="FF0000"/>
                </a:solidFill>
                <a:latin typeface="#9Slide03 SFU Futura_12" panose="00000400000000000000" pitchFamily="2" charset="0"/>
              </a:rPr>
              <a:t> </a:t>
            </a:r>
            <a:r>
              <a:rPr lang="en-US" sz="3200" b="1" dirty="0" err="1">
                <a:solidFill>
                  <a:srgbClr val="FF0000"/>
                </a:solidFill>
                <a:latin typeface="#9Slide03 SFU Futura_12" panose="00000400000000000000" pitchFamily="2" charset="0"/>
              </a:rPr>
              <a:t>của</a:t>
            </a:r>
            <a:r>
              <a:rPr lang="en-US" sz="3200" b="1" dirty="0">
                <a:solidFill>
                  <a:srgbClr val="FF0000"/>
                </a:solidFill>
                <a:latin typeface="#9Slide03 SFU Futura_12" panose="00000400000000000000" pitchFamily="2" charset="0"/>
              </a:rPr>
              <a:t> </a:t>
            </a:r>
            <a:r>
              <a:rPr lang="en-US" sz="3200" b="1" dirty="0" err="1">
                <a:solidFill>
                  <a:srgbClr val="FF0000"/>
                </a:solidFill>
                <a:latin typeface="#9Slide03 SFU Futura_12" panose="00000400000000000000" pitchFamily="2" charset="0"/>
              </a:rPr>
              <a:t>cả</a:t>
            </a:r>
            <a:r>
              <a:rPr lang="en-US" sz="3200" b="1" dirty="0">
                <a:solidFill>
                  <a:srgbClr val="FF0000"/>
                </a:solidFill>
                <a:latin typeface="#9Slide03 SFU Futura_12" panose="00000400000000000000" pitchFamily="2" charset="0"/>
              </a:rPr>
              <a:t> </a:t>
            </a:r>
            <a:r>
              <a:rPr lang="en-US" sz="3200" b="1" dirty="0" err="1">
                <a:solidFill>
                  <a:srgbClr val="FF0000"/>
                </a:solidFill>
                <a:latin typeface="#9Slide03 SFU Futura_12" panose="00000400000000000000" pitchFamily="2" charset="0"/>
              </a:rPr>
              <a:t>nhóm</a:t>
            </a:r>
            <a:endParaRPr lang="en-US" sz="3200" b="1" dirty="0">
              <a:solidFill>
                <a:srgbClr val="FF0000"/>
              </a:solidFill>
              <a:latin typeface="#9Slide03 SFU Futura_12" panose="00000400000000000000" pitchFamily="2" charset="0"/>
            </a:endParaRPr>
          </a:p>
        </p:txBody>
      </p:sp>
      <p:sp>
        <p:nvSpPr>
          <p:cNvPr id="58" name="TextBox 57">
            <a:extLst>
              <a:ext uri="{FF2B5EF4-FFF2-40B4-BE49-F238E27FC236}">
                <a16:creationId xmlns:a16="http://schemas.microsoft.com/office/drawing/2014/main" id="{2C4A71FC-C704-45A2-80C6-C72E9DCC5DA0}"/>
              </a:ext>
            </a:extLst>
          </p:cNvPr>
          <p:cNvSpPr txBox="1"/>
          <p:nvPr/>
        </p:nvSpPr>
        <p:spPr>
          <a:xfrm>
            <a:off x="7437808" y="3061301"/>
            <a:ext cx="3294560" cy="523220"/>
          </a:xfrm>
          <a:prstGeom prst="rect">
            <a:avLst/>
          </a:prstGeom>
          <a:noFill/>
        </p:spPr>
        <p:txBody>
          <a:bodyPr wrap="square" rtlCol="0">
            <a:spAutoFit/>
          </a:bodyPr>
          <a:lstStyle/>
          <a:p>
            <a:pPr algn="ctr"/>
            <a:r>
              <a:rPr lang="en-US" sz="2800" dirty="0" err="1">
                <a:latin typeface="#9Slide03 SFU Futura_12" panose="00000400000000000000" pitchFamily="2" charset="0"/>
              </a:rPr>
              <a:t>Viết</a:t>
            </a:r>
            <a:r>
              <a:rPr lang="en-US" sz="2800" dirty="0">
                <a:latin typeface="#9Slide03 SFU Futura_12" panose="00000400000000000000" pitchFamily="2" charset="0"/>
              </a:rPr>
              <a:t> ý </a:t>
            </a:r>
            <a:r>
              <a:rPr lang="en-US" sz="2800" dirty="0" err="1">
                <a:latin typeface="#9Slide03 SFU Futura_12" panose="00000400000000000000" pitchFamily="2" charset="0"/>
              </a:rPr>
              <a:t>kiến</a:t>
            </a:r>
            <a:r>
              <a:rPr lang="en-US" sz="2800" dirty="0">
                <a:latin typeface="#9Slide03 SFU Futura_12" panose="00000400000000000000" pitchFamily="2" charset="0"/>
              </a:rPr>
              <a:t> </a:t>
            </a:r>
            <a:r>
              <a:rPr lang="en-US" sz="2800" dirty="0" err="1">
                <a:latin typeface="#9Slide03 SFU Futura_12" panose="00000400000000000000" pitchFamily="2" charset="0"/>
              </a:rPr>
              <a:t>cá</a:t>
            </a:r>
            <a:r>
              <a:rPr lang="en-US" sz="2800" dirty="0">
                <a:latin typeface="#9Slide03 SFU Futura_12" panose="00000400000000000000" pitchFamily="2" charset="0"/>
              </a:rPr>
              <a:t> </a:t>
            </a:r>
            <a:r>
              <a:rPr lang="en-US" sz="2800" dirty="0" err="1">
                <a:latin typeface="#9Slide03 SFU Futura_12" panose="00000400000000000000" pitchFamily="2" charset="0"/>
              </a:rPr>
              <a:t>nhân</a:t>
            </a:r>
            <a:endParaRPr lang="en-US" sz="2800" dirty="0">
              <a:latin typeface="#9Slide03 SFU Futura_12" panose="00000400000000000000" pitchFamily="2" charset="0"/>
            </a:endParaRPr>
          </a:p>
        </p:txBody>
      </p:sp>
      <p:sp>
        <p:nvSpPr>
          <p:cNvPr id="59" name="TextBox 58">
            <a:extLst>
              <a:ext uri="{FF2B5EF4-FFF2-40B4-BE49-F238E27FC236}">
                <a16:creationId xmlns:a16="http://schemas.microsoft.com/office/drawing/2014/main" id="{DCA604B1-B159-4D78-964F-FB22A14DDEE3}"/>
              </a:ext>
            </a:extLst>
          </p:cNvPr>
          <p:cNvSpPr txBox="1"/>
          <p:nvPr/>
        </p:nvSpPr>
        <p:spPr>
          <a:xfrm rot="5400000">
            <a:off x="4588376" y="4512118"/>
            <a:ext cx="3345699" cy="523220"/>
          </a:xfrm>
          <a:prstGeom prst="rect">
            <a:avLst/>
          </a:prstGeom>
          <a:noFill/>
        </p:spPr>
        <p:txBody>
          <a:bodyPr wrap="square" rtlCol="0">
            <a:spAutoFit/>
          </a:bodyPr>
          <a:lstStyle/>
          <a:p>
            <a:pPr algn="ctr"/>
            <a:r>
              <a:rPr lang="en-US" sz="2800" dirty="0" err="1">
                <a:latin typeface="#9Slide03 SFU Futura_12" panose="00000400000000000000" pitchFamily="2" charset="0"/>
              </a:rPr>
              <a:t>Viết</a:t>
            </a:r>
            <a:r>
              <a:rPr lang="en-US" sz="2800" dirty="0">
                <a:latin typeface="#9Slide03 SFU Futura_12" panose="00000400000000000000" pitchFamily="2" charset="0"/>
              </a:rPr>
              <a:t> ý </a:t>
            </a:r>
            <a:r>
              <a:rPr lang="en-US" sz="2800" dirty="0" err="1">
                <a:latin typeface="#9Slide03 SFU Futura_12" panose="00000400000000000000" pitchFamily="2" charset="0"/>
              </a:rPr>
              <a:t>kiến</a:t>
            </a:r>
            <a:r>
              <a:rPr lang="en-US" sz="2800" dirty="0">
                <a:latin typeface="#9Slide03 SFU Futura_12" panose="00000400000000000000" pitchFamily="2" charset="0"/>
              </a:rPr>
              <a:t> </a:t>
            </a:r>
            <a:r>
              <a:rPr lang="en-US" sz="2800" dirty="0" err="1">
                <a:latin typeface="#9Slide03 SFU Futura_12" panose="00000400000000000000" pitchFamily="2" charset="0"/>
              </a:rPr>
              <a:t>cá</a:t>
            </a:r>
            <a:r>
              <a:rPr lang="en-US" sz="2800" dirty="0">
                <a:latin typeface="#9Slide03 SFU Futura_12" panose="00000400000000000000" pitchFamily="2" charset="0"/>
              </a:rPr>
              <a:t> </a:t>
            </a:r>
            <a:r>
              <a:rPr lang="en-US" sz="2800" dirty="0" err="1">
                <a:latin typeface="#9Slide03 SFU Futura_12" panose="00000400000000000000" pitchFamily="2" charset="0"/>
              </a:rPr>
              <a:t>nhân</a:t>
            </a:r>
            <a:endParaRPr lang="en-US" sz="2800" dirty="0">
              <a:latin typeface="#9Slide03 SFU Futura_12" panose="00000400000000000000" pitchFamily="2" charset="0"/>
            </a:endParaRPr>
          </a:p>
        </p:txBody>
      </p:sp>
      <p:sp>
        <p:nvSpPr>
          <p:cNvPr id="60" name="TextBox 59">
            <a:extLst>
              <a:ext uri="{FF2B5EF4-FFF2-40B4-BE49-F238E27FC236}">
                <a16:creationId xmlns:a16="http://schemas.microsoft.com/office/drawing/2014/main" id="{8D1D600B-BDF6-4D80-BC0D-6E61729D201C}"/>
              </a:ext>
            </a:extLst>
          </p:cNvPr>
          <p:cNvSpPr txBox="1"/>
          <p:nvPr/>
        </p:nvSpPr>
        <p:spPr>
          <a:xfrm>
            <a:off x="7437808" y="5775038"/>
            <a:ext cx="3309216" cy="523220"/>
          </a:xfrm>
          <a:prstGeom prst="rect">
            <a:avLst/>
          </a:prstGeom>
          <a:noFill/>
        </p:spPr>
        <p:txBody>
          <a:bodyPr wrap="square" rtlCol="0">
            <a:spAutoFit/>
          </a:bodyPr>
          <a:lstStyle/>
          <a:p>
            <a:pPr algn="ctr"/>
            <a:r>
              <a:rPr lang="en-US" sz="2800" dirty="0" err="1">
                <a:latin typeface="#9Slide03 SFU Futura_12" panose="00000400000000000000" pitchFamily="2" charset="0"/>
              </a:rPr>
              <a:t>Viết</a:t>
            </a:r>
            <a:r>
              <a:rPr lang="en-US" sz="2800" dirty="0">
                <a:latin typeface="#9Slide03 SFU Futura_12" panose="00000400000000000000" pitchFamily="2" charset="0"/>
              </a:rPr>
              <a:t> ý </a:t>
            </a:r>
            <a:r>
              <a:rPr lang="en-US" sz="2800" dirty="0" err="1">
                <a:latin typeface="#9Slide03 SFU Futura_12" panose="00000400000000000000" pitchFamily="2" charset="0"/>
              </a:rPr>
              <a:t>kiến</a:t>
            </a:r>
            <a:r>
              <a:rPr lang="en-US" sz="2800" dirty="0">
                <a:latin typeface="#9Slide03 SFU Futura_12" panose="00000400000000000000" pitchFamily="2" charset="0"/>
              </a:rPr>
              <a:t> </a:t>
            </a:r>
            <a:r>
              <a:rPr lang="en-US" sz="2800" dirty="0" err="1">
                <a:latin typeface="#9Slide03 SFU Futura_12" panose="00000400000000000000" pitchFamily="2" charset="0"/>
              </a:rPr>
              <a:t>cá</a:t>
            </a:r>
            <a:r>
              <a:rPr lang="en-US" sz="2800" dirty="0">
                <a:latin typeface="#9Slide03 SFU Futura_12" panose="00000400000000000000" pitchFamily="2" charset="0"/>
              </a:rPr>
              <a:t> </a:t>
            </a:r>
            <a:r>
              <a:rPr lang="en-US" sz="2800" dirty="0" err="1">
                <a:latin typeface="#9Slide03 SFU Futura_12" panose="00000400000000000000" pitchFamily="2" charset="0"/>
              </a:rPr>
              <a:t>nhân</a:t>
            </a:r>
            <a:endParaRPr lang="en-US" sz="2800" dirty="0">
              <a:latin typeface="#9Slide03 SFU Futura_12" panose="00000400000000000000" pitchFamily="2" charset="0"/>
            </a:endParaRPr>
          </a:p>
        </p:txBody>
      </p:sp>
      <p:sp>
        <p:nvSpPr>
          <p:cNvPr id="61" name="TextBox 60">
            <a:extLst>
              <a:ext uri="{FF2B5EF4-FFF2-40B4-BE49-F238E27FC236}">
                <a16:creationId xmlns:a16="http://schemas.microsoft.com/office/drawing/2014/main" id="{B10F8709-CEA3-4867-87A3-DA02D7C4584F}"/>
              </a:ext>
            </a:extLst>
          </p:cNvPr>
          <p:cNvSpPr txBox="1"/>
          <p:nvPr/>
        </p:nvSpPr>
        <p:spPr>
          <a:xfrm rot="16200000">
            <a:off x="9788051" y="4470242"/>
            <a:ext cx="3440120" cy="523220"/>
          </a:xfrm>
          <a:prstGeom prst="rect">
            <a:avLst/>
          </a:prstGeom>
          <a:noFill/>
        </p:spPr>
        <p:txBody>
          <a:bodyPr wrap="square" rtlCol="0">
            <a:spAutoFit/>
          </a:bodyPr>
          <a:lstStyle/>
          <a:p>
            <a:pPr algn="ctr"/>
            <a:r>
              <a:rPr lang="en-US" sz="2800" dirty="0" err="1">
                <a:latin typeface="#9Slide03 SFU Futura_12" panose="00000400000000000000" pitchFamily="2" charset="0"/>
              </a:rPr>
              <a:t>Viết</a:t>
            </a:r>
            <a:r>
              <a:rPr lang="en-US" sz="2800" dirty="0">
                <a:latin typeface="#9Slide03 SFU Futura_12" panose="00000400000000000000" pitchFamily="2" charset="0"/>
              </a:rPr>
              <a:t> ý </a:t>
            </a:r>
            <a:r>
              <a:rPr lang="en-US" sz="2800" dirty="0" err="1">
                <a:latin typeface="#9Slide03 SFU Futura_12" panose="00000400000000000000" pitchFamily="2" charset="0"/>
              </a:rPr>
              <a:t>kiến</a:t>
            </a:r>
            <a:r>
              <a:rPr lang="en-US" sz="2800" dirty="0">
                <a:latin typeface="#9Slide03 SFU Futura_12" panose="00000400000000000000" pitchFamily="2" charset="0"/>
              </a:rPr>
              <a:t> </a:t>
            </a:r>
            <a:r>
              <a:rPr lang="en-US" sz="2800" dirty="0" err="1">
                <a:latin typeface="#9Slide03 SFU Futura_12" panose="00000400000000000000" pitchFamily="2" charset="0"/>
              </a:rPr>
              <a:t>cá</a:t>
            </a:r>
            <a:r>
              <a:rPr lang="en-US" sz="2800" dirty="0">
                <a:latin typeface="#9Slide03 SFU Futura_12" panose="00000400000000000000" pitchFamily="2" charset="0"/>
              </a:rPr>
              <a:t> </a:t>
            </a:r>
            <a:r>
              <a:rPr lang="en-US" sz="2800" dirty="0" err="1">
                <a:latin typeface="#9Slide03 SFU Futura_12" panose="00000400000000000000" pitchFamily="2" charset="0"/>
              </a:rPr>
              <a:t>nhân</a:t>
            </a:r>
            <a:endParaRPr lang="en-US" sz="2800" dirty="0">
              <a:latin typeface="#9Slide03 SFU Futura_12" panose="00000400000000000000" pitchFamily="2" charset="0"/>
            </a:endParaRPr>
          </a:p>
        </p:txBody>
      </p:sp>
      <p:pic>
        <p:nvPicPr>
          <p:cNvPr id="62" name="Picture 2" descr="Lãnh đạo Quản lý Clip nghệ thuật - Lãnh đạo png tải về - Miễn phí trong  suốt Quan Hệ Công Chúng png Tải về.">
            <a:extLst>
              <a:ext uri="{FF2B5EF4-FFF2-40B4-BE49-F238E27FC236}">
                <a16:creationId xmlns:a16="http://schemas.microsoft.com/office/drawing/2014/main" id="{07E10AD4-6F7F-4A4C-8BEE-BDD7D653BD5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731" b="98077" l="1556" r="99222">
                        <a14:foregroundMark x1="15333" y1="45192" x2="15333" y2="45192"/>
                        <a14:foregroundMark x1="10222" y1="34231" x2="10222" y2="34231"/>
                        <a14:foregroundMark x1="5000" y1="22885" x2="5000" y2="22885"/>
                        <a14:foregroundMark x1="10111" y1="6346" x2="10111" y2="6346"/>
                        <a14:foregroundMark x1="1556" y1="26731" x2="1556" y2="26731"/>
                        <a14:foregroundMark x1="18111" y1="3846" x2="18111" y2="3846"/>
                        <a14:foregroundMark x1="10222" y1="1731" x2="10222" y2="1731"/>
                        <a14:foregroundMark x1="45667" y1="95000" x2="45667" y2="95000"/>
                        <a14:foregroundMark x1="61889" y1="98269" x2="61889" y2="98269"/>
                        <a14:foregroundMark x1="61444" y1="13462" x2="61444" y2="13462"/>
                        <a14:foregroundMark x1="38444" y1="16538" x2="38444" y2="16538"/>
                        <a14:foregroundMark x1="41778" y1="14615" x2="41778" y2="14615"/>
                        <a14:foregroundMark x1="36000" y1="13654" x2="36000" y2="13654"/>
                        <a14:foregroundMark x1="44000" y1="16346" x2="44000" y2="16346"/>
                        <a14:foregroundMark x1="85222" y1="11731" x2="85222" y2="11731"/>
                        <a14:foregroundMark x1="89333" y1="22500" x2="89333" y2="22500"/>
                        <a14:foregroundMark x1="93556" y1="14808" x2="93444" y2="12500"/>
                        <a14:foregroundMark x1="93444" y1="8846" x2="93444" y2="8846"/>
                        <a14:foregroundMark x1="91444" y1="26538" x2="91444" y2="26538"/>
                        <a14:foregroundMark x1="93889" y1="17885" x2="93889" y2="17885"/>
                        <a14:foregroundMark x1="96222" y1="22885" x2="96222" y2="23846"/>
                        <a14:foregroundMark x1="96333" y1="32500" x2="96333" y2="32500"/>
                        <a14:foregroundMark x1="99222" y1="46346" x2="99222" y2="46346"/>
                        <a14:foregroundMark x1="75667" y1="23654" x2="75667" y2="23654"/>
                        <a14:foregroundMark x1="77333" y1="20192" x2="77333" y2="20192"/>
                        <a14:foregroundMark x1="76889" y1="18269" x2="76889" y2="18269"/>
                      </a14:backgroundRemoval>
                    </a14:imgEffect>
                  </a14:imgLayer>
                </a14:imgProps>
              </a:ext>
              <a:ext uri="{28A0092B-C50C-407E-A947-70E740481C1C}">
                <a14:useLocalDpi xmlns:a14="http://schemas.microsoft.com/office/drawing/2010/main" val="0"/>
              </a:ext>
            </a:extLst>
          </a:blip>
          <a:srcRect/>
          <a:stretch>
            <a:fillRect/>
          </a:stretch>
        </p:blipFill>
        <p:spPr bwMode="auto">
          <a:xfrm>
            <a:off x="514385" y="3763724"/>
            <a:ext cx="4271481" cy="2995523"/>
          </a:xfrm>
          <a:prstGeom prst="rect">
            <a:avLst/>
          </a:prstGeom>
          <a:noFill/>
          <a:extLst>
            <a:ext uri="{909E8E84-426E-40DD-AFC4-6F175D3DCCD1}">
              <a14:hiddenFill xmlns:a14="http://schemas.microsoft.com/office/drawing/2010/main">
                <a:solidFill>
                  <a:srgbClr val="FFFFFF"/>
                </a:solidFill>
              </a14:hiddenFill>
            </a:ext>
          </a:extLst>
        </p:spPr>
      </p:pic>
      <p:sp>
        <p:nvSpPr>
          <p:cNvPr id="638" name="Rectangle 637"/>
          <p:cNvSpPr/>
          <p:nvPr/>
        </p:nvSpPr>
        <p:spPr>
          <a:xfrm>
            <a:off x="311386" y="1327164"/>
            <a:ext cx="4962554" cy="2739211"/>
          </a:xfrm>
          <a:prstGeom prst="rect">
            <a:avLst/>
          </a:prstGeom>
        </p:spPr>
        <p:txBody>
          <a:bodyPr wrap="square">
            <a:spAutoFit/>
          </a:bodyPr>
          <a:lstStyle/>
          <a:p>
            <a:pPr algn="just"/>
            <a:r>
              <a:rPr lang="vi-VN" sz="3600" b="1" dirty="0">
                <a:latin typeface="#9Slide03 SFU Futura_12" panose="020B0604020202020204" charset="0"/>
                <a:cs typeface="Arial" panose="020B0604020202020204" pitchFamily="34" charset="0"/>
              </a:rPr>
              <a:t>Hãy vào vai là các </a:t>
            </a:r>
            <a:r>
              <a:rPr lang="vi-VN" sz="3600" b="1" dirty="0">
                <a:solidFill>
                  <a:srgbClr val="C00000"/>
                </a:solidFill>
                <a:latin typeface="#9Slide03 SFU Futura_12" panose="020B0604020202020204" charset="0"/>
                <a:cs typeface="Arial" panose="020B0604020202020204" pitchFamily="34" charset="0"/>
              </a:rPr>
              <a:t>nhà lãnh đạo</a:t>
            </a:r>
            <a:r>
              <a:rPr lang="vi-VN" sz="3600" b="1" dirty="0">
                <a:latin typeface="#9Slide03 SFU Futura_12" panose="020B0604020202020204" charset="0"/>
                <a:cs typeface="Arial" panose="020B0604020202020204" pitchFamily="34" charset="0"/>
              </a:rPr>
              <a:t>, quản lí đưa ra những </a:t>
            </a:r>
            <a:r>
              <a:rPr lang="vi-VN" sz="3600" b="1" dirty="0">
                <a:solidFill>
                  <a:srgbClr val="C00000"/>
                </a:solidFill>
                <a:latin typeface="#9Slide03 SFU Futura_12" panose="020B0604020202020204" charset="0"/>
                <a:cs typeface="Arial" panose="020B0604020202020204" pitchFamily="34" charset="0"/>
              </a:rPr>
              <a:t>giải pháp </a:t>
            </a:r>
            <a:r>
              <a:rPr lang="vi-VN" sz="3600" b="1" dirty="0">
                <a:latin typeface="#9Slide03 SFU Futura_12" panose="020B0604020202020204" charset="0"/>
                <a:cs typeface="Arial" panose="020B0604020202020204" pitchFamily="34" charset="0"/>
              </a:rPr>
              <a:t>nhằm bảo vệ tài nguyên nước.</a:t>
            </a:r>
          </a:p>
          <a:p>
            <a:pPr marL="514350" indent="-514350" algn="just">
              <a:buAutoNum type="arabicPeriod"/>
            </a:pPr>
            <a:endParaRPr lang="vi-VN" sz="2800" b="1" dirty="0">
              <a:latin typeface="#9Slide03 SFU Futura_12" panose="020B0604020202020204" charset="0"/>
              <a:cs typeface="Arial" panose="020B0604020202020204" pitchFamily="34" charset="0"/>
            </a:endParaRPr>
          </a:p>
        </p:txBody>
      </p:sp>
      <p:sp>
        <p:nvSpPr>
          <p:cNvPr id="2" name="Rectangle 1"/>
          <p:cNvSpPr/>
          <p:nvPr/>
        </p:nvSpPr>
        <p:spPr>
          <a:xfrm>
            <a:off x="3134407" y="126834"/>
            <a:ext cx="6253635" cy="1200329"/>
          </a:xfrm>
          <a:prstGeom prst="rect">
            <a:avLst/>
          </a:prstGeom>
        </p:spPr>
        <p:txBody>
          <a:bodyPr wrap="none">
            <a:spAutoFit/>
          </a:bodyPr>
          <a:lstStyle/>
          <a:p>
            <a:r>
              <a:rPr lang="en-US" sz="7200" b="1" dirty="0">
                <a:solidFill>
                  <a:srgbClr val="002060"/>
                </a:solidFill>
                <a:latin typeface="#9Slide03 SFU Futura_12" panose="020B0604020202020204" charset="0"/>
                <a:cs typeface="Arial" panose="020B0604020202020204" pitchFamily="34" charset="0"/>
              </a:rPr>
              <a:t>TÔI LÊN TIẾNG</a:t>
            </a:r>
            <a:endParaRPr lang="en-US" sz="7200" dirty="0">
              <a:solidFill>
                <a:srgbClr val="002060"/>
              </a:solidFill>
            </a:endParaRPr>
          </a:p>
        </p:txBody>
      </p:sp>
    </p:spTree>
    <p:extLst>
      <p:ext uri="{BB962C8B-B14F-4D97-AF65-F5344CB8AC3E}">
        <p14:creationId xmlns:p14="http://schemas.microsoft.com/office/powerpoint/2010/main" val="267203708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Straight Connector 38">
            <a:extLst>
              <a:ext uri="{FF2B5EF4-FFF2-40B4-BE49-F238E27FC236}">
                <a16:creationId xmlns:a16="http://schemas.microsoft.com/office/drawing/2014/main" id="{8529DE91-F9A3-4AAE-9D59-914616AB64F5}"/>
              </a:ext>
            </a:extLst>
          </p:cNvPr>
          <p:cNvCxnSpPr>
            <a:cxnSpLocks/>
          </p:cNvCxnSpPr>
          <p:nvPr/>
        </p:nvCxnSpPr>
        <p:spPr>
          <a:xfrm>
            <a:off x="51923" y="1513668"/>
            <a:ext cx="12140077" cy="8295"/>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23" name="Picture 2" descr="omino 3d ok con spunta Stock Illustration | Adobe 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684" b="91453" l="0" r="88837">
                        <a14:foregroundMark x1="4186" y1="38462" x2="4186" y2="38462"/>
                        <a14:foregroundMark x1="15349" y1="19658" x2="15349" y2="19658"/>
                        <a14:foregroundMark x1="23256" y1="15812" x2="23256" y2="15812"/>
                        <a14:foregroundMark x1="25116" y1="11538" x2="25116" y2="11538"/>
                        <a14:foregroundMark x1="25116" y1="9402" x2="25116" y2="9402"/>
                        <a14:foregroundMark x1="5581" y1="35897" x2="5581" y2="35897"/>
                        <a14:foregroundMark x1="5116" y1="36325" x2="5116" y2="36325"/>
                        <a14:foregroundMark x1="42791" y1="42308" x2="45581" y2="42308"/>
                        <a14:foregroundMark x1="55349" y1="44017" x2="55349" y2="44017"/>
                        <a14:foregroundMark x1="54419" y1="44017" x2="54419" y2="44017"/>
                        <a14:foregroundMark x1="53953" y1="43590" x2="53953" y2="43590"/>
                        <a14:foregroundMark x1="72093" y1="56410" x2="72093" y2="56410"/>
                        <a14:foregroundMark x1="73953" y1="60684" x2="76279" y2="64530"/>
                        <a14:foregroundMark x1="77674" y1="66667" x2="79535" y2="79915"/>
                        <a14:foregroundMark x1="79070" y1="82479" x2="79070" y2="82479"/>
                        <a14:foregroundMark x1="66977" y1="84615" x2="66977" y2="84615"/>
                        <a14:foregroundMark x1="30233" y1="77350" x2="30233" y2="77350"/>
                        <a14:foregroundMark x1="37674" y1="88462" x2="37674" y2="88462"/>
                        <a14:foregroundMark x1="88837" y1="42308" x2="88837" y2="42308"/>
                        <a14:foregroundMark x1="9767" y1="33333" x2="9767" y2="33333"/>
                        <a14:foregroundMark x1="10698" y1="29915" x2="10698" y2="29915"/>
                        <a14:foregroundMark x1="44651" y1="40171" x2="44651" y2="40171"/>
                        <a14:foregroundMark x1="42791" y1="38889" x2="42791" y2="38889"/>
                        <a14:foregroundMark x1="40465" y1="38889" x2="40465" y2="38889"/>
                        <a14:foregroundMark x1="40465" y1="38889" x2="40465" y2="38889"/>
                      </a14:backgroundRemoval>
                    </a14:imgEffect>
                  </a14:imgLayer>
                </a14:imgProps>
              </a:ext>
              <a:ext uri="{28A0092B-C50C-407E-A947-70E740481C1C}">
                <a14:useLocalDpi xmlns:a14="http://schemas.microsoft.com/office/drawing/2010/main" val="0"/>
              </a:ext>
            </a:extLst>
          </a:blip>
          <a:srcRect/>
          <a:stretch>
            <a:fillRect/>
          </a:stretch>
        </p:blipFill>
        <p:spPr bwMode="auto">
          <a:xfrm>
            <a:off x="517399" y="-250983"/>
            <a:ext cx="1621368" cy="176465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138767" y="289546"/>
            <a:ext cx="9084538" cy="1015663"/>
          </a:xfrm>
          <a:prstGeom prst="rect">
            <a:avLst/>
          </a:prstGeom>
        </p:spPr>
        <p:txBody>
          <a:bodyPr wrap="none">
            <a:spAutoFit/>
          </a:bodyPr>
          <a:lstStyle/>
          <a:p>
            <a:r>
              <a:rPr lang="en-US" sz="6000" b="1" dirty="0">
                <a:solidFill>
                  <a:srgbClr val="008000"/>
                </a:solidFill>
                <a:latin typeface="#9Slide03 SFU Futura_12" panose="020B0604020202020204" charset="0"/>
                <a:cs typeface="Arial" panose="020B0604020202020204" pitchFamily="34" charset="0"/>
              </a:rPr>
              <a:t>Ô NHIỄM NGUỒN NƯỚC</a:t>
            </a:r>
            <a:endParaRPr lang="en-US" sz="6000" dirty="0">
              <a:solidFill>
                <a:srgbClr val="008000"/>
              </a:solidFill>
            </a:endParaRPr>
          </a:p>
        </p:txBody>
      </p:sp>
      <p:sp>
        <p:nvSpPr>
          <p:cNvPr id="10" name="Lưu đồ: Điểm Kết Thúc 150">
            <a:extLst>
              <a:ext uri="{FF2B5EF4-FFF2-40B4-BE49-F238E27FC236}">
                <a16:creationId xmlns:a16="http://schemas.microsoft.com/office/drawing/2014/main" id="{7A1AF202-CE05-4C33-8C71-238EDE88F3D1}"/>
              </a:ext>
            </a:extLst>
          </p:cNvPr>
          <p:cNvSpPr/>
          <p:nvPr/>
        </p:nvSpPr>
        <p:spPr>
          <a:xfrm>
            <a:off x="251999" y="1750493"/>
            <a:ext cx="3111134" cy="599313"/>
          </a:xfrm>
          <a:prstGeom prst="flowChartTerminator">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9Slide05 SVNUT Triumph" panose="00000500000000000000" pitchFamily="2" charset="0"/>
              </a:rPr>
              <a:t>Nguyên</a:t>
            </a:r>
            <a:r>
              <a:rPr lang="en-US" sz="3200" dirty="0">
                <a:latin typeface="#9Slide05 SVNUT Triumph" panose="00000500000000000000" pitchFamily="2" charset="0"/>
              </a:rPr>
              <a:t> </a:t>
            </a:r>
            <a:r>
              <a:rPr lang="en-US" sz="3200" dirty="0" err="1">
                <a:latin typeface="#9Slide05 SVNUT Triumph" panose="00000500000000000000" pitchFamily="2" charset="0"/>
              </a:rPr>
              <a:t>nhân</a:t>
            </a:r>
            <a:endParaRPr lang="en-US" sz="3200" dirty="0">
              <a:latin typeface="#9Slide05 SVNUT Triumph" panose="00000500000000000000" pitchFamily="2" charset="0"/>
            </a:endParaRPr>
          </a:p>
        </p:txBody>
      </p:sp>
      <p:sp>
        <p:nvSpPr>
          <p:cNvPr id="11" name="Lưu đồ: Điểm Kết Thúc 150">
            <a:extLst>
              <a:ext uri="{FF2B5EF4-FFF2-40B4-BE49-F238E27FC236}">
                <a16:creationId xmlns:a16="http://schemas.microsoft.com/office/drawing/2014/main" id="{7A1AF202-CE05-4C33-8C71-238EDE88F3D1}"/>
              </a:ext>
            </a:extLst>
          </p:cNvPr>
          <p:cNvSpPr/>
          <p:nvPr/>
        </p:nvSpPr>
        <p:spPr>
          <a:xfrm>
            <a:off x="4381005" y="1765990"/>
            <a:ext cx="3111134" cy="599313"/>
          </a:xfrm>
          <a:prstGeom prst="flowChartTerminator">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9Slide05 SVNUT Triumph" panose="00000500000000000000" pitchFamily="2" charset="0"/>
              </a:rPr>
              <a:t>`</a:t>
            </a:r>
            <a:r>
              <a:rPr lang="en-US" sz="3200" dirty="0" err="1">
                <a:solidFill>
                  <a:schemeClr val="bg1"/>
                </a:solidFill>
                <a:latin typeface="#9Slide05 SVNUT Triumph" panose="00000500000000000000" pitchFamily="2" charset="0"/>
              </a:rPr>
              <a:t>Hậu</a:t>
            </a:r>
            <a:r>
              <a:rPr lang="en-US" sz="3200" dirty="0">
                <a:solidFill>
                  <a:schemeClr val="bg1"/>
                </a:solidFill>
                <a:latin typeface="#9Slide05 SVNUT Triumph" panose="00000500000000000000" pitchFamily="2" charset="0"/>
              </a:rPr>
              <a:t> </a:t>
            </a:r>
            <a:r>
              <a:rPr lang="en-US" sz="3200" dirty="0" err="1">
                <a:solidFill>
                  <a:schemeClr val="bg1"/>
                </a:solidFill>
                <a:latin typeface="#9Slide05 SVNUT Triumph" panose="00000500000000000000" pitchFamily="2" charset="0"/>
              </a:rPr>
              <a:t>quả</a:t>
            </a:r>
            <a:endParaRPr lang="en-US" sz="3200" dirty="0">
              <a:solidFill>
                <a:schemeClr val="bg1"/>
              </a:solidFill>
              <a:latin typeface="#9Slide05 SVNUT Triumph" panose="00000500000000000000" pitchFamily="2" charset="0"/>
            </a:endParaRPr>
          </a:p>
        </p:txBody>
      </p:sp>
      <p:sp>
        <p:nvSpPr>
          <p:cNvPr id="12" name="Lưu đồ: Điểm Kết Thúc 150">
            <a:extLst>
              <a:ext uri="{FF2B5EF4-FFF2-40B4-BE49-F238E27FC236}">
                <a16:creationId xmlns:a16="http://schemas.microsoft.com/office/drawing/2014/main" id="{7A1AF202-CE05-4C33-8C71-238EDE88F3D1}"/>
              </a:ext>
            </a:extLst>
          </p:cNvPr>
          <p:cNvSpPr/>
          <p:nvPr/>
        </p:nvSpPr>
        <p:spPr>
          <a:xfrm>
            <a:off x="8479016" y="1754175"/>
            <a:ext cx="3111134" cy="599313"/>
          </a:xfrm>
          <a:prstGeom prst="flowChartTerminator">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9Slide05 SVNUT Triumph" panose="00000500000000000000" pitchFamily="2" charset="0"/>
              </a:rPr>
              <a:t>Giải</a:t>
            </a:r>
            <a:r>
              <a:rPr lang="en-US" sz="3200" dirty="0">
                <a:latin typeface="#9Slide05 SVNUT Triumph" panose="00000500000000000000" pitchFamily="2" charset="0"/>
              </a:rPr>
              <a:t> </a:t>
            </a:r>
            <a:r>
              <a:rPr lang="en-US" sz="3200" dirty="0" err="1">
                <a:latin typeface="#9Slide05 SVNUT Triumph" panose="00000500000000000000" pitchFamily="2" charset="0"/>
              </a:rPr>
              <a:t>pháp</a:t>
            </a:r>
            <a:endParaRPr lang="en-US" sz="3200" dirty="0">
              <a:latin typeface="#9Slide05 SVNUT Triumph" panose="00000500000000000000" pitchFamily="2" charset="0"/>
            </a:endParaRPr>
          </a:p>
        </p:txBody>
      </p:sp>
      <p:sp>
        <p:nvSpPr>
          <p:cNvPr id="2" name="Rectangle 1"/>
          <p:cNvSpPr/>
          <p:nvPr/>
        </p:nvSpPr>
        <p:spPr>
          <a:xfrm>
            <a:off x="8980780" y="2541085"/>
            <a:ext cx="2345514" cy="461665"/>
          </a:xfrm>
          <a:prstGeom prst="rect">
            <a:avLst/>
          </a:prstGeom>
        </p:spPr>
        <p:txBody>
          <a:bodyPr wrap="none">
            <a:spAutoFit/>
          </a:bodyPr>
          <a:lstStyle/>
          <a:p>
            <a:r>
              <a:rPr lang="en-US" sz="2400" b="1" dirty="0" err="1">
                <a:solidFill>
                  <a:srgbClr val="984A02"/>
                </a:solidFill>
                <a:latin typeface="#9Slide03 SFU Futura_12" panose="020B0604020202020204" charset="0"/>
              </a:rPr>
              <a:t>Nâng</a:t>
            </a:r>
            <a:r>
              <a:rPr lang="en-US" sz="2400" b="1" dirty="0">
                <a:solidFill>
                  <a:srgbClr val="984A02"/>
                </a:solidFill>
                <a:latin typeface="#9Slide03 SFU Futura_12" panose="020B0604020202020204" charset="0"/>
              </a:rPr>
              <a:t> </a:t>
            </a:r>
            <a:r>
              <a:rPr lang="en-US" sz="2400" b="1" dirty="0" err="1">
                <a:solidFill>
                  <a:srgbClr val="984A02"/>
                </a:solidFill>
                <a:latin typeface="#9Slide03 SFU Futura_12" panose="020B0604020202020204" charset="0"/>
              </a:rPr>
              <a:t>cao</a:t>
            </a:r>
            <a:r>
              <a:rPr lang="en-US" sz="2400" b="1" dirty="0">
                <a:solidFill>
                  <a:srgbClr val="984A02"/>
                </a:solidFill>
                <a:latin typeface="#9Slide03 SFU Futura_12" panose="020B0604020202020204" charset="0"/>
              </a:rPr>
              <a:t> ý </a:t>
            </a:r>
            <a:r>
              <a:rPr lang="en-US" sz="2400" b="1" dirty="0" err="1">
                <a:solidFill>
                  <a:srgbClr val="984A02"/>
                </a:solidFill>
                <a:latin typeface="#9Slide03 SFU Futura_12" panose="020B0604020202020204" charset="0"/>
              </a:rPr>
              <a:t>thức</a:t>
            </a:r>
            <a:endParaRPr lang="en-US" sz="2400" b="1" dirty="0">
              <a:solidFill>
                <a:srgbClr val="984A02"/>
              </a:solidFill>
              <a:latin typeface="#9Slide03 SFU Futura_12" panose="020B0604020202020204" charset="0"/>
            </a:endParaRPr>
          </a:p>
        </p:txBody>
      </p:sp>
      <p:sp>
        <p:nvSpPr>
          <p:cNvPr id="3" name="Rectangle 2"/>
          <p:cNvSpPr/>
          <p:nvPr/>
        </p:nvSpPr>
        <p:spPr>
          <a:xfrm>
            <a:off x="8980780" y="4009186"/>
            <a:ext cx="2707793" cy="461665"/>
          </a:xfrm>
          <a:prstGeom prst="rect">
            <a:avLst/>
          </a:prstGeom>
        </p:spPr>
        <p:txBody>
          <a:bodyPr wrap="none">
            <a:spAutoFit/>
          </a:bodyPr>
          <a:lstStyle/>
          <a:p>
            <a:r>
              <a:rPr lang="vi-VN" sz="2400" b="1" dirty="0">
                <a:solidFill>
                  <a:srgbClr val="984A02"/>
                </a:solidFill>
                <a:latin typeface="#9Slide03 SFU Futura_12" panose="020B0604020202020204" charset="0"/>
              </a:rPr>
              <a:t>Tiết kiệm nước sạch</a:t>
            </a:r>
            <a:endParaRPr lang="en-US" sz="2400" b="1" dirty="0">
              <a:solidFill>
                <a:srgbClr val="984A02"/>
              </a:solidFill>
              <a:latin typeface="#9Slide03 SFU Futura_12" panose="020B0604020202020204" charset="0"/>
            </a:endParaRPr>
          </a:p>
        </p:txBody>
      </p:sp>
      <p:sp>
        <p:nvSpPr>
          <p:cNvPr id="4" name="Rectangle 3"/>
          <p:cNvSpPr/>
          <p:nvPr/>
        </p:nvSpPr>
        <p:spPr>
          <a:xfrm>
            <a:off x="8735333" y="3235219"/>
            <a:ext cx="3268844" cy="461665"/>
          </a:xfrm>
          <a:prstGeom prst="rect">
            <a:avLst/>
          </a:prstGeom>
        </p:spPr>
        <p:txBody>
          <a:bodyPr wrap="none">
            <a:spAutoFit/>
          </a:bodyPr>
          <a:lstStyle/>
          <a:p>
            <a:r>
              <a:rPr lang="vi-VN" sz="2400" b="1" dirty="0">
                <a:solidFill>
                  <a:srgbClr val="984A02"/>
                </a:solidFill>
                <a:latin typeface="#9Slide03 SFU Futura_12" panose="020B0604020202020204" charset="0"/>
              </a:rPr>
              <a:t>Xử lý nước thải</a:t>
            </a:r>
            <a:r>
              <a:rPr lang="en-US" sz="2400" b="1" dirty="0">
                <a:solidFill>
                  <a:srgbClr val="984A02"/>
                </a:solidFill>
                <a:latin typeface="#9Slide03 SFU Futura_12" panose="020B0604020202020204" charset="0"/>
              </a:rPr>
              <a:t>, </a:t>
            </a:r>
            <a:r>
              <a:rPr lang="en-US" sz="2400" b="1" dirty="0" err="1">
                <a:solidFill>
                  <a:srgbClr val="984A02"/>
                </a:solidFill>
                <a:latin typeface="#9Slide03 SFU Futura_12" panose="020B0604020202020204" charset="0"/>
              </a:rPr>
              <a:t>rác</a:t>
            </a:r>
            <a:r>
              <a:rPr lang="en-US" sz="2400" b="1" dirty="0">
                <a:solidFill>
                  <a:srgbClr val="984A02"/>
                </a:solidFill>
                <a:latin typeface="#9Slide03 SFU Futura_12" panose="020B0604020202020204" charset="0"/>
              </a:rPr>
              <a:t> </a:t>
            </a:r>
            <a:r>
              <a:rPr lang="en-US" sz="2400" b="1" dirty="0" err="1">
                <a:solidFill>
                  <a:srgbClr val="984A02"/>
                </a:solidFill>
                <a:latin typeface="#9Slide03 SFU Futura_12" panose="020B0604020202020204" charset="0"/>
              </a:rPr>
              <a:t>thải</a:t>
            </a:r>
            <a:endParaRPr lang="en-US" sz="2400" b="1" dirty="0">
              <a:solidFill>
                <a:srgbClr val="984A02"/>
              </a:solidFill>
              <a:latin typeface="#9Slide03 SFU Futura_12" panose="020B0604020202020204" charset="0"/>
            </a:endParaRPr>
          </a:p>
        </p:txBody>
      </p:sp>
      <p:sp>
        <p:nvSpPr>
          <p:cNvPr id="5" name="Rectangle 4"/>
          <p:cNvSpPr/>
          <p:nvPr/>
        </p:nvSpPr>
        <p:spPr>
          <a:xfrm>
            <a:off x="4328903" y="2609391"/>
            <a:ext cx="2847254" cy="461665"/>
          </a:xfrm>
          <a:prstGeom prst="rect">
            <a:avLst/>
          </a:prstGeom>
        </p:spPr>
        <p:txBody>
          <a:bodyPr wrap="none">
            <a:spAutoFit/>
          </a:bodyPr>
          <a:lstStyle/>
          <a:p>
            <a:pPr algn="just" fontAlgn="base"/>
            <a:r>
              <a:rPr lang="en-US" sz="2400" b="1" dirty="0" err="1">
                <a:solidFill>
                  <a:srgbClr val="0070C0"/>
                </a:solidFill>
                <a:latin typeface="#9Slide03 SFU Futura_12" panose="020B0604020202020204" charset="0"/>
              </a:rPr>
              <a:t>Ảnh</a:t>
            </a:r>
            <a:r>
              <a:rPr lang="en-US" sz="2400" b="1" dirty="0">
                <a:solidFill>
                  <a:srgbClr val="0070C0"/>
                </a:solidFill>
                <a:latin typeface="#9Slide03 SFU Futura_12" panose="020B0604020202020204" charset="0"/>
              </a:rPr>
              <a:t> </a:t>
            </a:r>
            <a:r>
              <a:rPr lang="en-US" sz="2400" b="1" dirty="0" err="1">
                <a:solidFill>
                  <a:srgbClr val="0070C0"/>
                </a:solidFill>
                <a:latin typeface="#9Slide03 SFU Futura_12" panose="020B0604020202020204" charset="0"/>
              </a:rPr>
              <a:t>hưởng</a:t>
            </a:r>
            <a:r>
              <a:rPr lang="en-US" sz="2400" b="1" dirty="0">
                <a:solidFill>
                  <a:srgbClr val="0070C0"/>
                </a:solidFill>
                <a:latin typeface="#9Slide03 SFU Futura_12" panose="020B0604020202020204" charset="0"/>
              </a:rPr>
              <a:t> </a:t>
            </a:r>
            <a:r>
              <a:rPr lang="vi-VN" sz="2400" b="1" dirty="0">
                <a:solidFill>
                  <a:srgbClr val="0070C0"/>
                </a:solidFill>
                <a:latin typeface="#9Slide03 SFU Futura_12" panose="020B0604020202020204" charset="0"/>
              </a:rPr>
              <a:t>sức khỏe</a:t>
            </a:r>
            <a:endParaRPr lang="vi-VN" sz="2400" b="1" dirty="0">
              <a:solidFill>
                <a:srgbClr val="0070C0"/>
              </a:solidFill>
              <a:effectLst/>
              <a:latin typeface="#9Slide03 SFU Futura_12" panose="020B0604020202020204" charset="0"/>
            </a:endParaRPr>
          </a:p>
        </p:txBody>
      </p:sp>
      <p:sp>
        <p:nvSpPr>
          <p:cNvPr id="6" name="Rectangle 5"/>
          <p:cNvSpPr/>
          <p:nvPr/>
        </p:nvSpPr>
        <p:spPr>
          <a:xfrm>
            <a:off x="4246686" y="3425245"/>
            <a:ext cx="3379771" cy="830997"/>
          </a:xfrm>
          <a:prstGeom prst="rect">
            <a:avLst/>
          </a:prstGeom>
        </p:spPr>
        <p:txBody>
          <a:bodyPr wrap="square">
            <a:spAutoFit/>
          </a:bodyPr>
          <a:lstStyle/>
          <a:p>
            <a:r>
              <a:rPr lang="vi-VN" sz="2400" b="1" dirty="0">
                <a:solidFill>
                  <a:srgbClr val="0070C0"/>
                </a:solidFill>
                <a:latin typeface="#9Slide03 SFU Futura_12" panose="020B0604020202020204" charset="0"/>
              </a:rPr>
              <a:t>Ảnh hưởng nguồn nước và sinh vật</a:t>
            </a:r>
            <a:endParaRPr lang="en-US" sz="2400" b="1" dirty="0">
              <a:solidFill>
                <a:srgbClr val="0070C0"/>
              </a:solidFill>
              <a:latin typeface="#9Slide03 SFU Futura_12" panose="020B0604020202020204" charset="0"/>
            </a:endParaRPr>
          </a:p>
        </p:txBody>
      </p:sp>
      <p:sp>
        <p:nvSpPr>
          <p:cNvPr id="7" name="Rectangle 6"/>
          <p:cNvSpPr/>
          <p:nvPr/>
        </p:nvSpPr>
        <p:spPr>
          <a:xfrm>
            <a:off x="115241" y="3194412"/>
            <a:ext cx="2914580" cy="461665"/>
          </a:xfrm>
          <a:prstGeom prst="rect">
            <a:avLst/>
          </a:prstGeom>
        </p:spPr>
        <p:txBody>
          <a:bodyPr wrap="none">
            <a:spAutoFit/>
          </a:bodyPr>
          <a:lstStyle/>
          <a:p>
            <a:r>
              <a:rPr lang="vi-VN" sz="2400" b="1" dirty="0">
                <a:solidFill>
                  <a:srgbClr val="008000"/>
                </a:solidFill>
                <a:latin typeface="#9Slide03 SFU Futura_12" panose="020B0604020202020204" charset="0"/>
              </a:rPr>
              <a:t>Ý thức của con người</a:t>
            </a:r>
            <a:endParaRPr lang="vi-VN" sz="2400" b="1" i="0" dirty="0">
              <a:solidFill>
                <a:srgbClr val="008000"/>
              </a:solidFill>
              <a:effectLst/>
              <a:latin typeface="#9Slide03 SFU Futura_12" panose="020B0604020202020204" charset="0"/>
            </a:endParaRPr>
          </a:p>
        </p:txBody>
      </p:sp>
      <p:sp>
        <p:nvSpPr>
          <p:cNvPr id="8" name="Rectangle 7"/>
          <p:cNvSpPr/>
          <p:nvPr/>
        </p:nvSpPr>
        <p:spPr>
          <a:xfrm>
            <a:off x="115241" y="3920755"/>
            <a:ext cx="2787943" cy="461665"/>
          </a:xfrm>
          <a:prstGeom prst="rect">
            <a:avLst/>
          </a:prstGeom>
        </p:spPr>
        <p:txBody>
          <a:bodyPr wrap="none">
            <a:spAutoFit/>
          </a:bodyPr>
          <a:lstStyle/>
          <a:p>
            <a:r>
              <a:rPr lang="en-US" sz="2400" b="1" dirty="0" err="1">
                <a:solidFill>
                  <a:srgbClr val="008000"/>
                </a:solidFill>
                <a:latin typeface="#9Slide03 SFU Futura_12" panose="020B0604020202020204" charset="0"/>
              </a:rPr>
              <a:t>Sự</a:t>
            </a:r>
            <a:r>
              <a:rPr lang="en-US" sz="2400" b="1" dirty="0">
                <a:solidFill>
                  <a:srgbClr val="008000"/>
                </a:solidFill>
                <a:latin typeface="#9Slide03 SFU Futura_12" panose="020B0604020202020204" charset="0"/>
              </a:rPr>
              <a:t> </a:t>
            </a:r>
            <a:r>
              <a:rPr lang="en-US" sz="2400" b="1" dirty="0" err="1">
                <a:solidFill>
                  <a:srgbClr val="008000"/>
                </a:solidFill>
                <a:latin typeface="#9Slide03 SFU Futura_12" panose="020B0604020202020204" charset="0"/>
              </a:rPr>
              <a:t>phát</a:t>
            </a:r>
            <a:r>
              <a:rPr lang="en-US" sz="2400" b="1" dirty="0">
                <a:solidFill>
                  <a:srgbClr val="008000"/>
                </a:solidFill>
                <a:latin typeface="#9Slide03 SFU Futura_12" panose="020B0604020202020204" charset="0"/>
              </a:rPr>
              <a:t> </a:t>
            </a:r>
            <a:r>
              <a:rPr lang="en-US" sz="2400" b="1" dirty="0" err="1">
                <a:solidFill>
                  <a:srgbClr val="008000"/>
                </a:solidFill>
                <a:latin typeface="#9Slide03 SFU Futura_12" panose="020B0604020202020204" charset="0"/>
              </a:rPr>
              <a:t>triển</a:t>
            </a:r>
            <a:r>
              <a:rPr lang="en-US" sz="2400" b="1" dirty="0">
                <a:solidFill>
                  <a:srgbClr val="008000"/>
                </a:solidFill>
                <a:latin typeface="#9Slide03 SFU Futura_12" panose="020B0604020202020204" charset="0"/>
              </a:rPr>
              <a:t> </a:t>
            </a:r>
            <a:r>
              <a:rPr lang="en-US" sz="2400" b="1" dirty="0" err="1">
                <a:solidFill>
                  <a:srgbClr val="008000"/>
                </a:solidFill>
                <a:latin typeface="#9Slide03 SFU Futura_12" panose="020B0604020202020204" charset="0"/>
              </a:rPr>
              <a:t>kinh</a:t>
            </a:r>
            <a:r>
              <a:rPr lang="en-US" sz="2400" b="1" dirty="0">
                <a:solidFill>
                  <a:srgbClr val="008000"/>
                </a:solidFill>
                <a:latin typeface="#9Slide03 SFU Futura_12" panose="020B0604020202020204" charset="0"/>
              </a:rPr>
              <a:t> </a:t>
            </a:r>
            <a:r>
              <a:rPr lang="en-US" sz="2400" b="1" dirty="0" err="1">
                <a:solidFill>
                  <a:srgbClr val="008000"/>
                </a:solidFill>
                <a:latin typeface="#9Slide03 SFU Futura_12" panose="020B0604020202020204" charset="0"/>
              </a:rPr>
              <a:t>tế</a:t>
            </a:r>
            <a:endParaRPr lang="en-US" sz="2400" b="1" i="0" dirty="0">
              <a:solidFill>
                <a:srgbClr val="008000"/>
              </a:solidFill>
              <a:effectLst/>
              <a:latin typeface="#9Slide03 SFU Futura_12" panose="020B0604020202020204" charset="0"/>
            </a:endParaRPr>
          </a:p>
        </p:txBody>
      </p:sp>
      <p:sp>
        <p:nvSpPr>
          <p:cNvPr id="13" name="Rectangle 12"/>
          <p:cNvSpPr/>
          <p:nvPr/>
        </p:nvSpPr>
        <p:spPr>
          <a:xfrm>
            <a:off x="4102078" y="4587442"/>
            <a:ext cx="3147015" cy="461665"/>
          </a:xfrm>
          <a:prstGeom prst="rect">
            <a:avLst/>
          </a:prstGeom>
        </p:spPr>
        <p:txBody>
          <a:bodyPr wrap="none">
            <a:spAutoFit/>
          </a:bodyPr>
          <a:lstStyle/>
          <a:p>
            <a:r>
              <a:rPr lang="en-US" sz="2400" b="1" dirty="0" err="1">
                <a:solidFill>
                  <a:srgbClr val="0070C0"/>
                </a:solidFill>
                <a:latin typeface="#9Slide03 SFU Futura_12" panose="020B0604020202020204" charset="0"/>
              </a:rPr>
              <a:t>Tổn</a:t>
            </a:r>
            <a:r>
              <a:rPr lang="en-US" sz="2400" b="1" dirty="0">
                <a:solidFill>
                  <a:srgbClr val="0070C0"/>
                </a:solidFill>
                <a:latin typeface="#9Slide03 SFU Futura_12" panose="020B0604020202020204" charset="0"/>
              </a:rPr>
              <a:t> </a:t>
            </a:r>
            <a:r>
              <a:rPr lang="en-US" sz="2400" b="1" dirty="0" err="1">
                <a:solidFill>
                  <a:srgbClr val="0070C0"/>
                </a:solidFill>
                <a:latin typeface="#9Slide03 SFU Futura_12" panose="020B0604020202020204" charset="0"/>
              </a:rPr>
              <a:t>hại</a:t>
            </a:r>
            <a:r>
              <a:rPr lang="en-US" sz="2400" b="1" dirty="0">
                <a:solidFill>
                  <a:srgbClr val="0070C0"/>
                </a:solidFill>
                <a:latin typeface="#9Slide03 SFU Futura_12" panose="020B0604020202020204" charset="0"/>
              </a:rPr>
              <a:t> </a:t>
            </a:r>
            <a:r>
              <a:rPr lang="en-US" sz="2400" b="1" dirty="0" err="1">
                <a:solidFill>
                  <a:srgbClr val="0070C0"/>
                </a:solidFill>
                <a:latin typeface="#9Slide03 SFU Futura_12" panose="020B0604020202020204" charset="0"/>
              </a:rPr>
              <a:t>lớn</a:t>
            </a:r>
            <a:r>
              <a:rPr lang="en-US" sz="2400" b="1" dirty="0">
                <a:solidFill>
                  <a:srgbClr val="0070C0"/>
                </a:solidFill>
                <a:latin typeface="#9Slide03 SFU Futura_12" panose="020B0604020202020204" charset="0"/>
              </a:rPr>
              <a:t> </a:t>
            </a:r>
            <a:r>
              <a:rPr lang="en-US" sz="2400" b="1" dirty="0" err="1">
                <a:solidFill>
                  <a:srgbClr val="0070C0"/>
                </a:solidFill>
                <a:latin typeface="#9Slide03 SFU Futura_12" panose="020B0604020202020204" charset="0"/>
              </a:rPr>
              <a:t>cho</a:t>
            </a:r>
            <a:r>
              <a:rPr lang="en-US" sz="2400" b="1" dirty="0">
                <a:solidFill>
                  <a:srgbClr val="0070C0"/>
                </a:solidFill>
                <a:latin typeface="#9Slide03 SFU Futura_12" panose="020B0604020202020204" charset="0"/>
              </a:rPr>
              <a:t> </a:t>
            </a:r>
            <a:r>
              <a:rPr lang="en-US" sz="2400" b="1" dirty="0" err="1">
                <a:solidFill>
                  <a:srgbClr val="0070C0"/>
                </a:solidFill>
                <a:latin typeface="#9Slide03 SFU Futura_12" panose="020B0604020202020204" charset="0"/>
              </a:rPr>
              <a:t>kinh</a:t>
            </a:r>
            <a:r>
              <a:rPr lang="en-US" sz="2400" b="1" dirty="0">
                <a:solidFill>
                  <a:srgbClr val="0070C0"/>
                </a:solidFill>
                <a:latin typeface="#9Slide03 SFU Futura_12" panose="020B0604020202020204" charset="0"/>
              </a:rPr>
              <a:t> </a:t>
            </a:r>
            <a:r>
              <a:rPr lang="en-US" sz="2400" b="1" dirty="0" err="1">
                <a:solidFill>
                  <a:srgbClr val="0070C0"/>
                </a:solidFill>
                <a:latin typeface="#9Slide03 SFU Futura_12" panose="020B0604020202020204" charset="0"/>
              </a:rPr>
              <a:t>tế</a:t>
            </a:r>
            <a:endParaRPr lang="en-US" sz="2400" b="1" dirty="0">
              <a:solidFill>
                <a:srgbClr val="0070C0"/>
              </a:solidFill>
              <a:latin typeface="#9Slide03 SFU Futura_12" panose="020B0604020202020204" charset="0"/>
            </a:endParaRPr>
          </a:p>
        </p:txBody>
      </p:sp>
      <p:pic>
        <p:nvPicPr>
          <p:cNvPr id="1028" name="Picture 4" descr="Sử dụng nước lọc máy nano để bảo vệ sức khỏ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54821" y="5122745"/>
            <a:ext cx="2829869" cy="164956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4" name="Rectangle 13"/>
          <p:cNvSpPr/>
          <p:nvPr/>
        </p:nvSpPr>
        <p:spPr>
          <a:xfrm>
            <a:off x="115241" y="2548371"/>
            <a:ext cx="3945315" cy="461665"/>
          </a:xfrm>
          <a:prstGeom prst="rect">
            <a:avLst/>
          </a:prstGeom>
        </p:spPr>
        <p:txBody>
          <a:bodyPr wrap="square">
            <a:spAutoFit/>
          </a:bodyPr>
          <a:lstStyle/>
          <a:p>
            <a:r>
              <a:rPr lang="en-US" sz="2400" b="1" dirty="0" err="1">
                <a:solidFill>
                  <a:srgbClr val="008000"/>
                </a:solidFill>
                <a:latin typeface="#9Slide03 SFU Futura_12" panose="020B0604020202020204" charset="0"/>
              </a:rPr>
              <a:t>Thiên</a:t>
            </a:r>
            <a:r>
              <a:rPr lang="en-US" sz="2400" b="1" dirty="0">
                <a:solidFill>
                  <a:srgbClr val="008000"/>
                </a:solidFill>
                <a:latin typeface="#9Slide03 SFU Futura_12" panose="020B0604020202020204" charset="0"/>
              </a:rPr>
              <a:t> tai: </a:t>
            </a:r>
            <a:r>
              <a:rPr lang="vi-VN" sz="2400" b="1" dirty="0">
                <a:solidFill>
                  <a:srgbClr val="008000"/>
                </a:solidFill>
                <a:latin typeface="#9Slide03 SFU Futura_12" panose="020B0604020202020204" charset="0"/>
              </a:rPr>
              <a:t>mưa, lũ lụt, bão</a:t>
            </a:r>
            <a:r>
              <a:rPr lang="en-US" sz="2400" b="1" dirty="0">
                <a:solidFill>
                  <a:srgbClr val="008000"/>
                </a:solidFill>
                <a:latin typeface="#9Slide03 SFU Futura_12" panose="020B0604020202020204" charset="0"/>
              </a:rPr>
              <a:t>,…</a:t>
            </a:r>
          </a:p>
        </p:txBody>
      </p:sp>
      <p:sp>
        <p:nvSpPr>
          <p:cNvPr id="25" name="Rectangle 24"/>
          <p:cNvSpPr/>
          <p:nvPr/>
        </p:nvSpPr>
        <p:spPr>
          <a:xfrm>
            <a:off x="8277146" y="4716019"/>
            <a:ext cx="3914854" cy="461665"/>
          </a:xfrm>
          <a:prstGeom prst="rect">
            <a:avLst/>
          </a:prstGeom>
        </p:spPr>
        <p:txBody>
          <a:bodyPr wrap="none">
            <a:spAutoFit/>
          </a:bodyPr>
          <a:lstStyle/>
          <a:p>
            <a:r>
              <a:rPr lang="en-US" sz="2400" b="1" dirty="0" err="1">
                <a:solidFill>
                  <a:srgbClr val="984A02"/>
                </a:solidFill>
                <a:latin typeface="#9Slide03 SFU Futura_12" panose="020B0604020202020204" charset="0"/>
              </a:rPr>
              <a:t>Hướng</a:t>
            </a:r>
            <a:r>
              <a:rPr lang="en-US" sz="2400" b="1" dirty="0">
                <a:solidFill>
                  <a:srgbClr val="984A02"/>
                </a:solidFill>
                <a:latin typeface="#9Slide03 SFU Futura_12" panose="020B0604020202020204" charset="0"/>
              </a:rPr>
              <a:t> </a:t>
            </a:r>
            <a:r>
              <a:rPr lang="en-US" sz="2400" b="1" dirty="0" err="1">
                <a:solidFill>
                  <a:srgbClr val="984A02"/>
                </a:solidFill>
                <a:latin typeface="#9Slide03 SFU Futura_12" panose="020B0604020202020204" charset="0"/>
              </a:rPr>
              <a:t>tới</a:t>
            </a:r>
            <a:r>
              <a:rPr lang="en-US" sz="2400" b="1" dirty="0">
                <a:solidFill>
                  <a:srgbClr val="984A02"/>
                </a:solidFill>
                <a:latin typeface="#9Slide03 SFU Futura_12" panose="020B0604020202020204" charset="0"/>
              </a:rPr>
              <a:t> </a:t>
            </a:r>
            <a:r>
              <a:rPr lang="en-US" sz="2400" b="1" dirty="0" err="1">
                <a:solidFill>
                  <a:srgbClr val="984A02"/>
                </a:solidFill>
                <a:latin typeface="#9Slide03 SFU Futura_12" panose="020B0604020202020204" charset="0"/>
              </a:rPr>
              <a:t>nông</a:t>
            </a:r>
            <a:r>
              <a:rPr lang="en-US" sz="2400" b="1" dirty="0">
                <a:solidFill>
                  <a:srgbClr val="984A02"/>
                </a:solidFill>
                <a:latin typeface="#9Slide03 SFU Futura_12" panose="020B0604020202020204" charset="0"/>
              </a:rPr>
              <a:t> </a:t>
            </a:r>
            <a:r>
              <a:rPr lang="en-US" sz="2400" b="1" dirty="0" err="1">
                <a:solidFill>
                  <a:srgbClr val="984A02"/>
                </a:solidFill>
                <a:latin typeface="#9Slide03 SFU Futura_12" panose="020B0604020202020204" charset="0"/>
              </a:rPr>
              <a:t>nghiệp</a:t>
            </a:r>
            <a:r>
              <a:rPr lang="en-US" sz="2400" b="1" dirty="0">
                <a:solidFill>
                  <a:srgbClr val="984A02"/>
                </a:solidFill>
                <a:latin typeface="#9Slide03 SFU Futura_12" panose="020B0604020202020204" charset="0"/>
              </a:rPr>
              <a:t> </a:t>
            </a:r>
            <a:r>
              <a:rPr lang="en-US" sz="2400" b="1" dirty="0" err="1">
                <a:solidFill>
                  <a:srgbClr val="984A02"/>
                </a:solidFill>
                <a:latin typeface="#9Slide03 SFU Futura_12" panose="020B0604020202020204" charset="0"/>
              </a:rPr>
              <a:t>xanh</a:t>
            </a:r>
            <a:endParaRPr lang="en-US" sz="2400" b="1" dirty="0">
              <a:solidFill>
                <a:srgbClr val="984A02"/>
              </a:solidFill>
              <a:latin typeface="#9Slide03 SFU Futura_12" panose="020B0604020202020204" charset="0"/>
            </a:endParaRPr>
          </a:p>
        </p:txBody>
      </p:sp>
      <p:sp>
        <p:nvSpPr>
          <p:cNvPr id="27" name="Rectangle 26"/>
          <p:cNvSpPr/>
          <p:nvPr/>
        </p:nvSpPr>
        <p:spPr>
          <a:xfrm>
            <a:off x="115241" y="4656177"/>
            <a:ext cx="2634054" cy="461665"/>
          </a:xfrm>
          <a:prstGeom prst="rect">
            <a:avLst/>
          </a:prstGeom>
        </p:spPr>
        <p:txBody>
          <a:bodyPr wrap="none">
            <a:spAutoFit/>
          </a:bodyPr>
          <a:lstStyle/>
          <a:p>
            <a:r>
              <a:rPr lang="en-US" sz="2400" b="1" dirty="0" err="1">
                <a:solidFill>
                  <a:srgbClr val="008000"/>
                </a:solidFill>
                <a:latin typeface="#9Slide03 SFU Futura_12" panose="020B0604020202020204" charset="0"/>
              </a:rPr>
              <a:t>Nước</a:t>
            </a:r>
            <a:r>
              <a:rPr lang="en-US" sz="2400" b="1" dirty="0">
                <a:solidFill>
                  <a:srgbClr val="008000"/>
                </a:solidFill>
                <a:latin typeface="#9Slide03 SFU Futura_12" panose="020B0604020202020204" charset="0"/>
              </a:rPr>
              <a:t> </a:t>
            </a:r>
            <a:r>
              <a:rPr lang="en-US" sz="2400" b="1" dirty="0" err="1">
                <a:solidFill>
                  <a:srgbClr val="008000"/>
                </a:solidFill>
                <a:latin typeface="#9Slide03 SFU Futura_12" panose="020B0604020202020204" charset="0"/>
              </a:rPr>
              <a:t>thải</a:t>
            </a:r>
            <a:r>
              <a:rPr lang="en-US" sz="2400" b="1" dirty="0">
                <a:solidFill>
                  <a:srgbClr val="008000"/>
                </a:solidFill>
                <a:latin typeface="#9Slide03 SFU Futura_12" panose="020B0604020202020204" charset="0"/>
              </a:rPr>
              <a:t>, </a:t>
            </a:r>
            <a:r>
              <a:rPr lang="en-US" sz="2400" b="1" dirty="0" err="1">
                <a:solidFill>
                  <a:srgbClr val="008000"/>
                </a:solidFill>
                <a:latin typeface="#9Slide03 SFU Futura_12" panose="020B0604020202020204" charset="0"/>
              </a:rPr>
              <a:t>rác</a:t>
            </a:r>
            <a:r>
              <a:rPr lang="en-US" sz="2400" b="1" dirty="0">
                <a:solidFill>
                  <a:srgbClr val="008000"/>
                </a:solidFill>
                <a:latin typeface="#9Slide03 SFU Futura_12" panose="020B0604020202020204" charset="0"/>
              </a:rPr>
              <a:t> </a:t>
            </a:r>
            <a:r>
              <a:rPr lang="en-US" sz="2400" b="1" dirty="0" err="1">
                <a:solidFill>
                  <a:srgbClr val="008000"/>
                </a:solidFill>
                <a:latin typeface="#9Slide03 SFU Futura_12" panose="020B0604020202020204" charset="0"/>
              </a:rPr>
              <a:t>thải</a:t>
            </a:r>
            <a:endParaRPr lang="en-US" sz="2400" b="1" i="0" dirty="0">
              <a:solidFill>
                <a:srgbClr val="008000"/>
              </a:solidFill>
              <a:effectLst/>
              <a:latin typeface="#9Slide03 SFU Futura_12" panose="020B0604020202020204" charset="0"/>
            </a:endParaRPr>
          </a:p>
        </p:txBody>
      </p:sp>
      <p:pic>
        <p:nvPicPr>
          <p:cNvPr id="1030" name="Picture 6" descr="Máy tính Biểu tượng Tải về Clip nghệ thuật - ô nhiễm nước png tải về - Miễn  phí trong suốt Đen Và Trắng png Tải về."/>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2115" l="10000" r="90000">
                        <a14:foregroundMark x1="28889" y1="83654" x2="28889" y2="83654"/>
                        <a14:foregroundMark x1="44778" y1="65577" x2="44778" y2="65577"/>
                        <a14:foregroundMark x1="75889" y1="92115" x2="75889" y2="92115"/>
                      </a14:backgroundRemoval>
                    </a14:imgEffect>
                  </a14:imgLayer>
                </a14:imgProps>
              </a:ext>
              <a:ext uri="{28A0092B-C50C-407E-A947-70E740481C1C}">
                <a14:useLocalDpi xmlns:a14="http://schemas.microsoft.com/office/drawing/2010/main" val="0"/>
              </a:ext>
            </a:extLst>
          </a:blip>
          <a:srcRect l="20784" t="7929" r="19193"/>
          <a:stretch/>
        </p:blipFill>
        <p:spPr bwMode="auto">
          <a:xfrm>
            <a:off x="264246" y="5117842"/>
            <a:ext cx="1963441" cy="174015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ỆNH CẢM CÚM LÚC GIAO MÙA VÀ SỰ THẬT BẤT NGỜ ÍT AI NGHĨ TỚI | |"/>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37185" y="4974338"/>
            <a:ext cx="2055972" cy="188366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951786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21C7B8D-0565-4D00-B148-DAE94F449F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439" y="363538"/>
            <a:ext cx="8118475" cy="489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a:extLst>
              <a:ext uri="{FF2B5EF4-FFF2-40B4-BE49-F238E27FC236}">
                <a16:creationId xmlns:a16="http://schemas.microsoft.com/office/drawing/2014/main" id="{B3EFEBBD-49D9-444F-B860-C228A87FD9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0739" y="3657600"/>
            <a:ext cx="1755775"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26">
            <a:extLst>
              <a:ext uri="{FF2B5EF4-FFF2-40B4-BE49-F238E27FC236}">
                <a16:creationId xmlns:a16="http://schemas.microsoft.com/office/drawing/2014/main" id="{F636F6A5-4586-4714-9708-485069F52E49}"/>
              </a:ext>
            </a:extLst>
          </p:cNvPr>
          <p:cNvSpPr txBox="1">
            <a:spLocks noChangeArrowheads="1"/>
          </p:cNvSpPr>
          <p:nvPr/>
        </p:nvSpPr>
        <p:spPr bwMode="auto">
          <a:xfrm>
            <a:off x="1778000" y="1816106"/>
            <a:ext cx="610393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defRPr>
                <a:solidFill>
                  <a:schemeClr val="tx1"/>
                </a:solidFill>
                <a:latin typeface="#9Slide01 Noi dung ngan" panose="00000500000000000000" pitchFamily="2" charset="0"/>
              </a:defRPr>
            </a:lvl1pPr>
            <a:lvl2pPr marL="742950" indent="-285750" defTabSz="685800">
              <a:defRPr>
                <a:solidFill>
                  <a:schemeClr val="tx1"/>
                </a:solidFill>
                <a:latin typeface="#9Slide01 Noi dung ngan" panose="00000500000000000000" pitchFamily="2" charset="0"/>
              </a:defRPr>
            </a:lvl2pPr>
            <a:lvl3pPr marL="1143000" indent="-228600" defTabSz="685800">
              <a:defRPr>
                <a:solidFill>
                  <a:schemeClr val="tx1"/>
                </a:solidFill>
                <a:latin typeface="#9Slide01 Noi dung ngan" panose="00000500000000000000" pitchFamily="2" charset="0"/>
              </a:defRPr>
            </a:lvl3pPr>
            <a:lvl4pPr marL="1600200" indent="-228600" defTabSz="685800">
              <a:defRPr>
                <a:solidFill>
                  <a:schemeClr val="tx1"/>
                </a:solidFill>
                <a:latin typeface="#9Slide01 Noi dung ngan" panose="00000500000000000000" pitchFamily="2" charset="0"/>
              </a:defRPr>
            </a:lvl4pPr>
            <a:lvl5pPr marL="2057400" indent="-228600" defTabSz="685800">
              <a:defRPr>
                <a:solidFill>
                  <a:schemeClr val="tx1"/>
                </a:solidFill>
                <a:latin typeface="#9Slide01 Noi dung ngan" panose="00000500000000000000" pitchFamily="2" charset="0"/>
              </a:defRPr>
            </a:lvl5pPr>
            <a:lvl6pPr marL="2514600" indent="-228600" defTabSz="685800" eaLnBrk="0" fontAlgn="base" hangingPunct="0">
              <a:spcBef>
                <a:spcPct val="0"/>
              </a:spcBef>
              <a:spcAft>
                <a:spcPct val="0"/>
              </a:spcAft>
              <a:defRPr>
                <a:solidFill>
                  <a:schemeClr val="tx1"/>
                </a:solidFill>
                <a:latin typeface="#9Slide01 Noi dung ngan" panose="00000500000000000000" pitchFamily="2" charset="0"/>
              </a:defRPr>
            </a:lvl6pPr>
            <a:lvl7pPr marL="2971800" indent="-228600" defTabSz="685800" eaLnBrk="0" fontAlgn="base" hangingPunct="0">
              <a:spcBef>
                <a:spcPct val="0"/>
              </a:spcBef>
              <a:spcAft>
                <a:spcPct val="0"/>
              </a:spcAft>
              <a:defRPr>
                <a:solidFill>
                  <a:schemeClr val="tx1"/>
                </a:solidFill>
                <a:latin typeface="#9Slide01 Noi dung ngan" panose="00000500000000000000" pitchFamily="2" charset="0"/>
              </a:defRPr>
            </a:lvl7pPr>
            <a:lvl8pPr marL="3429000" indent="-228600" defTabSz="685800" eaLnBrk="0" fontAlgn="base" hangingPunct="0">
              <a:spcBef>
                <a:spcPct val="0"/>
              </a:spcBef>
              <a:spcAft>
                <a:spcPct val="0"/>
              </a:spcAft>
              <a:defRPr>
                <a:solidFill>
                  <a:schemeClr val="tx1"/>
                </a:solidFill>
                <a:latin typeface="#9Slide01 Noi dung ngan" panose="00000500000000000000" pitchFamily="2" charset="0"/>
              </a:defRPr>
            </a:lvl8pPr>
            <a:lvl9pPr marL="3886200" indent="-228600" defTabSz="685800" eaLnBrk="0" fontAlgn="base" hangingPunct="0">
              <a:spcBef>
                <a:spcPct val="0"/>
              </a:spcBef>
              <a:spcAft>
                <a:spcPct val="0"/>
              </a:spcAft>
              <a:defRPr>
                <a:solidFill>
                  <a:schemeClr val="tx1"/>
                </a:solidFill>
                <a:latin typeface="#9Slide01 Noi dung ngan" panose="00000500000000000000" pitchFamily="2" charset="0"/>
              </a:defRPr>
            </a:lvl9pPr>
          </a:lstStyle>
          <a:p>
            <a:pPr defTabSz="685834" fontAlgn="base">
              <a:spcBef>
                <a:spcPct val="50000"/>
              </a:spcBef>
              <a:spcAft>
                <a:spcPct val="0"/>
              </a:spcAft>
              <a:defRPr/>
            </a:pPr>
            <a:r>
              <a:rPr lang="en-US" altLang="vi-VN" sz="3200" dirty="0">
                <a:solidFill>
                  <a:srgbClr val="FFFFFF"/>
                </a:solidFill>
                <a:latin typeface="Times New Roman" panose="02020603050405020304" pitchFamily="18" charset="0"/>
                <a:cs typeface="Times New Roman" panose="02020603050405020304" pitchFamily="18" charset="0"/>
              </a:rPr>
              <a:t>1. </a:t>
            </a:r>
            <a:r>
              <a:rPr lang="en-US" altLang="vi-VN" sz="3200" dirty="0" err="1">
                <a:solidFill>
                  <a:srgbClr val="FFFFFF"/>
                </a:solidFill>
                <a:latin typeface="Times New Roman" panose="02020603050405020304" pitchFamily="18" charset="0"/>
                <a:cs typeface="Times New Roman" panose="02020603050405020304" pitchFamily="18" charset="0"/>
              </a:rPr>
              <a:t>Làm</a:t>
            </a:r>
            <a:r>
              <a:rPr lang="en-US" altLang="vi-VN" sz="3200" dirty="0">
                <a:solidFill>
                  <a:srgbClr val="FFFFFF"/>
                </a:solidFill>
                <a:latin typeface="Times New Roman" panose="02020603050405020304" pitchFamily="18" charset="0"/>
                <a:cs typeface="Times New Roman" panose="02020603050405020304" pitchFamily="18" charset="0"/>
              </a:rPr>
              <a:t> </a:t>
            </a:r>
            <a:r>
              <a:rPr lang="en-US" altLang="vi-VN" sz="3200" dirty="0" err="1">
                <a:solidFill>
                  <a:srgbClr val="FFFFFF"/>
                </a:solidFill>
                <a:latin typeface="Times New Roman" panose="02020603050405020304" pitchFamily="18" charset="0"/>
                <a:cs typeface="Times New Roman" panose="02020603050405020304" pitchFamily="18" charset="0"/>
              </a:rPr>
              <a:t>bài</a:t>
            </a:r>
            <a:r>
              <a:rPr lang="en-US" altLang="vi-VN" sz="3200" dirty="0">
                <a:solidFill>
                  <a:srgbClr val="FFFFFF"/>
                </a:solidFill>
                <a:latin typeface="Times New Roman" panose="02020603050405020304" pitchFamily="18" charset="0"/>
                <a:cs typeface="Times New Roman" panose="02020603050405020304" pitchFamily="18" charset="0"/>
              </a:rPr>
              <a:t> </a:t>
            </a:r>
            <a:r>
              <a:rPr lang="en-US" altLang="vi-VN" sz="3200" dirty="0" err="1">
                <a:solidFill>
                  <a:srgbClr val="FFFFFF"/>
                </a:solidFill>
                <a:latin typeface="Times New Roman" panose="02020603050405020304" pitchFamily="18" charset="0"/>
                <a:cs typeface="Times New Roman" panose="02020603050405020304" pitchFamily="18" charset="0"/>
              </a:rPr>
              <a:t>tập</a:t>
            </a:r>
            <a:r>
              <a:rPr lang="en-US" altLang="vi-VN" sz="3200" dirty="0">
                <a:solidFill>
                  <a:srgbClr val="FFFFFF"/>
                </a:solidFill>
                <a:latin typeface="Times New Roman" panose="02020603050405020304" pitchFamily="18" charset="0"/>
                <a:cs typeface="Times New Roman" panose="02020603050405020304" pitchFamily="18" charset="0"/>
              </a:rPr>
              <a:t> </a:t>
            </a:r>
            <a:r>
              <a:rPr lang="en-US" altLang="vi-VN" sz="3200" dirty="0" err="1">
                <a:solidFill>
                  <a:srgbClr val="FFFFFF"/>
                </a:solidFill>
                <a:latin typeface="Times New Roman" panose="02020603050405020304" pitchFamily="18" charset="0"/>
                <a:cs typeface="Times New Roman" panose="02020603050405020304" pitchFamily="18" charset="0"/>
              </a:rPr>
              <a:t>và</a:t>
            </a:r>
            <a:r>
              <a:rPr lang="en-US" altLang="vi-VN" sz="3200" dirty="0">
                <a:solidFill>
                  <a:srgbClr val="FFFFFF"/>
                </a:solidFill>
                <a:latin typeface="Times New Roman" panose="02020603050405020304" pitchFamily="18" charset="0"/>
                <a:cs typeface="Times New Roman" panose="02020603050405020304" pitchFamily="18" charset="0"/>
              </a:rPr>
              <a:t> </a:t>
            </a:r>
            <a:r>
              <a:rPr lang="en-US" altLang="vi-VN" sz="3200" dirty="0" err="1">
                <a:solidFill>
                  <a:srgbClr val="FFFFFF"/>
                </a:solidFill>
                <a:latin typeface="Times New Roman" panose="02020603050405020304" pitchFamily="18" charset="0"/>
                <a:cs typeface="Times New Roman" panose="02020603050405020304" pitchFamily="18" charset="0"/>
              </a:rPr>
              <a:t>trả</a:t>
            </a:r>
            <a:r>
              <a:rPr lang="en-US" altLang="vi-VN" sz="3200" dirty="0">
                <a:solidFill>
                  <a:srgbClr val="FFFFFF"/>
                </a:solidFill>
                <a:latin typeface="Times New Roman" panose="02020603050405020304" pitchFamily="18" charset="0"/>
                <a:cs typeface="Times New Roman" panose="02020603050405020304" pitchFamily="18" charset="0"/>
              </a:rPr>
              <a:t> </a:t>
            </a:r>
            <a:r>
              <a:rPr lang="en-US" altLang="vi-VN" sz="3200" dirty="0" err="1">
                <a:solidFill>
                  <a:srgbClr val="FFFFFF"/>
                </a:solidFill>
                <a:latin typeface="Times New Roman" panose="02020603050405020304" pitchFamily="18" charset="0"/>
                <a:cs typeface="Times New Roman" panose="02020603050405020304" pitchFamily="18" charset="0"/>
              </a:rPr>
              <a:t>lời</a:t>
            </a:r>
            <a:r>
              <a:rPr lang="en-US" altLang="vi-VN" sz="3200" dirty="0">
                <a:solidFill>
                  <a:srgbClr val="FFFFFF"/>
                </a:solidFill>
                <a:latin typeface="Times New Roman" panose="02020603050405020304" pitchFamily="18" charset="0"/>
                <a:cs typeface="Times New Roman" panose="02020603050405020304" pitchFamily="18" charset="0"/>
              </a:rPr>
              <a:t> </a:t>
            </a:r>
            <a:r>
              <a:rPr lang="en-US" altLang="vi-VN" sz="3200" dirty="0" err="1">
                <a:solidFill>
                  <a:srgbClr val="FFFFFF"/>
                </a:solidFill>
                <a:latin typeface="Times New Roman" panose="02020603050405020304" pitchFamily="18" charset="0"/>
                <a:cs typeface="Times New Roman" panose="02020603050405020304" pitchFamily="18" charset="0"/>
              </a:rPr>
              <a:t>các</a:t>
            </a:r>
            <a:r>
              <a:rPr lang="en-US" altLang="vi-VN" sz="3200" dirty="0">
                <a:solidFill>
                  <a:srgbClr val="FFFFFF"/>
                </a:solidFill>
                <a:latin typeface="Times New Roman" panose="02020603050405020304" pitchFamily="18" charset="0"/>
                <a:cs typeface="Times New Roman" panose="02020603050405020304" pitchFamily="18" charset="0"/>
              </a:rPr>
              <a:t> </a:t>
            </a:r>
            <a:r>
              <a:rPr lang="en-US" altLang="vi-VN" sz="3200" dirty="0" err="1">
                <a:solidFill>
                  <a:srgbClr val="FFFFFF"/>
                </a:solidFill>
                <a:latin typeface="Times New Roman" panose="02020603050405020304" pitchFamily="18" charset="0"/>
                <a:cs typeface="Times New Roman" panose="02020603050405020304" pitchFamily="18" charset="0"/>
              </a:rPr>
              <a:t>câu</a:t>
            </a:r>
            <a:r>
              <a:rPr lang="en-US" altLang="vi-VN" sz="3200" dirty="0">
                <a:solidFill>
                  <a:srgbClr val="FFFFFF"/>
                </a:solidFill>
                <a:latin typeface="Times New Roman" panose="02020603050405020304" pitchFamily="18" charset="0"/>
                <a:cs typeface="Times New Roman" panose="02020603050405020304" pitchFamily="18" charset="0"/>
              </a:rPr>
              <a:t> </a:t>
            </a:r>
            <a:r>
              <a:rPr lang="en-US" altLang="vi-VN" sz="3200" dirty="0" err="1">
                <a:solidFill>
                  <a:srgbClr val="FFFFFF"/>
                </a:solidFill>
                <a:latin typeface="Times New Roman" panose="02020603050405020304" pitchFamily="18" charset="0"/>
                <a:cs typeface="Times New Roman" panose="02020603050405020304" pitchFamily="18" charset="0"/>
              </a:rPr>
              <a:t>hỏi</a:t>
            </a:r>
            <a:r>
              <a:rPr lang="en-US" altLang="vi-VN" sz="3200" dirty="0">
                <a:solidFill>
                  <a:srgbClr val="FFFFFF"/>
                </a:solidFill>
                <a:latin typeface="Times New Roman" panose="02020603050405020304" pitchFamily="18" charset="0"/>
                <a:cs typeface="Times New Roman" panose="02020603050405020304" pitchFamily="18" charset="0"/>
              </a:rPr>
              <a:t> </a:t>
            </a:r>
            <a:r>
              <a:rPr lang="en-US" altLang="vi-VN" sz="3200" dirty="0" err="1">
                <a:solidFill>
                  <a:srgbClr val="FFFFFF"/>
                </a:solidFill>
                <a:latin typeface="Times New Roman" panose="02020603050405020304" pitchFamily="18" charset="0"/>
                <a:cs typeface="Times New Roman" panose="02020603050405020304" pitchFamily="18" charset="0"/>
              </a:rPr>
              <a:t>cuối</a:t>
            </a:r>
            <a:r>
              <a:rPr lang="en-US" altLang="vi-VN" sz="3200" dirty="0">
                <a:solidFill>
                  <a:srgbClr val="FFFFFF"/>
                </a:solidFill>
                <a:latin typeface="Times New Roman" panose="02020603050405020304" pitchFamily="18" charset="0"/>
                <a:cs typeface="Times New Roman" panose="02020603050405020304" pitchFamily="18" charset="0"/>
              </a:rPr>
              <a:t> </a:t>
            </a:r>
            <a:r>
              <a:rPr lang="en-US" altLang="vi-VN" sz="3200" dirty="0" err="1">
                <a:solidFill>
                  <a:srgbClr val="FFFFFF"/>
                </a:solidFill>
                <a:latin typeface="Times New Roman" panose="02020603050405020304" pitchFamily="18" charset="0"/>
                <a:cs typeface="Times New Roman" panose="02020603050405020304" pitchFamily="18" charset="0"/>
              </a:rPr>
              <a:t>bài</a:t>
            </a:r>
            <a:endParaRPr lang="en-US" altLang="vi-VN" sz="3200" dirty="0">
              <a:solidFill>
                <a:srgbClr val="FFFFFF"/>
              </a:solidFill>
              <a:latin typeface="Times New Roman" panose="02020603050405020304" pitchFamily="18" charset="0"/>
              <a:cs typeface="Times New Roman" panose="02020603050405020304" pitchFamily="18" charset="0"/>
            </a:endParaRPr>
          </a:p>
        </p:txBody>
      </p:sp>
      <p:sp>
        <p:nvSpPr>
          <p:cNvPr id="5" name="Text Box 27">
            <a:extLst>
              <a:ext uri="{FF2B5EF4-FFF2-40B4-BE49-F238E27FC236}">
                <a16:creationId xmlns:a16="http://schemas.microsoft.com/office/drawing/2014/main" id="{41540F46-4C82-4CD4-A901-8430CAC3D566}"/>
              </a:ext>
            </a:extLst>
          </p:cNvPr>
          <p:cNvSpPr txBox="1">
            <a:spLocks noChangeArrowheads="1"/>
          </p:cNvSpPr>
          <p:nvPr/>
        </p:nvSpPr>
        <p:spPr bwMode="auto">
          <a:xfrm>
            <a:off x="2130312" y="2828690"/>
            <a:ext cx="5399314"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defRPr>
                <a:solidFill>
                  <a:schemeClr val="tx1"/>
                </a:solidFill>
                <a:latin typeface="#9Slide01 Noi dung ngan" panose="00000500000000000000" pitchFamily="2" charset="0"/>
              </a:defRPr>
            </a:lvl1pPr>
            <a:lvl2pPr marL="742950" indent="-285750" defTabSz="685800">
              <a:defRPr>
                <a:solidFill>
                  <a:schemeClr val="tx1"/>
                </a:solidFill>
                <a:latin typeface="#9Slide01 Noi dung ngan" panose="00000500000000000000" pitchFamily="2" charset="0"/>
              </a:defRPr>
            </a:lvl2pPr>
            <a:lvl3pPr marL="1143000" indent="-228600" defTabSz="685800">
              <a:defRPr>
                <a:solidFill>
                  <a:schemeClr val="tx1"/>
                </a:solidFill>
                <a:latin typeface="#9Slide01 Noi dung ngan" panose="00000500000000000000" pitchFamily="2" charset="0"/>
              </a:defRPr>
            </a:lvl3pPr>
            <a:lvl4pPr marL="1600200" indent="-228600" defTabSz="685800">
              <a:defRPr>
                <a:solidFill>
                  <a:schemeClr val="tx1"/>
                </a:solidFill>
                <a:latin typeface="#9Slide01 Noi dung ngan" panose="00000500000000000000" pitchFamily="2" charset="0"/>
              </a:defRPr>
            </a:lvl4pPr>
            <a:lvl5pPr marL="2057400" indent="-228600" defTabSz="685800">
              <a:defRPr>
                <a:solidFill>
                  <a:schemeClr val="tx1"/>
                </a:solidFill>
                <a:latin typeface="#9Slide01 Noi dung ngan" panose="00000500000000000000" pitchFamily="2" charset="0"/>
              </a:defRPr>
            </a:lvl5pPr>
            <a:lvl6pPr marL="2514600" indent="-228600" defTabSz="685800" eaLnBrk="0" fontAlgn="base" hangingPunct="0">
              <a:spcBef>
                <a:spcPct val="0"/>
              </a:spcBef>
              <a:spcAft>
                <a:spcPct val="0"/>
              </a:spcAft>
              <a:defRPr>
                <a:solidFill>
                  <a:schemeClr val="tx1"/>
                </a:solidFill>
                <a:latin typeface="#9Slide01 Noi dung ngan" panose="00000500000000000000" pitchFamily="2" charset="0"/>
              </a:defRPr>
            </a:lvl6pPr>
            <a:lvl7pPr marL="2971800" indent="-228600" defTabSz="685800" eaLnBrk="0" fontAlgn="base" hangingPunct="0">
              <a:spcBef>
                <a:spcPct val="0"/>
              </a:spcBef>
              <a:spcAft>
                <a:spcPct val="0"/>
              </a:spcAft>
              <a:defRPr>
                <a:solidFill>
                  <a:schemeClr val="tx1"/>
                </a:solidFill>
                <a:latin typeface="#9Slide01 Noi dung ngan" panose="00000500000000000000" pitchFamily="2" charset="0"/>
              </a:defRPr>
            </a:lvl7pPr>
            <a:lvl8pPr marL="3429000" indent="-228600" defTabSz="685800" eaLnBrk="0" fontAlgn="base" hangingPunct="0">
              <a:spcBef>
                <a:spcPct val="0"/>
              </a:spcBef>
              <a:spcAft>
                <a:spcPct val="0"/>
              </a:spcAft>
              <a:defRPr>
                <a:solidFill>
                  <a:schemeClr val="tx1"/>
                </a:solidFill>
                <a:latin typeface="#9Slide01 Noi dung ngan" panose="00000500000000000000" pitchFamily="2" charset="0"/>
              </a:defRPr>
            </a:lvl8pPr>
            <a:lvl9pPr marL="3886200" indent="-228600" defTabSz="685800" eaLnBrk="0" fontAlgn="base" hangingPunct="0">
              <a:spcBef>
                <a:spcPct val="0"/>
              </a:spcBef>
              <a:spcAft>
                <a:spcPct val="0"/>
              </a:spcAft>
              <a:defRPr>
                <a:solidFill>
                  <a:schemeClr val="tx1"/>
                </a:solidFill>
                <a:latin typeface="#9Slide01 Noi dung ngan" panose="00000500000000000000" pitchFamily="2" charset="0"/>
              </a:defRPr>
            </a:lvl9pPr>
          </a:lstStyle>
          <a:p>
            <a:pPr defTabSz="685834" fontAlgn="base">
              <a:spcBef>
                <a:spcPct val="50000"/>
              </a:spcBef>
              <a:spcAft>
                <a:spcPct val="0"/>
              </a:spcAft>
              <a:defRPr/>
            </a:pPr>
            <a:r>
              <a:rPr lang="en-US" altLang="vi-VN" sz="3200" dirty="0">
                <a:solidFill>
                  <a:srgbClr val="FFFFFF"/>
                </a:solidFill>
                <a:latin typeface="Times New Roman" panose="02020603050405020304" pitchFamily="18" charset="0"/>
                <a:cs typeface="Times New Roman" panose="02020603050405020304" pitchFamily="18" charset="0"/>
              </a:rPr>
              <a:t>2. Tìm hiểu </a:t>
            </a:r>
            <a:r>
              <a:rPr lang="vi-VN" altLang="vi-VN" sz="3200" dirty="0">
                <a:solidFill>
                  <a:srgbClr val="FF0000"/>
                </a:solidFill>
                <a:latin typeface="Times New Roman" panose="02020603050405020304" pitchFamily="18" charset="0"/>
                <a:cs typeface="Times New Roman" panose="02020603050405020304" pitchFamily="18" charset="0"/>
              </a:rPr>
              <a:t>bài 20</a:t>
            </a:r>
            <a:r>
              <a:rPr lang="en-US" altLang="vi-VN" sz="3200" dirty="0">
                <a:solidFill>
                  <a:srgbClr val="FFFFFF"/>
                </a:solidFill>
                <a:latin typeface="Times New Roman" panose="02020603050405020304" pitchFamily="18" charset="0"/>
                <a:cs typeface="Times New Roman" panose="02020603050405020304" pitchFamily="18" charset="0"/>
              </a:rPr>
              <a:t>: </a:t>
            </a:r>
          </a:p>
          <a:p>
            <a:pPr algn="ctr" defTabSz="685834" fontAlgn="base">
              <a:spcBef>
                <a:spcPct val="50000"/>
              </a:spcBef>
              <a:spcAft>
                <a:spcPct val="0"/>
              </a:spcAft>
              <a:defRPr/>
            </a:pPr>
            <a:r>
              <a:rPr lang="vi-VN" altLang="vi-VN" sz="3200" dirty="0">
                <a:solidFill>
                  <a:srgbClr val="FFFFFF"/>
                </a:solidFill>
                <a:latin typeface="Times New Roman" panose="02020603050405020304" pitchFamily="18" charset="0"/>
                <a:cs typeface="Times New Roman" panose="02020603050405020304" pitchFamily="18" charset="0"/>
              </a:rPr>
              <a:t>Sông và hồ. Nước ngầm và băng hà.</a:t>
            </a:r>
            <a:endParaRPr lang="en-US" altLang="vi-VN" sz="3200" dirty="0">
              <a:solidFill>
                <a:srgbClr val="FFFFFF"/>
              </a:solidFill>
              <a:latin typeface="Times New Roman" panose="02020603050405020304" pitchFamily="18" charset="0"/>
              <a:cs typeface="Times New Roman" panose="02020603050405020304" pitchFamily="18" charset="0"/>
            </a:endParaRPr>
          </a:p>
        </p:txBody>
      </p:sp>
      <p:sp>
        <p:nvSpPr>
          <p:cNvPr id="6" name="Rectangle 16">
            <a:extLst>
              <a:ext uri="{FF2B5EF4-FFF2-40B4-BE49-F238E27FC236}">
                <a16:creationId xmlns:a16="http://schemas.microsoft.com/office/drawing/2014/main" id="{258931E2-3770-4263-90FB-C17D89E74BE5}"/>
              </a:ext>
            </a:extLst>
          </p:cNvPr>
          <p:cNvSpPr>
            <a:spLocks noChangeArrowheads="1"/>
          </p:cNvSpPr>
          <p:nvPr/>
        </p:nvSpPr>
        <p:spPr bwMode="auto">
          <a:xfrm>
            <a:off x="2781301" y="1090614"/>
            <a:ext cx="3776663" cy="715962"/>
          </a:xfrm>
          <a:prstGeom prst="rect">
            <a:avLst/>
          </a:prstGeom>
          <a:solidFill>
            <a:srgbClr val="FF0066"/>
          </a:solidFill>
          <a:ln w="9525">
            <a:solidFill>
              <a:schemeClr val="bg1"/>
            </a:solidFill>
            <a:miter lim="800000"/>
            <a:headEnd/>
            <a:tailEnd/>
          </a:ln>
        </p:spPr>
        <p:txBody>
          <a:bodyPr wrap="none" anchor="ctr"/>
          <a:lstStyle>
            <a:lvl1pPr defTabSz="685800">
              <a:defRPr>
                <a:solidFill>
                  <a:schemeClr val="tx1"/>
                </a:solidFill>
                <a:latin typeface="#9Slide01 Noi dung ngan" panose="00000500000000000000" pitchFamily="2" charset="0"/>
              </a:defRPr>
            </a:lvl1pPr>
            <a:lvl2pPr marL="742950" indent="-285750" defTabSz="685800">
              <a:defRPr>
                <a:solidFill>
                  <a:schemeClr val="tx1"/>
                </a:solidFill>
                <a:latin typeface="#9Slide01 Noi dung ngan" panose="00000500000000000000" pitchFamily="2" charset="0"/>
              </a:defRPr>
            </a:lvl2pPr>
            <a:lvl3pPr marL="1143000" indent="-228600" defTabSz="685800">
              <a:defRPr>
                <a:solidFill>
                  <a:schemeClr val="tx1"/>
                </a:solidFill>
                <a:latin typeface="#9Slide01 Noi dung ngan" panose="00000500000000000000" pitchFamily="2" charset="0"/>
              </a:defRPr>
            </a:lvl3pPr>
            <a:lvl4pPr marL="1600200" indent="-228600" defTabSz="685800">
              <a:defRPr>
                <a:solidFill>
                  <a:schemeClr val="tx1"/>
                </a:solidFill>
                <a:latin typeface="#9Slide01 Noi dung ngan" panose="00000500000000000000" pitchFamily="2" charset="0"/>
              </a:defRPr>
            </a:lvl4pPr>
            <a:lvl5pPr marL="2057400" indent="-228600" defTabSz="685800">
              <a:defRPr>
                <a:solidFill>
                  <a:schemeClr val="tx1"/>
                </a:solidFill>
                <a:latin typeface="#9Slide01 Noi dung ngan" panose="00000500000000000000" pitchFamily="2" charset="0"/>
              </a:defRPr>
            </a:lvl5pPr>
            <a:lvl6pPr marL="2514600" indent="-228600" defTabSz="685800" eaLnBrk="0" fontAlgn="base" hangingPunct="0">
              <a:spcBef>
                <a:spcPct val="0"/>
              </a:spcBef>
              <a:spcAft>
                <a:spcPct val="0"/>
              </a:spcAft>
              <a:defRPr>
                <a:solidFill>
                  <a:schemeClr val="tx1"/>
                </a:solidFill>
                <a:latin typeface="#9Slide01 Noi dung ngan" panose="00000500000000000000" pitchFamily="2" charset="0"/>
              </a:defRPr>
            </a:lvl6pPr>
            <a:lvl7pPr marL="2971800" indent="-228600" defTabSz="685800" eaLnBrk="0" fontAlgn="base" hangingPunct="0">
              <a:spcBef>
                <a:spcPct val="0"/>
              </a:spcBef>
              <a:spcAft>
                <a:spcPct val="0"/>
              </a:spcAft>
              <a:defRPr>
                <a:solidFill>
                  <a:schemeClr val="tx1"/>
                </a:solidFill>
                <a:latin typeface="#9Slide01 Noi dung ngan" panose="00000500000000000000" pitchFamily="2" charset="0"/>
              </a:defRPr>
            </a:lvl7pPr>
            <a:lvl8pPr marL="3429000" indent="-228600" defTabSz="685800" eaLnBrk="0" fontAlgn="base" hangingPunct="0">
              <a:spcBef>
                <a:spcPct val="0"/>
              </a:spcBef>
              <a:spcAft>
                <a:spcPct val="0"/>
              </a:spcAft>
              <a:defRPr>
                <a:solidFill>
                  <a:schemeClr val="tx1"/>
                </a:solidFill>
                <a:latin typeface="#9Slide01 Noi dung ngan" panose="00000500000000000000" pitchFamily="2" charset="0"/>
              </a:defRPr>
            </a:lvl8pPr>
            <a:lvl9pPr marL="3886200" indent="-228600" defTabSz="685800" eaLnBrk="0" fontAlgn="base" hangingPunct="0">
              <a:spcBef>
                <a:spcPct val="0"/>
              </a:spcBef>
              <a:spcAft>
                <a:spcPct val="0"/>
              </a:spcAft>
              <a:defRPr>
                <a:solidFill>
                  <a:schemeClr val="tx1"/>
                </a:solidFill>
                <a:latin typeface="#9Slide01 Noi dung ngan" panose="00000500000000000000" pitchFamily="2" charset="0"/>
              </a:defRPr>
            </a:lvl9pPr>
          </a:lstStyle>
          <a:p>
            <a:pPr algn="ctr" defTabSz="685834" fontAlgn="base">
              <a:spcBef>
                <a:spcPct val="0"/>
              </a:spcBef>
              <a:spcAft>
                <a:spcPct val="0"/>
              </a:spcAft>
              <a:defRPr/>
            </a:pPr>
            <a:r>
              <a:rPr lang="en-US" altLang="vi-VN" sz="2700" b="1">
                <a:solidFill>
                  <a:srgbClr val="FFFFFF"/>
                </a:solidFill>
                <a:latin typeface="Times New Roman" panose="02020603050405020304" pitchFamily="18" charset="0"/>
                <a:cs typeface="Times New Roman" panose="02020603050405020304" pitchFamily="18" charset="0"/>
              </a:rPr>
              <a:t>HƯỚNG DẪN VỀ NHÀ</a:t>
            </a:r>
          </a:p>
        </p:txBody>
      </p:sp>
      <p:pic>
        <p:nvPicPr>
          <p:cNvPr id="78855" name="Picture 6">
            <a:extLst>
              <a:ext uri="{FF2B5EF4-FFF2-40B4-BE49-F238E27FC236}">
                <a16:creationId xmlns:a16="http://schemas.microsoft.com/office/drawing/2014/main" id="{F6927CAD-9343-434F-AF49-9381BFD814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7176" y="3429000"/>
            <a:ext cx="22796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979009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nodeType="afterGroup">
                            <p:stCondLst>
                              <p:cond delay="1000"/>
                            </p:stCondLst>
                            <p:childTnLst>
                              <p:par>
                                <p:cTn id="12" presetID="53" presetClass="entr" presetSubtype="16"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4"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from="(-#ppt_w/2)" to="(#ppt_x)" calcmode="lin" valueType="num">
                                      <p:cBhvr>
                                        <p:cTn id="21" dur="600" fill="hold">
                                          <p:stCondLst>
                                            <p:cond delay="0"/>
                                          </p:stCondLst>
                                        </p:cTn>
                                        <p:tgtEl>
                                          <p:spTgt spid="4"/>
                                        </p:tgtEl>
                                        <p:attrNameLst>
                                          <p:attrName>ppt_x</p:attrName>
                                        </p:attrNameLst>
                                      </p:cBhvr>
                                    </p:anim>
                                    <p:anim from="0" to="-1.0" calcmode="lin" valueType="num">
                                      <p:cBhvr>
                                        <p:cTn id="22" dur="200" decel="50000" autoRev="1" fill="hold">
                                          <p:stCondLst>
                                            <p:cond delay="600"/>
                                          </p:stCondLst>
                                        </p:cTn>
                                        <p:tgtEl>
                                          <p:spTgt spid="4"/>
                                        </p:tgtEl>
                                        <p:attrNameLst>
                                          <p:attrName>xshear</p:attrName>
                                        </p:attrNameLst>
                                      </p:cBhvr>
                                    </p:anim>
                                    <p:animScale>
                                      <p:cBhvr>
                                        <p:cTn id="23" dur="200" decel="100000" autoRev="1" fill="hold">
                                          <p:stCondLst>
                                            <p:cond delay="600"/>
                                          </p:stCondLst>
                                        </p:cTn>
                                        <p:tgtEl>
                                          <p:spTgt spid="4"/>
                                        </p:tgtEl>
                                      </p:cBhvr>
                                      <p:from x="100000" y="100000"/>
                                      <p:to x="80000" y="100000"/>
                                    </p:animScale>
                                    <p:anim by="(#ppt_h/3+#ppt_w*0.1)" calcmode="lin" valueType="num">
                                      <p:cBhvr additive="sum">
                                        <p:cTn id="24" dur="200" decel="100000" autoRev="1" fill="hold">
                                          <p:stCondLst>
                                            <p:cond delay="600"/>
                                          </p:stCondLst>
                                        </p:cTn>
                                        <p:tgtEl>
                                          <p:spTgt spid="4"/>
                                        </p:tgtEl>
                                        <p:attrNameLst>
                                          <p:attrName>ppt_x</p:attrName>
                                        </p:attrNameLst>
                                      </p:cBhvr>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30"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800" decel="100000"/>
                                        <p:tgtEl>
                                          <p:spTgt spid="5"/>
                                        </p:tgtEl>
                                      </p:cBhvr>
                                    </p:animEffect>
                                    <p:anim calcmode="lin" valueType="num">
                                      <p:cBhvr>
                                        <p:cTn id="30" dur="800" decel="100000" fill="hold"/>
                                        <p:tgtEl>
                                          <p:spTgt spid="5"/>
                                        </p:tgtEl>
                                        <p:attrNameLst>
                                          <p:attrName>style.rotation</p:attrName>
                                        </p:attrNameLst>
                                      </p:cBhvr>
                                      <p:tavLst>
                                        <p:tav tm="0">
                                          <p:val>
                                            <p:fltVal val="-90"/>
                                          </p:val>
                                        </p:tav>
                                        <p:tav tm="100000">
                                          <p:val>
                                            <p:fltVal val="0"/>
                                          </p:val>
                                        </p:tav>
                                      </p:tavLst>
                                    </p:anim>
                                    <p:anim calcmode="lin" valueType="num">
                                      <p:cBhvr>
                                        <p:cTn id="31" dur="800" decel="100000" fill="hold"/>
                                        <p:tgtEl>
                                          <p:spTgt spid="5"/>
                                        </p:tgtEl>
                                        <p:attrNameLst>
                                          <p:attrName>ppt_x</p:attrName>
                                        </p:attrNameLst>
                                      </p:cBhvr>
                                      <p:tavLst>
                                        <p:tav tm="0">
                                          <p:val>
                                            <p:strVal val="#ppt_x+0.4"/>
                                          </p:val>
                                        </p:tav>
                                        <p:tav tm="100000">
                                          <p:val>
                                            <p:strVal val="#ppt_x-0.05"/>
                                          </p:val>
                                        </p:tav>
                                      </p:tavLst>
                                    </p:anim>
                                    <p:anim calcmode="lin" valueType="num">
                                      <p:cBhvr>
                                        <p:cTn id="32" dur="800" decel="100000" fill="hold"/>
                                        <p:tgtEl>
                                          <p:spTgt spid="5"/>
                                        </p:tgtEl>
                                        <p:attrNameLst>
                                          <p:attrName>ppt_y</p:attrName>
                                        </p:attrNameLst>
                                      </p:cBhvr>
                                      <p:tavLst>
                                        <p:tav tm="0">
                                          <p:val>
                                            <p:strVal val="#ppt_y-0.4"/>
                                          </p:val>
                                        </p:tav>
                                        <p:tav tm="100000">
                                          <p:val>
                                            <p:strVal val="#ppt_y+0.1"/>
                                          </p:val>
                                        </p:tav>
                                      </p:tavLst>
                                    </p:anim>
                                    <p:anim calcmode="lin" valueType="num">
                                      <p:cBhvr>
                                        <p:cTn id="33"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34"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53"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p:cTn id="39" dur="500" fill="hold"/>
                                        <p:tgtEl>
                                          <p:spTgt spid="6"/>
                                        </p:tgtEl>
                                        <p:attrNameLst>
                                          <p:attrName>ppt_w</p:attrName>
                                        </p:attrNameLst>
                                      </p:cBhvr>
                                      <p:tavLst>
                                        <p:tav tm="0">
                                          <p:val>
                                            <p:fltVal val="0"/>
                                          </p:val>
                                        </p:tav>
                                        <p:tav tm="100000">
                                          <p:val>
                                            <p:strVal val="#ppt_w"/>
                                          </p:val>
                                        </p:tav>
                                      </p:tavLst>
                                    </p:anim>
                                    <p:anim calcmode="lin" valueType="num">
                                      <p:cBhvr>
                                        <p:cTn id="40" dur="500" fill="hold"/>
                                        <p:tgtEl>
                                          <p:spTgt spid="6"/>
                                        </p:tgtEl>
                                        <p:attrNameLst>
                                          <p:attrName>ppt_h</p:attrName>
                                        </p:attrNameLst>
                                      </p:cBhvr>
                                      <p:tavLst>
                                        <p:tav tm="0">
                                          <p:val>
                                            <p:fltVal val="0"/>
                                          </p:val>
                                        </p:tav>
                                        <p:tav tm="100000">
                                          <p:val>
                                            <p:strVal val="#ppt_h"/>
                                          </p:val>
                                        </p:tav>
                                      </p:tavLst>
                                    </p:anim>
                                    <p:animEffect transition="in" filter="fade">
                                      <p:cBhvr>
                                        <p:cTn id="4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2" name="Rectangle 134">
            <a:extLst>
              <a:ext uri="{FF2B5EF4-FFF2-40B4-BE49-F238E27FC236}">
                <a16:creationId xmlns:a16="http://schemas.microsoft.com/office/drawing/2014/main" id="{C3862298-AF85-4572-BED3-52E573EBD4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Thank you - Free nature icons">
            <a:extLst>
              <a:ext uri="{FF2B5EF4-FFF2-40B4-BE49-F238E27FC236}">
                <a16:creationId xmlns:a16="http://schemas.microsoft.com/office/drawing/2014/main" id="{A3A2E1B7-D678-4550-AAB5-8BE1E36FCDC7}"/>
              </a:ext>
            </a:extLst>
          </p:cNvPr>
          <p:cNvPicPr>
            <a:picLocks noChangeAspect="1" noChangeArrowheads="1"/>
          </p:cNvPicPr>
          <p:nvPr/>
        </p:nvPicPr>
        <p:blipFill rotWithShape="1">
          <a:blip r:embed="rId3">
            <a:duotone>
              <a:prstClr val="black"/>
              <a:prstClr val="white"/>
            </a:duotone>
            <a:extLst>
              <a:ext uri="{28A0092B-C50C-407E-A947-70E740481C1C}">
                <a14:useLocalDpi xmlns:a14="http://schemas.microsoft.com/office/drawing/2010/main" val="0"/>
              </a:ext>
            </a:extLst>
          </a:blip>
          <a:srcRect t="1929" r="2" b="13717"/>
          <a:stretch/>
        </p:blipFill>
        <p:spPr bwMode="auto">
          <a:xfrm>
            <a:off x="1" y="10"/>
            <a:ext cx="8129873" cy="6857990"/>
          </a:xfrm>
          <a:custGeom>
            <a:avLst/>
            <a:gdLst/>
            <a:ahLst/>
            <a:cxnLst/>
            <a:rect l="l" t="t" r="r" b="b"/>
            <a:pathLst>
              <a:path w="8129873" h="6858000">
                <a:moveTo>
                  <a:pt x="0" y="0"/>
                </a:moveTo>
                <a:lnTo>
                  <a:pt x="3511013" y="0"/>
                </a:lnTo>
                <a:lnTo>
                  <a:pt x="3645681" y="0"/>
                </a:lnTo>
                <a:lnTo>
                  <a:pt x="6510245" y="0"/>
                </a:lnTo>
                <a:lnTo>
                  <a:pt x="6514251" y="3148"/>
                </a:lnTo>
                <a:cubicBezTo>
                  <a:pt x="7500952" y="817446"/>
                  <a:pt x="8129873" y="2049777"/>
                  <a:pt x="8129873" y="3429000"/>
                </a:cubicBezTo>
                <a:cubicBezTo>
                  <a:pt x="8129873" y="4808224"/>
                  <a:pt x="7500952" y="6040555"/>
                  <a:pt x="6514251" y="6854853"/>
                </a:cubicBezTo>
                <a:lnTo>
                  <a:pt x="6510246" y="6858000"/>
                </a:lnTo>
                <a:lnTo>
                  <a:pt x="3645681" y="6858000"/>
                </a:lnTo>
                <a:lnTo>
                  <a:pt x="3511013"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68EF829-AD34-40E2-9839-B44EA8B5EFF6}"/>
              </a:ext>
            </a:extLst>
          </p:cNvPr>
          <p:cNvPicPr>
            <a:picLocks noChangeAspect="1"/>
          </p:cNvPicPr>
          <p:nvPr/>
        </p:nvPicPr>
        <p:blipFill rotWithShape="1">
          <a:blip r:embed="rId4">
            <a:duotone>
              <a:prstClr val="black"/>
              <a:prstClr val="white"/>
            </a:duotone>
          </a:blip>
          <a:srcRect l="5678" r="12403" b="3"/>
          <a:stretch/>
        </p:blipFill>
        <p:spPr>
          <a:xfrm>
            <a:off x="6573903" y="10"/>
            <a:ext cx="5618097" cy="6857990"/>
          </a:xfrm>
          <a:custGeom>
            <a:avLst/>
            <a:gdLst/>
            <a:ahLst/>
            <a:cxnLst/>
            <a:rect l="l" t="t" r="r" b="b"/>
            <a:pathLst>
              <a:path w="5618097" h="6858000">
                <a:moveTo>
                  <a:pt x="0" y="0"/>
                </a:moveTo>
                <a:lnTo>
                  <a:pt x="2543718" y="0"/>
                </a:lnTo>
                <a:lnTo>
                  <a:pt x="3057210" y="0"/>
                </a:lnTo>
                <a:lnTo>
                  <a:pt x="5618097" y="0"/>
                </a:lnTo>
                <a:lnTo>
                  <a:pt x="5618097" y="6858000"/>
                </a:lnTo>
                <a:lnTo>
                  <a:pt x="3057210" y="6858000"/>
                </a:lnTo>
                <a:lnTo>
                  <a:pt x="2543718" y="6858000"/>
                </a:lnTo>
                <a:lnTo>
                  <a:pt x="1" y="6858000"/>
                </a:lnTo>
                <a:lnTo>
                  <a:pt x="4006" y="6854853"/>
                </a:lnTo>
                <a:cubicBezTo>
                  <a:pt x="990707" y="6040555"/>
                  <a:pt x="1619628" y="4808224"/>
                  <a:pt x="1619628" y="3429000"/>
                </a:cubicBezTo>
                <a:cubicBezTo>
                  <a:pt x="1619628" y="2049777"/>
                  <a:pt x="990707" y="817446"/>
                  <a:pt x="4006" y="3148"/>
                </a:cubicBezTo>
                <a:close/>
              </a:path>
            </a:pathLst>
          </a:custGeom>
        </p:spPr>
      </p:pic>
      <p:sp>
        <p:nvSpPr>
          <p:cNvPr id="137" name="Freeform: Shape 136">
            <a:extLst>
              <a:ext uri="{FF2B5EF4-FFF2-40B4-BE49-F238E27FC236}">
                <a16:creationId xmlns:a16="http://schemas.microsoft.com/office/drawing/2014/main" id="{C8BE02AA-E698-46D0-AA0A-92BE000C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3903" y="0"/>
            <a:ext cx="5618097" cy="6858000"/>
          </a:xfrm>
          <a:custGeom>
            <a:avLst/>
            <a:gdLst>
              <a:gd name="connsiteX0" fmla="*/ 0 w 5618097"/>
              <a:gd name="connsiteY0" fmla="*/ 0 h 6858000"/>
              <a:gd name="connsiteX1" fmla="*/ 2543718 w 5618097"/>
              <a:gd name="connsiteY1" fmla="*/ 0 h 6858000"/>
              <a:gd name="connsiteX2" fmla="*/ 3057210 w 5618097"/>
              <a:gd name="connsiteY2" fmla="*/ 0 h 6858000"/>
              <a:gd name="connsiteX3" fmla="*/ 5618097 w 5618097"/>
              <a:gd name="connsiteY3" fmla="*/ 0 h 6858000"/>
              <a:gd name="connsiteX4" fmla="*/ 5618097 w 5618097"/>
              <a:gd name="connsiteY4" fmla="*/ 6858000 h 6858000"/>
              <a:gd name="connsiteX5" fmla="*/ 3057210 w 5618097"/>
              <a:gd name="connsiteY5" fmla="*/ 6858000 h 6858000"/>
              <a:gd name="connsiteX6" fmla="*/ 2543718 w 5618097"/>
              <a:gd name="connsiteY6" fmla="*/ 6858000 h 6858000"/>
              <a:gd name="connsiteX7" fmla="*/ 1 w 5618097"/>
              <a:gd name="connsiteY7" fmla="*/ 6858000 h 6858000"/>
              <a:gd name="connsiteX8" fmla="*/ 4006 w 5618097"/>
              <a:gd name="connsiteY8" fmla="*/ 6854853 h 6858000"/>
              <a:gd name="connsiteX9" fmla="*/ 1619628 w 5618097"/>
              <a:gd name="connsiteY9" fmla="*/ 3429000 h 6858000"/>
              <a:gd name="connsiteX10" fmla="*/ 4006 w 5618097"/>
              <a:gd name="connsiteY10" fmla="*/ 314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18097" h="6858000">
                <a:moveTo>
                  <a:pt x="0" y="0"/>
                </a:moveTo>
                <a:lnTo>
                  <a:pt x="2543718" y="0"/>
                </a:lnTo>
                <a:lnTo>
                  <a:pt x="3057210" y="0"/>
                </a:lnTo>
                <a:lnTo>
                  <a:pt x="5618097" y="0"/>
                </a:lnTo>
                <a:lnTo>
                  <a:pt x="5618097" y="6858000"/>
                </a:lnTo>
                <a:lnTo>
                  <a:pt x="3057210" y="6858000"/>
                </a:lnTo>
                <a:lnTo>
                  <a:pt x="2543718" y="6858000"/>
                </a:lnTo>
                <a:lnTo>
                  <a:pt x="1" y="6858000"/>
                </a:lnTo>
                <a:lnTo>
                  <a:pt x="4006" y="6854853"/>
                </a:lnTo>
                <a:cubicBezTo>
                  <a:pt x="990707" y="6040555"/>
                  <a:pt x="1619628" y="4808224"/>
                  <a:pt x="1619628" y="3429000"/>
                </a:cubicBezTo>
                <a:cubicBezTo>
                  <a:pt x="1619628" y="2049777"/>
                  <a:pt x="990707" y="817446"/>
                  <a:pt x="4006" y="3148"/>
                </a:cubicBezTo>
                <a:close/>
              </a:path>
            </a:pathLst>
          </a:custGeom>
          <a:solidFill>
            <a:schemeClr val="accent6">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4683357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22305" y="-176538"/>
            <a:ext cx="7123891" cy="2076773"/>
            <a:chOff x="2826020" y="-176538"/>
            <a:chExt cx="7123891" cy="2076773"/>
          </a:xfrm>
        </p:grpSpPr>
        <p:grpSp>
          <p:nvGrpSpPr>
            <p:cNvPr id="6" name="Group 5">
              <a:extLst>
                <a:ext uri="{FF2B5EF4-FFF2-40B4-BE49-F238E27FC236}">
                  <a16:creationId xmlns:a16="http://schemas.microsoft.com/office/drawing/2014/main" id="{2ACF3748-F078-40CC-BB38-8E4BEA5907EE}"/>
                </a:ext>
              </a:extLst>
            </p:cNvPr>
            <p:cNvGrpSpPr/>
            <p:nvPr/>
          </p:nvGrpSpPr>
          <p:grpSpPr>
            <a:xfrm>
              <a:off x="3090178" y="118118"/>
              <a:ext cx="6859733" cy="1509204"/>
              <a:chOff x="3182943" y="131370"/>
              <a:chExt cx="6859733" cy="1509204"/>
            </a:xfrm>
          </p:grpSpPr>
          <p:sp>
            <p:nvSpPr>
              <p:cNvPr id="5" name="Rectangle: Rounded Corners 4">
                <a:extLst>
                  <a:ext uri="{FF2B5EF4-FFF2-40B4-BE49-F238E27FC236}">
                    <a16:creationId xmlns:a16="http://schemas.microsoft.com/office/drawing/2014/main" id="{E92F8BE4-F4B0-4C15-9D2E-B93C53F5E217}"/>
                  </a:ext>
                </a:extLst>
              </p:cNvPr>
              <p:cNvSpPr/>
              <p:nvPr/>
            </p:nvSpPr>
            <p:spPr>
              <a:xfrm>
                <a:off x="3182943" y="131370"/>
                <a:ext cx="6751246" cy="1509204"/>
              </a:xfrm>
              <a:prstGeom prst="round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1F6250F2-351E-44CA-A071-9F67D77DF914}"/>
                  </a:ext>
                </a:extLst>
              </p:cNvPr>
              <p:cNvSpPr/>
              <p:nvPr/>
            </p:nvSpPr>
            <p:spPr>
              <a:xfrm>
                <a:off x="3249529" y="151826"/>
                <a:ext cx="6793147" cy="1446550"/>
              </a:xfrm>
              <a:prstGeom prst="rect">
                <a:avLst/>
              </a:prstGeom>
              <a:noFill/>
            </p:spPr>
            <p:txBody>
              <a:bodyPr wrap="square" lIns="91440" tIns="45720" rIns="91440" bIns="45720">
                <a:spAutoFit/>
              </a:bodyPr>
              <a:lstStyle/>
              <a:p>
                <a:pPr algn="ctr"/>
                <a:r>
                  <a:rPr lang="en-US" sz="8800" b="1" cap="none" spc="0" dirty="0">
                    <a:ln w="13462">
                      <a:solidFill>
                        <a:schemeClr val="bg1"/>
                      </a:solidFill>
                      <a:prstDash val="solid"/>
                    </a:ln>
                    <a:solidFill>
                      <a:srgbClr val="008000"/>
                    </a:solidFill>
                    <a:effectLst>
                      <a:outerShdw dist="38100" dir="2700000" algn="bl" rotWithShape="0">
                        <a:schemeClr val="accent5"/>
                      </a:outerShdw>
                    </a:effectLst>
                    <a:latin typeface="#9Slide03 BoosterNextFYBlack" panose="02000A03000000020004" pitchFamily="2" charset="0"/>
                  </a:rPr>
                  <a:t>KHỞI ĐỘNG</a:t>
                </a:r>
              </a:p>
            </p:txBody>
          </p:sp>
        </p:grpSp>
        <p:pic>
          <p:nvPicPr>
            <p:cNvPr id="1026" name="Picture 2" descr="Space rocket icon Royalty Free Vector Image - VectorStock"/>
            <p:cNvPicPr>
              <a:picLocks noChangeAspect="1" noChangeArrowheads="1"/>
            </p:cNvPicPr>
            <p:nvPr/>
          </p:nvPicPr>
          <p:blipFill rotWithShape="1">
            <a:blip r:embed="rId3" cstate="hqprint">
              <a:extLst>
                <a:ext uri="{BEBA8EAE-BF5A-486C-A8C5-ECC9F3942E4B}">
                  <a14:imgProps xmlns:a14="http://schemas.microsoft.com/office/drawing/2010/main">
                    <a14:imgLayer r:embed="rId4">
                      <a14:imgEffect>
                        <a14:backgroundRemoval t="10000" b="90000" l="10000" r="90000">
                          <a14:foregroundMark x1="54571" y1="39444" x2="54571" y2="39444"/>
                          <a14:foregroundMark x1="48286" y1="17222" x2="48286" y2="17222"/>
                          <a14:foregroundMark x1="69714" y1="62130" x2="69714" y2="62130"/>
                          <a14:foregroundMark x1="36286" y1="62500" x2="36286" y2="62500"/>
                          <a14:foregroundMark x1="53714" y1="72963" x2="53714" y2="72963"/>
                          <a14:foregroundMark x1="56714" y1="85926" x2="56714" y2="85926"/>
                          <a14:foregroundMark x1="50000" y1="87963" x2="50000" y2="87963"/>
                          <a14:foregroundMark x1="46429" y1="86574" x2="46429" y2="86574"/>
                          <a14:foregroundMark x1="43286" y1="85648" x2="43286" y2="85648"/>
                          <a14:foregroundMark x1="53857" y1="86111" x2="53857" y2="86111"/>
                        </a14:backgroundRemoval>
                      </a14:imgEffect>
                    </a14:imgLayer>
                  </a14:imgProps>
                </a:ext>
                <a:ext uri="{28A0092B-C50C-407E-A947-70E740481C1C}">
                  <a14:useLocalDpi xmlns:a14="http://schemas.microsoft.com/office/drawing/2010/main" val="0"/>
                </a:ext>
              </a:extLst>
            </a:blip>
            <a:srcRect l="27569" r="27328" b="8219"/>
            <a:stretch/>
          </p:blipFill>
          <p:spPr bwMode="auto">
            <a:xfrm>
              <a:off x="2826020" y="-176538"/>
              <a:ext cx="661488" cy="2076773"/>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2" descr="Text Bubbles - Cloud Text Box Png, Transparent Png - 1103x776 (#1711309)  PNG Image - PngJoy"/>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2908" b="92407" l="7614" r="94205">
                        <a14:foregroundMark x1="8182" y1="49111" x2="8182" y2="49111"/>
                        <a14:foregroundMark x1="11477" y1="21648" x2="11477" y2="21648"/>
                        <a14:foregroundMark x1="17159" y1="18417" x2="17159" y2="18417"/>
                        <a14:foregroundMark x1="24773" y1="19548" x2="24773" y2="19548"/>
                        <a14:foregroundMark x1="28068" y1="14540" x2="28068" y2="14540"/>
                        <a14:foregroundMark x1="37955" y1="7754" x2="37955" y2="7754"/>
                        <a14:foregroundMark x1="53636" y1="14216" x2="53636" y2="14216"/>
                        <a14:foregroundMark x1="59773" y1="13570" x2="60795" y2="12924"/>
                        <a14:foregroundMark x1="69205" y1="11309" x2="69773" y2="11309"/>
                        <a14:foregroundMark x1="93068" y1="46527" x2="93068" y2="46527"/>
                        <a14:foregroundMark x1="94432" y1="49435" x2="94432" y2="49435"/>
                        <a14:foregroundMark x1="76364" y1="78352" x2="76364" y2="78352"/>
                        <a14:foregroundMark x1="76136" y1="78029" x2="75568" y2="78514"/>
                        <a14:foregroundMark x1="71818" y1="79160" x2="70909" y2="79806"/>
                        <a14:foregroundMark x1="67500" y1="81906" x2="67500" y2="81906"/>
                        <a14:foregroundMark x1="58409" y1="81099" x2="58409" y2="81099"/>
                        <a14:foregroundMark x1="53636" y1="79321" x2="51705" y2="79645"/>
                        <a14:foregroundMark x1="49205" y1="80291" x2="48295" y2="80452"/>
                        <a14:foregroundMark x1="43750" y1="81099" x2="36705" y2="80775"/>
                        <a14:foregroundMark x1="33750" y1="80291" x2="33295" y2="79806"/>
                        <a14:foregroundMark x1="32386" y1="78998" x2="32045" y2="78352"/>
                        <a14:foregroundMark x1="30341" y1="76252" x2="28636" y2="74798"/>
                        <a14:foregroundMark x1="27614" y1="74152" x2="26932" y2="73183"/>
                        <a14:foregroundMark x1="26136" y1="72536" x2="25568" y2="71890"/>
                        <a14:foregroundMark x1="24545" y1="70921" x2="23295" y2="69790"/>
                        <a14:foregroundMark x1="21818" y1="68336" x2="19091" y2="67690"/>
                        <a14:foregroundMark x1="18182" y1="67851" x2="16136" y2="68498"/>
                        <a14:foregroundMark x1="14886" y1="68174" x2="13977" y2="67690"/>
                        <a14:foregroundMark x1="12955" y1="66559" x2="11932" y2="64943"/>
                        <a14:foregroundMark x1="11705" y1="64620" x2="10455" y2="63166"/>
                        <a14:foregroundMark x1="9659" y1="61874" x2="8523" y2="60420"/>
                        <a14:foregroundMark x1="6932" y1="55089" x2="6818" y2="53958"/>
                        <a14:foregroundMark x1="7727" y1="47981" x2="7727" y2="46204"/>
                        <a14:foregroundMark x1="8182" y1="37318" x2="8182" y2="37318"/>
                        <a14:foregroundMark x1="55114" y1="92407" x2="55114" y2="92407"/>
                        <a14:foregroundMark x1="55114" y1="92246" x2="55114" y2="92246"/>
                        <a14:foregroundMark x1="58409" y1="89661" x2="58409" y2="89661"/>
                      </a14:backgroundRemoval>
                    </a14:imgEffect>
                  </a14:imgLayer>
                </a14:imgProps>
              </a:ext>
              <a:ext uri="{28A0092B-C50C-407E-A947-70E740481C1C}">
                <a14:useLocalDpi xmlns:a14="http://schemas.microsoft.com/office/drawing/2010/main" val="0"/>
              </a:ext>
            </a:extLst>
          </a:blip>
          <a:srcRect/>
          <a:stretch>
            <a:fillRect/>
          </a:stretch>
        </p:blipFill>
        <p:spPr bwMode="auto">
          <a:xfrm>
            <a:off x="7092743" y="-144302"/>
            <a:ext cx="5099257" cy="3083256"/>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8030921" y="482649"/>
            <a:ext cx="3259380" cy="1508105"/>
          </a:xfrm>
          <a:prstGeom prst="rect">
            <a:avLst/>
          </a:prstGeom>
        </p:spPr>
        <p:txBody>
          <a:bodyPr wrap="square">
            <a:spAutoFit/>
          </a:bodyPr>
          <a:lstStyle/>
          <a:p>
            <a:pPr algn="ctr"/>
            <a:r>
              <a:rPr lang="vi-VN" sz="2800" b="1" dirty="0">
                <a:solidFill>
                  <a:srgbClr val="006476"/>
                </a:solidFill>
                <a:latin typeface="#9Slide03 SFU Futura_12" panose="020B0604020202020204" charset="0"/>
              </a:rPr>
              <a:t>Có </a:t>
            </a:r>
            <a:r>
              <a:rPr lang="en-US" sz="2800" b="1" dirty="0">
                <a:solidFill>
                  <a:srgbClr val="006476"/>
                </a:solidFill>
                <a:latin typeface="#9Slide03 SFU Futura_12" panose="020B0604020202020204" charset="0"/>
              </a:rPr>
              <a:t>ý </a:t>
            </a:r>
            <a:r>
              <a:rPr lang="en-US" sz="2800" b="1" dirty="0" err="1">
                <a:solidFill>
                  <a:srgbClr val="006476"/>
                </a:solidFill>
                <a:latin typeface="#9Slide03 SFU Futura_12" panose="020B0604020202020204" charset="0"/>
              </a:rPr>
              <a:t>kiến</a:t>
            </a:r>
            <a:r>
              <a:rPr lang="en-US" sz="2800" b="1" dirty="0">
                <a:solidFill>
                  <a:srgbClr val="006476"/>
                </a:solidFill>
                <a:latin typeface="#9Slide03 SFU Futura_12" panose="020B0604020202020204" charset="0"/>
              </a:rPr>
              <a:t> </a:t>
            </a:r>
            <a:r>
              <a:rPr lang="en-US" sz="2800" b="1" dirty="0" err="1">
                <a:solidFill>
                  <a:srgbClr val="006476"/>
                </a:solidFill>
                <a:latin typeface="#9Slide03 SFU Futura_12" panose="020B0604020202020204" charset="0"/>
              </a:rPr>
              <a:t>cho</a:t>
            </a:r>
            <a:r>
              <a:rPr lang="en-US" sz="2800" b="1" dirty="0">
                <a:solidFill>
                  <a:srgbClr val="006476"/>
                </a:solidFill>
                <a:latin typeface="#9Slide03 SFU Futura_12" panose="020B0604020202020204" charset="0"/>
              </a:rPr>
              <a:t> </a:t>
            </a:r>
            <a:r>
              <a:rPr lang="en-US" sz="2800" b="1" dirty="0" err="1">
                <a:solidFill>
                  <a:srgbClr val="006476"/>
                </a:solidFill>
                <a:latin typeface="#9Slide03 SFU Futura_12" panose="020B0604020202020204" charset="0"/>
              </a:rPr>
              <a:t>rằng</a:t>
            </a:r>
            <a:r>
              <a:rPr lang="vi-VN" sz="2800" b="1" dirty="0">
                <a:solidFill>
                  <a:srgbClr val="006476"/>
                </a:solidFill>
                <a:latin typeface="#9Slide03 SFU Futura_12" panose="020B0604020202020204" charset="0"/>
              </a:rPr>
              <a:t>: </a:t>
            </a:r>
            <a:r>
              <a:rPr lang="vi-VN" sz="3200" b="1" dirty="0">
                <a:solidFill>
                  <a:srgbClr val="C00000"/>
                </a:solidFill>
                <a:latin typeface="#9Slide03 SFU Futura_12" panose="020B0604020202020204" charset="0"/>
              </a:rPr>
              <a:t>“Nên gọi Trái Đất là </a:t>
            </a:r>
            <a:r>
              <a:rPr lang="en-US" sz="3200" b="1" dirty="0">
                <a:solidFill>
                  <a:srgbClr val="C00000"/>
                </a:solidFill>
                <a:latin typeface="#9Slide03 SFU Futura_12" panose="020B0604020202020204" charset="0"/>
              </a:rPr>
              <a:t>TRÁI NƯỚC</a:t>
            </a:r>
            <a:r>
              <a:rPr lang="vi-VN" sz="3200" b="1" dirty="0">
                <a:solidFill>
                  <a:srgbClr val="C00000"/>
                </a:solidFill>
                <a:latin typeface="#9Slide03 SFU Futura_12" panose="020B0604020202020204" charset="0"/>
              </a:rPr>
              <a:t>”</a:t>
            </a:r>
          </a:p>
        </p:txBody>
      </p:sp>
      <p:pic>
        <p:nvPicPr>
          <p:cNvPr id="3" name="Picture 2" descr="Phương pháp xác định tuổi của Trái Đất"/>
          <p:cNvPicPr>
            <a:picLocks noChangeAspect="1" noChangeArrowheads="1"/>
          </p:cNvPicPr>
          <p:nvPr/>
        </p:nvPicPr>
        <p:blipFill>
          <a:blip r:embed="rId7">
            <a:extLst>
              <a:ext uri="{28A0092B-C50C-407E-A947-70E740481C1C}">
                <a14:useLocalDpi xmlns:a14="http://schemas.microsoft.com/office/drawing/2010/main" val="0"/>
              </a:ext>
            </a:extLst>
          </a:blip>
          <a:srcRect l="17384" r="16615"/>
          <a:stretch>
            <a:fillRect/>
          </a:stretch>
        </p:blipFill>
        <p:spPr bwMode="auto">
          <a:xfrm>
            <a:off x="7620033" y="2617705"/>
            <a:ext cx="4212760" cy="4240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descr="Thêm 31 bệnh nhân có xét nghiệm âm tính từ lần 2 trở lên | ĐÀI PHÁT THANH  VÀ TRUYỀN HÌNH BÌNH DƯƠNG"/>
          <p:cNvPicPr>
            <a:picLocks noChangeAspect="1" noChangeArrowheads="1"/>
          </p:cNvPicPr>
          <p:nvPr/>
        </p:nvPicPr>
        <p:blipFill rotWithShape="1">
          <a:blip r:embed="rId8" cstate="hqprint">
            <a:extLst>
              <a:ext uri="{28A0092B-C50C-407E-A947-70E740481C1C}">
                <a14:useLocalDpi xmlns:a14="http://schemas.microsoft.com/office/drawing/2010/main" val="0"/>
              </a:ext>
            </a:extLst>
          </a:blip>
          <a:srcRect l="6641" t="25124" r="6895" b="22755"/>
          <a:stretch/>
        </p:blipFill>
        <p:spPr bwMode="auto">
          <a:xfrm rot="8793034">
            <a:off x="6051271" y="2267283"/>
            <a:ext cx="1626407" cy="980405"/>
          </a:xfrm>
          <a:prstGeom prst="rect">
            <a:avLst/>
          </a:prstGeom>
          <a:noFill/>
          <a:ln>
            <a:noFill/>
          </a:ln>
        </p:spPr>
      </p:pic>
      <p:pic>
        <p:nvPicPr>
          <p:cNvPr id="20" name="Picture 2" descr="180 Vinyl Wall Decals ideas | vinyl wall decals, wall decals, vinyl wall"/>
          <p:cNvPicPr>
            <a:picLocks noChangeAspect="1" noChangeArrowheads="1"/>
          </p:cNvPicPr>
          <p:nvPr/>
        </p:nvPicPr>
        <p:blipFill rotWithShape="1">
          <a:blip r:embed="rId9">
            <a:extLst>
              <a:ext uri="{28A0092B-C50C-407E-A947-70E740481C1C}">
                <a14:useLocalDpi xmlns:a14="http://schemas.microsoft.com/office/drawing/2010/main" val="0"/>
              </a:ext>
            </a:extLst>
          </a:blip>
          <a:srcRect t="18663" b="22862"/>
          <a:stretch/>
        </p:blipFill>
        <p:spPr bwMode="auto">
          <a:xfrm>
            <a:off x="2670627" y="4561612"/>
            <a:ext cx="3753410" cy="2194790"/>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Rounded Corners 46">
            <a:extLst>
              <a:ext uri="{FF2B5EF4-FFF2-40B4-BE49-F238E27FC236}">
                <a16:creationId xmlns:a16="http://schemas.microsoft.com/office/drawing/2014/main" id="{1CC246BC-CAA1-4D0C-A08C-060078A6EA7C}"/>
              </a:ext>
            </a:extLst>
          </p:cNvPr>
          <p:cNvSpPr/>
          <p:nvPr/>
        </p:nvSpPr>
        <p:spPr>
          <a:xfrm>
            <a:off x="232229" y="2212115"/>
            <a:ext cx="6165701" cy="2781304"/>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dirty="0">
                <a:solidFill>
                  <a:srgbClr val="FF0000"/>
                </a:solidFill>
                <a:latin typeface="#9Slide03 SFU Futura_12" panose="020B0604020202020204" charset="0"/>
                <a:cs typeface="Arial" panose="020B0604020202020204" pitchFamily="34" charset="0"/>
              </a:rPr>
              <a:t>Lớp nước </a:t>
            </a:r>
            <a:r>
              <a:rPr lang="en-US" sz="4000" b="1" dirty="0" err="1">
                <a:solidFill>
                  <a:srgbClr val="002060"/>
                </a:solidFill>
                <a:latin typeface="#9Slide03 SFU Futura_12" panose="020B0604020202020204" charset="0"/>
                <a:cs typeface="Arial" panose="020B0604020202020204" pitchFamily="34" charset="0"/>
              </a:rPr>
              <a:t>trên</a:t>
            </a:r>
            <a:r>
              <a:rPr lang="en-US" sz="4000" b="1" dirty="0">
                <a:solidFill>
                  <a:srgbClr val="002060"/>
                </a:solidFill>
                <a:latin typeface="#9Slide03 SFU Futura_12" panose="020B0604020202020204" charset="0"/>
                <a:cs typeface="Arial" panose="020B0604020202020204" pitchFamily="34" charset="0"/>
              </a:rPr>
              <a:t> </a:t>
            </a:r>
            <a:r>
              <a:rPr lang="en-US" sz="4000" b="1" dirty="0" err="1">
                <a:solidFill>
                  <a:srgbClr val="002060"/>
                </a:solidFill>
                <a:latin typeface="#9Slide03 SFU Futura_12" panose="020B0604020202020204" charset="0"/>
                <a:cs typeface="Arial" panose="020B0604020202020204" pitchFamily="34" charset="0"/>
              </a:rPr>
              <a:t>bề</a:t>
            </a:r>
            <a:r>
              <a:rPr lang="en-US" sz="4000" b="1" dirty="0">
                <a:solidFill>
                  <a:srgbClr val="002060"/>
                </a:solidFill>
                <a:latin typeface="#9Slide03 SFU Futura_12" panose="020B0604020202020204" charset="0"/>
                <a:cs typeface="Arial" panose="020B0604020202020204" pitchFamily="34" charset="0"/>
              </a:rPr>
              <a:t> </a:t>
            </a:r>
            <a:r>
              <a:rPr lang="en-US" sz="4000" b="1" dirty="0" err="1">
                <a:solidFill>
                  <a:srgbClr val="002060"/>
                </a:solidFill>
                <a:latin typeface="#9Slide03 SFU Futura_12" panose="020B0604020202020204" charset="0"/>
                <a:cs typeface="Arial" panose="020B0604020202020204" pitchFamily="34" charset="0"/>
              </a:rPr>
              <a:t>mặt</a:t>
            </a:r>
            <a:r>
              <a:rPr lang="en-US" sz="4000" b="1" dirty="0">
                <a:solidFill>
                  <a:srgbClr val="002060"/>
                </a:solidFill>
                <a:latin typeface="#9Slide03 SFU Futura_12" panose="020B0604020202020204" charset="0"/>
                <a:cs typeface="Arial" panose="020B0604020202020204" pitchFamily="34" charset="0"/>
              </a:rPr>
              <a:t> </a:t>
            </a:r>
            <a:r>
              <a:rPr lang="vi-VN" sz="4000" b="1" dirty="0">
                <a:solidFill>
                  <a:srgbClr val="002060"/>
                </a:solidFill>
                <a:latin typeface="#9Slide03 SFU Futura_12" panose="020B0604020202020204" charset="0"/>
                <a:cs typeface="Arial" panose="020B0604020202020204" pitchFamily="34" charset="0"/>
              </a:rPr>
              <a:t>Trái Đất</a:t>
            </a:r>
            <a:r>
              <a:rPr lang="en-US" sz="4000" b="1" dirty="0">
                <a:solidFill>
                  <a:srgbClr val="002060"/>
                </a:solidFill>
                <a:latin typeface="#9Slide03 SFU Futura_12" panose="020B0604020202020204" charset="0"/>
                <a:cs typeface="Arial" panose="020B0604020202020204" pitchFamily="34" charset="0"/>
              </a:rPr>
              <a:t> </a:t>
            </a:r>
            <a:r>
              <a:rPr lang="vi-VN" sz="4000" b="1" dirty="0">
                <a:solidFill>
                  <a:srgbClr val="002060"/>
                </a:solidFill>
                <a:latin typeface="#9Slide03 SFU Futura_12" panose="020B0604020202020204" charset="0"/>
                <a:cs typeface="Arial" panose="020B0604020202020204" pitchFamily="34" charset="0"/>
              </a:rPr>
              <a:t>chiếm khoảng </a:t>
            </a:r>
            <a:r>
              <a:rPr lang="vi-VN" sz="4000" b="1" dirty="0">
                <a:solidFill>
                  <a:srgbClr val="FF0000"/>
                </a:solidFill>
                <a:latin typeface="#9Slide03 SFU Futura_12" panose="020B0604020202020204" charset="0"/>
                <a:cs typeface="Arial" panose="020B0604020202020204" pitchFamily="34" charset="0"/>
              </a:rPr>
              <a:t>hơn 70% (2/3) </a:t>
            </a:r>
            <a:r>
              <a:rPr lang="vi-VN" sz="4000" b="1" dirty="0">
                <a:solidFill>
                  <a:srgbClr val="002060"/>
                </a:solidFill>
                <a:latin typeface="#9Slide03 SFU Futura_12" panose="020B0604020202020204" charset="0"/>
                <a:cs typeface="Arial" panose="020B0604020202020204" pitchFamily="34" charset="0"/>
              </a:rPr>
              <a:t>diện tích của Trái Đất. </a:t>
            </a:r>
            <a:endParaRPr lang="en-US" sz="4000" b="1" dirty="0">
              <a:solidFill>
                <a:srgbClr val="002060"/>
              </a:solidFill>
              <a:latin typeface="#9Slide03 SFU Futura_12" panose="020B0604020202020204" charset="0"/>
              <a:cs typeface="Arial" panose="020B0604020202020204" pitchFamily="34" charset="0"/>
            </a:endParaRPr>
          </a:p>
        </p:txBody>
      </p:sp>
    </p:spTree>
    <p:extLst>
      <p:ext uri="{BB962C8B-B14F-4D97-AF65-F5344CB8AC3E}">
        <p14:creationId xmlns:p14="http://schemas.microsoft.com/office/powerpoint/2010/main" val="73267726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par>
                                <p:cTn id="11" presetID="16" presetClass="entr" presetSubtype="21"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1" name="Oval 70">
            <a:extLst>
              <a:ext uri="{FF2B5EF4-FFF2-40B4-BE49-F238E27FC236}">
                <a16:creationId xmlns:a16="http://schemas.microsoft.com/office/drawing/2014/main" id="{07977D39-626F-40D7-B00F-16E02602DD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5495" y="197110"/>
            <a:ext cx="2020824" cy="202082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rotWithShape="1">
          <a:blip r:embed="rId2"/>
          <a:srcRect r="-11" b="-11"/>
          <a:stretch/>
        </p:blipFill>
        <p:spPr>
          <a:xfrm>
            <a:off x="5680087" y="361702"/>
            <a:ext cx="1691640" cy="1691640"/>
          </a:xfrm>
          <a:custGeom>
            <a:avLst/>
            <a:gdLst/>
            <a:ahLst/>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p:spPr>
      </p:pic>
      <p:sp>
        <p:nvSpPr>
          <p:cNvPr id="73" name="Freeform: Shape 72">
            <a:extLst>
              <a:ext uri="{FF2B5EF4-FFF2-40B4-BE49-F238E27FC236}">
                <a16:creationId xmlns:a16="http://schemas.microsoft.com/office/drawing/2014/main" id="{B905CDE4-B751-4B3E-B625-6E59F89034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4932" y="1"/>
            <a:ext cx="4077068" cy="3445261"/>
          </a:xfrm>
          <a:custGeom>
            <a:avLst/>
            <a:gdLst>
              <a:gd name="connsiteX0" fmla="*/ 250035 w 4077068"/>
              <a:gd name="connsiteY0" fmla="*/ 0 h 3445261"/>
              <a:gd name="connsiteX1" fmla="*/ 4077068 w 4077068"/>
              <a:gd name="connsiteY1" fmla="*/ 0 h 3445261"/>
              <a:gd name="connsiteX2" fmla="*/ 4077068 w 4077068"/>
              <a:gd name="connsiteY2" fmla="*/ 2743040 h 3445261"/>
              <a:gd name="connsiteX3" fmla="*/ 4074154 w 4077068"/>
              <a:gd name="connsiteY3" fmla="*/ 2746247 h 3445261"/>
              <a:gd name="connsiteX4" fmla="*/ 2386584 w 4077068"/>
              <a:gd name="connsiteY4" fmla="*/ 3445261 h 3445261"/>
              <a:gd name="connsiteX5" fmla="*/ 0 w 4077068"/>
              <a:gd name="connsiteY5" fmla="*/ 1058677 h 3445261"/>
              <a:gd name="connsiteX6" fmla="*/ 187550 w 4077068"/>
              <a:gd name="connsiteY6" fmla="*/ 129711 h 344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7068" h="3445261">
                <a:moveTo>
                  <a:pt x="250035" y="0"/>
                </a:moveTo>
                <a:lnTo>
                  <a:pt x="4077068" y="0"/>
                </a:lnTo>
                <a:lnTo>
                  <a:pt x="4077068" y="2743040"/>
                </a:lnTo>
                <a:lnTo>
                  <a:pt x="4074154" y="2746247"/>
                </a:lnTo>
                <a:cubicBezTo>
                  <a:pt x="3642267" y="3178134"/>
                  <a:pt x="3045621" y="3445261"/>
                  <a:pt x="2386584" y="3445261"/>
                </a:cubicBezTo>
                <a:cubicBezTo>
                  <a:pt x="1068510" y="3445261"/>
                  <a:pt x="0" y="2376751"/>
                  <a:pt x="0" y="1058677"/>
                </a:cubicBezTo>
                <a:cubicBezTo>
                  <a:pt x="0" y="729159"/>
                  <a:pt x="66782" y="415238"/>
                  <a:pt x="187550" y="129711"/>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Oval 74">
            <a:extLst>
              <a:ext uri="{FF2B5EF4-FFF2-40B4-BE49-F238E27FC236}">
                <a16:creationId xmlns:a16="http://schemas.microsoft.com/office/drawing/2014/main" id="{08108C16-F4C0-44AA-999D-17BD39219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3660" y="2557569"/>
            <a:ext cx="3072384" cy="30723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Terre clipart 9 » Clipart Station"/>
          <p:cNvPicPr>
            <a:picLocks noChangeAspect="1" noChangeArrowheads="1"/>
          </p:cNvPicPr>
          <p:nvPr/>
        </p:nvPicPr>
        <p:blipFill rotWithShape="1">
          <a:blip r:embed="rId3" cstate="hq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r="-2" b="4498"/>
          <a:stretch/>
        </p:blipFill>
        <p:spPr bwMode="auto">
          <a:xfrm>
            <a:off x="5838252" y="2722161"/>
            <a:ext cx="2743200" cy="2743200"/>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5"/>
          <a:srcRect t="25281" b="13714"/>
          <a:stretch/>
        </p:blipFill>
        <p:spPr>
          <a:xfrm>
            <a:off x="8278624" y="2"/>
            <a:ext cx="3913376" cy="3281569"/>
          </a:xfrm>
          <a:custGeom>
            <a:avLst/>
            <a:gdLst/>
            <a:ahLst/>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p:spPr>
      </p:pic>
      <p:sp>
        <p:nvSpPr>
          <p:cNvPr id="77" name="Freeform: Shape 76">
            <a:extLst>
              <a:ext uri="{FF2B5EF4-FFF2-40B4-BE49-F238E27FC236}">
                <a16:creationId xmlns:a16="http://schemas.microsoft.com/office/drawing/2014/main" id="{C8F10CB3-3B5E-4C7A-98CF-B87454DD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8370" y="3966828"/>
            <a:ext cx="3339958" cy="2891173"/>
          </a:xfrm>
          <a:custGeom>
            <a:avLst/>
            <a:gdLst>
              <a:gd name="connsiteX0" fmla="*/ 2002536 w 3339958"/>
              <a:gd name="connsiteY0" fmla="*/ 0 h 2891173"/>
              <a:gd name="connsiteX1" fmla="*/ 3276335 w 3339958"/>
              <a:gd name="connsiteY1" fmla="*/ 457282 h 2891173"/>
              <a:gd name="connsiteX2" fmla="*/ 3339958 w 3339958"/>
              <a:gd name="connsiteY2" fmla="*/ 515107 h 2891173"/>
              <a:gd name="connsiteX3" fmla="*/ 3339958 w 3339958"/>
              <a:gd name="connsiteY3" fmla="*/ 2891173 h 2891173"/>
              <a:gd name="connsiteX4" fmla="*/ 209954 w 3339958"/>
              <a:gd name="connsiteY4" fmla="*/ 2891173 h 2891173"/>
              <a:gd name="connsiteX5" fmla="*/ 157369 w 3339958"/>
              <a:gd name="connsiteY5" fmla="*/ 2782014 h 2891173"/>
              <a:gd name="connsiteX6" fmla="*/ 0 w 3339958"/>
              <a:gd name="connsiteY6" fmla="*/ 2002536 h 2891173"/>
              <a:gd name="connsiteX7" fmla="*/ 2002536 w 3339958"/>
              <a:gd name="connsiteY7" fmla="*/ 0 h 28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9958" h="2891173">
                <a:moveTo>
                  <a:pt x="2002536" y="0"/>
                </a:moveTo>
                <a:cubicBezTo>
                  <a:pt x="2486398" y="0"/>
                  <a:pt x="2930179" y="171609"/>
                  <a:pt x="3276335" y="457282"/>
                </a:cubicBezTo>
                <a:lnTo>
                  <a:pt x="3339958" y="515107"/>
                </a:lnTo>
                <a:lnTo>
                  <a:pt x="3339958" y="2891173"/>
                </a:lnTo>
                <a:lnTo>
                  <a:pt x="209954" y="2891173"/>
                </a:lnTo>
                <a:lnTo>
                  <a:pt x="157369" y="2782014"/>
                </a:lnTo>
                <a:cubicBezTo>
                  <a:pt x="56036" y="2542434"/>
                  <a:pt x="0" y="2279029"/>
                  <a:pt x="0" y="2002536"/>
                </a:cubicBezTo>
                <a:cubicBezTo>
                  <a:pt x="0" y="896566"/>
                  <a:pt x="896566" y="0"/>
                  <a:pt x="2002536"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8" descr="Top 6 bài phân tích hình tượng Sóng hay nhất - HoaTieu.vn"/>
          <p:cNvPicPr>
            <a:picLocks noChangeAspect="1" noChangeArrowheads="1"/>
          </p:cNvPicPr>
          <p:nvPr/>
        </p:nvPicPr>
        <p:blipFill rotWithShape="1">
          <a:blip r:embed="rId6">
            <a:extLst>
              <a:ext uri="{28A0092B-C50C-407E-A947-70E740481C1C}">
                <a14:useLocalDpi xmlns:a14="http://schemas.microsoft.com/office/drawing/2010/main" val="0"/>
              </a:ext>
            </a:extLst>
          </a:blip>
          <a:srcRect l="808" r="663" b="-5"/>
          <a:stretch/>
        </p:blipFill>
        <p:spPr bwMode="auto">
          <a:xfrm>
            <a:off x="9009416" y="4131546"/>
            <a:ext cx="3178912" cy="2726454"/>
          </a:xfrm>
          <a:custGeom>
            <a:avLst/>
            <a:gdLst/>
            <a:ahLst/>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B5EA9A59-FB02-4DB6-8CE5-4BA81F4223BF}"/>
              </a:ext>
            </a:extLst>
          </p:cNvPr>
          <p:cNvSpPr/>
          <p:nvPr/>
        </p:nvSpPr>
        <p:spPr>
          <a:xfrm>
            <a:off x="-64128" y="4273640"/>
            <a:ext cx="6912372" cy="2277547"/>
          </a:xfrm>
          <a:prstGeom prst="rect">
            <a:avLst/>
          </a:prstGeom>
        </p:spPr>
        <p:txBody>
          <a:bodyPr wrap="square">
            <a:spAutoFit/>
          </a:bodyPr>
          <a:lstStyle/>
          <a:p>
            <a:pPr algn="ctr"/>
            <a:r>
              <a:rPr lang="vi-VN" sz="4400" b="1" dirty="0">
                <a:solidFill>
                  <a:srgbClr val="FFFF00"/>
                </a:solidFill>
                <a:latin typeface="#9Slide05 FS Blonde Script" panose="03000503000000000000" pitchFamily="65" charset="0"/>
                <a:ea typeface="#9Slide03 Roboto Condensed" panose="02000000000000000000" pitchFamily="2" charset="0"/>
              </a:rPr>
              <a:t>Tiết 32 - </a:t>
            </a:r>
            <a:r>
              <a:rPr lang="en-US" sz="4400" b="1" dirty="0">
                <a:solidFill>
                  <a:srgbClr val="FFFF00"/>
                </a:solidFill>
                <a:latin typeface="#9Slide05 FS Blonde Script" panose="03000503000000000000" pitchFamily="65" charset="0"/>
                <a:ea typeface="#9Slide03 Roboto Condensed" panose="02000000000000000000" pitchFamily="2" charset="0"/>
              </a:rPr>
              <a:t>Bài 19:</a:t>
            </a:r>
          </a:p>
          <a:p>
            <a:pPr algn="ctr"/>
            <a:r>
              <a:rPr lang="en-US" sz="4400" b="1" dirty="0">
                <a:solidFill>
                  <a:srgbClr val="FFFF00"/>
                </a:solidFill>
                <a:latin typeface="#9Slide05 FS Blonde Script" panose="03000503000000000000" pitchFamily="65" charset="0"/>
                <a:ea typeface="#9Slide03 Roboto Condensed" panose="02000000000000000000" pitchFamily="2" charset="0"/>
              </a:rPr>
              <a:t> </a:t>
            </a:r>
            <a:r>
              <a:rPr lang="en-US" sz="5400" b="1" dirty="0">
                <a:solidFill>
                  <a:srgbClr val="FFFF00"/>
                </a:solidFill>
                <a:latin typeface="#9Slide05 FS Blonde Script" panose="03000503000000000000" pitchFamily="65" charset="0"/>
                <a:ea typeface="#9Slide03 Roboto Condensed" panose="02000000000000000000" pitchFamily="2" charset="0"/>
              </a:rPr>
              <a:t>THỦY QUYỂN </a:t>
            </a:r>
            <a:r>
              <a:rPr lang="en-US" sz="4400" b="1" dirty="0">
                <a:solidFill>
                  <a:srgbClr val="FFFF00"/>
                </a:solidFill>
                <a:latin typeface="#9Slide05 FS Blonde Script" panose="03000503000000000000" pitchFamily="65" charset="0"/>
                <a:ea typeface="#9Slide03 Roboto Condensed" panose="02000000000000000000" pitchFamily="2" charset="0"/>
              </a:rPr>
              <a:t>VÀ VÒNG TUẦN HOÀN LỚN CỦA NƯỚC</a:t>
            </a:r>
            <a:endParaRPr lang="en-US" sz="4400" dirty="0">
              <a:solidFill>
                <a:srgbClr val="FFFF00"/>
              </a:solidFill>
              <a:latin typeface="#9Slide05 FS Blonde Script" panose="03000503000000000000" pitchFamily="65" charset="0"/>
              <a:ea typeface="#9Slide03 Roboto Condensed" panose="02000000000000000000" pitchFamily="2" charset="0"/>
            </a:endParaRPr>
          </a:p>
        </p:txBody>
      </p:sp>
      <p:sp>
        <p:nvSpPr>
          <p:cNvPr id="22" name="Rectangle 21">
            <a:extLst>
              <a:ext uri="{FF2B5EF4-FFF2-40B4-BE49-F238E27FC236}">
                <a16:creationId xmlns:a16="http://schemas.microsoft.com/office/drawing/2014/main" id="{9224DF2A-5EA5-4190-8DC9-0D452AFA7259}"/>
              </a:ext>
            </a:extLst>
          </p:cNvPr>
          <p:cNvSpPr/>
          <p:nvPr/>
        </p:nvSpPr>
        <p:spPr>
          <a:xfrm>
            <a:off x="-204743" y="1316153"/>
            <a:ext cx="6391631" cy="1754135"/>
          </a:xfrm>
          <a:prstGeom prst="rect">
            <a:avLst/>
          </a:prstGeom>
        </p:spPr>
        <p:txBody>
          <a:bodyPr wrap="square">
            <a:spAutoFit/>
          </a:bodyPr>
          <a:lstStyle/>
          <a:p>
            <a:pPr indent="180340" algn="ctr">
              <a:lnSpc>
                <a:spcPct val="115000"/>
              </a:lnSpc>
            </a:pPr>
            <a:r>
              <a:rPr lang="en-US" sz="4400" b="1" kern="1400" spc="-50" dirty="0" err="1">
                <a:latin typeface="#9Slide05 FS Blonde Script" panose="03000503000000000000" pitchFamily="65" charset="0"/>
                <a:ea typeface="#9Slide03 Roboto Condensed" panose="02000000000000000000" pitchFamily="2" charset="0"/>
              </a:rPr>
              <a:t>Chương</a:t>
            </a:r>
            <a:r>
              <a:rPr lang="en-US" sz="4400" b="1" kern="1400" spc="-50" dirty="0">
                <a:latin typeface="#9Slide05 FS Blonde Script" panose="03000503000000000000" pitchFamily="65" charset="0"/>
                <a:ea typeface="#9Slide03 Roboto Condensed" panose="02000000000000000000" pitchFamily="2" charset="0"/>
              </a:rPr>
              <a:t> 5: </a:t>
            </a:r>
          </a:p>
          <a:p>
            <a:pPr indent="180340" algn="ctr">
              <a:lnSpc>
                <a:spcPct val="115000"/>
              </a:lnSpc>
            </a:pPr>
            <a:r>
              <a:rPr lang="en-US" sz="5400" b="1" kern="1400" spc="-50" dirty="0">
                <a:latin typeface="#9Slide05 FS Blonde Script" panose="03000503000000000000" pitchFamily="65" charset="0"/>
                <a:ea typeface="#9Slide03 Roboto Condensed" panose="02000000000000000000" pitchFamily="2" charset="0"/>
              </a:rPr>
              <a:t>NƯỚC TRÊN TRÁI ĐẤT</a:t>
            </a:r>
            <a:endParaRPr lang="en-US" sz="4400" dirty="0">
              <a:latin typeface="#9Slide05 FS Blonde Script" panose="03000503000000000000" pitchFamily="65" charset="0"/>
              <a:ea typeface="#9Slide03 Roboto Condensed" panose="02000000000000000000" pitchFamily="2" charset="0"/>
            </a:endParaRPr>
          </a:p>
        </p:txBody>
      </p:sp>
    </p:spTree>
    <p:extLst>
      <p:ext uri="{BB962C8B-B14F-4D97-AF65-F5344CB8AC3E}">
        <p14:creationId xmlns:p14="http://schemas.microsoft.com/office/powerpoint/2010/main" val="120373838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223604" y="1892128"/>
            <a:ext cx="6939160" cy="1867627"/>
            <a:chOff x="1150588" y="-162403"/>
            <a:chExt cx="7435473" cy="1495242"/>
          </a:xfrm>
        </p:grpSpPr>
        <p:sp>
          <p:nvSpPr>
            <p:cNvPr id="5" name="Rectangle: Rounded Corners 17">
              <a:extLst>
                <a:ext uri="{FF2B5EF4-FFF2-40B4-BE49-F238E27FC236}">
                  <a16:creationId xmlns:a16="http://schemas.microsoft.com/office/drawing/2014/main" id="{FAD1B7D5-53C9-4DD5-8454-63D6FF634185}"/>
                </a:ext>
              </a:extLst>
            </p:cNvPr>
            <p:cNvSpPr/>
            <p:nvPr/>
          </p:nvSpPr>
          <p:spPr>
            <a:xfrm>
              <a:off x="1426516" y="46491"/>
              <a:ext cx="7159545" cy="1144353"/>
            </a:xfrm>
            <a:prstGeom prst="roundRect">
              <a:avLst>
                <a:gd name="adj" fmla="val 42559"/>
              </a:avLst>
            </a:prstGeom>
            <a:solidFill>
              <a:srgbClr val="0070C0"/>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6" name="TextBox 5">
              <a:extLst>
                <a:ext uri="{FF2B5EF4-FFF2-40B4-BE49-F238E27FC236}">
                  <a16:creationId xmlns:a16="http://schemas.microsoft.com/office/drawing/2014/main" id="{4EC68D7C-3C39-4B6F-8758-427A97DB07ED}"/>
                </a:ext>
              </a:extLst>
            </p:cNvPr>
            <p:cNvSpPr txBox="1"/>
            <p:nvPr/>
          </p:nvSpPr>
          <p:spPr>
            <a:xfrm>
              <a:off x="2163870" y="317176"/>
              <a:ext cx="6039982"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effectLst/>
                  <a:uLnTx/>
                  <a:uFillTx/>
                  <a:latin typeface="#9Slide03 SFU Futura_09" panose="00000400000000000000" pitchFamily="2" charset="0"/>
                </a:rPr>
                <a:t>   </a:t>
              </a:r>
              <a:r>
                <a:rPr kumimoji="0" lang="en-US" sz="5400" b="1" i="0" u="none" strike="noStrike" kern="1200" cap="none" spc="0" normalizeH="0" baseline="0" noProof="0" dirty="0">
                  <a:ln>
                    <a:noFill/>
                  </a:ln>
                  <a:solidFill>
                    <a:srgbClr val="FFFF00"/>
                  </a:solidFill>
                  <a:effectLst/>
                  <a:uLnTx/>
                  <a:uFillTx/>
                  <a:latin typeface="#9Slide03 Oswald Medium" panose="00000600000000000000" pitchFamily="2" charset="0"/>
                </a:rPr>
                <a:t>1. </a:t>
              </a:r>
              <a:r>
                <a:rPr lang="en-US" sz="5400" b="1" dirty="0">
                  <a:solidFill>
                    <a:srgbClr val="FFFF00"/>
                  </a:solidFill>
                  <a:latin typeface="#9Slide03 Oswald Medium" panose="00000600000000000000" pitchFamily="2" charset="0"/>
                </a:rPr>
                <a:t>THỦY QUYỂN</a:t>
              </a:r>
              <a:endParaRPr kumimoji="0" lang="vi-VN" sz="5400" b="1" i="0" u="none" strike="noStrike" kern="1200" cap="none" spc="0" normalizeH="0" baseline="0" noProof="0" dirty="0">
                <a:ln>
                  <a:noFill/>
                </a:ln>
                <a:solidFill>
                  <a:srgbClr val="FFFF00"/>
                </a:solidFill>
                <a:effectLst/>
                <a:uLnTx/>
                <a:uFillTx/>
                <a:latin typeface="#9Slide03 Oswald Medium" panose="00000600000000000000" pitchFamily="2" charset="0"/>
              </a:endParaRPr>
            </a:p>
          </p:txBody>
        </p:sp>
        <p:pic>
          <p:nvPicPr>
            <p:cNvPr id="7" name="Picture 2" descr="Fresh Water Splash On Isolated Background Illustration Royalty Free  Cliparts, Vectors, And Stock Illustration. Image 87052366."/>
            <p:cNvPicPr>
              <a:picLocks noChangeAspect="1" noChangeArrowheads="1"/>
            </p:cNvPicPr>
            <p:nvPr/>
          </p:nvPicPr>
          <p:blipFill>
            <a:blip r:embed="rId2" cstate="hqprint">
              <a:extLst>
                <a:ext uri="{BEBA8EAE-BF5A-486C-A8C5-ECC9F3942E4B}">
                  <a14:imgProps xmlns:a14="http://schemas.microsoft.com/office/drawing/2010/main">
                    <a14:imgLayer r:embed="rId3">
                      <a14:imgEffect>
                        <a14:backgroundRemoval t="4864" b="96606" l="2615" r="96308">
                          <a14:foregroundMark x1="2846" y1="50339" x2="2846" y2="50339"/>
                          <a14:foregroundMark x1="49923" y1="5090" x2="49923" y2="5090"/>
                          <a14:foregroundMark x1="96308" y1="13575" x2="96308" y2="13575"/>
                          <a14:foregroundMark x1="90769" y1="54864" x2="90769" y2="54864"/>
                          <a14:foregroundMark x1="57615" y1="96606" x2="57615" y2="96606"/>
                          <a14:foregroundMark x1="8385" y1="61312" x2="8385" y2="61312"/>
                          <a14:foregroundMark x1="11538" y1="41855" x2="11538" y2="41855"/>
                          <a14:foregroundMark x1="11308" y1="40837" x2="11308" y2="40837"/>
                          <a14:foregroundMark x1="9615" y1="62330" x2="9615" y2="61312"/>
                          <a14:foregroundMark x1="9615" y1="60181" x2="9615" y2="60181"/>
                          <a14:foregroundMark x1="19462" y1="34729" x2="19462" y2="34729"/>
                          <a14:foregroundMark x1="19462" y1="34729" x2="19462" y2="34729"/>
                          <a14:foregroundMark x1="21846" y1="22059" x2="21846" y2="22059"/>
                          <a14:foregroundMark x1="22077" y1="22059" x2="22077" y2="22059"/>
                          <a14:foregroundMark x1="76846" y1="11425" x2="76846" y2="11425"/>
                          <a14:foregroundMark x1="76615" y1="11425" x2="76615" y2="11425"/>
                          <a14:foregroundMark x1="94615" y1="44683" x2="94615" y2="44683"/>
                          <a14:foregroundMark x1="94615" y1="44344" x2="94615" y2="44344"/>
                        </a14:backgroundRemoval>
                      </a14:imgEffect>
                    </a14:imgLayer>
                  </a14:imgProps>
                </a:ext>
                <a:ext uri="{28A0092B-C50C-407E-A947-70E740481C1C}">
                  <a14:useLocalDpi xmlns:a14="http://schemas.microsoft.com/office/drawing/2010/main" val="0"/>
                </a:ext>
              </a:extLst>
            </a:blip>
            <a:srcRect/>
            <a:stretch>
              <a:fillRect/>
            </a:stretch>
          </p:blipFill>
          <p:spPr bwMode="auto">
            <a:xfrm>
              <a:off x="1150588" y="-162403"/>
              <a:ext cx="2026565" cy="137806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p:cNvGrpSpPr/>
          <p:nvPr/>
        </p:nvGrpSpPr>
        <p:grpSpPr>
          <a:xfrm>
            <a:off x="15451" y="3759756"/>
            <a:ext cx="12176549" cy="2775955"/>
            <a:chOff x="912413" y="-195001"/>
            <a:chExt cx="12612998" cy="1832744"/>
          </a:xfrm>
        </p:grpSpPr>
        <p:sp>
          <p:nvSpPr>
            <p:cNvPr id="9" name="Rectangle: Rounded Corners 17">
              <a:extLst>
                <a:ext uri="{FF2B5EF4-FFF2-40B4-BE49-F238E27FC236}">
                  <a16:creationId xmlns:a16="http://schemas.microsoft.com/office/drawing/2014/main" id="{FAD1B7D5-53C9-4DD5-8454-63D6FF634185}"/>
                </a:ext>
              </a:extLst>
            </p:cNvPr>
            <p:cNvSpPr/>
            <p:nvPr/>
          </p:nvSpPr>
          <p:spPr>
            <a:xfrm>
              <a:off x="1426516" y="46491"/>
              <a:ext cx="11916072" cy="1144353"/>
            </a:xfrm>
            <a:prstGeom prst="roundRect">
              <a:avLst>
                <a:gd name="adj" fmla="val 42559"/>
              </a:avLst>
            </a:prstGeom>
            <a:solidFill>
              <a:srgbClr val="0070C0"/>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10" name="TextBox 9">
              <a:extLst>
                <a:ext uri="{FF2B5EF4-FFF2-40B4-BE49-F238E27FC236}">
                  <a16:creationId xmlns:a16="http://schemas.microsoft.com/office/drawing/2014/main" id="{4EC68D7C-3C39-4B6F-8758-427A97DB07ED}"/>
                </a:ext>
              </a:extLst>
            </p:cNvPr>
            <p:cNvSpPr txBox="1"/>
            <p:nvPr/>
          </p:nvSpPr>
          <p:spPr>
            <a:xfrm>
              <a:off x="2163870" y="165268"/>
              <a:ext cx="11361541" cy="14724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effectLst/>
                  <a:uLnTx/>
                  <a:uFillTx/>
                  <a:latin typeface="#9Slide03 SFU Futura_09" panose="00000400000000000000" pitchFamily="2" charset="0"/>
                </a:rPr>
                <a:t> </a:t>
              </a:r>
              <a:r>
                <a:rPr kumimoji="0" lang="en-US" sz="5400" b="1" i="0" u="none" strike="noStrike" kern="1200" cap="none" spc="0" normalizeH="0" baseline="0" noProof="0" dirty="0">
                  <a:ln>
                    <a:noFill/>
                  </a:ln>
                  <a:solidFill>
                    <a:srgbClr val="FFFF00"/>
                  </a:solidFill>
                  <a:effectLst/>
                  <a:uLnTx/>
                  <a:uFillTx/>
                  <a:latin typeface="#9Slide03 Oswald Medium" panose="00000600000000000000" pitchFamily="2" charset="0"/>
                </a:rPr>
                <a:t>2. </a:t>
              </a:r>
              <a:r>
                <a:rPr lang="en-US" sz="5400" b="1" dirty="0">
                  <a:solidFill>
                    <a:srgbClr val="FFFF00"/>
                  </a:solidFill>
                  <a:latin typeface="#9Slide03 Oswald Medium" panose="00000600000000000000" pitchFamily="2" charset="0"/>
                </a:rPr>
                <a:t>VÒNG TUẦN HOÀN LỚN CỦA NƯỚC</a:t>
              </a:r>
              <a:endParaRPr lang="vi-VN" sz="5400" b="1" dirty="0">
                <a:solidFill>
                  <a:srgbClr val="FFFF00"/>
                </a:solidFill>
                <a:latin typeface="#9Slide03 Oswald Medium" panose="000006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9Slide03 Oswald Medium" panose="00000600000000000000" pitchFamily="2" charset="0"/>
                </a:rPr>
                <a:t>(HS</a:t>
              </a:r>
              <a:r>
                <a:rPr kumimoji="0" lang="vi-VN" sz="4000" b="1" i="0" u="none" strike="noStrike" kern="1200" cap="none" spc="0" normalizeH="0" noProof="0" dirty="0">
                  <a:ln>
                    <a:noFill/>
                  </a:ln>
                  <a:solidFill>
                    <a:srgbClr val="FF0000"/>
                  </a:solidFill>
                  <a:effectLst/>
                  <a:uLnTx/>
                  <a:uFillTx/>
                  <a:latin typeface="#9Slide03 Oswald Medium" panose="00000600000000000000" pitchFamily="2" charset="0"/>
                </a:rPr>
                <a:t> tự học)</a:t>
              </a:r>
              <a:endParaRPr kumimoji="0" lang="vi-VN" sz="4000" b="1" i="0" u="none" strike="noStrike" kern="1200" cap="none" spc="0" normalizeH="0" baseline="0" noProof="0" dirty="0">
                <a:ln>
                  <a:noFill/>
                </a:ln>
                <a:solidFill>
                  <a:srgbClr val="FF0000"/>
                </a:solidFill>
                <a:effectLst/>
                <a:uLnTx/>
                <a:uFillTx/>
                <a:latin typeface="#9Slide03 Oswald Medium" panose="00000600000000000000" pitchFamily="2" charset="0"/>
              </a:endParaRPr>
            </a:p>
          </p:txBody>
        </p:sp>
        <p:pic>
          <p:nvPicPr>
            <p:cNvPr id="11" name="Picture 2" descr="Fresh Water Splash On Isolated Background Illustration Royalty Free  Cliparts, Vectors, And Stock Illustration. Image 87052366."/>
            <p:cNvPicPr>
              <a:picLocks noChangeAspect="1" noChangeArrowheads="1"/>
            </p:cNvPicPr>
            <p:nvPr/>
          </p:nvPicPr>
          <p:blipFill>
            <a:blip r:embed="rId2" cstate="hqprint">
              <a:extLst>
                <a:ext uri="{BEBA8EAE-BF5A-486C-A8C5-ECC9F3942E4B}">
                  <a14:imgProps xmlns:a14="http://schemas.microsoft.com/office/drawing/2010/main">
                    <a14:imgLayer r:embed="rId3">
                      <a14:imgEffect>
                        <a14:backgroundRemoval t="4864" b="96606" l="2615" r="96308">
                          <a14:foregroundMark x1="2846" y1="50339" x2="2846" y2="50339"/>
                          <a14:foregroundMark x1="49923" y1="5090" x2="49923" y2="5090"/>
                          <a14:foregroundMark x1="96308" y1="13575" x2="96308" y2="13575"/>
                          <a14:foregroundMark x1="90769" y1="54864" x2="90769" y2="54864"/>
                          <a14:foregroundMark x1="57615" y1="96606" x2="57615" y2="96606"/>
                          <a14:foregroundMark x1="8385" y1="61312" x2="8385" y2="61312"/>
                          <a14:foregroundMark x1="11538" y1="41855" x2="11538" y2="41855"/>
                          <a14:foregroundMark x1="11308" y1="40837" x2="11308" y2="40837"/>
                          <a14:foregroundMark x1="9615" y1="62330" x2="9615" y2="61312"/>
                          <a14:foregroundMark x1="9615" y1="60181" x2="9615" y2="60181"/>
                          <a14:foregroundMark x1="19462" y1="34729" x2="19462" y2="34729"/>
                          <a14:foregroundMark x1="19462" y1="34729" x2="19462" y2="34729"/>
                          <a14:foregroundMark x1="21846" y1="22059" x2="21846" y2="22059"/>
                          <a14:foregroundMark x1="22077" y1="22059" x2="22077" y2="22059"/>
                          <a14:foregroundMark x1="76846" y1="11425" x2="76846" y2="11425"/>
                          <a14:foregroundMark x1="76615" y1="11425" x2="76615" y2="11425"/>
                          <a14:foregroundMark x1="94615" y1="44683" x2="94615" y2="44683"/>
                          <a14:foregroundMark x1="94615" y1="44344" x2="94615" y2="44344"/>
                        </a14:backgroundRemoval>
                      </a14:imgEffect>
                    </a14:imgLayer>
                  </a14:imgProps>
                </a:ext>
                <a:ext uri="{28A0092B-C50C-407E-A947-70E740481C1C}">
                  <a14:useLocalDpi xmlns:a14="http://schemas.microsoft.com/office/drawing/2010/main" val="0"/>
                </a:ext>
              </a:extLst>
            </a:blip>
            <a:srcRect/>
            <a:stretch>
              <a:fillRect/>
            </a:stretch>
          </p:blipFill>
          <p:spPr bwMode="auto">
            <a:xfrm>
              <a:off x="912413" y="-195001"/>
              <a:ext cx="1860613" cy="1265217"/>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TextBox 11"/>
          <p:cNvSpPr txBox="1"/>
          <p:nvPr/>
        </p:nvSpPr>
        <p:spPr>
          <a:xfrm>
            <a:off x="3193517" y="603024"/>
            <a:ext cx="7480092" cy="923330"/>
          </a:xfrm>
          <a:prstGeom prst="rect">
            <a:avLst/>
          </a:prstGeom>
          <a:noFill/>
        </p:spPr>
        <p:txBody>
          <a:bodyPr wrap="square" rtlCol="0">
            <a:spAutoFit/>
          </a:bodyPr>
          <a:lstStyle/>
          <a:p>
            <a:pPr algn="ctr"/>
            <a:r>
              <a:rPr lang="vi-VN" sz="5400" dirty="0">
                <a:solidFill>
                  <a:srgbClr val="FF0000"/>
                </a:solidFill>
                <a:latin typeface="#9Slide03 AllRoundGothic" panose="020B0703020202020104" pitchFamily="34" charset="0"/>
              </a:rPr>
              <a:t>NỘI DUNG BÀI HỌC</a:t>
            </a:r>
            <a:endParaRPr lang="en-US" sz="5400" dirty="0">
              <a:solidFill>
                <a:srgbClr val="FF0000"/>
              </a:solidFill>
              <a:latin typeface="#9Slide03 AllRoundGothic" panose="020B0703020202020104" pitchFamily="34" charset="0"/>
            </a:endParaRPr>
          </a:p>
        </p:txBody>
      </p:sp>
    </p:spTree>
    <p:extLst>
      <p:ext uri="{BB962C8B-B14F-4D97-AF65-F5344CB8AC3E}">
        <p14:creationId xmlns:p14="http://schemas.microsoft.com/office/powerpoint/2010/main" val="241180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ctangle: Single Corner Snipped 64">
            <a:extLst>
              <a:ext uri="{FF2B5EF4-FFF2-40B4-BE49-F238E27FC236}">
                <a16:creationId xmlns:a16="http://schemas.microsoft.com/office/drawing/2014/main" id="{C4F495BD-ABDF-449F-B666-7EF54C3E02A4}"/>
              </a:ext>
            </a:extLst>
          </p:cNvPr>
          <p:cNvSpPr/>
          <p:nvPr/>
        </p:nvSpPr>
        <p:spPr>
          <a:xfrm>
            <a:off x="3113418" y="5037257"/>
            <a:ext cx="6400800" cy="1474839"/>
          </a:xfrm>
          <a:prstGeom prst="snip1Rect">
            <a:avLst/>
          </a:prstGeom>
          <a:solidFill>
            <a:schemeClr val="bg1"/>
          </a:solidFill>
          <a:ln w="76200">
            <a:solidFill>
              <a:srgbClr val="0064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dirty="0"/>
          </a:p>
        </p:txBody>
      </p:sp>
      <p:sp>
        <p:nvSpPr>
          <p:cNvPr id="67" name="TextBox 66">
            <a:extLst>
              <a:ext uri="{FF2B5EF4-FFF2-40B4-BE49-F238E27FC236}">
                <a16:creationId xmlns:a16="http://schemas.microsoft.com/office/drawing/2014/main" id="{4A0A7125-CA07-4D7F-9DC7-019B6727C080}"/>
              </a:ext>
            </a:extLst>
          </p:cNvPr>
          <p:cNvSpPr txBox="1"/>
          <p:nvPr/>
        </p:nvSpPr>
        <p:spPr>
          <a:xfrm>
            <a:off x="3113418" y="5325300"/>
            <a:ext cx="4755227" cy="934423"/>
          </a:xfrm>
          <a:prstGeom prst="rect">
            <a:avLst/>
          </a:prstGeom>
          <a:noFill/>
        </p:spPr>
        <p:txBody>
          <a:bodyPr wrap="square">
            <a:spAutoFit/>
          </a:bodyPr>
          <a:lstStyle/>
          <a:p>
            <a:pPr marL="0" indent="0" algn="ctr">
              <a:lnSpc>
                <a:spcPct val="110000"/>
              </a:lnSpc>
              <a:spcBef>
                <a:spcPts val="0"/>
              </a:spcBef>
              <a:buFont typeface="Times New Roman" panose="02020603050405020304" pitchFamily="18" charset="0"/>
              <a:buNone/>
            </a:pPr>
            <a:r>
              <a:rPr lang="en-US" altLang="en-US" sz="3600" b="1" dirty="0" err="1">
                <a:solidFill>
                  <a:srgbClr val="002060"/>
                </a:solidFill>
                <a:latin typeface="#9Slide03 SFU Futura_12" panose="020B0604020202020204" charset="0"/>
              </a:rPr>
              <a:t>Thực</a:t>
            </a:r>
            <a:r>
              <a:rPr lang="en-US" altLang="en-US" sz="3600" b="1" dirty="0">
                <a:solidFill>
                  <a:srgbClr val="002060"/>
                </a:solidFill>
                <a:latin typeface="#9Slide03 SFU Futura_12" panose="020B0604020202020204" charset="0"/>
              </a:rPr>
              <a:t> </a:t>
            </a:r>
            <a:r>
              <a:rPr lang="en-US" altLang="en-US" sz="3600" b="1" dirty="0" err="1">
                <a:solidFill>
                  <a:srgbClr val="002060"/>
                </a:solidFill>
                <a:latin typeface="#9Slide03 SFU Futura_12" panose="020B0604020202020204" charset="0"/>
              </a:rPr>
              <a:t>hiện</a:t>
            </a:r>
            <a:r>
              <a:rPr lang="en-US" altLang="en-US" sz="3600" b="1" dirty="0">
                <a:solidFill>
                  <a:srgbClr val="002060"/>
                </a:solidFill>
                <a:latin typeface="#9Slide03 SFU Futura_12" panose="020B0604020202020204" charset="0"/>
              </a:rPr>
              <a:t> </a:t>
            </a:r>
            <a:r>
              <a:rPr lang="en-US" altLang="en-US" sz="5400" b="1" dirty="0">
                <a:solidFill>
                  <a:srgbClr val="C00000"/>
                </a:solidFill>
                <a:latin typeface="#9Slide03 SFU Futura_12" panose="020B0604020202020204" charset="0"/>
              </a:rPr>
              <a:t>3</a:t>
            </a:r>
            <a:r>
              <a:rPr lang="en-US" altLang="en-US" sz="3600" b="1" dirty="0">
                <a:solidFill>
                  <a:srgbClr val="002060"/>
                </a:solidFill>
                <a:latin typeface="#9Slide03 SFU Futura_12" panose="020B0604020202020204" charset="0"/>
              </a:rPr>
              <a:t> </a:t>
            </a:r>
            <a:r>
              <a:rPr lang="en-US" altLang="en-US" sz="3600" b="1" dirty="0" err="1">
                <a:solidFill>
                  <a:srgbClr val="002060"/>
                </a:solidFill>
                <a:latin typeface="#9Slide03 SFU Futura_12" panose="020B0604020202020204" charset="0"/>
              </a:rPr>
              <a:t>nhiệm</a:t>
            </a:r>
            <a:r>
              <a:rPr lang="en-US" altLang="en-US" sz="3600" b="1" dirty="0">
                <a:solidFill>
                  <a:srgbClr val="002060"/>
                </a:solidFill>
                <a:latin typeface="#9Slide03 SFU Futura_12" panose="020B0604020202020204" charset="0"/>
              </a:rPr>
              <a:t> </a:t>
            </a:r>
            <a:r>
              <a:rPr lang="en-US" altLang="en-US" sz="3600" b="1" dirty="0" err="1">
                <a:solidFill>
                  <a:srgbClr val="002060"/>
                </a:solidFill>
                <a:latin typeface="#9Slide03 SFU Futura_12" panose="020B0604020202020204" charset="0"/>
              </a:rPr>
              <a:t>vụ</a:t>
            </a:r>
            <a:endParaRPr lang="en-US" altLang="en-US" sz="3600" b="1" dirty="0">
              <a:solidFill>
                <a:srgbClr val="002060"/>
              </a:solidFill>
              <a:latin typeface="#9Slide03 SFU Futura_12" panose="020B0604020202020204" charset="0"/>
            </a:endParaRPr>
          </a:p>
        </p:txBody>
      </p:sp>
      <p:pic>
        <p:nvPicPr>
          <p:cNvPr id="76" name="Picture 4" descr="Đề Thi Vào 10 Môn Toán Tỉnh Gia Lai 2019-2020 | Học Toàn Tập">
            <a:extLst>
              <a:ext uri="{FF2B5EF4-FFF2-40B4-BE49-F238E27FC236}">
                <a16:creationId xmlns:a16="http://schemas.microsoft.com/office/drawing/2014/main" id="{2CE21253-5C37-45AB-ADB0-58725894B8A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86" t="10599" r="54559" b="2834"/>
          <a:stretch/>
        </p:blipFill>
        <p:spPr bwMode="auto">
          <a:xfrm>
            <a:off x="8019738" y="5134679"/>
            <a:ext cx="1264800" cy="1317456"/>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p:cNvGrpSpPr/>
          <p:nvPr/>
        </p:nvGrpSpPr>
        <p:grpSpPr>
          <a:xfrm>
            <a:off x="1905120" y="-191386"/>
            <a:ext cx="7435473" cy="1482261"/>
            <a:chOff x="1150588" y="-162403"/>
            <a:chExt cx="7435473" cy="1482261"/>
          </a:xfrm>
        </p:grpSpPr>
        <p:sp>
          <p:nvSpPr>
            <p:cNvPr id="23" name="Rectangle: Rounded Corners 17">
              <a:extLst>
                <a:ext uri="{FF2B5EF4-FFF2-40B4-BE49-F238E27FC236}">
                  <a16:creationId xmlns:a16="http://schemas.microsoft.com/office/drawing/2014/main" id="{FAD1B7D5-53C9-4DD5-8454-63D6FF634185}"/>
                </a:ext>
              </a:extLst>
            </p:cNvPr>
            <p:cNvSpPr/>
            <p:nvPr/>
          </p:nvSpPr>
          <p:spPr>
            <a:xfrm>
              <a:off x="1426516" y="46491"/>
              <a:ext cx="7159545" cy="1144353"/>
            </a:xfrm>
            <a:prstGeom prst="roundRect">
              <a:avLst>
                <a:gd name="adj" fmla="val 42559"/>
              </a:avLst>
            </a:prstGeom>
            <a:solidFill>
              <a:srgbClr val="0070C0"/>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24" name="TextBox 23">
              <a:extLst>
                <a:ext uri="{FF2B5EF4-FFF2-40B4-BE49-F238E27FC236}">
                  <a16:creationId xmlns:a16="http://schemas.microsoft.com/office/drawing/2014/main" id="{4EC68D7C-3C39-4B6F-8758-427A97DB07ED}"/>
                </a:ext>
              </a:extLst>
            </p:cNvPr>
            <p:cNvSpPr txBox="1"/>
            <p:nvPr/>
          </p:nvSpPr>
          <p:spPr>
            <a:xfrm>
              <a:off x="2256975" y="211862"/>
              <a:ext cx="6039982"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effectLst/>
                  <a:uLnTx/>
                  <a:uFillTx/>
                  <a:latin typeface="#9Slide03 SFU Futura_09" panose="00000400000000000000" pitchFamily="2" charset="0"/>
                </a:rPr>
                <a:t>   </a:t>
              </a:r>
              <a:r>
                <a:rPr kumimoji="0" lang="en-US" sz="6600" b="1" i="0" u="none" strike="noStrike" kern="1200" cap="none" spc="0" normalizeH="0" baseline="0" noProof="0" dirty="0">
                  <a:ln>
                    <a:noFill/>
                  </a:ln>
                  <a:solidFill>
                    <a:srgbClr val="FFFF00"/>
                  </a:solidFill>
                  <a:effectLst/>
                  <a:uLnTx/>
                  <a:uFillTx/>
                  <a:latin typeface="#9Slide03 Oswald Medium" panose="00000600000000000000" pitchFamily="2" charset="0"/>
                </a:rPr>
                <a:t>1. </a:t>
              </a:r>
              <a:r>
                <a:rPr lang="en-US" sz="6600" b="1" dirty="0">
                  <a:solidFill>
                    <a:srgbClr val="FFFF00"/>
                  </a:solidFill>
                  <a:latin typeface="#9Slide03 Oswald Medium" panose="00000600000000000000" pitchFamily="2" charset="0"/>
                </a:rPr>
                <a:t>THỦY QUYỂN</a:t>
              </a:r>
              <a:endParaRPr kumimoji="0" lang="vi-VN" sz="6600" b="1" i="0" u="none" strike="noStrike" kern="1200" cap="none" spc="0" normalizeH="0" baseline="0" noProof="0" dirty="0">
                <a:ln>
                  <a:noFill/>
                </a:ln>
                <a:solidFill>
                  <a:srgbClr val="FFFF00"/>
                </a:solidFill>
                <a:effectLst/>
                <a:uLnTx/>
                <a:uFillTx/>
                <a:latin typeface="#9Slide03 Oswald Medium" panose="00000600000000000000" pitchFamily="2" charset="0"/>
              </a:endParaRPr>
            </a:p>
          </p:txBody>
        </p:sp>
        <p:pic>
          <p:nvPicPr>
            <p:cNvPr id="25" name="Picture 2" descr="Fresh Water Splash On Isolated Background Illustration Royalty Free  Cliparts, Vectors, And Stock Illustration. Image 87052366."/>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4864" b="96606" l="2615" r="96308">
                          <a14:foregroundMark x1="2846" y1="50339" x2="2846" y2="50339"/>
                          <a14:foregroundMark x1="49923" y1="5090" x2="49923" y2="5090"/>
                          <a14:foregroundMark x1="96308" y1="13575" x2="96308" y2="13575"/>
                          <a14:foregroundMark x1="90769" y1="54864" x2="90769" y2="54864"/>
                          <a14:foregroundMark x1="57615" y1="96606" x2="57615" y2="96606"/>
                          <a14:foregroundMark x1="8385" y1="61312" x2="8385" y2="61312"/>
                          <a14:foregroundMark x1="11538" y1="41855" x2="11538" y2="41855"/>
                          <a14:foregroundMark x1="11308" y1="40837" x2="11308" y2="40837"/>
                          <a14:foregroundMark x1="9615" y1="62330" x2="9615" y2="61312"/>
                          <a14:foregroundMark x1="9615" y1="60181" x2="9615" y2="60181"/>
                          <a14:foregroundMark x1="19462" y1="34729" x2="19462" y2="34729"/>
                          <a14:foregroundMark x1="19462" y1="34729" x2="19462" y2="34729"/>
                          <a14:foregroundMark x1="21846" y1="22059" x2="21846" y2="22059"/>
                          <a14:foregroundMark x1="22077" y1="22059" x2="22077" y2="22059"/>
                          <a14:foregroundMark x1="76846" y1="11425" x2="76846" y2="11425"/>
                          <a14:foregroundMark x1="76615" y1="11425" x2="76615" y2="11425"/>
                          <a14:foregroundMark x1="94615" y1="44683" x2="94615" y2="44683"/>
                          <a14:foregroundMark x1="94615" y1="44344" x2="94615" y2="44344"/>
                        </a14:backgroundRemoval>
                      </a14:imgEffect>
                    </a14:imgLayer>
                  </a14:imgProps>
                </a:ext>
                <a:ext uri="{28A0092B-C50C-407E-A947-70E740481C1C}">
                  <a14:useLocalDpi xmlns:a14="http://schemas.microsoft.com/office/drawing/2010/main" val="0"/>
                </a:ext>
              </a:extLst>
            </a:blip>
            <a:srcRect/>
            <a:stretch>
              <a:fillRect/>
            </a:stretch>
          </p:blipFill>
          <p:spPr bwMode="auto">
            <a:xfrm>
              <a:off x="1150588" y="-162403"/>
              <a:ext cx="2026565" cy="1378064"/>
            </a:xfrm>
            <a:prstGeom prst="rect">
              <a:avLst/>
            </a:prstGeom>
            <a:noFill/>
            <a:extLst>
              <a:ext uri="{909E8E84-426E-40DD-AFC4-6F175D3DCCD1}">
                <a14:hiddenFill xmlns:a14="http://schemas.microsoft.com/office/drawing/2010/main">
                  <a:solidFill>
                    <a:srgbClr val="FFFFFF"/>
                  </a:solidFill>
                </a14:hiddenFill>
              </a:ext>
            </a:extLst>
          </p:spPr>
        </p:pic>
      </p:grpSp>
      <p:pic>
        <p:nvPicPr>
          <p:cNvPr id="1026" name="Picture 2" descr="90+ Hình ảnh biển đẹp nhất thế giới chất lượng Full HD"/>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471522" y="1644301"/>
            <a:ext cx="4810860" cy="299754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7"/>
          <a:stretch>
            <a:fillRect/>
          </a:stretch>
        </p:blipFill>
        <p:spPr>
          <a:xfrm>
            <a:off x="6388769" y="1606901"/>
            <a:ext cx="4706842" cy="294177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6351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7"/>
                                        </p:tgtEl>
                                        <p:attrNameLst>
                                          <p:attrName>style.visibility</p:attrName>
                                        </p:attrNameLst>
                                      </p:cBhvr>
                                      <p:to>
                                        <p:strVal val="visible"/>
                                      </p:to>
                                    </p:set>
                                    <p:anim calcmode="lin" valueType="num">
                                      <p:cBhvr>
                                        <p:cTn id="7" dur="500" fill="hold"/>
                                        <p:tgtEl>
                                          <p:spTgt spid="67"/>
                                        </p:tgtEl>
                                        <p:attrNameLst>
                                          <p:attrName>ppt_w</p:attrName>
                                        </p:attrNameLst>
                                      </p:cBhvr>
                                      <p:tavLst>
                                        <p:tav tm="0">
                                          <p:val>
                                            <p:fltVal val="0"/>
                                          </p:val>
                                        </p:tav>
                                        <p:tav tm="100000">
                                          <p:val>
                                            <p:strVal val="#ppt_w"/>
                                          </p:val>
                                        </p:tav>
                                      </p:tavLst>
                                    </p:anim>
                                    <p:anim calcmode="lin" valueType="num">
                                      <p:cBhvr>
                                        <p:cTn id="8" dur="500" fill="hold"/>
                                        <p:tgtEl>
                                          <p:spTgt spid="67"/>
                                        </p:tgtEl>
                                        <p:attrNameLst>
                                          <p:attrName>ppt_h</p:attrName>
                                        </p:attrNameLst>
                                      </p:cBhvr>
                                      <p:tavLst>
                                        <p:tav tm="0">
                                          <p:val>
                                            <p:fltVal val="0"/>
                                          </p:val>
                                        </p:tav>
                                        <p:tav tm="100000">
                                          <p:val>
                                            <p:strVal val="#ppt_h"/>
                                          </p:val>
                                        </p:tav>
                                      </p:tavLst>
                                    </p:anim>
                                    <p:animEffect transition="in" filter="fade">
                                      <p:cBhvr>
                                        <p:cTn id="9" dur="500"/>
                                        <p:tgtEl>
                                          <p:spTgt spid="67"/>
                                        </p:tgtEl>
                                      </p:cBhvr>
                                    </p:animEffect>
                                  </p:childTnLst>
                                </p:cTn>
                              </p:par>
                              <p:par>
                                <p:cTn id="10" presetID="53" presetClass="entr" presetSubtype="16" fill="hold" nodeType="withEffect">
                                  <p:stCondLst>
                                    <p:cond delay="0"/>
                                  </p:stCondLst>
                                  <p:childTnLst>
                                    <p:set>
                                      <p:cBhvr>
                                        <p:cTn id="11" dur="1" fill="hold">
                                          <p:stCondLst>
                                            <p:cond delay="0"/>
                                          </p:stCondLst>
                                        </p:cTn>
                                        <p:tgtEl>
                                          <p:spTgt spid="76"/>
                                        </p:tgtEl>
                                        <p:attrNameLst>
                                          <p:attrName>style.visibility</p:attrName>
                                        </p:attrNameLst>
                                      </p:cBhvr>
                                      <p:to>
                                        <p:strVal val="visible"/>
                                      </p:to>
                                    </p:set>
                                    <p:anim calcmode="lin" valueType="num">
                                      <p:cBhvr>
                                        <p:cTn id="12" dur="500" fill="hold"/>
                                        <p:tgtEl>
                                          <p:spTgt spid="76"/>
                                        </p:tgtEl>
                                        <p:attrNameLst>
                                          <p:attrName>ppt_w</p:attrName>
                                        </p:attrNameLst>
                                      </p:cBhvr>
                                      <p:tavLst>
                                        <p:tav tm="0">
                                          <p:val>
                                            <p:fltVal val="0"/>
                                          </p:val>
                                        </p:tav>
                                        <p:tav tm="100000">
                                          <p:val>
                                            <p:strVal val="#ppt_w"/>
                                          </p:val>
                                        </p:tav>
                                      </p:tavLst>
                                    </p:anim>
                                    <p:anim calcmode="lin" valueType="num">
                                      <p:cBhvr>
                                        <p:cTn id="13" dur="500" fill="hold"/>
                                        <p:tgtEl>
                                          <p:spTgt spid="76"/>
                                        </p:tgtEl>
                                        <p:attrNameLst>
                                          <p:attrName>ppt_h</p:attrName>
                                        </p:attrNameLst>
                                      </p:cBhvr>
                                      <p:tavLst>
                                        <p:tav tm="0">
                                          <p:val>
                                            <p:fltVal val="0"/>
                                          </p:val>
                                        </p:tav>
                                        <p:tav tm="100000">
                                          <p:val>
                                            <p:strVal val="#ppt_h"/>
                                          </p:val>
                                        </p:tav>
                                      </p:tavLst>
                                    </p:anim>
                                    <p:animEffect transition="in" filter="fade">
                                      <p:cBhvr>
                                        <p:cTn id="14" dur="500"/>
                                        <p:tgtEl>
                                          <p:spTgt spid="7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5"/>
                                        </p:tgtEl>
                                        <p:attrNameLst>
                                          <p:attrName>style.visibility</p:attrName>
                                        </p:attrNameLst>
                                      </p:cBhvr>
                                      <p:to>
                                        <p:strVal val="visible"/>
                                      </p:to>
                                    </p:set>
                                    <p:anim calcmode="lin" valueType="num">
                                      <p:cBhvr>
                                        <p:cTn id="17" dur="500" fill="hold"/>
                                        <p:tgtEl>
                                          <p:spTgt spid="65"/>
                                        </p:tgtEl>
                                        <p:attrNameLst>
                                          <p:attrName>ppt_w</p:attrName>
                                        </p:attrNameLst>
                                      </p:cBhvr>
                                      <p:tavLst>
                                        <p:tav tm="0">
                                          <p:val>
                                            <p:fltVal val="0"/>
                                          </p:val>
                                        </p:tav>
                                        <p:tav tm="100000">
                                          <p:val>
                                            <p:strVal val="#ppt_w"/>
                                          </p:val>
                                        </p:tav>
                                      </p:tavLst>
                                    </p:anim>
                                    <p:anim calcmode="lin" valueType="num">
                                      <p:cBhvr>
                                        <p:cTn id="18" dur="500" fill="hold"/>
                                        <p:tgtEl>
                                          <p:spTgt spid="65"/>
                                        </p:tgtEl>
                                        <p:attrNameLst>
                                          <p:attrName>ppt_h</p:attrName>
                                        </p:attrNameLst>
                                      </p:cBhvr>
                                      <p:tavLst>
                                        <p:tav tm="0">
                                          <p:val>
                                            <p:fltVal val="0"/>
                                          </p:val>
                                        </p:tav>
                                        <p:tav tm="100000">
                                          <p:val>
                                            <p:strVal val="#ppt_h"/>
                                          </p:val>
                                        </p:tav>
                                      </p:tavLst>
                                    </p:anim>
                                    <p:animEffect transition="in" filter="fade">
                                      <p:cBhvr>
                                        <p:cTn id="19"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6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87A1308-7ABC-49AE-BBD4-9F6A30D51E41}"/>
              </a:ext>
            </a:extLst>
          </p:cNvPr>
          <p:cNvGrpSpPr/>
          <p:nvPr/>
        </p:nvGrpSpPr>
        <p:grpSpPr>
          <a:xfrm>
            <a:off x="391626" y="2027596"/>
            <a:ext cx="5241132" cy="4664812"/>
            <a:chOff x="1519311" y="147566"/>
            <a:chExt cx="9298150" cy="6710434"/>
          </a:xfrm>
        </p:grpSpPr>
        <p:pic>
          <p:nvPicPr>
            <p:cNvPr id="3" name="Picture 2" descr="A picture containing text, businesscard, vector graphics&#10;&#10;Description automatically generated">
              <a:extLst>
                <a:ext uri="{FF2B5EF4-FFF2-40B4-BE49-F238E27FC236}">
                  <a16:creationId xmlns:a16="http://schemas.microsoft.com/office/drawing/2014/main" id="{86CD0DDA-41D5-49FB-902D-009C1317F5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5750" y="147566"/>
              <a:ext cx="8931711" cy="6710433"/>
            </a:xfrm>
            <a:prstGeom prst="rect">
              <a:avLst/>
            </a:prstGeom>
          </p:spPr>
        </p:pic>
        <p:sp>
          <p:nvSpPr>
            <p:cNvPr id="4" name="Rectangle 3">
              <a:extLst>
                <a:ext uri="{FF2B5EF4-FFF2-40B4-BE49-F238E27FC236}">
                  <a16:creationId xmlns:a16="http://schemas.microsoft.com/office/drawing/2014/main" id="{8C409CCE-06CD-4335-B48D-40BF4CE03BB1}"/>
                </a:ext>
              </a:extLst>
            </p:cNvPr>
            <p:cNvSpPr/>
            <p:nvPr/>
          </p:nvSpPr>
          <p:spPr>
            <a:xfrm>
              <a:off x="1519311" y="5528603"/>
              <a:ext cx="1139483" cy="13293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Rounded Corners 19">
            <a:extLst>
              <a:ext uri="{FF2B5EF4-FFF2-40B4-BE49-F238E27FC236}">
                <a16:creationId xmlns:a16="http://schemas.microsoft.com/office/drawing/2014/main" id="{266E00FE-7613-46F8-A84F-1416674B4CEF}"/>
              </a:ext>
            </a:extLst>
          </p:cNvPr>
          <p:cNvSpPr/>
          <p:nvPr/>
        </p:nvSpPr>
        <p:spPr>
          <a:xfrm>
            <a:off x="6401032" y="66788"/>
            <a:ext cx="2815559" cy="1386912"/>
          </a:xfrm>
          <a:custGeom>
            <a:avLst/>
            <a:gdLst>
              <a:gd name="connsiteX0" fmla="*/ 0 w 2815559"/>
              <a:gd name="connsiteY0" fmla="*/ 231157 h 1386912"/>
              <a:gd name="connsiteX1" fmla="*/ 231157 w 2815559"/>
              <a:gd name="connsiteY1" fmla="*/ 0 h 1386912"/>
              <a:gd name="connsiteX2" fmla="*/ 843001 w 2815559"/>
              <a:gd name="connsiteY2" fmla="*/ 0 h 1386912"/>
              <a:gd name="connsiteX3" fmla="*/ 1407780 w 2815559"/>
              <a:gd name="connsiteY3" fmla="*/ 0 h 1386912"/>
              <a:gd name="connsiteX4" fmla="*/ 1925493 w 2815559"/>
              <a:gd name="connsiteY4" fmla="*/ 0 h 1386912"/>
              <a:gd name="connsiteX5" fmla="*/ 2584402 w 2815559"/>
              <a:gd name="connsiteY5" fmla="*/ 0 h 1386912"/>
              <a:gd name="connsiteX6" fmla="*/ 2815559 w 2815559"/>
              <a:gd name="connsiteY6" fmla="*/ 231157 h 1386912"/>
              <a:gd name="connsiteX7" fmla="*/ 2815559 w 2815559"/>
              <a:gd name="connsiteY7" fmla="*/ 684210 h 1386912"/>
              <a:gd name="connsiteX8" fmla="*/ 2815559 w 2815559"/>
              <a:gd name="connsiteY8" fmla="*/ 1155755 h 1386912"/>
              <a:gd name="connsiteX9" fmla="*/ 2584402 w 2815559"/>
              <a:gd name="connsiteY9" fmla="*/ 1386912 h 1386912"/>
              <a:gd name="connsiteX10" fmla="*/ 2019623 w 2815559"/>
              <a:gd name="connsiteY10" fmla="*/ 1386912 h 1386912"/>
              <a:gd name="connsiteX11" fmla="*/ 1407780 w 2815559"/>
              <a:gd name="connsiteY11" fmla="*/ 1386912 h 1386912"/>
              <a:gd name="connsiteX12" fmla="*/ 843001 w 2815559"/>
              <a:gd name="connsiteY12" fmla="*/ 1386912 h 1386912"/>
              <a:gd name="connsiteX13" fmla="*/ 231157 w 2815559"/>
              <a:gd name="connsiteY13" fmla="*/ 1386912 h 1386912"/>
              <a:gd name="connsiteX14" fmla="*/ 0 w 2815559"/>
              <a:gd name="connsiteY14" fmla="*/ 1155755 h 1386912"/>
              <a:gd name="connsiteX15" fmla="*/ 0 w 2815559"/>
              <a:gd name="connsiteY15" fmla="*/ 711948 h 1386912"/>
              <a:gd name="connsiteX16" fmla="*/ 0 w 2815559"/>
              <a:gd name="connsiteY16" fmla="*/ 231157 h 1386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15559" h="1386912" fill="none" extrusionOk="0">
                <a:moveTo>
                  <a:pt x="0" y="231157"/>
                </a:moveTo>
                <a:cubicBezTo>
                  <a:pt x="7254" y="109169"/>
                  <a:pt x="105695" y="-5995"/>
                  <a:pt x="231157" y="0"/>
                </a:cubicBezTo>
                <a:cubicBezTo>
                  <a:pt x="398797" y="-13920"/>
                  <a:pt x="646865" y="16657"/>
                  <a:pt x="843001" y="0"/>
                </a:cubicBezTo>
                <a:cubicBezTo>
                  <a:pt x="1039137" y="-16657"/>
                  <a:pt x="1246680" y="9223"/>
                  <a:pt x="1407780" y="0"/>
                </a:cubicBezTo>
                <a:cubicBezTo>
                  <a:pt x="1568880" y="-9223"/>
                  <a:pt x="1791555" y="20310"/>
                  <a:pt x="1925493" y="0"/>
                </a:cubicBezTo>
                <a:cubicBezTo>
                  <a:pt x="2059431" y="-20310"/>
                  <a:pt x="2377628" y="23235"/>
                  <a:pt x="2584402" y="0"/>
                </a:cubicBezTo>
                <a:cubicBezTo>
                  <a:pt x="2694215" y="11136"/>
                  <a:pt x="2813962" y="100913"/>
                  <a:pt x="2815559" y="231157"/>
                </a:cubicBezTo>
                <a:cubicBezTo>
                  <a:pt x="2828857" y="452330"/>
                  <a:pt x="2818253" y="465155"/>
                  <a:pt x="2815559" y="684210"/>
                </a:cubicBezTo>
                <a:cubicBezTo>
                  <a:pt x="2812865" y="903265"/>
                  <a:pt x="2805834" y="971824"/>
                  <a:pt x="2815559" y="1155755"/>
                </a:cubicBezTo>
                <a:cubicBezTo>
                  <a:pt x="2803310" y="1263678"/>
                  <a:pt x="2705567" y="1400429"/>
                  <a:pt x="2584402" y="1386912"/>
                </a:cubicBezTo>
                <a:cubicBezTo>
                  <a:pt x="2420842" y="1406868"/>
                  <a:pt x="2203134" y="1406541"/>
                  <a:pt x="2019623" y="1386912"/>
                </a:cubicBezTo>
                <a:cubicBezTo>
                  <a:pt x="1836112" y="1367283"/>
                  <a:pt x="1629541" y="1414752"/>
                  <a:pt x="1407780" y="1386912"/>
                </a:cubicBezTo>
                <a:cubicBezTo>
                  <a:pt x="1186019" y="1359072"/>
                  <a:pt x="1103238" y="1406841"/>
                  <a:pt x="843001" y="1386912"/>
                </a:cubicBezTo>
                <a:cubicBezTo>
                  <a:pt x="582764" y="1366983"/>
                  <a:pt x="435317" y="1391281"/>
                  <a:pt x="231157" y="1386912"/>
                </a:cubicBezTo>
                <a:cubicBezTo>
                  <a:pt x="111937" y="1386212"/>
                  <a:pt x="9982" y="1254569"/>
                  <a:pt x="0" y="1155755"/>
                </a:cubicBezTo>
                <a:cubicBezTo>
                  <a:pt x="2635" y="990444"/>
                  <a:pt x="1022" y="872914"/>
                  <a:pt x="0" y="711948"/>
                </a:cubicBezTo>
                <a:cubicBezTo>
                  <a:pt x="-1022" y="550982"/>
                  <a:pt x="-3746" y="399438"/>
                  <a:pt x="0" y="231157"/>
                </a:cubicBezTo>
                <a:close/>
              </a:path>
              <a:path w="2815559" h="1386912" stroke="0" extrusionOk="0">
                <a:moveTo>
                  <a:pt x="0" y="231157"/>
                </a:moveTo>
                <a:cubicBezTo>
                  <a:pt x="5888" y="98606"/>
                  <a:pt x="101092" y="8243"/>
                  <a:pt x="231157" y="0"/>
                </a:cubicBezTo>
                <a:cubicBezTo>
                  <a:pt x="348924" y="-18673"/>
                  <a:pt x="589601" y="-1229"/>
                  <a:pt x="772403" y="0"/>
                </a:cubicBezTo>
                <a:cubicBezTo>
                  <a:pt x="955205" y="1229"/>
                  <a:pt x="1123702" y="4099"/>
                  <a:pt x="1337182" y="0"/>
                </a:cubicBezTo>
                <a:cubicBezTo>
                  <a:pt x="1550662" y="-4099"/>
                  <a:pt x="1838682" y="16718"/>
                  <a:pt x="1972558" y="0"/>
                </a:cubicBezTo>
                <a:cubicBezTo>
                  <a:pt x="2106434" y="-16718"/>
                  <a:pt x="2318942" y="16308"/>
                  <a:pt x="2584402" y="0"/>
                </a:cubicBezTo>
                <a:cubicBezTo>
                  <a:pt x="2702679" y="18285"/>
                  <a:pt x="2832373" y="126096"/>
                  <a:pt x="2815559" y="231157"/>
                </a:cubicBezTo>
                <a:cubicBezTo>
                  <a:pt x="2799750" y="367980"/>
                  <a:pt x="2806594" y="578068"/>
                  <a:pt x="2815559" y="684210"/>
                </a:cubicBezTo>
                <a:cubicBezTo>
                  <a:pt x="2824524" y="790352"/>
                  <a:pt x="2795107" y="1047921"/>
                  <a:pt x="2815559" y="1155755"/>
                </a:cubicBezTo>
                <a:cubicBezTo>
                  <a:pt x="2816356" y="1314985"/>
                  <a:pt x="2692735" y="1389217"/>
                  <a:pt x="2584402" y="1386912"/>
                </a:cubicBezTo>
                <a:cubicBezTo>
                  <a:pt x="2345169" y="1376522"/>
                  <a:pt x="2205009" y="1392612"/>
                  <a:pt x="1949026" y="1386912"/>
                </a:cubicBezTo>
                <a:cubicBezTo>
                  <a:pt x="1693043" y="1381212"/>
                  <a:pt x="1585133" y="1371730"/>
                  <a:pt x="1313650" y="1386912"/>
                </a:cubicBezTo>
                <a:cubicBezTo>
                  <a:pt x="1042167" y="1402094"/>
                  <a:pt x="549200" y="1337738"/>
                  <a:pt x="231157" y="1386912"/>
                </a:cubicBezTo>
                <a:cubicBezTo>
                  <a:pt x="115986" y="1407410"/>
                  <a:pt x="-20930" y="1294754"/>
                  <a:pt x="0" y="1155755"/>
                </a:cubicBezTo>
                <a:cubicBezTo>
                  <a:pt x="15113" y="992982"/>
                  <a:pt x="6351" y="860135"/>
                  <a:pt x="0" y="693456"/>
                </a:cubicBezTo>
                <a:cubicBezTo>
                  <a:pt x="-6351" y="526777"/>
                  <a:pt x="-6200" y="384967"/>
                  <a:pt x="0" y="231157"/>
                </a:cubicBezTo>
                <a:close/>
              </a:path>
            </a:pathLst>
          </a:custGeom>
          <a:solidFill>
            <a:srgbClr val="9EFFEB"/>
          </a:solidFill>
          <a:ln w="9525">
            <a:solidFill>
              <a:schemeClr val="tx1"/>
            </a:solidFill>
            <a:prstDash val="dash"/>
            <a:extLst>
              <a:ext uri="{C807C97D-BFC1-408E-A445-0C87EB9F89A2}">
                <ask:lineSketchStyleProps xmlns:ask="http://schemas.microsoft.com/office/drawing/2018/sketchyshapes" sd="41216328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b="1" dirty="0" err="1">
                <a:solidFill>
                  <a:schemeClr val="tx1"/>
                </a:solidFill>
                <a:latin typeface="#9Slide03 SFU Futura_12" panose="020B0604020202020204" charset="0"/>
                <a:cs typeface="Times New Roman" panose="02020603050405020304" pitchFamily="18" charset="0"/>
              </a:rPr>
              <a:t>Tỉ</a:t>
            </a:r>
            <a:r>
              <a:rPr lang="en-US" sz="2800" b="1" dirty="0">
                <a:solidFill>
                  <a:schemeClr val="tx1"/>
                </a:solidFill>
                <a:latin typeface="#9Slide03 SFU Futura_12" panose="020B0604020202020204" charset="0"/>
                <a:cs typeface="Times New Roman" panose="02020603050405020304" pitchFamily="18" charset="0"/>
              </a:rPr>
              <a:t> </a:t>
            </a:r>
            <a:r>
              <a:rPr lang="en-US" sz="2800" b="1" dirty="0" err="1">
                <a:solidFill>
                  <a:schemeClr val="tx1"/>
                </a:solidFill>
                <a:latin typeface="#9Slide03 SFU Futura_12" panose="020B0604020202020204" charset="0"/>
                <a:cs typeface="Times New Roman" panose="02020603050405020304" pitchFamily="18" charset="0"/>
              </a:rPr>
              <a:t>lệ</a:t>
            </a:r>
            <a:r>
              <a:rPr lang="en-US" sz="2800" b="1" dirty="0">
                <a:solidFill>
                  <a:schemeClr val="tx1"/>
                </a:solidFill>
                <a:latin typeface="#9Slide03 SFU Futura_12" panose="020B0604020202020204" charset="0"/>
                <a:cs typeface="Times New Roman" panose="02020603050405020304" pitchFamily="18" charset="0"/>
              </a:rPr>
              <a:t> </a:t>
            </a:r>
            <a:r>
              <a:rPr lang="en-US" sz="2800" b="1" dirty="0" err="1">
                <a:solidFill>
                  <a:schemeClr val="tx1"/>
                </a:solidFill>
                <a:latin typeface="#9Slide03 SFU Futura_12" panose="020B0604020202020204" charset="0"/>
                <a:cs typeface="Times New Roman" panose="02020603050405020304" pitchFamily="18" charset="0"/>
              </a:rPr>
              <a:t>và</a:t>
            </a:r>
            <a:r>
              <a:rPr lang="en-US" sz="2800" b="1" dirty="0">
                <a:solidFill>
                  <a:schemeClr val="tx1"/>
                </a:solidFill>
                <a:latin typeface="#9Slide03 SFU Futura_12" panose="020B0604020202020204" charset="0"/>
                <a:cs typeface="Times New Roman" panose="02020603050405020304" pitchFamily="18" charset="0"/>
              </a:rPr>
              <a:t> </a:t>
            </a:r>
            <a:r>
              <a:rPr lang="en-US" sz="2800" b="1" dirty="0" err="1">
                <a:solidFill>
                  <a:schemeClr val="tx1"/>
                </a:solidFill>
                <a:latin typeface="#9Slide03 SFU Futura_12" panose="020B0604020202020204" charset="0"/>
                <a:cs typeface="Times New Roman" panose="02020603050405020304" pitchFamily="18" charset="0"/>
              </a:rPr>
              <a:t>các</a:t>
            </a:r>
            <a:r>
              <a:rPr lang="en-US" sz="2800" b="1" dirty="0">
                <a:solidFill>
                  <a:schemeClr val="tx1"/>
                </a:solidFill>
                <a:latin typeface="#9Slide03 SFU Futura_12" panose="020B0604020202020204" charset="0"/>
                <a:cs typeface="Times New Roman" panose="02020603050405020304" pitchFamily="18" charset="0"/>
              </a:rPr>
              <a:t> </a:t>
            </a:r>
            <a:r>
              <a:rPr lang="en-US" sz="2800" b="1" dirty="0" err="1">
                <a:solidFill>
                  <a:schemeClr val="tx1"/>
                </a:solidFill>
                <a:latin typeface="#9Slide03 SFU Futura_12" panose="020B0604020202020204" charset="0"/>
                <a:cs typeface="Times New Roman" panose="02020603050405020304" pitchFamily="18" charset="0"/>
              </a:rPr>
              <a:t>thành</a:t>
            </a:r>
            <a:r>
              <a:rPr lang="en-US" sz="2800" b="1" dirty="0">
                <a:solidFill>
                  <a:schemeClr val="tx1"/>
                </a:solidFill>
                <a:latin typeface="#9Slide03 SFU Futura_12" panose="020B0604020202020204" charset="0"/>
                <a:cs typeface="Times New Roman" panose="02020603050405020304" pitchFamily="18" charset="0"/>
              </a:rPr>
              <a:t> </a:t>
            </a:r>
            <a:r>
              <a:rPr lang="en-US" sz="2800" b="1" dirty="0" err="1">
                <a:solidFill>
                  <a:schemeClr val="tx1"/>
                </a:solidFill>
                <a:latin typeface="#9Slide03 SFU Futura_12" panose="020B0604020202020204" charset="0"/>
                <a:cs typeface="Times New Roman" panose="02020603050405020304" pitchFamily="18" charset="0"/>
              </a:rPr>
              <a:t>phần</a:t>
            </a:r>
            <a:r>
              <a:rPr lang="en-US" sz="2800" b="1" dirty="0">
                <a:solidFill>
                  <a:schemeClr val="tx1"/>
                </a:solidFill>
                <a:latin typeface="#9Slide03 SFU Futura_12" panose="020B0604020202020204" charset="0"/>
                <a:cs typeface="Times New Roman" panose="02020603050405020304" pitchFamily="18" charset="0"/>
              </a:rPr>
              <a:t> </a:t>
            </a:r>
            <a:r>
              <a:rPr lang="en-US" sz="2800" b="1" dirty="0" err="1">
                <a:solidFill>
                  <a:schemeClr val="tx1"/>
                </a:solidFill>
                <a:latin typeface="#9Slide03 SFU Futura_12" panose="020B0604020202020204" charset="0"/>
                <a:cs typeface="Times New Roman" panose="02020603050405020304" pitchFamily="18" charset="0"/>
              </a:rPr>
              <a:t>của</a:t>
            </a:r>
            <a:r>
              <a:rPr lang="en-US" sz="2800" b="1" dirty="0">
                <a:solidFill>
                  <a:schemeClr val="tx1"/>
                </a:solidFill>
                <a:latin typeface="#9Slide03 SFU Futura_12" panose="020B0604020202020204" charset="0"/>
                <a:cs typeface="Times New Roman" panose="02020603050405020304" pitchFamily="18" charset="0"/>
              </a:rPr>
              <a:t> </a:t>
            </a:r>
            <a:r>
              <a:rPr lang="en-US" sz="2800" b="1" dirty="0" err="1">
                <a:solidFill>
                  <a:schemeClr val="tx1"/>
                </a:solidFill>
                <a:latin typeface="#9Slide03 SFU Futura_12" panose="020B0604020202020204" charset="0"/>
                <a:cs typeface="Times New Roman" panose="02020603050405020304" pitchFamily="18" charset="0"/>
              </a:rPr>
              <a:t>thủy</a:t>
            </a:r>
            <a:r>
              <a:rPr lang="en-US" sz="2800" b="1" dirty="0">
                <a:solidFill>
                  <a:schemeClr val="tx1"/>
                </a:solidFill>
                <a:latin typeface="#9Slide03 SFU Futura_12" panose="020B0604020202020204" charset="0"/>
                <a:cs typeface="Times New Roman" panose="02020603050405020304" pitchFamily="18" charset="0"/>
              </a:rPr>
              <a:t> </a:t>
            </a:r>
            <a:r>
              <a:rPr lang="en-US" sz="2800" b="1" dirty="0" err="1">
                <a:solidFill>
                  <a:schemeClr val="tx1"/>
                </a:solidFill>
                <a:latin typeface="#9Slide03 SFU Futura_12" panose="020B0604020202020204" charset="0"/>
                <a:cs typeface="Times New Roman" panose="02020603050405020304" pitchFamily="18" charset="0"/>
              </a:rPr>
              <a:t>quyển</a:t>
            </a:r>
            <a:endParaRPr lang="en-US" sz="2800" b="1" dirty="0">
              <a:solidFill>
                <a:schemeClr val="tx1"/>
              </a:solidFill>
              <a:latin typeface="#9Slide03 SFU Futura_12" panose="020B0604020202020204" charset="0"/>
              <a:cs typeface="Times New Roman" panose="02020603050405020304" pitchFamily="18" charset="0"/>
            </a:endParaRPr>
          </a:p>
        </p:txBody>
      </p:sp>
      <p:sp>
        <p:nvSpPr>
          <p:cNvPr id="7" name="Rectangle: Rounded Corners 19">
            <a:extLst>
              <a:ext uri="{FF2B5EF4-FFF2-40B4-BE49-F238E27FC236}">
                <a16:creationId xmlns:a16="http://schemas.microsoft.com/office/drawing/2014/main" id="{F8F38A77-04B2-482A-A8FC-55E8CE0FB136}"/>
              </a:ext>
            </a:extLst>
          </p:cNvPr>
          <p:cNvSpPr/>
          <p:nvPr/>
        </p:nvSpPr>
        <p:spPr>
          <a:xfrm>
            <a:off x="4148616" y="2220797"/>
            <a:ext cx="2723735" cy="573330"/>
          </a:xfrm>
          <a:custGeom>
            <a:avLst/>
            <a:gdLst>
              <a:gd name="connsiteX0" fmla="*/ 0 w 2723735"/>
              <a:gd name="connsiteY0" fmla="*/ 95557 h 573330"/>
              <a:gd name="connsiteX1" fmla="*/ 95557 w 2723735"/>
              <a:gd name="connsiteY1" fmla="*/ 0 h 573330"/>
              <a:gd name="connsiteX2" fmla="*/ 652734 w 2723735"/>
              <a:gd name="connsiteY2" fmla="*/ 0 h 573330"/>
              <a:gd name="connsiteX3" fmla="*/ 1260563 w 2723735"/>
              <a:gd name="connsiteY3" fmla="*/ 0 h 573330"/>
              <a:gd name="connsiteX4" fmla="*/ 1868392 w 2723735"/>
              <a:gd name="connsiteY4" fmla="*/ 0 h 573330"/>
              <a:gd name="connsiteX5" fmla="*/ 2628178 w 2723735"/>
              <a:gd name="connsiteY5" fmla="*/ 0 h 573330"/>
              <a:gd name="connsiteX6" fmla="*/ 2723735 w 2723735"/>
              <a:gd name="connsiteY6" fmla="*/ 95557 h 573330"/>
              <a:gd name="connsiteX7" fmla="*/ 2723735 w 2723735"/>
              <a:gd name="connsiteY7" fmla="*/ 477773 h 573330"/>
              <a:gd name="connsiteX8" fmla="*/ 2628178 w 2723735"/>
              <a:gd name="connsiteY8" fmla="*/ 573330 h 573330"/>
              <a:gd name="connsiteX9" fmla="*/ 1969697 w 2723735"/>
              <a:gd name="connsiteY9" fmla="*/ 573330 h 573330"/>
              <a:gd name="connsiteX10" fmla="*/ 1412520 w 2723735"/>
              <a:gd name="connsiteY10" fmla="*/ 573330 h 573330"/>
              <a:gd name="connsiteX11" fmla="*/ 728712 w 2723735"/>
              <a:gd name="connsiteY11" fmla="*/ 573330 h 573330"/>
              <a:gd name="connsiteX12" fmla="*/ 95557 w 2723735"/>
              <a:gd name="connsiteY12" fmla="*/ 573330 h 573330"/>
              <a:gd name="connsiteX13" fmla="*/ 0 w 2723735"/>
              <a:gd name="connsiteY13" fmla="*/ 477773 h 573330"/>
              <a:gd name="connsiteX14" fmla="*/ 0 w 2723735"/>
              <a:gd name="connsiteY14" fmla="*/ 95557 h 57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3735" h="573330" fill="none" extrusionOk="0">
                <a:moveTo>
                  <a:pt x="0" y="95557"/>
                </a:moveTo>
                <a:cubicBezTo>
                  <a:pt x="-705" y="39221"/>
                  <a:pt x="44136" y="988"/>
                  <a:pt x="95557" y="0"/>
                </a:cubicBezTo>
                <a:cubicBezTo>
                  <a:pt x="332590" y="15888"/>
                  <a:pt x="505895" y="-10724"/>
                  <a:pt x="652734" y="0"/>
                </a:cubicBezTo>
                <a:cubicBezTo>
                  <a:pt x="799573" y="10724"/>
                  <a:pt x="1013288" y="-24224"/>
                  <a:pt x="1260563" y="0"/>
                </a:cubicBezTo>
                <a:cubicBezTo>
                  <a:pt x="1507838" y="24224"/>
                  <a:pt x="1566380" y="15057"/>
                  <a:pt x="1868392" y="0"/>
                </a:cubicBezTo>
                <a:cubicBezTo>
                  <a:pt x="2170404" y="-15057"/>
                  <a:pt x="2249928" y="34239"/>
                  <a:pt x="2628178" y="0"/>
                </a:cubicBezTo>
                <a:cubicBezTo>
                  <a:pt x="2674974" y="-7303"/>
                  <a:pt x="2720026" y="53254"/>
                  <a:pt x="2723735" y="95557"/>
                </a:cubicBezTo>
                <a:cubicBezTo>
                  <a:pt x="2725485" y="181067"/>
                  <a:pt x="2717448" y="321039"/>
                  <a:pt x="2723735" y="477773"/>
                </a:cubicBezTo>
                <a:cubicBezTo>
                  <a:pt x="2719098" y="541172"/>
                  <a:pt x="2689409" y="580563"/>
                  <a:pt x="2628178" y="573330"/>
                </a:cubicBezTo>
                <a:cubicBezTo>
                  <a:pt x="2378083" y="588530"/>
                  <a:pt x="2121524" y="592747"/>
                  <a:pt x="1969697" y="573330"/>
                </a:cubicBezTo>
                <a:cubicBezTo>
                  <a:pt x="1817870" y="553913"/>
                  <a:pt x="1587520" y="598159"/>
                  <a:pt x="1412520" y="573330"/>
                </a:cubicBezTo>
                <a:cubicBezTo>
                  <a:pt x="1237520" y="548501"/>
                  <a:pt x="1054723" y="563344"/>
                  <a:pt x="728712" y="573330"/>
                </a:cubicBezTo>
                <a:cubicBezTo>
                  <a:pt x="402701" y="583316"/>
                  <a:pt x="347558" y="562307"/>
                  <a:pt x="95557" y="573330"/>
                </a:cubicBezTo>
                <a:cubicBezTo>
                  <a:pt x="54238" y="572824"/>
                  <a:pt x="9335" y="538170"/>
                  <a:pt x="0" y="477773"/>
                </a:cubicBezTo>
                <a:cubicBezTo>
                  <a:pt x="-13526" y="312235"/>
                  <a:pt x="-7076" y="193001"/>
                  <a:pt x="0" y="95557"/>
                </a:cubicBezTo>
                <a:close/>
              </a:path>
              <a:path w="2723735" h="573330" stroke="0" extrusionOk="0">
                <a:moveTo>
                  <a:pt x="0" y="95557"/>
                </a:moveTo>
                <a:cubicBezTo>
                  <a:pt x="8564" y="35673"/>
                  <a:pt x="40970" y="6222"/>
                  <a:pt x="95557" y="0"/>
                </a:cubicBezTo>
                <a:cubicBezTo>
                  <a:pt x="256794" y="-15147"/>
                  <a:pt x="419129" y="-13115"/>
                  <a:pt x="678060" y="0"/>
                </a:cubicBezTo>
                <a:cubicBezTo>
                  <a:pt x="936991" y="13115"/>
                  <a:pt x="1065573" y="27388"/>
                  <a:pt x="1285889" y="0"/>
                </a:cubicBezTo>
                <a:cubicBezTo>
                  <a:pt x="1506205" y="-27388"/>
                  <a:pt x="1762053" y="-9032"/>
                  <a:pt x="1969697" y="0"/>
                </a:cubicBezTo>
                <a:cubicBezTo>
                  <a:pt x="2177341" y="9032"/>
                  <a:pt x="2454845" y="-24343"/>
                  <a:pt x="2628178" y="0"/>
                </a:cubicBezTo>
                <a:cubicBezTo>
                  <a:pt x="2677184" y="7343"/>
                  <a:pt x="2729949" y="51136"/>
                  <a:pt x="2723735" y="95557"/>
                </a:cubicBezTo>
                <a:cubicBezTo>
                  <a:pt x="2740603" y="264856"/>
                  <a:pt x="2719405" y="288063"/>
                  <a:pt x="2723735" y="477773"/>
                </a:cubicBezTo>
                <a:cubicBezTo>
                  <a:pt x="2717564" y="532312"/>
                  <a:pt x="2674452" y="569878"/>
                  <a:pt x="2628178" y="573330"/>
                </a:cubicBezTo>
                <a:cubicBezTo>
                  <a:pt x="2380283" y="580375"/>
                  <a:pt x="2271168" y="561197"/>
                  <a:pt x="1969697" y="573330"/>
                </a:cubicBezTo>
                <a:cubicBezTo>
                  <a:pt x="1668226" y="585463"/>
                  <a:pt x="1630851" y="594496"/>
                  <a:pt x="1412520" y="573330"/>
                </a:cubicBezTo>
                <a:cubicBezTo>
                  <a:pt x="1194189" y="552164"/>
                  <a:pt x="953155" y="543002"/>
                  <a:pt x="728712" y="573330"/>
                </a:cubicBezTo>
                <a:cubicBezTo>
                  <a:pt x="504269" y="603658"/>
                  <a:pt x="238407" y="573054"/>
                  <a:pt x="95557" y="573330"/>
                </a:cubicBezTo>
                <a:cubicBezTo>
                  <a:pt x="48677" y="583002"/>
                  <a:pt x="-4993" y="533252"/>
                  <a:pt x="0" y="477773"/>
                </a:cubicBezTo>
                <a:cubicBezTo>
                  <a:pt x="6396" y="335030"/>
                  <a:pt x="-9405" y="260731"/>
                  <a:pt x="0" y="95557"/>
                </a:cubicBezTo>
                <a:close/>
              </a:path>
            </a:pathLst>
          </a:custGeom>
          <a:solidFill>
            <a:srgbClr val="9EFFEB"/>
          </a:solidFill>
          <a:ln w="9525">
            <a:solidFill>
              <a:schemeClr val="tx1"/>
            </a:solidFill>
            <a:prstDash val="dash"/>
            <a:extLst>
              <a:ext uri="{C807C97D-BFC1-408E-A445-0C87EB9F89A2}">
                <ask:lineSketchStyleProps xmlns:ask="http://schemas.microsoft.com/office/drawing/2018/sketchyshapes" sd="41216328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200" b="1" dirty="0" err="1">
                <a:solidFill>
                  <a:schemeClr val="tx1"/>
                </a:solidFill>
                <a:latin typeface="#9Slide03 SFU Futura_12" panose="020B0604020202020204" charset="0"/>
                <a:cs typeface="Times New Roman" panose="02020603050405020304" pitchFamily="18" charset="0"/>
              </a:rPr>
              <a:t>Nước</a:t>
            </a:r>
            <a:r>
              <a:rPr lang="en-US" sz="2200" b="1" dirty="0">
                <a:solidFill>
                  <a:schemeClr val="tx1"/>
                </a:solidFill>
                <a:latin typeface="#9Slide03 SFU Futura_12" panose="020B0604020202020204" charset="0"/>
                <a:cs typeface="Times New Roman" panose="02020603050405020304" pitchFamily="18" charset="0"/>
              </a:rPr>
              <a:t> </a:t>
            </a:r>
            <a:r>
              <a:rPr lang="en-US" sz="2200" b="1" dirty="0" err="1">
                <a:solidFill>
                  <a:schemeClr val="tx1"/>
                </a:solidFill>
                <a:latin typeface="#9Slide03 SFU Futura_12" panose="020B0604020202020204" charset="0"/>
                <a:cs typeface="Times New Roman" panose="02020603050405020304" pitchFamily="18" charset="0"/>
              </a:rPr>
              <a:t>mặn</a:t>
            </a:r>
            <a:r>
              <a:rPr lang="en-US" sz="2200" b="1" dirty="0">
                <a:solidFill>
                  <a:schemeClr val="tx1"/>
                </a:solidFill>
                <a:latin typeface="#9Slide03 SFU Futura_12" panose="020B0604020202020204" charset="0"/>
                <a:cs typeface="Times New Roman" panose="02020603050405020304" pitchFamily="18" charset="0"/>
              </a:rPr>
              <a:t>: ……%</a:t>
            </a:r>
          </a:p>
        </p:txBody>
      </p:sp>
      <p:sp>
        <p:nvSpPr>
          <p:cNvPr id="8" name="Rectangle: Rounded Corners 19">
            <a:extLst>
              <a:ext uri="{FF2B5EF4-FFF2-40B4-BE49-F238E27FC236}">
                <a16:creationId xmlns:a16="http://schemas.microsoft.com/office/drawing/2014/main" id="{13BDAE96-6D40-4AF1-8FCE-EF772E8C062F}"/>
              </a:ext>
            </a:extLst>
          </p:cNvPr>
          <p:cNvSpPr/>
          <p:nvPr/>
        </p:nvSpPr>
        <p:spPr>
          <a:xfrm>
            <a:off x="8799363" y="2220797"/>
            <a:ext cx="2637895" cy="573330"/>
          </a:xfrm>
          <a:custGeom>
            <a:avLst/>
            <a:gdLst>
              <a:gd name="connsiteX0" fmla="*/ 0 w 2637895"/>
              <a:gd name="connsiteY0" fmla="*/ 95557 h 573330"/>
              <a:gd name="connsiteX1" fmla="*/ 95557 w 2637895"/>
              <a:gd name="connsiteY1" fmla="*/ 0 h 573330"/>
              <a:gd name="connsiteX2" fmla="*/ 633849 w 2637895"/>
              <a:gd name="connsiteY2" fmla="*/ 0 h 573330"/>
              <a:gd name="connsiteX3" fmla="*/ 1221076 w 2637895"/>
              <a:gd name="connsiteY3" fmla="*/ 0 h 573330"/>
              <a:gd name="connsiteX4" fmla="*/ 1808304 w 2637895"/>
              <a:gd name="connsiteY4" fmla="*/ 0 h 573330"/>
              <a:gd name="connsiteX5" fmla="*/ 2542338 w 2637895"/>
              <a:gd name="connsiteY5" fmla="*/ 0 h 573330"/>
              <a:gd name="connsiteX6" fmla="*/ 2637895 w 2637895"/>
              <a:gd name="connsiteY6" fmla="*/ 95557 h 573330"/>
              <a:gd name="connsiteX7" fmla="*/ 2637895 w 2637895"/>
              <a:gd name="connsiteY7" fmla="*/ 477773 h 573330"/>
              <a:gd name="connsiteX8" fmla="*/ 2542338 w 2637895"/>
              <a:gd name="connsiteY8" fmla="*/ 573330 h 573330"/>
              <a:gd name="connsiteX9" fmla="*/ 1906175 w 2637895"/>
              <a:gd name="connsiteY9" fmla="*/ 573330 h 573330"/>
              <a:gd name="connsiteX10" fmla="*/ 1367883 w 2637895"/>
              <a:gd name="connsiteY10" fmla="*/ 573330 h 573330"/>
              <a:gd name="connsiteX11" fmla="*/ 707252 w 2637895"/>
              <a:gd name="connsiteY11" fmla="*/ 573330 h 573330"/>
              <a:gd name="connsiteX12" fmla="*/ 95557 w 2637895"/>
              <a:gd name="connsiteY12" fmla="*/ 573330 h 573330"/>
              <a:gd name="connsiteX13" fmla="*/ 0 w 2637895"/>
              <a:gd name="connsiteY13" fmla="*/ 477773 h 573330"/>
              <a:gd name="connsiteX14" fmla="*/ 0 w 2637895"/>
              <a:gd name="connsiteY14" fmla="*/ 95557 h 57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37895" h="573330" fill="none" extrusionOk="0">
                <a:moveTo>
                  <a:pt x="0" y="95557"/>
                </a:moveTo>
                <a:cubicBezTo>
                  <a:pt x="-705" y="39221"/>
                  <a:pt x="44136" y="988"/>
                  <a:pt x="95557" y="0"/>
                </a:cubicBezTo>
                <a:cubicBezTo>
                  <a:pt x="289067" y="25642"/>
                  <a:pt x="506515" y="-25360"/>
                  <a:pt x="633849" y="0"/>
                </a:cubicBezTo>
                <a:cubicBezTo>
                  <a:pt x="761183" y="25360"/>
                  <a:pt x="1023374" y="6079"/>
                  <a:pt x="1221076" y="0"/>
                </a:cubicBezTo>
                <a:cubicBezTo>
                  <a:pt x="1418778" y="-6079"/>
                  <a:pt x="1524171" y="21566"/>
                  <a:pt x="1808304" y="0"/>
                </a:cubicBezTo>
                <a:cubicBezTo>
                  <a:pt x="2092437" y="-21566"/>
                  <a:pt x="2206064" y="-29767"/>
                  <a:pt x="2542338" y="0"/>
                </a:cubicBezTo>
                <a:cubicBezTo>
                  <a:pt x="2589134" y="-7303"/>
                  <a:pt x="2634186" y="53254"/>
                  <a:pt x="2637895" y="95557"/>
                </a:cubicBezTo>
                <a:cubicBezTo>
                  <a:pt x="2639645" y="181067"/>
                  <a:pt x="2631608" y="321039"/>
                  <a:pt x="2637895" y="477773"/>
                </a:cubicBezTo>
                <a:cubicBezTo>
                  <a:pt x="2633258" y="541172"/>
                  <a:pt x="2603569" y="580563"/>
                  <a:pt x="2542338" y="573330"/>
                </a:cubicBezTo>
                <a:cubicBezTo>
                  <a:pt x="2383036" y="581338"/>
                  <a:pt x="2093154" y="554414"/>
                  <a:pt x="1906175" y="573330"/>
                </a:cubicBezTo>
                <a:cubicBezTo>
                  <a:pt x="1719196" y="592246"/>
                  <a:pt x="1543534" y="594413"/>
                  <a:pt x="1367883" y="573330"/>
                </a:cubicBezTo>
                <a:cubicBezTo>
                  <a:pt x="1192232" y="552247"/>
                  <a:pt x="1011973" y="604425"/>
                  <a:pt x="707252" y="573330"/>
                </a:cubicBezTo>
                <a:cubicBezTo>
                  <a:pt x="402531" y="542235"/>
                  <a:pt x="357311" y="573207"/>
                  <a:pt x="95557" y="573330"/>
                </a:cubicBezTo>
                <a:cubicBezTo>
                  <a:pt x="54238" y="572824"/>
                  <a:pt x="9335" y="538170"/>
                  <a:pt x="0" y="477773"/>
                </a:cubicBezTo>
                <a:cubicBezTo>
                  <a:pt x="-13526" y="312235"/>
                  <a:pt x="-7076" y="193001"/>
                  <a:pt x="0" y="95557"/>
                </a:cubicBezTo>
                <a:close/>
              </a:path>
              <a:path w="2637895" h="573330" stroke="0" extrusionOk="0">
                <a:moveTo>
                  <a:pt x="0" y="95557"/>
                </a:moveTo>
                <a:cubicBezTo>
                  <a:pt x="8564" y="35673"/>
                  <a:pt x="40970" y="6222"/>
                  <a:pt x="95557" y="0"/>
                </a:cubicBezTo>
                <a:cubicBezTo>
                  <a:pt x="242143" y="6058"/>
                  <a:pt x="496861" y="-19358"/>
                  <a:pt x="658317" y="0"/>
                </a:cubicBezTo>
                <a:cubicBezTo>
                  <a:pt x="819773" y="19358"/>
                  <a:pt x="1050155" y="-5361"/>
                  <a:pt x="1245544" y="0"/>
                </a:cubicBezTo>
                <a:cubicBezTo>
                  <a:pt x="1440933" y="5361"/>
                  <a:pt x="1669803" y="-25948"/>
                  <a:pt x="1906175" y="0"/>
                </a:cubicBezTo>
                <a:cubicBezTo>
                  <a:pt x="2142547" y="25948"/>
                  <a:pt x="2250160" y="892"/>
                  <a:pt x="2542338" y="0"/>
                </a:cubicBezTo>
                <a:cubicBezTo>
                  <a:pt x="2591344" y="7343"/>
                  <a:pt x="2644109" y="51136"/>
                  <a:pt x="2637895" y="95557"/>
                </a:cubicBezTo>
                <a:cubicBezTo>
                  <a:pt x="2654763" y="264856"/>
                  <a:pt x="2633565" y="288063"/>
                  <a:pt x="2637895" y="477773"/>
                </a:cubicBezTo>
                <a:cubicBezTo>
                  <a:pt x="2631724" y="532312"/>
                  <a:pt x="2588612" y="569878"/>
                  <a:pt x="2542338" y="573330"/>
                </a:cubicBezTo>
                <a:cubicBezTo>
                  <a:pt x="2243888" y="591118"/>
                  <a:pt x="2160097" y="557913"/>
                  <a:pt x="1906175" y="573330"/>
                </a:cubicBezTo>
                <a:cubicBezTo>
                  <a:pt x="1652253" y="588747"/>
                  <a:pt x="1523017" y="595279"/>
                  <a:pt x="1367883" y="573330"/>
                </a:cubicBezTo>
                <a:cubicBezTo>
                  <a:pt x="1212749" y="551381"/>
                  <a:pt x="988829" y="574647"/>
                  <a:pt x="707252" y="573330"/>
                </a:cubicBezTo>
                <a:cubicBezTo>
                  <a:pt x="425675" y="572013"/>
                  <a:pt x="331907" y="598473"/>
                  <a:pt x="95557" y="573330"/>
                </a:cubicBezTo>
                <a:cubicBezTo>
                  <a:pt x="48677" y="583002"/>
                  <a:pt x="-4993" y="533252"/>
                  <a:pt x="0" y="477773"/>
                </a:cubicBezTo>
                <a:cubicBezTo>
                  <a:pt x="6396" y="335030"/>
                  <a:pt x="-9405" y="260731"/>
                  <a:pt x="0" y="95557"/>
                </a:cubicBezTo>
                <a:close/>
              </a:path>
            </a:pathLst>
          </a:custGeom>
          <a:solidFill>
            <a:srgbClr val="9EFFEB"/>
          </a:solidFill>
          <a:ln w="9525">
            <a:solidFill>
              <a:schemeClr val="tx1"/>
            </a:solidFill>
            <a:prstDash val="dash"/>
            <a:extLst>
              <a:ext uri="{C807C97D-BFC1-408E-A445-0C87EB9F89A2}">
                <ask:lineSketchStyleProps xmlns:ask="http://schemas.microsoft.com/office/drawing/2018/sketchyshapes" sd="41216328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200" b="1" dirty="0" err="1">
                <a:solidFill>
                  <a:schemeClr val="tx1"/>
                </a:solidFill>
                <a:latin typeface="#9Slide03 SFU Futura_12" panose="020B0604020202020204" charset="0"/>
                <a:cs typeface="Times New Roman" panose="02020603050405020304" pitchFamily="18" charset="0"/>
              </a:rPr>
              <a:t>Nước</a:t>
            </a:r>
            <a:r>
              <a:rPr lang="en-US" sz="2200" b="1" dirty="0">
                <a:solidFill>
                  <a:schemeClr val="tx1"/>
                </a:solidFill>
                <a:latin typeface="#9Slide03 SFU Futura_12" panose="020B0604020202020204" charset="0"/>
                <a:cs typeface="Times New Roman" panose="02020603050405020304" pitchFamily="18" charset="0"/>
              </a:rPr>
              <a:t> </a:t>
            </a:r>
            <a:r>
              <a:rPr lang="en-US" sz="2200" b="1" dirty="0" err="1">
                <a:solidFill>
                  <a:schemeClr val="tx1"/>
                </a:solidFill>
                <a:latin typeface="#9Slide03 SFU Futura_12" panose="020B0604020202020204" charset="0"/>
                <a:cs typeface="Times New Roman" panose="02020603050405020304" pitchFamily="18" charset="0"/>
              </a:rPr>
              <a:t>ngọt</a:t>
            </a:r>
            <a:r>
              <a:rPr lang="en-US" sz="2200" b="1" dirty="0">
                <a:solidFill>
                  <a:schemeClr val="tx1"/>
                </a:solidFill>
                <a:latin typeface="#9Slide03 SFU Futura_12" panose="020B0604020202020204" charset="0"/>
                <a:cs typeface="Times New Roman" panose="02020603050405020304" pitchFamily="18" charset="0"/>
              </a:rPr>
              <a:t>: ……%</a:t>
            </a:r>
          </a:p>
        </p:txBody>
      </p:sp>
      <p:sp>
        <p:nvSpPr>
          <p:cNvPr id="9" name="Rectangle: Rounded Corners 19">
            <a:extLst>
              <a:ext uri="{FF2B5EF4-FFF2-40B4-BE49-F238E27FC236}">
                <a16:creationId xmlns:a16="http://schemas.microsoft.com/office/drawing/2014/main" id="{E889E438-95B3-4664-B8FA-52AAD13AA564}"/>
              </a:ext>
            </a:extLst>
          </p:cNvPr>
          <p:cNvSpPr/>
          <p:nvPr/>
        </p:nvSpPr>
        <p:spPr>
          <a:xfrm>
            <a:off x="7280260" y="3650331"/>
            <a:ext cx="1592869" cy="738308"/>
          </a:xfrm>
          <a:custGeom>
            <a:avLst/>
            <a:gdLst>
              <a:gd name="connsiteX0" fmla="*/ 0 w 1592869"/>
              <a:gd name="connsiteY0" fmla="*/ 123054 h 738308"/>
              <a:gd name="connsiteX1" fmla="*/ 123054 w 1592869"/>
              <a:gd name="connsiteY1" fmla="*/ 0 h 738308"/>
              <a:gd name="connsiteX2" fmla="*/ 769499 w 1592869"/>
              <a:gd name="connsiteY2" fmla="*/ 0 h 738308"/>
              <a:gd name="connsiteX3" fmla="*/ 1469815 w 1592869"/>
              <a:gd name="connsiteY3" fmla="*/ 0 h 738308"/>
              <a:gd name="connsiteX4" fmla="*/ 1592869 w 1592869"/>
              <a:gd name="connsiteY4" fmla="*/ 123054 h 738308"/>
              <a:gd name="connsiteX5" fmla="*/ 1592869 w 1592869"/>
              <a:gd name="connsiteY5" fmla="*/ 615254 h 738308"/>
              <a:gd name="connsiteX6" fmla="*/ 1469815 w 1592869"/>
              <a:gd name="connsiteY6" fmla="*/ 738308 h 738308"/>
              <a:gd name="connsiteX7" fmla="*/ 769499 w 1592869"/>
              <a:gd name="connsiteY7" fmla="*/ 738308 h 738308"/>
              <a:gd name="connsiteX8" fmla="*/ 123054 w 1592869"/>
              <a:gd name="connsiteY8" fmla="*/ 738308 h 738308"/>
              <a:gd name="connsiteX9" fmla="*/ 0 w 1592869"/>
              <a:gd name="connsiteY9" fmla="*/ 615254 h 738308"/>
              <a:gd name="connsiteX10" fmla="*/ 0 w 1592869"/>
              <a:gd name="connsiteY10" fmla="*/ 123054 h 73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92869" h="738308" extrusionOk="0">
                <a:moveTo>
                  <a:pt x="0" y="123054"/>
                </a:moveTo>
                <a:cubicBezTo>
                  <a:pt x="5359" y="50644"/>
                  <a:pt x="51070" y="13811"/>
                  <a:pt x="123054" y="0"/>
                </a:cubicBezTo>
                <a:cubicBezTo>
                  <a:pt x="420498" y="30553"/>
                  <a:pt x="573510" y="26552"/>
                  <a:pt x="769499" y="0"/>
                </a:cubicBezTo>
                <a:cubicBezTo>
                  <a:pt x="965488" y="-26552"/>
                  <a:pt x="1128238" y="10223"/>
                  <a:pt x="1469815" y="0"/>
                </a:cubicBezTo>
                <a:cubicBezTo>
                  <a:pt x="1534815" y="-12006"/>
                  <a:pt x="1598384" y="62008"/>
                  <a:pt x="1592869" y="123054"/>
                </a:cubicBezTo>
                <a:cubicBezTo>
                  <a:pt x="1616484" y="277521"/>
                  <a:pt x="1588411" y="446770"/>
                  <a:pt x="1592869" y="615254"/>
                </a:cubicBezTo>
                <a:cubicBezTo>
                  <a:pt x="1591706" y="699386"/>
                  <a:pt x="1537295" y="733508"/>
                  <a:pt x="1469815" y="738308"/>
                </a:cubicBezTo>
                <a:cubicBezTo>
                  <a:pt x="1150440" y="751100"/>
                  <a:pt x="1040890" y="722116"/>
                  <a:pt x="769499" y="738308"/>
                </a:cubicBezTo>
                <a:cubicBezTo>
                  <a:pt x="498108" y="754500"/>
                  <a:pt x="398581" y="744133"/>
                  <a:pt x="123054" y="738308"/>
                </a:cubicBezTo>
                <a:cubicBezTo>
                  <a:pt x="54054" y="729471"/>
                  <a:pt x="-512" y="681290"/>
                  <a:pt x="0" y="615254"/>
                </a:cubicBezTo>
                <a:cubicBezTo>
                  <a:pt x="-7601" y="389188"/>
                  <a:pt x="-15270" y="240085"/>
                  <a:pt x="0" y="123054"/>
                </a:cubicBezTo>
                <a:close/>
              </a:path>
            </a:pathLst>
          </a:custGeom>
          <a:noFill/>
          <a:ln w="9525">
            <a:solidFill>
              <a:schemeClr val="tx1"/>
            </a:solidFill>
            <a:prstDash val="dash"/>
            <a:extLst>
              <a:ext uri="{C807C97D-BFC1-408E-A445-0C87EB9F89A2}">
                <ask:lineSketchStyleProps xmlns:ask="http://schemas.microsoft.com/office/drawing/2018/sketchyshapes" sd="41216328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200" dirty="0">
                <a:solidFill>
                  <a:schemeClr val="tx1"/>
                </a:solidFill>
                <a:latin typeface="Times New Roman" panose="02020603050405020304" pitchFamily="18" charset="0"/>
                <a:cs typeface="Times New Roman" panose="02020603050405020304" pitchFamily="18" charset="0"/>
              </a:rPr>
              <a:t>…………</a:t>
            </a:r>
          </a:p>
        </p:txBody>
      </p:sp>
      <p:sp>
        <p:nvSpPr>
          <p:cNvPr id="10" name="Rectangle: Rounded Corners 19">
            <a:extLst>
              <a:ext uri="{FF2B5EF4-FFF2-40B4-BE49-F238E27FC236}">
                <a16:creationId xmlns:a16="http://schemas.microsoft.com/office/drawing/2014/main" id="{F2321D4C-0E52-4F7F-81BB-8764BEAEB9B4}"/>
              </a:ext>
            </a:extLst>
          </p:cNvPr>
          <p:cNvSpPr/>
          <p:nvPr/>
        </p:nvSpPr>
        <p:spPr>
          <a:xfrm>
            <a:off x="9059312" y="3626351"/>
            <a:ext cx="1051277" cy="738308"/>
          </a:xfrm>
          <a:custGeom>
            <a:avLst/>
            <a:gdLst>
              <a:gd name="connsiteX0" fmla="*/ 0 w 1051277"/>
              <a:gd name="connsiteY0" fmla="*/ 123054 h 738308"/>
              <a:gd name="connsiteX1" fmla="*/ 123054 w 1051277"/>
              <a:gd name="connsiteY1" fmla="*/ 0 h 738308"/>
              <a:gd name="connsiteX2" fmla="*/ 509535 w 1051277"/>
              <a:gd name="connsiteY2" fmla="*/ 0 h 738308"/>
              <a:gd name="connsiteX3" fmla="*/ 928223 w 1051277"/>
              <a:gd name="connsiteY3" fmla="*/ 0 h 738308"/>
              <a:gd name="connsiteX4" fmla="*/ 1051277 w 1051277"/>
              <a:gd name="connsiteY4" fmla="*/ 123054 h 738308"/>
              <a:gd name="connsiteX5" fmla="*/ 1051277 w 1051277"/>
              <a:gd name="connsiteY5" fmla="*/ 615254 h 738308"/>
              <a:gd name="connsiteX6" fmla="*/ 928223 w 1051277"/>
              <a:gd name="connsiteY6" fmla="*/ 738308 h 738308"/>
              <a:gd name="connsiteX7" fmla="*/ 509535 w 1051277"/>
              <a:gd name="connsiteY7" fmla="*/ 738308 h 738308"/>
              <a:gd name="connsiteX8" fmla="*/ 123054 w 1051277"/>
              <a:gd name="connsiteY8" fmla="*/ 738308 h 738308"/>
              <a:gd name="connsiteX9" fmla="*/ 0 w 1051277"/>
              <a:gd name="connsiteY9" fmla="*/ 615254 h 738308"/>
              <a:gd name="connsiteX10" fmla="*/ 0 w 1051277"/>
              <a:gd name="connsiteY10" fmla="*/ 123054 h 73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51277" h="738308" extrusionOk="0">
                <a:moveTo>
                  <a:pt x="0" y="123054"/>
                </a:moveTo>
                <a:cubicBezTo>
                  <a:pt x="5359" y="50644"/>
                  <a:pt x="51070" y="13811"/>
                  <a:pt x="123054" y="0"/>
                </a:cubicBezTo>
                <a:cubicBezTo>
                  <a:pt x="202592" y="-17135"/>
                  <a:pt x="344500" y="18864"/>
                  <a:pt x="509535" y="0"/>
                </a:cubicBezTo>
                <a:cubicBezTo>
                  <a:pt x="674570" y="-18864"/>
                  <a:pt x="808624" y="10547"/>
                  <a:pt x="928223" y="0"/>
                </a:cubicBezTo>
                <a:cubicBezTo>
                  <a:pt x="993223" y="-12006"/>
                  <a:pt x="1056792" y="62008"/>
                  <a:pt x="1051277" y="123054"/>
                </a:cubicBezTo>
                <a:cubicBezTo>
                  <a:pt x="1074892" y="277521"/>
                  <a:pt x="1046819" y="446770"/>
                  <a:pt x="1051277" y="615254"/>
                </a:cubicBezTo>
                <a:cubicBezTo>
                  <a:pt x="1050114" y="699386"/>
                  <a:pt x="995703" y="733508"/>
                  <a:pt x="928223" y="738308"/>
                </a:cubicBezTo>
                <a:cubicBezTo>
                  <a:pt x="750192" y="737612"/>
                  <a:pt x="666868" y="724856"/>
                  <a:pt x="509535" y="738308"/>
                </a:cubicBezTo>
                <a:cubicBezTo>
                  <a:pt x="352202" y="751760"/>
                  <a:pt x="257277" y="750509"/>
                  <a:pt x="123054" y="738308"/>
                </a:cubicBezTo>
                <a:cubicBezTo>
                  <a:pt x="54054" y="729471"/>
                  <a:pt x="-512" y="681290"/>
                  <a:pt x="0" y="615254"/>
                </a:cubicBezTo>
                <a:cubicBezTo>
                  <a:pt x="-7601" y="389188"/>
                  <a:pt x="-15270" y="240085"/>
                  <a:pt x="0" y="123054"/>
                </a:cubicBezTo>
                <a:close/>
              </a:path>
            </a:pathLst>
          </a:custGeom>
          <a:noFill/>
          <a:ln w="9525">
            <a:solidFill>
              <a:schemeClr val="tx1"/>
            </a:solidFill>
            <a:prstDash val="dash"/>
            <a:extLst>
              <a:ext uri="{C807C97D-BFC1-408E-A445-0C87EB9F89A2}">
                <ask:lineSketchStyleProps xmlns:ask="http://schemas.microsoft.com/office/drawing/2018/sketchyshapes" sd="41216328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200" b="1" dirty="0" err="1">
                <a:solidFill>
                  <a:schemeClr val="tx1"/>
                </a:solidFill>
                <a:latin typeface="#9Slide03 SFU Futura_12" panose="020B0604020202020204" charset="0"/>
                <a:cs typeface="Times New Roman" panose="02020603050405020304" pitchFamily="18" charset="0"/>
              </a:rPr>
              <a:t>Băng</a:t>
            </a:r>
            <a:endParaRPr lang="en-US" sz="2200" b="1" dirty="0">
              <a:solidFill>
                <a:schemeClr val="tx1"/>
              </a:solidFill>
              <a:latin typeface="#9Slide03 SFU Futura_12" panose="020B0604020202020204" charset="0"/>
              <a:cs typeface="Times New Roman" panose="02020603050405020304" pitchFamily="18" charset="0"/>
            </a:endParaRPr>
          </a:p>
        </p:txBody>
      </p:sp>
      <p:sp>
        <p:nvSpPr>
          <p:cNvPr id="11" name="Rectangle: Rounded Corners 19">
            <a:extLst>
              <a:ext uri="{FF2B5EF4-FFF2-40B4-BE49-F238E27FC236}">
                <a16:creationId xmlns:a16="http://schemas.microsoft.com/office/drawing/2014/main" id="{EDF82790-38B1-4E0E-B715-8B97F10A9F30}"/>
              </a:ext>
            </a:extLst>
          </p:cNvPr>
          <p:cNvSpPr/>
          <p:nvPr/>
        </p:nvSpPr>
        <p:spPr>
          <a:xfrm>
            <a:off x="10282355" y="3650331"/>
            <a:ext cx="1781826" cy="738308"/>
          </a:xfrm>
          <a:custGeom>
            <a:avLst/>
            <a:gdLst>
              <a:gd name="connsiteX0" fmla="*/ 0 w 1781826"/>
              <a:gd name="connsiteY0" fmla="*/ 123054 h 738308"/>
              <a:gd name="connsiteX1" fmla="*/ 123054 w 1781826"/>
              <a:gd name="connsiteY1" fmla="*/ 0 h 738308"/>
              <a:gd name="connsiteX2" fmla="*/ 604246 w 1781826"/>
              <a:gd name="connsiteY2" fmla="*/ 0 h 738308"/>
              <a:gd name="connsiteX3" fmla="*/ 1100794 w 1781826"/>
              <a:gd name="connsiteY3" fmla="*/ 0 h 738308"/>
              <a:gd name="connsiteX4" fmla="*/ 1658772 w 1781826"/>
              <a:gd name="connsiteY4" fmla="*/ 0 h 738308"/>
              <a:gd name="connsiteX5" fmla="*/ 1781826 w 1781826"/>
              <a:gd name="connsiteY5" fmla="*/ 123054 h 738308"/>
              <a:gd name="connsiteX6" fmla="*/ 1781826 w 1781826"/>
              <a:gd name="connsiteY6" fmla="*/ 615254 h 738308"/>
              <a:gd name="connsiteX7" fmla="*/ 1658772 w 1781826"/>
              <a:gd name="connsiteY7" fmla="*/ 738308 h 738308"/>
              <a:gd name="connsiteX8" fmla="*/ 1177580 w 1781826"/>
              <a:gd name="connsiteY8" fmla="*/ 738308 h 738308"/>
              <a:gd name="connsiteX9" fmla="*/ 711746 w 1781826"/>
              <a:gd name="connsiteY9" fmla="*/ 738308 h 738308"/>
              <a:gd name="connsiteX10" fmla="*/ 123054 w 1781826"/>
              <a:gd name="connsiteY10" fmla="*/ 738308 h 738308"/>
              <a:gd name="connsiteX11" fmla="*/ 0 w 1781826"/>
              <a:gd name="connsiteY11" fmla="*/ 615254 h 738308"/>
              <a:gd name="connsiteX12" fmla="*/ 0 w 1781826"/>
              <a:gd name="connsiteY12" fmla="*/ 123054 h 73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81826" h="738308" extrusionOk="0">
                <a:moveTo>
                  <a:pt x="0" y="123054"/>
                </a:moveTo>
                <a:cubicBezTo>
                  <a:pt x="5359" y="50644"/>
                  <a:pt x="51070" y="13811"/>
                  <a:pt x="123054" y="0"/>
                </a:cubicBezTo>
                <a:cubicBezTo>
                  <a:pt x="222403" y="21046"/>
                  <a:pt x="385406" y="-5025"/>
                  <a:pt x="604246" y="0"/>
                </a:cubicBezTo>
                <a:cubicBezTo>
                  <a:pt x="823086" y="5025"/>
                  <a:pt x="872200" y="-4116"/>
                  <a:pt x="1100794" y="0"/>
                </a:cubicBezTo>
                <a:cubicBezTo>
                  <a:pt x="1329388" y="4116"/>
                  <a:pt x="1451953" y="-13282"/>
                  <a:pt x="1658772" y="0"/>
                </a:cubicBezTo>
                <a:cubicBezTo>
                  <a:pt x="1729815" y="-4800"/>
                  <a:pt x="1781226" y="58151"/>
                  <a:pt x="1781826" y="123054"/>
                </a:cubicBezTo>
                <a:cubicBezTo>
                  <a:pt x="1768910" y="287019"/>
                  <a:pt x="1787980" y="509249"/>
                  <a:pt x="1781826" y="615254"/>
                </a:cubicBezTo>
                <a:cubicBezTo>
                  <a:pt x="1796031" y="688952"/>
                  <a:pt x="1731677" y="748356"/>
                  <a:pt x="1658772" y="738308"/>
                </a:cubicBezTo>
                <a:cubicBezTo>
                  <a:pt x="1445919" y="723294"/>
                  <a:pt x="1376543" y="738764"/>
                  <a:pt x="1177580" y="738308"/>
                </a:cubicBezTo>
                <a:cubicBezTo>
                  <a:pt x="978617" y="737852"/>
                  <a:pt x="861772" y="731501"/>
                  <a:pt x="711746" y="738308"/>
                </a:cubicBezTo>
                <a:cubicBezTo>
                  <a:pt x="561720" y="745115"/>
                  <a:pt x="400860" y="747151"/>
                  <a:pt x="123054" y="738308"/>
                </a:cubicBezTo>
                <a:cubicBezTo>
                  <a:pt x="61387" y="743328"/>
                  <a:pt x="-207" y="693447"/>
                  <a:pt x="0" y="615254"/>
                </a:cubicBezTo>
                <a:cubicBezTo>
                  <a:pt x="-19347" y="447949"/>
                  <a:pt x="-13212" y="258739"/>
                  <a:pt x="0" y="123054"/>
                </a:cubicBezTo>
                <a:close/>
              </a:path>
            </a:pathLst>
          </a:custGeom>
          <a:noFill/>
          <a:ln w="9525">
            <a:solidFill>
              <a:schemeClr val="tx1"/>
            </a:solidFill>
            <a:prstDash val="dash"/>
            <a:extLst>
              <a:ext uri="{C807C97D-BFC1-408E-A445-0C87EB9F89A2}">
                <ask:lineSketchStyleProps xmlns:ask="http://schemas.microsoft.com/office/drawing/2018/sketchyshapes" sd="41216328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200" dirty="0">
                <a:solidFill>
                  <a:schemeClr val="tx1"/>
                </a:solidFill>
                <a:latin typeface="Times New Roman" panose="02020603050405020304" pitchFamily="18" charset="0"/>
                <a:cs typeface="Times New Roman" panose="02020603050405020304" pitchFamily="18" charset="0"/>
              </a:rPr>
              <a:t>………</a:t>
            </a:r>
          </a:p>
        </p:txBody>
      </p:sp>
      <p:sp>
        <p:nvSpPr>
          <p:cNvPr id="12" name="Rectangle: Rounded Corners 19">
            <a:extLst>
              <a:ext uri="{FF2B5EF4-FFF2-40B4-BE49-F238E27FC236}">
                <a16:creationId xmlns:a16="http://schemas.microsoft.com/office/drawing/2014/main" id="{A30507CF-AE85-47AD-9359-0355A9489E51}"/>
              </a:ext>
            </a:extLst>
          </p:cNvPr>
          <p:cNvSpPr/>
          <p:nvPr/>
        </p:nvSpPr>
        <p:spPr>
          <a:xfrm>
            <a:off x="7414191" y="5249380"/>
            <a:ext cx="1235513" cy="738308"/>
          </a:xfrm>
          <a:custGeom>
            <a:avLst/>
            <a:gdLst>
              <a:gd name="connsiteX0" fmla="*/ 0 w 1235513"/>
              <a:gd name="connsiteY0" fmla="*/ 123054 h 738308"/>
              <a:gd name="connsiteX1" fmla="*/ 123054 w 1235513"/>
              <a:gd name="connsiteY1" fmla="*/ 0 h 738308"/>
              <a:gd name="connsiteX2" fmla="*/ 597968 w 1235513"/>
              <a:gd name="connsiteY2" fmla="*/ 0 h 738308"/>
              <a:gd name="connsiteX3" fmla="*/ 1112459 w 1235513"/>
              <a:gd name="connsiteY3" fmla="*/ 0 h 738308"/>
              <a:gd name="connsiteX4" fmla="*/ 1235513 w 1235513"/>
              <a:gd name="connsiteY4" fmla="*/ 123054 h 738308"/>
              <a:gd name="connsiteX5" fmla="*/ 1235513 w 1235513"/>
              <a:gd name="connsiteY5" fmla="*/ 615254 h 738308"/>
              <a:gd name="connsiteX6" fmla="*/ 1112459 w 1235513"/>
              <a:gd name="connsiteY6" fmla="*/ 738308 h 738308"/>
              <a:gd name="connsiteX7" fmla="*/ 597968 w 1235513"/>
              <a:gd name="connsiteY7" fmla="*/ 738308 h 738308"/>
              <a:gd name="connsiteX8" fmla="*/ 123054 w 1235513"/>
              <a:gd name="connsiteY8" fmla="*/ 738308 h 738308"/>
              <a:gd name="connsiteX9" fmla="*/ 0 w 1235513"/>
              <a:gd name="connsiteY9" fmla="*/ 615254 h 738308"/>
              <a:gd name="connsiteX10" fmla="*/ 0 w 1235513"/>
              <a:gd name="connsiteY10" fmla="*/ 123054 h 73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35513" h="738308" extrusionOk="0">
                <a:moveTo>
                  <a:pt x="0" y="123054"/>
                </a:moveTo>
                <a:cubicBezTo>
                  <a:pt x="5359" y="50644"/>
                  <a:pt x="51070" y="13811"/>
                  <a:pt x="123054" y="0"/>
                </a:cubicBezTo>
                <a:cubicBezTo>
                  <a:pt x="285025" y="-8052"/>
                  <a:pt x="385830" y="-20937"/>
                  <a:pt x="597968" y="0"/>
                </a:cubicBezTo>
                <a:cubicBezTo>
                  <a:pt x="810106" y="20937"/>
                  <a:pt x="919134" y="5536"/>
                  <a:pt x="1112459" y="0"/>
                </a:cubicBezTo>
                <a:cubicBezTo>
                  <a:pt x="1177459" y="-12006"/>
                  <a:pt x="1241028" y="62008"/>
                  <a:pt x="1235513" y="123054"/>
                </a:cubicBezTo>
                <a:cubicBezTo>
                  <a:pt x="1259128" y="277521"/>
                  <a:pt x="1231055" y="446770"/>
                  <a:pt x="1235513" y="615254"/>
                </a:cubicBezTo>
                <a:cubicBezTo>
                  <a:pt x="1234350" y="699386"/>
                  <a:pt x="1179939" y="733508"/>
                  <a:pt x="1112459" y="738308"/>
                </a:cubicBezTo>
                <a:cubicBezTo>
                  <a:pt x="986974" y="723518"/>
                  <a:pt x="773810" y="725859"/>
                  <a:pt x="597968" y="738308"/>
                </a:cubicBezTo>
                <a:cubicBezTo>
                  <a:pt x="422126" y="750757"/>
                  <a:pt x="279884" y="733378"/>
                  <a:pt x="123054" y="738308"/>
                </a:cubicBezTo>
                <a:cubicBezTo>
                  <a:pt x="54054" y="729471"/>
                  <a:pt x="-512" y="681290"/>
                  <a:pt x="0" y="615254"/>
                </a:cubicBezTo>
                <a:cubicBezTo>
                  <a:pt x="-7601" y="389188"/>
                  <a:pt x="-15270" y="240085"/>
                  <a:pt x="0" y="123054"/>
                </a:cubicBezTo>
                <a:close/>
              </a:path>
            </a:pathLst>
          </a:custGeom>
          <a:noFill/>
          <a:ln w="9525">
            <a:solidFill>
              <a:schemeClr val="tx1"/>
            </a:solidFill>
            <a:prstDash val="dash"/>
            <a:extLst>
              <a:ext uri="{C807C97D-BFC1-408E-A445-0C87EB9F89A2}">
                <ask:lineSketchStyleProps xmlns:ask="http://schemas.microsoft.com/office/drawing/2018/sketchyshapes" sd="41216328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200" b="1" dirty="0">
                <a:solidFill>
                  <a:schemeClr val="tx1"/>
                </a:solidFill>
                <a:latin typeface="#9Slide03 SFU Futura_12" panose="020B0604020202020204" charset="0"/>
                <a:cs typeface="Times New Roman" panose="02020603050405020304" pitchFamily="18" charset="0"/>
              </a:rPr>
              <a:t>30,1 %</a:t>
            </a:r>
          </a:p>
        </p:txBody>
      </p:sp>
      <p:sp>
        <p:nvSpPr>
          <p:cNvPr id="13" name="Rectangle: Rounded Corners 19">
            <a:extLst>
              <a:ext uri="{FF2B5EF4-FFF2-40B4-BE49-F238E27FC236}">
                <a16:creationId xmlns:a16="http://schemas.microsoft.com/office/drawing/2014/main" id="{8DDD3637-A044-4CBD-B69D-C66FD9932BA9}"/>
              </a:ext>
            </a:extLst>
          </p:cNvPr>
          <p:cNvSpPr/>
          <p:nvPr/>
        </p:nvSpPr>
        <p:spPr>
          <a:xfrm>
            <a:off x="9059312" y="5244843"/>
            <a:ext cx="1102327" cy="738308"/>
          </a:xfrm>
          <a:custGeom>
            <a:avLst/>
            <a:gdLst>
              <a:gd name="connsiteX0" fmla="*/ 0 w 1102327"/>
              <a:gd name="connsiteY0" fmla="*/ 123054 h 738308"/>
              <a:gd name="connsiteX1" fmla="*/ 123054 w 1102327"/>
              <a:gd name="connsiteY1" fmla="*/ 0 h 738308"/>
              <a:gd name="connsiteX2" fmla="*/ 534039 w 1102327"/>
              <a:gd name="connsiteY2" fmla="*/ 0 h 738308"/>
              <a:gd name="connsiteX3" fmla="*/ 979273 w 1102327"/>
              <a:gd name="connsiteY3" fmla="*/ 0 h 738308"/>
              <a:gd name="connsiteX4" fmla="*/ 1102327 w 1102327"/>
              <a:gd name="connsiteY4" fmla="*/ 123054 h 738308"/>
              <a:gd name="connsiteX5" fmla="*/ 1102327 w 1102327"/>
              <a:gd name="connsiteY5" fmla="*/ 615254 h 738308"/>
              <a:gd name="connsiteX6" fmla="*/ 979273 w 1102327"/>
              <a:gd name="connsiteY6" fmla="*/ 738308 h 738308"/>
              <a:gd name="connsiteX7" fmla="*/ 534039 w 1102327"/>
              <a:gd name="connsiteY7" fmla="*/ 738308 h 738308"/>
              <a:gd name="connsiteX8" fmla="*/ 123054 w 1102327"/>
              <a:gd name="connsiteY8" fmla="*/ 738308 h 738308"/>
              <a:gd name="connsiteX9" fmla="*/ 0 w 1102327"/>
              <a:gd name="connsiteY9" fmla="*/ 615254 h 738308"/>
              <a:gd name="connsiteX10" fmla="*/ 0 w 1102327"/>
              <a:gd name="connsiteY10" fmla="*/ 123054 h 73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2327" h="738308" extrusionOk="0">
                <a:moveTo>
                  <a:pt x="0" y="123054"/>
                </a:moveTo>
                <a:cubicBezTo>
                  <a:pt x="5359" y="50644"/>
                  <a:pt x="51070" y="13811"/>
                  <a:pt x="123054" y="0"/>
                </a:cubicBezTo>
                <a:cubicBezTo>
                  <a:pt x="256719" y="10199"/>
                  <a:pt x="447362" y="-18435"/>
                  <a:pt x="534039" y="0"/>
                </a:cubicBezTo>
                <a:cubicBezTo>
                  <a:pt x="620717" y="18435"/>
                  <a:pt x="798916" y="17950"/>
                  <a:pt x="979273" y="0"/>
                </a:cubicBezTo>
                <a:cubicBezTo>
                  <a:pt x="1044273" y="-12006"/>
                  <a:pt x="1107842" y="62008"/>
                  <a:pt x="1102327" y="123054"/>
                </a:cubicBezTo>
                <a:cubicBezTo>
                  <a:pt x="1125942" y="277521"/>
                  <a:pt x="1097869" y="446770"/>
                  <a:pt x="1102327" y="615254"/>
                </a:cubicBezTo>
                <a:cubicBezTo>
                  <a:pt x="1101164" y="699386"/>
                  <a:pt x="1046753" y="733508"/>
                  <a:pt x="979273" y="738308"/>
                </a:cubicBezTo>
                <a:cubicBezTo>
                  <a:pt x="886733" y="750811"/>
                  <a:pt x="685777" y="741729"/>
                  <a:pt x="534039" y="738308"/>
                </a:cubicBezTo>
                <a:cubicBezTo>
                  <a:pt x="382301" y="734887"/>
                  <a:pt x="239831" y="723613"/>
                  <a:pt x="123054" y="738308"/>
                </a:cubicBezTo>
                <a:cubicBezTo>
                  <a:pt x="54054" y="729471"/>
                  <a:pt x="-512" y="681290"/>
                  <a:pt x="0" y="615254"/>
                </a:cubicBezTo>
                <a:cubicBezTo>
                  <a:pt x="-7601" y="389188"/>
                  <a:pt x="-15270" y="240085"/>
                  <a:pt x="0" y="123054"/>
                </a:cubicBezTo>
                <a:close/>
              </a:path>
            </a:pathLst>
          </a:custGeom>
          <a:noFill/>
          <a:ln w="9525">
            <a:solidFill>
              <a:schemeClr val="tx1"/>
            </a:solidFill>
            <a:prstDash val="dash"/>
            <a:extLst>
              <a:ext uri="{C807C97D-BFC1-408E-A445-0C87EB9F89A2}">
                <ask:lineSketchStyleProps xmlns:ask="http://schemas.microsoft.com/office/drawing/2018/sketchyshapes" sd="41216328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200" dirty="0">
                <a:solidFill>
                  <a:schemeClr val="tx1"/>
                </a:solidFill>
                <a:latin typeface="Times New Roman" panose="02020603050405020304" pitchFamily="18" charset="0"/>
                <a:cs typeface="Times New Roman" panose="02020603050405020304" pitchFamily="18" charset="0"/>
              </a:rPr>
              <a:t>……</a:t>
            </a:r>
          </a:p>
        </p:txBody>
      </p:sp>
      <p:sp>
        <p:nvSpPr>
          <p:cNvPr id="14" name="Rectangle: Rounded Corners 19">
            <a:extLst>
              <a:ext uri="{FF2B5EF4-FFF2-40B4-BE49-F238E27FC236}">
                <a16:creationId xmlns:a16="http://schemas.microsoft.com/office/drawing/2014/main" id="{2D0B5200-9191-41F2-B447-1217039F6435}"/>
              </a:ext>
            </a:extLst>
          </p:cNvPr>
          <p:cNvSpPr/>
          <p:nvPr/>
        </p:nvSpPr>
        <p:spPr>
          <a:xfrm>
            <a:off x="10646073" y="5244843"/>
            <a:ext cx="1051277" cy="738308"/>
          </a:xfrm>
          <a:custGeom>
            <a:avLst/>
            <a:gdLst>
              <a:gd name="connsiteX0" fmla="*/ 0 w 1051277"/>
              <a:gd name="connsiteY0" fmla="*/ 123054 h 738308"/>
              <a:gd name="connsiteX1" fmla="*/ 123054 w 1051277"/>
              <a:gd name="connsiteY1" fmla="*/ 0 h 738308"/>
              <a:gd name="connsiteX2" fmla="*/ 509535 w 1051277"/>
              <a:gd name="connsiteY2" fmla="*/ 0 h 738308"/>
              <a:gd name="connsiteX3" fmla="*/ 928223 w 1051277"/>
              <a:gd name="connsiteY3" fmla="*/ 0 h 738308"/>
              <a:gd name="connsiteX4" fmla="*/ 1051277 w 1051277"/>
              <a:gd name="connsiteY4" fmla="*/ 123054 h 738308"/>
              <a:gd name="connsiteX5" fmla="*/ 1051277 w 1051277"/>
              <a:gd name="connsiteY5" fmla="*/ 615254 h 738308"/>
              <a:gd name="connsiteX6" fmla="*/ 928223 w 1051277"/>
              <a:gd name="connsiteY6" fmla="*/ 738308 h 738308"/>
              <a:gd name="connsiteX7" fmla="*/ 509535 w 1051277"/>
              <a:gd name="connsiteY7" fmla="*/ 738308 h 738308"/>
              <a:gd name="connsiteX8" fmla="*/ 123054 w 1051277"/>
              <a:gd name="connsiteY8" fmla="*/ 738308 h 738308"/>
              <a:gd name="connsiteX9" fmla="*/ 0 w 1051277"/>
              <a:gd name="connsiteY9" fmla="*/ 615254 h 738308"/>
              <a:gd name="connsiteX10" fmla="*/ 0 w 1051277"/>
              <a:gd name="connsiteY10" fmla="*/ 123054 h 73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51277" h="738308" extrusionOk="0">
                <a:moveTo>
                  <a:pt x="0" y="123054"/>
                </a:moveTo>
                <a:cubicBezTo>
                  <a:pt x="5359" y="50644"/>
                  <a:pt x="51070" y="13811"/>
                  <a:pt x="123054" y="0"/>
                </a:cubicBezTo>
                <a:cubicBezTo>
                  <a:pt x="202592" y="-17135"/>
                  <a:pt x="344500" y="18864"/>
                  <a:pt x="509535" y="0"/>
                </a:cubicBezTo>
                <a:cubicBezTo>
                  <a:pt x="674570" y="-18864"/>
                  <a:pt x="808624" y="10547"/>
                  <a:pt x="928223" y="0"/>
                </a:cubicBezTo>
                <a:cubicBezTo>
                  <a:pt x="993223" y="-12006"/>
                  <a:pt x="1056792" y="62008"/>
                  <a:pt x="1051277" y="123054"/>
                </a:cubicBezTo>
                <a:cubicBezTo>
                  <a:pt x="1074892" y="277521"/>
                  <a:pt x="1046819" y="446770"/>
                  <a:pt x="1051277" y="615254"/>
                </a:cubicBezTo>
                <a:cubicBezTo>
                  <a:pt x="1050114" y="699386"/>
                  <a:pt x="995703" y="733508"/>
                  <a:pt x="928223" y="738308"/>
                </a:cubicBezTo>
                <a:cubicBezTo>
                  <a:pt x="750192" y="737612"/>
                  <a:pt x="666868" y="724856"/>
                  <a:pt x="509535" y="738308"/>
                </a:cubicBezTo>
                <a:cubicBezTo>
                  <a:pt x="352202" y="751760"/>
                  <a:pt x="257277" y="750509"/>
                  <a:pt x="123054" y="738308"/>
                </a:cubicBezTo>
                <a:cubicBezTo>
                  <a:pt x="54054" y="729471"/>
                  <a:pt x="-512" y="681290"/>
                  <a:pt x="0" y="615254"/>
                </a:cubicBezTo>
                <a:cubicBezTo>
                  <a:pt x="-7601" y="389188"/>
                  <a:pt x="-15270" y="240085"/>
                  <a:pt x="0" y="123054"/>
                </a:cubicBezTo>
                <a:close/>
              </a:path>
            </a:pathLst>
          </a:custGeom>
          <a:noFill/>
          <a:ln w="9525">
            <a:solidFill>
              <a:schemeClr val="tx1"/>
            </a:solidFill>
            <a:prstDash val="dash"/>
            <a:extLst>
              <a:ext uri="{C807C97D-BFC1-408E-A445-0C87EB9F89A2}">
                <ask:lineSketchStyleProps xmlns:ask="http://schemas.microsoft.com/office/drawing/2018/sketchyshapes" sd="41216328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200" b="1" dirty="0">
                <a:solidFill>
                  <a:schemeClr val="tx1"/>
                </a:solidFill>
                <a:latin typeface="#9Slide03 SFU Futura_12" panose="020B0604020202020204" charset="0"/>
                <a:cs typeface="Times New Roman" panose="02020603050405020304" pitchFamily="18" charset="0"/>
              </a:rPr>
              <a:t>1,2 %</a:t>
            </a:r>
          </a:p>
        </p:txBody>
      </p:sp>
      <p:cxnSp>
        <p:nvCxnSpPr>
          <p:cNvPr id="16" name="Straight Arrow Connector 15">
            <a:extLst>
              <a:ext uri="{FF2B5EF4-FFF2-40B4-BE49-F238E27FC236}">
                <a16:creationId xmlns:a16="http://schemas.microsoft.com/office/drawing/2014/main" id="{F4B4760D-4349-4AD7-812F-811A24856863}"/>
              </a:ext>
            </a:extLst>
          </p:cNvPr>
          <p:cNvCxnSpPr>
            <a:cxnSpLocks/>
            <a:stCxn id="6" idx="2"/>
          </p:cNvCxnSpPr>
          <p:nvPr/>
        </p:nvCxnSpPr>
        <p:spPr>
          <a:xfrm flipH="1">
            <a:off x="5353666" y="1453700"/>
            <a:ext cx="2455146" cy="767097"/>
          </a:xfrm>
          <a:prstGeom prst="straightConnector1">
            <a:avLst/>
          </a:prstGeom>
          <a:ln w="19050">
            <a:solidFill>
              <a:srgbClr val="021F73"/>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7BDA6972-4959-4EAB-B07A-C747B1E6B3E2}"/>
              </a:ext>
            </a:extLst>
          </p:cNvPr>
          <p:cNvCxnSpPr>
            <a:cxnSpLocks/>
            <a:stCxn id="6" idx="2"/>
            <a:endCxn id="8" idx="0"/>
          </p:cNvCxnSpPr>
          <p:nvPr/>
        </p:nvCxnSpPr>
        <p:spPr>
          <a:xfrm>
            <a:off x="7808812" y="1453700"/>
            <a:ext cx="2309499" cy="767097"/>
          </a:xfrm>
          <a:prstGeom prst="straightConnector1">
            <a:avLst/>
          </a:prstGeom>
          <a:ln w="19050">
            <a:solidFill>
              <a:srgbClr val="021F73"/>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5A39131F-BB9A-494F-924B-F3BF7ABC1911}"/>
              </a:ext>
            </a:extLst>
          </p:cNvPr>
          <p:cNvCxnSpPr>
            <a:cxnSpLocks/>
            <a:stCxn id="8" idx="2"/>
            <a:endCxn id="9" idx="0"/>
          </p:cNvCxnSpPr>
          <p:nvPr/>
        </p:nvCxnSpPr>
        <p:spPr>
          <a:xfrm flipH="1">
            <a:off x="8076695" y="2794127"/>
            <a:ext cx="2041616" cy="856204"/>
          </a:xfrm>
          <a:prstGeom prst="straightConnector1">
            <a:avLst/>
          </a:prstGeom>
          <a:ln w="19050">
            <a:solidFill>
              <a:srgbClr val="021F73"/>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6CEEED9F-7F1B-47C4-AB27-C46CD152C3FD}"/>
              </a:ext>
            </a:extLst>
          </p:cNvPr>
          <p:cNvCxnSpPr>
            <a:cxnSpLocks/>
            <a:stCxn id="8" idx="2"/>
            <a:endCxn id="10" idx="0"/>
          </p:cNvCxnSpPr>
          <p:nvPr/>
        </p:nvCxnSpPr>
        <p:spPr>
          <a:xfrm flipH="1">
            <a:off x="9584951" y="2794127"/>
            <a:ext cx="533360" cy="832224"/>
          </a:xfrm>
          <a:prstGeom prst="straightConnector1">
            <a:avLst/>
          </a:prstGeom>
          <a:ln w="19050">
            <a:solidFill>
              <a:srgbClr val="021F73"/>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3D8DB314-F82D-49C4-AE63-AE02709A905E}"/>
              </a:ext>
            </a:extLst>
          </p:cNvPr>
          <p:cNvCxnSpPr>
            <a:cxnSpLocks/>
            <a:stCxn id="8" idx="2"/>
            <a:endCxn id="11" idx="0"/>
          </p:cNvCxnSpPr>
          <p:nvPr/>
        </p:nvCxnSpPr>
        <p:spPr>
          <a:xfrm>
            <a:off x="10118311" y="2794127"/>
            <a:ext cx="1054957" cy="856204"/>
          </a:xfrm>
          <a:prstGeom prst="straightConnector1">
            <a:avLst/>
          </a:prstGeom>
          <a:ln w="19050">
            <a:solidFill>
              <a:srgbClr val="021F73"/>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7A6B98D1-6C94-4CEA-B9E3-FBE43EF5149E}"/>
              </a:ext>
            </a:extLst>
          </p:cNvPr>
          <p:cNvCxnSpPr>
            <a:stCxn id="9" idx="2"/>
            <a:endCxn id="12" idx="0"/>
          </p:cNvCxnSpPr>
          <p:nvPr/>
        </p:nvCxnSpPr>
        <p:spPr>
          <a:xfrm flipH="1">
            <a:off x="8061946" y="4388639"/>
            <a:ext cx="14749" cy="860741"/>
          </a:xfrm>
          <a:prstGeom prst="straightConnector1">
            <a:avLst/>
          </a:prstGeom>
          <a:ln w="19050">
            <a:solidFill>
              <a:srgbClr val="021F73"/>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2350FCE2-7C5E-4CDB-98A2-BBF829347FBE}"/>
              </a:ext>
            </a:extLst>
          </p:cNvPr>
          <p:cNvCxnSpPr>
            <a:stCxn id="10" idx="2"/>
            <a:endCxn id="13" idx="0"/>
          </p:cNvCxnSpPr>
          <p:nvPr/>
        </p:nvCxnSpPr>
        <p:spPr>
          <a:xfrm>
            <a:off x="9610476" y="4364659"/>
            <a:ext cx="0" cy="880184"/>
          </a:xfrm>
          <a:prstGeom prst="straightConnector1">
            <a:avLst/>
          </a:prstGeom>
          <a:ln w="19050">
            <a:solidFill>
              <a:srgbClr val="021F73"/>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09981413-F462-45BA-B874-29ED6EB3D9C7}"/>
              </a:ext>
            </a:extLst>
          </p:cNvPr>
          <p:cNvCxnSpPr>
            <a:cxnSpLocks/>
            <a:stCxn id="11" idx="2"/>
            <a:endCxn id="14" idx="0"/>
          </p:cNvCxnSpPr>
          <p:nvPr/>
        </p:nvCxnSpPr>
        <p:spPr>
          <a:xfrm>
            <a:off x="11173268" y="4388639"/>
            <a:ext cx="23969" cy="856204"/>
          </a:xfrm>
          <a:prstGeom prst="straightConnector1">
            <a:avLst/>
          </a:prstGeom>
          <a:ln w="19050">
            <a:solidFill>
              <a:srgbClr val="021F73"/>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CAA23EB8-AD04-4570-AB08-2AE6E70FE161}"/>
              </a:ext>
            </a:extLst>
          </p:cNvPr>
          <p:cNvSpPr txBox="1"/>
          <p:nvPr/>
        </p:nvSpPr>
        <p:spPr>
          <a:xfrm>
            <a:off x="5671253" y="2240130"/>
            <a:ext cx="830151" cy="400110"/>
          </a:xfrm>
          <a:prstGeom prst="rect">
            <a:avLst/>
          </a:prstGeom>
          <a:noFill/>
        </p:spPr>
        <p:txBody>
          <a:bodyPr wrap="square" rtlCol="0">
            <a:spAutoFit/>
          </a:bodyPr>
          <a:lstStyle/>
          <a:p>
            <a:r>
              <a:rPr lang="en-US" sz="2000" b="1" dirty="0">
                <a:solidFill>
                  <a:srgbClr val="FF0000"/>
                </a:solidFill>
                <a:latin typeface="#9Slide03 SFU Futura_12" panose="020B0604020202020204" charset="0"/>
                <a:cs typeface="Times New Roman" panose="02020603050405020304" pitchFamily="18" charset="0"/>
              </a:rPr>
              <a:t>97,5</a:t>
            </a:r>
          </a:p>
        </p:txBody>
      </p:sp>
      <p:sp>
        <p:nvSpPr>
          <p:cNvPr id="38" name="TextBox 37">
            <a:extLst>
              <a:ext uri="{FF2B5EF4-FFF2-40B4-BE49-F238E27FC236}">
                <a16:creationId xmlns:a16="http://schemas.microsoft.com/office/drawing/2014/main" id="{FCCA86DD-523C-4A9D-A641-366AB8606818}"/>
              </a:ext>
            </a:extLst>
          </p:cNvPr>
          <p:cNvSpPr txBox="1"/>
          <p:nvPr/>
        </p:nvSpPr>
        <p:spPr>
          <a:xfrm>
            <a:off x="10422789" y="2240130"/>
            <a:ext cx="658386" cy="400110"/>
          </a:xfrm>
          <a:prstGeom prst="rect">
            <a:avLst/>
          </a:prstGeom>
          <a:noFill/>
        </p:spPr>
        <p:txBody>
          <a:bodyPr wrap="square" rtlCol="0">
            <a:spAutoFit/>
          </a:bodyPr>
          <a:lstStyle/>
          <a:p>
            <a:r>
              <a:rPr lang="en-US" sz="2000" b="1" dirty="0">
                <a:solidFill>
                  <a:srgbClr val="FF0000"/>
                </a:solidFill>
                <a:latin typeface="#9Slide03 SFU Futura_12" panose="020B0604020202020204" charset="0"/>
                <a:cs typeface="Times New Roman" panose="02020603050405020304" pitchFamily="18" charset="0"/>
              </a:rPr>
              <a:t>2,5</a:t>
            </a:r>
          </a:p>
        </p:txBody>
      </p:sp>
      <p:sp>
        <p:nvSpPr>
          <p:cNvPr id="39" name="TextBox 38">
            <a:extLst>
              <a:ext uri="{FF2B5EF4-FFF2-40B4-BE49-F238E27FC236}">
                <a16:creationId xmlns:a16="http://schemas.microsoft.com/office/drawing/2014/main" id="{595A0B85-6B7C-427B-A007-76318DEE3981}"/>
              </a:ext>
            </a:extLst>
          </p:cNvPr>
          <p:cNvSpPr txBox="1"/>
          <p:nvPr/>
        </p:nvSpPr>
        <p:spPr>
          <a:xfrm>
            <a:off x="9216591" y="5351601"/>
            <a:ext cx="893998" cy="400110"/>
          </a:xfrm>
          <a:prstGeom prst="rect">
            <a:avLst/>
          </a:prstGeom>
          <a:noFill/>
        </p:spPr>
        <p:txBody>
          <a:bodyPr wrap="square" rtlCol="0">
            <a:spAutoFit/>
          </a:bodyPr>
          <a:lstStyle/>
          <a:p>
            <a:r>
              <a:rPr lang="en-US" sz="2000" b="1" dirty="0">
                <a:solidFill>
                  <a:srgbClr val="FF0000"/>
                </a:solidFill>
                <a:latin typeface="#9Slide03 SFU Futura_12" panose="020B0604020202020204" charset="0"/>
                <a:cs typeface="Times New Roman" panose="02020603050405020304" pitchFamily="18" charset="0"/>
              </a:rPr>
              <a:t>68,7%</a:t>
            </a:r>
          </a:p>
        </p:txBody>
      </p:sp>
      <p:sp>
        <p:nvSpPr>
          <p:cNvPr id="40" name="TextBox 39">
            <a:extLst>
              <a:ext uri="{FF2B5EF4-FFF2-40B4-BE49-F238E27FC236}">
                <a16:creationId xmlns:a16="http://schemas.microsoft.com/office/drawing/2014/main" id="{DC0656A9-AE6D-4108-A460-91012A681527}"/>
              </a:ext>
            </a:extLst>
          </p:cNvPr>
          <p:cNvSpPr txBox="1"/>
          <p:nvPr/>
        </p:nvSpPr>
        <p:spPr>
          <a:xfrm>
            <a:off x="7280261" y="3735095"/>
            <a:ext cx="1519102" cy="400110"/>
          </a:xfrm>
          <a:prstGeom prst="rect">
            <a:avLst/>
          </a:prstGeom>
          <a:noFill/>
        </p:spPr>
        <p:txBody>
          <a:bodyPr wrap="square" rtlCol="0">
            <a:spAutoFit/>
          </a:bodyPr>
          <a:lstStyle/>
          <a:p>
            <a:r>
              <a:rPr lang="en-US" sz="2000" b="1" dirty="0" err="1">
                <a:solidFill>
                  <a:srgbClr val="FF0000"/>
                </a:solidFill>
                <a:latin typeface="#9Slide03 SFU Futura_12" panose="020B0604020202020204" charset="0"/>
                <a:cs typeface="Times New Roman" panose="02020603050405020304" pitchFamily="18" charset="0"/>
              </a:rPr>
              <a:t>Nước</a:t>
            </a:r>
            <a:r>
              <a:rPr lang="en-US" sz="2000" b="1" dirty="0">
                <a:solidFill>
                  <a:srgbClr val="FF0000"/>
                </a:solidFill>
                <a:latin typeface="#9Slide03 SFU Futura_12" panose="020B0604020202020204" charset="0"/>
                <a:cs typeface="Times New Roman" panose="02020603050405020304" pitchFamily="18" charset="0"/>
              </a:rPr>
              <a:t> </a:t>
            </a:r>
            <a:r>
              <a:rPr lang="en-US" sz="2000" b="1" dirty="0" err="1">
                <a:solidFill>
                  <a:srgbClr val="FF0000"/>
                </a:solidFill>
                <a:latin typeface="#9Slide03 SFU Futura_12" panose="020B0604020202020204" charset="0"/>
                <a:cs typeface="Times New Roman" panose="02020603050405020304" pitchFamily="18" charset="0"/>
              </a:rPr>
              <a:t>ngầm</a:t>
            </a:r>
            <a:endParaRPr lang="en-US" sz="2000" b="1" dirty="0">
              <a:solidFill>
                <a:srgbClr val="FF0000"/>
              </a:solidFill>
              <a:latin typeface="#9Slide03 SFU Futura_12" panose="020B0604020202020204" charset="0"/>
              <a:cs typeface="Times New Roman" panose="02020603050405020304" pitchFamily="18" charset="0"/>
            </a:endParaRPr>
          </a:p>
        </p:txBody>
      </p:sp>
      <p:sp>
        <p:nvSpPr>
          <p:cNvPr id="41" name="TextBox 40">
            <a:extLst>
              <a:ext uri="{FF2B5EF4-FFF2-40B4-BE49-F238E27FC236}">
                <a16:creationId xmlns:a16="http://schemas.microsoft.com/office/drawing/2014/main" id="{7AE3DE42-3F94-49C0-9CC1-E970BF4FFBE2}"/>
              </a:ext>
            </a:extLst>
          </p:cNvPr>
          <p:cNvSpPr txBox="1"/>
          <p:nvPr/>
        </p:nvSpPr>
        <p:spPr>
          <a:xfrm>
            <a:off x="10358916" y="3650331"/>
            <a:ext cx="1637939" cy="707886"/>
          </a:xfrm>
          <a:prstGeom prst="rect">
            <a:avLst/>
          </a:prstGeom>
          <a:noFill/>
        </p:spPr>
        <p:txBody>
          <a:bodyPr wrap="square" rtlCol="0">
            <a:spAutoFit/>
          </a:bodyPr>
          <a:lstStyle/>
          <a:p>
            <a:r>
              <a:rPr lang="en-US" sz="2000" b="1" dirty="0" err="1">
                <a:solidFill>
                  <a:srgbClr val="FF0000"/>
                </a:solidFill>
                <a:latin typeface="#9Slide03 SFU Futura_12" panose="020B0604020202020204" charset="0"/>
                <a:cs typeface="Times New Roman" panose="02020603050405020304" pitchFamily="18" charset="0"/>
              </a:rPr>
              <a:t>Nước</a:t>
            </a:r>
            <a:r>
              <a:rPr lang="en-US" sz="2000" b="1" dirty="0">
                <a:solidFill>
                  <a:srgbClr val="FF0000"/>
                </a:solidFill>
                <a:latin typeface="#9Slide03 SFU Futura_12" panose="020B0604020202020204" charset="0"/>
                <a:cs typeface="Times New Roman" panose="02020603050405020304" pitchFamily="18" charset="0"/>
              </a:rPr>
              <a:t> </a:t>
            </a:r>
            <a:r>
              <a:rPr lang="en-US" sz="2000" b="1" dirty="0" err="1">
                <a:solidFill>
                  <a:srgbClr val="FF0000"/>
                </a:solidFill>
                <a:latin typeface="#9Slide03 SFU Futura_12" panose="020B0604020202020204" charset="0"/>
                <a:cs typeface="Times New Roman" panose="02020603050405020304" pitchFamily="18" charset="0"/>
              </a:rPr>
              <a:t>mặt</a:t>
            </a:r>
            <a:r>
              <a:rPr lang="en-US" sz="2000" b="1" dirty="0">
                <a:solidFill>
                  <a:srgbClr val="FF0000"/>
                </a:solidFill>
                <a:latin typeface="#9Slide03 SFU Futura_12" panose="020B0604020202020204" charset="0"/>
                <a:cs typeface="Times New Roman" panose="02020603050405020304" pitchFamily="18" charset="0"/>
              </a:rPr>
              <a:t> </a:t>
            </a:r>
            <a:r>
              <a:rPr lang="en-US" sz="2000" b="1" dirty="0" err="1">
                <a:solidFill>
                  <a:srgbClr val="FF0000"/>
                </a:solidFill>
                <a:latin typeface="#9Slide03 SFU Futura_12" panose="020B0604020202020204" charset="0"/>
                <a:cs typeface="Times New Roman" panose="02020603050405020304" pitchFamily="18" charset="0"/>
              </a:rPr>
              <a:t>và</a:t>
            </a:r>
            <a:r>
              <a:rPr lang="en-US" sz="2000" b="1" dirty="0">
                <a:solidFill>
                  <a:srgbClr val="FF0000"/>
                </a:solidFill>
                <a:latin typeface="#9Slide03 SFU Futura_12" panose="020B0604020202020204" charset="0"/>
                <a:cs typeface="Times New Roman" panose="02020603050405020304" pitchFamily="18" charset="0"/>
              </a:rPr>
              <a:t> </a:t>
            </a:r>
            <a:r>
              <a:rPr lang="en-US" sz="2000" b="1" dirty="0" err="1">
                <a:solidFill>
                  <a:srgbClr val="FF0000"/>
                </a:solidFill>
                <a:latin typeface="#9Slide03 SFU Futura_12" panose="020B0604020202020204" charset="0"/>
                <a:cs typeface="Times New Roman" panose="02020603050405020304" pitchFamily="18" charset="0"/>
              </a:rPr>
              <a:t>nước</a:t>
            </a:r>
            <a:r>
              <a:rPr lang="en-US" sz="2000" b="1" dirty="0">
                <a:solidFill>
                  <a:srgbClr val="FF0000"/>
                </a:solidFill>
                <a:latin typeface="#9Slide03 SFU Futura_12" panose="020B0604020202020204" charset="0"/>
                <a:cs typeface="Times New Roman" panose="02020603050405020304" pitchFamily="18" charset="0"/>
              </a:rPr>
              <a:t> </a:t>
            </a:r>
            <a:r>
              <a:rPr lang="en-US" sz="2000" b="1" dirty="0" err="1">
                <a:solidFill>
                  <a:srgbClr val="FF0000"/>
                </a:solidFill>
                <a:latin typeface="#9Slide03 SFU Futura_12" panose="020B0604020202020204" charset="0"/>
                <a:cs typeface="Times New Roman" panose="02020603050405020304" pitchFamily="18" charset="0"/>
              </a:rPr>
              <a:t>khác</a:t>
            </a:r>
            <a:endParaRPr lang="en-US" sz="2000" b="1" dirty="0">
              <a:solidFill>
                <a:srgbClr val="FF0000"/>
              </a:solidFill>
              <a:latin typeface="#9Slide03 SFU Futura_12" panose="020B0604020202020204" charset="0"/>
              <a:cs typeface="Times New Roman" panose="02020603050405020304" pitchFamily="18" charset="0"/>
            </a:endParaRPr>
          </a:p>
        </p:txBody>
      </p:sp>
      <p:sp>
        <p:nvSpPr>
          <p:cNvPr id="29" name="Rectangle 28">
            <a:extLst>
              <a:ext uri="{FF2B5EF4-FFF2-40B4-BE49-F238E27FC236}">
                <a16:creationId xmlns:a16="http://schemas.microsoft.com/office/drawing/2014/main" id="{81A91662-683D-49DF-B35B-B45F01A1BABA}"/>
              </a:ext>
            </a:extLst>
          </p:cNvPr>
          <p:cNvSpPr/>
          <p:nvPr/>
        </p:nvSpPr>
        <p:spPr>
          <a:xfrm>
            <a:off x="116179" y="898514"/>
            <a:ext cx="4652918" cy="1110371"/>
          </a:xfrm>
          <a:prstGeom prst="rect">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9Slide03 SFU Futura_12" panose="020B0604020202020204" charset="0"/>
              </a:rPr>
              <a:t>Q</a:t>
            </a:r>
            <a:r>
              <a:rPr lang="vi-VN" sz="2800" b="1" dirty="0">
                <a:solidFill>
                  <a:srgbClr val="002060"/>
                </a:solidFill>
                <a:latin typeface="#9Slide03 SFU Futura_12" panose="020B0604020202020204" charset="0"/>
              </a:rPr>
              <a:t>uan sát </a:t>
            </a:r>
            <a:r>
              <a:rPr lang="en-US" sz="2800" b="1" dirty="0" err="1">
                <a:solidFill>
                  <a:srgbClr val="002060"/>
                </a:solidFill>
                <a:latin typeface="#9Slide03 SFU Futura_12" panose="020B0604020202020204" charset="0"/>
              </a:rPr>
              <a:t>Hình</a:t>
            </a:r>
            <a:r>
              <a:rPr lang="en-US" sz="2800" b="1" dirty="0">
                <a:solidFill>
                  <a:srgbClr val="002060"/>
                </a:solidFill>
                <a:latin typeface="#9Slide03 SFU Futura_12" panose="020B0604020202020204" charset="0"/>
              </a:rPr>
              <a:t> 1</a:t>
            </a:r>
            <a:r>
              <a:rPr lang="vi-VN" sz="2800" b="1" dirty="0">
                <a:solidFill>
                  <a:srgbClr val="002060"/>
                </a:solidFill>
                <a:latin typeface="#9Slide03 SFU Futura_12" panose="020B0604020202020204" charset="0"/>
              </a:rPr>
              <a:t>, hoàn thành sơ đồ</a:t>
            </a:r>
            <a:r>
              <a:rPr lang="en-US" sz="2800" b="1" dirty="0">
                <a:solidFill>
                  <a:srgbClr val="002060"/>
                </a:solidFill>
                <a:latin typeface="#9Slide03 SFU Futura_12" panose="020B0604020202020204" charset="0"/>
              </a:rPr>
              <a:t> </a:t>
            </a:r>
            <a:r>
              <a:rPr lang="en-US" sz="2800" b="1" dirty="0" err="1">
                <a:solidFill>
                  <a:srgbClr val="002060"/>
                </a:solidFill>
                <a:latin typeface="#9Slide03 SFU Futura_12" panose="020B0604020202020204" charset="0"/>
                <a:sym typeface="Wingdings" panose="05000000000000000000" pitchFamily="2" charset="2"/>
              </a:rPr>
              <a:t>và</a:t>
            </a:r>
            <a:r>
              <a:rPr lang="en-US" sz="2800" b="1" dirty="0">
                <a:solidFill>
                  <a:srgbClr val="002060"/>
                </a:solidFill>
                <a:latin typeface="#9Slide03 SFU Futura_12" panose="020B0604020202020204" charset="0"/>
                <a:sym typeface="Wingdings" panose="05000000000000000000" pitchFamily="2" charset="2"/>
              </a:rPr>
              <a:t> </a:t>
            </a:r>
            <a:r>
              <a:rPr lang="vi-VN" sz="2800" b="1" dirty="0">
                <a:solidFill>
                  <a:srgbClr val="002060"/>
                </a:solidFill>
                <a:latin typeface="#9Slide03 SFU Futura_12" panose="020B0604020202020204" charset="0"/>
              </a:rPr>
              <a:t>nhận xét</a:t>
            </a:r>
            <a:endParaRPr lang="en-US" sz="2800" b="1" dirty="0">
              <a:solidFill>
                <a:srgbClr val="002060"/>
              </a:solidFill>
              <a:latin typeface="#9Slide03 SFU Futura_12" panose="020B0604020202020204" charset="0"/>
            </a:endParaRPr>
          </a:p>
        </p:txBody>
      </p:sp>
      <p:sp>
        <p:nvSpPr>
          <p:cNvPr id="31" name="Rectangle: Rounded Corners 19">
            <a:extLst>
              <a:ext uri="{FF2B5EF4-FFF2-40B4-BE49-F238E27FC236}">
                <a16:creationId xmlns:a16="http://schemas.microsoft.com/office/drawing/2014/main" id="{A30507CF-AE85-47AD-9359-0355A9489E51}"/>
              </a:ext>
            </a:extLst>
          </p:cNvPr>
          <p:cNvSpPr/>
          <p:nvPr/>
        </p:nvSpPr>
        <p:spPr>
          <a:xfrm>
            <a:off x="0" y="6211558"/>
            <a:ext cx="5928896" cy="380262"/>
          </a:xfrm>
          <a:custGeom>
            <a:avLst/>
            <a:gdLst>
              <a:gd name="connsiteX0" fmla="*/ 0 w 5928896"/>
              <a:gd name="connsiteY0" fmla="*/ 63378 h 380262"/>
              <a:gd name="connsiteX1" fmla="*/ 63378 w 5928896"/>
              <a:gd name="connsiteY1" fmla="*/ 0 h 380262"/>
              <a:gd name="connsiteX2" fmla="*/ 650039 w 5928896"/>
              <a:gd name="connsiteY2" fmla="*/ 0 h 380262"/>
              <a:gd name="connsiteX3" fmla="*/ 1410764 w 5928896"/>
              <a:gd name="connsiteY3" fmla="*/ 0 h 380262"/>
              <a:gd name="connsiteX4" fmla="*/ 2113467 w 5928896"/>
              <a:gd name="connsiteY4" fmla="*/ 0 h 380262"/>
              <a:gd name="connsiteX5" fmla="*/ 2700128 w 5928896"/>
              <a:gd name="connsiteY5" fmla="*/ 0 h 380262"/>
              <a:gd name="connsiteX6" fmla="*/ 3460853 w 5928896"/>
              <a:gd name="connsiteY6" fmla="*/ 0 h 380262"/>
              <a:gd name="connsiteX7" fmla="*/ 4221578 w 5928896"/>
              <a:gd name="connsiteY7" fmla="*/ 0 h 380262"/>
              <a:gd name="connsiteX8" fmla="*/ 4808239 w 5928896"/>
              <a:gd name="connsiteY8" fmla="*/ 0 h 380262"/>
              <a:gd name="connsiteX9" fmla="*/ 5865518 w 5928896"/>
              <a:gd name="connsiteY9" fmla="*/ 0 h 380262"/>
              <a:gd name="connsiteX10" fmla="*/ 5928896 w 5928896"/>
              <a:gd name="connsiteY10" fmla="*/ 63378 h 380262"/>
              <a:gd name="connsiteX11" fmla="*/ 5928896 w 5928896"/>
              <a:gd name="connsiteY11" fmla="*/ 316884 h 380262"/>
              <a:gd name="connsiteX12" fmla="*/ 5865518 w 5928896"/>
              <a:gd name="connsiteY12" fmla="*/ 380262 h 380262"/>
              <a:gd name="connsiteX13" fmla="*/ 5162814 w 5928896"/>
              <a:gd name="connsiteY13" fmla="*/ 380262 h 380262"/>
              <a:gd name="connsiteX14" fmla="*/ 4518132 w 5928896"/>
              <a:gd name="connsiteY14" fmla="*/ 380262 h 380262"/>
              <a:gd name="connsiteX15" fmla="*/ 3931471 w 5928896"/>
              <a:gd name="connsiteY15" fmla="*/ 380262 h 380262"/>
              <a:gd name="connsiteX16" fmla="*/ 3286789 w 5928896"/>
              <a:gd name="connsiteY16" fmla="*/ 380262 h 380262"/>
              <a:gd name="connsiteX17" fmla="*/ 2758150 w 5928896"/>
              <a:gd name="connsiteY17" fmla="*/ 380262 h 380262"/>
              <a:gd name="connsiteX18" fmla="*/ 2171489 w 5928896"/>
              <a:gd name="connsiteY18" fmla="*/ 380262 h 380262"/>
              <a:gd name="connsiteX19" fmla="*/ 1410764 w 5928896"/>
              <a:gd name="connsiteY19" fmla="*/ 380262 h 380262"/>
              <a:gd name="connsiteX20" fmla="*/ 766082 w 5928896"/>
              <a:gd name="connsiteY20" fmla="*/ 380262 h 380262"/>
              <a:gd name="connsiteX21" fmla="*/ 63378 w 5928896"/>
              <a:gd name="connsiteY21" fmla="*/ 380262 h 380262"/>
              <a:gd name="connsiteX22" fmla="*/ 0 w 5928896"/>
              <a:gd name="connsiteY22" fmla="*/ 316884 h 380262"/>
              <a:gd name="connsiteX23" fmla="*/ 0 w 5928896"/>
              <a:gd name="connsiteY23" fmla="*/ 63378 h 380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928896" h="380262" fill="none" extrusionOk="0">
                <a:moveTo>
                  <a:pt x="0" y="63378"/>
                </a:moveTo>
                <a:cubicBezTo>
                  <a:pt x="1806" y="27326"/>
                  <a:pt x="33291" y="1491"/>
                  <a:pt x="63378" y="0"/>
                </a:cubicBezTo>
                <a:cubicBezTo>
                  <a:pt x="274726" y="-1337"/>
                  <a:pt x="375053" y="16404"/>
                  <a:pt x="650039" y="0"/>
                </a:cubicBezTo>
                <a:cubicBezTo>
                  <a:pt x="925025" y="-16404"/>
                  <a:pt x="1056435" y="36621"/>
                  <a:pt x="1410764" y="0"/>
                </a:cubicBezTo>
                <a:cubicBezTo>
                  <a:pt x="1765093" y="-36621"/>
                  <a:pt x="1854585" y="11456"/>
                  <a:pt x="2113467" y="0"/>
                </a:cubicBezTo>
                <a:cubicBezTo>
                  <a:pt x="2372349" y="-11456"/>
                  <a:pt x="2439968" y="11839"/>
                  <a:pt x="2700128" y="0"/>
                </a:cubicBezTo>
                <a:cubicBezTo>
                  <a:pt x="2960288" y="-11839"/>
                  <a:pt x="3232947" y="-27407"/>
                  <a:pt x="3460853" y="0"/>
                </a:cubicBezTo>
                <a:cubicBezTo>
                  <a:pt x="3688759" y="27407"/>
                  <a:pt x="3964404" y="28218"/>
                  <a:pt x="4221578" y="0"/>
                </a:cubicBezTo>
                <a:cubicBezTo>
                  <a:pt x="4478753" y="-28218"/>
                  <a:pt x="4566742" y="10719"/>
                  <a:pt x="4808239" y="0"/>
                </a:cubicBezTo>
                <a:cubicBezTo>
                  <a:pt x="5049736" y="-10719"/>
                  <a:pt x="5598140" y="34942"/>
                  <a:pt x="5865518" y="0"/>
                </a:cubicBezTo>
                <a:cubicBezTo>
                  <a:pt x="5897863" y="1074"/>
                  <a:pt x="5933256" y="29256"/>
                  <a:pt x="5928896" y="63378"/>
                </a:cubicBezTo>
                <a:cubicBezTo>
                  <a:pt x="5926862" y="149073"/>
                  <a:pt x="5934484" y="221218"/>
                  <a:pt x="5928896" y="316884"/>
                </a:cubicBezTo>
                <a:cubicBezTo>
                  <a:pt x="5929982" y="353813"/>
                  <a:pt x="5899522" y="380083"/>
                  <a:pt x="5865518" y="380262"/>
                </a:cubicBezTo>
                <a:cubicBezTo>
                  <a:pt x="5664251" y="386065"/>
                  <a:pt x="5324520" y="404144"/>
                  <a:pt x="5162814" y="380262"/>
                </a:cubicBezTo>
                <a:cubicBezTo>
                  <a:pt x="5001108" y="356380"/>
                  <a:pt x="4836944" y="358665"/>
                  <a:pt x="4518132" y="380262"/>
                </a:cubicBezTo>
                <a:cubicBezTo>
                  <a:pt x="4199320" y="401859"/>
                  <a:pt x="4162743" y="365595"/>
                  <a:pt x="3931471" y="380262"/>
                </a:cubicBezTo>
                <a:cubicBezTo>
                  <a:pt x="3700199" y="394929"/>
                  <a:pt x="3475722" y="401157"/>
                  <a:pt x="3286789" y="380262"/>
                </a:cubicBezTo>
                <a:cubicBezTo>
                  <a:pt x="3097856" y="359367"/>
                  <a:pt x="2995789" y="386973"/>
                  <a:pt x="2758150" y="380262"/>
                </a:cubicBezTo>
                <a:cubicBezTo>
                  <a:pt x="2520511" y="373551"/>
                  <a:pt x="2323001" y="354336"/>
                  <a:pt x="2171489" y="380262"/>
                </a:cubicBezTo>
                <a:cubicBezTo>
                  <a:pt x="2019977" y="406188"/>
                  <a:pt x="1668112" y="350409"/>
                  <a:pt x="1410764" y="380262"/>
                </a:cubicBezTo>
                <a:cubicBezTo>
                  <a:pt x="1153417" y="410115"/>
                  <a:pt x="1068738" y="357963"/>
                  <a:pt x="766082" y="380262"/>
                </a:cubicBezTo>
                <a:cubicBezTo>
                  <a:pt x="463426" y="402561"/>
                  <a:pt x="321236" y="352145"/>
                  <a:pt x="63378" y="380262"/>
                </a:cubicBezTo>
                <a:cubicBezTo>
                  <a:pt x="32436" y="378370"/>
                  <a:pt x="248" y="349588"/>
                  <a:pt x="0" y="316884"/>
                </a:cubicBezTo>
                <a:cubicBezTo>
                  <a:pt x="-1580" y="198054"/>
                  <a:pt x="1325" y="181459"/>
                  <a:pt x="0" y="63378"/>
                </a:cubicBezTo>
                <a:close/>
              </a:path>
              <a:path w="5928896" h="380262" stroke="0" extrusionOk="0">
                <a:moveTo>
                  <a:pt x="0" y="63378"/>
                </a:moveTo>
                <a:cubicBezTo>
                  <a:pt x="2596" y="26220"/>
                  <a:pt x="27778" y="2050"/>
                  <a:pt x="63378" y="0"/>
                </a:cubicBezTo>
                <a:cubicBezTo>
                  <a:pt x="248130" y="23734"/>
                  <a:pt x="400880" y="-3299"/>
                  <a:pt x="592017" y="0"/>
                </a:cubicBezTo>
                <a:cubicBezTo>
                  <a:pt x="783154" y="3299"/>
                  <a:pt x="995705" y="-5256"/>
                  <a:pt x="1178678" y="0"/>
                </a:cubicBezTo>
                <a:cubicBezTo>
                  <a:pt x="1361651" y="5256"/>
                  <a:pt x="1640674" y="-10054"/>
                  <a:pt x="1939403" y="0"/>
                </a:cubicBezTo>
                <a:cubicBezTo>
                  <a:pt x="2238133" y="10054"/>
                  <a:pt x="2199386" y="22969"/>
                  <a:pt x="2410021" y="0"/>
                </a:cubicBezTo>
                <a:cubicBezTo>
                  <a:pt x="2620656" y="-22969"/>
                  <a:pt x="2720508" y="-18028"/>
                  <a:pt x="2938661" y="0"/>
                </a:cubicBezTo>
                <a:cubicBezTo>
                  <a:pt x="3156814" y="18028"/>
                  <a:pt x="3410364" y="-33708"/>
                  <a:pt x="3641364" y="0"/>
                </a:cubicBezTo>
                <a:cubicBezTo>
                  <a:pt x="3872364" y="33708"/>
                  <a:pt x="4222905" y="32690"/>
                  <a:pt x="4402089" y="0"/>
                </a:cubicBezTo>
                <a:cubicBezTo>
                  <a:pt x="4581273" y="-32690"/>
                  <a:pt x="4746705" y="-9121"/>
                  <a:pt x="4930729" y="0"/>
                </a:cubicBezTo>
                <a:cubicBezTo>
                  <a:pt x="5114753" y="9121"/>
                  <a:pt x="5590918" y="28409"/>
                  <a:pt x="5865518" y="0"/>
                </a:cubicBezTo>
                <a:cubicBezTo>
                  <a:pt x="5899671" y="-7230"/>
                  <a:pt x="5927955" y="24837"/>
                  <a:pt x="5928896" y="63378"/>
                </a:cubicBezTo>
                <a:cubicBezTo>
                  <a:pt x="5938045" y="145202"/>
                  <a:pt x="5932369" y="254904"/>
                  <a:pt x="5928896" y="316884"/>
                </a:cubicBezTo>
                <a:cubicBezTo>
                  <a:pt x="5924889" y="359174"/>
                  <a:pt x="5893208" y="384334"/>
                  <a:pt x="5865518" y="380262"/>
                </a:cubicBezTo>
                <a:cubicBezTo>
                  <a:pt x="5604767" y="350717"/>
                  <a:pt x="5357215" y="357982"/>
                  <a:pt x="5220836" y="380262"/>
                </a:cubicBezTo>
                <a:cubicBezTo>
                  <a:pt x="5084457" y="402542"/>
                  <a:pt x="4613811" y="409820"/>
                  <a:pt x="4460111" y="380262"/>
                </a:cubicBezTo>
                <a:cubicBezTo>
                  <a:pt x="4306412" y="350704"/>
                  <a:pt x="4162265" y="369272"/>
                  <a:pt x="3873450" y="380262"/>
                </a:cubicBezTo>
                <a:cubicBezTo>
                  <a:pt x="3584635" y="391252"/>
                  <a:pt x="3566162" y="370315"/>
                  <a:pt x="3402832" y="380262"/>
                </a:cubicBezTo>
                <a:cubicBezTo>
                  <a:pt x="3239502" y="390209"/>
                  <a:pt x="3052583" y="352645"/>
                  <a:pt x="2816171" y="380262"/>
                </a:cubicBezTo>
                <a:cubicBezTo>
                  <a:pt x="2579759" y="407879"/>
                  <a:pt x="2396452" y="376256"/>
                  <a:pt x="2229510" y="380262"/>
                </a:cubicBezTo>
                <a:cubicBezTo>
                  <a:pt x="2062568" y="384268"/>
                  <a:pt x="1828263" y="361121"/>
                  <a:pt x="1642849" y="380262"/>
                </a:cubicBezTo>
                <a:cubicBezTo>
                  <a:pt x="1457435" y="399403"/>
                  <a:pt x="1269149" y="358198"/>
                  <a:pt x="1172231" y="380262"/>
                </a:cubicBezTo>
                <a:cubicBezTo>
                  <a:pt x="1075313" y="402326"/>
                  <a:pt x="608996" y="349054"/>
                  <a:pt x="63378" y="380262"/>
                </a:cubicBezTo>
                <a:cubicBezTo>
                  <a:pt x="24094" y="382933"/>
                  <a:pt x="-2645" y="347615"/>
                  <a:pt x="0" y="316884"/>
                </a:cubicBezTo>
                <a:cubicBezTo>
                  <a:pt x="6878" y="228619"/>
                  <a:pt x="-8935" y="180915"/>
                  <a:pt x="0" y="63378"/>
                </a:cubicBezTo>
                <a:close/>
              </a:path>
            </a:pathLst>
          </a:custGeom>
          <a:solidFill>
            <a:schemeClr val="bg1"/>
          </a:solidFill>
          <a:ln w="9525">
            <a:noFill/>
            <a:prstDash val="dash"/>
            <a:extLst>
              <a:ext uri="{C807C97D-BFC1-408E-A445-0C87EB9F89A2}">
                <ask:lineSketchStyleProps xmlns:ask="http://schemas.microsoft.com/office/drawing/2018/sketchyshapes" sd="41216328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200" b="1" dirty="0" err="1">
                <a:solidFill>
                  <a:schemeClr val="tx1"/>
                </a:solidFill>
                <a:latin typeface="#9Slide03 SFU Futura_12" panose="020B0604020202020204" charset="0"/>
                <a:cs typeface="Times New Roman" panose="02020603050405020304" pitchFamily="18" charset="0"/>
              </a:rPr>
              <a:t>Hình</a:t>
            </a:r>
            <a:r>
              <a:rPr lang="en-US" sz="2200" b="1" dirty="0">
                <a:solidFill>
                  <a:schemeClr val="tx1"/>
                </a:solidFill>
                <a:latin typeface="#9Slide03 SFU Futura_12" panose="020B0604020202020204" charset="0"/>
                <a:cs typeface="Times New Roman" panose="02020603050405020304" pitchFamily="18" charset="0"/>
              </a:rPr>
              <a:t> 1. </a:t>
            </a:r>
            <a:r>
              <a:rPr lang="en-US" sz="2200" b="1" dirty="0" err="1">
                <a:solidFill>
                  <a:schemeClr val="tx1"/>
                </a:solidFill>
                <a:latin typeface="#9Slide03 SFU Futura_12" panose="020B0604020202020204" charset="0"/>
                <a:cs typeface="Times New Roman" panose="02020603050405020304" pitchFamily="18" charset="0"/>
              </a:rPr>
              <a:t>Tỉ</a:t>
            </a:r>
            <a:r>
              <a:rPr lang="en-US" sz="2200" b="1" dirty="0">
                <a:solidFill>
                  <a:schemeClr val="tx1"/>
                </a:solidFill>
                <a:latin typeface="#9Slide03 SFU Futura_12" panose="020B0604020202020204" charset="0"/>
                <a:cs typeface="Times New Roman" panose="02020603050405020304" pitchFamily="18" charset="0"/>
              </a:rPr>
              <a:t> </a:t>
            </a:r>
            <a:r>
              <a:rPr lang="en-US" sz="2200" b="1" dirty="0" err="1">
                <a:solidFill>
                  <a:schemeClr val="tx1"/>
                </a:solidFill>
                <a:latin typeface="#9Slide03 SFU Futura_12" panose="020B0604020202020204" charset="0"/>
                <a:cs typeface="Times New Roman" panose="02020603050405020304" pitchFamily="18" charset="0"/>
              </a:rPr>
              <a:t>lệ</a:t>
            </a:r>
            <a:r>
              <a:rPr lang="en-US" sz="2200" b="1" dirty="0">
                <a:solidFill>
                  <a:schemeClr val="tx1"/>
                </a:solidFill>
                <a:latin typeface="#9Slide03 SFU Futura_12" panose="020B0604020202020204" charset="0"/>
                <a:cs typeface="Times New Roman" panose="02020603050405020304" pitchFamily="18" charset="0"/>
              </a:rPr>
              <a:t> </a:t>
            </a:r>
            <a:r>
              <a:rPr lang="en-US" sz="2200" b="1" dirty="0" err="1">
                <a:solidFill>
                  <a:schemeClr val="tx1"/>
                </a:solidFill>
                <a:latin typeface="#9Slide03 SFU Futura_12" panose="020B0604020202020204" charset="0"/>
                <a:cs typeface="Times New Roman" panose="02020603050405020304" pitchFamily="18" charset="0"/>
              </a:rPr>
              <a:t>các</a:t>
            </a:r>
            <a:r>
              <a:rPr lang="en-US" sz="2200" b="1" dirty="0">
                <a:solidFill>
                  <a:schemeClr val="tx1"/>
                </a:solidFill>
                <a:latin typeface="#9Slide03 SFU Futura_12" panose="020B0604020202020204" charset="0"/>
                <a:cs typeface="Times New Roman" panose="02020603050405020304" pitchFamily="18" charset="0"/>
              </a:rPr>
              <a:t> </a:t>
            </a:r>
            <a:r>
              <a:rPr lang="en-US" sz="2200" b="1" dirty="0" err="1">
                <a:solidFill>
                  <a:schemeClr val="tx1"/>
                </a:solidFill>
                <a:latin typeface="#9Slide03 SFU Futura_12" panose="020B0604020202020204" charset="0"/>
                <a:cs typeface="Times New Roman" panose="02020603050405020304" pitchFamily="18" charset="0"/>
              </a:rPr>
              <a:t>thành</a:t>
            </a:r>
            <a:r>
              <a:rPr lang="en-US" sz="2200" b="1" dirty="0">
                <a:solidFill>
                  <a:schemeClr val="tx1"/>
                </a:solidFill>
                <a:latin typeface="#9Slide03 SFU Futura_12" panose="020B0604020202020204" charset="0"/>
                <a:cs typeface="Times New Roman" panose="02020603050405020304" pitchFamily="18" charset="0"/>
              </a:rPr>
              <a:t> </a:t>
            </a:r>
            <a:r>
              <a:rPr lang="en-US" sz="2200" b="1" dirty="0" err="1">
                <a:solidFill>
                  <a:schemeClr val="tx1"/>
                </a:solidFill>
                <a:latin typeface="#9Slide03 SFU Futura_12" panose="020B0604020202020204" charset="0"/>
                <a:cs typeface="Times New Roman" panose="02020603050405020304" pitchFamily="18" charset="0"/>
              </a:rPr>
              <a:t>phần</a:t>
            </a:r>
            <a:r>
              <a:rPr lang="en-US" sz="2200" b="1" dirty="0">
                <a:solidFill>
                  <a:schemeClr val="tx1"/>
                </a:solidFill>
                <a:latin typeface="#9Slide03 SFU Futura_12" panose="020B0604020202020204" charset="0"/>
                <a:cs typeface="Times New Roman" panose="02020603050405020304" pitchFamily="18" charset="0"/>
              </a:rPr>
              <a:t> </a:t>
            </a:r>
            <a:r>
              <a:rPr lang="en-US" sz="2200" b="1" dirty="0" err="1">
                <a:solidFill>
                  <a:schemeClr val="tx1"/>
                </a:solidFill>
                <a:latin typeface="#9Slide03 SFU Futura_12" panose="020B0604020202020204" charset="0"/>
                <a:cs typeface="Times New Roman" panose="02020603050405020304" pitchFamily="18" charset="0"/>
              </a:rPr>
              <a:t>của</a:t>
            </a:r>
            <a:r>
              <a:rPr lang="en-US" sz="2200" b="1" dirty="0">
                <a:solidFill>
                  <a:schemeClr val="tx1"/>
                </a:solidFill>
                <a:latin typeface="#9Slide03 SFU Futura_12" panose="020B0604020202020204" charset="0"/>
                <a:cs typeface="Times New Roman" panose="02020603050405020304" pitchFamily="18" charset="0"/>
              </a:rPr>
              <a:t> </a:t>
            </a:r>
            <a:r>
              <a:rPr lang="en-US" sz="2200" b="1" dirty="0" err="1">
                <a:solidFill>
                  <a:schemeClr val="tx1"/>
                </a:solidFill>
                <a:latin typeface="#9Slide03 SFU Futura_12" panose="020B0604020202020204" charset="0"/>
                <a:cs typeface="Times New Roman" panose="02020603050405020304" pitchFamily="18" charset="0"/>
              </a:rPr>
              <a:t>thủy</a:t>
            </a:r>
            <a:r>
              <a:rPr lang="en-US" sz="2200" b="1" dirty="0">
                <a:solidFill>
                  <a:schemeClr val="tx1"/>
                </a:solidFill>
                <a:latin typeface="#9Slide03 SFU Futura_12" panose="020B0604020202020204" charset="0"/>
                <a:cs typeface="Times New Roman" panose="02020603050405020304" pitchFamily="18" charset="0"/>
              </a:rPr>
              <a:t> </a:t>
            </a:r>
            <a:r>
              <a:rPr lang="en-US" sz="2200" b="1" dirty="0" err="1">
                <a:solidFill>
                  <a:schemeClr val="tx1"/>
                </a:solidFill>
                <a:latin typeface="#9Slide03 SFU Futura_12" panose="020B0604020202020204" charset="0"/>
                <a:cs typeface="Times New Roman" panose="02020603050405020304" pitchFamily="18" charset="0"/>
              </a:rPr>
              <a:t>quyển</a:t>
            </a:r>
            <a:endParaRPr lang="en-US" sz="2200" b="1" dirty="0">
              <a:solidFill>
                <a:schemeClr val="tx1"/>
              </a:solidFill>
              <a:latin typeface="#9Slide03 SFU Futura_12" panose="020B0604020202020204" charset="0"/>
              <a:cs typeface="Times New Roman" panose="02020603050405020304" pitchFamily="18" charset="0"/>
            </a:endParaRPr>
          </a:p>
        </p:txBody>
      </p:sp>
      <p:grpSp>
        <p:nvGrpSpPr>
          <p:cNvPr id="2" name="Group 1"/>
          <p:cNvGrpSpPr/>
          <p:nvPr/>
        </p:nvGrpSpPr>
        <p:grpSpPr>
          <a:xfrm>
            <a:off x="221037" y="-171873"/>
            <a:ext cx="4188073" cy="1070387"/>
            <a:chOff x="221037" y="-171873"/>
            <a:chExt cx="4188073" cy="1070387"/>
          </a:xfrm>
        </p:grpSpPr>
        <p:sp>
          <p:nvSpPr>
            <p:cNvPr id="27" name="Lưu đồ: Điểm Kết Thúc 147">
              <a:extLst>
                <a:ext uri="{FF2B5EF4-FFF2-40B4-BE49-F238E27FC236}">
                  <a16:creationId xmlns:a16="http://schemas.microsoft.com/office/drawing/2014/main" id="{B5183A6E-3055-43C9-996A-2D190FFB60FF}"/>
                </a:ext>
              </a:extLst>
            </p:cNvPr>
            <p:cNvSpPr/>
            <p:nvPr/>
          </p:nvSpPr>
          <p:spPr>
            <a:xfrm>
              <a:off x="531449" y="220721"/>
              <a:ext cx="3877661" cy="677793"/>
            </a:xfrm>
            <a:prstGeom prst="flowChartTerminator">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FFFF00"/>
                  </a:solidFill>
                  <a:latin typeface="#9Slide05 SVNUT Triumph" panose="00000500000000000000" pitchFamily="2" charset="0"/>
                </a:rPr>
                <a:t>Nhiệm</a:t>
              </a:r>
              <a:r>
                <a:rPr lang="en-US" sz="4000" dirty="0">
                  <a:solidFill>
                    <a:srgbClr val="FFFF00"/>
                  </a:solidFill>
                  <a:latin typeface="#9Slide05 SVNUT Triumph" panose="00000500000000000000" pitchFamily="2" charset="0"/>
                </a:rPr>
                <a:t> </a:t>
              </a:r>
              <a:r>
                <a:rPr lang="en-US" sz="4000" dirty="0" err="1">
                  <a:solidFill>
                    <a:srgbClr val="FFFF00"/>
                  </a:solidFill>
                  <a:latin typeface="#9Slide05 SVNUT Triumph" panose="00000500000000000000" pitchFamily="2" charset="0"/>
                </a:rPr>
                <a:t>vụ</a:t>
              </a:r>
              <a:r>
                <a:rPr lang="en-US" sz="4000" dirty="0">
                  <a:solidFill>
                    <a:srgbClr val="FFFF00"/>
                  </a:solidFill>
                  <a:latin typeface="#9Slide05 SVNUT Triumph" panose="00000500000000000000" pitchFamily="2" charset="0"/>
                </a:rPr>
                <a:t> 1</a:t>
              </a:r>
            </a:p>
          </p:txBody>
        </p:sp>
        <p:pic>
          <p:nvPicPr>
            <p:cNvPr id="33" name="Picture 2" descr="omino 3d ok con spunta Stock Illustration | Adobe 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684" b="91453" l="0" r="88837">
                          <a14:foregroundMark x1="4186" y1="38462" x2="4186" y2="38462"/>
                          <a14:foregroundMark x1="15349" y1="19658" x2="15349" y2="19658"/>
                          <a14:foregroundMark x1="23256" y1="15812" x2="23256" y2="15812"/>
                          <a14:foregroundMark x1="25116" y1="11538" x2="25116" y2="11538"/>
                          <a14:foregroundMark x1="25116" y1="9402" x2="25116" y2="9402"/>
                          <a14:foregroundMark x1="5581" y1="35897" x2="5581" y2="35897"/>
                          <a14:foregroundMark x1="5116" y1="36325" x2="5116" y2="36325"/>
                          <a14:foregroundMark x1="42791" y1="42308" x2="45581" y2="42308"/>
                          <a14:foregroundMark x1="55349" y1="44017" x2="55349" y2="44017"/>
                          <a14:foregroundMark x1="54419" y1="44017" x2="54419" y2="44017"/>
                          <a14:foregroundMark x1="53953" y1="43590" x2="53953" y2="43590"/>
                          <a14:foregroundMark x1="72093" y1="56410" x2="72093" y2="56410"/>
                          <a14:foregroundMark x1="73953" y1="60684" x2="76279" y2="64530"/>
                          <a14:foregroundMark x1="77674" y1="66667" x2="79535" y2="79915"/>
                          <a14:foregroundMark x1="79070" y1="82479" x2="79070" y2="82479"/>
                          <a14:foregroundMark x1="66977" y1="84615" x2="66977" y2="84615"/>
                          <a14:foregroundMark x1="30233" y1="77350" x2="30233" y2="77350"/>
                          <a14:foregroundMark x1="37674" y1="88462" x2="37674" y2="88462"/>
                          <a14:foregroundMark x1="88837" y1="42308" x2="88837" y2="42308"/>
                          <a14:foregroundMark x1="9767" y1="33333" x2="9767" y2="33333"/>
                          <a14:foregroundMark x1="10698" y1="29915" x2="10698" y2="29915"/>
                          <a14:foregroundMark x1="44651" y1="40171" x2="44651" y2="40171"/>
                          <a14:foregroundMark x1="42791" y1="38889" x2="42791" y2="38889"/>
                          <a14:foregroundMark x1="40465" y1="38889" x2="40465" y2="38889"/>
                          <a14:foregroundMark x1="40465" y1="38889" x2="40465" y2="38889"/>
                        </a14:backgroundRemoval>
                      </a14:imgEffect>
                    </a14:imgLayer>
                  </a14:imgProps>
                </a:ext>
                <a:ext uri="{28A0092B-C50C-407E-A947-70E740481C1C}">
                  <a14:useLocalDpi xmlns:a14="http://schemas.microsoft.com/office/drawing/2010/main" val="0"/>
                </a:ext>
              </a:extLst>
            </a:blip>
            <a:srcRect/>
            <a:stretch>
              <a:fillRect/>
            </a:stretch>
          </p:blipFill>
          <p:spPr bwMode="auto">
            <a:xfrm>
              <a:off x="221037" y="-171873"/>
              <a:ext cx="983476" cy="1070387"/>
            </a:xfrm>
            <a:prstGeom prst="rect">
              <a:avLst/>
            </a:prstGeom>
            <a:noFill/>
            <a:extLst>
              <a:ext uri="{909E8E84-426E-40DD-AFC4-6F175D3DCCD1}">
                <a14:hiddenFill xmlns:a14="http://schemas.microsoft.com/office/drawing/2010/main">
                  <a:solidFill>
                    <a:srgbClr val="FFFFFF"/>
                  </a:solidFill>
                </a14:hiddenFill>
              </a:ext>
            </a:extLst>
          </p:spPr>
        </p:pic>
      </p:grpSp>
      <p:pic>
        <p:nvPicPr>
          <p:cNvPr id="34" name="Picture 33">
            <a:extLst>
              <a:ext uri="{FF2B5EF4-FFF2-40B4-BE49-F238E27FC236}">
                <a16:creationId xmlns:a16="http://schemas.microsoft.com/office/drawing/2014/main" id="{1A267151-4785-4F1B-8629-F3E9DD92FF61}"/>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724" b="98851" l="10000" r="90000">
                        <a14:foregroundMark x1="33448" y1="6322" x2="33448" y2="6322"/>
                        <a14:foregroundMark x1="37586" y1="40805" x2="37586" y2="40805"/>
                        <a14:foregroundMark x1="28276" y1="36207" x2="28276" y2="36207"/>
                        <a14:foregroundMark x1="22414" y1="95977" x2="22414" y2="95977"/>
                        <a14:foregroundMark x1="79655" y1="44253" x2="79655" y2="44253"/>
                        <a14:foregroundMark x1="72414" y1="59195" x2="72414" y2="59195"/>
                        <a14:foregroundMark x1="40345" y1="94828" x2="40345" y2="94828"/>
                        <a14:foregroundMark x1="49310" y1="94828" x2="50000" y2="94828"/>
                        <a14:foregroundMark x1="59655" y1="87356" x2="59655" y2="87356"/>
                        <a14:foregroundMark x1="58621" y1="94253" x2="58621" y2="94253"/>
                        <a14:foregroundMark x1="57586" y1="96552" x2="57586" y2="96552"/>
                        <a14:foregroundMark x1="53103" y1="95402" x2="53103" y2="95402"/>
                        <a14:foregroundMark x1="46897" y1="93103" x2="46897" y2="90230"/>
                        <a14:foregroundMark x1="46897" y1="88506" x2="46897" y2="88506"/>
                        <a14:foregroundMark x1="41379" y1="95402" x2="40345" y2="94828"/>
                        <a14:foregroundMark x1="38966" y1="90805" x2="38966" y2="90805"/>
                        <a14:foregroundMark x1="36207" y1="89080" x2="36207" y2="89080"/>
                        <a14:foregroundMark x1="19310" y1="97701" x2="19310" y2="97701"/>
                        <a14:foregroundMark x1="20345" y1="98851" x2="18276" y2="95977"/>
                        <a14:foregroundMark x1="16207" y1="92529" x2="16207" y2="92529"/>
                        <a14:foregroundMark x1="16207" y1="91379" x2="16207" y2="89080"/>
                        <a14:foregroundMark x1="17586" y1="82759" x2="17586" y2="82759"/>
                        <a14:foregroundMark x1="18966" y1="77011" x2="18966" y2="77011"/>
                        <a14:foregroundMark x1="22069" y1="69540" x2="22069" y2="69540"/>
                        <a14:foregroundMark x1="22069" y1="69540" x2="22069" y2="69540"/>
                        <a14:foregroundMark x1="16897" y1="75287" x2="16897" y2="75287"/>
                        <a14:foregroundMark x1="18621" y1="81034" x2="18276" y2="78161"/>
                        <a14:foregroundMark x1="17586" y1="69540" x2="17586" y2="69540"/>
                        <a14:foregroundMark x1="18621" y1="67816" x2="18621" y2="67816"/>
                        <a14:foregroundMark x1="20000" y1="64943" x2="18621" y2="64943"/>
                        <a14:foregroundMark x1="17241" y1="62069" x2="17241" y2="62069"/>
                        <a14:foregroundMark x1="16897" y1="60920" x2="16897" y2="58621"/>
                        <a14:foregroundMark x1="16897" y1="57471" x2="16897" y2="56322"/>
                        <a14:foregroundMark x1="16897" y1="55747" x2="16897" y2="54023"/>
                        <a14:foregroundMark x1="16552" y1="53448" x2="16552" y2="50000"/>
                        <a14:foregroundMark x1="16552" y1="48276" x2="16552" y2="45977"/>
                        <a14:foregroundMark x1="16552" y1="45977" x2="16552" y2="44253"/>
                        <a14:foregroundMark x1="16552" y1="44253" x2="16552" y2="42529"/>
                        <a14:foregroundMark x1="16552" y1="37356" x2="16552" y2="35632"/>
                        <a14:foregroundMark x1="16552" y1="35057" x2="16552" y2="33333"/>
                        <a14:foregroundMark x1="16552" y1="32759" x2="16552" y2="30460"/>
                        <a14:foregroundMark x1="16552" y1="26437" x2="16552" y2="23563"/>
                        <a14:foregroundMark x1="16897" y1="23563" x2="17931" y2="20115"/>
                        <a14:foregroundMark x1="18621" y1="17816" x2="19310" y2="16667"/>
                        <a14:foregroundMark x1="19655" y1="15517" x2="19655" y2="13793"/>
                        <a14:foregroundMark x1="19655" y1="9195" x2="19655" y2="9195"/>
                        <a14:foregroundMark x1="21724" y1="8046" x2="23793" y2="6322"/>
                        <a14:foregroundMark x1="24483" y1="5747" x2="25517" y2="5747"/>
                        <a14:foregroundMark x1="25517" y1="5172" x2="25517" y2="5172"/>
                        <a14:foregroundMark x1="27931" y1="5172" x2="27931" y2="5172"/>
                        <a14:foregroundMark x1="27931" y1="5172" x2="28966" y2="4598"/>
                        <a14:foregroundMark x1="28966" y1="4023" x2="28966" y2="4023"/>
                        <a14:foregroundMark x1="38621" y1="1724" x2="39655" y2="1724"/>
                        <a14:foregroundMark x1="42069" y1="2874" x2="43448" y2="3448"/>
                        <a14:foregroundMark x1="45172" y1="4598" x2="45172" y2="4598"/>
                        <a14:foregroundMark x1="47241" y1="5172" x2="49655" y2="6322"/>
                        <a14:foregroundMark x1="51379" y1="6897" x2="51379" y2="6897"/>
                        <a14:foregroundMark x1="53448" y1="9195" x2="53448" y2="9195"/>
                        <a14:foregroundMark x1="54483" y1="10345" x2="54483" y2="10345"/>
                        <a14:foregroundMark x1="55172" y1="13793" x2="55172" y2="13793"/>
                        <a14:foregroundMark x1="56207" y1="16092" x2="56207" y2="16092"/>
                        <a14:foregroundMark x1="60000" y1="17241" x2="61724" y2="20690"/>
                        <a14:foregroundMark x1="62759" y1="22989" x2="62759" y2="22989"/>
                        <a14:foregroundMark x1="64483" y1="26437" x2="64483" y2="26437"/>
                        <a14:foregroundMark x1="64828" y1="26437" x2="64828" y2="26437"/>
                        <a14:foregroundMark x1="52759" y1="3448" x2="55517" y2="9770"/>
                        <a14:foregroundMark x1="56897" y1="13793" x2="56897" y2="13793"/>
                        <a14:foregroundMark x1="57241" y1="14943" x2="57241" y2="14943"/>
                        <a14:foregroundMark x1="60345" y1="22414" x2="60345" y2="24138"/>
                        <a14:foregroundMark x1="61034" y1="25862" x2="61034" y2="25862"/>
                        <a14:foregroundMark x1="62069" y1="31609" x2="62069" y2="34483"/>
                        <a14:foregroundMark x1="62759" y1="36782" x2="62759" y2="39655"/>
                        <a14:foregroundMark x1="62759" y1="41954" x2="62759" y2="41954"/>
                        <a14:foregroundMark x1="62759" y1="43678" x2="62759" y2="43678"/>
                        <a14:foregroundMark x1="61724" y1="47126" x2="61724" y2="47126"/>
                        <a14:foregroundMark x1="61034" y1="48851" x2="61034" y2="48851"/>
                        <a14:foregroundMark x1="61034" y1="51724" x2="61034" y2="53448"/>
                        <a14:foregroundMark x1="61379" y1="57471" x2="61379" y2="57471"/>
                        <a14:foregroundMark x1="62069" y1="63793" x2="62069" y2="63793"/>
                        <a14:foregroundMark x1="62414" y1="67241" x2="62414" y2="67241"/>
                        <a14:foregroundMark x1="63103" y1="74138" x2="63103" y2="74138"/>
                        <a14:foregroundMark x1="63103" y1="76437" x2="63103" y2="79310"/>
                        <a14:foregroundMark x1="63103" y1="82759" x2="63103" y2="82759"/>
                        <a14:foregroundMark x1="63103" y1="85057" x2="63103" y2="85057"/>
                        <a14:foregroundMark x1="61379" y1="72414" x2="61379" y2="72414"/>
                        <a14:foregroundMark x1="60690" y1="68391" x2="60690" y2="66092"/>
                        <a14:foregroundMark x1="60690" y1="64943" x2="60000" y2="63218"/>
                        <a14:foregroundMark x1="62414" y1="89080" x2="62414" y2="91379"/>
                        <a14:foregroundMark x1="61379" y1="95977" x2="59310" y2="95977"/>
                        <a14:foregroundMark x1="57931" y1="96552" x2="53793" y2="96552"/>
                        <a14:foregroundMark x1="53448" y1="96552" x2="53448" y2="96552"/>
                        <a14:foregroundMark x1="39655" y1="96552" x2="37586" y2="96552"/>
                        <a14:foregroundMark x1="34828" y1="97126" x2="34828" y2="97126"/>
                        <a14:foregroundMark x1="33448" y1="97701" x2="33448" y2="97701"/>
                        <a14:foregroundMark x1="70690" y1="63793" x2="70690" y2="63793"/>
                        <a14:foregroundMark x1="71034" y1="50000" x2="71034" y2="50000"/>
                        <a14:foregroundMark x1="71034" y1="50000" x2="71034" y2="50000"/>
                        <a14:foregroundMark x1="70690" y1="43678" x2="71034" y2="46552"/>
                        <a14:foregroundMark x1="72414" y1="47126" x2="73448" y2="48851"/>
                        <a14:foregroundMark x1="74828" y1="56322" x2="74828" y2="58621"/>
                        <a14:foregroundMark x1="72414" y1="59770" x2="72414" y2="59770"/>
                        <a14:foregroundMark x1="70690" y1="59195" x2="70690" y2="59195"/>
                        <a14:foregroundMark x1="70690" y1="57471" x2="70690" y2="57471"/>
                        <a14:foregroundMark x1="78621" y1="44828" x2="78621" y2="44828"/>
                        <a14:foregroundMark x1="79310" y1="41379" x2="80690" y2="39655"/>
                        <a14:foregroundMark x1="81034" y1="38506" x2="81034" y2="38506"/>
                        <a14:foregroundMark x1="81379" y1="32759" x2="81379" y2="32759"/>
                        <a14:foregroundMark x1="81379" y1="32184" x2="81379" y2="32184"/>
                        <a14:foregroundMark x1="80690" y1="30460" x2="79310" y2="29310"/>
                        <a14:foregroundMark x1="75517" y1="24138" x2="75517" y2="24138"/>
                        <a14:foregroundMark x1="73793" y1="24713" x2="73793" y2="24713"/>
                        <a14:foregroundMark x1="70690" y1="25862" x2="69310" y2="26437"/>
                        <a14:foregroundMark x1="68621" y1="29885" x2="68621" y2="29885"/>
                      </a14:backgroundRemoval>
                    </a14:imgEffect>
                  </a14:imgLayer>
                </a14:imgProps>
              </a:ext>
            </a:extLst>
          </a:blip>
          <a:srcRect l="16079" r="12894"/>
          <a:stretch/>
        </p:blipFill>
        <p:spPr>
          <a:xfrm>
            <a:off x="10848526" y="22496"/>
            <a:ext cx="1320526" cy="1115500"/>
          </a:xfrm>
          <a:prstGeom prst="rect">
            <a:avLst/>
          </a:prstGeom>
        </p:spPr>
      </p:pic>
    </p:spTree>
    <p:extLst>
      <p:ext uri="{BB962C8B-B14F-4D97-AF65-F5344CB8AC3E}">
        <p14:creationId xmlns:p14="http://schemas.microsoft.com/office/powerpoint/2010/main" val="2705047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randombar(horizontal)">
                                      <p:cBhvr>
                                        <p:cTn id="13" dur="500"/>
                                        <p:tgtEl>
                                          <p:spTgt spid="16"/>
                                        </p:tgtEl>
                                      </p:cBhvr>
                                    </p:animEffect>
                                  </p:childTnLst>
                                </p:cTn>
                              </p:par>
                              <p:par>
                                <p:cTn id="14" presetID="14" presetClass="entr" presetSubtype="1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randombar(horizontal)">
                                      <p:cBhvr>
                                        <p:cTn id="16" dur="500"/>
                                        <p:tgtEl>
                                          <p:spTgt spid="18"/>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par>
                                <p:cTn id="20" presetID="14" presetClass="entr" presetSubtype="1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randombar(horizontal)">
                                      <p:cBhvr>
                                        <p:cTn id="22" dur="500"/>
                                        <p:tgtEl>
                                          <p:spTgt spid="21"/>
                                        </p:tgtEl>
                                      </p:cBhvr>
                                    </p:animEffect>
                                  </p:childTnLst>
                                </p:cTn>
                              </p:par>
                              <p:par>
                                <p:cTn id="23" presetID="14" presetClass="entr" presetSubtype="1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randombar(horizontal)">
                                      <p:cBhvr>
                                        <p:cTn id="25" dur="500"/>
                                        <p:tgtEl>
                                          <p:spTgt spid="23"/>
                                        </p:tgtEl>
                                      </p:cBhvr>
                                    </p:animEffect>
                                  </p:childTnLst>
                                </p:cTn>
                              </p:par>
                              <p:par>
                                <p:cTn id="26" presetID="14" presetClass="entr" presetSubtype="10"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randombar(horizontal)">
                                      <p:cBhvr>
                                        <p:cTn id="28" dur="500"/>
                                        <p:tgtEl>
                                          <p:spTgt spid="26"/>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randombar(horizontal)">
                                      <p:cBhvr>
                                        <p:cTn id="31" dur="500"/>
                                        <p:tgtEl>
                                          <p:spTgt spid="12"/>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randombar(horizontal)">
                                      <p:cBhvr>
                                        <p:cTn id="34" dur="500"/>
                                        <p:tgtEl>
                                          <p:spTgt spid="13"/>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randombar(horizontal)">
                                      <p:cBhvr>
                                        <p:cTn id="37" dur="500"/>
                                        <p:tgtEl>
                                          <p:spTgt spid="11"/>
                                        </p:tgtEl>
                                      </p:cBhvr>
                                    </p:animEffect>
                                  </p:childTnLst>
                                </p:cTn>
                              </p:par>
                              <p:par>
                                <p:cTn id="38" presetID="14" presetClass="entr" presetSubtype="10" fill="hold"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randombar(horizontal)">
                                      <p:cBhvr>
                                        <p:cTn id="40" dur="500"/>
                                        <p:tgtEl>
                                          <p:spTgt spid="28"/>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randombar(horizontal)">
                                      <p:cBhvr>
                                        <p:cTn id="43" dur="500"/>
                                        <p:tgtEl>
                                          <p:spTgt spid="9"/>
                                        </p:tgtEl>
                                      </p:cBhvr>
                                    </p:animEffect>
                                  </p:childTnLst>
                                </p:cTn>
                              </p:par>
                              <p:par>
                                <p:cTn id="44" presetID="14" presetClass="entr" presetSubtype="10" fill="hold" nodeType="with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randombar(horizontal)">
                                      <p:cBhvr>
                                        <p:cTn id="46" dur="500"/>
                                        <p:tgtEl>
                                          <p:spTgt spid="30"/>
                                        </p:tgtEl>
                                      </p:cBhvr>
                                    </p:animEffect>
                                  </p:childTnLst>
                                </p:cTn>
                              </p:par>
                              <p:par>
                                <p:cTn id="47" presetID="14" presetClass="entr" presetSubtype="10" fill="hold" nodeType="with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randombar(horizontal)">
                                      <p:cBhvr>
                                        <p:cTn id="49" dur="500"/>
                                        <p:tgtEl>
                                          <p:spTgt spid="32"/>
                                        </p:tgtEl>
                                      </p:cBhvr>
                                    </p:animEffect>
                                  </p:childTnLst>
                                </p:cTn>
                              </p:par>
                              <p:par>
                                <p:cTn id="50" presetID="14" presetClass="entr" presetSubtype="10" fill="hold" grpId="0"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randombar(horizontal)">
                                      <p:cBhvr>
                                        <p:cTn id="52" dur="500"/>
                                        <p:tgtEl>
                                          <p:spTgt spid="14"/>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randombar(horizontal)">
                                      <p:cBhvr>
                                        <p:cTn id="55" dur="500"/>
                                        <p:tgtEl>
                                          <p:spTgt spid="10"/>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37"/>
                                        </p:tgtEl>
                                        <p:attrNameLst>
                                          <p:attrName>style.visibility</p:attrName>
                                        </p:attrNameLst>
                                      </p:cBhvr>
                                      <p:to>
                                        <p:strVal val="visible"/>
                                      </p:to>
                                    </p:set>
                                    <p:animEffect transition="in" filter="barn(inVertical)">
                                      <p:cBhvr>
                                        <p:cTn id="60" dur="500"/>
                                        <p:tgtEl>
                                          <p:spTgt spid="37"/>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38"/>
                                        </p:tgtEl>
                                        <p:attrNameLst>
                                          <p:attrName>style.visibility</p:attrName>
                                        </p:attrNameLst>
                                      </p:cBhvr>
                                      <p:to>
                                        <p:strVal val="visible"/>
                                      </p:to>
                                    </p:set>
                                    <p:animEffect transition="in" filter="wipe(down)">
                                      <p:cBhvr>
                                        <p:cTn id="65" dur="500"/>
                                        <p:tgtEl>
                                          <p:spTgt spid="38"/>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40"/>
                                        </p:tgtEl>
                                        <p:attrNameLst>
                                          <p:attrName>style.visibility</p:attrName>
                                        </p:attrNameLst>
                                      </p:cBhvr>
                                      <p:to>
                                        <p:strVal val="visible"/>
                                      </p:to>
                                    </p:set>
                                    <p:animEffect transition="in" filter="barn(inVertical)">
                                      <p:cBhvr>
                                        <p:cTn id="70" dur="500"/>
                                        <p:tgtEl>
                                          <p:spTgt spid="40"/>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39"/>
                                        </p:tgtEl>
                                        <p:attrNameLst>
                                          <p:attrName>style.visibility</p:attrName>
                                        </p:attrNameLst>
                                      </p:cBhvr>
                                      <p:to>
                                        <p:strVal val="visible"/>
                                      </p:to>
                                    </p:set>
                                    <p:animEffect transition="in" filter="barn(inVertical)">
                                      <p:cBhvr>
                                        <p:cTn id="75" dur="500"/>
                                        <p:tgtEl>
                                          <p:spTgt spid="39"/>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41"/>
                                        </p:tgtEl>
                                        <p:attrNameLst>
                                          <p:attrName>style.visibility</p:attrName>
                                        </p:attrNameLst>
                                      </p:cBhvr>
                                      <p:to>
                                        <p:strVal val="visible"/>
                                      </p:to>
                                    </p:set>
                                    <p:animEffect transition="in" filter="barn(inVertical)">
                                      <p:cBhvr>
                                        <p:cTn id="8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37" grpId="0"/>
      <p:bldP spid="38" grpId="0"/>
      <p:bldP spid="39" grpId="0"/>
      <p:bldP spid="40" grpId="0"/>
      <p:bldP spid="4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33867" y="1377264"/>
            <a:ext cx="2874097" cy="2114655"/>
          </a:xfrm>
          <a:prstGeom prst="roundRect">
            <a:avLst>
              <a:gd name="adj" fmla="val 8594"/>
            </a:avLst>
          </a:prstGeom>
          <a:ln/>
        </p:spPr>
        <p:style>
          <a:lnRef idx="2">
            <a:schemeClr val="accent5"/>
          </a:lnRef>
          <a:fillRef idx="1">
            <a:schemeClr val="lt1"/>
          </a:fillRef>
          <a:effectRef idx="0">
            <a:schemeClr val="accent5"/>
          </a:effectRef>
          <a:fontRef idx="minor">
            <a:schemeClr val="dk1"/>
          </a:fontRef>
        </p:style>
      </p:pic>
      <p:pic>
        <p:nvPicPr>
          <p:cNvPr id="3" name="Picture 2"/>
          <p:cNvPicPr>
            <a:picLocks noChangeAspect="1"/>
          </p:cNvPicPr>
          <p:nvPr/>
        </p:nvPicPr>
        <p:blipFill>
          <a:blip r:embed="rId4"/>
          <a:stretch>
            <a:fillRect/>
          </a:stretch>
        </p:blipFill>
        <p:spPr>
          <a:xfrm>
            <a:off x="3116622" y="1377264"/>
            <a:ext cx="2906104" cy="2114655"/>
          </a:xfrm>
          <a:prstGeom prst="roundRect">
            <a:avLst>
              <a:gd name="adj" fmla="val 8594"/>
            </a:avLst>
          </a:prstGeom>
          <a:ln/>
        </p:spPr>
        <p:style>
          <a:lnRef idx="2">
            <a:schemeClr val="accent5"/>
          </a:lnRef>
          <a:fillRef idx="1">
            <a:schemeClr val="lt1"/>
          </a:fillRef>
          <a:effectRef idx="0">
            <a:schemeClr val="accent5"/>
          </a:effectRef>
          <a:fontRef idx="minor">
            <a:schemeClr val="dk1"/>
          </a:fontRef>
        </p:style>
      </p:pic>
      <p:pic>
        <p:nvPicPr>
          <p:cNvPr id="4" name="Picture 3"/>
          <p:cNvPicPr>
            <a:picLocks noChangeAspect="1"/>
          </p:cNvPicPr>
          <p:nvPr/>
        </p:nvPicPr>
        <p:blipFill>
          <a:blip r:embed="rId5"/>
          <a:stretch>
            <a:fillRect/>
          </a:stretch>
        </p:blipFill>
        <p:spPr>
          <a:xfrm>
            <a:off x="3116622" y="4276821"/>
            <a:ext cx="2906104" cy="1874598"/>
          </a:xfrm>
          <a:prstGeom prst="roundRect">
            <a:avLst>
              <a:gd name="adj" fmla="val 8594"/>
            </a:avLst>
          </a:prstGeom>
          <a:ln/>
        </p:spPr>
        <p:style>
          <a:lnRef idx="2">
            <a:schemeClr val="accent5"/>
          </a:lnRef>
          <a:fillRef idx="1">
            <a:schemeClr val="lt1"/>
          </a:fillRef>
          <a:effectRef idx="0">
            <a:schemeClr val="accent5"/>
          </a:effectRef>
          <a:fontRef idx="minor">
            <a:schemeClr val="dk1"/>
          </a:fontRef>
        </p:style>
      </p:pic>
      <p:pic>
        <p:nvPicPr>
          <p:cNvPr id="6" name="Picture 5" descr="Mặt hồ muốn rộng – lòng hồ phải sâu - Người gieo hạt"/>
          <p:cNvPicPr/>
          <p:nvPr/>
        </p:nvPicPr>
        <p:blipFill>
          <a:blip r:embed="rId6">
            <a:extLst>
              <a:ext uri="{28A0092B-C50C-407E-A947-70E740481C1C}">
                <a14:useLocalDpi xmlns:a14="http://schemas.microsoft.com/office/drawing/2010/main" val="0"/>
              </a:ext>
            </a:extLst>
          </a:blip>
          <a:srcRect/>
          <a:stretch>
            <a:fillRect/>
          </a:stretch>
        </p:blipFill>
        <p:spPr bwMode="auto">
          <a:xfrm>
            <a:off x="6131384" y="1377265"/>
            <a:ext cx="2924042" cy="2114654"/>
          </a:xfrm>
          <a:prstGeom prst="roundRect">
            <a:avLst>
              <a:gd name="adj" fmla="val 8594"/>
            </a:avLst>
          </a:prstGeom>
          <a:ln/>
        </p:spPr>
        <p:style>
          <a:lnRef idx="2">
            <a:schemeClr val="accent5"/>
          </a:lnRef>
          <a:fillRef idx="1">
            <a:schemeClr val="lt1"/>
          </a:fillRef>
          <a:effectRef idx="0">
            <a:schemeClr val="accent5"/>
          </a:effectRef>
          <a:fontRef idx="minor">
            <a:schemeClr val="dk1"/>
          </a:fontRef>
        </p:style>
      </p:pic>
      <p:pic>
        <p:nvPicPr>
          <p:cNvPr id="7" name="Picture 6"/>
          <p:cNvPicPr>
            <a:picLocks noChangeAspect="1"/>
          </p:cNvPicPr>
          <p:nvPr/>
        </p:nvPicPr>
        <p:blipFill>
          <a:blip r:embed="rId7"/>
          <a:stretch>
            <a:fillRect/>
          </a:stretch>
        </p:blipFill>
        <p:spPr>
          <a:xfrm>
            <a:off x="6131384" y="4276821"/>
            <a:ext cx="2924042" cy="1874598"/>
          </a:xfrm>
          <a:prstGeom prst="roundRect">
            <a:avLst>
              <a:gd name="adj" fmla="val 8594"/>
            </a:avLst>
          </a:prstGeom>
          <a:ln/>
        </p:spPr>
        <p:style>
          <a:lnRef idx="2">
            <a:schemeClr val="accent5"/>
          </a:lnRef>
          <a:fillRef idx="1">
            <a:schemeClr val="lt1"/>
          </a:fillRef>
          <a:effectRef idx="0">
            <a:schemeClr val="accent5"/>
          </a:effectRef>
          <a:fontRef idx="minor">
            <a:schemeClr val="dk1"/>
          </a:fontRef>
        </p:style>
      </p:pic>
      <p:sp>
        <p:nvSpPr>
          <p:cNvPr id="9" name="Rectangle: Rounded Corners 19">
            <a:extLst>
              <a:ext uri="{FF2B5EF4-FFF2-40B4-BE49-F238E27FC236}">
                <a16:creationId xmlns:a16="http://schemas.microsoft.com/office/drawing/2014/main" id="{8E52A455-D55A-4F26-8880-79789F26D498}"/>
              </a:ext>
            </a:extLst>
          </p:cNvPr>
          <p:cNvSpPr/>
          <p:nvPr/>
        </p:nvSpPr>
        <p:spPr>
          <a:xfrm>
            <a:off x="4409110" y="38794"/>
            <a:ext cx="6228225" cy="1107135"/>
          </a:xfrm>
          <a:custGeom>
            <a:avLst/>
            <a:gdLst>
              <a:gd name="connsiteX0" fmla="*/ 0 w 6228225"/>
              <a:gd name="connsiteY0" fmla="*/ 184526 h 1107135"/>
              <a:gd name="connsiteX1" fmla="*/ 184526 w 6228225"/>
              <a:gd name="connsiteY1" fmla="*/ 0 h 1107135"/>
              <a:gd name="connsiteX2" fmla="*/ 718362 w 6228225"/>
              <a:gd name="connsiteY2" fmla="*/ 0 h 1107135"/>
              <a:gd name="connsiteX3" fmla="*/ 1310789 w 6228225"/>
              <a:gd name="connsiteY3" fmla="*/ 0 h 1107135"/>
              <a:gd name="connsiteX4" fmla="*/ 2078992 w 6228225"/>
              <a:gd name="connsiteY4" fmla="*/ 0 h 1107135"/>
              <a:gd name="connsiteX5" fmla="*/ 2554236 w 6228225"/>
              <a:gd name="connsiteY5" fmla="*/ 0 h 1107135"/>
              <a:gd name="connsiteX6" fmla="*/ 3088072 w 6228225"/>
              <a:gd name="connsiteY6" fmla="*/ 0 h 1107135"/>
              <a:gd name="connsiteX7" fmla="*/ 3797683 w 6228225"/>
              <a:gd name="connsiteY7" fmla="*/ 0 h 1107135"/>
              <a:gd name="connsiteX8" fmla="*/ 4565885 w 6228225"/>
              <a:gd name="connsiteY8" fmla="*/ 0 h 1107135"/>
              <a:gd name="connsiteX9" fmla="*/ 5099721 w 6228225"/>
              <a:gd name="connsiteY9" fmla="*/ 0 h 1107135"/>
              <a:gd name="connsiteX10" fmla="*/ 6043699 w 6228225"/>
              <a:gd name="connsiteY10" fmla="*/ 0 h 1107135"/>
              <a:gd name="connsiteX11" fmla="*/ 6228225 w 6228225"/>
              <a:gd name="connsiteY11" fmla="*/ 184526 h 1107135"/>
              <a:gd name="connsiteX12" fmla="*/ 6228225 w 6228225"/>
              <a:gd name="connsiteY12" fmla="*/ 538806 h 1107135"/>
              <a:gd name="connsiteX13" fmla="*/ 6228225 w 6228225"/>
              <a:gd name="connsiteY13" fmla="*/ 922609 h 1107135"/>
              <a:gd name="connsiteX14" fmla="*/ 6043699 w 6228225"/>
              <a:gd name="connsiteY14" fmla="*/ 1107135 h 1107135"/>
              <a:gd name="connsiteX15" fmla="*/ 5392680 w 6228225"/>
              <a:gd name="connsiteY15" fmla="*/ 1107135 h 1107135"/>
              <a:gd name="connsiteX16" fmla="*/ 4800252 w 6228225"/>
              <a:gd name="connsiteY16" fmla="*/ 1107135 h 1107135"/>
              <a:gd name="connsiteX17" fmla="*/ 4325008 w 6228225"/>
              <a:gd name="connsiteY17" fmla="*/ 1107135 h 1107135"/>
              <a:gd name="connsiteX18" fmla="*/ 3732581 w 6228225"/>
              <a:gd name="connsiteY18" fmla="*/ 1107135 h 1107135"/>
              <a:gd name="connsiteX19" fmla="*/ 3140153 w 6228225"/>
              <a:gd name="connsiteY19" fmla="*/ 1107135 h 1107135"/>
              <a:gd name="connsiteX20" fmla="*/ 2547726 w 6228225"/>
              <a:gd name="connsiteY20" fmla="*/ 1107135 h 1107135"/>
              <a:gd name="connsiteX21" fmla="*/ 2072482 w 6228225"/>
              <a:gd name="connsiteY21" fmla="*/ 1107135 h 1107135"/>
              <a:gd name="connsiteX22" fmla="*/ 1304279 w 6228225"/>
              <a:gd name="connsiteY22" fmla="*/ 1107135 h 1107135"/>
              <a:gd name="connsiteX23" fmla="*/ 829035 w 6228225"/>
              <a:gd name="connsiteY23" fmla="*/ 1107135 h 1107135"/>
              <a:gd name="connsiteX24" fmla="*/ 184526 w 6228225"/>
              <a:gd name="connsiteY24" fmla="*/ 1107135 h 1107135"/>
              <a:gd name="connsiteX25" fmla="*/ 0 w 6228225"/>
              <a:gd name="connsiteY25" fmla="*/ 922609 h 1107135"/>
              <a:gd name="connsiteX26" fmla="*/ 0 w 6228225"/>
              <a:gd name="connsiteY26" fmla="*/ 546187 h 1107135"/>
              <a:gd name="connsiteX27" fmla="*/ 0 w 6228225"/>
              <a:gd name="connsiteY27" fmla="*/ 184526 h 1107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228225" h="1107135" extrusionOk="0">
                <a:moveTo>
                  <a:pt x="0" y="184526"/>
                </a:moveTo>
                <a:cubicBezTo>
                  <a:pt x="4631" y="78771"/>
                  <a:pt x="76716" y="20253"/>
                  <a:pt x="184526" y="0"/>
                </a:cubicBezTo>
                <a:cubicBezTo>
                  <a:pt x="358054" y="17139"/>
                  <a:pt x="465451" y="-11455"/>
                  <a:pt x="718362" y="0"/>
                </a:cubicBezTo>
                <a:cubicBezTo>
                  <a:pt x="971273" y="11455"/>
                  <a:pt x="1092099" y="-7054"/>
                  <a:pt x="1310789" y="0"/>
                </a:cubicBezTo>
                <a:cubicBezTo>
                  <a:pt x="1529479" y="7054"/>
                  <a:pt x="1770226" y="-33905"/>
                  <a:pt x="2078992" y="0"/>
                </a:cubicBezTo>
                <a:cubicBezTo>
                  <a:pt x="2387758" y="33905"/>
                  <a:pt x="2406989" y="924"/>
                  <a:pt x="2554236" y="0"/>
                </a:cubicBezTo>
                <a:cubicBezTo>
                  <a:pt x="2701483" y="-924"/>
                  <a:pt x="2907135" y="-18438"/>
                  <a:pt x="3088072" y="0"/>
                </a:cubicBezTo>
                <a:cubicBezTo>
                  <a:pt x="3269009" y="18438"/>
                  <a:pt x="3643136" y="19276"/>
                  <a:pt x="3797683" y="0"/>
                </a:cubicBezTo>
                <a:cubicBezTo>
                  <a:pt x="3952230" y="-19276"/>
                  <a:pt x="4189447" y="30616"/>
                  <a:pt x="4565885" y="0"/>
                </a:cubicBezTo>
                <a:cubicBezTo>
                  <a:pt x="4942323" y="-30616"/>
                  <a:pt x="4945720" y="-3905"/>
                  <a:pt x="5099721" y="0"/>
                </a:cubicBezTo>
                <a:cubicBezTo>
                  <a:pt x="5253722" y="3905"/>
                  <a:pt x="5805109" y="3800"/>
                  <a:pt x="6043699" y="0"/>
                </a:cubicBezTo>
                <a:cubicBezTo>
                  <a:pt x="6143214" y="-20386"/>
                  <a:pt x="6225911" y="73913"/>
                  <a:pt x="6228225" y="184526"/>
                </a:cubicBezTo>
                <a:cubicBezTo>
                  <a:pt x="6224322" y="316432"/>
                  <a:pt x="6213979" y="435025"/>
                  <a:pt x="6228225" y="538806"/>
                </a:cubicBezTo>
                <a:cubicBezTo>
                  <a:pt x="6242471" y="642587"/>
                  <a:pt x="6214325" y="833085"/>
                  <a:pt x="6228225" y="922609"/>
                </a:cubicBezTo>
                <a:cubicBezTo>
                  <a:pt x="6231483" y="1029865"/>
                  <a:pt x="6124028" y="1118823"/>
                  <a:pt x="6043699" y="1107135"/>
                </a:cubicBezTo>
                <a:cubicBezTo>
                  <a:pt x="5890756" y="1111286"/>
                  <a:pt x="5577338" y="1103378"/>
                  <a:pt x="5392680" y="1107135"/>
                </a:cubicBezTo>
                <a:cubicBezTo>
                  <a:pt x="5208022" y="1110892"/>
                  <a:pt x="5027453" y="1095975"/>
                  <a:pt x="4800252" y="1107135"/>
                </a:cubicBezTo>
                <a:cubicBezTo>
                  <a:pt x="4573051" y="1118295"/>
                  <a:pt x="4532143" y="1084034"/>
                  <a:pt x="4325008" y="1107135"/>
                </a:cubicBezTo>
                <a:cubicBezTo>
                  <a:pt x="4117873" y="1130236"/>
                  <a:pt x="3935612" y="1103661"/>
                  <a:pt x="3732581" y="1107135"/>
                </a:cubicBezTo>
                <a:cubicBezTo>
                  <a:pt x="3529550" y="1110609"/>
                  <a:pt x="3282757" y="1116688"/>
                  <a:pt x="3140153" y="1107135"/>
                </a:cubicBezTo>
                <a:cubicBezTo>
                  <a:pt x="2997549" y="1097582"/>
                  <a:pt x="2791783" y="1084940"/>
                  <a:pt x="2547726" y="1107135"/>
                </a:cubicBezTo>
                <a:cubicBezTo>
                  <a:pt x="2303669" y="1129330"/>
                  <a:pt x="2260410" y="1095658"/>
                  <a:pt x="2072482" y="1107135"/>
                </a:cubicBezTo>
                <a:cubicBezTo>
                  <a:pt x="1884554" y="1118612"/>
                  <a:pt x="1614720" y="1143720"/>
                  <a:pt x="1304279" y="1107135"/>
                </a:cubicBezTo>
                <a:cubicBezTo>
                  <a:pt x="993838" y="1070550"/>
                  <a:pt x="1042422" y="1117843"/>
                  <a:pt x="829035" y="1107135"/>
                </a:cubicBezTo>
                <a:cubicBezTo>
                  <a:pt x="615648" y="1096427"/>
                  <a:pt x="371216" y="1119338"/>
                  <a:pt x="184526" y="1107135"/>
                </a:cubicBezTo>
                <a:cubicBezTo>
                  <a:pt x="79707" y="1113797"/>
                  <a:pt x="17633" y="1039603"/>
                  <a:pt x="0" y="922609"/>
                </a:cubicBezTo>
                <a:cubicBezTo>
                  <a:pt x="-17646" y="804889"/>
                  <a:pt x="-3755" y="686727"/>
                  <a:pt x="0" y="546187"/>
                </a:cubicBezTo>
                <a:cubicBezTo>
                  <a:pt x="3755" y="405647"/>
                  <a:pt x="-80" y="271652"/>
                  <a:pt x="0" y="184526"/>
                </a:cubicBezTo>
                <a:close/>
              </a:path>
            </a:pathLst>
          </a:custGeom>
          <a:noFill/>
          <a:ln w="9525">
            <a:solidFill>
              <a:schemeClr val="tx1"/>
            </a:solidFill>
            <a:prstDash val="dash"/>
            <a:extLst>
              <a:ext uri="{C807C97D-BFC1-408E-A445-0C87EB9F89A2}">
                <ask:lineSketchStyleProps xmlns:ask="http://schemas.microsoft.com/office/drawing/2018/sketchyshapes" sd="41216328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b="1" dirty="0" err="1">
                <a:solidFill>
                  <a:srgbClr val="002060"/>
                </a:solidFill>
                <a:latin typeface="#9Slide03 SFU Futura_12" panose="020B0604020202020204" charset="0"/>
                <a:cs typeface="Arial" panose="020B0604020202020204" pitchFamily="34" charset="0"/>
              </a:rPr>
              <a:t>Quan</a:t>
            </a:r>
            <a:r>
              <a:rPr lang="en-US" sz="3200" b="1" dirty="0">
                <a:solidFill>
                  <a:srgbClr val="002060"/>
                </a:solidFill>
                <a:latin typeface="#9Slide03 SFU Futura_12" panose="020B0604020202020204" charset="0"/>
                <a:cs typeface="Arial" panose="020B0604020202020204" pitchFamily="34" charset="0"/>
              </a:rPr>
              <a:t> </a:t>
            </a:r>
            <a:r>
              <a:rPr lang="en-US" sz="3200" b="1" dirty="0" err="1">
                <a:solidFill>
                  <a:srgbClr val="002060"/>
                </a:solidFill>
                <a:latin typeface="#9Slide03 SFU Futura_12" panose="020B0604020202020204" charset="0"/>
                <a:cs typeface="Arial" panose="020B0604020202020204" pitchFamily="34" charset="0"/>
              </a:rPr>
              <a:t>sát</a:t>
            </a:r>
            <a:r>
              <a:rPr lang="en-US" sz="3200" b="1" dirty="0">
                <a:solidFill>
                  <a:srgbClr val="002060"/>
                </a:solidFill>
                <a:latin typeface="#9Slide03 SFU Futura_12" panose="020B0604020202020204" charset="0"/>
                <a:cs typeface="Arial" panose="020B0604020202020204" pitchFamily="34" charset="0"/>
              </a:rPr>
              <a:t> </a:t>
            </a:r>
            <a:r>
              <a:rPr lang="en-US" sz="3200" b="1" dirty="0" err="1">
                <a:solidFill>
                  <a:srgbClr val="002060"/>
                </a:solidFill>
                <a:latin typeface="#9Slide03 SFU Futura_12" panose="020B0604020202020204" charset="0"/>
                <a:cs typeface="Arial" panose="020B0604020202020204" pitchFamily="34" charset="0"/>
              </a:rPr>
              <a:t>hình</a:t>
            </a:r>
            <a:r>
              <a:rPr lang="en-US" sz="3200" b="1" dirty="0">
                <a:solidFill>
                  <a:srgbClr val="002060"/>
                </a:solidFill>
                <a:latin typeface="#9Slide03 SFU Futura_12" panose="020B0604020202020204" charset="0"/>
                <a:cs typeface="Arial" panose="020B0604020202020204" pitchFamily="34" charset="0"/>
              </a:rPr>
              <a:t> </a:t>
            </a:r>
            <a:r>
              <a:rPr lang="en-US" sz="3200" b="1" dirty="0" err="1">
                <a:solidFill>
                  <a:srgbClr val="002060"/>
                </a:solidFill>
                <a:latin typeface="#9Slide03 SFU Futura_12" panose="020B0604020202020204" charset="0"/>
                <a:cs typeface="Arial" panose="020B0604020202020204" pitchFamily="34" charset="0"/>
              </a:rPr>
              <a:t>ảnh</a:t>
            </a:r>
            <a:r>
              <a:rPr lang="en-US" sz="3200" b="1" dirty="0">
                <a:solidFill>
                  <a:srgbClr val="002060"/>
                </a:solidFill>
                <a:latin typeface="#9Slide03 SFU Futura_12" panose="020B0604020202020204" charset="0"/>
                <a:cs typeface="Arial" panose="020B0604020202020204" pitchFamily="34" charset="0"/>
              </a:rPr>
              <a:t>, </a:t>
            </a:r>
            <a:r>
              <a:rPr lang="en-US" sz="3200" b="1" dirty="0" err="1">
                <a:solidFill>
                  <a:srgbClr val="002060"/>
                </a:solidFill>
                <a:latin typeface="#9Slide03 SFU Futura_12" panose="020B0604020202020204" charset="0"/>
                <a:cs typeface="Arial" panose="020B0604020202020204" pitchFamily="34" charset="0"/>
              </a:rPr>
              <a:t>hãy</a:t>
            </a:r>
            <a:r>
              <a:rPr lang="en-US" sz="3200" b="1" dirty="0">
                <a:solidFill>
                  <a:srgbClr val="002060"/>
                </a:solidFill>
                <a:latin typeface="#9Slide03 SFU Futura_12" panose="020B0604020202020204" charset="0"/>
                <a:cs typeface="Arial" panose="020B0604020202020204" pitchFamily="34" charset="0"/>
              </a:rPr>
              <a:t> </a:t>
            </a:r>
            <a:r>
              <a:rPr lang="en-US" sz="3200" b="1" dirty="0" err="1">
                <a:solidFill>
                  <a:srgbClr val="002060"/>
                </a:solidFill>
                <a:latin typeface="#9Slide03 SFU Futura_12" panose="020B0604020202020204" charset="0"/>
                <a:cs typeface="Arial" panose="020B0604020202020204" pitchFamily="34" charset="0"/>
              </a:rPr>
              <a:t>ghép</a:t>
            </a:r>
            <a:r>
              <a:rPr lang="en-US" sz="3200" b="1" dirty="0">
                <a:solidFill>
                  <a:srgbClr val="002060"/>
                </a:solidFill>
                <a:latin typeface="#9Slide03 SFU Futura_12" panose="020B0604020202020204" charset="0"/>
                <a:cs typeface="Arial" panose="020B0604020202020204" pitchFamily="34" charset="0"/>
              </a:rPr>
              <a:t> </a:t>
            </a:r>
            <a:r>
              <a:rPr lang="en-US" sz="3200" b="1" dirty="0" err="1">
                <a:solidFill>
                  <a:srgbClr val="002060"/>
                </a:solidFill>
                <a:latin typeface="#9Slide03 SFU Futura_12" panose="020B0604020202020204" charset="0"/>
                <a:cs typeface="Arial" panose="020B0604020202020204" pitchFamily="34" charset="0"/>
              </a:rPr>
              <a:t>từ</a:t>
            </a:r>
            <a:r>
              <a:rPr lang="en-US" sz="3200" b="1" dirty="0">
                <a:solidFill>
                  <a:srgbClr val="002060"/>
                </a:solidFill>
                <a:latin typeface="#9Slide03 SFU Futura_12" panose="020B0604020202020204" charset="0"/>
                <a:cs typeface="Arial" panose="020B0604020202020204" pitchFamily="34" charset="0"/>
              </a:rPr>
              <a:t> </a:t>
            </a:r>
            <a:r>
              <a:rPr lang="en-US" sz="3200" b="1" dirty="0" err="1">
                <a:solidFill>
                  <a:srgbClr val="002060"/>
                </a:solidFill>
                <a:latin typeface="#9Slide03 SFU Futura_12" panose="020B0604020202020204" charset="0"/>
                <a:cs typeface="Arial" panose="020B0604020202020204" pitchFamily="34" charset="0"/>
              </a:rPr>
              <a:t>khóa</a:t>
            </a:r>
            <a:r>
              <a:rPr lang="en-US" sz="3200" b="1" dirty="0">
                <a:solidFill>
                  <a:srgbClr val="002060"/>
                </a:solidFill>
                <a:latin typeface="#9Slide03 SFU Futura_12" panose="020B0604020202020204" charset="0"/>
                <a:cs typeface="Arial" panose="020B0604020202020204" pitchFamily="34" charset="0"/>
              </a:rPr>
              <a:t> </a:t>
            </a:r>
            <a:r>
              <a:rPr lang="en-US" sz="3200" b="1" dirty="0" err="1">
                <a:solidFill>
                  <a:srgbClr val="002060"/>
                </a:solidFill>
                <a:latin typeface="#9Slide03 SFU Futura_12" panose="020B0604020202020204" charset="0"/>
                <a:cs typeface="Arial" panose="020B0604020202020204" pitchFamily="34" charset="0"/>
              </a:rPr>
              <a:t>với</a:t>
            </a:r>
            <a:r>
              <a:rPr lang="en-US" sz="3200" b="1" dirty="0">
                <a:solidFill>
                  <a:srgbClr val="002060"/>
                </a:solidFill>
                <a:latin typeface="#9Slide03 SFU Futura_12" panose="020B0604020202020204" charset="0"/>
                <a:cs typeface="Arial" panose="020B0604020202020204" pitchFamily="34" charset="0"/>
              </a:rPr>
              <a:t> </a:t>
            </a:r>
            <a:r>
              <a:rPr lang="en-US" sz="3200" b="1" dirty="0" err="1">
                <a:solidFill>
                  <a:srgbClr val="002060"/>
                </a:solidFill>
                <a:latin typeface="#9Slide03 SFU Futura_12" panose="020B0604020202020204" charset="0"/>
                <a:cs typeface="Arial" panose="020B0604020202020204" pitchFamily="34" charset="0"/>
              </a:rPr>
              <a:t>hình</a:t>
            </a:r>
            <a:r>
              <a:rPr lang="en-US" sz="3200" b="1" dirty="0">
                <a:solidFill>
                  <a:srgbClr val="002060"/>
                </a:solidFill>
                <a:latin typeface="#9Slide03 SFU Futura_12" panose="020B0604020202020204" charset="0"/>
                <a:cs typeface="Arial" panose="020B0604020202020204" pitchFamily="34" charset="0"/>
              </a:rPr>
              <a:t> </a:t>
            </a:r>
            <a:r>
              <a:rPr lang="en-US" sz="3200" b="1" dirty="0" err="1">
                <a:solidFill>
                  <a:srgbClr val="002060"/>
                </a:solidFill>
                <a:latin typeface="#9Slide03 SFU Futura_12" panose="020B0604020202020204" charset="0"/>
                <a:cs typeface="Arial" panose="020B0604020202020204" pitchFamily="34" charset="0"/>
              </a:rPr>
              <a:t>sao</a:t>
            </a:r>
            <a:r>
              <a:rPr lang="en-US" sz="3200" b="1" dirty="0">
                <a:solidFill>
                  <a:srgbClr val="002060"/>
                </a:solidFill>
                <a:latin typeface="#9Slide03 SFU Futura_12" panose="020B0604020202020204" charset="0"/>
                <a:cs typeface="Arial" panose="020B0604020202020204" pitchFamily="34" charset="0"/>
              </a:rPr>
              <a:t> </a:t>
            </a:r>
            <a:r>
              <a:rPr lang="en-US" sz="3200" b="1" dirty="0" err="1">
                <a:solidFill>
                  <a:srgbClr val="002060"/>
                </a:solidFill>
                <a:latin typeface="#9Slide03 SFU Futura_12" panose="020B0604020202020204" charset="0"/>
                <a:cs typeface="Arial" panose="020B0604020202020204" pitchFamily="34" charset="0"/>
              </a:rPr>
              <a:t>cho</a:t>
            </a:r>
            <a:r>
              <a:rPr lang="en-US" sz="3200" b="1" dirty="0">
                <a:solidFill>
                  <a:srgbClr val="002060"/>
                </a:solidFill>
                <a:latin typeface="#9Slide03 SFU Futura_12" panose="020B0604020202020204" charset="0"/>
                <a:cs typeface="Arial" panose="020B0604020202020204" pitchFamily="34" charset="0"/>
              </a:rPr>
              <a:t> </a:t>
            </a:r>
            <a:r>
              <a:rPr lang="en-US" sz="3200" b="1" dirty="0" err="1">
                <a:solidFill>
                  <a:srgbClr val="002060"/>
                </a:solidFill>
                <a:latin typeface="#9Slide03 SFU Futura_12" panose="020B0604020202020204" charset="0"/>
                <a:cs typeface="Arial" panose="020B0604020202020204" pitchFamily="34" charset="0"/>
              </a:rPr>
              <a:t>phù</a:t>
            </a:r>
            <a:r>
              <a:rPr lang="en-US" sz="3200" b="1" dirty="0">
                <a:solidFill>
                  <a:srgbClr val="002060"/>
                </a:solidFill>
                <a:latin typeface="#9Slide03 SFU Futura_12" panose="020B0604020202020204" charset="0"/>
                <a:cs typeface="Arial" panose="020B0604020202020204" pitchFamily="34" charset="0"/>
              </a:rPr>
              <a:t> </a:t>
            </a:r>
            <a:r>
              <a:rPr lang="en-US" sz="3200" b="1" dirty="0" err="1">
                <a:solidFill>
                  <a:srgbClr val="002060"/>
                </a:solidFill>
                <a:latin typeface="#9Slide03 SFU Futura_12" panose="020B0604020202020204" charset="0"/>
                <a:cs typeface="Arial" panose="020B0604020202020204" pitchFamily="34" charset="0"/>
              </a:rPr>
              <a:t>hợp</a:t>
            </a:r>
            <a:r>
              <a:rPr lang="en-US" sz="3200" b="1" dirty="0">
                <a:solidFill>
                  <a:srgbClr val="002060"/>
                </a:solidFill>
                <a:latin typeface="#9Slide03 SFU Futura_12" panose="020B0604020202020204" charset="0"/>
                <a:cs typeface="Arial" panose="020B0604020202020204" pitchFamily="34" charset="0"/>
              </a:rPr>
              <a:t>?   </a:t>
            </a:r>
          </a:p>
        </p:txBody>
      </p:sp>
      <p:pic>
        <p:nvPicPr>
          <p:cNvPr id="12" name="Picture 11">
            <a:extLst>
              <a:ext uri="{FF2B5EF4-FFF2-40B4-BE49-F238E27FC236}">
                <a16:creationId xmlns:a16="http://schemas.microsoft.com/office/drawing/2014/main" id="{1A267151-4785-4F1B-8629-F3E9DD92FF61}"/>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724" b="98851" l="10000" r="90000">
                        <a14:foregroundMark x1="33448" y1="6322" x2="33448" y2="6322"/>
                        <a14:foregroundMark x1="37586" y1="40805" x2="37586" y2="40805"/>
                        <a14:foregroundMark x1="28276" y1="36207" x2="28276" y2="36207"/>
                        <a14:foregroundMark x1="22414" y1="95977" x2="22414" y2="95977"/>
                        <a14:foregroundMark x1="79655" y1="44253" x2="79655" y2="44253"/>
                        <a14:foregroundMark x1="72414" y1="59195" x2="72414" y2="59195"/>
                        <a14:foregroundMark x1="40345" y1="94828" x2="40345" y2="94828"/>
                        <a14:foregroundMark x1="49310" y1="94828" x2="50000" y2="94828"/>
                        <a14:foregroundMark x1="59655" y1="87356" x2="59655" y2="87356"/>
                        <a14:foregroundMark x1="58621" y1="94253" x2="58621" y2="94253"/>
                        <a14:foregroundMark x1="57586" y1="96552" x2="57586" y2="96552"/>
                        <a14:foregroundMark x1="53103" y1="95402" x2="53103" y2="95402"/>
                        <a14:foregroundMark x1="46897" y1="93103" x2="46897" y2="90230"/>
                        <a14:foregroundMark x1="46897" y1="88506" x2="46897" y2="88506"/>
                        <a14:foregroundMark x1="41379" y1="95402" x2="40345" y2="94828"/>
                        <a14:foregroundMark x1="38966" y1="90805" x2="38966" y2="90805"/>
                        <a14:foregroundMark x1="36207" y1="89080" x2="36207" y2="89080"/>
                        <a14:foregroundMark x1="19310" y1="97701" x2="19310" y2="97701"/>
                        <a14:foregroundMark x1="20345" y1="98851" x2="18276" y2="95977"/>
                        <a14:foregroundMark x1="16207" y1="92529" x2="16207" y2="92529"/>
                        <a14:foregroundMark x1="16207" y1="91379" x2="16207" y2="89080"/>
                        <a14:foregroundMark x1="17586" y1="82759" x2="17586" y2="82759"/>
                        <a14:foregroundMark x1="18966" y1="77011" x2="18966" y2="77011"/>
                        <a14:foregroundMark x1="22069" y1="69540" x2="22069" y2="69540"/>
                        <a14:foregroundMark x1="22069" y1="69540" x2="22069" y2="69540"/>
                        <a14:foregroundMark x1="16897" y1="75287" x2="16897" y2="75287"/>
                        <a14:foregroundMark x1="18621" y1="81034" x2="18276" y2="78161"/>
                        <a14:foregroundMark x1="17586" y1="69540" x2="17586" y2="69540"/>
                        <a14:foregroundMark x1="18621" y1="67816" x2="18621" y2="67816"/>
                        <a14:foregroundMark x1="20000" y1="64943" x2="18621" y2="64943"/>
                        <a14:foregroundMark x1="17241" y1="62069" x2="17241" y2="62069"/>
                        <a14:foregroundMark x1="16897" y1="60920" x2="16897" y2="58621"/>
                        <a14:foregroundMark x1="16897" y1="57471" x2="16897" y2="56322"/>
                        <a14:foregroundMark x1="16897" y1="55747" x2="16897" y2="54023"/>
                        <a14:foregroundMark x1="16552" y1="53448" x2="16552" y2="50000"/>
                        <a14:foregroundMark x1="16552" y1="48276" x2="16552" y2="45977"/>
                        <a14:foregroundMark x1="16552" y1="45977" x2="16552" y2="44253"/>
                        <a14:foregroundMark x1="16552" y1="44253" x2="16552" y2="42529"/>
                        <a14:foregroundMark x1="16552" y1="37356" x2="16552" y2="35632"/>
                        <a14:foregroundMark x1="16552" y1="35057" x2="16552" y2="33333"/>
                        <a14:foregroundMark x1="16552" y1="32759" x2="16552" y2="30460"/>
                        <a14:foregroundMark x1="16552" y1="26437" x2="16552" y2="23563"/>
                        <a14:foregroundMark x1="16897" y1="23563" x2="17931" y2="20115"/>
                        <a14:foregroundMark x1="18621" y1="17816" x2="19310" y2="16667"/>
                        <a14:foregroundMark x1="19655" y1="15517" x2="19655" y2="13793"/>
                        <a14:foregroundMark x1="19655" y1="9195" x2="19655" y2="9195"/>
                        <a14:foregroundMark x1="21724" y1="8046" x2="23793" y2="6322"/>
                        <a14:foregroundMark x1="24483" y1="5747" x2="25517" y2="5747"/>
                        <a14:foregroundMark x1="25517" y1="5172" x2="25517" y2="5172"/>
                        <a14:foregroundMark x1="27931" y1="5172" x2="27931" y2="5172"/>
                        <a14:foregroundMark x1="27931" y1="5172" x2="28966" y2="4598"/>
                        <a14:foregroundMark x1="28966" y1="4023" x2="28966" y2="4023"/>
                        <a14:foregroundMark x1="38621" y1="1724" x2="39655" y2="1724"/>
                        <a14:foregroundMark x1="42069" y1="2874" x2="43448" y2="3448"/>
                        <a14:foregroundMark x1="45172" y1="4598" x2="45172" y2="4598"/>
                        <a14:foregroundMark x1="47241" y1="5172" x2="49655" y2="6322"/>
                        <a14:foregroundMark x1="51379" y1="6897" x2="51379" y2="6897"/>
                        <a14:foregroundMark x1="53448" y1="9195" x2="53448" y2="9195"/>
                        <a14:foregroundMark x1="54483" y1="10345" x2="54483" y2="10345"/>
                        <a14:foregroundMark x1="55172" y1="13793" x2="55172" y2="13793"/>
                        <a14:foregroundMark x1="56207" y1="16092" x2="56207" y2="16092"/>
                        <a14:foregroundMark x1="60000" y1="17241" x2="61724" y2="20690"/>
                        <a14:foregroundMark x1="62759" y1="22989" x2="62759" y2="22989"/>
                        <a14:foregroundMark x1="64483" y1="26437" x2="64483" y2="26437"/>
                        <a14:foregroundMark x1="64828" y1="26437" x2="64828" y2="26437"/>
                        <a14:foregroundMark x1="52759" y1="3448" x2="55517" y2="9770"/>
                        <a14:foregroundMark x1="56897" y1="13793" x2="56897" y2="13793"/>
                        <a14:foregroundMark x1="57241" y1="14943" x2="57241" y2="14943"/>
                        <a14:foregroundMark x1="60345" y1="22414" x2="60345" y2="24138"/>
                        <a14:foregroundMark x1="61034" y1="25862" x2="61034" y2="25862"/>
                        <a14:foregroundMark x1="62069" y1="31609" x2="62069" y2="34483"/>
                        <a14:foregroundMark x1="62759" y1="36782" x2="62759" y2="39655"/>
                        <a14:foregroundMark x1="62759" y1="41954" x2="62759" y2="41954"/>
                        <a14:foregroundMark x1="62759" y1="43678" x2="62759" y2="43678"/>
                        <a14:foregroundMark x1="61724" y1="47126" x2="61724" y2="47126"/>
                        <a14:foregroundMark x1="61034" y1="48851" x2="61034" y2="48851"/>
                        <a14:foregroundMark x1="61034" y1="51724" x2="61034" y2="53448"/>
                        <a14:foregroundMark x1="61379" y1="57471" x2="61379" y2="57471"/>
                        <a14:foregroundMark x1="62069" y1="63793" x2="62069" y2="63793"/>
                        <a14:foregroundMark x1="62414" y1="67241" x2="62414" y2="67241"/>
                        <a14:foregroundMark x1="63103" y1="74138" x2="63103" y2="74138"/>
                        <a14:foregroundMark x1="63103" y1="76437" x2="63103" y2="79310"/>
                        <a14:foregroundMark x1="63103" y1="82759" x2="63103" y2="82759"/>
                        <a14:foregroundMark x1="63103" y1="85057" x2="63103" y2="85057"/>
                        <a14:foregroundMark x1="61379" y1="72414" x2="61379" y2="72414"/>
                        <a14:foregroundMark x1="60690" y1="68391" x2="60690" y2="66092"/>
                        <a14:foregroundMark x1="60690" y1="64943" x2="60000" y2="63218"/>
                        <a14:foregroundMark x1="62414" y1="89080" x2="62414" y2="91379"/>
                        <a14:foregroundMark x1="61379" y1="95977" x2="59310" y2="95977"/>
                        <a14:foregroundMark x1="57931" y1="96552" x2="53793" y2="96552"/>
                        <a14:foregroundMark x1="53448" y1="96552" x2="53448" y2="96552"/>
                        <a14:foregroundMark x1="39655" y1="96552" x2="37586" y2="96552"/>
                        <a14:foregroundMark x1="34828" y1="97126" x2="34828" y2="97126"/>
                        <a14:foregroundMark x1="33448" y1="97701" x2="33448" y2="97701"/>
                        <a14:foregroundMark x1="70690" y1="63793" x2="70690" y2="63793"/>
                        <a14:foregroundMark x1="71034" y1="50000" x2="71034" y2="50000"/>
                        <a14:foregroundMark x1="71034" y1="50000" x2="71034" y2="50000"/>
                        <a14:foregroundMark x1="70690" y1="43678" x2="71034" y2="46552"/>
                        <a14:foregroundMark x1="72414" y1="47126" x2="73448" y2="48851"/>
                        <a14:foregroundMark x1="74828" y1="56322" x2="74828" y2="58621"/>
                        <a14:foregroundMark x1="72414" y1="59770" x2="72414" y2="59770"/>
                        <a14:foregroundMark x1="70690" y1="59195" x2="70690" y2="59195"/>
                        <a14:foregroundMark x1="70690" y1="57471" x2="70690" y2="57471"/>
                        <a14:foregroundMark x1="78621" y1="44828" x2="78621" y2="44828"/>
                        <a14:foregroundMark x1="79310" y1="41379" x2="80690" y2="39655"/>
                        <a14:foregroundMark x1="81034" y1="38506" x2="81034" y2="38506"/>
                        <a14:foregroundMark x1="81379" y1="32759" x2="81379" y2="32759"/>
                        <a14:foregroundMark x1="81379" y1="32184" x2="81379" y2="32184"/>
                        <a14:foregroundMark x1="80690" y1="30460" x2="79310" y2="29310"/>
                        <a14:foregroundMark x1="75517" y1="24138" x2="75517" y2="24138"/>
                        <a14:foregroundMark x1="73793" y1="24713" x2="73793" y2="24713"/>
                        <a14:foregroundMark x1="70690" y1="25862" x2="69310" y2="26437"/>
                        <a14:foregroundMark x1="68621" y1="29885" x2="68621" y2="29885"/>
                      </a14:backgroundRemoval>
                    </a14:imgEffect>
                  </a14:imgLayer>
                </a14:imgProps>
              </a:ext>
            </a:extLst>
          </a:blip>
          <a:srcRect l="16079" r="12894"/>
          <a:stretch/>
        </p:blipFill>
        <p:spPr>
          <a:xfrm>
            <a:off x="10848526" y="22496"/>
            <a:ext cx="1320526" cy="1115500"/>
          </a:xfrm>
          <a:prstGeom prst="rect">
            <a:avLst/>
          </a:prstGeom>
        </p:spPr>
      </p:pic>
      <p:sp>
        <p:nvSpPr>
          <p:cNvPr id="13" name="Rectangle: Rounded Corners 19">
            <a:extLst>
              <a:ext uri="{FF2B5EF4-FFF2-40B4-BE49-F238E27FC236}">
                <a16:creationId xmlns:a16="http://schemas.microsoft.com/office/drawing/2014/main" id="{8E52A455-D55A-4F26-8880-79789F26D498}"/>
              </a:ext>
            </a:extLst>
          </p:cNvPr>
          <p:cNvSpPr/>
          <p:nvPr/>
        </p:nvSpPr>
        <p:spPr>
          <a:xfrm>
            <a:off x="9448801" y="3546493"/>
            <a:ext cx="2593962" cy="509809"/>
          </a:xfrm>
          <a:custGeom>
            <a:avLst/>
            <a:gdLst>
              <a:gd name="connsiteX0" fmla="*/ 0 w 2593962"/>
              <a:gd name="connsiteY0" fmla="*/ 84970 h 509809"/>
              <a:gd name="connsiteX1" fmla="*/ 84970 w 2593962"/>
              <a:gd name="connsiteY1" fmla="*/ 0 h 509809"/>
              <a:gd name="connsiteX2" fmla="*/ 618255 w 2593962"/>
              <a:gd name="connsiteY2" fmla="*/ 0 h 509809"/>
              <a:gd name="connsiteX3" fmla="*/ 1200020 w 2593962"/>
              <a:gd name="connsiteY3" fmla="*/ 0 h 509809"/>
              <a:gd name="connsiteX4" fmla="*/ 1781785 w 2593962"/>
              <a:gd name="connsiteY4" fmla="*/ 0 h 509809"/>
              <a:gd name="connsiteX5" fmla="*/ 2508992 w 2593962"/>
              <a:gd name="connsiteY5" fmla="*/ 0 h 509809"/>
              <a:gd name="connsiteX6" fmla="*/ 2593962 w 2593962"/>
              <a:gd name="connsiteY6" fmla="*/ 84970 h 509809"/>
              <a:gd name="connsiteX7" fmla="*/ 2593962 w 2593962"/>
              <a:gd name="connsiteY7" fmla="*/ 424839 h 509809"/>
              <a:gd name="connsiteX8" fmla="*/ 2508992 w 2593962"/>
              <a:gd name="connsiteY8" fmla="*/ 509809 h 509809"/>
              <a:gd name="connsiteX9" fmla="*/ 1878746 w 2593962"/>
              <a:gd name="connsiteY9" fmla="*/ 509809 h 509809"/>
              <a:gd name="connsiteX10" fmla="*/ 1345461 w 2593962"/>
              <a:gd name="connsiteY10" fmla="*/ 509809 h 509809"/>
              <a:gd name="connsiteX11" fmla="*/ 690976 w 2593962"/>
              <a:gd name="connsiteY11" fmla="*/ 509809 h 509809"/>
              <a:gd name="connsiteX12" fmla="*/ 84970 w 2593962"/>
              <a:gd name="connsiteY12" fmla="*/ 509809 h 509809"/>
              <a:gd name="connsiteX13" fmla="*/ 0 w 2593962"/>
              <a:gd name="connsiteY13" fmla="*/ 424839 h 509809"/>
              <a:gd name="connsiteX14" fmla="*/ 0 w 2593962"/>
              <a:gd name="connsiteY14" fmla="*/ 84970 h 50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93962" h="509809" fill="none" extrusionOk="0">
                <a:moveTo>
                  <a:pt x="0" y="84970"/>
                </a:moveTo>
                <a:cubicBezTo>
                  <a:pt x="-932" y="33336"/>
                  <a:pt x="46988" y="6528"/>
                  <a:pt x="84970" y="0"/>
                </a:cubicBezTo>
                <a:cubicBezTo>
                  <a:pt x="284225" y="15050"/>
                  <a:pt x="467798" y="-14707"/>
                  <a:pt x="618255" y="0"/>
                </a:cubicBezTo>
                <a:cubicBezTo>
                  <a:pt x="768713" y="14707"/>
                  <a:pt x="1077751" y="5274"/>
                  <a:pt x="1200020" y="0"/>
                </a:cubicBezTo>
                <a:cubicBezTo>
                  <a:pt x="1322289" y="-5274"/>
                  <a:pt x="1582452" y="-3399"/>
                  <a:pt x="1781785" y="0"/>
                </a:cubicBezTo>
                <a:cubicBezTo>
                  <a:pt x="1981119" y="3399"/>
                  <a:pt x="2234539" y="-11815"/>
                  <a:pt x="2508992" y="0"/>
                </a:cubicBezTo>
                <a:cubicBezTo>
                  <a:pt x="2551854" y="-4966"/>
                  <a:pt x="2593533" y="39252"/>
                  <a:pt x="2593962" y="84970"/>
                </a:cubicBezTo>
                <a:cubicBezTo>
                  <a:pt x="2604320" y="205535"/>
                  <a:pt x="2604449" y="342004"/>
                  <a:pt x="2593962" y="424839"/>
                </a:cubicBezTo>
                <a:cubicBezTo>
                  <a:pt x="2591289" y="477890"/>
                  <a:pt x="2563438" y="516240"/>
                  <a:pt x="2508992" y="509809"/>
                </a:cubicBezTo>
                <a:cubicBezTo>
                  <a:pt x="2366046" y="483715"/>
                  <a:pt x="2167724" y="488880"/>
                  <a:pt x="1878746" y="509809"/>
                </a:cubicBezTo>
                <a:cubicBezTo>
                  <a:pt x="1589768" y="530738"/>
                  <a:pt x="1485820" y="523081"/>
                  <a:pt x="1345461" y="509809"/>
                </a:cubicBezTo>
                <a:cubicBezTo>
                  <a:pt x="1205103" y="496537"/>
                  <a:pt x="895697" y="510629"/>
                  <a:pt x="690976" y="509809"/>
                </a:cubicBezTo>
                <a:cubicBezTo>
                  <a:pt x="486255" y="508989"/>
                  <a:pt x="386343" y="517051"/>
                  <a:pt x="84970" y="509809"/>
                </a:cubicBezTo>
                <a:cubicBezTo>
                  <a:pt x="45187" y="509494"/>
                  <a:pt x="3000" y="474217"/>
                  <a:pt x="0" y="424839"/>
                </a:cubicBezTo>
                <a:cubicBezTo>
                  <a:pt x="9318" y="288515"/>
                  <a:pt x="-5323" y="181884"/>
                  <a:pt x="0" y="84970"/>
                </a:cubicBezTo>
                <a:close/>
              </a:path>
              <a:path w="2593962" h="509809" stroke="0" extrusionOk="0">
                <a:moveTo>
                  <a:pt x="0" y="84970"/>
                </a:moveTo>
                <a:cubicBezTo>
                  <a:pt x="3828" y="34864"/>
                  <a:pt x="36081" y="6732"/>
                  <a:pt x="84970" y="0"/>
                </a:cubicBezTo>
                <a:cubicBezTo>
                  <a:pt x="246995" y="15296"/>
                  <a:pt x="459272" y="-3348"/>
                  <a:pt x="642495" y="0"/>
                </a:cubicBezTo>
                <a:cubicBezTo>
                  <a:pt x="825719" y="3348"/>
                  <a:pt x="1088812" y="-5104"/>
                  <a:pt x="1224260" y="0"/>
                </a:cubicBezTo>
                <a:cubicBezTo>
                  <a:pt x="1359708" y="5104"/>
                  <a:pt x="1635262" y="-12071"/>
                  <a:pt x="1878746" y="0"/>
                </a:cubicBezTo>
                <a:cubicBezTo>
                  <a:pt x="2122230" y="12071"/>
                  <a:pt x="2329366" y="-25387"/>
                  <a:pt x="2508992" y="0"/>
                </a:cubicBezTo>
                <a:cubicBezTo>
                  <a:pt x="2554123" y="3501"/>
                  <a:pt x="2598721" y="44440"/>
                  <a:pt x="2593962" y="84970"/>
                </a:cubicBezTo>
                <a:cubicBezTo>
                  <a:pt x="2608856" y="236058"/>
                  <a:pt x="2587559" y="341621"/>
                  <a:pt x="2593962" y="424839"/>
                </a:cubicBezTo>
                <a:cubicBezTo>
                  <a:pt x="2584870" y="474365"/>
                  <a:pt x="2553658" y="508608"/>
                  <a:pt x="2508992" y="509809"/>
                </a:cubicBezTo>
                <a:cubicBezTo>
                  <a:pt x="2280168" y="505867"/>
                  <a:pt x="2159017" y="519443"/>
                  <a:pt x="1878746" y="509809"/>
                </a:cubicBezTo>
                <a:cubicBezTo>
                  <a:pt x="1598475" y="500175"/>
                  <a:pt x="1588753" y="517931"/>
                  <a:pt x="1345461" y="509809"/>
                </a:cubicBezTo>
                <a:cubicBezTo>
                  <a:pt x="1102169" y="501687"/>
                  <a:pt x="954505" y="520313"/>
                  <a:pt x="690976" y="509809"/>
                </a:cubicBezTo>
                <a:cubicBezTo>
                  <a:pt x="427448" y="499305"/>
                  <a:pt x="282431" y="482985"/>
                  <a:pt x="84970" y="509809"/>
                </a:cubicBezTo>
                <a:cubicBezTo>
                  <a:pt x="42081" y="516436"/>
                  <a:pt x="-7652" y="475911"/>
                  <a:pt x="0" y="424839"/>
                </a:cubicBezTo>
                <a:cubicBezTo>
                  <a:pt x="-6756" y="306117"/>
                  <a:pt x="-7159" y="177033"/>
                  <a:pt x="0" y="84970"/>
                </a:cubicBezTo>
                <a:close/>
              </a:path>
            </a:pathLst>
          </a:custGeom>
          <a:solidFill>
            <a:srgbClr val="E4D2F2"/>
          </a:solidFill>
          <a:ln w="9525">
            <a:solidFill>
              <a:schemeClr val="tx1"/>
            </a:solidFill>
            <a:prstDash val="solid"/>
            <a:extLst>
              <a:ext uri="{C807C97D-BFC1-408E-A445-0C87EB9F89A2}">
                <ask:lineSketchStyleProps xmlns:ask="http://schemas.microsoft.com/office/drawing/2018/sketchyshapes" sd="41216328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b="1" dirty="0" err="1">
                <a:solidFill>
                  <a:srgbClr val="002060"/>
                </a:solidFill>
                <a:latin typeface="#9Slide03 SFU Futura_12" panose="020B0604020202020204" charset="0"/>
                <a:cs typeface="Arial" panose="020B0604020202020204" pitchFamily="34" charset="0"/>
              </a:rPr>
              <a:t>Nước</a:t>
            </a:r>
            <a:r>
              <a:rPr lang="en-US" sz="3200" b="1" dirty="0">
                <a:solidFill>
                  <a:srgbClr val="002060"/>
                </a:solidFill>
                <a:latin typeface="#9Slide03 SFU Futura_12" panose="020B0604020202020204" charset="0"/>
                <a:cs typeface="Arial" panose="020B0604020202020204" pitchFamily="34" charset="0"/>
              </a:rPr>
              <a:t> ở </a:t>
            </a:r>
            <a:r>
              <a:rPr lang="en-US" sz="3200" b="1" dirty="0" err="1">
                <a:solidFill>
                  <a:srgbClr val="002060"/>
                </a:solidFill>
                <a:latin typeface="#9Slide03 SFU Futura_12" panose="020B0604020202020204" charset="0"/>
                <a:cs typeface="Arial" panose="020B0604020202020204" pitchFamily="34" charset="0"/>
              </a:rPr>
              <a:t>sông</a:t>
            </a:r>
            <a:endParaRPr lang="en-US" sz="3200" b="1" dirty="0">
              <a:solidFill>
                <a:srgbClr val="002060"/>
              </a:solidFill>
              <a:latin typeface="#9Slide03 SFU Futura_12" panose="020B0604020202020204" charset="0"/>
              <a:cs typeface="Arial" panose="020B0604020202020204" pitchFamily="34" charset="0"/>
            </a:endParaRPr>
          </a:p>
        </p:txBody>
      </p:sp>
      <p:sp>
        <p:nvSpPr>
          <p:cNvPr id="14" name="Rectangle: Rounded Corners 19">
            <a:extLst>
              <a:ext uri="{FF2B5EF4-FFF2-40B4-BE49-F238E27FC236}">
                <a16:creationId xmlns:a16="http://schemas.microsoft.com/office/drawing/2014/main" id="{8E52A455-D55A-4F26-8880-79789F26D498}"/>
              </a:ext>
            </a:extLst>
          </p:cNvPr>
          <p:cNvSpPr/>
          <p:nvPr/>
        </p:nvSpPr>
        <p:spPr>
          <a:xfrm>
            <a:off x="9448801" y="2113186"/>
            <a:ext cx="2593962" cy="509809"/>
          </a:xfrm>
          <a:custGeom>
            <a:avLst/>
            <a:gdLst>
              <a:gd name="connsiteX0" fmla="*/ 0 w 2593962"/>
              <a:gd name="connsiteY0" fmla="*/ 84970 h 509809"/>
              <a:gd name="connsiteX1" fmla="*/ 84970 w 2593962"/>
              <a:gd name="connsiteY1" fmla="*/ 0 h 509809"/>
              <a:gd name="connsiteX2" fmla="*/ 618255 w 2593962"/>
              <a:gd name="connsiteY2" fmla="*/ 0 h 509809"/>
              <a:gd name="connsiteX3" fmla="*/ 1200020 w 2593962"/>
              <a:gd name="connsiteY3" fmla="*/ 0 h 509809"/>
              <a:gd name="connsiteX4" fmla="*/ 1781785 w 2593962"/>
              <a:gd name="connsiteY4" fmla="*/ 0 h 509809"/>
              <a:gd name="connsiteX5" fmla="*/ 2508992 w 2593962"/>
              <a:gd name="connsiteY5" fmla="*/ 0 h 509809"/>
              <a:gd name="connsiteX6" fmla="*/ 2593962 w 2593962"/>
              <a:gd name="connsiteY6" fmla="*/ 84970 h 509809"/>
              <a:gd name="connsiteX7" fmla="*/ 2593962 w 2593962"/>
              <a:gd name="connsiteY7" fmla="*/ 424839 h 509809"/>
              <a:gd name="connsiteX8" fmla="*/ 2508992 w 2593962"/>
              <a:gd name="connsiteY8" fmla="*/ 509809 h 509809"/>
              <a:gd name="connsiteX9" fmla="*/ 1878746 w 2593962"/>
              <a:gd name="connsiteY9" fmla="*/ 509809 h 509809"/>
              <a:gd name="connsiteX10" fmla="*/ 1345461 w 2593962"/>
              <a:gd name="connsiteY10" fmla="*/ 509809 h 509809"/>
              <a:gd name="connsiteX11" fmla="*/ 690976 w 2593962"/>
              <a:gd name="connsiteY11" fmla="*/ 509809 h 509809"/>
              <a:gd name="connsiteX12" fmla="*/ 84970 w 2593962"/>
              <a:gd name="connsiteY12" fmla="*/ 509809 h 509809"/>
              <a:gd name="connsiteX13" fmla="*/ 0 w 2593962"/>
              <a:gd name="connsiteY13" fmla="*/ 424839 h 509809"/>
              <a:gd name="connsiteX14" fmla="*/ 0 w 2593962"/>
              <a:gd name="connsiteY14" fmla="*/ 84970 h 50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93962" h="509809" fill="none" extrusionOk="0">
                <a:moveTo>
                  <a:pt x="0" y="84970"/>
                </a:moveTo>
                <a:cubicBezTo>
                  <a:pt x="-932" y="33336"/>
                  <a:pt x="46988" y="6528"/>
                  <a:pt x="84970" y="0"/>
                </a:cubicBezTo>
                <a:cubicBezTo>
                  <a:pt x="284225" y="15050"/>
                  <a:pt x="467798" y="-14707"/>
                  <a:pt x="618255" y="0"/>
                </a:cubicBezTo>
                <a:cubicBezTo>
                  <a:pt x="768713" y="14707"/>
                  <a:pt x="1077751" y="5274"/>
                  <a:pt x="1200020" y="0"/>
                </a:cubicBezTo>
                <a:cubicBezTo>
                  <a:pt x="1322289" y="-5274"/>
                  <a:pt x="1582452" y="-3399"/>
                  <a:pt x="1781785" y="0"/>
                </a:cubicBezTo>
                <a:cubicBezTo>
                  <a:pt x="1981119" y="3399"/>
                  <a:pt x="2234539" y="-11815"/>
                  <a:pt x="2508992" y="0"/>
                </a:cubicBezTo>
                <a:cubicBezTo>
                  <a:pt x="2551854" y="-4966"/>
                  <a:pt x="2593533" y="39252"/>
                  <a:pt x="2593962" y="84970"/>
                </a:cubicBezTo>
                <a:cubicBezTo>
                  <a:pt x="2604320" y="205535"/>
                  <a:pt x="2604449" y="342004"/>
                  <a:pt x="2593962" y="424839"/>
                </a:cubicBezTo>
                <a:cubicBezTo>
                  <a:pt x="2591289" y="477890"/>
                  <a:pt x="2563438" y="516240"/>
                  <a:pt x="2508992" y="509809"/>
                </a:cubicBezTo>
                <a:cubicBezTo>
                  <a:pt x="2366046" y="483715"/>
                  <a:pt x="2167724" y="488880"/>
                  <a:pt x="1878746" y="509809"/>
                </a:cubicBezTo>
                <a:cubicBezTo>
                  <a:pt x="1589768" y="530738"/>
                  <a:pt x="1485820" y="523081"/>
                  <a:pt x="1345461" y="509809"/>
                </a:cubicBezTo>
                <a:cubicBezTo>
                  <a:pt x="1205103" y="496537"/>
                  <a:pt x="895697" y="510629"/>
                  <a:pt x="690976" y="509809"/>
                </a:cubicBezTo>
                <a:cubicBezTo>
                  <a:pt x="486255" y="508989"/>
                  <a:pt x="386343" y="517051"/>
                  <a:pt x="84970" y="509809"/>
                </a:cubicBezTo>
                <a:cubicBezTo>
                  <a:pt x="45187" y="509494"/>
                  <a:pt x="3000" y="474217"/>
                  <a:pt x="0" y="424839"/>
                </a:cubicBezTo>
                <a:cubicBezTo>
                  <a:pt x="9318" y="288515"/>
                  <a:pt x="-5323" y="181884"/>
                  <a:pt x="0" y="84970"/>
                </a:cubicBezTo>
                <a:close/>
              </a:path>
              <a:path w="2593962" h="509809" stroke="0" extrusionOk="0">
                <a:moveTo>
                  <a:pt x="0" y="84970"/>
                </a:moveTo>
                <a:cubicBezTo>
                  <a:pt x="3828" y="34864"/>
                  <a:pt x="36081" y="6732"/>
                  <a:pt x="84970" y="0"/>
                </a:cubicBezTo>
                <a:cubicBezTo>
                  <a:pt x="246995" y="15296"/>
                  <a:pt x="459272" y="-3348"/>
                  <a:pt x="642495" y="0"/>
                </a:cubicBezTo>
                <a:cubicBezTo>
                  <a:pt x="825719" y="3348"/>
                  <a:pt x="1088812" y="-5104"/>
                  <a:pt x="1224260" y="0"/>
                </a:cubicBezTo>
                <a:cubicBezTo>
                  <a:pt x="1359708" y="5104"/>
                  <a:pt x="1635262" y="-12071"/>
                  <a:pt x="1878746" y="0"/>
                </a:cubicBezTo>
                <a:cubicBezTo>
                  <a:pt x="2122230" y="12071"/>
                  <a:pt x="2329366" y="-25387"/>
                  <a:pt x="2508992" y="0"/>
                </a:cubicBezTo>
                <a:cubicBezTo>
                  <a:pt x="2554123" y="3501"/>
                  <a:pt x="2598721" y="44440"/>
                  <a:pt x="2593962" y="84970"/>
                </a:cubicBezTo>
                <a:cubicBezTo>
                  <a:pt x="2608856" y="236058"/>
                  <a:pt x="2587559" y="341621"/>
                  <a:pt x="2593962" y="424839"/>
                </a:cubicBezTo>
                <a:cubicBezTo>
                  <a:pt x="2584870" y="474365"/>
                  <a:pt x="2553658" y="508608"/>
                  <a:pt x="2508992" y="509809"/>
                </a:cubicBezTo>
                <a:cubicBezTo>
                  <a:pt x="2280168" y="505867"/>
                  <a:pt x="2159017" y="519443"/>
                  <a:pt x="1878746" y="509809"/>
                </a:cubicBezTo>
                <a:cubicBezTo>
                  <a:pt x="1598475" y="500175"/>
                  <a:pt x="1588753" y="517931"/>
                  <a:pt x="1345461" y="509809"/>
                </a:cubicBezTo>
                <a:cubicBezTo>
                  <a:pt x="1102169" y="501687"/>
                  <a:pt x="954505" y="520313"/>
                  <a:pt x="690976" y="509809"/>
                </a:cubicBezTo>
                <a:cubicBezTo>
                  <a:pt x="427448" y="499305"/>
                  <a:pt x="282431" y="482985"/>
                  <a:pt x="84970" y="509809"/>
                </a:cubicBezTo>
                <a:cubicBezTo>
                  <a:pt x="42081" y="516436"/>
                  <a:pt x="-7652" y="475911"/>
                  <a:pt x="0" y="424839"/>
                </a:cubicBezTo>
                <a:cubicBezTo>
                  <a:pt x="-6756" y="306117"/>
                  <a:pt x="-7159" y="177033"/>
                  <a:pt x="0" y="84970"/>
                </a:cubicBezTo>
                <a:close/>
              </a:path>
            </a:pathLst>
          </a:custGeom>
          <a:solidFill>
            <a:srgbClr val="E4D2F2"/>
          </a:solidFill>
          <a:ln w="9525">
            <a:solidFill>
              <a:schemeClr val="tx1"/>
            </a:solidFill>
            <a:prstDash val="solid"/>
            <a:extLst>
              <a:ext uri="{C807C97D-BFC1-408E-A445-0C87EB9F89A2}">
                <ask:lineSketchStyleProps xmlns:ask="http://schemas.microsoft.com/office/drawing/2018/sketchyshapes" sd="41216328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b="1" dirty="0" err="1">
                <a:solidFill>
                  <a:srgbClr val="002060"/>
                </a:solidFill>
                <a:latin typeface="#9Slide03 SFU Futura_12" panose="020B0604020202020204" charset="0"/>
                <a:cs typeface="Arial" panose="020B0604020202020204" pitchFamily="34" charset="0"/>
              </a:rPr>
              <a:t>Nước</a:t>
            </a:r>
            <a:r>
              <a:rPr lang="en-US" sz="3200" b="1" dirty="0">
                <a:solidFill>
                  <a:srgbClr val="002060"/>
                </a:solidFill>
                <a:latin typeface="#9Slide03 SFU Futura_12" panose="020B0604020202020204" charset="0"/>
                <a:cs typeface="Arial" panose="020B0604020202020204" pitchFamily="34" charset="0"/>
              </a:rPr>
              <a:t> ở </a:t>
            </a:r>
            <a:r>
              <a:rPr lang="en-US" sz="3200" b="1" dirty="0" err="1">
                <a:solidFill>
                  <a:srgbClr val="002060"/>
                </a:solidFill>
                <a:latin typeface="#9Slide03 SFU Futura_12" panose="020B0604020202020204" charset="0"/>
                <a:cs typeface="Arial" panose="020B0604020202020204" pitchFamily="34" charset="0"/>
              </a:rPr>
              <a:t>biển</a:t>
            </a:r>
            <a:endParaRPr lang="en-US" sz="3200" b="1" dirty="0">
              <a:solidFill>
                <a:srgbClr val="002060"/>
              </a:solidFill>
              <a:latin typeface="#9Slide03 SFU Futura_12" panose="020B0604020202020204" charset="0"/>
              <a:cs typeface="Arial" panose="020B0604020202020204" pitchFamily="34" charset="0"/>
            </a:endParaRPr>
          </a:p>
        </p:txBody>
      </p:sp>
      <p:sp>
        <p:nvSpPr>
          <p:cNvPr id="15" name="Rectangle: Rounded Corners 19">
            <a:extLst>
              <a:ext uri="{FF2B5EF4-FFF2-40B4-BE49-F238E27FC236}">
                <a16:creationId xmlns:a16="http://schemas.microsoft.com/office/drawing/2014/main" id="{8E52A455-D55A-4F26-8880-79789F26D498}"/>
              </a:ext>
            </a:extLst>
          </p:cNvPr>
          <p:cNvSpPr/>
          <p:nvPr/>
        </p:nvSpPr>
        <p:spPr>
          <a:xfrm>
            <a:off x="9448801" y="5001025"/>
            <a:ext cx="2593962" cy="509809"/>
          </a:xfrm>
          <a:custGeom>
            <a:avLst/>
            <a:gdLst>
              <a:gd name="connsiteX0" fmla="*/ 0 w 2593962"/>
              <a:gd name="connsiteY0" fmla="*/ 84970 h 509809"/>
              <a:gd name="connsiteX1" fmla="*/ 84970 w 2593962"/>
              <a:gd name="connsiteY1" fmla="*/ 0 h 509809"/>
              <a:gd name="connsiteX2" fmla="*/ 618255 w 2593962"/>
              <a:gd name="connsiteY2" fmla="*/ 0 h 509809"/>
              <a:gd name="connsiteX3" fmla="*/ 1200020 w 2593962"/>
              <a:gd name="connsiteY3" fmla="*/ 0 h 509809"/>
              <a:gd name="connsiteX4" fmla="*/ 1781785 w 2593962"/>
              <a:gd name="connsiteY4" fmla="*/ 0 h 509809"/>
              <a:gd name="connsiteX5" fmla="*/ 2508992 w 2593962"/>
              <a:gd name="connsiteY5" fmla="*/ 0 h 509809"/>
              <a:gd name="connsiteX6" fmla="*/ 2593962 w 2593962"/>
              <a:gd name="connsiteY6" fmla="*/ 84970 h 509809"/>
              <a:gd name="connsiteX7" fmla="*/ 2593962 w 2593962"/>
              <a:gd name="connsiteY7" fmla="*/ 424839 h 509809"/>
              <a:gd name="connsiteX8" fmla="*/ 2508992 w 2593962"/>
              <a:gd name="connsiteY8" fmla="*/ 509809 h 509809"/>
              <a:gd name="connsiteX9" fmla="*/ 1878746 w 2593962"/>
              <a:gd name="connsiteY9" fmla="*/ 509809 h 509809"/>
              <a:gd name="connsiteX10" fmla="*/ 1345461 w 2593962"/>
              <a:gd name="connsiteY10" fmla="*/ 509809 h 509809"/>
              <a:gd name="connsiteX11" fmla="*/ 690976 w 2593962"/>
              <a:gd name="connsiteY11" fmla="*/ 509809 h 509809"/>
              <a:gd name="connsiteX12" fmla="*/ 84970 w 2593962"/>
              <a:gd name="connsiteY12" fmla="*/ 509809 h 509809"/>
              <a:gd name="connsiteX13" fmla="*/ 0 w 2593962"/>
              <a:gd name="connsiteY13" fmla="*/ 424839 h 509809"/>
              <a:gd name="connsiteX14" fmla="*/ 0 w 2593962"/>
              <a:gd name="connsiteY14" fmla="*/ 84970 h 50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93962" h="509809" fill="none" extrusionOk="0">
                <a:moveTo>
                  <a:pt x="0" y="84970"/>
                </a:moveTo>
                <a:cubicBezTo>
                  <a:pt x="-932" y="33336"/>
                  <a:pt x="46988" y="6528"/>
                  <a:pt x="84970" y="0"/>
                </a:cubicBezTo>
                <a:cubicBezTo>
                  <a:pt x="284225" y="15050"/>
                  <a:pt x="467798" y="-14707"/>
                  <a:pt x="618255" y="0"/>
                </a:cubicBezTo>
                <a:cubicBezTo>
                  <a:pt x="768713" y="14707"/>
                  <a:pt x="1077751" y="5274"/>
                  <a:pt x="1200020" y="0"/>
                </a:cubicBezTo>
                <a:cubicBezTo>
                  <a:pt x="1322289" y="-5274"/>
                  <a:pt x="1582452" y="-3399"/>
                  <a:pt x="1781785" y="0"/>
                </a:cubicBezTo>
                <a:cubicBezTo>
                  <a:pt x="1981119" y="3399"/>
                  <a:pt x="2234539" y="-11815"/>
                  <a:pt x="2508992" y="0"/>
                </a:cubicBezTo>
                <a:cubicBezTo>
                  <a:pt x="2551854" y="-4966"/>
                  <a:pt x="2593533" y="39252"/>
                  <a:pt x="2593962" y="84970"/>
                </a:cubicBezTo>
                <a:cubicBezTo>
                  <a:pt x="2604320" y="205535"/>
                  <a:pt x="2604449" y="342004"/>
                  <a:pt x="2593962" y="424839"/>
                </a:cubicBezTo>
                <a:cubicBezTo>
                  <a:pt x="2591289" y="477890"/>
                  <a:pt x="2563438" y="516240"/>
                  <a:pt x="2508992" y="509809"/>
                </a:cubicBezTo>
                <a:cubicBezTo>
                  <a:pt x="2366046" y="483715"/>
                  <a:pt x="2167724" y="488880"/>
                  <a:pt x="1878746" y="509809"/>
                </a:cubicBezTo>
                <a:cubicBezTo>
                  <a:pt x="1589768" y="530738"/>
                  <a:pt x="1485820" y="523081"/>
                  <a:pt x="1345461" y="509809"/>
                </a:cubicBezTo>
                <a:cubicBezTo>
                  <a:pt x="1205103" y="496537"/>
                  <a:pt x="895697" y="510629"/>
                  <a:pt x="690976" y="509809"/>
                </a:cubicBezTo>
                <a:cubicBezTo>
                  <a:pt x="486255" y="508989"/>
                  <a:pt x="386343" y="517051"/>
                  <a:pt x="84970" y="509809"/>
                </a:cubicBezTo>
                <a:cubicBezTo>
                  <a:pt x="45187" y="509494"/>
                  <a:pt x="3000" y="474217"/>
                  <a:pt x="0" y="424839"/>
                </a:cubicBezTo>
                <a:cubicBezTo>
                  <a:pt x="9318" y="288515"/>
                  <a:pt x="-5323" y="181884"/>
                  <a:pt x="0" y="84970"/>
                </a:cubicBezTo>
                <a:close/>
              </a:path>
              <a:path w="2593962" h="509809" stroke="0" extrusionOk="0">
                <a:moveTo>
                  <a:pt x="0" y="84970"/>
                </a:moveTo>
                <a:cubicBezTo>
                  <a:pt x="3828" y="34864"/>
                  <a:pt x="36081" y="6732"/>
                  <a:pt x="84970" y="0"/>
                </a:cubicBezTo>
                <a:cubicBezTo>
                  <a:pt x="246995" y="15296"/>
                  <a:pt x="459272" y="-3348"/>
                  <a:pt x="642495" y="0"/>
                </a:cubicBezTo>
                <a:cubicBezTo>
                  <a:pt x="825719" y="3348"/>
                  <a:pt x="1088812" y="-5104"/>
                  <a:pt x="1224260" y="0"/>
                </a:cubicBezTo>
                <a:cubicBezTo>
                  <a:pt x="1359708" y="5104"/>
                  <a:pt x="1635262" y="-12071"/>
                  <a:pt x="1878746" y="0"/>
                </a:cubicBezTo>
                <a:cubicBezTo>
                  <a:pt x="2122230" y="12071"/>
                  <a:pt x="2329366" y="-25387"/>
                  <a:pt x="2508992" y="0"/>
                </a:cubicBezTo>
                <a:cubicBezTo>
                  <a:pt x="2554123" y="3501"/>
                  <a:pt x="2598721" y="44440"/>
                  <a:pt x="2593962" y="84970"/>
                </a:cubicBezTo>
                <a:cubicBezTo>
                  <a:pt x="2608856" y="236058"/>
                  <a:pt x="2587559" y="341621"/>
                  <a:pt x="2593962" y="424839"/>
                </a:cubicBezTo>
                <a:cubicBezTo>
                  <a:pt x="2584870" y="474365"/>
                  <a:pt x="2553658" y="508608"/>
                  <a:pt x="2508992" y="509809"/>
                </a:cubicBezTo>
                <a:cubicBezTo>
                  <a:pt x="2280168" y="505867"/>
                  <a:pt x="2159017" y="519443"/>
                  <a:pt x="1878746" y="509809"/>
                </a:cubicBezTo>
                <a:cubicBezTo>
                  <a:pt x="1598475" y="500175"/>
                  <a:pt x="1588753" y="517931"/>
                  <a:pt x="1345461" y="509809"/>
                </a:cubicBezTo>
                <a:cubicBezTo>
                  <a:pt x="1102169" y="501687"/>
                  <a:pt x="954505" y="520313"/>
                  <a:pt x="690976" y="509809"/>
                </a:cubicBezTo>
                <a:cubicBezTo>
                  <a:pt x="427448" y="499305"/>
                  <a:pt x="282431" y="482985"/>
                  <a:pt x="84970" y="509809"/>
                </a:cubicBezTo>
                <a:cubicBezTo>
                  <a:pt x="42081" y="516436"/>
                  <a:pt x="-7652" y="475911"/>
                  <a:pt x="0" y="424839"/>
                </a:cubicBezTo>
                <a:cubicBezTo>
                  <a:pt x="-6756" y="306117"/>
                  <a:pt x="-7159" y="177033"/>
                  <a:pt x="0" y="84970"/>
                </a:cubicBezTo>
                <a:close/>
              </a:path>
            </a:pathLst>
          </a:custGeom>
          <a:solidFill>
            <a:srgbClr val="E4D2F2"/>
          </a:solidFill>
          <a:ln w="9525">
            <a:solidFill>
              <a:schemeClr val="tx1"/>
            </a:solidFill>
            <a:prstDash val="solid"/>
            <a:extLst>
              <a:ext uri="{C807C97D-BFC1-408E-A445-0C87EB9F89A2}">
                <ask:lineSketchStyleProps xmlns:ask="http://schemas.microsoft.com/office/drawing/2018/sketchyshapes" sd="41216328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b="1" dirty="0" err="1">
                <a:solidFill>
                  <a:srgbClr val="002060"/>
                </a:solidFill>
                <a:latin typeface="#9Slide03 SFU Futura_12" panose="020B0604020202020204" charset="0"/>
                <a:cs typeface="Arial" panose="020B0604020202020204" pitchFamily="34" charset="0"/>
              </a:rPr>
              <a:t>Băng</a:t>
            </a:r>
            <a:r>
              <a:rPr lang="en-US" sz="3200" b="1" dirty="0">
                <a:solidFill>
                  <a:srgbClr val="002060"/>
                </a:solidFill>
                <a:latin typeface="#9Slide03 SFU Futura_12" panose="020B0604020202020204" charset="0"/>
                <a:cs typeface="Arial" panose="020B0604020202020204" pitchFamily="34" charset="0"/>
              </a:rPr>
              <a:t>/</a:t>
            </a:r>
            <a:r>
              <a:rPr lang="en-US" sz="3200" b="1" dirty="0" err="1">
                <a:solidFill>
                  <a:srgbClr val="002060"/>
                </a:solidFill>
                <a:latin typeface="#9Slide03 SFU Futura_12" panose="020B0604020202020204" charset="0"/>
                <a:cs typeface="Arial" panose="020B0604020202020204" pitchFamily="34" charset="0"/>
              </a:rPr>
              <a:t>đá</a:t>
            </a:r>
            <a:endParaRPr lang="en-US" sz="3200" b="1" dirty="0">
              <a:solidFill>
                <a:srgbClr val="002060"/>
              </a:solidFill>
              <a:latin typeface="#9Slide03 SFU Futura_12" panose="020B0604020202020204" charset="0"/>
              <a:cs typeface="Arial" panose="020B0604020202020204" pitchFamily="34" charset="0"/>
            </a:endParaRPr>
          </a:p>
        </p:txBody>
      </p:sp>
      <p:sp>
        <p:nvSpPr>
          <p:cNvPr id="16" name="Rectangle: Rounded Corners 19">
            <a:extLst>
              <a:ext uri="{FF2B5EF4-FFF2-40B4-BE49-F238E27FC236}">
                <a16:creationId xmlns:a16="http://schemas.microsoft.com/office/drawing/2014/main" id="{8E52A455-D55A-4F26-8880-79789F26D498}"/>
              </a:ext>
            </a:extLst>
          </p:cNvPr>
          <p:cNvSpPr/>
          <p:nvPr/>
        </p:nvSpPr>
        <p:spPr>
          <a:xfrm>
            <a:off x="9421092" y="2815094"/>
            <a:ext cx="2593962" cy="509809"/>
          </a:xfrm>
          <a:custGeom>
            <a:avLst/>
            <a:gdLst>
              <a:gd name="connsiteX0" fmla="*/ 0 w 2593962"/>
              <a:gd name="connsiteY0" fmla="*/ 84970 h 509809"/>
              <a:gd name="connsiteX1" fmla="*/ 84970 w 2593962"/>
              <a:gd name="connsiteY1" fmla="*/ 0 h 509809"/>
              <a:gd name="connsiteX2" fmla="*/ 618255 w 2593962"/>
              <a:gd name="connsiteY2" fmla="*/ 0 h 509809"/>
              <a:gd name="connsiteX3" fmla="*/ 1200020 w 2593962"/>
              <a:gd name="connsiteY3" fmla="*/ 0 h 509809"/>
              <a:gd name="connsiteX4" fmla="*/ 1781785 w 2593962"/>
              <a:gd name="connsiteY4" fmla="*/ 0 h 509809"/>
              <a:gd name="connsiteX5" fmla="*/ 2508992 w 2593962"/>
              <a:gd name="connsiteY5" fmla="*/ 0 h 509809"/>
              <a:gd name="connsiteX6" fmla="*/ 2593962 w 2593962"/>
              <a:gd name="connsiteY6" fmla="*/ 84970 h 509809"/>
              <a:gd name="connsiteX7" fmla="*/ 2593962 w 2593962"/>
              <a:gd name="connsiteY7" fmla="*/ 424839 h 509809"/>
              <a:gd name="connsiteX8" fmla="*/ 2508992 w 2593962"/>
              <a:gd name="connsiteY8" fmla="*/ 509809 h 509809"/>
              <a:gd name="connsiteX9" fmla="*/ 1878746 w 2593962"/>
              <a:gd name="connsiteY9" fmla="*/ 509809 h 509809"/>
              <a:gd name="connsiteX10" fmla="*/ 1345461 w 2593962"/>
              <a:gd name="connsiteY10" fmla="*/ 509809 h 509809"/>
              <a:gd name="connsiteX11" fmla="*/ 690976 w 2593962"/>
              <a:gd name="connsiteY11" fmla="*/ 509809 h 509809"/>
              <a:gd name="connsiteX12" fmla="*/ 84970 w 2593962"/>
              <a:gd name="connsiteY12" fmla="*/ 509809 h 509809"/>
              <a:gd name="connsiteX13" fmla="*/ 0 w 2593962"/>
              <a:gd name="connsiteY13" fmla="*/ 424839 h 509809"/>
              <a:gd name="connsiteX14" fmla="*/ 0 w 2593962"/>
              <a:gd name="connsiteY14" fmla="*/ 84970 h 50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93962" h="509809" fill="none" extrusionOk="0">
                <a:moveTo>
                  <a:pt x="0" y="84970"/>
                </a:moveTo>
                <a:cubicBezTo>
                  <a:pt x="-932" y="33336"/>
                  <a:pt x="46988" y="6528"/>
                  <a:pt x="84970" y="0"/>
                </a:cubicBezTo>
                <a:cubicBezTo>
                  <a:pt x="284225" y="15050"/>
                  <a:pt x="467798" y="-14707"/>
                  <a:pt x="618255" y="0"/>
                </a:cubicBezTo>
                <a:cubicBezTo>
                  <a:pt x="768713" y="14707"/>
                  <a:pt x="1077751" y="5274"/>
                  <a:pt x="1200020" y="0"/>
                </a:cubicBezTo>
                <a:cubicBezTo>
                  <a:pt x="1322289" y="-5274"/>
                  <a:pt x="1582452" y="-3399"/>
                  <a:pt x="1781785" y="0"/>
                </a:cubicBezTo>
                <a:cubicBezTo>
                  <a:pt x="1981119" y="3399"/>
                  <a:pt x="2234539" y="-11815"/>
                  <a:pt x="2508992" y="0"/>
                </a:cubicBezTo>
                <a:cubicBezTo>
                  <a:pt x="2551854" y="-4966"/>
                  <a:pt x="2593533" y="39252"/>
                  <a:pt x="2593962" y="84970"/>
                </a:cubicBezTo>
                <a:cubicBezTo>
                  <a:pt x="2604320" y="205535"/>
                  <a:pt x="2604449" y="342004"/>
                  <a:pt x="2593962" y="424839"/>
                </a:cubicBezTo>
                <a:cubicBezTo>
                  <a:pt x="2591289" y="477890"/>
                  <a:pt x="2563438" y="516240"/>
                  <a:pt x="2508992" y="509809"/>
                </a:cubicBezTo>
                <a:cubicBezTo>
                  <a:pt x="2366046" y="483715"/>
                  <a:pt x="2167724" y="488880"/>
                  <a:pt x="1878746" y="509809"/>
                </a:cubicBezTo>
                <a:cubicBezTo>
                  <a:pt x="1589768" y="530738"/>
                  <a:pt x="1485820" y="523081"/>
                  <a:pt x="1345461" y="509809"/>
                </a:cubicBezTo>
                <a:cubicBezTo>
                  <a:pt x="1205103" y="496537"/>
                  <a:pt x="895697" y="510629"/>
                  <a:pt x="690976" y="509809"/>
                </a:cubicBezTo>
                <a:cubicBezTo>
                  <a:pt x="486255" y="508989"/>
                  <a:pt x="386343" y="517051"/>
                  <a:pt x="84970" y="509809"/>
                </a:cubicBezTo>
                <a:cubicBezTo>
                  <a:pt x="45187" y="509494"/>
                  <a:pt x="3000" y="474217"/>
                  <a:pt x="0" y="424839"/>
                </a:cubicBezTo>
                <a:cubicBezTo>
                  <a:pt x="9318" y="288515"/>
                  <a:pt x="-5323" y="181884"/>
                  <a:pt x="0" y="84970"/>
                </a:cubicBezTo>
                <a:close/>
              </a:path>
              <a:path w="2593962" h="509809" stroke="0" extrusionOk="0">
                <a:moveTo>
                  <a:pt x="0" y="84970"/>
                </a:moveTo>
                <a:cubicBezTo>
                  <a:pt x="3828" y="34864"/>
                  <a:pt x="36081" y="6732"/>
                  <a:pt x="84970" y="0"/>
                </a:cubicBezTo>
                <a:cubicBezTo>
                  <a:pt x="246995" y="15296"/>
                  <a:pt x="459272" y="-3348"/>
                  <a:pt x="642495" y="0"/>
                </a:cubicBezTo>
                <a:cubicBezTo>
                  <a:pt x="825719" y="3348"/>
                  <a:pt x="1088812" y="-5104"/>
                  <a:pt x="1224260" y="0"/>
                </a:cubicBezTo>
                <a:cubicBezTo>
                  <a:pt x="1359708" y="5104"/>
                  <a:pt x="1635262" y="-12071"/>
                  <a:pt x="1878746" y="0"/>
                </a:cubicBezTo>
                <a:cubicBezTo>
                  <a:pt x="2122230" y="12071"/>
                  <a:pt x="2329366" y="-25387"/>
                  <a:pt x="2508992" y="0"/>
                </a:cubicBezTo>
                <a:cubicBezTo>
                  <a:pt x="2554123" y="3501"/>
                  <a:pt x="2598721" y="44440"/>
                  <a:pt x="2593962" y="84970"/>
                </a:cubicBezTo>
                <a:cubicBezTo>
                  <a:pt x="2608856" y="236058"/>
                  <a:pt x="2587559" y="341621"/>
                  <a:pt x="2593962" y="424839"/>
                </a:cubicBezTo>
                <a:cubicBezTo>
                  <a:pt x="2584870" y="474365"/>
                  <a:pt x="2553658" y="508608"/>
                  <a:pt x="2508992" y="509809"/>
                </a:cubicBezTo>
                <a:cubicBezTo>
                  <a:pt x="2280168" y="505867"/>
                  <a:pt x="2159017" y="519443"/>
                  <a:pt x="1878746" y="509809"/>
                </a:cubicBezTo>
                <a:cubicBezTo>
                  <a:pt x="1598475" y="500175"/>
                  <a:pt x="1588753" y="517931"/>
                  <a:pt x="1345461" y="509809"/>
                </a:cubicBezTo>
                <a:cubicBezTo>
                  <a:pt x="1102169" y="501687"/>
                  <a:pt x="954505" y="520313"/>
                  <a:pt x="690976" y="509809"/>
                </a:cubicBezTo>
                <a:cubicBezTo>
                  <a:pt x="427448" y="499305"/>
                  <a:pt x="282431" y="482985"/>
                  <a:pt x="84970" y="509809"/>
                </a:cubicBezTo>
                <a:cubicBezTo>
                  <a:pt x="42081" y="516436"/>
                  <a:pt x="-7652" y="475911"/>
                  <a:pt x="0" y="424839"/>
                </a:cubicBezTo>
                <a:cubicBezTo>
                  <a:pt x="-6756" y="306117"/>
                  <a:pt x="-7159" y="177033"/>
                  <a:pt x="0" y="84970"/>
                </a:cubicBezTo>
                <a:close/>
              </a:path>
            </a:pathLst>
          </a:custGeom>
          <a:solidFill>
            <a:srgbClr val="E4D2F2"/>
          </a:solidFill>
          <a:ln w="9525">
            <a:solidFill>
              <a:schemeClr val="tx1"/>
            </a:solidFill>
            <a:prstDash val="solid"/>
            <a:extLst>
              <a:ext uri="{C807C97D-BFC1-408E-A445-0C87EB9F89A2}">
                <ask:lineSketchStyleProps xmlns:ask="http://schemas.microsoft.com/office/drawing/2018/sketchyshapes" sd="41216328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b="1" dirty="0" err="1">
                <a:solidFill>
                  <a:srgbClr val="002060"/>
                </a:solidFill>
                <a:latin typeface="#9Slide03 SFU Futura_12" panose="020B0604020202020204" charset="0"/>
                <a:cs typeface="Arial" panose="020B0604020202020204" pitchFamily="34" charset="0"/>
              </a:rPr>
              <a:t>Nước</a:t>
            </a:r>
            <a:r>
              <a:rPr lang="en-US" sz="3200" b="1" dirty="0">
                <a:solidFill>
                  <a:srgbClr val="002060"/>
                </a:solidFill>
                <a:latin typeface="#9Slide03 SFU Futura_12" panose="020B0604020202020204" charset="0"/>
                <a:cs typeface="Arial" panose="020B0604020202020204" pitchFamily="34" charset="0"/>
              </a:rPr>
              <a:t> ở </a:t>
            </a:r>
            <a:r>
              <a:rPr lang="en-US" sz="3200" b="1" dirty="0" err="1">
                <a:solidFill>
                  <a:srgbClr val="002060"/>
                </a:solidFill>
                <a:latin typeface="#9Slide03 SFU Futura_12" panose="020B0604020202020204" charset="0"/>
                <a:cs typeface="Arial" panose="020B0604020202020204" pitchFamily="34" charset="0"/>
              </a:rPr>
              <a:t>hồ</a:t>
            </a:r>
            <a:endParaRPr lang="en-US" sz="3200" b="1" dirty="0">
              <a:solidFill>
                <a:srgbClr val="002060"/>
              </a:solidFill>
              <a:latin typeface="#9Slide03 SFU Futura_12" panose="020B0604020202020204" charset="0"/>
              <a:cs typeface="Arial" panose="020B0604020202020204" pitchFamily="34" charset="0"/>
            </a:endParaRPr>
          </a:p>
        </p:txBody>
      </p:sp>
      <p:sp>
        <p:nvSpPr>
          <p:cNvPr id="17" name="Rectangle: Rounded Corners 19">
            <a:extLst>
              <a:ext uri="{FF2B5EF4-FFF2-40B4-BE49-F238E27FC236}">
                <a16:creationId xmlns:a16="http://schemas.microsoft.com/office/drawing/2014/main" id="{8E52A455-D55A-4F26-8880-79789F26D498}"/>
              </a:ext>
            </a:extLst>
          </p:cNvPr>
          <p:cNvSpPr/>
          <p:nvPr/>
        </p:nvSpPr>
        <p:spPr>
          <a:xfrm>
            <a:off x="9421092" y="1381787"/>
            <a:ext cx="2593962" cy="509809"/>
          </a:xfrm>
          <a:custGeom>
            <a:avLst/>
            <a:gdLst>
              <a:gd name="connsiteX0" fmla="*/ 0 w 2593962"/>
              <a:gd name="connsiteY0" fmla="*/ 84970 h 509809"/>
              <a:gd name="connsiteX1" fmla="*/ 84970 w 2593962"/>
              <a:gd name="connsiteY1" fmla="*/ 0 h 509809"/>
              <a:gd name="connsiteX2" fmla="*/ 618255 w 2593962"/>
              <a:gd name="connsiteY2" fmla="*/ 0 h 509809"/>
              <a:gd name="connsiteX3" fmla="*/ 1200020 w 2593962"/>
              <a:gd name="connsiteY3" fmla="*/ 0 h 509809"/>
              <a:gd name="connsiteX4" fmla="*/ 1781785 w 2593962"/>
              <a:gd name="connsiteY4" fmla="*/ 0 h 509809"/>
              <a:gd name="connsiteX5" fmla="*/ 2508992 w 2593962"/>
              <a:gd name="connsiteY5" fmla="*/ 0 h 509809"/>
              <a:gd name="connsiteX6" fmla="*/ 2593962 w 2593962"/>
              <a:gd name="connsiteY6" fmla="*/ 84970 h 509809"/>
              <a:gd name="connsiteX7" fmla="*/ 2593962 w 2593962"/>
              <a:gd name="connsiteY7" fmla="*/ 424839 h 509809"/>
              <a:gd name="connsiteX8" fmla="*/ 2508992 w 2593962"/>
              <a:gd name="connsiteY8" fmla="*/ 509809 h 509809"/>
              <a:gd name="connsiteX9" fmla="*/ 1878746 w 2593962"/>
              <a:gd name="connsiteY9" fmla="*/ 509809 h 509809"/>
              <a:gd name="connsiteX10" fmla="*/ 1345461 w 2593962"/>
              <a:gd name="connsiteY10" fmla="*/ 509809 h 509809"/>
              <a:gd name="connsiteX11" fmla="*/ 690976 w 2593962"/>
              <a:gd name="connsiteY11" fmla="*/ 509809 h 509809"/>
              <a:gd name="connsiteX12" fmla="*/ 84970 w 2593962"/>
              <a:gd name="connsiteY12" fmla="*/ 509809 h 509809"/>
              <a:gd name="connsiteX13" fmla="*/ 0 w 2593962"/>
              <a:gd name="connsiteY13" fmla="*/ 424839 h 509809"/>
              <a:gd name="connsiteX14" fmla="*/ 0 w 2593962"/>
              <a:gd name="connsiteY14" fmla="*/ 84970 h 50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93962" h="509809" fill="none" extrusionOk="0">
                <a:moveTo>
                  <a:pt x="0" y="84970"/>
                </a:moveTo>
                <a:cubicBezTo>
                  <a:pt x="-932" y="33336"/>
                  <a:pt x="46988" y="6528"/>
                  <a:pt x="84970" y="0"/>
                </a:cubicBezTo>
                <a:cubicBezTo>
                  <a:pt x="284225" y="15050"/>
                  <a:pt x="467798" y="-14707"/>
                  <a:pt x="618255" y="0"/>
                </a:cubicBezTo>
                <a:cubicBezTo>
                  <a:pt x="768713" y="14707"/>
                  <a:pt x="1077751" y="5274"/>
                  <a:pt x="1200020" y="0"/>
                </a:cubicBezTo>
                <a:cubicBezTo>
                  <a:pt x="1322289" y="-5274"/>
                  <a:pt x="1582452" y="-3399"/>
                  <a:pt x="1781785" y="0"/>
                </a:cubicBezTo>
                <a:cubicBezTo>
                  <a:pt x="1981119" y="3399"/>
                  <a:pt x="2234539" y="-11815"/>
                  <a:pt x="2508992" y="0"/>
                </a:cubicBezTo>
                <a:cubicBezTo>
                  <a:pt x="2551854" y="-4966"/>
                  <a:pt x="2593533" y="39252"/>
                  <a:pt x="2593962" y="84970"/>
                </a:cubicBezTo>
                <a:cubicBezTo>
                  <a:pt x="2604320" y="205535"/>
                  <a:pt x="2604449" y="342004"/>
                  <a:pt x="2593962" y="424839"/>
                </a:cubicBezTo>
                <a:cubicBezTo>
                  <a:pt x="2591289" y="477890"/>
                  <a:pt x="2563438" y="516240"/>
                  <a:pt x="2508992" y="509809"/>
                </a:cubicBezTo>
                <a:cubicBezTo>
                  <a:pt x="2366046" y="483715"/>
                  <a:pt x="2167724" y="488880"/>
                  <a:pt x="1878746" y="509809"/>
                </a:cubicBezTo>
                <a:cubicBezTo>
                  <a:pt x="1589768" y="530738"/>
                  <a:pt x="1485820" y="523081"/>
                  <a:pt x="1345461" y="509809"/>
                </a:cubicBezTo>
                <a:cubicBezTo>
                  <a:pt x="1205103" y="496537"/>
                  <a:pt x="895697" y="510629"/>
                  <a:pt x="690976" y="509809"/>
                </a:cubicBezTo>
                <a:cubicBezTo>
                  <a:pt x="486255" y="508989"/>
                  <a:pt x="386343" y="517051"/>
                  <a:pt x="84970" y="509809"/>
                </a:cubicBezTo>
                <a:cubicBezTo>
                  <a:pt x="45187" y="509494"/>
                  <a:pt x="3000" y="474217"/>
                  <a:pt x="0" y="424839"/>
                </a:cubicBezTo>
                <a:cubicBezTo>
                  <a:pt x="9318" y="288515"/>
                  <a:pt x="-5323" y="181884"/>
                  <a:pt x="0" y="84970"/>
                </a:cubicBezTo>
                <a:close/>
              </a:path>
              <a:path w="2593962" h="509809" stroke="0" extrusionOk="0">
                <a:moveTo>
                  <a:pt x="0" y="84970"/>
                </a:moveTo>
                <a:cubicBezTo>
                  <a:pt x="3828" y="34864"/>
                  <a:pt x="36081" y="6732"/>
                  <a:pt x="84970" y="0"/>
                </a:cubicBezTo>
                <a:cubicBezTo>
                  <a:pt x="246995" y="15296"/>
                  <a:pt x="459272" y="-3348"/>
                  <a:pt x="642495" y="0"/>
                </a:cubicBezTo>
                <a:cubicBezTo>
                  <a:pt x="825719" y="3348"/>
                  <a:pt x="1088812" y="-5104"/>
                  <a:pt x="1224260" y="0"/>
                </a:cubicBezTo>
                <a:cubicBezTo>
                  <a:pt x="1359708" y="5104"/>
                  <a:pt x="1635262" y="-12071"/>
                  <a:pt x="1878746" y="0"/>
                </a:cubicBezTo>
                <a:cubicBezTo>
                  <a:pt x="2122230" y="12071"/>
                  <a:pt x="2329366" y="-25387"/>
                  <a:pt x="2508992" y="0"/>
                </a:cubicBezTo>
                <a:cubicBezTo>
                  <a:pt x="2554123" y="3501"/>
                  <a:pt x="2598721" y="44440"/>
                  <a:pt x="2593962" y="84970"/>
                </a:cubicBezTo>
                <a:cubicBezTo>
                  <a:pt x="2608856" y="236058"/>
                  <a:pt x="2587559" y="341621"/>
                  <a:pt x="2593962" y="424839"/>
                </a:cubicBezTo>
                <a:cubicBezTo>
                  <a:pt x="2584870" y="474365"/>
                  <a:pt x="2553658" y="508608"/>
                  <a:pt x="2508992" y="509809"/>
                </a:cubicBezTo>
                <a:cubicBezTo>
                  <a:pt x="2280168" y="505867"/>
                  <a:pt x="2159017" y="519443"/>
                  <a:pt x="1878746" y="509809"/>
                </a:cubicBezTo>
                <a:cubicBezTo>
                  <a:pt x="1598475" y="500175"/>
                  <a:pt x="1588753" y="517931"/>
                  <a:pt x="1345461" y="509809"/>
                </a:cubicBezTo>
                <a:cubicBezTo>
                  <a:pt x="1102169" y="501687"/>
                  <a:pt x="954505" y="520313"/>
                  <a:pt x="690976" y="509809"/>
                </a:cubicBezTo>
                <a:cubicBezTo>
                  <a:pt x="427448" y="499305"/>
                  <a:pt x="282431" y="482985"/>
                  <a:pt x="84970" y="509809"/>
                </a:cubicBezTo>
                <a:cubicBezTo>
                  <a:pt x="42081" y="516436"/>
                  <a:pt x="-7652" y="475911"/>
                  <a:pt x="0" y="424839"/>
                </a:cubicBezTo>
                <a:cubicBezTo>
                  <a:pt x="-6756" y="306117"/>
                  <a:pt x="-7159" y="177033"/>
                  <a:pt x="0" y="84970"/>
                </a:cubicBezTo>
                <a:close/>
              </a:path>
            </a:pathLst>
          </a:custGeom>
          <a:solidFill>
            <a:srgbClr val="E4D2F2"/>
          </a:solidFill>
          <a:ln w="9525">
            <a:solidFill>
              <a:schemeClr val="tx1"/>
            </a:solidFill>
            <a:prstDash val="solid"/>
            <a:extLst>
              <a:ext uri="{C807C97D-BFC1-408E-A445-0C87EB9F89A2}">
                <ask:lineSketchStyleProps xmlns:ask="http://schemas.microsoft.com/office/drawing/2018/sketchyshapes" sd="41216328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b="1" dirty="0" err="1">
                <a:solidFill>
                  <a:srgbClr val="002060"/>
                </a:solidFill>
                <a:latin typeface="#9Slide03 SFU Futura_12" panose="020B0604020202020204" charset="0"/>
                <a:cs typeface="Arial" panose="020B0604020202020204" pitchFamily="34" charset="0"/>
              </a:rPr>
              <a:t>Hơi</a:t>
            </a:r>
            <a:r>
              <a:rPr lang="en-US" sz="3200" b="1" dirty="0">
                <a:solidFill>
                  <a:srgbClr val="002060"/>
                </a:solidFill>
                <a:latin typeface="#9Slide03 SFU Futura_12" panose="020B0604020202020204" charset="0"/>
                <a:cs typeface="Arial" panose="020B0604020202020204" pitchFamily="34" charset="0"/>
              </a:rPr>
              <a:t> </a:t>
            </a:r>
            <a:r>
              <a:rPr lang="en-US" sz="3200" b="1" dirty="0" err="1">
                <a:solidFill>
                  <a:srgbClr val="002060"/>
                </a:solidFill>
                <a:latin typeface="#9Slide03 SFU Futura_12" panose="020B0604020202020204" charset="0"/>
                <a:cs typeface="Arial" panose="020B0604020202020204" pitchFamily="34" charset="0"/>
              </a:rPr>
              <a:t>nước</a:t>
            </a:r>
            <a:endParaRPr lang="en-US" sz="3200" b="1" dirty="0">
              <a:solidFill>
                <a:srgbClr val="002060"/>
              </a:solidFill>
              <a:latin typeface="#9Slide03 SFU Futura_12" panose="020B0604020202020204" charset="0"/>
              <a:cs typeface="Arial" panose="020B0604020202020204" pitchFamily="34" charset="0"/>
            </a:endParaRPr>
          </a:p>
        </p:txBody>
      </p:sp>
      <p:sp>
        <p:nvSpPr>
          <p:cNvPr id="18" name="Rectangle: Rounded Corners 19">
            <a:extLst>
              <a:ext uri="{FF2B5EF4-FFF2-40B4-BE49-F238E27FC236}">
                <a16:creationId xmlns:a16="http://schemas.microsoft.com/office/drawing/2014/main" id="{8E52A455-D55A-4F26-8880-79789F26D498}"/>
              </a:ext>
            </a:extLst>
          </p:cNvPr>
          <p:cNvSpPr/>
          <p:nvPr/>
        </p:nvSpPr>
        <p:spPr>
          <a:xfrm>
            <a:off x="9448801" y="4252707"/>
            <a:ext cx="2593962" cy="509809"/>
          </a:xfrm>
          <a:custGeom>
            <a:avLst/>
            <a:gdLst>
              <a:gd name="connsiteX0" fmla="*/ 0 w 2593962"/>
              <a:gd name="connsiteY0" fmla="*/ 84970 h 509809"/>
              <a:gd name="connsiteX1" fmla="*/ 84970 w 2593962"/>
              <a:gd name="connsiteY1" fmla="*/ 0 h 509809"/>
              <a:gd name="connsiteX2" fmla="*/ 618255 w 2593962"/>
              <a:gd name="connsiteY2" fmla="*/ 0 h 509809"/>
              <a:gd name="connsiteX3" fmla="*/ 1200020 w 2593962"/>
              <a:gd name="connsiteY3" fmla="*/ 0 h 509809"/>
              <a:gd name="connsiteX4" fmla="*/ 1781785 w 2593962"/>
              <a:gd name="connsiteY4" fmla="*/ 0 h 509809"/>
              <a:gd name="connsiteX5" fmla="*/ 2508992 w 2593962"/>
              <a:gd name="connsiteY5" fmla="*/ 0 h 509809"/>
              <a:gd name="connsiteX6" fmla="*/ 2593962 w 2593962"/>
              <a:gd name="connsiteY6" fmla="*/ 84970 h 509809"/>
              <a:gd name="connsiteX7" fmla="*/ 2593962 w 2593962"/>
              <a:gd name="connsiteY7" fmla="*/ 424839 h 509809"/>
              <a:gd name="connsiteX8" fmla="*/ 2508992 w 2593962"/>
              <a:gd name="connsiteY8" fmla="*/ 509809 h 509809"/>
              <a:gd name="connsiteX9" fmla="*/ 1878746 w 2593962"/>
              <a:gd name="connsiteY9" fmla="*/ 509809 h 509809"/>
              <a:gd name="connsiteX10" fmla="*/ 1345461 w 2593962"/>
              <a:gd name="connsiteY10" fmla="*/ 509809 h 509809"/>
              <a:gd name="connsiteX11" fmla="*/ 690976 w 2593962"/>
              <a:gd name="connsiteY11" fmla="*/ 509809 h 509809"/>
              <a:gd name="connsiteX12" fmla="*/ 84970 w 2593962"/>
              <a:gd name="connsiteY12" fmla="*/ 509809 h 509809"/>
              <a:gd name="connsiteX13" fmla="*/ 0 w 2593962"/>
              <a:gd name="connsiteY13" fmla="*/ 424839 h 509809"/>
              <a:gd name="connsiteX14" fmla="*/ 0 w 2593962"/>
              <a:gd name="connsiteY14" fmla="*/ 84970 h 50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93962" h="509809" fill="none" extrusionOk="0">
                <a:moveTo>
                  <a:pt x="0" y="84970"/>
                </a:moveTo>
                <a:cubicBezTo>
                  <a:pt x="-932" y="33336"/>
                  <a:pt x="46988" y="6528"/>
                  <a:pt x="84970" y="0"/>
                </a:cubicBezTo>
                <a:cubicBezTo>
                  <a:pt x="284225" y="15050"/>
                  <a:pt x="467798" y="-14707"/>
                  <a:pt x="618255" y="0"/>
                </a:cubicBezTo>
                <a:cubicBezTo>
                  <a:pt x="768713" y="14707"/>
                  <a:pt x="1077751" y="5274"/>
                  <a:pt x="1200020" y="0"/>
                </a:cubicBezTo>
                <a:cubicBezTo>
                  <a:pt x="1322289" y="-5274"/>
                  <a:pt x="1582452" y="-3399"/>
                  <a:pt x="1781785" y="0"/>
                </a:cubicBezTo>
                <a:cubicBezTo>
                  <a:pt x="1981119" y="3399"/>
                  <a:pt x="2234539" y="-11815"/>
                  <a:pt x="2508992" y="0"/>
                </a:cubicBezTo>
                <a:cubicBezTo>
                  <a:pt x="2551854" y="-4966"/>
                  <a:pt x="2593533" y="39252"/>
                  <a:pt x="2593962" y="84970"/>
                </a:cubicBezTo>
                <a:cubicBezTo>
                  <a:pt x="2604320" y="205535"/>
                  <a:pt x="2604449" y="342004"/>
                  <a:pt x="2593962" y="424839"/>
                </a:cubicBezTo>
                <a:cubicBezTo>
                  <a:pt x="2591289" y="477890"/>
                  <a:pt x="2563438" y="516240"/>
                  <a:pt x="2508992" y="509809"/>
                </a:cubicBezTo>
                <a:cubicBezTo>
                  <a:pt x="2366046" y="483715"/>
                  <a:pt x="2167724" y="488880"/>
                  <a:pt x="1878746" y="509809"/>
                </a:cubicBezTo>
                <a:cubicBezTo>
                  <a:pt x="1589768" y="530738"/>
                  <a:pt x="1485820" y="523081"/>
                  <a:pt x="1345461" y="509809"/>
                </a:cubicBezTo>
                <a:cubicBezTo>
                  <a:pt x="1205103" y="496537"/>
                  <a:pt x="895697" y="510629"/>
                  <a:pt x="690976" y="509809"/>
                </a:cubicBezTo>
                <a:cubicBezTo>
                  <a:pt x="486255" y="508989"/>
                  <a:pt x="386343" y="517051"/>
                  <a:pt x="84970" y="509809"/>
                </a:cubicBezTo>
                <a:cubicBezTo>
                  <a:pt x="45187" y="509494"/>
                  <a:pt x="3000" y="474217"/>
                  <a:pt x="0" y="424839"/>
                </a:cubicBezTo>
                <a:cubicBezTo>
                  <a:pt x="9318" y="288515"/>
                  <a:pt x="-5323" y="181884"/>
                  <a:pt x="0" y="84970"/>
                </a:cubicBezTo>
                <a:close/>
              </a:path>
              <a:path w="2593962" h="509809" stroke="0" extrusionOk="0">
                <a:moveTo>
                  <a:pt x="0" y="84970"/>
                </a:moveTo>
                <a:cubicBezTo>
                  <a:pt x="3828" y="34864"/>
                  <a:pt x="36081" y="6732"/>
                  <a:pt x="84970" y="0"/>
                </a:cubicBezTo>
                <a:cubicBezTo>
                  <a:pt x="246995" y="15296"/>
                  <a:pt x="459272" y="-3348"/>
                  <a:pt x="642495" y="0"/>
                </a:cubicBezTo>
                <a:cubicBezTo>
                  <a:pt x="825719" y="3348"/>
                  <a:pt x="1088812" y="-5104"/>
                  <a:pt x="1224260" y="0"/>
                </a:cubicBezTo>
                <a:cubicBezTo>
                  <a:pt x="1359708" y="5104"/>
                  <a:pt x="1635262" y="-12071"/>
                  <a:pt x="1878746" y="0"/>
                </a:cubicBezTo>
                <a:cubicBezTo>
                  <a:pt x="2122230" y="12071"/>
                  <a:pt x="2329366" y="-25387"/>
                  <a:pt x="2508992" y="0"/>
                </a:cubicBezTo>
                <a:cubicBezTo>
                  <a:pt x="2554123" y="3501"/>
                  <a:pt x="2598721" y="44440"/>
                  <a:pt x="2593962" y="84970"/>
                </a:cubicBezTo>
                <a:cubicBezTo>
                  <a:pt x="2608856" y="236058"/>
                  <a:pt x="2587559" y="341621"/>
                  <a:pt x="2593962" y="424839"/>
                </a:cubicBezTo>
                <a:cubicBezTo>
                  <a:pt x="2584870" y="474365"/>
                  <a:pt x="2553658" y="508608"/>
                  <a:pt x="2508992" y="509809"/>
                </a:cubicBezTo>
                <a:cubicBezTo>
                  <a:pt x="2280168" y="505867"/>
                  <a:pt x="2159017" y="519443"/>
                  <a:pt x="1878746" y="509809"/>
                </a:cubicBezTo>
                <a:cubicBezTo>
                  <a:pt x="1598475" y="500175"/>
                  <a:pt x="1588753" y="517931"/>
                  <a:pt x="1345461" y="509809"/>
                </a:cubicBezTo>
                <a:cubicBezTo>
                  <a:pt x="1102169" y="501687"/>
                  <a:pt x="954505" y="520313"/>
                  <a:pt x="690976" y="509809"/>
                </a:cubicBezTo>
                <a:cubicBezTo>
                  <a:pt x="427448" y="499305"/>
                  <a:pt x="282431" y="482985"/>
                  <a:pt x="84970" y="509809"/>
                </a:cubicBezTo>
                <a:cubicBezTo>
                  <a:pt x="42081" y="516436"/>
                  <a:pt x="-7652" y="475911"/>
                  <a:pt x="0" y="424839"/>
                </a:cubicBezTo>
                <a:cubicBezTo>
                  <a:pt x="-6756" y="306117"/>
                  <a:pt x="-7159" y="177033"/>
                  <a:pt x="0" y="84970"/>
                </a:cubicBezTo>
                <a:close/>
              </a:path>
            </a:pathLst>
          </a:custGeom>
          <a:solidFill>
            <a:srgbClr val="E4D2F2"/>
          </a:solidFill>
          <a:ln w="9525">
            <a:solidFill>
              <a:schemeClr val="tx1"/>
            </a:solidFill>
            <a:prstDash val="solid"/>
            <a:extLst>
              <a:ext uri="{C807C97D-BFC1-408E-A445-0C87EB9F89A2}">
                <ask:lineSketchStyleProps xmlns:ask="http://schemas.microsoft.com/office/drawing/2018/sketchyshapes" sd="41216328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b="1" dirty="0" err="1">
                <a:solidFill>
                  <a:srgbClr val="002060"/>
                </a:solidFill>
                <a:latin typeface="#9Slide03 SFU Futura_12" panose="020B0604020202020204" charset="0"/>
                <a:cs typeface="Arial" panose="020B0604020202020204" pitchFamily="34" charset="0"/>
              </a:rPr>
              <a:t>Tuyết</a:t>
            </a:r>
            <a:endParaRPr lang="en-US" sz="3200" b="1" dirty="0">
              <a:solidFill>
                <a:srgbClr val="002060"/>
              </a:solidFill>
              <a:latin typeface="#9Slide03 SFU Futura_12" panose="020B0604020202020204" charset="0"/>
              <a:cs typeface="Arial" panose="020B0604020202020204" pitchFamily="34" charset="0"/>
            </a:endParaRPr>
          </a:p>
        </p:txBody>
      </p:sp>
      <p:sp>
        <p:nvSpPr>
          <p:cNvPr id="10" name="Oval 9"/>
          <p:cNvSpPr/>
          <p:nvPr/>
        </p:nvSpPr>
        <p:spPr>
          <a:xfrm>
            <a:off x="2479964" y="2927831"/>
            <a:ext cx="528000" cy="564088"/>
          </a:xfrm>
          <a:prstGeom prst="ellipse">
            <a:avLst/>
          </a:prstGeom>
          <a:solidFill>
            <a:srgbClr val="021F7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9Slide03 SFU Futura_12" panose="020B0604020202020204" charset="0"/>
                <a:cs typeface="Arial" panose="020B0604020202020204" pitchFamily="34" charset="0"/>
              </a:rPr>
              <a:t>1</a:t>
            </a:r>
          </a:p>
        </p:txBody>
      </p:sp>
      <p:sp>
        <p:nvSpPr>
          <p:cNvPr id="19" name="Oval 18"/>
          <p:cNvSpPr/>
          <p:nvPr/>
        </p:nvSpPr>
        <p:spPr>
          <a:xfrm>
            <a:off x="5501718" y="2927831"/>
            <a:ext cx="528000" cy="564088"/>
          </a:xfrm>
          <a:prstGeom prst="ellipse">
            <a:avLst/>
          </a:prstGeom>
          <a:solidFill>
            <a:srgbClr val="021F7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9Slide03 SFU Futura_12" panose="020B0604020202020204" charset="0"/>
                <a:cs typeface="Arial" panose="020B0604020202020204" pitchFamily="34" charset="0"/>
              </a:rPr>
              <a:t>2</a:t>
            </a:r>
          </a:p>
        </p:txBody>
      </p:sp>
      <p:sp>
        <p:nvSpPr>
          <p:cNvPr id="20" name="Oval 19"/>
          <p:cNvSpPr/>
          <p:nvPr/>
        </p:nvSpPr>
        <p:spPr>
          <a:xfrm>
            <a:off x="8527426" y="2927831"/>
            <a:ext cx="528000" cy="564088"/>
          </a:xfrm>
          <a:prstGeom prst="ellipse">
            <a:avLst/>
          </a:prstGeom>
          <a:solidFill>
            <a:srgbClr val="021F7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9Slide03 SFU Futura_12" panose="020B0604020202020204" charset="0"/>
                <a:cs typeface="Arial" panose="020B0604020202020204" pitchFamily="34" charset="0"/>
              </a:rPr>
              <a:t>3</a:t>
            </a:r>
          </a:p>
        </p:txBody>
      </p:sp>
      <p:sp>
        <p:nvSpPr>
          <p:cNvPr id="22" name="Oval 21"/>
          <p:cNvSpPr/>
          <p:nvPr/>
        </p:nvSpPr>
        <p:spPr>
          <a:xfrm>
            <a:off x="5474009" y="5588479"/>
            <a:ext cx="528000" cy="564088"/>
          </a:xfrm>
          <a:prstGeom prst="ellipse">
            <a:avLst/>
          </a:prstGeom>
          <a:solidFill>
            <a:srgbClr val="021F7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9Slide03 SFU Futura_12" panose="020B0604020202020204" charset="0"/>
                <a:cs typeface="Arial" panose="020B0604020202020204" pitchFamily="34" charset="0"/>
              </a:rPr>
              <a:t>5</a:t>
            </a:r>
          </a:p>
        </p:txBody>
      </p:sp>
      <p:sp>
        <p:nvSpPr>
          <p:cNvPr id="23" name="Oval 22"/>
          <p:cNvSpPr/>
          <p:nvPr/>
        </p:nvSpPr>
        <p:spPr>
          <a:xfrm>
            <a:off x="8488771" y="5587905"/>
            <a:ext cx="528000" cy="564088"/>
          </a:xfrm>
          <a:prstGeom prst="ellipse">
            <a:avLst/>
          </a:prstGeom>
          <a:solidFill>
            <a:srgbClr val="021F7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9Slide03 SFU Futura_12" panose="020B0604020202020204" charset="0"/>
                <a:cs typeface="Arial" panose="020B0604020202020204" pitchFamily="34" charset="0"/>
              </a:rPr>
              <a:t>6</a:t>
            </a:r>
          </a:p>
        </p:txBody>
      </p:sp>
      <p:sp>
        <p:nvSpPr>
          <p:cNvPr id="24" name="Right Arrow 23"/>
          <p:cNvSpPr/>
          <p:nvPr/>
        </p:nvSpPr>
        <p:spPr>
          <a:xfrm>
            <a:off x="9011606" y="6151419"/>
            <a:ext cx="731804" cy="665019"/>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7">
            <a:extLst>
              <a:ext uri="{FF2B5EF4-FFF2-40B4-BE49-F238E27FC236}">
                <a16:creationId xmlns:a16="http://schemas.microsoft.com/office/drawing/2014/main" id="{6C91D51F-57AB-4119-83AD-B895C0474862}"/>
              </a:ext>
            </a:extLst>
          </p:cNvPr>
          <p:cNvSpPr/>
          <p:nvPr/>
        </p:nvSpPr>
        <p:spPr>
          <a:xfrm>
            <a:off x="9934543" y="5749343"/>
            <a:ext cx="1827967" cy="1108657"/>
          </a:xfrm>
          <a:custGeom>
            <a:avLst/>
            <a:gdLst>
              <a:gd name="connsiteX0" fmla="*/ 0 w 1827967"/>
              <a:gd name="connsiteY0" fmla="*/ 184780 h 1108657"/>
              <a:gd name="connsiteX1" fmla="*/ 184780 w 1827967"/>
              <a:gd name="connsiteY1" fmla="*/ 0 h 1108657"/>
              <a:gd name="connsiteX2" fmla="*/ 685500 w 1827967"/>
              <a:gd name="connsiteY2" fmla="*/ 0 h 1108657"/>
              <a:gd name="connsiteX3" fmla="*/ 1142467 w 1827967"/>
              <a:gd name="connsiteY3" fmla="*/ 0 h 1108657"/>
              <a:gd name="connsiteX4" fmla="*/ 1643187 w 1827967"/>
              <a:gd name="connsiteY4" fmla="*/ 0 h 1108657"/>
              <a:gd name="connsiteX5" fmla="*/ 1827967 w 1827967"/>
              <a:gd name="connsiteY5" fmla="*/ 184780 h 1108657"/>
              <a:gd name="connsiteX6" fmla="*/ 1827967 w 1827967"/>
              <a:gd name="connsiteY6" fmla="*/ 539547 h 1108657"/>
              <a:gd name="connsiteX7" fmla="*/ 1827967 w 1827967"/>
              <a:gd name="connsiteY7" fmla="*/ 923877 h 1108657"/>
              <a:gd name="connsiteX8" fmla="*/ 1643187 w 1827967"/>
              <a:gd name="connsiteY8" fmla="*/ 1108657 h 1108657"/>
              <a:gd name="connsiteX9" fmla="*/ 1127883 w 1827967"/>
              <a:gd name="connsiteY9" fmla="*/ 1108657 h 1108657"/>
              <a:gd name="connsiteX10" fmla="*/ 627163 w 1827967"/>
              <a:gd name="connsiteY10" fmla="*/ 1108657 h 1108657"/>
              <a:gd name="connsiteX11" fmla="*/ 184780 w 1827967"/>
              <a:gd name="connsiteY11" fmla="*/ 1108657 h 1108657"/>
              <a:gd name="connsiteX12" fmla="*/ 0 w 1827967"/>
              <a:gd name="connsiteY12" fmla="*/ 923877 h 1108657"/>
              <a:gd name="connsiteX13" fmla="*/ 0 w 1827967"/>
              <a:gd name="connsiteY13" fmla="*/ 554329 h 1108657"/>
              <a:gd name="connsiteX14" fmla="*/ 0 w 1827967"/>
              <a:gd name="connsiteY14" fmla="*/ 184780 h 1108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27967" h="1108657" fill="none" extrusionOk="0">
                <a:moveTo>
                  <a:pt x="0" y="184780"/>
                </a:moveTo>
                <a:cubicBezTo>
                  <a:pt x="-2414" y="77809"/>
                  <a:pt x="84627" y="-25677"/>
                  <a:pt x="184780" y="0"/>
                </a:cubicBezTo>
                <a:cubicBezTo>
                  <a:pt x="373555" y="-45482"/>
                  <a:pt x="558860" y="31296"/>
                  <a:pt x="685500" y="0"/>
                </a:cubicBezTo>
                <a:cubicBezTo>
                  <a:pt x="812140" y="-31296"/>
                  <a:pt x="924939" y="5967"/>
                  <a:pt x="1142467" y="0"/>
                </a:cubicBezTo>
                <a:cubicBezTo>
                  <a:pt x="1359995" y="-5967"/>
                  <a:pt x="1500702" y="50662"/>
                  <a:pt x="1643187" y="0"/>
                </a:cubicBezTo>
                <a:cubicBezTo>
                  <a:pt x="1771307" y="-5516"/>
                  <a:pt x="1829142" y="93882"/>
                  <a:pt x="1827967" y="184780"/>
                </a:cubicBezTo>
                <a:cubicBezTo>
                  <a:pt x="1841034" y="333014"/>
                  <a:pt x="1800051" y="388463"/>
                  <a:pt x="1827967" y="539547"/>
                </a:cubicBezTo>
                <a:cubicBezTo>
                  <a:pt x="1855883" y="690631"/>
                  <a:pt x="1803045" y="764959"/>
                  <a:pt x="1827967" y="923877"/>
                </a:cubicBezTo>
                <a:cubicBezTo>
                  <a:pt x="1834669" y="1005314"/>
                  <a:pt x="1765578" y="1130650"/>
                  <a:pt x="1643187" y="1108657"/>
                </a:cubicBezTo>
                <a:cubicBezTo>
                  <a:pt x="1468322" y="1163227"/>
                  <a:pt x="1381482" y="1094427"/>
                  <a:pt x="1127883" y="1108657"/>
                </a:cubicBezTo>
                <a:cubicBezTo>
                  <a:pt x="874284" y="1122887"/>
                  <a:pt x="851365" y="1071027"/>
                  <a:pt x="627163" y="1108657"/>
                </a:cubicBezTo>
                <a:cubicBezTo>
                  <a:pt x="402961" y="1146287"/>
                  <a:pt x="396964" y="1081567"/>
                  <a:pt x="184780" y="1108657"/>
                </a:cubicBezTo>
                <a:cubicBezTo>
                  <a:pt x="78131" y="1122990"/>
                  <a:pt x="-1197" y="1022158"/>
                  <a:pt x="0" y="923877"/>
                </a:cubicBezTo>
                <a:cubicBezTo>
                  <a:pt x="-907" y="757979"/>
                  <a:pt x="36490" y="668055"/>
                  <a:pt x="0" y="554329"/>
                </a:cubicBezTo>
                <a:cubicBezTo>
                  <a:pt x="-36490" y="440603"/>
                  <a:pt x="17203" y="360463"/>
                  <a:pt x="0" y="184780"/>
                </a:cubicBezTo>
                <a:close/>
              </a:path>
              <a:path w="1827967" h="1108657" stroke="0" extrusionOk="0">
                <a:moveTo>
                  <a:pt x="0" y="184780"/>
                </a:moveTo>
                <a:cubicBezTo>
                  <a:pt x="-17784" y="71759"/>
                  <a:pt x="79054" y="1379"/>
                  <a:pt x="184780" y="0"/>
                </a:cubicBezTo>
                <a:cubicBezTo>
                  <a:pt x="397206" y="-40008"/>
                  <a:pt x="483305" y="31875"/>
                  <a:pt x="700084" y="0"/>
                </a:cubicBezTo>
                <a:cubicBezTo>
                  <a:pt x="916863" y="-31875"/>
                  <a:pt x="988013" y="37890"/>
                  <a:pt x="1171635" y="0"/>
                </a:cubicBezTo>
                <a:cubicBezTo>
                  <a:pt x="1355257" y="-37890"/>
                  <a:pt x="1487229" y="12032"/>
                  <a:pt x="1643187" y="0"/>
                </a:cubicBezTo>
                <a:cubicBezTo>
                  <a:pt x="1739611" y="-18123"/>
                  <a:pt x="1829888" y="75620"/>
                  <a:pt x="1827967" y="184780"/>
                </a:cubicBezTo>
                <a:cubicBezTo>
                  <a:pt x="1842431" y="261805"/>
                  <a:pt x="1823711" y="411017"/>
                  <a:pt x="1827967" y="539547"/>
                </a:cubicBezTo>
                <a:cubicBezTo>
                  <a:pt x="1832223" y="668077"/>
                  <a:pt x="1799300" y="768043"/>
                  <a:pt x="1827967" y="923877"/>
                </a:cubicBezTo>
                <a:cubicBezTo>
                  <a:pt x="1826765" y="1027916"/>
                  <a:pt x="1733512" y="1095057"/>
                  <a:pt x="1643187" y="1108657"/>
                </a:cubicBezTo>
                <a:cubicBezTo>
                  <a:pt x="1497602" y="1156916"/>
                  <a:pt x="1311148" y="1059685"/>
                  <a:pt x="1186219" y="1108657"/>
                </a:cubicBezTo>
                <a:cubicBezTo>
                  <a:pt x="1061290" y="1157629"/>
                  <a:pt x="939595" y="1096840"/>
                  <a:pt x="700084" y="1108657"/>
                </a:cubicBezTo>
                <a:cubicBezTo>
                  <a:pt x="460573" y="1120474"/>
                  <a:pt x="408615" y="1053916"/>
                  <a:pt x="184780" y="1108657"/>
                </a:cubicBezTo>
                <a:cubicBezTo>
                  <a:pt x="97144" y="1126314"/>
                  <a:pt x="19928" y="1008480"/>
                  <a:pt x="0" y="923877"/>
                </a:cubicBezTo>
                <a:cubicBezTo>
                  <a:pt x="-39556" y="781023"/>
                  <a:pt x="2199" y="641494"/>
                  <a:pt x="0" y="554329"/>
                </a:cubicBezTo>
                <a:cubicBezTo>
                  <a:pt x="-2199" y="467164"/>
                  <a:pt x="23125" y="279357"/>
                  <a:pt x="0" y="184780"/>
                </a:cubicBezTo>
                <a:close/>
              </a:path>
            </a:pathLst>
          </a:custGeom>
          <a:solidFill>
            <a:schemeClr val="bg1"/>
          </a:solidFill>
          <a:ln>
            <a:solidFill>
              <a:srgbClr val="0070C0"/>
            </a:solidFill>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tx1"/>
                </a:solidFill>
                <a:effectLst>
                  <a:outerShdw blurRad="38100" dist="38100" dir="2700000" algn="tl">
                    <a:srgbClr val="000000">
                      <a:alpha val="43137"/>
                    </a:srgbClr>
                  </a:outerShdw>
                </a:effectLst>
                <a:latin typeface="#9Slide03 SFU Futura_12" panose="020B0604020202020204" charset="0"/>
                <a:cs typeface="Arial" panose="020B0604020202020204" pitchFamily="34" charset="0"/>
              </a:rPr>
              <a:t>Thủy</a:t>
            </a:r>
            <a:r>
              <a:rPr lang="en-US" sz="3600" b="1" dirty="0">
                <a:solidFill>
                  <a:schemeClr val="tx1"/>
                </a:solidFill>
                <a:effectLst>
                  <a:outerShdw blurRad="38100" dist="38100" dir="2700000" algn="tl">
                    <a:srgbClr val="000000">
                      <a:alpha val="43137"/>
                    </a:srgbClr>
                  </a:outerShdw>
                </a:effectLst>
                <a:latin typeface="#9Slide03 SFU Futura_12" panose="020B0604020202020204" charset="0"/>
                <a:cs typeface="Arial" panose="020B0604020202020204" pitchFamily="34" charset="0"/>
              </a:rPr>
              <a:t> </a:t>
            </a:r>
            <a:r>
              <a:rPr lang="en-US" sz="3600" b="1" dirty="0" err="1">
                <a:solidFill>
                  <a:schemeClr val="tx1"/>
                </a:solidFill>
                <a:effectLst>
                  <a:outerShdw blurRad="38100" dist="38100" dir="2700000" algn="tl">
                    <a:srgbClr val="000000">
                      <a:alpha val="43137"/>
                    </a:srgbClr>
                  </a:outerShdw>
                </a:effectLst>
                <a:latin typeface="#9Slide03 SFU Futura_12" panose="020B0604020202020204" charset="0"/>
                <a:cs typeface="Arial" panose="020B0604020202020204" pitchFamily="34" charset="0"/>
              </a:rPr>
              <a:t>quyển</a:t>
            </a:r>
            <a:endParaRPr lang="en-US" sz="3600" b="1" dirty="0">
              <a:solidFill>
                <a:schemeClr val="tx1"/>
              </a:solidFill>
              <a:effectLst>
                <a:outerShdw blurRad="38100" dist="38100" dir="2700000" algn="tl">
                  <a:srgbClr val="000000">
                    <a:alpha val="43137"/>
                  </a:srgbClr>
                </a:outerShdw>
              </a:effectLst>
              <a:latin typeface="#9Slide03 SFU Futura_12" panose="020B0604020202020204" charset="0"/>
              <a:cs typeface="Arial" panose="020B0604020202020204" pitchFamily="34" charset="0"/>
            </a:endParaRPr>
          </a:p>
        </p:txBody>
      </p:sp>
      <p:pic>
        <p:nvPicPr>
          <p:cNvPr id="26" name="Picture 25">
            <a:extLst>
              <a:ext uri="{FF2B5EF4-FFF2-40B4-BE49-F238E27FC236}">
                <a16:creationId xmlns:a16="http://schemas.microsoft.com/office/drawing/2014/main" id="{4214D005-D6E0-440B-975A-59F7D2542ABA}"/>
              </a:ext>
            </a:extLst>
          </p:cNvPr>
          <p:cNvPicPr>
            <a:picLocks noChangeAspect="1"/>
          </p:cNvPicPr>
          <p:nvPr/>
        </p:nvPicPr>
        <p:blipFill>
          <a:blip r:embed="rId10"/>
          <a:stretch>
            <a:fillRect/>
          </a:stretch>
        </p:blipFill>
        <p:spPr>
          <a:xfrm>
            <a:off x="133867" y="4252707"/>
            <a:ext cx="2853380" cy="1924175"/>
          </a:xfrm>
          <a:prstGeom prst="roundRect">
            <a:avLst>
              <a:gd name="adj" fmla="val 16667"/>
            </a:avLst>
          </a:prstGeom>
          <a:ln>
            <a:solidFill>
              <a:srgbClr val="C0000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7" name="Oval 26"/>
          <p:cNvSpPr/>
          <p:nvPr/>
        </p:nvSpPr>
        <p:spPr>
          <a:xfrm>
            <a:off x="2459247" y="5587905"/>
            <a:ext cx="528000" cy="564088"/>
          </a:xfrm>
          <a:prstGeom prst="ellipse">
            <a:avLst/>
          </a:prstGeom>
          <a:solidFill>
            <a:srgbClr val="021F7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9Slide03 SFU Futura_12" panose="020B0604020202020204" charset="0"/>
                <a:cs typeface="Arial" panose="020B0604020202020204" pitchFamily="34" charset="0"/>
              </a:rPr>
              <a:t>4</a:t>
            </a:r>
          </a:p>
        </p:txBody>
      </p:sp>
      <p:sp>
        <p:nvSpPr>
          <p:cNvPr id="28" name="Rectangle: Rounded Corners 19">
            <a:extLst>
              <a:ext uri="{FF2B5EF4-FFF2-40B4-BE49-F238E27FC236}">
                <a16:creationId xmlns:a16="http://schemas.microsoft.com/office/drawing/2014/main" id="{8E52A455-D55A-4F26-8880-79789F26D498}"/>
              </a:ext>
            </a:extLst>
          </p:cNvPr>
          <p:cNvSpPr/>
          <p:nvPr/>
        </p:nvSpPr>
        <p:spPr>
          <a:xfrm>
            <a:off x="149237" y="3533996"/>
            <a:ext cx="2685637" cy="509809"/>
          </a:xfrm>
          <a:custGeom>
            <a:avLst/>
            <a:gdLst>
              <a:gd name="connsiteX0" fmla="*/ 0 w 2685637"/>
              <a:gd name="connsiteY0" fmla="*/ 84970 h 509809"/>
              <a:gd name="connsiteX1" fmla="*/ 84970 w 2685637"/>
              <a:gd name="connsiteY1" fmla="*/ 0 h 509809"/>
              <a:gd name="connsiteX2" fmla="*/ 638423 w 2685637"/>
              <a:gd name="connsiteY2" fmla="*/ 0 h 509809"/>
              <a:gd name="connsiteX3" fmla="*/ 1242191 w 2685637"/>
              <a:gd name="connsiteY3" fmla="*/ 0 h 509809"/>
              <a:gd name="connsiteX4" fmla="*/ 1845958 w 2685637"/>
              <a:gd name="connsiteY4" fmla="*/ 0 h 509809"/>
              <a:gd name="connsiteX5" fmla="*/ 2600667 w 2685637"/>
              <a:gd name="connsiteY5" fmla="*/ 0 h 509809"/>
              <a:gd name="connsiteX6" fmla="*/ 2685637 w 2685637"/>
              <a:gd name="connsiteY6" fmla="*/ 84970 h 509809"/>
              <a:gd name="connsiteX7" fmla="*/ 2685637 w 2685637"/>
              <a:gd name="connsiteY7" fmla="*/ 424839 h 509809"/>
              <a:gd name="connsiteX8" fmla="*/ 2600667 w 2685637"/>
              <a:gd name="connsiteY8" fmla="*/ 509809 h 509809"/>
              <a:gd name="connsiteX9" fmla="*/ 1946586 w 2685637"/>
              <a:gd name="connsiteY9" fmla="*/ 509809 h 509809"/>
              <a:gd name="connsiteX10" fmla="*/ 1393132 w 2685637"/>
              <a:gd name="connsiteY10" fmla="*/ 509809 h 509809"/>
              <a:gd name="connsiteX11" fmla="*/ 713894 w 2685637"/>
              <a:gd name="connsiteY11" fmla="*/ 509809 h 509809"/>
              <a:gd name="connsiteX12" fmla="*/ 84970 w 2685637"/>
              <a:gd name="connsiteY12" fmla="*/ 509809 h 509809"/>
              <a:gd name="connsiteX13" fmla="*/ 0 w 2685637"/>
              <a:gd name="connsiteY13" fmla="*/ 424839 h 509809"/>
              <a:gd name="connsiteX14" fmla="*/ 0 w 2685637"/>
              <a:gd name="connsiteY14" fmla="*/ 84970 h 50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5637" h="509809" fill="none" extrusionOk="0">
                <a:moveTo>
                  <a:pt x="0" y="84970"/>
                </a:moveTo>
                <a:cubicBezTo>
                  <a:pt x="-932" y="33336"/>
                  <a:pt x="46988" y="6528"/>
                  <a:pt x="84970" y="0"/>
                </a:cubicBezTo>
                <a:cubicBezTo>
                  <a:pt x="274761" y="-19570"/>
                  <a:pt x="450752" y="10508"/>
                  <a:pt x="638423" y="0"/>
                </a:cubicBezTo>
                <a:cubicBezTo>
                  <a:pt x="826094" y="-10508"/>
                  <a:pt x="979398" y="-9921"/>
                  <a:pt x="1242191" y="0"/>
                </a:cubicBezTo>
                <a:cubicBezTo>
                  <a:pt x="1504984" y="9921"/>
                  <a:pt x="1725147" y="-26853"/>
                  <a:pt x="1845958" y="0"/>
                </a:cubicBezTo>
                <a:cubicBezTo>
                  <a:pt x="1966769" y="26853"/>
                  <a:pt x="2388029" y="-35398"/>
                  <a:pt x="2600667" y="0"/>
                </a:cubicBezTo>
                <a:cubicBezTo>
                  <a:pt x="2643529" y="-4966"/>
                  <a:pt x="2685208" y="39252"/>
                  <a:pt x="2685637" y="84970"/>
                </a:cubicBezTo>
                <a:cubicBezTo>
                  <a:pt x="2695995" y="205535"/>
                  <a:pt x="2696124" y="342004"/>
                  <a:pt x="2685637" y="424839"/>
                </a:cubicBezTo>
                <a:cubicBezTo>
                  <a:pt x="2682964" y="477890"/>
                  <a:pt x="2655113" y="516240"/>
                  <a:pt x="2600667" y="509809"/>
                </a:cubicBezTo>
                <a:cubicBezTo>
                  <a:pt x="2456299" y="481413"/>
                  <a:pt x="2144154" y="519411"/>
                  <a:pt x="1946586" y="509809"/>
                </a:cubicBezTo>
                <a:cubicBezTo>
                  <a:pt x="1749018" y="500207"/>
                  <a:pt x="1568757" y="534075"/>
                  <a:pt x="1393132" y="509809"/>
                </a:cubicBezTo>
                <a:cubicBezTo>
                  <a:pt x="1217507" y="485543"/>
                  <a:pt x="999441" y="501723"/>
                  <a:pt x="713894" y="509809"/>
                </a:cubicBezTo>
                <a:cubicBezTo>
                  <a:pt x="428347" y="517895"/>
                  <a:pt x="219846" y="479265"/>
                  <a:pt x="84970" y="509809"/>
                </a:cubicBezTo>
                <a:cubicBezTo>
                  <a:pt x="45187" y="509494"/>
                  <a:pt x="3000" y="474217"/>
                  <a:pt x="0" y="424839"/>
                </a:cubicBezTo>
                <a:cubicBezTo>
                  <a:pt x="9318" y="288515"/>
                  <a:pt x="-5323" y="181884"/>
                  <a:pt x="0" y="84970"/>
                </a:cubicBezTo>
                <a:close/>
              </a:path>
              <a:path w="2685637" h="509809" stroke="0" extrusionOk="0">
                <a:moveTo>
                  <a:pt x="0" y="84970"/>
                </a:moveTo>
                <a:cubicBezTo>
                  <a:pt x="3828" y="34864"/>
                  <a:pt x="36081" y="6732"/>
                  <a:pt x="84970" y="0"/>
                </a:cubicBezTo>
                <a:cubicBezTo>
                  <a:pt x="283760" y="4190"/>
                  <a:pt x="388362" y="2353"/>
                  <a:pt x="663580" y="0"/>
                </a:cubicBezTo>
                <a:cubicBezTo>
                  <a:pt x="938798" y="-2353"/>
                  <a:pt x="1074686" y="-23535"/>
                  <a:pt x="1267348" y="0"/>
                </a:cubicBezTo>
                <a:cubicBezTo>
                  <a:pt x="1460010" y="23535"/>
                  <a:pt x="1623818" y="-9635"/>
                  <a:pt x="1946586" y="0"/>
                </a:cubicBezTo>
                <a:cubicBezTo>
                  <a:pt x="2269354" y="9635"/>
                  <a:pt x="2340201" y="-3575"/>
                  <a:pt x="2600667" y="0"/>
                </a:cubicBezTo>
                <a:cubicBezTo>
                  <a:pt x="2645798" y="3501"/>
                  <a:pt x="2690396" y="44440"/>
                  <a:pt x="2685637" y="84970"/>
                </a:cubicBezTo>
                <a:cubicBezTo>
                  <a:pt x="2700531" y="236058"/>
                  <a:pt x="2679234" y="341621"/>
                  <a:pt x="2685637" y="424839"/>
                </a:cubicBezTo>
                <a:cubicBezTo>
                  <a:pt x="2676545" y="474365"/>
                  <a:pt x="2645333" y="508608"/>
                  <a:pt x="2600667" y="509809"/>
                </a:cubicBezTo>
                <a:cubicBezTo>
                  <a:pt x="2434536" y="491339"/>
                  <a:pt x="2161479" y="537644"/>
                  <a:pt x="1946586" y="509809"/>
                </a:cubicBezTo>
                <a:cubicBezTo>
                  <a:pt x="1731693" y="481974"/>
                  <a:pt x="1640701" y="500843"/>
                  <a:pt x="1393132" y="509809"/>
                </a:cubicBezTo>
                <a:cubicBezTo>
                  <a:pt x="1145563" y="518775"/>
                  <a:pt x="1005618" y="529649"/>
                  <a:pt x="713894" y="509809"/>
                </a:cubicBezTo>
                <a:cubicBezTo>
                  <a:pt x="422170" y="489969"/>
                  <a:pt x="243524" y="481850"/>
                  <a:pt x="84970" y="509809"/>
                </a:cubicBezTo>
                <a:cubicBezTo>
                  <a:pt x="42081" y="516436"/>
                  <a:pt x="-7652" y="475911"/>
                  <a:pt x="0" y="424839"/>
                </a:cubicBezTo>
                <a:cubicBezTo>
                  <a:pt x="-6756" y="306117"/>
                  <a:pt x="-7159" y="177033"/>
                  <a:pt x="0" y="84970"/>
                </a:cubicBezTo>
                <a:close/>
              </a:path>
            </a:pathLst>
          </a:custGeom>
          <a:solidFill>
            <a:srgbClr val="E4D2F2"/>
          </a:solidFill>
          <a:ln w="9525">
            <a:solidFill>
              <a:schemeClr val="tx1"/>
            </a:solidFill>
            <a:prstDash val="solid"/>
            <a:extLst>
              <a:ext uri="{C807C97D-BFC1-408E-A445-0C87EB9F89A2}">
                <ask:lineSketchStyleProps xmlns:ask="http://schemas.microsoft.com/office/drawing/2018/sketchyshapes" sd="41216328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b="1" dirty="0" err="1">
                <a:solidFill>
                  <a:srgbClr val="002060"/>
                </a:solidFill>
                <a:latin typeface="#9Slide03 SFU Futura_12" panose="020B0604020202020204" charset="0"/>
                <a:cs typeface="Arial" panose="020B0604020202020204" pitchFamily="34" charset="0"/>
              </a:rPr>
              <a:t>Nước</a:t>
            </a:r>
            <a:r>
              <a:rPr lang="en-US" sz="3200" b="1" dirty="0">
                <a:solidFill>
                  <a:srgbClr val="002060"/>
                </a:solidFill>
                <a:latin typeface="#9Slide03 SFU Futura_12" panose="020B0604020202020204" charset="0"/>
                <a:cs typeface="Arial" panose="020B0604020202020204" pitchFamily="34" charset="0"/>
              </a:rPr>
              <a:t> ở </a:t>
            </a:r>
            <a:r>
              <a:rPr lang="en-US" sz="3200" b="1" dirty="0" err="1">
                <a:solidFill>
                  <a:srgbClr val="002060"/>
                </a:solidFill>
                <a:latin typeface="#9Slide03 SFU Futura_12" panose="020B0604020202020204" charset="0"/>
                <a:cs typeface="Arial" panose="020B0604020202020204" pitchFamily="34" charset="0"/>
              </a:rPr>
              <a:t>sông</a:t>
            </a:r>
            <a:endParaRPr lang="en-US" sz="3200" b="1" dirty="0">
              <a:solidFill>
                <a:srgbClr val="002060"/>
              </a:solidFill>
              <a:latin typeface="#9Slide03 SFU Futura_12" panose="020B0604020202020204" charset="0"/>
              <a:cs typeface="Arial" panose="020B0604020202020204" pitchFamily="34" charset="0"/>
            </a:endParaRPr>
          </a:p>
        </p:txBody>
      </p:sp>
      <p:sp>
        <p:nvSpPr>
          <p:cNvPr id="29" name="Rectangle: Rounded Corners 19">
            <a:extLst>
              <a:ext uri="{FF2B5EF4-FFF2-40B4-BE49-F238E27FC236}">
                <a16:creationId xmlns:a16="http://schemas.microsoft.com/office/drawing/2014/main" id="{8E52A455-D55A-4F26-8880-79789F26D498}"/>
              </a:ext>
            </a:extLst>
          </p:cNvPr>
          <p:cNvSpPr/>
          <p:nvPr/>
        </p:nvSpPr>
        <p:spPr>
          <a:xfrm>
            <a:off x="3355027" y="3568375"/>
            <a:ext cx="2382982" cy="509809"/>
          </a:xfrm>
          <a:custGeom>
            <a:avLst/>
            <a:gdLst>
              <a:gd name="connsiteX0" fmla="*/ 0 w 2382982"/>
              <a:gd name="connsiteY0" fmla="*/ 84970 h 509809"/>
              <a:gd name="connsiteX1" fmla="*/ 84970 w 2382982"/>
              <a:gd name="connsiteY1" fmla="*/ 0 h 509809"/>
              <a:gd name="connsiteX2" fmla="*/ 571839 w 2382982"/>
              <a:gd name="connsiteY2" fmla="*/ 0 h 509809"/>
              <a:gd name="connsiteX3" fmla="*/ 1102969 w 2382982"/>
              <a:gd name="connsiteY3" fmla="*/ 0 h 509809"/>
              <a:gd name="connsiteX4" fmla="*/ 1634099 w 2382982"/>
              <a:gd name="connsiteY4" fmla="*/ 0 h 509809"/>
              <a:gd name="connsiteX5" fmla="*/ 2298012 w 2382982"/>
              <a:gd name="connsiteY5" fmla="*/ 0 h 509809"/>
              <a:gd name="connsiteX6" fmla="*/ 2382982 w 2382982"/>
              <a:gd name="connsiteY6" fmla="*/ 84970 h 509809"/>
              <a:gd name="connsiteX7" fmla="*/ 2382982 w 2382982"/>
              <a:gd name="connsiteY7" fmla="*/ 424839 h 509809"/>
              <a:gd name="connsiteX8" fmla="*/ 2298012 w 2382982"/>
              <a:gd name="connsiteY8" fmla="*/ 509809 h 509809"/>
              <a:gd name="connsiteX9" fmla="*/ 1722621 w 2382982"/>
              <a:gd name="connsiteY9" fmla="*/ 509809 h 509809"/>
              <a:gd name="connsiteX10" fmla="*/ 1235752 w 2382982"/>
              <a:gd name="connsiteY10" fmla="*/ 509809 h 509809"/>
              <a:gd name="connsiteX11" fmla="*/ 638231 w 2382982"/>
              <a:gd name="connsiteY11" fmla="*/ 509809 h 509809"/>
              <a:gd name="connsiteX12" fmla="*/ 84970 w 2382982"/>
              <a:gd name="connsiteY12" fmla="*/ 509809 h 509809"/>
              <a:gd name="connsiteX13" fmla="*/ 0 w 2382982"/>
              <a:gd name="connsiteY13" fmla="*/ 424839 h 509809"/>
              <a:gd name="connsiteX14" fmla="*/ 0 w 2382982"/>
              <a:gd name="connsiteY14" fmla="*/ 84970 h 50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82982" h="509809" fill="none" extrusionOk="0">
                <a:moveTo>
                  <a:pt x="0" y="84970"/>
                </a:moveTo>
                <a:cubicBezTo>
                  <a:pt x="-932" y="33336"/>
                  <a:pt x="46988" y="6528"/>
                  <a:pt x="84970" y="0"/>
                </a:cubicBezTo>
                <a:cubicBezTo>
                  <a:pt x="227841" y="19633"/>
                  <a:pt x="341018" y="1960"/>
                  <a:pt x="571839" y="0"/>
                </a:cubicBezTo>
                <a:cubicBezTo>
                  <a:pt x="802660" y="-1960"/>
                  <a:pt x="842641" y="15790"/>
                  <a:pt x="1102969" y="0"/>
                </a:cubicBezTo>
                <a:cubicBezTo>
                  <a:pt x="1363297" y="-15790"/>
                  <a:pt x="1386401" y="-9620"/>
                  <a:pt x="1634099" y="0"/>
                </a:cubicBezTo>
                <a:cubicBezTo>
                  <a:pt x="1881797" y="9620"/>
                  <a:pt x="2158196" y="-3280"/>
                  <a:pt x="2298012" y="0"/>
                </a:cubicBezTo>
                <a:cubicBezTo>
                  <a:pt x="2340874" y="-4966"/>
                  <a:pt x="2382553" y="39252"/>
                  <a:pt x="2382982" y="84970"/>
                </a:cubicBezTo>
                <a:cubicBezTo>
                  <a:pt x="2393340" y="205535"/>
                  <a:pt x="2393469" y="342004"/>
                  <a:pt x="2382982" y="424839"/>
                </a:cubicBezTo>
                <a:cubicBezTo>
                  <a:pt x="2380309" y="477890"/>
                  <a:pt x="2352458" y="516240"/>
                  <a:pt x="2298012" y="509809"/>
                </a:cubicBezTo>
                <a:cubicBezTo>
                  <a:pt x="2180641" y="499644"/>
                  <a:pt x="1967578" y="501207"/>
                  <a:pt x="1722621" y="509809"/>
                </a:cubicBezTo>
                <a:cubicBezTo>
                  <a:pt x="1477664" y="518411"/>
                  <a:pt x="1343009" y="527359"/>
                  <a:pt x="1235752" y="509809"/>
                </a:cubicBezTo>
                <a:cubicBezTo>
                  <a:pt x="1128495" y="492259"/>
                  <a:pt x="860476" y="502721"/>
                  <a:pt x="638231" y="509809"/>
                </a:cubicBezTo>
                <a:cubicBezTo>
                  <a:pt x="415986" y="516897"/>
                  <a:pt x="282184" y="509353"/>
                  <a:pt x="84970" y="509809"/>
                </a:cubicBezTo>
                <a:cubicBezTo>
                  <a:pt x="45187" y="509494"/>
                  <a:pt x="3000" y="474217"/>
                  <a:pt x="0" y="424839"/>
                </a:cubicBezTo>
                <a:cubicBezTo>
                  <a:pt x="9318" y="288515"/>
                  <a:pt x="-5323" y="181884"/>
                  <a:pt x="0" y="84970"/>
                </a:cubicBezTo>
                <a:close/>
              </a:path>
              <a:path w="2382982" h="509809" stroke="0" extrusionOk="0">
                <a:moveTo>
                  <a:pt x="0" y="84970"/>
                </a:moveTo>
                <a:cubicBezTo>
                  <a:pt x="3828" y="34864"/>
                  <a:pt x="36081" y="6732"/>
                  <a:pt x="84970" y="0"/>
                </a:cubicBezTo>
                <a:cubicBezTo>
                  <a:pt x="194441" y="24290"/>
                  <a:pt x="357318" y="-22022"/>
                  <a:pt x="593970" y="0"/>
                </a:cubicBezTo>
                <a:cubicBezTo>
                  <a:pt x="830622" y="22022"/>
                  <a:pt x="944151" y="-25783"/>
                  <a:pt x="1125100" y="0"/>
                </a:cubicBezTo>
                <a:cubicBezTo>
                  <a:pt x="1306049" y="25783"/>
                  <a:pt x="1565304" y="-20525"/>
                  <a:pt x="1722621" y="0"/>
                </a:cubicBezTo>
                <a:cubicBezTo>
                  <a:pt x="1879938" y="20525"/>
                  <a:pt x="2124702" y="3417"/>
                  <a:pt x="2298012" y="0"/>
                </a:cubicBezTo>
                <a:cubicBezTo>
                  <a:pt x="2343143" y="3501"/>
                  <a:pt x="2387741" y="44440"/>
                  <a:pt x="2382982" y="84970"/>
                </a:cubicBezTo>
                <a:cubicBezTo>
                  <a:pt x="2397876" y="236058"/>
                  <a:pt x="2376579" y="341621"/>
                  <a:pt x="2382982" y="424839"/>
                </a:cubicBezTo>
                <a:cubicBezTo>
                  <a:pt x="2373890" y="474365"/>
                  <a:pt x="2342678" y="508608"/>
                  <a:pt x="2298012" y="509809"/>
                </a:cubicBezTo>
                <a:cubicBezTo>
                  <a:pt x="2155955" y="491511"/>
                  <a:pt x="1988811" y="523656"/>
                  <a:pt x="1722621" y="509809"/>
                </a:cubicBezTo>
                <a:cubicBezTo>
                  <a:pt x="1456431" y="495962"/>
                  <a:pt x="1404515" y="486737"/>
                  <a:pt x="1235752" y="509809"/>
                </a:cubicBezTo>
                <a:cubicBezTo>
                  <a:pt x="1066989" y="532881"/>
                  <a:pt x="808717" y="501627"/>
                  <a:pt x="638231" y="509809"/>
                </a:cubicBezTo>
                <a:cubicBezTo>
                  <a:pt x="467745" y="517991"/>
                  <a:pt x="280287" y="507329"/>
                  <a:pt x="84970" y="509809"/>
                </a:cubicBezTo>
                <a:cubicBezTo>
                  <a:pt x="42081" y="516436"/>
                  <a:pt x="-7652" y="475911"/>
                  <a:pt x="0" y="424839"/>
                </a:cubicBezTo>
                <a:cubicBezTo>
                  <a:pt x="-6756" y="306117"/>
                  <a:pt x="-7159" y="177033"/>
                  <a:pt x="0" y="84970"/>
                </a:cubicBezTo>
                <a:close/>
              </a:path>
            </a:pathLst>
          </a:custGeom>
          <a:solidFill>
            <a:srgbClr val="E4D2F2"/>
          </a:solidFill>
          <a:ln w="9525">
            <a:solidFill>
              <a:schemeClr val="tx1"/>
            </a:solidFill>
            <a:prstDash val="solid"/>
            <a:extLst>
              <a:ext uri="{C807C97D-BFC1-408E-A445-0C87EB9F89A2}">
                <ask:lineSketchStyleProps xmlns:ask="http://schemas.microsoft.com/office/drawing/2018/sketchyshapes" sd="41216328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b="1" dirty="0" err="1">
                <a:solidFill>
                  <a:srgbClr val="002060"/>
                </a:solidFill>
                <a:latin typeface="#9Slide03 SFU Futura_12" panose="020B0604020202020204" charset="0"/>
                <a:cs typeface="Arial" panose="020B0604020202020204" pitchFamily="34" charset="0"/>
              </a:rPr>
              <a:t>Nước</a:t>
            </a:r>
            <a:r>
              <a:rPr lang="en-US" sz="3200" b="1" dirty="0">
                <a:solidFill>
                  <a:srgbClr val="002060"/>
                </a:solidFill>
                <a:latin typeface="#9Slide03 SFU Futura_12" panose="020B0604020202020204" charset="0"/>
                <a:cs typeface="Arial" panose="020B0604020202020204" pitchFamily="34" charset="0"/>
              </a:rPr>
              <a:t> ở </a:t>
            </a:r>
            <a:r>
              <a:rPr lang="en-US" sz="3200" b="1" dirty="0" err="1">
                <a:solidFill>
                  <a:srgbClr val="002060"/>
                </a:solidFill>
                <a:latin typeface="#9Slide03 SFU Futura_12" panose="020B0604020202020204" charset="0"/>
                <a:cs typeface="Arial" panose="020B0604020202020204" pitchFamily="34" charset="0"/>
              </a:rPr>
              <a:t>biển</a:t>
            </a:r>
            <a:endParaRPr lang="en-US" sz="3200" b="1" dirty="0">
              <a:solidFill>
                <a:srgbClr val="002060"/>
              </a:solidFill>
              <a:latin typeface="#9Slide03 SFU Futura_12" panose="020B0604020202020204" charset="0"/>
              <a:cs typeface="Arial" panose="020B0604020202020204" pitchFamily="34" charset="0"/>
            </a:endParaRPr>
          </a:p>
        </p:txBody>
      </p:sp>
      <p:sp>
        <p:nvSpPr>
          <p:cNvPr id="30" name="Rectangle: Rounded Corners 19">
            <a:extLst>
              <a:ext uri="{FF2B5EF4-FFF2-40B4-BE49-F238E27FC236}">
                <a16:creationId xmlns:a16="http://schemas.microsoft.com/office/drawing/2014/main" id="{8E52A455-D55A-4F26-8880-79789F26D498}"/>
              </a:ext>
            </a:extLst>
          </p:cNvPr>
          <p:cNvSpPr/>
          <p:nvPr/>
        </p:nvSpPr>
        <p:spPr>
          <a:xfrm>
            <a:off x="242082" y="6224408"/>
            <a:ext cx="2382982" cy="509809"/>
          </a:xfrm>
          <a:custGeom>
            <a:avLst/>
            <a:gdLst>
              <a:gd name="connsiteX0" fmla="*/ 0 w 2382982"/>
              <a:gd name="connsiteY0" fmla="*/ 84970 h 509809"/>
              <a:gd name="connsiteX1" fmla="*/ 84970 w 2382982"/>
              <a:gd name="connsiteY1" fmla="*/ 0 h 509809"/>
              <a:gd name="connsiteX2" fmla="*/ 571839 w 2382982"/>
              <a:gd name="connsiteY2" fmla="*/ 0 h 509809"/>
              <a:gd name="connsiteX3" fmla="*/ 1102969 w 2382982"/>
              <a:gd name="connsiteY3" fmla="*/ 0 h 509809"/>
              <a:gd name="connsiteX4" fmla="*/ 1634099 w 2382982"/>
              <a:gd name="connsiteY4" fmla="*/ 0 h 509809"/>
              <a:gd name="connsiteX5" fmla="*/ 2298012 w 2382982"/>
              <a:gd name="connsiteY5" fmla="*/ 0 h 509809"/>
              <a:gd name="connsiteX6" fmla="*/ 2382982 w 2382982"/>
              <a:gd name="connsiteY6" fmla="*/ 84970 h 509809"/>
              <a:gd name="connsiteX7" fmla="*/ 2382982 w 2382982"/>
              <a:gd name="connsiteY7" fmla="*/ 424839 h 509809"/>
              <a:gd name="connsiteX8" fmla="*/ 2298012 w 2382982"/>
              <a:gd name="connsiteY8" fmla="*/ 509809 h 509809"/>
              <a:gd name="connsiteX9" fmla="*/ 1722621 w 2382982"/>
              <a:gd name="connsiteY9" fmla="*/ 509809 h 509809"/>
              <a:gd name="connsiteX10" fmla="*/ 1235752 w 2382982"/>
              <a:gd name="connsiteY10" fmla="*/ 509809 h 509809"/>
              <a:gd name="connsiteX11" fmla="*/ 638231 w 2382982"/>
              <a:gd name="connsiteY11" fmla="*/ 509809 h 509809"/>
              <a:gd name="connsiteX12" fmla="*/ 84970 w 2382982"/>
              <a:gd name="connsiteY12" fmla="*/ 509809 h 509809"/>
              <a:gd name="connsiteX13" fmla="*/ 0 w 2382982"/>
              <a:gd name="connsiteY13" fmla="*/ 424839 h 509809"/>
              <a:gd name="connsiteX14" fmla="*/ 0 w 2382982"/>
              <a:gd name="connsiteY14" fmla="*/ 84970 h 50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82982" h="509809" fill="none" extrusionOk="0">
                <a:moveTo>
                  <a:pt x="0" y="84970"/>
                </a:moveTo>
                <a:cubicBezTo>
                  <a:pt x="-932" y="33336"/>
                  <a:pt x="46988" y="6528"/>
                  <a:pt x="84970" y="0"/>
                </a:cubicBezTo>
                <a:cubicBezTo>
                  <a:pt x="227841" y="19633"/>
                  <a:pt x="341018" y="1960"/>
                  <a:pt x="571839" y="0"/>
                </a:cubicBezTo>
                <a:cubicBezTo>
                  <a:pt x="802660" y="-1960"/>
                  <a:pt x="842641" y="15790"/>
                  <a:pt x="1102969" y="0"/>
                </a:cubicBezTo>
                <a:cubicBezTo>
                  <a:pt x="1363297" y="-15790"/>
                  <a:pt x="1386401" y="-9620"/>
                  <a:pt x="1634099" y="0"/>
                </a:cubicBezTo>
                <a:cubicBezTo>
                  <a:pt x="1881797" y="9620"/>
                  <a:pt x="2158196" y="-3280"/>
                  <a:pt x="2298012" y="0"/>
                </a:cubicBezTo>
                <a:cubicBezTo>
                  <a:pt x="2340874" y="-4966"/>
                  <a:pt x="2382553" y="39252"/>
                  <a:pt x="2382982" y="84970"/>
                </a:cubicBezTo>
                <a:cubicBezTo>
                  <a:pt x="2393340" y="205535"/>
                  <a:pt x="2393469" y="342004"/>
                  <a:pt x="2382982" y="424839"/>
                </a:cubicBezTo>
                <a:cubicBezTo>
                  <a:pt x="2380309" y="477890"/>
                  <a:pt x="2352458" y="516240"/>
                  <a:pt x="2298012" y="509809"/>
                </a:cubicBezTo>
                <a:cubicBezTo>
                  <a:pt x="2180641" y="499644"/>
                  <a:pt x="1967578" y="501207"/>
                  <a:pt x="1722621" y="509809"/>
                </a:cubicBezTo>
                <a:cubicBezTo>
                  <a:pt x="1477664" y="518411"/>
                  <a:pt x="1343009" y="527359"/>
                  <a:pt x="1235752" y="509809"/>
                </a:cubicBezTo>
                <a:cubicBezTo>
                  <a:pt x="1128495" y="492259"/>
                  <a:pt x="860476" y="502721"/>
                  <a:pt x="638231" y="509809"/>
                </a:cubicBezTo>
                <a:cubicBezTo>
                  <a:pt x="415986" y="516897"/>
                  <a:pt x="282184" y="509353"/>
                  <a:pt x="84970" y="509809"/>
                </a:cubicBezTo>
                <a:cubicBezTo>
                  <a:pt x="45187" y="509494"/>
                  <a:pt x="3000" y="474217"/>
                  <a:pt x="0" y="424839"/>
                </a:cubicBezTo>
                <a:cubicBezTo>
                  <a:pt x="9318" y="288515"/>
                  <a:pt x="-5323" y="181884"/>
                  <a:pt x="0" y="84970"/>
                </a:cubicBezTo>
                <a:close/>
              </a:path>
              <a:path w="2382982" h="509809" stroke="0" extrusionOk="0">
                <a:moveTo>
                  <a:pt x="0" y="84970"/>
                </a:moveTo>
                <a:cubicBezTo>
                  <a:pt x="3828" y="34864"/>
                  <a:pt x="36081" y="6732"/>
                  <a:pt x="84970" y="0"/>
                </a:cubicBezTo>
                <a:cubicBezTo>
                  <a:pt x="194441" y="24290"/>
                  <a:pt x="357318" y="-22022"/>
                  <a:pt x="593970" y="0"/>
                </a:cubicBezTo>
                <a:cubicBezTo>
                  <a:pt x="830622" y="22022"/>
                  <a:pt x="944151" y="-25783"/>
                  <a:pt x="1125100" y="0"/>
                </a:cubicBezTo>
                <a:cubicBezTo>
                  <a:pt x="1306049" y="25783"/>
                  <a:pt x="1565304" y="-20525"/>
                  <a:pt x="1722621" y="0"/>
                </a:cubicBezTo>
                <a:cubicBezTo>
                  <a:pt x="1879938" y="20525"/>
                  <a:pt x="2124702" y="3417"/>
                  <a:pt x="2298012" y="0"/>
                </a:cubicBezTo>
                <a:cubicBezTo>
                  <a:pt x="2343143" y="3501"/>
                  <a:pt x="2387741" y="44440"/>
                  <a:pt x="2382982" y="84970"/>
                </a:cubicBezTo>
                <a:cubicBezTo>
                  <a:pt x="2397876" y="236058"/>
                  <a:pt x="2376579" y="341621"/>
                  <a:pt x="2382982" y="424839"/>
                </a:cubicBezTo>
                <a:cubicBezTo>
                  <a:pt x="2373890" y="474365"/>
                  <a:pt x="2342678" y="508608"/>
                  <a:pt x="2298012" y="509809"/>
                </a:cubicBezTo>
                <a:cubicBezTo>
                  <a:pt x="2155955" y="491511"/>
                  <a:pt x="1988811" y="523656"/>
                  <a:pt x="1722621" y="509809"/>
                </a:cubicBezTo>
                <a:cubicBezTo>
                  <a:pt x="1456431" y="495962"/>
                  <a:pt x="1404515" y="486737"/>
                  <a:pt x="1235752" y="509809"/>
                </a:cubicBezTo>
                <a:cubicBezTo>
                  <a:pt x="1066989" y="532881"/>
                  <a:pt x="808717" y="501627"/>
                  <a:pt x="638231" y="509809"/>
                </a:cubicBezTo>
                <a:cubicBezTo>
                  <a:pt x="467745" y="517991"/>
                  <a:pt x="280287" y="507329"/>
                  <a:pt x="84970" y="509809"/>
                </a:cubicBezTo>
                <a:cubicBezTo>
                  <a:pt x="42081" y="516436"/>
                  <a:pt x="-7652" y="475911"/>
                  <a:pt x="0" y="424839"/>
                </a:cubicBezTo>
                <a:cubicBezTo>
                  <a:pt x="-6756" y="306117"/>
                  <a:pt x="-7159" y="177033"/>
                  <a:pt x="0" y="84970"/>
                </a:cubicBezTo>
                <a:close/>
              </a:path>
            </a:pathLst>
          </a:custGeom>
          <a:solidFill>
            <a:srgbClr val="E4D2F2"/>
          </a:solidFill>
          <a:ln w="9525">
            <a:solidFill>
              <a:schemeClr val="tx1"/>
            </a:solidFill>
            <a:prstDash val="solid"/>
            <a:extLst>
              <a:ext uri="{C807C97D-BFC1-408E-A445-0C87EB9F89A2}">
                <ask:lineSketchStyleProps xmlns:ask="http://schemas.microsoft.com/office/drawing/2018/sketchyshapes" sd="41216328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b="1" dirty="0" err="1">
                <a:solidFill>
                  <a:srgbClr val="002060"/>
                </a:solidFill>
                <a:latin typeface="#9Slide03 SFU Futura_12" panose="020B0604020202020204" charset="0"/>
                <a:cs typeface="Arial" panose="020B0604020202020204" pitchFamily="34" charset="0"/>
              </a:rPr>
              <a:t>Băng</a:t>
            </a:r>
            <a:r>
              <a:rPr lang="en-US" sz="3200" b="1" dirty="0">
                <a:solidFill>
                  <a:srgbClr val="002060"/>
                </a:solidFill>
                <a:latin typeface="#9Slide03 SFU Futura_12" panose="020B0604020202020204" charset="0"/>
                <a:cs typeface="Arial" panose="020B0604020202020204" pitchFamily="34" charset="0"/>
              </a:rPr>
              <a:t>/</a:t>
            </a:r>
            <a:r>
              <a:rPr lang="en-US" sz="3200" b="1" dirty="0" err="1">
                <a:solidFill>
                  <a:srgbClr val="002060"/>
                </a:solidFill>
                <a:latin typeface="#9Slide03 SFU Futura_12" panose="020B0604020202020204" charset="0"/>
                <a:cs typeface="Arial" panose="020B0604020202020204" pitchFamily="34" charset="0"/>
              </a:rPr>
              <a:t>đá</a:t>
            </a:r>
            <a:endParaRPr lang="en-US" sz="3200" b="1" dirty="0">
              <a:solidFill>
                <a:srgbClr val="002060"/>
              </a:solidFill>
              <a:latin typeface="#9Slide03 SFU Futura_12" panose="020B0604020202020204" charset="0"/>
              <a:cs typeface="Arial" panose="020B0604020202020204" pitchFamily="34" charset="0"/>
            </a:endParaRPr>
          </a:p>
        </p:txBody>
      </p:sp>
      <p:sp>
        <p:nvSpPr>
          <p:cNvPr id="31" name="Rectangle: Rounded Corners 19">
            <a:extLst>
              <a:ext uri="{FF2B5EF4-FFF2-40B4-BE49-F238E27FC236}">
                <a16:creationId xmlns:a16="http://schemas.microsoft.com/office/drawing/2014/main" id="{8E52A455-D55A-4F26-8880-79789F26D498}"/>
              </a:ext>
            </a:extLst>
          </p:cNvPr>
          <p:cNvSpPr/>
          <p:nvPr/>
        </p:nvSpPr>
        <p:spPr>
          <a:xfrm>
            <a:off x="6408444" y="3539081"/>
            <a:ext cx="2382982" cy="509809"/>
          </a:xfrm>
          <a:custGeom>
            <a:avLst/>
            <a:gdLst>
              <a:gd name="connsiteX0" fmla="*/ 0 w 2382982"/>
              <a:gd name="connsiteY0" fmla="*/ 84970 h 509809"/>
              <a:gd name="connsiteX1" fmla="*/ 84970 w 2382982"/>
              <a:gd name="connsiteY1" fmla="*/ 0 h 509809"/>
              <a:gd name="connsiteX2" fmla="*/ 571839 w 2382982"/>
              <a:gd name="connsiteY2" fmla="*/ 0 h 509809"/>
              <a:gd name="connsiteX3" fmla="*/ 1102969 w 2382982"/>
              <a:gd name="connsiteY3" fmla="*/ 0 h 509809"/>
              <a:gd name="connsiteX4" fmla="*/ 1634099 w 2382982"/>
              <a:gd name="connsiteY4" fmla="*/ 0 h 509809"/>
              <a:gd name="connsiteX5" fmla="*/ 2298012 w 2382982"/>
              <a:gd name="connsiteY5" fmla="*/ 0 h 509809"/>
              <a:gd name="connsiteX6" fmla="*/ 2382982 w 2382982"/>
              <a:gd name="connsiteY6" fmla="*/ 84970 h 509809"/>
              <a:gd name="connsiteX7" fmla="*/ 2382982 w 2382982"/>
              <a:gd name="connsiteY7" fmla="*/ 424839 h 509809"/>
              <a:gd name="connsiteX8" fmla="*/ 2298012 w 2382982"/>
              <a:gd name="connsiteY8" fmla="*/ 509809 h 509809"/>
              <a:gd name="connsiteX9" fmla="*/ 1722621 w 2382982"/>
              <a:gd name="connsiteY9" fmla="*/ 509809 h 509809"/>
              <a:gd name="connsiteX10" fmla="*/ 1235752 w 2382982"/>
              <a:gd name="connsiteY10" fmla="*/ 509809 h 509809"/>
              <a:gd name="connsiteX11" fmla="*/ 638231 w 2382982"/>
              <a:gd name="connsiteY11" fmla="*/ 509809 h 509809"/>
              <a:gd name="connsiteX12" fmla="*/ 84970 w 2382982"/>
              <a:gd name="connsiteY12" fmla="*/ 509809 h 509809"/>
              <a:gd name="connsiteX13" fmla="*/ 0 w 2382982"/>
              <a:gd name="connsiteY13" fmla="*/ 424839 h 509809"/>
              <a:gd name="connsiteX14" fmla="*/ 0 w 2382982"/>
              <a:gd name="connsiteY14" fmla="*/ 84970 h 50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82982" h="509809" fill="none" extrusionOk="0">
                <a:moveTo>
                  <a:pt x="0" y="84970"/>
                </a:moveTo>
                <a:cubicBezTo>
                  <a:pt x="-932" y="33336"/>
                  <a:pt x="46988" y="6528"/>
                  <a:pt x="84970" y="0"/>
                </a:cubicBezTo>
                <a:cubicBezTo>
                  <a:pt x="227841" y="19633"/>
                  <a:pt x="341018" y="1960"/>
                  <a:pt x="571839" y="0"/>
                </a:cubicBezTo>
                <a:cubicBezTo>
                  <a:pt x="802660" y="-1960"/>
                  <a:pt x="842641" y="15790"/>
                  <a:pt x="1102969" y="0"/>
                </a:cubicBezTo>
                <a:cubicBezTo>
                  <a:pt x="1363297" y="-15790"/>
                  <a:pt x="1386401" y="-9620"/>
                  <a:pt x="1634099" y="0"/>
                </a:cubicBezTo>
                <a:cubicBezTo>
                  <a:pt x="1881797" y="9620"/>
                  <a:pt x="2158196" y="-3280"/>
                  <a:pt x="2298012" y="0"/>
                </a:cubicBezTo>
                <a:cubicBezTo>
                  <a:pt x="2340874" y="-4966"/>
                  <a:pt x="2382553" y="39252"/>
                  <a:pt x="2382982" y="84970"/>
                </a:cubicBezTo>
                <a:cubicBezTo>
                  <a:pt x="2393340" y="205535"/>
                  <a:pt x="2393469" y="342004"/>
                  <a:pt x="2382982" y="424839"/>
                </a:cubicBezTo>
                <a:cubicBezTo>
                  <a:pt x="2380309" y="477890"/>
                  <a:pt x="2352458" y="516240"/>
                  <a:pt x="2298012" y="509809"/>
                </a:cubicBezTo>
                <a:cubicBezTo>
                  <a:pt x="2180641" y="499644"/>
                  <a:pt x="1967578" y="501207"/>
                  <a:pt x="1722621" y="509809"/>
                </a:cubicBezTo>
                <a:cubicBezTo>
                  <a:pt x="1477664" y="518411"/>
                  <a:pt x="1343009" y="527359"/>
                  <a:pt x="1235752" y="509809"/>
                </a:cubicBezTo>
                <a:cubicBezTo>
                  <a:pt x="1128495" y="492259"/>
                  <a:pt x="860476" y="502721"/>
                  <a:pt x="638231" y="509809"/>
                </a:cubicBezTo>
                <a:cubicBezTo>
                  <a:pt x="415986" y="516897"/>
                  <a:pt x="282184" y="509353"/>
                  <a:pt x="84970" y="509809"/>
                </a:cubicBezTo>
                <a:cubicBezTo>
                  <a:pt x="45187" y="509494"/>
                  <a:pt x="3000" y="474217"/>
                  <a:pt x="0" y="424839"/>
                </a:cubicBezTo>
                <a:cubicBezTo>
                  <a:pt x="9318" y="288515"/>
                  <a:pt x="-5323" y="181884"/>
                  <a:pt x="0" y="84970"/>
                </a:cubicBezTo>
                <a:close/>
              </a:path>
              <a:path w="2382982" h="509809" stroke="0" extrusionOk="0">
                <a:moveTo>
                  <a:pt x="0" y="84970"/>
                </a:moveTo>
                <a:cubicBezTo>
                  <a:pt x="3828" y="34864"/>
                  <a:pt x="36081" y="6732"/>
                  <a:pt x="84970" y="0"/>
                </a:cubicBezTo>
                <a:cubicBezTo>
                  <a:pt x="194441" y="24290"/>
                  <a:pt x="357318" y="-22022"/>
                  <a:pt x="593970" y="0"/>
                </a:cubicBezTo>
                <a:cubicBezTo>
                  <a:pt x="830622" y="22022"/>
                  <a:pt x="944151" y="-25783"/>
                  <a:pt x="1125100" y="0"/>
                </a:cubicBezTo>
                <a:cubicBezTo>
                  <a:pt x="1306049" y="25783"/>
                  <a:pt x="1565304" y="-20525"/>
                  <a:pt x="1722621" y="0"/>
                </a:cubicBezTo>
                <a:cubicBezTo>
                  <a:pt x="1879938" y="20525"/>
                  <a:pt x="2124702" y="3417"/>
                  <a:pt x="2298012" y="0"/>
                </a:cubicBezTo>
                <a:cubicBezTo>
                  <a:pt x="2343143" y="3501"/>
                  <a:pt x="2387741" y="44440"/>
                  <a:pt x="2382982" y="84970"/>
                </a:cubicBezTo>
                <a:cubicBezTo>
                  <a:pt x="2397876" y="236058"/>
                  <a:pt x="2376579" y="341621"/>
                  <a:pt x="2382982" y="424839"/>
                </a:cubicBezTo>
                <a:cubicBezTo>
                  <a:pt x="2373890" y="474365"/>
                  <a:pt x="2342678" y="508608"/>
                  <a:pt x="2298012" y="509809"/>
                </a:cubicBezTo>
                <a:cubicBezTo>
                  <a:pt x="2155955" y="491511"/>
                  <a:pt x="1988811" y="523656"/>
                  <a:pt x="1722621" y="509809"/>
                </a:cubicBezTo>
                <a:cubicBezTo>
                  <a:pt x="1456431" y="495962"/>
                  <a:pt x="1404515" y="486737"/>
                  <a:pt x="1235752" y="509809"/>
                </a:cubicBezTo>
                <a:cubicBezTo>
                  <a:pt x="1066989" y="532881"/>
                  <a:pt x="808717" y="501627"/>
                  <a:pt x="638231" y="509809"/>
                </a:cubicBezTo>
                <a:cubicBezTo>
                  <a:pt x="467745" y="517991"/>
                  <a:pt x="280287" y="507329"/>
                  <a:pt x="84970" y="509809"/>
                </a:cubicBezTo>
                <a:cubicBezTo>
                  <a:pt x="42081" y="516436"/>
                  <a:pt x="-7652" y="475911"/>
                  <a:pt x="0" y="424839"/>
                </a:cubicBezTo>
                <a:cubicBezTo>
                  <a:pt x="-6756" y="306117"/>
                  <a:pt x="-7159" y="177033"/>
                  <a:pt x="0" y="84970"/>
                </a:cubicBezTo>
                <a:close/>
              </a:path>
            </a:pathLst>
          </a:custGeom>
          <a:solidFill>
            <a:srgbClr val="E4D2F2"/>
          </a:solidFill>
          <a:ln w="9525">
            <a:solidFill>
              <a:schemeClr val="tx1"/>
            </a:solidFill>
            <a:prstDash val="solid"/>
            <a:extLst>
              <a:ext uri="{C807C97D-BFC1-408E-A445-0C87EB9F89A2}">
                <ask:lineSketchStyleProps xmlns:ask="http://schemas.microsoft.com/office/drawing/2018/sketchyshapes" sd="41216328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b="1" dirty="0" err="1">
                <a:solidFill>
                  <a:srgbClr val="002060"/>
                </a:solidFill>
                <a:latin typeface="#9Slide03 SFU Futura_12" panose="020B0604020202020204" charset="0"/>
                <a:cs typeface="Arial" panose="020B0604020202020204" pitchFamily="34" charset="0"/>
              </a:rPr>
              <a:t>Nước</a:t>
            </a:r>
            <a:r>
              <a:rPr lang="en-US" sz="3200" b="1" dirty="0">
                <a:solidFill>
                  <a:srgbClr val="002060"/>
                </a:solidFill>
                <a:latin typeface="#9Slide03 SFU Futura_12" panose="020B0604020202020204" charset="0"/>
                <a:cs typeface="Arial" panose="020B0604020202020204" pitchFamily="34" charset="0"/>
              </a:rPr>
              <a:t> ở </a:t>
            </a:r>
            <a:r>
              <a:rPr lang="en-US" sz="3200" b="1" dirty="0" err="1">
                <a:solidFill>
                  <a:srgbClr val="002060"/>
                </a:solidFill>
                <a:latin typeface="#9Slide03 SFU Futura_12" panose="020B0604020202020204" charset="0"/>
                <a:cs typeface="Arial" panose="020B0604020202020204" pitchFamily="34" charset="0"/>
              </a:rPr>
              <a:t>hồ</a:t>
            </a:r>
            <a:endParaRPr lang="en-US" sz="3200" b="1" dirty="0">
              <a:solidFill>
                <a:srgbClr val="002060"/>
              </a:solidFill>
              <a:latin typeface="#9Slide03 SFU Futura_12" panose="020B0604020202020204" charset="0"/>
              <a:cs typeface="Arial" panose="020B0604020202020204" pitchFamily="34" charset="0"/>
            </a:endParaRPr>
          </a:p>
        </p:txBody>
      </p:sp>
      <p:sp>
        <p:nvSpPr>
          <p:cNvPr id="32" name="Rectangle: Rounded Corners 19">
            <a:extLst>
              <a:ext uri="{FF2B5EF4-FFF2-40B4-BE49-F238E27FC236}">
                <a16:creationId xmlns:a16="http://schemas.microsoft.com/office/drawing/2014/main" id="{8E52A455-D55A-4F26-8880-79789F26D498}"/>
              </a:ext>
            </a:extLst>
          </p:cNvPr>
          <p:cNvSpPr/>
          <p:nvPr/>
        </p:nvSpPr>
        <p:spPr>
          <a:xfrm>
            <a:off x="3355027" y="6229023"/>
            <a:ext cx="2382982" cy="509809"/>
          </a:xfrm>
          <a:custGeom>
            <a:avLst/>
            <a:gdLst>
              <a:gd name="connsiteX0" fmla="*/ 0 w 2382982"/>
              <a:gd name="connsiteY0" fmla="*/ 84970 h 509809"/>
              <a:gd name="connsiteX1" fmla="*/ 84970 w 2382982"/>
              <a:gd name="connsiteY1" fmla="*/ 0 h 509809"/>
              <a:gd name="connsiteX2" fmla="*/ 571839 w 2382982"/>
              <a:gd name="connsiteY2" fmla="*/ 0 h 509809"/>
              <a:gd name="connsiteX3" fmla="*/ 1102969 w 2382982"/>
              <a:gd name="connsiteY3" fmla="*/ 0 h 509809"/>
              <a:gd name="connsiteX4" fmla="*/ 1634099 w 2382982"/>
              <a:gd name="connsiteY4" fmla="*/ 0 h 509809"/>
              <a:gd name="connsiteX5" fmla="*/ 2298012 w 2382982"/>
              <a:gd name="connsiteY5" fmla="*/ 0 h 509809"/>
              <a:gd name="connsiteX6" fmla="*/ 2382982 w 2382982"/>
              <a:gd name="connsiteY6" fmla="*/ 84970 h 509809"/>
              <a:gd name="connsiteX7" fmla="*/ 2382982 w 2382982"/>
              <a:gd name="connsiteY7" fmla="*/ 424839 h 509809"/>
              <a:gd name="connsiteX8" fmla="*/ 2298012 w 2382982"/>
              <a:gd name="connsiteY8" fmla="*/ 509809 h 509809"/>
              <a:gd name="connsiteX9" fmla="*/ 1722621 w 2382982"/>
              <a:gd name="connsiteY9" fmla="*/ 509809 h 509809"/>
              <a:gd name="connsiteX10" fmla="*/ 1235752 w 2382982"/>
              <a:gd name="connsiteY10" fmla="*/ 509809 h 509809"/>
              <a:gd name="connsiteX11" fmla="*/ 638231 w 2382982"/>
              <a:gd name="connsiteY11" fmla="*/ 509809 h 509809"/>
              <a:gd name="connsiteX12" fmla="*/ 84970 w 2382982"/>
              <a:gd name="connsiteY12" fmla="*/ 509809 h 509809"/>
              <a:gd name="connsiteX13" fmla="*/ 0 w 2382982"/>
              <a:gd name="connsiteY13" fmla="*/ 424839 h 509809"/>
              <a:gd name="connsiteX14" fmla="*/ 0 w 2382982"/>
              <a:gd name="connsiteY14" fmla="*/ 84970 h 50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82982" h="509809" fill="none" extrusionOk="0">
                <a:moveTo>
                  <a:pt x="0" y="84970"/>
                </a:moveTo>
                <a:cubicBezTo>
                  <a:pt x="-932" y="33336"/>
                  <a:pt x="46988" y="6528"/>
                  <a:pt x="84970" y="0"/>
                </a:cubicBezTo>
                <a:cubicBezTo>
                  <a:pt x="227841" y="19633"/>
                  <a:pt x="341018" y="1960"/>
                  <a:pt x="571839" y="0"/>
                </a:cubicBezTo>
                <a:cubicBezTo>
                  <a:pt x="802660" y="-1960"/>
                  <a:pt x="842641" y="15790"/>
                  <a:pt x="1102969" y="0"/>
                </a:cubicBezTo>
                <a:cubicBezTo>
                  <a:pt x="1363297" y="-15790"/>
                  <a:pt x="1386401" y="-9620"/>
                  <a:pt x="1634099" y="0"/>
                </a:cubicBezTo>
                <a:cubicBezTo>
                  <a:pt x="1881797" y="9620"/>
                  <a:pt x="2158196" y="-3280"/>
                  <a:pt x="2298012" y="0"/>
                </a:cubicBezTo>
                <a:cubicBezTo>
                  <a:pt x="2340874" y="-4966"/>
                  <a:pt x="2382553" y="39252"/>
                  <a:pt x="2382982" y="84970"/>
                </a:cubicBezTo>
                <a:cubicBezTo>
                  <a:pt x="2393340" y="205535"/>
                  <a:pt x="2393469" y="342004"/>
                  <a:pt x="2382982" y="424839"/>
                </a:cubicBezTo>
                <a:cubicBezTo>
                  <a:pt x="2380309" y="477890"/>
                  <a:pt x="2352458" y="516240"/>
                  <a:pt x="2298012" y="509809"/>
                </a:cubicBezTo>
                <a:cubicBezTo>
                  <a:pt x="2180641" y="499644"/>
                  <a:pt x="1967578" y="501207"/>
                  <a:pt x="1722621" y="509809"/>
                </a:cubicBezTo>
                <a:cubicBezTo>
                  <a:pt x="1477664" y="518411"/>
                  <a:pt x="1343009" y="527359"/>
                  <a:pt x="1235752" y="509809"/>
                </a:cubicBezTo>
                <a:cubicBezTo>
                  <a:pt x="1128495" y="492259"/>
                  <a:pt x="860476" y="502721"/>
                  <a:pt x="638231" y="509809"/>
                </a:cubicBezTo>
                <a:cubicBezTo>
                  <a:pt x="415986" y="516897"/>
                  <a:pt x="282184" y="509353"/>
                  <a:pt x="84970" y="509809"/>
                </a:cubicBezTo>
                <a:cubicBezTo>
                  <a:pt x="45187" y="509494"/>
                  <a:pt x="3000" y="474217"/>
                  <a:pt x="0" y="424839"/>
                </a:cubicBezTo>
                <a:cubicBezTo>
                  <a:pt x="9318" y="288515"/>
                  <a:pt x="-5323" y="181884"/>
                  <a:pt x="0" y="84970"/>
                </a:cubicBezTo>
                <a:close/>
              </a:path>
              <a:path w="2382982" h="509809" stroke="0" extrusionOk="0">
                <a:moveTo>
                  <a:pt x="0" y="84970"/>
                </a:moveTo>
                <a:cubicBezTo>
                  <a:pt x="3828" y="34864"/>
                  <a:pt x="36081" y="6732"/>
                  <a:pt x="84970" y="0"/>
                </a:cubicBezTo>
                <a:cubicBezTo>
                  <a:pt x="194441" y="24290"/>
                  <a:pt x="357318" y="-22022"/>
                  <a:pt x="593970" y="0"/>
                </a:cubicBezTo>
                <a:cubicBezTo>
                  <a:pt x="830622" y="22022"/>
                  <a:pt x="944151" y="-25783"/>
                  <a:pt x="1125100" y="0"/>
                </a:cubicBezTo>
                <a:cubicBezTo>
                  <a:pt x="1306049" y="25783"/>
                  <a:pt x="1565304" y="-20525"/>
                  <a:pt x="1722621" y="0"/>
                </a:cubicBezTo>
                <a:cubicBezTo>
                  <a:pt x="1879938" y="20525"/>
                  <a:pt x="2124702" y="3417"/>
                  <a:pt x="2298012" y="0"/>
                </a:cubicBezTo>
                <a:cubicBezTo>
                  <a:pt x="2343143" y="3501"/>
                  <a:pt x="2387741" y="44440"/>
                  <a:pt x="2382982" y="84970"/>
                </a:cubicBezTo>
                <a:cubicBezTo>
                  <a:pt x="2397876" y="236058"/>
                  <a:pt x="2376579" y="341621"/>
                  <a:pt x="2382982" y="424839"/>
                </a:cubicBezTo>
                <a:cubicBezTo>
                  <a:pt x="2373890" y="474365"/>
                  <a:pt x="2342678" y="508608"/>
                  <a:pt x="2298012" y="509809"/>
                </a:cubicBezTo>
                <a:cubicBezTo>
                  <a:pt x="2155955" y="491511"/>
                  <a:pt x="1988811" y="523656"/>
                  <a:pt x="1722621" y="509809"/>
                </a:cubicBezTo>
                <a:cubicBezTo>
                  <a:pt x="1456431" y="495962"/>
                  <a:pt x="1404515" y="486737"/>
                  <a:pt x="1235752" y="509809"/>
                </a:cubicBezTo>
                <a:cubicBezTo>
                  <a:pt x="1066989" y="532881"/>
                  <a:pt x="808717" y="501627"/>
                  <a:pt x="638231" y="509809"/>
                </a:cubicBezTo>
                <a:cubicBezTo>
                  <a:pt x="467745" y="517991"/>
                  <a:pt x="280287" y="507329"/>
                  <a:pt x="84970" y="509809"/>
                </a:cubicBezTo>
                <a:cubicBezTo>
                  <a:pt x="42081" y="516436"/>
                  <a:pt x="-7652" y="475911"/>
                  <a:pt x="0" y="424839"/>
                </a:cubicBezTo>
                <a:cubicBezTo>
                  <a:pt x="-6756" y="306117"/>
                  <a:pt x="-7159" y="177033"/>
                  <a:pt x="0" y="84970"/>
                </a:cubicBezTo>
                <a:close/>
              </a:path>
            </a:pathLst>
          </a:custGeom>
          <a:solidFill>
            <a:srgbClr val="E4D2F2"/>
          </a:solidFill>
          <a:ln w="9525">
            <a:solidFill>
              <a:schemeClr val="tx1"/>
            </a:solidFill>
            <a:prstDash val="solid"/>
            <a:extLst>
              <a:ext uri="{C807C97D-BFC1-408E-A445-0C87EB9F89A2}">
                <ask:lineSketchStyleProps xmlns:ask="http://schemas.microsoft.com/office/drawing/2018/sketchyshapes" sd="41216328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b="1" dirty="0" err="1">
                <a:solidFill>
                  <a:srgbClr val="002060"/>
                </a:solidFill>
                <a:latin typeface="#9Slide03 SFU Futura_12" panose="020B0604020202020204" charset="0"/>
                <a:cs typeface="Arial" panose="020B0604020202020204" pitchFamily="34" charset="0"/>
              </a:rPr>
              <a:t>Hơi</a:t>
            </a:r>
            <a:r>
              <a:rPr lang="en-US" sz="3200" b="1" dirty="0">
                <a:solidFill>
                  <a:srgbClr val="002060"/>
                </a:solidFill>
                <a:latin typeface="#9Slide03 SFU Futura_12" panose="020B0604020202020204" charset="0"/>
                <a:cs typeface="Arial" panose="020B0604020202020204" pitchFamily="34" charset="0"/>
              </a:rPr>
              <a:t> </a:t>
            </a:r>
            <a:r>
              <a:rPr lang="en-US" sz="3200" b="1" dirty="0" err="1">
                <a:solidFill>
                  <a:srgbClr val="002060"/>
                </a:solidFill>
                <a:latin typeface="#9Slide03 SFU Futura_12" panose="020B0604020202020204" charset="0"/>
                <a:cs typeface="Arial" panose="020B0604020202020204" pitchFamily="34" charset="0"/>
              </a:rPr>
              <a:t>nước</a:t>
            </a:r>
            <a:endParaRPr lang="en-US" sz="3200" b="1" dirty="0">
              <a:solidFill>
                <a:srgbClr val="002060"/>
              </a:solidFill>
              <a:latin typeface="#9Slide03 SFU Futura_12" panose="020B0604020202020204" charset="0"/>
              <a:cs typeface="Arial" panose="020B0604020202020204" pitchFamily="34" charset="0"/>
            </a:endParaRPr>
          </a:p>
        </p:txBody>
      </p:sp>
      <p:sp>
        <p:nvSpPr>
          <p:cNvPr id="33" name="Rectangle: Rounded Corners 19">
            <a:extLst>
              <a:ext uri="{FF2B5EF4-FFF2-40B4-BE49-F238E27FC236}">
                <a16:creationId xmlns:a16="http://schemas.microsoft.com/office/drawing/2014/main" id="{8E52A455-D55A-4F26-8880-79789F26D498}"/>
              </a:ext>
            </a:extLst>
          </p:cNvPr>
          <p:cNvSpPr/>
          <p:nvPr/>
        </p:nvSpPr>
        <p:spPr>
          <a:xfrm>
            <a:off x="6364624" y="6200395"/>
            <a:ext cx="2382982" cy="509809"/>
          </a:xfrm>
          <a:custGeom>
            <a:avLst/>
            <a:gdLst>
              <a:gd name="connsiteX0" fmla="*/ 0 w 2382982"/>
              <a:gd name="connsiteY0" fmla="*/ 84970 h 509809"/>
              <a:gd name="connsiteX1" fmla="*/ 84970 w 2382982"/>
              <a:gd name="connsiteY1" fmla="*/ 0 h 509809"/>
              <a:gd name="connsiteX2" fmla="*/ 571839 w 2382982"/>
              <a:gd name="connsiteY2" fmla="*/ 0 h 509809"/>
              <a:gd name="connsiteX3" fmla="*/ 1102969 w 2382982"/>
              <a:gd name="connsiteY3" fmla="*/ 0 h 509809"/>
              <a:gd name="connsiteX4" fmla="*/ 1634099 w 2382982"/>
              <a:gd name="connsiteY4" fmla="*/ 0 h 509809"/>
              <a:gd name="connsiteX5" fmla="*/ 2298012 w 2382982"/>
              <a:gd name="connsiteY5" fmla="*/ 0 h 509809"/>
              <a:gd name="connsiteX6" fmla="*/ 2382982 w 2382982"/>
              <a:gd name="connsiteY6" fmla="*/ 84970 h 509809"/>
              <a:gd name="connsiteX7" fmla="*/ 2382982 w 2382982"/>
              <a:gd name="connsiteY7" fmla="*/ 424839 h 509809"/>
              <a:gd name="connsiteX8" fmla="*/ 2298012 w 2382982"/>
              <a:gd name="connsiteY8" fmla="*/ 509809 h 509809"/>
              <a:gd name="connsiteX9" fmla="*/ 1722621 w 2382982"/>
              <a:gd name="connsiteY9" fmla="*/ 509809 h 509809"/>
              <a:gd name="connsiteX10" fmla="*/ 1235752 w 2382982"/>
              <a:gd name="connsiteY10" fmla="*/ 509809 h 509809"/>
              <a:gd name="connsiteX11" fmla="*/ 638231 w 2382982"/>
              <a:gd name="connsiteY11" fmla="*/ 509809 h 509809"/>
              <a:gd name="connsiteX12" fmla="*/ 84970 w 2382982"/>
              <a:gd name="connsiteY12" fmla="*/ 509809 h 509809"/>
              <a:gd name="connsiteX13" fmla="*/ 0 w 2382982"/>
              <a:gd name="connsiteY13" fmla="*/ 424839 h 509809"/>
              <a:gd name="connsiteX14" fmla="*/ 0 w 2382982"/>
              <a:gd name="connsiteY14" fmla="*/ 84970 h 50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82982" h="509809" fill="none" extrusionOk="0">
                <a:moveTo>
                  <a:pt x="0" y="84970"/>
                </a:moveTo>
                <a:cubicBezTo>
                  <a:pt x="-932" y="33336"/>
                  <a:pt x="46988" y="6528"/>
                  <a:pt x="84970" y="0"/>
                </a:cubicBezTo>
                <a:cubicBezTo>
                  <a:pt x="227841" y="19633"/>
                  <a:pt x="341018" y="1960"/>
                  <a:pt x="571839" y="0"/>
                </a:cubicBezTo>
                <a:cubicBezTo>
                  <a:pt x="802660" y="-1960"/>
                  <a:pt x="842641" y="15790"/>
                  <a:pt x="1102969" y="0"/>
                </a:cubicBezTo>
                <a:cubicBezTo>
                  <a:pt x="1363297" y="-15790"/>
                  <a:pt x="1386401" y="-9620"/>
                  <a:pt x="1634099" y="0"/>
                </a:cubicBezTo>
                <a:cubicBezTo>
                  <a:pt x="1881797" y="9620"/>
                  <a:pt x="2158196" y="-3280"/>
                  <a:pt x="2298012" y="0"/>
                </a:cubicBezTo>
                <a:cubicBezTo>
                  <a:pt x="2340874" y="-4966"/>
                  <a:pt x="2382553" y="39252"/>
                  <a:pt x="2382982" y="84970"/>
                </a:cubicBezTo>
                <a:cubicBezTo>
                  <a:pt x="2393340" y="205535"/>
                  <a:pt x="2393469" y="342004"/>
                  <a:pt x="2382982" y="424839"/>
                </a:cubicBezTo>
                <a:cubicBezTo>
                  <a:pt x="2380309" y="477890"/>
                  <a:pt x="2352458" y="516240"/>
                  <a:pt x="2298012" y="509809"/>
                </a:cubicBezTo>
                <a:cubicBezTo>
                  <a:pt x="2180641" y="499644"/>
                  <a:pt x="1967578" y="501207"/>
                  <a:pt x="1722621" y="509809"/>
                </a:cubicBezTo>
                <a:cubicBezTo>
                  <a:pt x="1477664" y="518411"/>
                  <a:pt x="1343009" y="527359"/>
                  <a:pt x="1235752" y="509809"/>
                </a:cubicBezTo>
                <a:cubicBezTo>
                  <a:pt x="1128495" y="492259"/>
                  <a:pt x="860476" y="502721"/>
                  <a:pt x="638231" y="509809"/>
                </a:cubicBezTo>
                <a:cubicBezTo>
                  <a:pt x="415986" y="516897"/>
                  <a:pt x="282184" y="509353"/>
                  <a:pt x="84970" y="509809"/>
                </a:cubicBezTo>
                <a:cubicBezTo>
                  <a:pt x="45187" y="509494"/>
                  <a:pt x="3000" y="474217"/>
                  <a:pt x="0" y="424839"/>
                </a:cubicBezTo>
                <a:cubicBezTo>
                  <a:pt x="9318" y="288515"/>
                  <a:pt x="-5323" y="181884"/>
                  <a:pt x="0" y="84970"/>
                </a:cubicBezTo>
                <a:close/>
              </a:path>
              <a:path w="2382982" h="509809" stroke="0" extrusionOk="0">
                <a:moveTo>
                  <a:pt x="0" y="84970"/>
                </a:moveTo>
                <a:cubicBezTo>
                  <a:pt x="3828" y="34864"/>
                  <a:pt x="36081" y="6732"/>
                  <a:pt x="84970" y="0"/>
                </a:cubicBezTo>
                <a:cubicBezTo>
                  <a:pt x="194441" y="24290"/>
                  <a:pt x="357318" y="-22022"/>
                  <a:pt x="593970" y="0"/>
                </a:cubicBezTo>
                <a:cubicBezTo>
                  <a:pt x="830622" y="22022"/>
                  <a:pt x="944151" y="-25783"/>
                  <a:pt x="1125100" y="0"/>
                </a:cubicBezTo>
                <a:cubicBezTo>
                  <a:pt x="1306049" y="25783"/>
                  <a:pt x="1565304" y="-20525"/>
                  <a:pt x="1722621" y="0"/>
                </a:cubicBezTo>
                <a:cubicBezTo>
                  <a:pt x="1879938" y="20525"/>
                  <a:pt x="2124702" y="3417"/>
                  <a:pt x="2298012" y="0"/>
                </a:cubicBezTo>
                <a:cubicBezTo>
                  <a:pt x="2343143" y="3501"/>
                  <a:pt x="2387741" y="44440"/>
                  <a:pt x="2382982" y="84970"/>
                </a:cubicBezTo>
                <a:cubicBezTo>
                  <a:pt x="2397876" y="236058"/>
                  <a:pt x="2376579" y="341621"/>
                  <a:pt x="2382982" y="424839"/>
                </a:cubicBezTo>
                <a:cubicBezTo>
                  <a:pt x="2373890" y="474365"/>
                  <a:pt x="2342678" y="508608"/>
                  <a:pt x="2298012" y="509809"/>
                </a:cubicBezTo>
                <a:cubicBezTo>
                  <a:pt x="2155955" y="491511"/>
                  <a:pt x="1988811" y="523656"/>
                  <a:pt x="1722621" y="509809"/>
                </a:cubicBezTo>
                <a:cubicBezTo>
                  <a:pt x="1456431" y="495962"/>
                  <a:pt x="1404515" y="486737"/>
                  <a:pt x="1235752" y="509809"/>
                </a:cubicBezTo>
                <a:cubicBezTo>
                  <a:pt x="1066989" y="532881"/>
                  <a:pt x="808717" y="501627"/>
                  <a:pt x="638231" y="509809"/>
                </a:cubicBezTo>
                <a:cubicBezTo>
                  <a:pt x="467745" y="517991"/>
                  <a:pt x="280287" y="507329"/>
                  <a:pt x="84970" y="509809"/>
                </a:cubicBezTo>
                <a:cubicBezTo>
                  <a:pt x="42081" y="516436"/>
                  <a:pt x="-7652" y="475911"/>
                  <a:pt x="0" y="424839"/>
                </a:cubicBezTo>
                <a:cubicBezTo>
                  <a:pt x="-6756" y="306117"/>
                  <a:pt x="-7159" y="177033"/>
                  <a:pt x="0" y="84970"/>
                </a:cubicBezTo>
                <a:close/>
              </a:path>
            </a:pathLst>
          </a:custGeom>
          <a:solidFill>
            <a:srgbClr val="E4D2F2"/>
          </a:solidFill>
          <a:ln w="9525">
            <a:solidFill>
              <a:schemeClr val="tx1"/>
            </a:solidFill>
            <a:prstDash val="solid"/>
            <a:extLst>
              <a:ext uri="{C807C97D-BFC1-408E-A445-0C87EB9F89A2}">
                <ask:lineSketchStyleProps xmlns:ask="http://schemas.microsoft.com/office/drawing/2018/sketchyshapes" sd="41216328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b="1" dirty="0" err="1">
                <a:solidFill>
                  <a:srgbClr val="002060"/>
                </a:solidFill>
                <a:latin typeface="#9Slide03 SFU Futura_12" panose="020B0604020202020204" charset="0"/>
                <a:cs typeface="Arial" panose="020B0604020202020204" pitchFamily="34" charset="0"/>
              </a:rPr>
              <a:t>Tuyết</a:t>
            </a:r>
            <a:endParaRPr lang="en-US" sz="3200" b="1" dirty="0">
              <a:solidFill>
                <a:srgbClr val="002060"/>
              </a:solidFill>
              <a:latin typeface="#9Slide03 SFU Futura_12" panose="020B0604020202020204" charset="0"/>
              <a:cs typeface="Arial" panose="020B0604020202020204" pitchFamily="34" charset="0"/>
            </a:endParaRPr>
          </a:p>
        </p:txBody>
      </p:sp>
      <p:grpSp>
        <p:nvGrpSpPr>
          <p:cNvPr id="34" name="Group 33"/>
          <p:cNvGrpSpPr/>
          <p:nvPr/>
        </p:nvGrpSpPr>
        <p:grpSpPr>
          <a:xfrm>
            <a:off x="221037" y="-171873"/>
            <a:ext cx="4188073" cy="1070387"/>
            <a:chOff x="221037" y="-171873"/>
            <a:chExt cx="4188073" cy="1070387"/>
          </a:xfrm>
        </p:grpSpPr>
        <p:sp>
          <p:nvSpPr>
            <p:cNvPr id="35" name="Lưu đồ: Điểm Kết Thúc 147">
              <a:extLst>
                <a:ext uri="{FF2B5EF4-FFF2-40B4-BE49-F238E27FC236}">
                  <a16:creationId xmlns:a16="http://schemas.microsoft.com/office/drawing/2014/main" id="{B5183A6E-3055-43C9-996A-2D190FFB60FF}"/>
                </a:ext>
              </a:extLst>
            </p:cNvPr>
            <p:cNvSpPr/>
            <p:nvPr/>
          </p:nvSpPr>
          <p:spPr>
            <a:xfrm>
              <a:off x="531449" y="220721"/>
              <a:ext cx="3877661" cy="677793"/>
            </a:xfrm>
            <a:prstGeom prst="flowChartTerminator">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FFFF00"/>
                  </a:solidFill>
                  <a:latin typeface="#9Slide05 SVNUT Triumph" panose="00000500000000000000" pitchFamily="2" charset="0"/>
                </a:rPr>
                <a:t>Nhiệm</a:t>
              </a:r>
              <a:r>
                <a:rPr lang="en-US" sz="4000" dirty="0">
                  <a:solidFill>
                    <a:srgbClr val="FFFF00"/>
                  </a:solidFill>
                  <a:latin typeface="#9Slide05 SVNUT Triumph" panose="00000500000000000000" pitchFamily="2" charset="0"/>
                </a:rPr>
                <a:t> </a:t>
              </a:r>
              <a:r>
                <a:rPr lang="en-US" sz="4000" dirty="0" err="1">
                  <a:solidFill>
                    <a:srgbClr val="FFFF00"/>
                  </a:solidFill>
                  <a:latin typeface="#9Slide05 SVNUT Triumph" panose="00000500000000000000" pitchFamily="2" charset="0"/>
                </a:rPr>
                <a:t>vụ</a:t>
              </a:r>
              <a:r>
                <a:rPr lang="en-US" sz="4000" dirty="0">
                  <a:solidFill>
                    <a:srgbClr val="FFFF00"/>
                  </a:solidFill>
                  <a:latin typeface="#9Slide05 SVNUT Triumph" panose="00000500000000000000" pitchFamily="2" charset="0"/>
                </a:rPr>
                <a:t> 2</a:t>
              </a:r>
            </a:p>
          </p:txBody>
        </p:sp>
        <p:pic>
          <p:nvPicPr>
            <p:cNvPr id="36" name="Picture 2" descr="omino 3d ok con spunta Stock Illustration | Adobe Stock"/>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684" b="91453" l="0" r="88837">
                          <a14:foregroundMark x1="4186" y1="38462" x2="4186" y2="38462"/>
                          <a14:foregroundMark x1="15349" y1="19658" x2="15349" y2="19658"/>
                          <a14:foregroundMark x1="23256" y1="15812" x2="23256" y2="15812"/>
                          <a14:foregroundMark x1="25116" y1="11538" x2="25116" y2="11538"/>
                          <a14:foregroundMark x1="25116" y1="9402" x2="25116" y2="9402"/>
                          <a14:foregroundMark x1="5581" y1="35897" x2="5581" y2="35897"/>
                          <a14:foregroundMark x1="5116" y1="36325" x2="5116" y2="36325"/>
                          <a14:foregroundMark x1="42791" y1="42308" x2="45581" y2="42308"/>
                          <a14:foregroundMark x1="55349" y1="44017" x2="55349" y2="44017"/>
                          <a14:foregroundMark x1="54419" y1="44017" x2="54419" y2="44017"/>
                          <a14:foregroundMark x1="53953" y1="43590" x2="53953" y2="43590"/>
                          <a14:foregroundMark x1="72093" y1="56410" x2="72093" y2="56410"/>
                          <a14:foregroundMark x1="73953" y1="60684" x2="76279" y2="64530"/>
                          <a14:foregroundMark x1="77674" y1="66667" x2="79535" y2="79915"/>
                          <a14:foregroundMark x1="79070" y1="82479" x2="79070" y2="82479"/>
                          <a14:foregroundMark x1="66977" y1="84615" x2="66977" y2="84615"/>
                          <a14:foregroundMark x1="30233" y1="77350" x2="30233" y2="77350"/>
                          <a14:foregroundMark x1="37674" y1="88462" x2="37674" y2="88462"/>
                          <a14:foregroundMark x1="88837" y1="42308" x2="88837" y2="42308"/>
                          <a14:foregroundMark x1="9767" y1="33333" x2="9767" y2="33333"/>
                          <a14:foregroundMark x1="10698" y1="29915" x2="10698" y2="29915"/>
                          <a14:foregroundMark x1="44651" y1="40171" x2="44651" y2="40171"/>
                          <a14:foregroundMark x1="42791" y1="38889" x2="42791" y2="38889"/>
                          <a14:foregroundMark x1="40465" y1="38889" x2="40465" y2="38889"/>
                          <a14:foregroundMark x1="40465" y1="38889" x2="40465" y2="38889"/>
                        </a14:backgroundRemoval>
                      </a14:imgEffect>
                    </a14:imgLayer>
                  </a14:imgProps>
                </a:ext>
                <a:ext uri="{28A0092B-C50C-407E-A947-70E740481C1C}">
                  <a14:useLocalDpi xmlns:a14="http://schemas.microsoft.com/office/drawing/2010/main" val="0"/>
                </a:ext>
              </a:extLst>
            </a:blip>
            <a:srcRect/>
            <a:stretch>
              <a:fillRect/>
            </a:stretch>
          </p:blipFill>
          <p:spPr bwMode="auto">
            <a:xfrm>
              <a:off x="221037" y="-171873"/>
              <a:ext cx="983476" cy="107038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76953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par>
                                <p:cTn id="19" presetID="16" presetClass="entr" presetSubtype="21"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par>
                                <p:cTn id="25" presetID="16" presetClass="entr" presetSubtype="21"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barn(inVertical)">
                                      <p:cBhvr>
                                        <p:cTn id="30" dur="500"/>
                                        <p:tgtEl>
                                          <p:spTgt spid="20"/>
                                        </p:tgtEl>
                                      </p:cBhvr>
                                    </p:animEffect>
                                  </p:childTnLst>
                                </p:cTn>
                              </p:par>
                              <p:par>
                                <p:cTn id="31" presetID="16" presetClass="entr" presetSubtype="21"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barn(inVertical)">
                                      <p:cBhvr>
                                        <p:cTn id="33" dur="500"/>
                                        <p:tgtEl>
                                          <p:spTgt spid="26"/>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barn(inVertical)">
                                      <p:cBhvr>
                                        <p:cTn id="36" dur="500"/>
                                        <p:tgtEl>
                                          <p:spTgt spid="27"/>
                                        </p:tgtEl>
                                      </p:cBhvr>
                                    </p:animEffect>
                                  </p:childTnLst>
                                </p:cTn>
                              </p:par>
                              <p:par>
                                <p:cTn id="37" presetID="16" presetClass="entr" presetSubtype="21" fill="hold" nodeType="with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barn(inVertical)">
                                      <p:cBhvr>
                                        <p:cTn id="39" dur="500"/>
                                        <p:tgtEl>
                                          <p:spTgt spid="4"/>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barn(inVertical)">
                                      <p:cBhvr>
                                        <p:cTn id="42" dur="500"/>
                                        <p:tgtEl>
                                          <p:spTgt spid="22"/>
                                        </p:tgtEl>
                                      </p:cBhvr>
                                    </p:animEffect>
                                  </p:childTnLst>
                                </p:cTn>
                              </p:par>
                              <p:par>
                                <p:cTn id="43" presetID="16" presetClass="entr" presetSubtype="21" fill="hold" nodeType="with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barn(inVertical)">
                                      <p:cBhvr>
                                        <p:cTn id="45" dur="500"/>
                                        <p:tgtEl>
                                          <p:spTgt spid="7"/>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barn(inVertical)">
                                      <p:cBhvr>
                                        <p:cTn id="48" dur="500"/>
                                        <p:tgtEl>
                                          <p:spTgt spid="23"/>
                                        </p:tgtEl>
                                      </p:cBhvr>
                                    </p:animEffect>
                                  </p:childTnLst>
                                </p:cTn>
                              </p:par>
                            </p:childTnLst>
                          </p:cTn>
                        </p:par>
                      </p:childTnLst>
                    </p:cTn>
                  </p:par>
                  <p:par>
                    <p:cTn id="49" fill="hold">
                      <p:stCondLst>
                        <p:cond delay="indefinite"/>
                      </p:stCondLst>
                      <p:childTnLst>
                        <p:par>
                          <p:cTn id="50" fill="hold">
                            <p:stCondLst>
                              <p:cond delay="0"/>
                            </p:stCondLst>
                            <p:childTnLst>
                              <p:par>
                                <p:cTn id="51" presetID="26" presetClass="entr" presetSubtype="0"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wipe(down)">
                                      <p:cBhvr>
                                        <p:cTn id="53" dur="580">
                                          <p:stCondLst>
                                            <p:cond delay="0"/>
                                          </p:stCondLst>
                                        </p:cTn>
                                        <p:tgtEl>
                                          <p:spTgt spid="17"/>
                                        </p:tgtEl>
                                      </p:cBhvr>
                                    </p:animEffect>
                                    <p:anim calcmode="lin" valueType="num">
                                      <p:cBhvr>
                                        <p:cTn id="54"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59" dur="26">
                                          <p:stCondLst>
                                            <p:cond delay="650"/>
                                          </p:stCondLst>
                                        </p:cTn>
                                        <p:tgtEl>
                                          <p:spTgt spid="17"/>
                                        </p:tgtEl>
                                      </p:cBhvr>
                                      <p:to x="100000" y="60000"/>
                                    </p:animScale>
                                    <p:animScale>
                                      <p:cBhvr>
                                        <p:cTn id="60" dur="166" decel="50000">
                                          <p:stCondLst>
                                            <p:cond delay="676"/>
                                          </p:stCondLst>
                                        </p:cTn>
                                        <p:tgtEl>
                                          <p:spTgt spid="17"/>
                                        </p:tgtEl>
                                      </p:cBhvr>
                                      <p:to x="100000" y="100000"/>
                                    </p:animScale>
                                    <p:animScale>
                                      <p:cBhvr>
                                        <p:cTn id="61" dur="26">
                                          <p:stCondLst>
                                            <p:cond delay="1312"/>
                                          </p:stCondLst>
                                        </p:cTn>
                                        <p:tgtEl>
                                          <p:spTgt spid="17"/>
                                        </p:tgtEl>
                                      </p:cBhvr>
                                      <p:to x="100000" y="80000"/>
                                    </p:animScale>
                                    <p:animScale>
                                      <p:cBhvr>
                                        <p:cTn id="62" dur="166" decel="50000">
                                          <p:stCondLst>
                                            <p:cond delay="1338"/>
                                          </p:stCondLst>
                                        </p:cTn>
                                        <p:tgtEl>
                                          <p:spTgt spid="17"/>
                                        </p:tgtEl>
                                      </p:cBhvr>
                                      <p:to x="100000" y="100000"/>
                                    </p:animScale>
                                    <p:animScale>
                                      <p:cBhvr>
                                        <p:cTn id="63" dur="26">
                                          <p:stCondLst>
                                            <p:cond delay="1642"/>
                                          </p:stCondLst>
                                        </p:cTn>
                                        <p:tgtEl>
                                          <p:spTgt spid="17"/>
                                        </p:tgtEl>
                                      </p:cBhvr>
                                      <p:to x="100000" y="90000"/>
                                    </p:animScale>
                                    <p:animScale>
                                      <p:cBhvr>
                                        <p:cTn id="64" dur="166" decel="50000">
                                          <p:stCondLst>
                                            <p:cond delay="1668"/>
                                          </p:stCondLst>
                                        </p:cTn>
                                        <p:tgtEl>
                                          <p:spTgt spid="17"/>
                                        </p:tgtEl>
                                      </p:cBhvr>
                                      <p:to x="100000" y="100000"/>
                                    </p:animScale>
                                    <p:animScale>
                                      <p:cBhvr>
                                        <p:cTn id="65" dur="26">
                                          <p:stCondLst>
                                            <p:cond delay="1808"/>
                                          </p:stCondLst>
                                        </p:cTn>
                                        <p:tgtEl>
                                          <p:spTgt spid="17"/>
                                        </p:tgtEl>
                                      </p:cBhvr>
                                      <p:to x="100000" y="95000"/>
                                    </p:animScale>
                                    <p:animScale>
                                      <p:cBhvr>
                                        <p:cTn id="66" dur="166" decel="50000">
                                          <p:stCondLst>
                                            <p:cond delay="1834"/>
                                          </p:stCondLst>
                                        </p:cTn>
                                        <p:tgtEl>
                                          <p:spTgt spid="17"/>
                                        </p:tgtEl>
                                      </p:cBhvr>
                                      <p:to x="100000" y="100000"/>
                                    </p:animScale>
                                  </p:childTnLst>
                                </p:cTn>
                              </p:par>
                              <p:par>
                                <p:cTn id="67" presetID="26" presetClass="entr" presetSubtype="0" fill="hold" grpId="0" nodeType="withEffect">
                                  <p:stCondLst>
                                    <p:cond delay="0"/>
                                  </p:stCondLst>
                                  <p:childTnLst>
                                    <p:set>
                                      <p:cBhvr>
                                        <p:cTn id="68" dur="1" fill="hold">
                                          <p:stCondLst>
                                            <p:cond delay="0"/>
                                          </p:stCondLst>
                                        </p:cTn>
                                        <p:tgtEl>
                                          <p:spTgt spid="14"/>
                                        </p:tgtEl>
                                        <p:attrNameLst>
                                          <p:attrName>style.visibility</p:attrName>
                                        </p:attrNameLst>
                                      </p:cBhvr>
                                      <p:to>
                                        <p:strVal val="visible"/>
                                      </p:to>
                                    </p:set>
                                    <p:animEffect transition="in" filter="wipe(down)">
                                      <p:cBhvr>
                                        <p:cTn id="69" dur="580">
                                          <p:stCondLst>
                                            <p:cond delay="0"/>
                                          </p:stCondLst>
                                        </p:cTn>
                                        <p:tgtEl>
                                          <p:spTgt spid="14"/>
                                        </p:tgtEl>
                                      </p:cBhvr>
                                    </p:animEffect>
                                    <p:anim calcmode="lin" valueType="num">
                                      <p:cBhvr>
                                        <p:cTn id="70"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71"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72"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73"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74"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75" dur="26">
                                          <p:stCondLst>
                                            <p:cond delay="650"/>
                                          </p:stCondLst>
                                        </p:cTn>
                                        <p:tgtEl>
                                          <p:spTgt spid="14"/>
                                        </p:tgtEl>
                                      </p:cBhvr>
                                      <p:to x="100000" y="60000"/>
                                    </p:animScale>
                                    <p:animScale>
                                      <p:cBhvr>
                                        <p:cTn id="76" dur="166" decel="50000">
                                          <p:stCondLst>
                                            <p:cond delay="676"/>
                                          </p:stCondLst>
                                        </p:cTn>
                                        <p:tgtEl>
                                          <p:spTgt spid="14"/>
                                        </p:tgtEl>
                                      </p:cBhvr>
                                      <p:to x="100000" y="100000"/>
                                    </p:animScale>
                                    <p:animScale>
                                      <p:cBhvr>
                                        <p:cTn id="77" dur="26">
                                          <p:stCondLst>
                                            <p:cond delay="1312"/>
                                          </p:stCondLst>
                                        </p:cTn>
                                        <p:tgtEl>
                                          <p:spTgt spid="14"/>
                                        </p:tgtEl>
                                      </p:cBhvr>
                                      <p:to x="100000" y="80000"/>
                                    </p:animScale>
                                    <p:animScale>
                                      <p:cBhvr>
                                        <p:cTn id="78" dur="166" decel="50000">
                                          <p:stCondLst>
                                            <p:cond delay="1338"/>
                                          </p:stCondLst>
                                        </p:cTn>
                                        <p:tgtEl>
                                          <p:spTgt spid="14"/>
                                        </p:tgtEl>
                                      </p:cBhvr>
                                      <p:to x="100000" y="100000"/>
                                    </p:animScale>
                                    <p:animScale>
                                      <p:cBhvr>
                                        <p:cTn id="79" dur="26">
                                          <p:stCondLst>
                                            <p:cond delay="1642"/>
                                          </p:stCondLst>
                                        </p:cTn>
                                        <p:tgtEl>
                                          <p:spTgt spid="14"/>
                                        </p:tgtEl>
                                      </p:cBhvr>
                                      <p:to x="100000" y="90000"/>
                                    </p:animScale>
                                    <p:animScale>
                                      <p:cBhvr>
                                        <p:cTn id="80" dur="166" decel="50000">
                                          <p:stCondLst>
                                            <p:cond delay="1668"/>
                                          </p:stCondLst>
                                        </p:cTn>
                                        <p:tgtEl>
                                          <p:spTgt spid="14"/>
                                        </p:tgtEl>
                                      </p:cBhvr>
                                      <p:to x="100000" y="100000"/>
                                    </p:animScale>
                                    <p:animScale>
                                      <p:cBhvr>
                                        <p:cTn id="81" dur="26">
                                          <p:stCondLst>
                                            <p:cond delay="1808"/>
                                          </p:stCondLst>
                                        </p:cTn>
                                        <p:tgtEl>
                                          <p:spTgt spid="14"/>
                                        </p:tgtEl>
                                      </p:cBhvr>
                                      <p:to x="100000" y="95000"/>
                                    </p:animScale>
                                    <p:animScale>
                                      <p:cBhvr>
                                        <p:cTn id="82" dur="166" decel="50000">
                                          <p:stCondLst>
                                            <p:cond delay="1834"/>
                                          </p:stCondLst>
                                        </p:cTn>
                                        <p:tgtEl>
                                          <p:spTgt spid="14"/>
                                        </p:tgtEl>
                                      </p:cBhvr>
                                      <p:to x="100000" y="100000"/>
                                    </p:animScale>
                                  </p:childTnLst>
                                </p:cTn>
                              </p:par>
                              <p:par>
                                <p:cTn id="83" presetID="26" presetClass="entr" presetSubtype="0" fill="hold" grpId="0" nodeType="withEffect">
                                  <p:stCondLst>
                                    <p:cond delay="0"/>
                                  </p:stCondLst>
                                  <p:childTnLst>
                                    <p:set>
                                      <p:cBhvr>
                                        <p:cTn id="84" dur="1" fill="hold">
                                          <p:stCondLst>
                                            <p:cond delay="0"/>
                                          </p:stCondLst>
                                        </p:cTn>
                                        <p:tgtEl>
                                          <p:spTgt spid="16"/>
                                        </p:tgtEl>
                                        <p:attrNameLst>
                                          <p:attrName>style.visibility</p:attrName>
                                        </p:attrNameLst>
                                      </p:cBhvr>
                                      <p:to>
                                        <p:strVal val="visible"/>
                                      </p:to>
                                    </p:set>
                                    <p:animEffect transition="in" filter="wipe(down)">
                                      <p:cBhvr>
                                        <p:cTn id="85" dur="580">
                                          <p:stCondLst>
                                            <p:cond delay="0"/>
                                          </p:stCondLst>
                                        </p:cTn>
                                        <p:tgtEl>
                                          <p:spTgt spid="16"/>
                                        </p:tgtEl>
                                      </p:cBhvr>
                                    </p:animEffect>
                                    <p:anim calcmode="lin" valueType="num">
                                      <p:cBhvr>
                                        <p:cTn id="86"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87"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88"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89"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90"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91" dur="26">
                                          <p:stCondLst>
                                            <p:cond delay="650"/>
                                          </p:stCondLst>
                                        </p:cTn>
                                        <p:tgtEl>
                                          <p:spTgt spid="16"/>
                                        </p:tgtEl>
                                      </p:cBhvr>
                                      <p:to x="100000" y="60000"/>
                                    </p:animScale>
                                    <p:animScale>
                                      <p:cBhvr>
                                        <p:cTn id="92" dur="166" decel="50000">
                                          <p:stCondLst>
                                            <p:cond delay="676"/>
                                          </p:stCondLst>
                                        </p:cTn>
                                        <p:tgtEl>
                                          <p:spTgt spid="16"/>
                                        </p:tgtEl>
                                      </p:cBhvr>
                                      <p:to x="100000" y="100000"/>
                                    </p:animScale>
                                    <p:animScale>
                                      <p:cBhvr>
                                        <p:cTn id="93" dur="26">
                                          <p:stCondLst>
                                            <p:cond delay="1312"/>
                                          </p:stCondLst>
                                        </p:cTn>
                                        <p:tgtEl>
                                          <p:spTgt spid="16"/>
                                        </p:tgtEl>
                                      </p:cBhvr>
                                      <p:to x="100000" y="80000"/>
                                    </p:animScale>
                                    <p:animScale>
                                      <p:cBhvr>
                                        <p:cTn id="94" dur="166" decel="50000">
                                          <p:stCondLst>
                                            <p:cond delay="1338"/>
                                          </p:stCondLst>
                                        </p:cTn>
                                        <p:tgtEl>
                                          <p:spTgt spid="16"/>
                                        </p:tgtEl>
                                      </p:cBhvr>
                                      <p:to x="100000" y="100000"/>
                                    </p:animScale>
                                    <p:animScale>
                                      <p:cBhvr>
                                        <p:cTn id="95" dur="26">
                                          <p:stCondLst>
                                            <p:cond delay="1642"/>
                                          </p:stCondLst>
                                        </p:cTn>
                                        <p:tgtEl>
                                          <p:spTgt spid="16"/>
                                        </p:tgtEl>
                                      </p:cBhvr>
                                      <p:to x="100000" y="90000"/>
                                    </p:animScale>
                                    <p:animScale>
                                      <p:cBhvr>
                                        <p:cTn id="96" dur="166" decel="50000">
                                          <p:stCondLst>
                                            <p:cond delay="1668"/>
                                          </p:stCondLst>
                                        </p:cTn>
                                        <p:tgtEl>
                                          <p:spTgt spid="16"/>
                                        </p:tgtEl>
                                      </p:cBhvr>
                                      <p:to x="100000" y="100000"/>
                                    </p:animScale>
                                    <p:animScale>
                                      <p:cBhvr>
                                        <p:cTn id="97" dur="26">
                                          <p:stCondLst>
                                            <p:cond delay="1808"/>
                                          </p:stCondLst>
                                        </p:cTn>
                                        <p:tgtEl>
                                          <p:spTgt spid="16"/>
                                        </p:tgtEl>
                                      </p:cBhvr>
                                      <p:to x="100000" y="95000"/>
                                    </p:animScale>
                                    <p:animScale>
                                      <p:cBhvr>
                                        <p:cTn id="98" dur="166" decel="50000">
                                          <p:stCondLst>
                                            <p:cond delay="1834"/>
                                          </p:stCondLst>
                                        </p:cTn>
                                        <p:tgtEl>
                                          <p:spTgt spid="16"/>
                                        </p:tgtEl>
                                      </p:cBhvr>
                                      <p:to x="100000" y="100000"/>
                                    </p:animScale>
                                  </p:childTnLst>
                                </p:cTn>
                              </p:par>
                              <p:par>
                                <p:cTn id="99" presetID="26" presetClass="entr" presetSubtype="0" fill="hold" grpId="0" nodeType="withEffect">
                                  <p:stCondLst>
                                    <p:cond delay="0"/>
                                  </p:stCondLst>
                                  <p:childTnLst>
                                    <p:set>
                                      <p:cBhvr>
                                        <p:cTn id="100" dur="1" fill="hold">
                                          <p:stCondLst>
                                            <p:cond delay="0"/>
                                          </p:stCondLst>
                                        </p:cTn>
                                        <p:tgtEl>
                                          <p:spTgt spid="13"/>
                                        </p:tgtEl>
                                        <p:attrNameLst>
                                          <p:attrName>style.visibility</p:attrName>
                                        </p:attrNameLst>
                                      </p:cBhvr>
                                      <p:to>
                                        <p:strVal val="visible"/>
                                      </p:to>
                                    </p:set>
                                    <p:animEffect transition="in" filter="wipe(down)">
                                      <p:cBhvr>
                                        <p:cTn id="101" dur="580">
                                          <p:stCondLst>
                                            <p:cond delay="0"/>
                                          </p:stCondLst>
                                        </p:cTn>
                                        <p:tgtEl>
                                          <p:spTgt spid="13"/>
                                        </p:tgtEl>
                                      </p:cBhvr>
                                    </p:animEffect>
                                    <p:anim calcmode="lin" valueType="num">
                                      <p:cBhvr>
                                        <p:cTn id="102"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03"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4"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05"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06"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07" dur="26">
                                          <p:stCondLst>
                                            <p:cond delay="650"/>
                                          </p:stCondLst>
                                        </p:cTn>
                                        <p:tgtEl>
                                          <p:spTgt spid="13"/>
                                        </p:tgtEl>
                                      </p:cBhvr>
                                      <p:to x="100000" y="60000"/>
                                    </p:animScale>
                                    <p:animScale>
                                      <p:cBhvr>
                                        <p:cTn id="108" dur="166" decel="50000">
                                          <p:stCondLst>
                                            <p:cond delay="676"/>
                                          </p:stCondLst>
                                        </p:cTn>
                                        <p:tgtEl>
                                          <p:spTgt spid="13"/>
                                        </p:tgtEl>
                                      </p:cBhvr>
                                      <p:to x="100000" y="100000"/>
                                    </p:animScale>
                                    <p:animScale>
                                      <p:cBhvr>
                                        <p:cTn id="109" dur="26">
                                          <p:stCondLst>
                                            <p:cond delay="1312"/>
                                          </p:stCondLst>
                                        </p:cTn>
                                        <p:tgtEl>
                                          <p:spTgt spid="13"/>
                                        </p:tgtEl>
                                      </p:cBhvr>
                                      <p:to x="100000" y="80000"/>
                                    </p:animScale>
                                    <p:animScale>
                                      <p:cBhvr>
                                        <p:cTn id="110" dur="166" decel="50000">
                                          <p:stCondLst>
                                            <p:cond delay="1338"/>
                                          </p:stCondLst>
                                        </p:cTn>
                                        <p:tgtEl>
                                          <p:spTgt spid="13"/>
                                        </p:tgtEl>
                                      </p:cBhvr>
                                      <p:to x="100000" y="100000"/>
                                    </p:animScale>
                                    <p:animScale>
                                      <p:cBhvr>
                                        <p:cTn id="111" dur="26">
                                          <p:stCondLst>
                                            <p:cond delay="1642"/>
                                          </p:stCondLst>
                                        </p:cTn>
                                        <p:tgtEl>
                                          <p:spTgt spid="13"/>
                                        </p:tgtEl>
                                      </p:cBhvr>
                                      <p:to x="100000" y="90000"/>
                                    </p:animScale>
                                    <p:animScale>
                                      <p:cBhvr>
                                        <p:cTn id="112" dur="166" decel="50000">
                                          <p:stCondLst>
                                            <p:cond delay="1668"/>
                                          </p:stCondLst>
                                        </p:cTn>
                                        <p:tgtEl>
                                          <p:spTgt spid="13"/>
                                        </p:tgtEl>
                                      </p:cBhvr>
                                      <p:to x="100000" y="100000"/>
                                    </p:animScale>
                                    <p:animScale>
                                      <p:cBhvr>
                                        <p:cTn id="113" dur="26">
                                          <p:stCondLst>
                                            <p:cond delay="1808"/>
                                          </p:stCondLst>
                                        </p:cTn>
                                        <p:tgtEl>
                                          <p:spTgt spid="13"/>
                                        </p:tgtEl>
                                      </p:cBhvr>
                                      <p:to x="100000" y="95000"/>
                                    </p:animScale>
                                    <p:animScale>
                                      <p:cBhvr>
                                        <p:cTn id="114" dur="166" decel="50000">
                                          <p:stCondLst>
                                            <p:cond delay="1834"/>
                                          </p:stCondLst>
                                        </p:cTn>
                                        <p:tgtEl>
                                          <p:spTgt spid="13"/>
                                        </p:tgtEl>
                                      </p:cBhvr>
                                      <p:to x="100000" y="100000"/>
                                    </p:animScale>
                                  </p:childTnLst>
                                </p:cTn>
                              </p:par>
                              <p:par>
                                <p:cTn id="115" presetID="26" presetClass="entr" presetSubtype="0" fill="hold" grpId="0" nodeType="withEffect">
                                  <p:stCondLst>
                                    <p:cond delay="0"/>
                                  </p:stCondLst>
                                  <p:childTnLst>
                                    <p:set>
                                      <p:cBhvr>
                                        <p:cTn id="116" dur="1" fill="hold">
                                          <p:stCondLst>
                                            <p:cond delay="0"/>
                                          </p:stCondLst>
                                        </p:cTn>
                                        <p:tgtEl>
                                          <p:spTgt spid="18"/>
                                        </p:tgtEl>
                                        <p:attrNameLst>
                                          <p:attrName>style.visibility</p:attrName>
                                        </p:attrNameLst>
                                      </p:cBhvr>
                                      <p:to>
                                        <p:strVal val="visible"/>
                                      </p:to>
                                    </p:set>
                                    <p:animEffect transition="in" filter="wipe(down)">
                                      <p:cBhvr>
                                        <p:cTn id="117" dur="580">
                                          <p:stCondLst>
                                            <p:cond delay="0"/>
                                          </p:stCondLst>
                                        </p:cTn>
                                        <p:tgtEl>
                                          <p:spTgt spid="18"/>
                                        </p:tgtEl>
                                      </p:cBhvr>
                                    </p:animEffect>
                                    <p:anim calcmode="lin" valueType="num">
                                      <p:cBhvr>
                                        <p:cTn id="118"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19"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20"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21"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22"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23" dur="26">
                                          <p:stCondLst>
                                            <p:cond delay="650"/>
                                          </p:stCondLst>
                                        </p:cTn>
                                        <p:tgtEl>
                                          <p:spTgt spid="18"/>
                                        </p:tgtEl>
                                      </p:cBhvr>
                                      <p:to x="100000" y="60000"/>
                                    </p:animScale>
                                    <p:animScale>
                                      <p:cBhvr>
                                        <p:cTn id="124" dur="166" decel="50000">
                                          <p:stCondLst>
                                            <p:cond delay="676"/>
                                          </p:stCondLst>
                                        </p:cTn>
                                        <p:tgtEl>
                                          <p:spTgt spid="18"/>
                                        </p:tgtEl>
                                      </p:cBhvr>
                                      <p:to x="100000" y="100000"/>
                                    </p:animScale>
                                    <p:animScale>
                                      <p:cBhvr>
                                        <p:cTn id="125" dur="26">
                                          <p:stCondLst>
                                            <p:cond delay="1312"/>
                                          </p:stCondLst>
                                        </p:cTn>
                                        <p:tgtEl>
                                          <p:spTgt spid="18"/>
                                        </p:tgtEl>
                                      </p:cBhvr>
                                      <p:to x="100000" y="80000"/>
                                    </p:animScale>
                                    <p:animScale>
                                      <p:cBhvr>
                                        <p:cTn id="126" dur="166" decel="50000">
                                          <p:stCondLst>
                                            <p:cond delay="1338"/>
                                          </p:stCondLst>
                                        </p:cTn>
                                        <p:tgtEl>
                                          <p:spTgt spid="18"/>
                                        </p:tgtEl>
                                      </p:cBhvr>
                                      <p:to x="100000" y="100000"/>
                                    </p:animScale>
                                    <p:animScale>
                                      <p:cBhvr>
                                        <p:cTn id="127" dur="26">
                                          <p:stCondLst>
                                            <p:cond delay="1642"/>
                                          </p:stCondLst>
                                        </p:cTn>
                                        <p:tgtEl>
                                          <p:spTgt spid="18"/>
                                        </p:tgtEl>
                                      </p:cBhvr>
                                      <p:to x="100000" y="90000"/>
                                    </p:animScale>
                                    <p:animScale>
                                      <p:cBhvr>
                                        <p:cTn id="128" dur="166" decel="50000">
                                          <p:stCondLst>
                                            <p:cond delay="1668"/>
                                          </p:stCondLst>
                                        </p:cTn>
                                        <p:tgtEl>
                                          <p:spTgt spid="18"/>
                                        </p:tgtEl>
                                      </p:cBhvr>
                                      <p:to x="100000" y="100000"/>
                                    </p:animScale>
                                    <p:animScale>
                                      <p:cBhvr>
                                        <p:cTn id="129" dur="26">
                                          <p:stCondLst>
                                            <p:cond delay="1808"/>
                                          </p:stCondLst>
                                        </p:cTn>
                                        <p:tgtEl>
                                          <p:spTgt spid="18"/>
                                        </p:tgtEl>
                                      </p:cBhvr>
                                      <p:to x="100000" y="95000"/>
                                    </p:animScale>
                                    <p:animScale>
                                      <p:cBhvr>
                                        <p:cTn id="130" dur="166" decel="50000">
                                          <p:stCondLst>
                                            <p:cond delay="1834"/>
                                          </p:stCondLst>
                                        </p:cTn>
                                        <p:tgtEl>
                                          <p:spTgt spid="18"/>
                                        </p:tgtEl>
                                      </p:cBhvr>
                                      <p:to x="100000" y="100000"/>
                                    </p:animScale>
                                  </p:childTnLst>
                                </p:cTn>
                              </p:par>
                              <p:par>
                                <p:cTn id="131" presetID="26" presetClass="entr" presetSubtype="0" fill="hold" grpId="0" nodeType="withEffect">
                                  <p:stCondLst>
                                    <p:cond delay="0"/>
                                  </p:stCondLst>
                                  <p:childTnLst>
                                    <p:set>
                                      <p:cBhvr>
                                        <p:cTn id="132" dur="1" fill="hold">
                                          <p:stCondLst>
                                            <p:cond delay="0"/>
                                          </p:stCondLst>
                                        </p:cTn>
                                        <p:tgtEl>
                                          <p:spTgt spid="15"/>
                                        </p:tgtEl>
                                        <p:attrNameLst>
                                          <p:attrName>style.visibility</p:attrName>
                                        </p:attrNameLst>
                                      </p:cBhvr>
                                      <p:to>
                                        <p:strVal val="visible"/>
                                      </p:to>
                                    </p:set>
                                    <p:animEffect transition="in" filter="wipe(down)">
                                      <p:cBhvr>
                                        <p:cTn id="133" dur="580">
                                          <p:stCondLst>
                                            <p:cond delay="0"/>
                                          </p:stCondLst>
                                        </p:cTn>
                                        <p:tgtEl>
                                          <p:spTgt spid="15"/>
                                        </p:tgtEl>
                                      </p:cBhvr>
                                    </p:animEffect>
                                    <p:anim calcmode="lin" valueType="num">
                                      <p:cBhvr>
                                        <p:cTn id="134"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35"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36"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37"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38"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39" dur="26">
                                          <p:stCondLst>
                                            <p:cond delay="650"/>
                                          </p:stCondLst>
                                        </p:cTn>
                                        <p:tgtEl>
                                          <p:spTgt spid="15"/>
                                        </p:tgtEl>
                                      </p:cBhvr>
                                      <p:to x="100000" y="60000"/>
                                    </p:animScale>
                                    <p:animScale>
                                      <p:cBhvr>
                                        <p:cTn id="140" dur="166" decel="50000">
                                          <p:stCondLst>
                                            <p:cond delay="676"/>
                                          </p:stCondLst>
                                        </p:cTn>
                                        <p:tgtEl>
                                          <p:spTgt spid="15"/>
                                        </p:tgtEl>
                                      </p:cBhvr>
                                      <p:to x="100000" y="100000"/>
                                    </p:animScale>
                                    <p:animScale>
                                      <p:cBhvr>
                                        <p:cTn id="141" dur="26">
                                          <p:stCondLst>
                                            <p:cond delay="1312"/>
                                          </p:stCondLst>
                                        </p:cTn>
                                        <p:tgtEl>
                                          <p:spTgt spid="15"/>
                                        </p:tgtEl>
                                      </p:cBhvr>
                                      <p:to x="100000" y="80000"/>
                                    </p:animScale>
                                    <p:animScale>
                                      <p:cBhvr>
                                        <p:cTn id="142" dur="166" decel="50000">
                                          <p:stCondLst>
                                            <p:cond delay="1338"/>
                                          </p:stCondLst>
                                        </p:cTn>
                                        <p:tgtEl>
                                          <p:spTgt spid="15"/>
                                        </p:tgtEl>
                                      </p:cBhvr>
                                      <p:to x="100000" y="100000"/>
                                    </p:animScale>
                                    <p:animScale>
                                      <p:cBhvr>
                                        <p:cTn id="143" dur="26">
                                          <p:stCondLst>
                                            <p:cond delay="1642"/>
                                          </p:stCondLst>
                                        </p:cTn>
                                        <p:tgtEl>
                                          <p:spTgt spid="15"/>
                                        </p:tgtEl>
                                      </p:cBhvr>
                                      <p:to x="100000" y="90000"/>
                                    </p:animScale>
                                    <p:animScale>
                                      <p:cBhvr>
                                        <p:cTn id="144" dur="166" decel="50000">
                                          <p:stCondLst>
                                            <p:cond delay="1668"/>
                                          </p:stCondLst>
                                        </p:cTn>
                                        <p:tgtEl>
                                          <p:spTgt spid="15"/>
                                        </p:tgtEl>
                                      </p:cBhvr>
                                      <p:to x="100000" y="100000"/>
                                    </p:animScale>
                                    <p:animScale>
                                      <p:cBhvr>
                                        <p:cTn id="145" dur="26">
                                          <p:stCondLst>
                                            <p:cond delay="1808"/>
                                          </p:stCondLst>
                                        </p:cTn>
                                        <p:tgtEl>
                                          <p:spTgt spid="15"/>
                                        </p:tgtEl>
                                      </p:cBhvr>
                                      <p:to x="100000" y="95000"/>
                                    </p:animScale>
                                    <p:animScale>
                                      <p:cBhvr>
                                        <p:cTn id="146" dur="166" decel="50000">
                                          <p:stCondLst>
                                            <p:cond delay="1834"/>
                                          </p:stCondLst>
                                        </p:cTn>
                                        <p:tgtEl>
                                          <p:spTgt spid="15"/>
                                        </p:tgtEl>
                                      </p:cBhvr>
                                      <p:to x="100000" y="100000"/>
                                    </p:animScale>
                                  </p:childTnLst>
                                </p:cTn>
                              </p:par>
                            </p:childTnLst>
                          </p:cTn>
                        </p:par>
                      </p:childTnLst>
                    </p:cTn>
                  </p:par>
                  <p:par>
                    <p:cTn id="147" fill="hold">
                      <p:stCondLst>
                        <p:cond delay="indefinite"/>
                      </p:stCondLst>
                      <p:childTnLst>
                        <p:par>
                          <p:cTn id="148" fill="hold">
                            <p:stCondLst>
                              <p:cond delay="0"/>
                            </p:stCondLst>
                            <p:childTnLst>
                              <p:par>
                                <p:cTn id="149" presetID="16" presetClass="exit" presetSubtype="21" fill="hold" grpId="1" nodeType="clickEffect">
                                  <p:stCondLst>
                                    <p:cond delay="0"/>
                                  </p:stCondLst>
                                  <p:childTnLst>
                                    <p:animEffect transition="out" filter="barn(inVertical)">
                                      <p:cBhvr>
                                        <p:cTn id="150" dur="500"/>
                                        <p:tgtEl>
                                          <p:spTgt spid="13"/>
                                        </p:tgtEl>
                                      </p:cBhvr>
                                    </p:animEffect>
                                    <p:set>
                                      <p:cBhvr>
                                        <p:cTn id="151" dur="1" fill="hold">
                                          <p:stCondLst>
                                            <p:cond delay="499"/>
                                          </p:stCondLst>
                                        </p:cTn>
                                        <p:tgtEl>
                                          <p:spTgt spid="13"/>
                                        </p:tgtEl>
                                        <p:attrNameLst>
                                          <p:attrName>style.visibility</p:attrName>
                                        </p:attrNameLst>
                                      </p:cBhvr>
                                      <p:to>
                                        <p:strVal val="hidden"/>
                                      </p:to>
                                    </p:set>
                                  </p:childTnLst>
                                </p:cTn>
                              </p:par>
                            </p:childTnLst>
                          </p:cTn>
                        </p:par>
                      </p:childTnLst>
                    </p:cTn>
                  </p:par>
                  <p:par>
                    <p:cTn id="152" fill="hold">
                      <p:stCondLst>
                        <p:cond delay="indefinite"/>
                      </p:stCondLst>
                      <p:childTnLst>
                        <p:par>
                          <p:cTn id="153" fill="hold">
                            <p:stCondLst>
                              <p:cond delay="0"/>
                            </p:stCondLst>
                            <p:childTnLst>
                              <p:par>
                                <p:cTn id="154" presetID="16" presetClass="entr" presetSubtype="21" fill="hold" grpId="0" nodeType="clickEffect">
                                  <p:stCondLst>
                                    <p:cond delay="0"/>
                                  </p:stCondLst>
                                  <p:childTnLst>
                                    <p:set>
                                      <p:cBhvr>
                                        <p:cTn id="155" dur="1" fill="hold">
                                          <p:stCondLst>
                                            <p:cond delay="0"/>
                                          </p:stCondLst>
                                        </p:cTn>
                                        <p:tgtEl>
                                          <p:spTgt spid="28"/>
                                        </p:tgtEl>
                                        <p:attrNameLst>
                                          <p:attrName>style.visibility</p:attrName>
                                        </p:attrNameLst>
                                      </p:cBhvr>
                                      <p:to>
                                        <p:strVal val="visible"/>
                                      </p:to>
                                    </p:set>
                                    <p:animEffect transition="in" filter="barn(inVertical)">
                                      <p:cBhvr>
                                        <p:cTn id="156" dur="500"/>
                                        <p:tgtEl>
                                          <p:spTgt spid="28"/>
                                        </p:tgtEl>
                                      </p:cBhvr>
                                    </p:animEffect>
                                  </p:childTnLst>
                                </p:cTn>
                              </p:par>
                            </p:childTnLst>
                          </p:cTn>
                        </p:par>
                      </p:childTnLst>
                    </p:cTn>
                  </p:par>
                  <p:par>
                    <p:cTn id="157" fill="hold">
                      <p:stCondLst>
                        <p:cond delay="indefinite"/>
                      </p:stCondLst>
                      <p:childTnLst>
                        <p:par>
                          <p:cTn id="158" fill="hold">
                            <p:stCondLst>
                              <p:cond delay="0"/>
                            </p:stCondLst>
                            <p:childTnLst>
                              <p:par>
                                <p:cTn id="159" presetID="14" presetClass="exit" presetSubtype="10" fill="hold" grpId="1" nodeType="clickEffect">
                                  <p:stCondLst>
                                    <p:cond delay="0"/>
                                  </p:stCondLst>
                                  <p:childTnLst>
                                    <p:animEffect transition="out" filter="randombar(horizontal)">
                                      <p:cBhvr>
                                        <p:cTn id="160" dur="500"/>
                                        <p:tgtEl>
                                          <p:spTgt spid="14"/>
                                        </p:tgtEl>
                                      </p:cBhvr>
                                    </p:animEffect>
                                    <p:set>
                                      <p:cBhvr>
                                        <p:cTn id="161" dur="1" fill="hold">
                                          <p:stCondLst>
                                            <p:cond delay="499"/>
                                          </p:stCondLst>
                                        </p:cTn>
                                        <p:tgtEl>
                                          <p:spTgt spid="14"/>
                                        </p:tgtEl>
                                        <p:attrNameLst>
                                          <p:attrName>style.visibility</p:attrName>
                                        </p:attrNameLst>
                                      </p:cBhvr>
                                      <p:to>
                                        <p:strVal val="hidden"/>
                                      </p:to>
                                    </p:set>
                                  </p:childTnLst>
                                </p:cTn>
                              </p:par>
                            </p:childTnLst>
                          </p:cTn>
                        </p:par>
                      </p:childTnLst>
                    </p:cTn>
                  </p:par>
                  <p:par>
                    <p:cTn id="162" fill="hold">
                      <p:stCondLst>
                        <p:cond delay="indefinite"/>
                      </p:stCondLst>
                      <p:childTnLst>
                        <p:par>
                          <p:cTn id="163" fill="hold">
                            <p:stCondLst>
                              <p:cond delay="0"/>
                            </p:stCondLst>
                            <p:childTnLst>
                              <p:par>
                                <p:cTn id="164" presetID="42" presetClass="entr" presetSubtype="0" fill="hold" grpId="0" nodeType="clickEffect">
                                  <p:stCondLst>
                                    <p:cond delay="0"/>
                                  </p:stCondLst>
                                  <p:childTnLst>
                                    <p:set>
                                      <p:cBhvr>
                                        <p:cTn id="165" dur="1" fill="hold">
                                          <p:stCondLst>
                                            <p:cond delay="0"/>
                                          </p:stCondLst>
                                        </p:cTn>
                                        <p:tgtEl>
                                          <p:spTgt spid="29"/>
                                        </p:tgtEl>
                                        <p:attrNameLst>
                                          <p:attrName>style.visibility</p:attrName>
                                        </p:attrNameLst>
                                      </p:cBhvr>
                                      <p:to>
                                        <p:strVal val="visible"/>
                                      </p:to>
                                    </p:set>
                                    <p:animEffect transition="in" filter="fade">
                                      <p:cBhvr>
                                        <p:cTn id="166" dur="1000"/>
                                        <p:tgtEl>
                                          <p:spTgt spid="29"/>
                                        </p:tgtEl>
                                      </p:cBhvr>
                                    </p:animEffect>
                                    <p:anim calcmode="lin" valueType="num">
                                      <p:cBhvr>
                                        <p:cTn id="167" dur="1000" fill="hold"/>
                                        <p:tgtEl>
                                          <p:spTgt spid="29"/>
                                        </p:tgtEl>
                                        <p:attrNameLst>
                                          <p:attrName>ppt_x</p:attrName>
                                        </p:attrNameLst>
                                      </p:cBhvr>
                                      <p:tavLst>
                                        <p:tav tm="0">
                                          <p:val>
                                            <p:strVal val="#ppt_x"/>
                                          </p:val>
                                        </p:tav>
                                        <p:tav tm="100000">
                                          <p:val>
                                            <p:strVal val="#ppt_x"/>
                                          </p:val>
                                        </p:tav>
                                      </p:tavLst>
                                    </p:anim>
                                    <p:anim calcmode="lin" valueType="num">
                                      <p:cBhvr>
                                        <p:cTn id="168"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69" fill="hold">
                      <p:stCondLst>
                        <p:cond delay="indefinite"/>
                      </p:stCondLst>
                      <p:childTnLst>
                        <p:par>
                          <p:cTn id="170" fill="hold">
                            <p:stCondLst>
                              <p:cond delay="0"/>
                            </p:stCondLst>
                            <p:childTnLst>
                              <p:par>
                                <p:cTn id="171" presetID="53" presetClass="exit" presetSubtype="32" fill="hold" grpId="1" nodeType="clickEffect">
                                  <p:stCondLst>
                                    <p:cond delay="0"/>
                                  </p:stCondLst>
                                  <p:childTnLst>
                                    <p:anim calcmode="lin" valueType="num">
                                      <p:cBhvr>
                                        <p:cTn id="172" dur="500"/>
                                        <p:tgtEl>
                                          <p:spTgt spid="16"/>
                                        </p:tgtEl>
                                        <p:attrNameLst>
                                          <p:attrName>ppt_w</p:attrName>
                                        </p:attrNameLst>
                                      </p:cBhvr>
                                      <p:tavLst>
                                        <p:tav tm="0">
                                          <p:val>
                                            <p:strVal val="ppt_w"/>
                                          </p:val>
                                        </p:tav>
                                        <p:tav tm="100000">
                                          <p:val>
                                            <p:fltVal val="0"/>
                                          </p:val>
                                        </p:tav>
                                      </p:tavLst>
                                    </p:anim>
                                    <p:anim calcmode="lin" valueType="num">
                                      <p:cBhvr>
                                        <p:cTn id="173" dur="500"/>
                                        <p:tgtEl>
                                          <p:spTgt spid="16"/>
                                        </p:tgtEl>
                                        <p:attrNameLst>
                                          <p:attrName>ppt_h</p:attrName>
                                        </p:attrNameLst>
                                      </p:cBhvr>
                                      <p:tavLst>
                                        <p:tav tm="0">
                                          <p:val>
                                            <p:strVal val="ppt_h"/>
                                          </p:val>
                                        </p:tav>
                                        <p:tav tm="100000">
                                          <p:val>
                                            <p:fltVal val="0"/>
                                          </p:val>
                                        </p:tav>
                                      </p:tavLst>
                                    </p:anim>
                                    <p:animEffect transition="out" filter="fade">
                                      <p:cBhvr>
                                        <p:cTn id="174" dur="500"/>
                                        <p:tgtEl>
                                          <p:spTgt spid="16"/>
                                        </p:tgtEl>
                                      </p:cBhvr>
                                    </p:animEffect>
                                    <p:set>
                                      <p:cBhvr>
                                        <p:cTn id="175" dur="1" fill="hold">
                                          <p:stCondLst>
                                            <p:cond delay="499"/>
                                          </p:stCondLst>
                                        </p:cTn>
                                        <p:tgtEl>
                                          <p:spTgt spid="16"/>
                                        </p:tgtEl>
                                        <p:attrNameLst>
                                          <p:attrName>style.visibility</p:attrName>
                                        </p:attrNameLst>
                                      </p:cBhvr>
                                      <p:to>
                                        <p:strVal val="hidden"/>
                                      </p:to>
                                    </p:set>
                                  </p:childTnLst>
                                </p:cTn>
                              </p:par>
                            </p:childTnLst>
                          </p:cTn>
                        </p:par>
                      </p:childTnLst>
                    </p:cTn>
                  </p:par>
                  <p:par>
                    <p:cTn id="176" fill="hold">
                      <p:stCondLst>
                        <p:cond delay="indefinite"/>
                      </p:stCondLst>
                      <p:childTnLst>
                        <p:par>
                          <p:cTn id="177" fill="hold">
                            <p:stCondLst>
                              <p:cond delay="0"/>
                            </p:stCondLst>
                            <p:childTnLst>
                              <p:par>
                                <p:cTn id="178" presetID="22" presetClass="entr" presetSubtype="4" fill="hold" grpId="0" nodeType="clickEffect">
                                  <p:stCondLst>
                                    <p:cond delay="0"/>
                                  </p:stCondLst>
                                  <p:childTnLst>
                                    <p:set>
                                      <p:cBhvr>
                                        <p:cTn id="179" dur="1" fill="hold">
                                          <p:stCondLst>
                                            <p:cond delay="0"/>
                                          </p:stCondLst>
                                        </p:cTn>
                                        <p:tgtEl>
                                          <p:spTgt spid="31"/>
                                        </p:tgtEl>
                                        <p:attrNameLst>
                                          <p:attrName>style.visibility</p:attrName>
                                        </p:attrNameLst>
                                      </p:cBhvr>
                                      <p:to>
                                        <p:strVal val="visible"/>
                                      </p:to>
                                    </p:set>
                                    <p:animEffect transition="in" filter="wipe(down)">
                                      <p:cBhvr>
                                        <p:cTn id="180" dur="500"/>
                                        <p:tgtEl>
                                          <p:spTgt spid="31"/>
                                        </p:tgtEl>
                                      </p:cBhvr>
                                    </p:animEffect>
                                  </p:childTnLst>
                                </p:cTn>
                              </p:par>
                            </p:childTnLst>
                          </p:cTn>
                        </p:par>
                      </p:childTnLst>
                    </p:cTn>
                  </p:par>
                  <p:par>
                    <p:cTn id="181" fill="hold">
                      <p:stCondLst>
                        <p:cond delay="indefinite"/>
                      </p:stCondLst>
                      <p:childTnLst>
                        <p:par>
                          <p:cTn id="182" fill="hold">
                            <p:stCondLst>
                              <p:cond delay="0"/>
                            </p:stCondLst>
                            <p:childTnLst>
                              <p:par>
                                <p:cTn id="183" presetID="13" presetClass="exit" presetSubtype="32" fill="hold" grpId="1" nodeType="clickEffect">
                                  <p:stCondLst>
                                    <p:cond delay="0"/>
                                  </p:stCondLst>
                                  <p:childTnLst>
                                    <p:animEffect transition="out" filter="plus(out)">
                                      <p:cBhvr>
                                        <p:cTn id="184" dur="2000"/>
                                        <p:tgtEl>
                                          <p:spTgt spid="15"/>
                                        </p:tgtEl>
                                      </p:cBhvr>
                                    </p:animEffect>
                                    <p:set>
                                      <p:cBhvr>
                                        <p:cTn id="185" dur="1" fill="hold">
                                          <p:stCondLst>
                                            <p:cond delay="1999"/>
                                          </p:stCondLst>
                                        </p:cTn>
                                        <p:tgtEl>
                                          <p:spTgt spid="15"/>
                                        </p:tgtEl>
                                        <p:attrNameLst>
                                          <p:attrName>style.visibility</p:attrName>
                                        </p:attrNameLst>
                                      </p:cBhvr>
                                      <p:to>
                                        <p:strVal val="hidden"/>
                                      </p:to>
                                    </p:set>
                                  </p:childTnLst>
                                </p:cTn>
                              </p:par>
                            </p:childTnLst>
                          </p:cTn>
                        </p:par>
                      </p:childTnLst>
                    </p:cTn>
                  </p:par>
                  <p:par>
                    <p:cTn id="186" fill="hold">
                      <p:stCondLst>
                        <p:cond delay="indefinite"/>
                      </p:stCondLst>
                      <p:childTnLst>
                        <p:par>
                          <p:cTn id="187" fill="hold">
                            <p:stCondLst>
                              <p:cond delay="0"/>
                            </p:stCondLst>
                            <p:childTnLst>
                              <p:par>
                                <p:cTn id="188" presetID="22" presetClass="entr" presetSubtype="4" fill="hold" grpId="0" nodeType="clickEffect">
                                  <p:stCondLst>
                                    <p:cond delay="0"/>
                                  </p:stCondLst>
                                  <p:childTnLst>
                                    <p:set>
                                      <p:cBhvr>
                                        <p:cTn id="189" dur="1" fill="hold">
                                          <p:stCondLst>
                                            <p:cond delay="0"/>
                                          </p:stCondLst>
                                        </p:cTn>
                                        <p:tgtEl>
                                          <p:spTgt spid="30"/>
                                        </p:tgtEl>
                                        <p:attrNameLst>
                                          <p:attrName>style.visibility</p:attrName>
                                        </p:attrNameLst>
                                      </p:cBhvr>
                                      <p:to>
                                        <p:strVal val="visible"/>
                                      </p:to>
                                    </p:set>
                                    <p:animEffect transition="in" filter="wipe(down)">
                                      <p:cBhvr>
                                        <p:cTn id="190" dur="500"/>
                                        <p:tgtEl>
                                          <p:spTgt spid="30"/>
                                        </p:tgtEl>
                                      </p:cBhvr>
                                    </p:animEffect>
                                  </p:childTnLst>
                                </p:cTn>
                              </p:par>
                            </p:childTnLst>
                          </p:cTn>
                        </p:par>
                      </p:childTnLst>
                    </p:cTn>
                  </p:par>
                  <p:par>
                    <p:cTn id="191" fill="hold">
                      <p:stCondLst>
                        <p:cond delay="indefinite"/>
                      </p:stCondLst>
                      <p:childTnLst>
                        <p:par>
                          <p:cTn id="192" fill="hold">
                            <p:stCondLst>
                              <p:cond delay="0"/>
                            </p:stCondLst>
                            <p:childTnLst>
                              <p:par>
                                <p:cTn id="193" presetID="6" presetClass="exit" presetSubtype="32" fill="hold" grpId="1" nodeType="clickEffect">
                                  <p:stCondLst>
                                    <p:cond delay="0"/>
                                  </p:stCondLst>
                                  <p:childTnLst>
                                    <p:animEffect transition="out" filter="circle(out)">
                                      <p:cBhvr>
                                        <p:cTn id="194" dur="2000"/>
                                        <p:tgtEl>
                                          <p:spTgt spid="17"/>
                                        </p:tgtEl>
                                      </p:cBhvr>
                                    </p:animEffect>
                                    <p:set>
                                      <p:cBhvr>
                                        <p:cTn id="195" dur="1" fill="hold">
                                          <p:stCondLst>
                                            <p:cond delay="1999"/>
                                          </p:stCondLst>
                                        </p:cTn>
                                        <p:tgtEl>
                                          <p:spTgt spid="17"/>
                                        </p:tgtEl>
                                        <p:attrNameLst>
                                          <p:attrName>style.visibility</p:attrName>
                                        </p:attrNameLst>
                                      </p:cBhvr>
                                      <p:to>
                                        <p:strVal val="hidden"/>
                                      </p:to>
                                    </p:set>
                                  </p:childTnLst>
                                </p:cTn>
                              </p:par>
                            </p:childTnLst>
                          </p:cTn>
                        </p:par>
                      </p:childTnLst>
                    </p:cTn>
                  </p:par>
                  <p:par>
                    <p:cTn id="196" fill="hold">
                      <p:stCondLst>
                        <p:cond delay="indefinite"/>
                      </p:stCondLst>
                      <p:childTnLst>
                        <p:par>
                          <p:cTn id="197" fill="hold">
                            <p:stCondLst>
                              <p:cond delay="0"/>
                            </p:stCondLst>
                            <p:childTnLst>
                              <p:par>
                                <p:cTn id="198" presetID="16" presetClass="entr" presetSubtype="21" fill="hold" grpId="0" nodeType="clickEffect">
                                  <p:stCondLst>
                                    <p:cond delay="0"/>
                                  </p:stCondLst>
                                  <p:childTnLst>
                                    <p:set>
                                      <p:cBhvr>
                                        <p:cTn id="199" dur="1" fill="hold">
                                          <p:stCondLst>
                                            <p:cond delay="0"/>
                                          </p:stCondLst>
                                        </p:cTn>
                                        <p:tgtEl>
                                          <p:spTgt spid="32"/>
                                        </p:tgtEl>
                                        <p:attrNameLst>
                                          <p:attrName>style.visibility</p:attrName>
                                        </p:attrNameLst>
                                      </p:cBhvr>
                                      <p:to>
                                        <p:strVal val="visible"/>
                                      </p:to>
                                    </p:set>
                                    <p:animEffect transition="in" filter="barn(inVertical)">
                                      <p:cBhvr>
                                        <p:cTn id="200" dur="500"/>
                                        <p:tgtEl>
                                          <p:spTgt spid="32"/>
                                        </p:tgtEl>
                                      </p:cBhvr>
                                    </p:animEffect>
                                  </p:childTnLst>
                                </p:cTn>
                              </p:par>
                            </p:childTnLst>
                          </p:cTn>
                        </p:par>
                      </p:childTnLst>
                    </p:cTn>
                  </p:par>
                  <p:par>
                    <p:cTn id="201" fill="hold">
                      <p:stCondLst>
                        <p:cond delay="indefinite"/>
                      </p:stCondLst>
                      <p:childTnLst>
                        <p:par>
                          <p:cTn id="202" fill="hold">
                            <p:stCondLst>
                              <p:cond delay="0"/>
                            </p:stCondLst>
                            <p:childTnLst>
                              <p:par>
                                <p:cTn id="203" presetID="8" presetClass="exit" presetSubtype="32" fill="hold" grpId="1" nodeType="clickEffect">
                                  <p:stCondLst>
                                    <p:cond delay="0"/>
                                  </p:stCondLst>
                                  <p:childTnLst>
                                    <p:animEffect transition="out" filter="diamond(out)">
                                      <p:cBhvr>
                                        <p:cTn id="204" dur="2000"/>
                                        <p:tgtEl>
                                          <p:spTgt spid="18"/>
                                        </p:tgtEl>
                                      </p:cBhvr>
                                    </p:animEffect>
                                    <p:set>
                                      <p:cBhvr>
                                        <p:cTn id="205" dur="1" fill="hold">
                                          <p:stCondLst>
                                            <p:cond delay="1999"/>
                                          </p:stCondLst>
                                        </p:cTn>
                                        <p:tgtEl>
                                          <p:spTgt spid="18"/>
                                        </p:tgtEl>
                                        <p:attrNameLst>
                                          <p:attrName>style.visibility</p:attrName>
                                        </p:attrNameLst>
                                      </p:cBhvr>
                                      <p:to>
                                        <p:strVal val="hidden"/>
                                      </p:to>
                                    </p:set>
                                  </p:childTnLst>
                                </p:cTn>
                              </p:par>
                            </p:childTnLst>
                          </p:cTn>
                        </p:par>
                      </p:childTnLst>
                    </p:cTn>
                  </p:par>
                  <p:par>
                    <p:cTn id="206" fill="hold">
                      <p:stCondLst>
                        <p:cond delay="indefinite"/>
                      </p:stCondLst>
                      <p:childTnLst>
                        <p:par>
                          <p:cTn id="207" fill="hold">
                            <p:stCondLst>
                              <p:cond delay="0"/>
                            </p:stCondLst>
                            <p:childTnLst>
                              <p:par>
                                <p:cTn id="208" presetID="10" presetClass="entr" presetSubtype="0" fill="hold" grpId="0" nodeType="clickEffect">
                                  <p:stCondLst>
                                    <p:cond delay="0"/>
                                  </p:stCondLst>
                                  <p:childTnLst>
                                    <p:set>
                                      <p:cBhvr>
                                        <p:cTn id="209" dur="1" fill="hold">
                                          <p:stCondLst>
                                            <p:cond delay="0"/>
                                          </p:stCondLst>
                                        </p:cTn>
                                        <p:tgtEl>
                                          <p:spTgt spid="33"/>
                                        </p:tgtEl>
                                        <p:attrNameLst>
                                          <p:attrName>style.visibility</p:attrName>
                                        </p:attrNameLst>
                                      </p:cBhvr>
                                      <p:to>
                                        <p:strVal val="visible"/>
                                      </p:to>
                                    </p:set>
                                    <p:animEffect transition="in" filter="fade">
                                      <p:cBhvr>
                                        <p:cTn id="210" dur="500"/>
                                        <p:tgtEl>
                                          <p:spTgt spid="33"/>
                                        </p:tgtEl>
                                      </p:cBhvr>
                                    </p:animEffect>
                                  </p:childTnLst>
                                </p:cTn>
                              </p:par>
                            </p:childTnLst>
                          </p:cTn>
                        </p:par>
                      </p:childTnLst>
                    </p:cTn>
                  </p:par>
                  <p:par>
                    <p:cTn id="211" fill="hold">
                      <p:stCondLst>
                        <p:cond delay="indefinite"/>
                      </p:stCondLst>
                      <p:childTnLst>
                        <p:par>
                          <p:cTn id="212" fill="hold">
                            <p:stCondLst>
                              <p:cond delay="0"/>
                            </p:stCondLst>
                            <p:childTnLst>
                              <p:par>
                                <p:cTn id="213" presetID="16" presetClass="entr" presetSubtype="21" fill="hold" grpId="0" nodeType="clickEffect">
                                  <p:stCondLst>
                                    <p:cond delay="0"/>
                                  </p:stCondLst>
                                  <p:childTnLst>
                                    <p:set>
                                      <p:cBhvr>
                                        <p:cTn id="214" dur="1" fill="hold">
                                          <p:stCondLst>
                                            <p:cond delay="0"/>
                                          </p:stCondLst>
                                        </p:cTn>
                                        <p:tgtEl>
                                          <p:spTgt spid="24"/>
                                        </p:tgtEl>
                                        <p:attrNameLst>
                                          <p:attrName>style.visibility</p:attrName>
                                        </p:attrNameLst>
                                      </p:cBhvr>
                                      <p:to>
                                        <p:strVal val="visible"/>
                                      </p:to>
                                    </p:set>
                                    <p:animEffect transition="in" filter="barn(inVertical)">
                                      <p:cBhvr>
                                        <p:cTn id="215" dur="500"/>
                                        <p:tgtEl>
                                          <p:spTgt spid="24"/>
                                        </p:tgtEl>
                                      </p:cBhvr>
                                    </p:animEffect>
                                  </p:childTnLst>
                                </p:cTn>
                              </p:par>
                              <p:par>
                                <p:cTn id="216" presetID="16" presetClass="entr" presetSubtype="21" fill="hold" grpId="0" nodeType="withEffect">
                                  <p:stCondLst>
                                    <p:cond delay="0"/>
                                  </p:stCondLst>
                                  <p:childTnLst>
                                    <p:set>
                                      <p:cBhvr>
                                        <p:cTn id="217" dur="1" fill="hold">
                                          <p:stCondLst>
                                            <p:cond delay="0"/>
                                          </p:stCondLst>
                                        </p:cTn>
                                        <p:tgtEl>
                                          <p:spTgt spid="25"/>
                                        </p:tgtEl>
                                        <p:attrNameLst>
                                          <p:attrName>style.visibility</p:attrName>
                                        </p:attrNameLst>
                                      </p:cBhvr>
                                      <p:to>
                                        <p:strVal val="visible"/>
                                      </p:to>
                                    </p:set>
                                    <p:animEffect transition="in" filter="barn(inVertical)">
                                      <p:cBhvr>
                                        <p:cTn id="21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0" grpId="0" animBg="1"/>
      <p:bldP spid="19" grpId="0" animBg="1"/>
      <p:bldP spid="20" grpId="0" animBg="1"/>
      <p:bldP spid="22" grpId="0" animBg="1"/>
      <p:bldP spid="23" grpId="0" animBg="1"/>
      <p:bldP spid="24" grpId="0" animBg="1"/>
      <p:bldP spid="25" grpId="0" animBg="1"/>
      <p:bldP spid="27" grpId="0" animBg="1"/>
      <p:bldP spid="28" grpId="0" animBg="1"/>
      <p:bldP spid="29" grpId="0" animBg="1"/>
      <p:bldP spid="30" grpId="0" animBg="1"/>
      <p:bldP spid="31" grpId="0" animBg="1"/>
      <p:bldP spid="32" grpId="0" animBg="1"/>
      <p:bldP spid="3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21037" y="-59813"/>
            <a:ext cx="4188073" cy="1070387"/>
            <a:chOff x="221037" y="-171873"/>
            <a:chExt cx="4188073" cy="1070387"/>
          </a:xfrm>
        </p:grpSpPr>
        <p:sp>
          <p:nvSpPr>
            <p:cNvPr id="3" name="Lưu đồ: Điểm Kết Thúc 147">
              <a:extLst>
                <a:ext uri="{FF2B5EF4-FFF2-40B4-BE49-F238E27FC236}">
                  <a16:creationId xmlns:a16="http://schemas.microsoft.com/office/drawing/2014/main" id="{B5183A6E-3055-43C9-996A-2D190FFB60FF}"/>
                </a:ext>
              </a:extLst>
            </p:cNvPr>
            <p:cNvSpPr/>
            <p:nvPr/>
          </p:nvSpPr>
          <p:spPr>
            <a:xfrm>
              <a:off x="531449" y="220721"/>
              <a:ext cx="3877661" cy="677793"/>
            </a:xfrm>
            <a:prstGeom prst="flowChartTerminator">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FFFF00"/>
                  </a:solidFill>
                  <a:latin typeface="#9Slide05 SVNUT Triumph" panose="00000500000000000000" pitchFamily="2" charset="0"/>
                </a:rPr>
                <a:t>Nhiệm</a:t>
              </a:r>
              <a:r>
                <a:rPr lang="en-US" sz="4000" dirty="0">
                  <a:solidFill>
                    <a:srgbClr val="FFFF00"/>
                  </a:solidFill>
                  <a:latin typeface="#9Slide05 SVNUT Triumph" panose="00000500000000000000" pitchFamily="2" charset="0"/>
                </a:rPr>
                <a:t> </a:t>
              </a:r>
              <a:r>
                <a:rPr lang="en-US" sz="4000" dirty="0" err="1">
                  <a:solidFill>
                    <a:srgbClr val="FFFF00"/>
                  </a:solidFill>
                  <a:latin typeface="#9Slide05 SVNUT Triumph" panose="00000500000000000000" pitchFamily="2" charset="0"/>
                </a:rPr>
                <a:t>vụ</a:t>
              </a:r>
              <a:r>
                <a:rPr lang="en-US" sz="4000" dirty="0">
                  <a:solidFill>
                    <a:srgbClr val="FFFF00"/>
                  </a:solidFill>
                  <a:latin typeface="#9Slide05 SVNUT Triumph" panose="00000500000000000000" pitchFamily="2" charset="0"/>
                </a:rPr>
                <a:t> 3</a:t>
              </a:r>
            </a:p>
          </p:txBody>
        </p:sp>
        <p:pic>
          <p:nvPicPr>
            <p:cNvPr id="4" name="Picture 2" descr="omino 3d ok con spunta Stock Illustration | Adobe Stock"/>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684" b="91453" l="0" r="88837">
                          <a14:foregroundMark x1="4186" y1="38462" x2="4186" y2="38462"/>
                          <a14:foregroundMark x1="15349" y1="19658" x2="15349" y2="19658"/>
                          <a14:foregroundMark x1="23256" y1="15812" x2="23256" y2="15812"/>
                          <a14:foregroundMark x1="25116" y1="11538" x2="25116" y2="11538"/>
                          <a14:foregroundMark x1="25116" y1="9402" x2="25116" y2="9402"/>
                          <a14:foregroundMark x1="5581" y1="35897" x2="5581" y2="35897"/>
                          <a14:foregroundMark x1="5116" y1="36325" x2="5116" y2="36325"/>
                          <a14:foregroundMark x1="42791" y1="42308" x2="45581" y2="42308"/>
                          <a14:foregroundMark x1="55349" y1="44017" x2="55349" y2="44017"/>
                          <a14:foregroundMark x1="54419" y1="44017" x2="54419" y2="44017"/>
                          <a14:foregroundMark x1="53953" y1="43590" x2="53953" y2="43590"/>
                          <a14:foregroundMark x1="72093" y1="56410" x2="72093" y2="56410"/>
                          <a14:foregroundMark x1="73953" y1="60684" x2="76279" y2="64530"/>
                          <a14:foregroundMark x1="77674" y1="66667" x2="79535" y2="79915"/>
                          <a14:foregroundMark x1="79070" y1="82479" x2="79070" y2="82479"/>
                          <a14:foregroundMark x1="66977" y1="84615" x2="66977" y2="84615"/>
                          <a14:foregroundMark x1="30233" y1="77350" x2="30233" y2="77350"/>
                          <a14:foregroundMark x1="37674" y1="88462" x2="37674" y2="88462"/>
                          <a14:foregroundMark x1="88837" y1="42308" x2="88837" y2="42308"/>
                          <a14:foregroundMark x1="9767" y1="33333" x2="9767" y2="33333"/>
                          <a14:foregroundMark x1="10698" y1="29915" x2="10698" y2="29915"/>
                          <a14:foregroundMark x1="44651" y1="40171" x2="44651" y2="40171"/>
                          <a14:foregroundMark x1="42791" y1="38889" x2="42791" y2="38889"/>
                          <a14:foregroundMark x1="40465" y1="38889" x2="40465" y2="38889"/>
                          <a14:foregroundMark x1="40465" y1="38889" x2="40465" y2="38889"/>
                        </a14:backgroundRemoval>
                      </a14:imgEffect>
                    </a14:imgLayer>
                  </a14:imgProps>
                </a:ext>
                <a:ext uri="{28A0092B-C50C-407E-A947-70E740481C1C}">
                  <a14:useLocalDpi xmlns:a14="http://schemas.microsoft.com/office/drawing/2010/main" val="0"/>
                </a:ext>
              </a:extLst>
            </a:blip>
            <a:srcRect/>
            <a:stretch>
              <a:fillRect/>
            </a:stretch>
          </p:blipFill>
          <p:spPr bwMode="auto">
            <a:xfrm>
              <a:off x="221037" y="-171873"/>
              <a:ext cx="983476" cy="1070387"/>
            </a:xfrm>
            <a:prstGeom prst="rect">
              <a:avLst/>
            </a:prstGeom>
            <a:noFill/>
            <a:extLst>
              <a:ext uri="{909E8E84-426E-40DD-AFC4-6F175D3DCCD1}">
                <a14:hiddenFill xmlns:a14="http://schemas.microsoft.com/office/drawing/2010/main">
                  <a:solidFill>
                    <a:srgbClr val="FFFFFF"/>
                  </a:solidFill>
                </a14:hiddenFill>
              </a:ext>
            </a:extLst>
          </p:spPr>
        </p:pic>
      </p:grpSp>
      <p:pic>
        <p:nvPicPr>
          <p:cNvPr id="2050" name="Picture 2" descr="18"/>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449" y="1439916"/>
            <a:ext cx="10992988" cy="5072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Rounded Corners 19">
            <a:extLst>
              <a:ext uri="{FF2B5EF4-FFF2-40B4-BE49-F238E27FC236}">
                <a16:creationId xmlns:a16="http://schemas.microsoft.com/office/drawing/2014/main" id="{8E52A455-D55A-4F26-8880-79789F26D498}"/>
              </a:ext>
            </a:extLst>
          </p:cNvPr>
          <p:cNvSpPr/>
          <p:nvPr/>
        </p:nvSpPr>
        <p:spPr>
          <a:xfrm>
            <a:off x="4231038" y="118109"/>
            <a:ext cx="7960962" cy="1107135"/>
          </a:xfrm>
          <a:custGeom>
            <a:avLst/>
            <a:gdLst>
              <a:gd name="connsiteX0" fmla="*/ 0 w 7960962"/>
              <a:gd name="connsiteY0" fmla="*/ 184526 h 1107135"/>
              <a:gd name="connsiteX1" fmla="*/ 184526 w 7960962"/>
              <a:gd name="connsiteY1" fmla="*/ 0 h 1107135"/>
              <a:gd name="connsiteX2" fmla="*/ 722861 w 7960962"/>
              <a:gd name="connsiteY2" fmla="*/ 0 h 1107135"/>
              <a:gd name="connsiteX3" fmla="*/ 1337116 w 7960962"/>
              <a:gd name="connsiteY3" fmla="*/ 0 h 1107135"/>
              <a:gd name="connsiteX4" fmla="*/ 2179128 w 7960962"/>
              <a:gd name="connsiteY4" fmla="*/ 0 h 1107135"/>
              <a:gd name="connsiteX5" fmla="*/ 2641544 w 7960962"/>
              <a:gd name="connsiteY5" fmla="*/ 0 h 1107135"/>
              <a:gd name="connsiteX6" fmla="*/ 3179880 w 7960962"/>
              <a:gd name="connsiteY6" fmla="*/ 0 h 1107135"/>
              <a:gd name="connsiteX7" fmla="*/ 3945972 w 7960962"/>
              <a:gd name="connsiteY7" fmla="*/ 0 h 1107135"/>
              <a:gd name="connsiteX8" fmla="*/ 4787984 w 7960962"/>
              <a:gd name="connsiteY8" fmla="*/ 0 h 1107135"/>
              <a:gd name="connsiteX9" fmla="*/ 5326320 w 7960962"/>
              <a:gd name="connsiteY9" fmla="*/ 0 h 1107135"/>
              <a:gd name="connsiteX10" fmla="*/ 5940574 w 7960962"/>
              <a:gd name="connsiteY10" fmla="*/ 0 h 1107135"/>
              <a:gd name="connsiteX11" fmla="*/ 6402990 w 7960962"/>
              <a:gd name="connsiteY11" fmla="*/ 0 h 1107135"/>
              <a:gd name="connsiteX12" fmla="*/ 6865407 w 7960962"/>
              <a:gd name="connsiteY12" fmla="*/ 0 h 1107135"/>
              <a:gd name="connsiteX13" fmla="*/ 7776436 w 7960962"/>
              <a:gd name="connsiteY13" fmla="*/ 0 h 1107135"/>
              <a:gd name="connsiteX14" fmla="*/ 7960962 w 7960962"/>
              <a:gd name="connsiteY14" fmla="*/ 184526 h 1107135"/>
              <a:gd name="connsiteX15" fmla="*/ 7960962 w 7960962"/>
              <a:gd name="connsiteY15" fmla="*/ 553568 h 1107135"/>
              <a:gd name="connsiteX16" fmla="*/ 7960962 w 7960962"/>
              <a:gd name="connsiteY16" fmla="*/ 922609 h 1107135"/>
              <a:gd name="connsiteX17" fmla="*/ 7776436 w 7960962"/>
              <a:gd name="connsiteY17" fmla="*/ 1107135 h 1107135"/>
              <a:gd name="connsiteX18" fmla="*/ 7314020 w 7960962"/>
              <a:gd name="connsiteY18" fmla="*/ 1107135 h 1107135"/>
              <a:gd name="connsiteX19" fmla="*/ 6699765 w 7960962"/>
              <a:gd name="connsiteY19" fmla="*/ 1107135 h 1107135"/>
              <a:gd name="connsiteX20" fmla="*/ 6085511 w 7960962"/>
              <a:gd name="connsiteY20" fmla="*/ 1107135 h 1107135"/>
              <a:gd name="connsiteX21" fmla="*/ 5623094 w 7960962"/>
              <a:gd name="connsiteY21" fmla="*/ 1107135 h 1107135"/>
              <a:gd name="connsiteX22" fmla="*/ 4781082 w 7960962"/>
              <a:gd name="connsiteY22" fmla="*/ 1107135 h 1107135"/>
              <a:gd name="connsiteX23" fmla="*/ 4318666 w 7960962"/>
              <a:gd name="connsiteY23" fmla="*/ 1107135 h 1107135"/>
              <a:gd name="connsiteX24" fmla="*/ 3780331 w 7960962"/>
              <a:gd name="connsiteY24" fmla="*/ 1107135 h 1107135"/>
              <a:gd name="connsiteX25" fmla="*/ 3014238 w 7960962"/>
              <a:gd name="connsiteY25" fmla="*/ 1107135 h 1107135"/>
              <a:gd name="connsiteX26" fmla="*/ 2551822 w 7960962"/>
              <a:gd name="connsiteY26" fmla="*/ 1107135 h 1107135"/>
              <a:gd name="connsiteX27" fmla="*/ 1709810 w 7960962"/>
              <a:gd name="connsiteY27" fmla="*/ 1107135 h 1107135"/>
              <a:gd name="connsiteX28" fmla="*/ 1247393 w 7960962"/>
              <a:gd name="connsiteY28" fmla="*/ 1107135 h 1107135"/>
              <a:gd name="connsiteX29" fmla="*/ 184526 w 7960962"/>
              <a:gd name="connsiteY29" fmla="*/ 1107135 h 1107135"/>
              <a:gd name="connsiteX30" fmla="*/ 0 w 7960962"/>
              <a:gd name="connsiteY30" fmla="*/ 922609 h 1107135"/>
              <a:gd name="connsiteX31" fmla="*/ 0 w 7960962"/>
              <a:gd name="connsiteY31" fmla="*/ 560948 h 1107135"/>
              <a:gd name="connsiteX32" fmla="*/ 0 w 7960962"/>
              <a:gd name="connsiteY32" fmla="*/ 184526 h 1107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960962" h="1107135" extrusionOk="0">
                <a:moveTo>
                  <a:pt x="0" y="184526"/>
                </a:moveTo>
                <a:cubicBezTo>
                  <a:pt x="4631" y="78771"/>
                  <a:pt x="76716" y="20253"/>
                  <a:pt x="184526" y="0"/>
                </a:cubicBezTo>
                <a:cubicBezTo>
                  <a:pt x="372224" y="9605"/>
                  <a:pt x="558826" y="7381"/>
                  <a:pt x="722861" y="0"/>
                </a:cubicBezTo>
                <a:cubicBezTo>
                  <a:pt x="886896" y="-7381"/>
                  <a:pt x="1094782" y="-4622"/>
                  <a:pt x="1337116" y="0"/>
                </a:cubicBezTo>
                <a:cubicBezTo>
                  <a:pt x="1579450" y="4622"/>
                  <a:pt x="1995037" y="15555"/>
                  <a:pt x="2179128" y="0"/>
                </a:cubicBezTo>
                <a:cubicBezTo>
                  <a:pt x="2363219" y="-15555"/>
                  <a:pt x="2435424" y="-3866"/>
                  <a:pt x="2641544" y="0"/>
                </a:cubicBezTo>
                <a:cubicBezTo>
                  <a:pt x="2847664" y="3866"/>
                  <a:pt x="3059966" y="-24551"/>
                  <a:pt x="3179880" y="0"/>
                </a:cubicBezTo>
                <a:cubicBezTo>
                  <a:pt x="3299794" y="24551"/>
                  <a:pt x="3740476" y="32184"/>
                  <a:pt x="3945972" y="0"/>
                </a:cubicBezTo>
                <a:cubicBezTo>
                  <a:pt x="4151468" y="-32184"/>
                  <a:pt x="4467447" y="15893"/>
                  <a:pt x="4787984" y="0"/>
                </a:cubicBezTo>
                <a:cubicBezTo>
                  <a:pt x="5108521" y="-15893"/>
                  <a:pt x="5091740" y="4625"/>
                  <a:pt x="5326320" y="0"/>
                </a:cubicBezTo>
                <a:cubicBezTo>
                  <a:pt x="5560900" y="-4625"/>
                  <a:pt x="5811614" y="-9490"/>
                  <a:pt x="5940574" y="0"/>
                </a:cubicBezTo>
                <a:cubicBezTo>
                  <a:pt x="6069534" y="9490"/>
                  <a:pt x="6308589" y="4518"/>
                  <a:pt x="6402990" y="0"/>
                </a:cubicBezTo>
                <a:cubicBezTo>
                  <a:pt x="6497391" y="-4518"/>
                  <a:pt x="6668524" y="13510"/>
                  <a:pt x="6865407" y="0"/>
                </a:cubicBezTo>
                <a:cubicBezTo>
                  <a:pt x="7062290" y="-13510"/>
                  <a:pt x="7322357" y="11746"/>
                  <a:pt x="7776436" y="0"/>
                </a:cubicBezTo>
                <a:cubicBezTo>
                  <a:pt x="7872538" y="10565"/>
                  <a:pt x="7955020" y="85924"/>
                  <a:pt x="7960962" y="184526"/>
                </a:cubicBezTo>
                <a:cubicBezTo>
                  <a:pt x="7963112" y="297492"/>
                  <a:pt x="7947951" y="471759"/>
                  <a:pt x="7960962" y="553568"/>
                </a:cubicBezTo>
                <a:cubicBezTo>
                  <a:pt x="7973973" y="635377"/>
                  <a:pt x="7969285" y="792692"/>
                  <a:pt x="7960962" y="922609"/>
                </a:cubicBezTo>
                <a:cubicBezTo>
                  <a:pt x="7958220" y="1010670"/>
                  <a:pt x="7890987" y="1116360"/>
                  <a:pt x="7776436" y="1107135"/>
                </a:cubicBezTo>
                <a:cubicBezTo>
                  <a:pt x="7568495" y="1098255"/>
                  <a:pt x="7503441" y="1093125"/>
                  <a:pt x="7314020" y="1107135"/>
                </a:cubicBezTo>
                <a:cubicBezTo>
                  <a:pt x="7124599" y="1121145"/>
                  <a:pt x="7004088" y="1116863"/>
                  <a:pt x="6699765" y="1107135"/>
                </a:cubicBezTo>
                <a:cubicBezTo>
                  <a:pt x="6395442" y="1097407"/>
                  <a:pt x="6283641" y="1098430"/>
                  <a:pt x="6085511" y="1107135"/>
                </a:cubicBezTo>
                <a:cubicBezTo>
                  <a:pt x="5887381" y="1115840"/>
                  <a:pt x="5757953" y="1098718"/>
                  <a:pt x="5623094" y="1107135"/>
                </a:cubicBezTo>
                <a:cubicBezTo>
                  <a:pt x="5488235" y="1115552"/>
                  <a:pt x="5201925" y="1146966"/>
                  <a:pt x="4781082" y="1107135"/>
                </a:cubicBezTo>
                <a:cubicBezTo>
                  <a:pt x="4360239" y="1067304"/>
                  <a:pt x="4433656" y="1088026"/>
                  <a:pt x="4318666" y="1107135"/>
                </a:cubicBezTo>
                <a:cubicBezTo>
                  <a:pt x="4203676" y="1126244"/>
                  <a:pt x="3925879" y="1130692"/>
                  <a:pt x="3780331" y="1107135"/>
                </a:cubicBezTo>
                <a:cubicBezTo>
                  <a:pt x="3634783" y="1083578"/>
                  <a:pt x="3397218" y="1112383"/>
                  <a:pt x="3014238" y="1107135"/>
                </a:cubicBezTo>
                <a:cubicBezTo>
                  <a:pt x="2631258" y="1101887"/>
                  <a:pt x="2763846" y="1096617"/>
                  <a:pt x="2551822" y="1107135"/>
                </a:cubicBezTo>
                <a:cubicBezTo>
                  <a:pt x="2339798" y="1117653"/>
                  <a:pt x="1881097" y="1143949"/>
                  <a:pt x="1709810" y="1107135"/>
                </a:cubicBezTo>
                <a:cubicBezTo>
                  <a:pt x="1538523" y="1070321"/>
                  <a:pt x="1370520" y="1089137"/>
                  <a:pt x="1247393" y="1107135"/>
                </a:cubicBezTo>
                <a:cubicBezTo>
                  <a:pt x="1124266" y="1125133"/>
                  <a:pt x="689611" y="1102228"/>
                  <a:pt x="184526" y="1107135"/>
                </a:cubicBezTo>
                <a:cubicBezTo>
                  <a:pt x="80914" y="1091739"/>
                  <a:pt x="-8979" y="1022820"/>
                  <a:pt x="0" y="922609"/>
                </a:cubicBezTo>
                <a:cubicBezTo>
                  <a:pt x="-13288" y="849006"/>
                  <a:pt x="7352" y="687280"/>
                  <a:pt x="0" y="560948"/>
                </a:cubicBezTo>
                <a:cubicBezTo>
                  <a:pt x="-7352" y="434616"/>
                  <a:pt x="2224" y="296754"/>
                  <a:pt x="0" y="184526"/>
                </a:cubicBezTo>
                <a:close/>
              </a:path>
            </a:pathLst>
          </a:custGeom>
          <a:noFill/>
          <a:ln w="9525">
            <a:solidFill>
              <a:schemeClr val="tx1"/>
            </a:solidFill>
            <a:prstDash val="dash"/>
            <a:extLst>
              <a:ext uri="{C807C97D-BFC1-408E-A445-0C87EB9F89A2}">
                <ask:lineSketchStyleProps xmlns:ask="http://schemas.microsoft.com/office/drawing/2018/sketchyshapes" sd="41216328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b="1" dirty="0" err="1">
                <a:solidFill>
                  <a:srgbClr val="002060"/>
                </a:solidFill>
                <a:latin typeface="#9Slide03 SFU Futura_12" panose="020B0604020202020204" charset="0"/>
                <a:cs typeface="Arial" panose="020B0604020202020204" pitchFamily="34" charset="0"/>
              </a:rPr>
              <a:t>Rút</a:t>
            </a:r>
            <a:r>
              <a:rPr lang="en-US" sz="3200" b="1" dirty="0">
                <a:solidFill>
                  <a:srgbClr val="002060"/>
                </a:solidFill>
                <a:latin typeface="#9Slide03 SFU Futura_12" panose="020B0604020202020204" charset="0"/>
                <a:cs typeface="Arial" panose="020B0604020202020204" pitchFamily="34" charset="0"/>
              </a:rPr>
              <a:t> </a:t>
            </a:r>
            <a:r>
              <a:rPr lang="en-US" sz="3200" b="1" dirty="0" err="1">
                <a:solidFill>
                  <a:srgbClr val="002060"/>
                </a:solidFill>
                <a:latin typeface="#9Slide03 SFU Futura_12" panose="020B0604020202020204" charset="0"/>
                <a:cs typeface="Arial" panose="020B0604020202020204" pitchFamily="34" charset="0"/>
              </a:rPr>
              <a:t>ra</a:t>
            </a:r>
            <a:r>
              <a:rPr lang="en-US" sz="3200" b="1" dirty="0">
                <a:solidFill>
                  <a:srgbClr val="002060"/>
                </a:solidFill>
                <a:latin typeface="#9Slide03 SFU Futura_12" panose="020B0604020202020204" charset="0"/>
                <a:cs typeface="Arial" panose="020B0604020202020204" pitchFamily="34" charset="0"/>
              </a:rPr>
              <a:t> </a:t>
            </a:r>
            <a:r>
              <a:rPr lang="en-US" sz="3200" b="1" dirty="0" err="1">
                <a:solidFill>
                  <a:srgbClr val="002060"/>
                </a:solidFill>
                <a:latin typeface="#9Slide03 SFU Futura_12" panose="020B0604020202020204" charset="0"/>
                <a:cs typeface="Arial" panose="020B0604020202020204" pitchFamily="34" charset="0"/>
              </a:rPr>
              <a:t>kết</a:t>
            </a:r>
            <a:r>
              <a:rPr lang="en-US" sz="3200" b="1" dirty="0">
                <a:solidFill>
                  <a:srgbClr val="002060"/>
                </a:solidFill>
                <a:latin typeface="#9Slide03 SFU Futura_12" panose="020B0604020202020204" charset="0"/>
                <a:cs typeface="Arial" panose="020B0604020202020204" pitchFamily="34" charset="0"/>
              </a:rPr>
              <a:t> </a:t>
            </a:r>
            <a:r>
              <a:rPr lang="en-US" sz="3200" b="1" dirty="0" err="1">
                <a:solidFill>
                  <a:srgbClr val="002060"/>
                </a:solidFill>
                <a:latin typeface="#9Slide03 SFU Futura_12" panose="020B0604020202020204" charset="0"/>
                <a:cs typeface="Arial" panose="020B0604020202020204" pitchFamily="34" charset="0"/>
              </a:rPr>
              <a:t>luận</a:t>
            </a:r>
            <a:r>
              <a:rPr lang="en-US" sz="3200" b="1" dirty="0">
                <a:solidFill>
                  <a:srgbClr val="002060"/>
                </a:solidFill>
                <a:latin typeface="#9Slide03 SFU Futura_12" panose="020B0604020202020204" charset="0"/>
                <a:cs typeface="Arial" panose="020B0604020202020204" pitchFamily="34" charset="0"/>
              </a:rPr>
              <a:t>: </a:t>
            </a:r>
            <a:r>
              <a:rPr lang="en-US" sz="3200" b="1" dirty="0" err="1">
                <a:solidFill>
                  <a:srgbClr val="002060"/>
                </a:solidFill>
                <a:latin typeface="#9Slide03 SFU Futura_12" panose="020B0604020202020204" charset="0"/>
                <a:cs typeface="Arial" panose="020B0604020202020204" pitchFamily="34" charset="0"/>
              </a:rPr>
              <a:t>Thủy</a:t>
            </a:r>
            <a:r>
              <a:rPr lang="en-US" sz="3200" b="1" dirty="0">
                <a:solidFill>
                  <a:srgbClr val="002060"/>
                </a:solidFill>
                <a:latin typeface="#9Slide03 SFU Futura_12" panose="020B0604020202020204" charset="0"/>
                <a:cs typeface="Arial" panose="020B0604020202020204" pitchFamily="34" charset="0"/>
              </a:rPr>
              <a:t> </a:t>
            </a:r>
            <a:r>
              <a:rPr lang="en-US" sz="3200" b="1" dirty="0" err="1">
                <a:solidFill>
                  <a:srgbClr val="002060"/>
                </a:solidFill>
                <a:latin typeface="#9Slide03 SFU Futura_12" panose="020B0604020202020204" charset="0"/>
                <a:cs typeface="Arial" panose="020B0604020202020204" pitchFamily="34" charset="0"/>
              </a:rPr>
              <a:t>quyển</a:t>
            </a:r>
            <a:r>
              <a:rPr lang="en-US" sz="3200" b="1" dirty="0">
                <a:solidFill>
                  <a:srgbClr val="002060"/>
                </a:solidFill>
                <a:latin typeface="#9Slide03 SFU Futura_12" panose="020B0604020202020204" charset="0"/>
                <a:cs typeface="Arial" panose="020B0604020202020204" pitchFamily="34" charset="0"/>
              </a:rPr>
              <a:t> </a:t>
            </a:r>
            <a:r>
              <a:rPr lang="en-US" sz="3200" b="1" dirty="0" err="1">
                <a:solidFill>
                  <a:srgbClr val="002060"/>
                </a:solidFill>
                <a:latin typeface="#9Slide03 SFU Futura_12" panose="020B0604020202020204" charset="0"/>
                <a:cs typeface="Arial" panose="020B0604020202020204" pitchFamily="34" charset="0"/>
              </a:rPr>
              <a:t>là</a:t>
            </a:r>
            <a:r>
              <a:rPr lang="en-US" sz="3200" b="1" dirty="0">
                <a:solidFill>
                  <a:srgbClr val="002060"/>
                </a:solidFill>
                <a:latin typeface="#9Slide03 SFU Futura_12" panose="020B0604020202020204" charset="0"/>
                <a:cs typeface="Arial" panose="020B0604020202020204" pitchFamily="34" charset="0"/>
              </a:rPr>
              <a:t> </a:t>
            </a:r>
            <a:r>
              <a:rPr lang="en-US" sz="3200" b="1" dirty="0" err="1">
                <a:solidFill>
                  <a:srgbClr val="002060"/>
                </a:solidFill>
                <a:latin typeface="#9Slide03 SFU Futura_12" panose="020B0604020202020204" charset="0"/>
                <a:cs typeface="Arial" panose="020B0604020202020204" pitchFamily="34" charset="0"/>
              </a:rPr>
              <a:t>gì</a:t>
            </a:r>
            <a:r>
              <a:rPr lang="en-US" sz="3200" b="1" dirty="0">
                <a:solidFill>
                  <a:srgbClr val="002060"/>
                </a:solidFill>
                <a:latin typeface="#9Slide03 SFU Futura_12" panose="020B0604020202020204" charset="0"/>
                <a:cs typeface="Arial" panose="020B0604020202020204" pitchFamily="34" charset="0"/>
              </a:rPr>
              <a:t>? </a:t>
            </a:r>
            <a:r>
              <a:rPr lang="en-US" sz="3200" b="1" dirty="0" err="1">
                <a:solidFill>
                  <a:srgbClr val="002060"/>
                </a:solidFill>
                <a:latin typeface="#9Slide03 SFU Futura_12" panose="020B0604020202020204" charset="0"/>
                <a:cs typeface="Arial" panose="020B0604020202020204" pitchFamily="34" charset="0"/>
              </a:rPr>
              <a:t>Sau</a:t>
            </a:r>
            <a:r>
              <a:rPr lang="en-US" sz="3200" b="1" dirty="0">
                <a:solidFill>
                  <a:srgbClr val="002060"/>
                </a:solidFill>
                <a:latin typeface="#9Slide03 SFU Futura_12" panose="020B0604020202020204" charset="0"/>
                <a:cs typeface="Arial" panose="020B0604020202020204" pitchFamily="34" charset="0"/>
              </a:rPr>
              <a:t> </a:t>
            </a:r>
            <a:r>
              <a:rPr lang="en-US" sz="3200" b="1" dirty="0" err="1">
                <a:solidFill>
                  <a:srgbClr val="002060"/>
                </a:solidFill>
                <a:latin typeface="#9Slide03 SFU Futura_12" panose="020B0604020202020204" charset="0"/>
                <a:cs typeface="Arial" panose="020B0604020202020204" pitchFamily="34" charset="0"/>
              </a:rPr>
              <a:t>đó</a:t>
            </a:r>
            <a:r>
              <a:rPr lang="en-US" sz="3200" b="1" dirty="0">
                <a:solidFill>
                  <a:srgbClr val="002060"/>
                </a:solidFill>
                <a:latin typeface="#9Slide03 SFU Futura_12" panose="020B0604020202020204" charset="0"/>
                <a:cs typeface="Arial" panose="020B0604020202020204" pitchFamily="34" charset="0"/>
              </a:rPr>
              <a:t> </a:t>
            </a:r>
            <a:r>
              <a:rPr lang="en-US" sz="3200" b="1" dirty="0" err="1">
                <a:solidFill>
                  <a:srgbClr val="002060"/>
                </a:solidFill>
                <a:latin typeface="#9Slide03 SFU Futura_12" panose="020B0604020202020204" charset="0"/>
                <a:cs typeface="Arial" panose="020B0604020202020204" pitchFamily="34" charset="0"/>
              </a:rPr>
              <a:t>trả</a:t>
            </a:r>
            <a:r>
              <a:rPr lang="en-US" sz="3200" b="1" dirty="0">
                <a:solidFill>
                  <a:srgbClr val="002060"/>
                </a:solidFill>
                <a:latin typeface="#9Slide03 SFU Futura_12" panose="020B0604020202020204" charset="0"/>
                <a:cs typeface="Arial" panose="020B0604020202020204" pitchFamily="34" charset="0"/>
              </a:rPr>
              <a:t> </a:t>
            </a:r>
            <a:r>
              <a:rPr lang="en-US" sz="3200" b="1" dirty="0" err="1">
                <a:solidFill>
                  <a:srgbClr val="002060"/>
                </a:solidFill>
                <a:latin typeface="#9Slide03 SFU Futura_12" panose="020B0604020202020204" charset="0"/>
                <a:cs typeface="Arial" panose="020B0604020202020204" pitchFamily="34" charset="0"/>
              </a:rPr>
              <a:t>lời</a:t>
            </a:r>
            <a:r>
              <a:rPr lang="en-US" sz="3200" b="1" dirty="0">
                <a:solidFill>
                  <a:srgbClr val="002060"/>
                </a:solidFill>
                <a:latin typeface="#9Slide03 SFU Futura_12" panose="020B0604020202020204" charset="0"/>
                <a:cs typeface="Arial" panose="020B0604020202020204" pitchFamily="34" charset="0"/>
              </a:rPr>
              <a:t> </a:t>
            </a:r>
            <a:r>
              <a:rPr lang="en-US" sz="3200" b="1" dirty="0" err="1">
                <a:solidFill>
                  <a:srgbClr val="002060"/>
                </a:solidFill>
                <a:latin typeface="#9Slide03 SFU Futura_12" panose="020B0604020202020204" charset="0"/>
                <a:cs typeface="Arial" panose="020B0604020202020204" pitchFamily="34" charset="0"/>
              </a:rPr>
              <a:t>câu</a:t>
            </a:r>
            <a:r>
              <a:rPr lang="en-US" sz="3200" b="1" dirty="0">
                <a:solidFill>
                  <a:srgbClr val="002060"/>
                </a:solidFill>
                <a:latin typeface="#9Slide03 SFU Futura_12" panose="020B0604020202020204" charset="0"/>
                <a:cs typeface="Arial" panose="020B0604020202020204" pitchFamily="34" charset="0"/>
              </a:rPr>
              <a:t> </a:t>
            </a:r>
            <a:r>
              <a:rPr lang="en-US" sz="3200" b="1" dirty="0" err="1">
                <a:solidFill>
                  <a:srgbClr val="002060"/>
                </a:solidFill>
                <a:latin typeface="#9Slide03 SFU Futura_12" panose="020B0604020202020204" charset="0"/>
                <a:cs typeface="Arial" panose="020B0604020202020204" pitchFamily="34" charset="0"/>
              </a:rPr>
              <a:t>hỏi</a:t>
            </a:r>
            <a:r>
              <a:rPr lang="en-US" sz="3200" b="1" dirty="0">
                <a:solidFill>
                  <a:srgbClr val="002060"/>
                </a:solidFill>
                <a:latin typeface="#9Slide03 SFU Futura_12" panose="020B0604020202020204" charset="0"/>
                <a:cs typeface="Arial" panose="020B0604020202020204" pitchFamily="34" charset="0"/>
              </a:rPr>
              <a:t> ở </a:t>
            </a:r>
            <a:r>
              <a:rPr lang="en-US" sz="3200" b="1" dirty="0" err="1">
                <a:solidFill>
                  <a:srgbClr val="002060"/>
                </a:solidFill>
                <a:latin typeface="#9Slide03 SFU Futura_12" panose="020B0604020202020204" charset="0"/>
                <a:cs typeface="Arial" panose="020B0604020202020204" pitchFamily="34" charset="0"/>
              </a:rPr>
              <a:t>hoạt</a:t>
            </a:r>
            <a:r>
              <a:rPr lang="en-US" sz="3200" b="1" dirty="0">
                <a:solidFill>
                  <a:srgbClr val="002060"/>
                </a:solidFill>
                <a:latin typeface="#9Slide03 SFU Futura_12" panose="020B0604020202020204" charset="0"/>
                <a:cs typeface="Arial" panose="020B0604020202020204" pitchFamily="34" charset="0"/>
              </a:rPr>
              <a:t> </a:t>
            </a:r>
            <a:r>
              <a:rPr lang="en-US" sz="3200" b="1" dirty="0" err="1">
                <a:solidFill>
                  <a:srgbClr val="002060"/>
                </a:solidFill>
                <a:latin typeface="#9Slide03 SFU Futura_12" panose="020B0604020202020204" charset="0"/>
                <a:cs typeface="Arial" panose="020B0604020202020204" pitchFamily="34" charset="0"/>
              </a:rPr>
              <a:t>động</a:t>
            </a:r>
            <a:r>
              <a:rPr lang="en-US" sz="3200" b="1" dirty="0">
                <a:solidFill>
                  <a:srgbClr val="002060"/>
                </a:solidFill>
                <a:latin typeface="#9Slide03 SFU Futura_12" panose="020B0604020202020204" charset="0"/>
                <a:cs typeface="Arial" panose="020B0604020202020204" pitchFamily="34" charset="0"/>
              </a:rPr>
              <a:t> </a:t>
            </a:r>
            <a:r>
              <a:rPr lang="en-US" sz="3200" b="1" dirty="0" err="1">
                <a:solidFill>
                  <a:srgbClr val="002060"/>
                </a:solidFill>
                <a:latin typeface="#9Slide03 SFU Futura_12" panose="020B0604020202020204" charset="0"/>
                <a:cs typeface="Arial" panose="020B0604020202020204" pitchFamily="34" charset="0"/>
              </a:rPr>
              <a:t>mở</a:t>
            </a:r>
            <a:r>
              <a:rPr lang="en-US" sz="3200" b="1" dirty="0">
                <a:solidFill>
                  <a:srgbClr val="002060"/>
                </a:solidFill>
                <a:latin typeface="#9Slide03 SFU Futura_12" panose="020B0604020202020204" charset="0"/>
                <a:cs typeface="Arial" panose="020B0604020202020204" pitchFamily="34" charset="0"/>
              </a:rPr>
              <a:t> </a:t>
            </a:r>
            <a:r>
              <a:rPr lang="en-US" sz="3200" b="1" dirty="0" err="1">
                <a:solidFill>
                  <a:srgbClr val="002060"/>
                </a:solidFill>
                <a:latin typeface="#9Slide03 SFU Futura_12" panose="020B0604020202020204" charset="0"/>
                <a:cs typeface="Arial" panose="020B0604020202020204" pitchFamily="34" charset="0"/>
              </a:rPr>
              <a:t>đầu</a:t>
            </a:r>
            <a:r>
              <a:rPr lang="en-US" sz="3200" b="1" dirty="0">
                <a:solidFill>
                  <a:srgbClr val="002060"/>
                </a:solidFill>
                <a:latin typeface="#9Slide03 SFU Futura_12" panose="020B0604020202020204" charset="0"/>
                <a:cs typeface="Arial" panose="020B0604020202020204" pitchFamily="34" charset="0"/>
              </a:rPr>
              <a:t> </a:t>
            </a:r>
            <a:r>
              <a:rPr lang="en-US" sz="3200" b="1" dirty="0" err="1">
                <a:solidFill>
                  <a:srgbClr val="002060"/>
                </a:solidFill>
                <a:latin typeface="#9Slide03 SFU Futura_12" panose="020B0604020202020204" charset="0"/>
                <a:cs typeface="Arial" panose="020B0604020202020204" pitchFamily="34" charset="0"/>
              </a:rPr>
              <a:t>trong</a:t>
            </a:r>
            <a:r>
              <a:rPr lang="en-US" sz="3200" b="1" dirty="0">
                <a:solidFill>
                  <a:srgbClr val="002060"/>
                </a:solidFill>
                <a:latin typeface="#9Slide03 SFU Futura_12" panose="020B0604020202020204" charset="0"/>
                <a:cs typeface="Arial" panose="020B0604020202020204" pitchFamily="34" charset="0"/>
              </a:rPr>
              <a:t> SGK</a:t>
            </a:r>
          </a:p>
        </p:txBody>
      </p:sp>
    </p:spTree>
    <p:extLst>
      <p:ext uri="{BB962C8B-B14F-4D97-AF65-F5344CB8AC3E}">
        <p14:creationId xmlns:p14="http://schemas.microsoft.com/office/powerpoint/2010/main" val="477622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barn(inVertical)">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0" y="-4254"/>
            <a:ext cx="7435473" cy="1482261"/>
            <a:chOff x="1150588" y="-162403"/>
            <a:chExt cx="7435473" cy="1482261"/>
          </a:xfrm>
        </p:grpSpPr>
        <p:sp>
          <p:nvSpPr>
            <p:cNvPr id="23" name="Rectangle: Rounded Corners 17">
              <a:extLst>
                <a:ext uri="{FF2B5EF4-FFF2-40B4-BE49-F238E27FC236}">
                  <a16:creationId xmlns:a16="http://schemas.microsoft.com/office/drawing/2014/main" id="{FAD1B7D5-53C9-4DD5-8454-63D6FF634185}"/>
                </a:ext>
              </a:extLst>
            </p:cNvPr>
            <p:cNvSpPr/>
            <p:nvPr/>
          </p:nvSpPr>
          <p:spPr>
            <a:xfrm>
              <a:off x="1426516" y="46491"/>
              <a:ext cx="7159545" cy="1144353"/>
            </a:xfrm>
            <a:prstGeom prst="roundRect">
              <a:avLst>
                <a:gd name="adj" fmla="val 42559"/>
              </a:avLst>
            </a:prstGeom>
            <a:solidFill>
              <a:srgbClr val="0070C0"/>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24" name="TextBox 23">
              <a:extLst>
                <a:ext uri="{FF2B5EF4-FFF2-40B4-BE49-F238E27FC236}">
                  <a16:creationId xmlns:a16="http://schemas.microsoft.com/office/drawing/2014/main" id="{4EC68D7C-3C39-4B6F-8758-427A97DB07ED}"/>
                </a:ext>
              </a:extLst>
            </p:cNvPr>
            <p:cNvSpPr txBox="1"/>
            <p:nvPr/>
          </p:nvSpPr>
          <p:spPr>
            <a:xfrm>
              <a:off x="2256975" y="211862"/>
              <a:ext cx="6039982"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effectLst/>
                  <a:uLnTx/>
                  <a:uFillTx/>
                  <a:latin typeface="#9Slide03 SFU Futura_09" panose="00000400000000000000" pitchFamily="2" charset="0"/>
                </a:rPr>
                <a:t>   </a:t>
              </a:r>
              <a:r>
                <a:rPr kumimoji="0" lang="en-US" sz="6600" b="1" i="0" u="none" strike="noStrike" kern="1200" cap="none" spc="0" normalizeH="0" baseline="0" noProof="0" dirty="0">
                  <a:ln>
                    <a:noFill/>
                  </a:ln>
                  <a:solidFill>
                    <a:srgbClr val="FFFF00"/>
                  </a:solidFill>
                  <a:effectLst/>
                  <a:uLnTx/>
                  <a:uFillTx/>
                  <a:latin typeface="#9Slide03 Oswald Medium" panose="00000600000000000000" pitchFamily="2" charset="0"/>
                </a:rPr>
                <a:t>1. </a:t>
              </a:r>
              <a:r>
                <a:rPr lang="en-US" sz="6600" b="1" dirty="0">
                  <a:solidFill>
                    <a:srgbClr val="FFFF00"/>
                  </a:solidFill>
                  <a:latin typeface="#9Slide03 Oswald Medium" panose="00000600000000000000" pitchFamily="2" charset="0"/>
                </a:rPr>
                <a:t>THỦY QUYỂN</a:t>
              </a:r>
              <a:endParaRPr kumimoji="0" lang="vi-VN" sz="6600" b="1" i="0" u="none" strike="noStrike" kern="1200" cap="none" spc="0" normalizeH="0" baseline="0" noProof="0" dirty="0">
                <a:ln>
                  <a:noFill/>
                </a:ln>
                <a:solidFill>
                  <a:srgbClr val="FFFF00"/>
                </a:solidFill>
                <a:effectLst/>
                <a:uLnTx/>
                <a:uFillTx/>
                <a:latin typeface="#9Slide03 Oswald Medium" panose="00000600000000000000" pitchFamily="2" charset="0"/>
              </a:endParaRPr>
            </a:p>
          </p:txBody>
        </p:sp>
        <p:pic>
          <p:nvPicPr>
            <p:cNvPr id="25" name="Picture 2" descr="Fresh Water Splash On Isolated Background Illustration Royalty Free  Cliparts, Vectors, And Stock Illustration. Image 87052366."/>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4864" b="96606" l="2615" r="96308">
                          <a14:foregroundMark x1="2846" y1="50339" x2="2846" y2="50339"/>
                          <a14:foregroundMark x1="49923" y1="5090" x2="49923" y2="5090"/>
                          <a14:foregroundMark x1="96308" y1="13575" x2="96308" y2="13575"/>
                          <a14:foregroundMark x1="90769" y1="54864" x2="90769" y2="54864"/>
                          <a14:foregroundMark x1="57615" y1="96606" x2="57615" y2="96606"/>
                          <a14:foregroundMark x1="8385" y1="61312" x2="8385" y2="61312"/>
                          <a14:foregroundMark x1="11538" y1="41855" x2="11538" y2="41855"/>
                          <a14:foregroundMark x1="11308" y1="40837" x2="11308" y2="40837"/>
                          <a14:foregroundMark x1="9615" y1="62330" x2="9615" y2="61312"/>
                          <a14:foregroundMark x1="9615" y1="60181" x2="9615" y2="60181"/>
                          <a14:foregroundMark x1="19462" y1="34729" x2="19462" y2="34729"/>
                          <a14:foregroundMark x1="19462" y1="34729" x2="19462" y2="34729"/>
                          <a14:foregroundMark x1="21846" y1="22059" x2="21846" y2="22059"/>
                          <a14:foregroundMark x1="22077" y1="22059" x2="22077" y2="22059"/>
                          <a14:foregroundMark x1="76846" y1="11425" x2="76846" y2="11425"/>
                          <a14:foregroundMark x1="76615" y1="11425" x2="76615" y2="11425"/>
                          <a14:foregroundMark x1="94615" y1="44683" x2="94615" y2="44683"/>
                          <a14:foregroundMark x1="94615" y1="44344" x2="94615" y2="44344"/>
                        </a14:backgroundRemoval>
                      </a14:imgEffect>
                    </a14:imgLayer>
                  </a14:imgProps>
                </a:ext>
                <a:ext uri="{28A0092B-C50C-407E-A947-70E740481C1C}">
                  <a14:useLocalDpi xmlns:a14="http://schemas.microsoft.com/office/drawing/2010/main" val="0"/>
                </a:ext>
              </a:extLst>
            </a:blip>
            <a:srcRect/>
            <a:stretch>
              <a:fillRect/>
            </a:stretch>
          </p:blipFill>
          <p:spPr bwMode="auto">
            <a:xfrm>
              <a:off x="1150588" y="-162403"/>
              <a:ext cx="2026565" cy="1378064"/>
            </a:xfrm>
            <a:prstGeom prst="rect">
              <a:avLst/>
            </a:prstGeom>
            <a:noFill/>
            <a:extLst>
              <a:ext uri="{909E8E84-426E-40DD-AFC4-6F175D3DCCD1}">
                <a14:hiddenFill xmlns:a14="http://schemas.microsoft.com/office/drawing/2010/main">
                  <a:solidFill>
                    <a:srgbClr val="FFFFFF"/>
                  </a:solidFill>
                </a14:hiddenFill>
              </a:ext>
            </a:extLst>
          </p:spPr>
        </p:pic>
      </p:grpSp>
      <p:pic>
        <p:nvPicPr>
          <p:cNvPr id="1026" name="Picture 2" descr="90+ Hình ảnh biển đẹp nhất thế giới chất lượng Full HD"/>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8953697" y="3432321"/>
            <a:ext cx="3160811" cy="299754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6"/>
          <a:stretch>
            <a:fillRect/>
          </a:stretch>
        </p:blipFill>
        <p:spPr>
          <a:xfrm>
            <a:off x="8927866" y="204640"/>
            <a:ext cx="3129815" cy="294177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7" name="Picture 4" descr="Thêm 31 bệnh nhân có xét nghiệm âm tính từ lần 2 trở lên | ĐÀI PHÁT THANH  VÀ TRUYỀN HÌNH BÌNH DƯƠNG"/>
          <p:cNvPicPr>
            <a:picLocks noChangeAspect="1" noChangeArrowheads="1"/>
          </p:cNvPicPr>
          <p:nvPr/>
        </p:nvPicPr>
        <p:blipFill rotWithShape="1">
          <a:blip r:embed="rId7" cstate="hqprint">
            <a:extLst>
              <a:ext uri="{28A0092B-C50C-407E-A947-70E740481C1C}">
                <a14:useLocalDpi xmlns:a14="http://schemas.microsoft.com/office/drawing/2010/main" val="0"/>
              </a:ext>
            </a:extLst>
          </a:blip>
          <a:srcRect l="6641" t="25124" r="6895" b="22755"/>
          <a:stretch/>
        </p:blipFill>
        <p:spPr bwMode="auto">
          <a:xfrm>
            <a:off x="293183" y="1592421"/>
            <a:ext cx="1626407" cy="980405"/>
          </a:xfrm>
          <a:prstGeom prst="rect">
            <a:avLst/>
          </a:prstGeom>
          <a:noFill/>
          <a:ln>
            <a:noFill/>
          </a:ln>
        </p:spPr>
      </p:pic>
      <p:sp>
        <p:nvSpPr>
          <p:cNvPr id="18" name="Rectangle: Rounded Corners 46">
            <a:extLst>
              <a:ext uri="{FF2B5EF4-FFF2-40B4-BE49-F238E27FC236}">
                <a16:creationId xmlns:a16="http://schemas.microsoft.com/office/drawing/2014/main" id="{1CC246BC-CAA1-4D0C-A08C-060078A6EA7C}"/>
              </a:ext>
            </a:extLst>
          </p:cNvPr>
          <p:cNvSpPr/>
          <p:nvPr/>
        </p:nvSpPr>
        <p:spPr>
          <a:xfrm>
            <a:off x="2001107" y="2277756"/>
            <a:ext cx="6422191" cy="1737319"/>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b="1" dirty="0">
                <a:solidFill>
                  <a:srgbClr val="FF0000"/>
                </a:solidFill>
                <a:latin typeface="#9Slide03 SFU Futura_12" panose="020B0604020202020204" charset="0"/>
                <a:cs typeface="Arial" panose="020B0604020202020204" pitchFamily="34" charset="0"/>
              </a:rPr>
              <a:t>Thuỷ quyển </a:t>
            </a:r>
            <a:r>
              <a:rPr lang="vi-VN" sz="3200" b="1" dirty="0">
                <a:solidFill>
                  <a:srgbClr val="002060"/>
                </a:solidFill>
                <a:latin typeface="#9Slide03 SFU Futura_12" panose="020B0604020202020204" charset="0"/>
                <a:cs typeface="Arial" panose="020B0604020202020204" pitchFamily="34" charset="0"/>
              </a:rPr>
              <a:t>là toàn bộ lớp nước bao quanh Trái Đất, nằm trên bề mặt và bên trong của vỏ Trái Đất.</a:t>
            </a:r>
            <a:endParaRPr lang="en-US" sz="3200" b="1" dirty="0">
              <a:solidFill>
                <a:srgbClr val="002060"/>
              </a:solidFill>
              <a:latin typeface="#9Slide03 SFU Futura_12" panose="020B0604020202020204" charset="0"/>
              <a:cs typeface="Arial" panose="020B0604020202020204" pitchFamily="34" charset="0"/>
            </a:endParaRPr>
          </a:p>
        </p:txBody>
      </p:sp>
      <p:sp>
        <p:nvSpPr>
          <p:cNvPr id="19" name="Lưu đồ: Điểm Kết Thúc 147">
            <a:extLst>
              <a:ext uri="{FF2B5EF4-FFF2-40B4-BE49-F238E27FC236}">
                <a16:creationId xmlns:a16="http://schemas.microsoft.com/office/drawing/2014/main" id="{B5183A6E-3055-43C9-996A-2D190FFB60FF}"/>
              </a:ext>
            </a:extLst>
          </p:cNvPr>
          <p:cNvSpPr/>
          <p:nvPr/>
        </p:nvSpPr>
        <p:spPr>
          <a:xfrm>
            <a:off x="2001107" y="1643378"/>
            <a:ext cx="3399960" cy="677793"/>
          </a:xfrm>
          <a:prstGeom prst="flowChartTerminator">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FFFF00"/>
                </a:solidFill>
                <a:latin typeface="#9Slide05 SVNUT Triumph" panose="00000500000000000000" pitchFamily="2" charset="0"/>
              </a:rPr>
              <a:t>Khái</a:t>
            </a:r>
            <a:r>
              <a:rPr lang="en-US" sz="4000" dirty="0">
                <a:solidFill>
                  <a:srgbClr val="FFFF00"/>
                </a:solidFill>
                <a:latin typeface="#9Slide05 SVNUT Triumph" panose="00000500000000000000" pitchFamily="2" charset="0"/>
              </a:rPr>
              <a:t> </a:t>
            </a:r>
            <a:r>
              <a:rPr lang="en-US" sz="4000" dirty="0" err="1">
                <a:solidFill>
                  <a:srgbClr val="FFFF00"/>
                </a:solidFill>
                <a:latin typeface="#9Slide05 SVNUT Triumph" panose="00000500000000000000" pitchFamily="2" charset="0"/>
              </a:rPr>
              <a:t>niệm</a:t>
            </a:r>
            <a:endParaRPr lang="en-US" sz="4000" dirty="0">
              <a:solidFill>
                <a:srgbClr val="FFFF00"/>
              </a:solidFill>
              <a:latin typeface="#9Slide05 SVNUT Triumph" panose="00000500000000000000" pitchFamily="2" charset="0"/>
            </a:endParaRPr>
          </a:p>
        </p:txBody>
      </p:sp>
      <p:pic>
        <p:nvPicPr>
          <p:cNvPr id="20" name="Picture 4" descr="Thêm 31 bệnh nhân có xét nghiệm âm tính từ lần 2 trở lên | ĐÀI PHÁT THANH  VÀ TRUYỀN HÌNH BÌNH DƯƠNG"/>
          <p:cNvPicPr>
            <a:picLocks noChangeAspect="1" noChangeArrowheads="1"/>
          </p:cNvPicPr>
          <p:nvPr/>
        </p:nvPicPr>
        <p:blipFill rotWithShape="1">
          <a:blip r:embed="rId7" cstate="hqprint">
            <a:extLst>
              <a:ext uri="{28A0092B-C50C-407E-A947-70E740481C1C}">
                <a14:useLocalDpi xmlns:a14="http://schemas.microsoft.com/office/drawing/2010/main" val="0"/>
              </a:ext>
            </a:extLst>
          </a:blip>
          <a:srcRect l="6641" t="25124" r="6895" b="22755"/>
          <a:stretch/>
        </p:blipFill>
        <p:spPr bwMode="auto">
          <a:xfrm>
            <a:off x="363530" y="3964118"/>
            <a:ext cx="1626407" cy="980405"/>
          </a:xfrm>
          <a:prstGeom prst="rect">
            <a:avLst/>
          </a:prstGeom>
          <a:noFill/>
          <a:ln>
            <a:noFill/>
          </a:ln>
        </p:spPr>
      </p:pic>
      <p:sp>
        <p:nvSpPr>
          <p:cNvPr id="21" name="Rectangle: Rounded Corners 46">
            <a:extLst>
              <a:ext uri="{FF2B5EF4-FFF2-40B4-BE49-F238E27FC236}">
                <a16:creationId xmlns:a16="http://schemas.microsoft.com/office/drawing/2014/main" id="{1CC246BC-CAA1-4D0C-A08C-060078A6EA7C}"/>
              </a:ext>
            </a:extLst>
          </p:cNvPr>
          <p:cNvSpPr/>
          <p:nvPr/>
        </p:nvSpPr>
        <p:spPr>
          <a:xfrm>
            <a:off x="1919590" y="4840319"/>
            <a:ext cx="6422191" cy="1737319"/>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1" dirty="0">
                <a:solidFill>
                  <a:srgbClr val="002060"/>
                </a:solidFill>
                <a:latin typeface="#9Slide03 SFU Futura_12" panose="020B0604020202020204" charset="0"/>
                <a:cs typeface="Arial" panose="020B0604020202020204" pitchFamily="34" charset="0"/>
              </a:rPr>
              <a:t>Gồm nước ở các đại dương, biển, sông, hồ, đầm lầy, nước dưới đất (nước ngầm), tuyết, băng và hơi nước trong khí quyền.</a:t>
            </a:r>
            <a:endParaRPr lang="en-US" sz="3200" b="1" dirty="0">
              <a:solidFill>
                <a:srgbClr val="002060"/>
              </a:solidFill>
              <a:latin typeface="#9Slide03 SFU Futura_12" panose="020B0604020202020204" charset="0"/>
              <a:cs typeface="Arial" panose="020B0604020202020204" pitchFamily="34" charset="0"/>
            </a:endParaRPr>
          </a:p>
        </p:txBody>
      </p:sp>
      <p:sp>
        <p:nvSpPr>
          <p:cNvPr id="27" name="Lưu đồ: Điểm Kết Thúc 147">
            <a:extLst>
              <a:ext uri="{FF2B5EF4-FFF2-40B4-BE49-F238E27FC236}">
                <a16:creationId xmlns:a16="http://schemas.microsoft.com/office/drawing/2014/main" id="{B5183A6E-3055-43C9-996A-2D190FFB60FF}"/>
              </a:ext>
            </a:extLst>
          </p:cNvPr>
          <p:cNvSpPr/>
          <p:nvPr/>
        </p:nvSpPr>
        <p:spPr>
          <a:xfrm>
            <a:off x="2071454" y="4015075"/>
            <a:ext cx="3724912" cy="677793"/>
          </a:xfrm>
          <a:prstGeom prst="flowChartTerminator">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FFFF00"/>
                </a:solidFill>
                <a:latin typeface="#9Slide05 SVNUT Triumph" panose="00000500000000000000" pitchFamily="2" charset="0"/>
              </a:rPr>
              <a:t>Thành</a:t>
            </a:r>
            <a:r>
              <a:rPr lang="en-US" sz="4000" dirty="0">
                <a:solidFill>
                  <a:srgbClr val="FFFF00"/>
                </a:solidFill>
                <a:latin typeface="#9Slide05 SVNUT Triumph" panose="00000500000000000000" pitchFamily="2" charset="0"/>
              </a:rPr>
              <a:t> </a:t>
            </a:r>
            <a:r>
              <a:rPr lang="en-US" sz="4000" dirty="0" err="1">
                <a:solidFill>
                  <a:srgbClr val="FFFF00"/>
                </a:solidFill>
                <a:latin typeface="#9Slide05 SVNUT Triumph" panose="00000500000000000000" pitchFamily="2" charset="0"/>
              </a:rPr>
              <a:t>phần</a:t>
            </a:r>
            <a:endParaRPr lang="en-US" sz="4000" dirty="0">
              <a:solidFill>
                <a:srgbClr val="FFFF00"/>
              </a:solidFill>
              <a:latin typeface="#9Slide05 SVNUT Triumph" panose="00000500000000000000" pitchFamily="2" charset="0"/>
            </a:endParaRPr>
          </a:p>
        </p:txBody>
      </p:sp>
      <p:pic>
        <p:nvPicPr>
          <p:cNvPr id="28" name="Picture 2" descr="Playa Vector at GetDrawings | Free download"/>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18788" r="17632" b="10160"/>
          <a:stretch/>
        </p:blipFill>
        <p:spPr bwMode="auto">
          <a:xfrm>
            <a:off x="107731" y="4879483"/>
            <a:ext cx="1811859" cy="188248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p:cNvPicPr>
            <a:picLocks noChangeAspect="1"/>
          </p:cNvPicPr>
          <p:nvPr/>
        </p:nvPicPr>
        <p:blipFill rotWithShape="1">
          <a:blip r:embed="rId10">
            <a:extLst>
              <a:ext uri="{BEBA8EAE-BF5A-486C-A8C5-ECC9F3942E4B}">
                <a14:imgProps xmlns:a14="http://schemas.microsoft.com/office/drawing/2010/main">
                  <a14:imgLayer r:embed="rId11">
                    <a14:imgEffect>
                      <a14:backgroundRemoval t="9961" b="89844" l="1563" r="90625">
                        <a14:foregroundMark x1="3906" y1="56348" x2="9277" y2="75977"/>
                        <a14:foregroundMark x1="22949" y1="78418" x2="22949" y2="78418"/>
                        <a14:foregroundMark x1="1660" y1="85547" x2="1660" y2="85547"/>
                        <a14:foregroundMark x1="1660" y1="85059" x2="1660" y2="85059"/>
                        <a14:foregroundMark x1="68555" y1="85059" x2="68555" y2="85059"/>
                        <a14:foregroundMark x1="68555" y1="85059" x2="68555" y2="85059"/>
                        <a14:foregroundMark x1="74414" y1="85840" x2="74414" y2="85840"/>
                        <a14:foregroundMark x1="71582" y1="83789" x2="71582" y2="83789"/>
                        <a14:foregroundMark x1="71387" y1="83691" x2="71387" y2="83691"/>
                        <a14:foregroundMark x1="67578" y1="81738" x2="67578" y2="81738"/>
                        <a14:foregroundMark x1="66797" y1="82520" x2="66309" y2="82715"/>
                        <a14:foregroundMark x1="63477" y1="83984" x2="63477" y2="83984"/>
                        <a14:foregroundMark x1="60254" y1="86035" x2="60254" y2="86035"/>
                        <a14:foregroundMark x1="60742" y1="86035" x2="60742" y2="86035"/>
                        <a14:foregroundMark x1="43555" y1="85254" x2="43555" y2="85254"/>
                        <a14:foregroundMark x1="43555" y1="85254" x2="43555" y2="85254"/>
                        <a14:foregroundMark x1="45313" y1="84961" x2="45313" y2="84961"/>
                        <a14:foregroundMark x1="45313" y1="84961" x2="45313" y2="84961"/>
                        <a14:foregroundMark x1="41406" y1="85742" x2="41406" y2="85742"/>
                        <a14:foregroundMark x1="41211" y1="85742" x2="40723" y2="87012"/>
                        <a14:foregroundMark x1="40723" y1="87012" x2="40723" y2="87012"/>
                        <a14:foregroundMark x1="90625" y1="36621" x2="90625" y2="36621"/>
                        <a14:foregroundMark x1="90625" y1="36621" x2="90625" y2="36621"/>
                      </a14:backgroundRemoval>
                    </a14:imgEffect>
                  </a14:imgLayer>
                </a14:imgProps>
              </a:ext>
            </a:extLst>
          </a:blip>
          <a:srcRect t="16069" r="8947" b="10164"/>
          <a:stretch/>
        </p:blipFill>
        <p:spPr>
          <a:xfrm>
            <a:off x="692132" y="2567500"/>
            <a:ext cx="969201" cy="1290705"/>
          </a:xfrm>
          <a:prstGeom prst="rect">
            <a:avLst/>
          </a:prstGeom>
        </p:spPr>
      </p:pic>
    </p:spTree>
    <p:extLst>
      <p:ext uri="{BB962C8B-B14F-4D97-AF65-F5344CB8AC3E}">
        <p14:creationId xmlns:p14="http://schemas.microsoft.com/office/powerpoint/2010/main" val="891549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inVertical)">
                                      <p:cBhvr>
                                        <p:cTn id="18" dur="500"/>
                                        <p:tgtEl>
                                          <p:spTgt spid="20"/>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barn(inVertical)">
                                      <p:cBhvr>
                                        <p:cTn id="21" dur="500"/>
                                        <p:tgtEl>
                                          <p:spTgt spid="2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barn(inVertical)">
                                      <p:cBhvr>
                                        <p:cTn id="2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P spid="21" grpId="0"/>
      <p:bldP spid="2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9714</TotalTime>
  <Words>969</Words>
  <Application>Microsoft Office PowerPoint</Application>
  <PresentationFormat>Widescreen</PresentationFormat>
  <Paragraphs>133</Paragraphs>
  <Slides>18</Slides>
  <Notes>12</Notes>
  <HiddenSlides>0</HiddenSlides>
  <MMClips>1</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18</vt:i4>
      </vt:variant>
    </vt:vector>
  </HeadingPairs>
  <TitlesOfParts>
    <vt:vector size="34" baseType="lpstr">
      <vt:lpstr>#9Slide03 Oswald Medium</vt:lpstr>
      <vt:lpstr>DFPOP1-W9</vt:lpstr>
      <vt:lpstr>#9Slide05 SVNUT Triumph</vt:lpstr>
      <vt:lpstr>Times New Roman</vt:lpstr>
      <vt:lpstr>Calibri Light</vt:lpstr>
      <vt:lpstr>#9Slide05 SVNKitten</vt:lpstr>
      <vt:lpstr>#9Slide05 Lobster</vt:lpstr>
      <vt:lpstr>Arial</vt:lpstr>
      <vt:lpstr>#9Slide03 SFU Futura_12</vt:lpstr>
      <vt:lpstr>#9Slide05 FS Blonde Script</vt:lpstr>
      <vt:lpstr>Calibri</vt:lpstr>
      <vt:lpstr>#9Slide03 SFU Futura_09</vt:lpstr>
      <vt:lpstr>#9Slide03 BoosterNextFYBlack</vt:lpstr>
      <vt:lpstr>#9Slide03 AllRoundGothic</vt:lpstr>
      <vt:lpstr>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84974897627</cp:lastModifiedBy>
  <cp:revision>824</cp:revision>
  <dcterms:created xsi:type="dcterms:W3CDTF">2019-05-02T08:19:04Z</dcterms:created>
  <dcterms:modified xsi:type="dcterms:W3CDTF">2022-02-16T07:35:46Z</dcterms:modified>
</cp:coreProperties>
</file>