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0" r:id="rId3"/>
    <p:sldId id="285" r:id="rId4"/>
    <p:sldId id="256" r:id="rId5"/>
    <p:sldId id="258" r:id="rId6"/>
    <p:sldId id="287" r:id="rId7"/>
    <p:sldId id="263" r:id="rId8"/>
    <p:sldId id="262" r:id="rId9"/>
    <p:sldId id="266" r:id="rId10"/>
    <p:sldId id="269" r:id="rId11"/>
    <p:sldId id="261" r:id="rId12"/>
    <p:sldId id="265" r:id="rId13"/>
    <p:sldId id="268" r:id="rId14"/>
    <p:sldId id="288" r:id="rId15"/>
    <p:sldId id="271" r:id="rId16"/>
    <p:sldId id="272" r:id="rId17"/>
    <p:sldId id="315" r:id="rId18"/>
    <p:sldId id="314" r:id="rId19"/>
    <p:sldId id="316" r:id="rId20"/>
    <p:sldId id="317" r:id="rId21"/>
    <p:sldId id="319" r:id="rId22"/>
    <p:sldId id="307" r:id="rId23"/>
    <p:sldId id="267" r:id="rId24"/>
    <p:sldId id="326" r:id="rId25"/>
    <p:sldId id="281" r:id="rId26"/>
    <p:sldId id="275" r:id="rId27"/>
    <p:sldId id="273" r:id="rId28"/>
    <p:sldId id="276" r:id="rId29"/>
    <p:sldId id="286" r:id="rId30"/>
    <p:sldId id="277" r:id="rId31"/>
    <p:sldId id="283" r:id="rId32"/>
    <p:sldId id="278" r:id="rId33"/>
    <p:sldId id="279" r:id="rId34"/>
    <p:sldId id="280" r:id="rId35"/>
    <p:sldId id="2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421"/>
    <a:srgbClr val="16317A"/>
    <a:srgbClr val="946642"/>
    <a:srgbClr val="7030A0"/>
    <a:srgbClr val="2F5597"/>
    <a:srgbClr val="A4BA03"/>
    <a:srgbClr val="4FCAF6"/>
    <a:srgbClr val="ED7D31"/>
    <a:srgbClr val="5B9BD5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A3-47B7-9001-5819CE437CDA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A3-47B7-9001-5819CE437C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Đại dương </c:v>
                </c:pt>
                <c:pt idx="1">
                  <c:v>Đất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A3-47B7-9001-5819CE437CD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CE01-E161-4832-8194-236079BFE71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7EEA1-7A24-435F-91A3-41B1E6F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2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 ca dao, tục ngữ liên quan đến đất. Các em có thời gian 3 phút để liệt kê ra giấy Note.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32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00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4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22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57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0DD59-3B84-42B5-92F8-108F177653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2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0DD59-3B84-42B5-92F8-108F177653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91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hang </a:t>
            </a:r>
            <a:r>
              <a:rPr lang="en-US" baseline="0" dirty="0" err="1"/>
              <a:t>nào</a:t>
            </a:r>
            <a:r>
              <a:rPr lang="en-US" baseline="0" dirty="0"/>
              <a:t>, ô </a:t>
            </a:r>
            <a:r>
              <a:rPr lang="en-US" baseline="0" dirty="0" err="1"/>
              <a:t>chữ</a:t>
            </a:r>
            <a:r>
              <a:rPr lang="en-US" baseline="0" dirty="0"/>
              <a:t> hang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, KHÔNG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ô </a:t>
            </a:r>
            <a:r>
              <a:rPr lang="en-US" baseline="0" dirty="0" err="1"/>
              <a:t>trùng</a:t>
            </a:r>
            <a:r>
              <a:rPr lang="en-US" baseline="0" dirty="0"/>
              <a:t> hang </a:t>
            </a:r>
            <a:r>
              <a:rPr lang="en-US" baseline="0" dirty="0" err="1"/>
              <a:t>dọc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nhầm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0DD59-3B84-42B5-92F8-108F177653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3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0DD59-3B84-42B5-92F8-108F177653D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8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 dao, tục ngữ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tầng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tầng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hữu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hữu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Tầng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hữu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7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9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EEA1-7A24-435F-91A3-41B1E6F37D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5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Đất hình thành trên các loại đá mẹ khác nhau sẽ có tính chất, màu sắc khác nhau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5B9-52BC-43B9-93C4-A40BCDA1EE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87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</a:t>
            </a:r>
            <a:r>
              <a:rPr lang="vi-VN"/>
              <a:t>ư</a:t>
            </a:r>
            <a:r>
              <a:rPr lang="en-US"/>
              <a:t>ợng m</a:t>
            </a:r>
            <a:r>
              <a:rPr lang="vi-VN"/>
              <a:t>ư</a:t>
            </a:r>
            <a:r>
              <a:rPr lang="en-US"/>
              <a:t>a quyết định mức độ rửa trôi, nhiệt độ thúc đẩy quá trình hòa tan, tích tụ chất hữu c</a:t>
            </a:r>
            <a:r>
              <a:rPr lang="vi-VN"/>
              <a:t>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5B9-52BC-43B9-93C4-A40BCDA1EE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</a:t>
            </a:r>
            <a:r>
              <a:rPr lang="vi-VN"/>
              <a:t>ơ</a:t>
            </a:r>
            <a:r>
              <a:rPr lang="en-US"/>
              <a:t>i có địa hình cao, đất th</a:t>
            </a:r>
            <a:r>
              <a:rPr lang="vi-VN"/>
              <a:t>ư</a:t>
            </a:r>
            <a:r>
              <a:rPr lang="en-US"/>
              <a:t>ờng bị rửa trôi, bào mòn. Đồng bằng tầng đất th</a:t>
            </a:r>
            <a:r>
              <a:rPr lang="vi-VN"/>
              <a:t>ư</a:t>
            </a:r>
            <a:r>
              <a:rPr lang="en-US"/>
              <a:t>ờng dày, giàu chất dinh d</a:t>
            </a:r>
            <a:r>
              <a:rPr lang="vi-VN"/>
              <a:t>ư</a:t>
            </a:r>
            <a:r>
              <a:rPr lang="en-US"/>
              <a:t>ỡng.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5B9-52BC-43B9-93C4-A40BCDA1EE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0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7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1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35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43339" y="144391"/>
            <a:ext cx="11905323" cy="5160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297011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8047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2687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46710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487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5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0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8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8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5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5DF25-132D-43B4-8D54-7AEF3B70D1D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BAF83-A841-40B9-813C-72289CE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12" Type="http://schemas.openxmlformats.org/officeDocument/2006/relationships/image" Target="../media/image3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11" Type="http://schemas.openxmlformats.org/officeDocument/2006/relationships/image" Target="../media/image31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833" y="-120446"/>
            <a:ext cx="2542309" cy="1325563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rgbClr val="C00000"/>
                </a:solidFill>
              </a:rPr>
              <a:t>Mở đầu 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1609" y="233516"/>
            <a:ext cx="5002741" cy="24764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 err="1"/>
              <a:t>Tìm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r>
              <a:rPr lang="en-US" sz="6000" dirty="0"/>
              <a:t> ca </a:t>
            </a:r>
            <a:r>
              <a:rPr lang="en-US" sz="6000" dirty="0" err="1"/>
              <a:t>dao</a:t>
            </a:r>
            <a:r>
              <a:rPr lang="en-US" sz="6000" dirty="0"/>
              <a:t>, </a:t>
            </a:r>
            <a:r>
              <a:rPr lang="en-US" sz="6000" dirty="0" err="1"/>
              <a:t>tục</a:t>
            </a:r>
            <a:r>
              <a:rPr lang="en-US" sz="6000" dirty="0"/>
              <a:t> </a:t>
            </a:r>
            <a:r>
              <a:rPr lang="en-US" sz="6000" dirty="0" err="1"/>
              <a:t>ngữ</a:t>
            </a:r>
            <a:r>
              <a:rPr lang="en-US" sz="6000" dirty="0"/>
              <a:t> </a:t>
            </a:r>
            <a:r>
              <a:rPr lang="en-US" sz="6000" dirty="0" err="1"/>
              <a:t>liên</a:t>
            </a:r>
            <a:r>
              <a:rPr lang="en-US" sz="6000" dirty="0"/>
              <a:t> </a:t>
            </a:r>
            <a:r>
              <a:rPr lang="en-US" sz="6000" dirty="0" err="1"/>
              <a:t>quan</a:t>
            </a:r>
            <a:r>
              <a:rPr lang="en-US" sz="6000" dirty="0"/>
              <a:t> </a:t>
            </a:r>
            <a:r>
              <a:rPr lang="en-US" sz="6000" dirty="0" err="1"/>
              <a:t>đến</a:t>
            </a:r>
            <a:r>
              <a:rPr lang="en-US" sz="6000" dirty="0"/>
              <a:t> </a:t>
            </a:r>
            <a:r>
              <a:rPr lang="en-US" sz="6000" dirty="0">
                <a:solidFill>
                  <a:srgbClr val="C00000"/>
                </a:solidFill>
              </a:rPr>
              <a:t>ĐẤT. </a:t>
            </a:r>
          </a:p>
        </p:txBody>
      </p:sp>
      <p:pic>
        <p:nvPicPr>
          <p:cNvPr id="2050" name="Picture 2" descr="Giải thích câu tục ngữ Tấc đất tấc vàng - Tài liệu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4" b="3226"/>
          <a:stretch/>
        </p:blipFill>
        <p:spPr bwMode="auto">
          <a:xfrm>
            <a:off x="190500" y="952501"/>
            <a:ext cx="6261001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2563" y="0"/>
            <a:ext cx="105737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84112" y="2481415"/>
            <a:ext cx="5288297" cy="762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6937667" y="2710015"/>
            <a:ext cx="1418445" cy="1567388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41609" y="4253065"/>
            <a:ext cx="1586342" cy="82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512421"/>
                </a:solidFill>
              </a:rPr>
              <a:t>Think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531893" y="4253065"/>
            <a:ext cx="1586342" cy="82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512421"/>
                </a:solidFill>
              </a:rPr>
              <a:t>Note</a:t>
            </a: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8654934" y="2818380"/>
            <a:ext cx="1463301" cy="1459023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FFD3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358008" y="4253065"/>
            <a:ext cx="1586342" cy="82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512421"/>
                </a:solidFill>
              </a:rPr>
              <a:t>3’</a:t>
            </a:r>
          </a:p>
        </p:txBody>
      </p:sp>
      <p:sp>
        <p:nvSpPr>
          <p:cNvPr id="21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10241442" y="2739624"/>
            <a:ext cx="1731390" cy="171332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FFD3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2" name="Picture 4" descr="Bình luận câu nói &amp;quot;Tấc đất tấc vàng&amp;quot; - Văn mẫ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b="27840"/>
          <a:stretch/>
        </p:blipFill>
        <p:spPr bwMode="auto">
          <a:xfrm>
            <a:off x="6987356" y="4809143"/>
            <a:ext cx="4762500" cy="187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3" grpId="0"/>
      <p:bldP spid="15" grpId="0"/>
      <p:bldP spid="17" grpId="0" animBg="1"/>
      <p:bldP spid="18" grpId="0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187" y="222356"/>
            <a:ext cx="4113428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EM HÃY NHỚ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246872" y="62579"/>
            <a:ext cx="1100709" cy="121628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/>
        </p:nvSpPr>
        <p:spPr>
          <a:xfrm>
            <a:off x="98890" y="1500184"/>
            <a:ext cx="651449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1.</a:t>
            </a:r>
            <a:r>
              <a:rPr lang="en-US" sz="4000"/>
              <a:t>	Các tầng </a:t>
            </a:r>
            <a:r>
              <a:rPr lang="en-US" sz="4000" dirty="0" err="1"/>
              <a:t>đất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2290366"/>
            <a:ext cx="7006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Khái niệm: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Đất </a:t>
            </a:r>
            <a:endParaRPr lang="en-US" sz="3200" dirty="0"/>
          </a:p>
        </p:txBody>
      </p:sp>
      <p:pic>
        <p:nvPicPr>
          <p:cNvPr id="13314" name="Picture 2" descr="Notebook - Free business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55" y="86416"/>
            <a:ext cx="1322642" cy="13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81932" y="1"/>
            <a:ext cx="4339151" cy="1319948"/>
            <a:chOff x="7381932" y="0"/>
            <a:chExt cx="4339151" cy="1426589"/>
          </a:xfrm>
        </p:grpSpPr>
        <p:pic>
          <p:nvPicPr>
            <p:cNvPr id="23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8577833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381932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933670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520907" y="1354509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3829" y="2183900"/>
            <a:ext cx="2097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lớp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243829" y="263022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tơi xốp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243829" y="3076544"/>
            <a:ext cx="2369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phủ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95828" y="5911752"/>
            <a:ext cx="8464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vi-VN" sz="2400" dirty="0"/>
              <a:t>ở các nơi khác nhau </a:t>
            </a:r>
            <a:r>
              <a:rPr lang="vi-VN" sz="2400"/>
              <a:t>thì </a:t>
            </a:r>
            <a:r>
              <a:rPr lang="en-US" sz="2400"/>
              <a:t>độ dày, màu sắc</a:t>
            </a:r>
            <a:r>
              <a:rPr lang="vi-VN" sz="2400"/>
              <a:t> </a:t>
            </a:r>
            <a:r>
              <a:rPr lang="vi-VN" sz="2400" dirty="0"/>
              <a:t>các tầng khác nhau. </a:t>
            </a:r>
          </a:p>
        </p:txBody>
      </p:sp>
      <p:cxnSp>
        <p:nvCxnSpPr>
          <p:cNvPr id="15" name="Straight Arrow Connector 14"/>
          <p:cNvCxnSpPr>
            <a:endCxn id="9" idx="1"/>
          </p:cNvCxnSpPr>
          <p:nvPr/>
        </p:nvCxnSpPr>
        <p:spPr>
          <a:xfrm flipV="1">
            <a:off x="2978727" y="2414733"/>
            <a:ext cx="1265102" cy="2308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" idx="1"/>
          </p:cNvCxnSpPr>
          <p:nvPr/>
        </p:nvCxnSpPr>
        <p:spPr>
          <a:xfrm>
            <a:off x="2978727" y="2642810"/>
            <a:ext cx="1265102" cy="21824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2" idx="1"/>
          </p:cNvCxnSpPr>
          <p:nvPr/>
        </p:nvCxnSpPr>
        <p:spPr>
          <a:xfrm>
            <a:off x="2978727" y="2637144"/>
            <a:ext cx="1265102" cy="67023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3538209"/>
            <a:ext cx="3265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Đặc trưng của đất: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43829" y="3645930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độ phì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43829" y="4036038"/>
            <a:ext cx="2606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độ phì cao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vi-VN" sz="2400" dirty="0"/>
              <a:t>đất tốt </a:t>
            </a:r>
          </a:p>
        </p:txBody>
      </p:sp>
      <p:cxnSp>
        <p:nvCxnSpPr>
          <p:cNvPr id="31" name="Straight Arrow Connector 30"/>
          <p:cNvCxnSpPr>
            <a:endCxn id="26" idx="1"/>
          </p:cNvCxnSpPr>
          <p:nvPr/>
        </p:nvCxnSpPr>
        <p:spPr>
          <a:xfrm flipV="1">
            <a:off x="3090923" y="3876763"/>
            <a:ext cx="1152906" cy="2577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7" idx="1"/>
          </p:cNvCxnSpPr>
          <p:nvPr/>
        </p:nvCxnSpPr>
        <p:spPr>
          <a:xfrm>
            <a:off x="3090923" y="3904096"/>
            <a:ext cx="1152906" cy="3627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4677073"/>
            <a:ext cx="7006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Đất gồm 3 tầng: </a:t>
            </a:r>
            <a:endParaRPr lang="en-US" sz="3200" dirty="0"/>
          </a:p>
        </p:txBody>
      </p:sp>
      <p:sp>
        <p:nvSpPr>
          <p:cNvPr id="36" name="Rectangle 35"/>
          <p:cNvSpPr/>
          <p:nvPr/>
        </p:nvSpPr>
        <p:spPr>
          <a:xfrm>
            <a:off x="4243829" y="457060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tầng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mùn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4243829" y="5016929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</a:t>
            </a:r>
            <a:r>
              <a:rPr lang="vi-VN" sz="2400" dirty="0"/>
              <a:t>ầng tích tụ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4243829" y="5463251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tầng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endParaRPr lang="en-US" sz="2400" dirty="0"/>
          </a:p>
        </p:txBody>
      </p:sp>
      <p:cxnSp>
        <p:nvCxnSpPr>
          <p:cNvPr id="39" name="Straight Arrow Connector 38"/>
          <p:cNvCxnSpPr>
            <a:endCxn id="36" idx="1"/>
          </p:cNvCxnSpPr>
          <p:nvPr/>
        </p:nvCxnSpPr>
        <p:spPr>
          <a:xfrm flipV="1">
            <a:off x="2978727" y="4801440"/>
            <a:ext cx="1265102" cy="2308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7" idx="1"/>
          </p:cNvCxnSpPr>
          <p:nvPr/>
        </p:nvCxnSpPr>
        <p:spPr>
          <a:xfrm>
            <a:off x="2978727" y="5029517"/>
            <a:ext cx="1265102" cy="21824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8" idx="1"/>
          </p:cNvCxnSpPr>
          <p:nvPr/>
        </p:nvCxnSpPr>
        <p:spPr>
          <a:xfrm>
            <a:off x="2978727" y="5023851"/>
            <a:ext cx="1265102" cy="67023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0" name="Picture 6" descr="Sprout green icon growing from black soil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7"/>
          <a:stretch/>
        </p:blipFill>
        <p:spPr bwMode="auto">
          <a:xfrm>
            <a:off x="10106057" y="4801439"/>
            <a:ext cx="2054733" cy="19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12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2" grpId="0"/>
      <p:bldP spid="13" grpId="0"/>
      <p:bldP spid="20" grpId="0"/>
      <p:bldP spid="26" grpId="0"/>
      <p:bldP spid="27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3"/>
          <a:stretch/>
        </p:blipFill>
        <p:spPr bwMode="auto">
          <a:xfrm>
            <a:off x="527839" y="1189084"/>
            <a:ext cx="2932153" cy="250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4"/>
          <a:stretch/>
        </p:blipFill>
        <p:spPr bwMode="auto">
          <a:xfrm>
            <a:off x="6444411" y="2680463"/>
            <a:ext cx="5657710" cy="34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7839" y="192874"/>
            <a:ext cx="4887121" cy="724247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vi-VN" dirty="0">
                <a:solidFill>
                  <a:srgbClr val="C00000"/>
                </a:solidFill>
              </a:rPr>
              <a:t>2. THÀNH PHẦN CỦA ĐẤT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30" name="Picture 6" descr="Soil Clipart Soil Profile - Icon Soil Png, Transparent Png -  780x780(#1755423) - PngF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084" y="2680463"/>
            <a:ext cx="8001000" cy="8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217920" y="821754"/>
            <a:ext cx="5864352" cy="523220"/>
          </a:xfrm>
          <a:prstGeom prst="rect">
            <a:avLst/>
          </a:prstGeom>
          <a:solidFill>
            <a:srgbClr val="A4BA0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Tìm </a:t>
            </a:r>
            <a:r>
              <a:rPr lang="en-US" sz="2800" dirty="0" err="1">
                <a:solidFill>
                  <a:schemeClr val="bg1"/>
                </a:solidFill>
              </a:rPr>
              <a:t>hiểu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THÀNH PHẦN CỦA ĐẤT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17920" y="1546001"/>
            <a:ext cx="586435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4/ Dựa vào hình 5 SGK hãy kể tên và chỉ trên bản đồ các nhóm đất chính trên thế giới.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27839" y="1370374"/>
            <a:ext cx="2859773" cy="2292024"/>
          </a:xfrm>
          <a:prstGeom prst="roundRect">
            <a:avLst>
              <a:gd name="adj" fmla="val 558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EC5968-2E15-4C2A-B414-0BE87800EA8A}"/>
              </a:ext>
            </a:extLst>
          </p:cNvPr>
          <p:cNvSpPr txBox="1"/>
          <p:nvPr/>
        </p:nvSpPr>
        <p:spPr>
          <a:xfrm>
            <a:off x="6882371" y="6043301"/>
            <a:ext cx="534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err="1"/>
              <a:t>Hình</a:t>
            </a:r>
            <a:r>
              <a:rPr lang="en-US" altLang="ko-KR" sz="2000" dirty="0"/>
              <a:t> 5. </a:t>
            </a:r>
            <a:r>
              <a:rPr lang="en-US" altLang="ko-KR" sz="2000" dirty="0" err="1"/>
              <a:t>Phân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bố</a:t>
            </a:r>
            <a:r>
              <a:rPr lang="en-US" altLang="ko-KR" sz="2000" dirty="0"/>
              <a:t> </a:t>
            </a:r>
            <a:r>
              <a:rPr lang="en-US" altLang="ko-KR" sz="2000" dirty="0" err="1"/>
              <a:t>các</a:t>
            </a:r>
            <a:r>
              <a:rPr lang="en-US" altLang="ko-KR" sz="2000" dirty="0"/>
              <a:t> </a:t>
            </a:r>
            <a:r>
              <a:rPr lang="en-US" altLang="ko-KR" sz="2000" dirty="0" err="1"/>
              <a:t>nhóm</a:t>
            </a:r>
            <a:r>
              <a:rPr lang="en-US" altLang="ko-KR" sz="2000" dirty="0"/>
              <a:t> </a:t>
            </a:r>
            <a:r>
              <a:rPr lang="en-US" altLang="ko-KR" sz="2000" dirty="0" err="1"/>
              <a:t>đất</a:t>
            </a:r>
            <a:r>
              <a:rPr lang="en-US" altLang="ko-KR" sz="2000" dirty="0"/>
              <a:t> </a:t>
            </a:r>
            <a:r>
              <a:rPr lang="en-US" altLang="ko-KR" sz="2000" dirty="0" err="1"/>
              <a:t>điển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hình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trên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Trái</a:t>
            </a:r>
            <a:r>
              <a:rPr lang="en-US" altLang="ko-KR" sz="2000" dirty="0"/>
              <a:t> Đất</a:t>
            </a:r>
            <a:endParaRPr lang="ko-KR" altLang="en-US" sz="2000" dirty="0"/>
          </a:p>
        </p:txBody>
      </p:sp>
      <p:sp>
        <p:nvSpPr>
          <p:cNvPr id="70" name="Rectangle 69"/>
          <p:cNvSpPr/>
          <p:nvPr/>
        </p:nvSpPr>
        <p:spPr>
          <a:xfrm>
            <a:off x="436637" y="3667670"/>
            <a:ext cx="5659363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1/ Đất bao gồm các thành phần nào? Thành phần nào chiếm thể tích lớn nhất trong đất tốt? </a:t>
            </a:r>
          </a:p>
          <a:p>
            <a:r>
              <a:rPr lang="vi-VN" sz="2800" dirty="0"/>
              <a:t>2/ Tại sao chất hữu cơ chiếm thể tích rất nhỏ nhưng có ý nghĩa quan trọng đối với cây trồng. </a:t>
            </a:r>
          </a:p>
          <a:p>
            <a:r>
              <a:rPr lang="vi-VN" sz="2800" dirty="0"/>
              <a:t>3/ Theo em thế nào là đất tốt?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478814" y="1288547"/>
            <a:ext cx="2617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Quan sát hình 2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Tỉ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lệ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thành </a:t>
            </a:r>
            <a:r>
              <a:rPr lang="en-US" sz="2400" dirty="0" err="1">
                <a:solidFill>
                  <a:srgbClr val="FF0000"/>
                </a:solidFill>
              </a:rPr>
              <a:t>phần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tốt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tích</a:t>
            </a:r>
            <a:r>
              <a:rPr lang="en-US" sz="2400" dirty="0">
                <a:solidFill>
                  <a:srgbClr val="FF0000"/>
                </a:solidFill>
              </a:rPr>
              <a:t>),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đọc SGK trong mục 1 và trả lời các câu hỏi dưới: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125806" y="821754"/>
            <a:ext cx="45719" cy="603624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6712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r="6491" b="9723"/>
          <a:stretch/>
        </p:blipFill>
        <p:spPr bwMode="auto">
          <a:xfrm>
            <a:off x="522514" y="1120469"/>
            <a:ext cx="4775200" cy="458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5471795" y="749184"/>
            <a:ext cx="6610477" cy="523220"/>
          </a:xfrm>
          <a:prstGeom prst="rect">
            <a:avLst/>
          </a:prstGeom>
          <a:solidFill>
            <a:srgbClr val="A4BA0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Tìm </a:t>
            </a:r>
            <a:r>
              <a:rPr lang="en-US" sz="2800" dirty="0" err="1">
                <a:solidFill>
                  <a:schemeClr val="bg1"/>
                </a:solidFill>
              </a:rPr>
              <a:t>hiểu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THÀNH PHẦN CỦA ĐẤT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27839" y="1297803"/>
            <a:ext cx="4769875" cy="4678275"/>
          </a:xfrm>
          <a:prstGeom prst="roundRect">
            <a:avLst>
              <a:gd name="adj" fmla="val 558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471795" y="1283552"/>
            <a:ext cx="6610477" cy="56938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1/ Đất bao gồm các thành phần nào? </a:t>
            </a:r>
            <a:endParaRPr lang="en-US" sz="2800" dirty="0"/>
          </a:p>
          <a:p>
            <a:endParaRPr lang="en-US" sz="2800" dirty="0"/>
          </a:p>
          <a:p>
            <a:r>
              <a:rPr lang="vi-VN" sz="2800" dirty="0"/>
              <a:t>Thành phần nào chiếm thể tích lớn nhất trong đất tốt? </a:t>
            </a:r>
          </a:p>
          <a:p>
            <a:r>
              <a:rPr lang="vi-VN" sz="2800" dirty="0"/>
              <a:t>2/ Tại sao chất hữu cơ chiếm thể tích rất nhỏ nhưng có ý nghĩa quan trọng đối với cây trồng.</a:t>
            </a:r>
            <a:endParaRPr lang="en-US" sz="2800" dirty="0"/>
          </a:p>
          <a:p>
            <a:endParaRPr lang="vi-VN" sz="2800" dirty="0"/>
          </a:p>
          <a:p>
            <a:endParaRPr lang="vi-VN" sz="2800" dirty="0"/>
          </a:p>
          <a:p>
            <a:r>
              <a:rPr lang="vi-VN" sz="2800" dirty="0"/>
              <a:t>3/ Theo em thế nào là đất tốt? 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vi-VN" sz="2800" dirty="0"/>
          </a:p>
        </p:txBody>
      </p:sp>
      <p:sp>
        <p:nvSpPr>
          <p:cNvPr id="57" name="Rectangle 56"/>
          <p:cNvSpPr/>
          <p:nvPr/>
        </p:nvSpPr>
        <p:spPr>
          <a:xfrm>
            <a:off x="31339" y="6009208"/>
            <a:ext cx="575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vi-VN" sz="2400" dirty="0">
                <a:solidFill>
                  <a:srgbClr val="FF0000"/>
                </a:solidFill>
              </a:rPr>
              <a:t>ình 2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Tỉ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lệ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thành </a:t>
            </a:r>
            <a:r>
              <a:rPr lang="en-US" sz="2400" dirty="0" err="1">
                <a:solidFill>
                  <a:srgbClr val="FF0000"/>
                </a:solidFill>
              </a:rPr>
              <a:t>phần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tốt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tích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361895" y="749184"/>
            <a:ext cx="45719" cy="603624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77015" y="1639674"/>
            <a:ext cx="6714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Không khí, nước, hạt khoáng, chất hữu cơ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57586" y="2519016"/>
            <a:ext cx="5858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hạt khoáng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71795" y="3886443"/>
            <a:ext cx="6610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cung cấp dinh dưỡng cho cây tồn tại và phát triển.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71794" y="5093153"/>
            <a:ext cx="6610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  <a:r>
              <a:rPr lang="vi-VN" sz="2800" dirty="0">
                <a:solidFill>
                  <a:srgbClr val="FF0000"/>
                </a:solidFill>
              </a:rPr>
              <a:t>ộ ẩm đạt chuẩn từ 60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– 70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endParaRPr lang="vi-VN" sz="2800" dirty="0">
              <a:solidFill>
                <a:srgbClr val="FF0000"/>
              </a:solidFill>
            </a:endParaRPr>
          </a:p>
          <a:p>
            <a:r>
              <a:rPr lang="vi-VN" sz="2800" dirty="0">
                <a:solidFill>
                  <a:srgbClr val="FF0000"/>
                </a:solidFill>
              </a:rPr>
              <a:t>tơi xốp , thoáng khí , giàu mùn 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vi-VN" sz="2800" dirty="0">
                <a:solidFill>
                  <a:srgbClr val="FF0000"/>
                </a:solidFill>
              </a:rPr>
              <a:t>Đất </a:t>
            </a:r>
            <a:r>
              <a:rPr lang="en-US" sz="2800" dirty="0" err="1">
                <a:solidFill>
                  <a:srgbClr val="FF0000"/>
                </a:solidFill>
              </a:rPr>
              <a:t>giàu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dinh dưỡng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vi-VN" sz="2800" dirty="0">
                <a:solidFill>
                  <a:srgbClr val="FF0000"/>
                </a:solidFill>
              </a:rPr>
              <a:t>có nhiều vi sinh vật cũng như giun, dế sống cộng sinh.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527839" y="192874"/>
            <a:ext cx="4887121" cy="7242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>
                <a:solidFill>
                  <a:srgbClr val="C00000"/>
                </a:solidFill>
              </a:rPr>
              <a:t>2. THÀNH PHẦN CỦA ĐẤT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6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003" y="412219"/>
            <a:ext cx="4113428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EM CÓ BIẾT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1013" y="27250"/>
            <a:ext cx="105737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46750" y="27250"/>
            <a:ext cx="5827086" cy="8244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rgbClr val="512421"/>
                </a:solidFill>
              </a:rPr>
              <a:t>	</a:t>
            </a:r>
            <a:r>
              <a:rPr lang="en-US" sz="6000" dirty="0" err="1">
                <a:solidFill>
                  <a:srgbClr val="512421"/>
                </a:solidFill>
              </a:rPr>
              <a:t>Tầng</a:t>
            </a:r>
            <a:r>
              <a:rPr lang="en-US" sz="6000" dirty="0">
                <a:solidFill>
                  <a:srgbClr val="512421"/>
                </a:solidFill>
              </a:rPr>
              <a:t> </a:t>
            </a:r>
            <a:r>
              <a:rPr lang="en-US" sz="6000" dirty="0" err="1">
                <a:solidFill>
                  <a:srgbClr val="512421"/>
                </a:solidFill>
              </a:rPr>
              <a:t>chứa</a:t>
            </a:r>
            <a:r>
              <a:rPr lang="en-US" sz="6000" dirty="0">
                <a:solidFill>
                  <a:srgbClr val="512421"/>
                </a:solidFill>
              </a:rPr>
              <a:t> </a:t>
            </a:r>
            <a:r>
              <a:rPr lang="en-US" sz="6000" dirty="0" err="1">
                <a:solidFill>
                  <a:srgbClr val="512421"/>
                </a:solidFill>
              </a:rPr>
              <a:t>mùn</a:t>
            </a:r>
            <a:endParaRPr lang="en-US" sz="6000" dirty="0">
              <a:solidFill>
                <a:srgbClr val="512421"/>
              </a:solidFill>
            </a:endParaRPr>
          </a:p>
        </p:txBody>
      </p:sp>
      <p:pic>
        <p:nvPicPr>
          <p:cNvPr id="8194" name="Picture 2" descr="Kỷ lục về các giác quan ở động vật mà bạn chưa biết? | Trường tiểu học  Nguyễn Thanh Tuy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" y="0"/>
            <a:ext cx="2124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ai trò quan trọng của chất hữu cơ và mùn trong đất tr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24" y="824438"/>
            <a:ext cx="5946075" cy="59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42900" y="2219985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dirty="0">
                <a:solidFill>
                  <a:srgbClr val="512421"/>
                </a:solidFill>
              </a:rPr>
              <a:t>Chủ yếu là chất hữu cơ như lá cây phân hủy. Tầng chứa mùn  mỏng hoặc dày ở một số loại đất khác nhau. Tầng mùn thường có mầu thẫm hơn, tập trung các chất hữu cơ và dinh dưỡng của đất.</a:t>
            </a:r>
            <a:endParaRPr lang="en-US" sz="4000" dirty="0">
              <a:solidFill>
                <a:srgbClr val="512421"/>
              </a:solidFill>
            </a:endParaRPr>
          </a:p>
        </p:txBody>
      </p:sp>
      <p:pic>
        <p:nvPicPr>
          <p:cNvPr id="8200" name="Picture 8" descr="parent material Archives - KidsPressMagazine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 b="10815"/>
          <a:stretch/>
        </p:blipFill>
        <p:spPr bwMode="auto">
          <a:xfrm>
            <a:off x="5979224" y="831647"/>
            <a:ext cx="5946075" cy="59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899150" y="179650"/>
            <a:ext cx="5827086" cy="8244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rgbClr val="512421"/>
                </a:solidFill>
              </a:rPr>
              <a:t>	</a:t>
            </a:r>
            <a:r>
              <a:rPr lang="en-US" sz="6000" dirty="0" err="1">
                <a:solidFill>
                  <a:srgbClr val="512421"/>
                </a:solidFill>
              </a:rPr>
              <a:t>Tầng</a:t>
            </a:r>
            <a:r>
              <a:rPr lang="en-US" sz="6000" dirty="0">
                <a:solidFill>
                  <a:srgbClr val="512421"/>
                </a:solidFill>
              </a:rPr>
              <a:t> </a:t>
            </a:r>
            <a:r>
              <a:rPr lang="en-US" sz="6000" dirty="0" err="1">
                <a:solidFill>
                  <a:srgbClr val="512421"/>
                </a:solidFill>
              </a:rPr>
              <a:t>đá</a:t>
            </a:r>
            <a:r>
              <a:rPr lang="en-US" sz="6000" dirty="0">
                <a:solidFill>
                  <a:srgbClr val="512421"/>
                </a:solidFill>
              </a:rPr>
              <a:t> </a:t>
            </a:r>
            <a:r>
              <a:rPr lang="en-US" sz="6000" dirty="0" err="1">
                <a:solidFill>
                  <a:srgbClr val="512421"/>
                </a:solidFill>
              </a:rPr>
              <a:t>mẹ</a:t>
            </a:r>
            <a:endParaRPr lang="en-US" sz="6000" dirty="0">
              <a:solidFill>
                <a:srgbClr val="512421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42900" y="2219985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dirty="0">
                <a:solidFill>
                  <a:srgbClr val="512421"/>
                </a:solidFill>
              </a:rPr>
              <a:t>Một khối đá như đá granit, đá ba</a:t>
            </a:r>
            <a:r>
              <a:rPr lang="en-US" sz="4000" dirty="0">
                <a:solidFill>
                  <a:srgbClr val="512421"/>
                </a:solidFill>
              </a:rPr>
              <a:t>d</a:t>
            </a:r>
            <a:r>
              <a:rPr lang="vi-VN" sz="4000" dirty="0">
                <a:solidFill>
                  <a:srgbClr val="512421"/>
                </a:solidFill>
              </a:rPr>
              <a:t>an, đá thạch anh, đá vôi hoặc đá sa thạch…sẽ cung cấp vật liệu ban đầu để hình thành nên đất</a:t>
            </a:r>
            <a:r>
              <a:rPr lang="en-US" sz="4000" dirty="0">
                <a:solidFill>
                  <a:srgbClr val="512421"/>
                </a:solidFill>
              </a:rPr>
              <a:t>, </a:t>
            </a:r>
            <a:r>
              <a:rPr lang="vi-VN" sz="4000" dirty="0">
                <a:solidFill>
                  <a:srgbClr val="512421"/>
                </a:solidFill>
              </a:rPr>
              <a:t>các loại đá mẹ khác nhau sẽ hình thành các loại đất khác nhau. </a:t>
            </a:r>
            <a:endParaRPr lang="en-US" sz="4000" dirty="0">
              <a:solidFill>
                <a:srgbClr val="5124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15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187" y="222356"/>
            <a:ext cx="4113428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EM HÃY NHỚ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2988" y="1347109"/>
            <a:ext cx="45719" cy="555175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246872" y="62579"/>
            <a:ext cx="1100709" cy="121628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/>
        </p:nvSpPr>
        <p:spPr>
          <a:xfrm>
            <a:off x="98890" y="1500184"/>
            <a:ext cx="651449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1.	Lớp </a:t>
            </a:r>
            <a:r>
              <a:rPr lang="en-US" sz="4000" dirty="0" err="1"/>
              <a:t>đất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2290366"/>
            <a:ext cx="7006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Khái niệm: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Đất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752740" y="1500184"/>
            <a:ext cx="532192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2.	Thành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6771092" y="2413511"/>
            <a:ext cx="1365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Gồm:</a:t>
            </a:r>
            <a:endParaRPr lang="vi-VN" sz="3200" dirty="0"/>
          </a:p>
        </p:txBody>
      </p:sp>
      <p:pic>
        <p:nvPicPr>
          <p:cNvPr id="13314" name="Picture 2" descr="Notebook - Free business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55" y="86416"/>
            <a:ext cx="1322642" cy="13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81932" y="1"/>
            <a:ext cx="4339151" cy="1319948"/>
            <a:chOff x="7381932" y="0"/>
            <a:chExt cx="4339151" cy="1426589"/>
          </a:xfrm>
        </p:grpSpPr>
        <p:pic>
          <p:nvPicPr>
            <p:cNvPr id="23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8577833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381932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933670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520907" y="1354509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3829" y="2183900"/>
            <a:ext cx="2097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lớp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243829" y="263022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tơi xốp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243829" y="3076544"/>
            <a:ext cx="2369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phủ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95829" y="59117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vi-VN" sz="2400" dirty="0"/>
              <a:t>ở các nơi khác nhau thì có các tầng khác nhau. </a:t>
            </a:r>
          </a:p>
        </p:txBody>
      </p:sp>
      <p:cxnSp>
        <p:nvCxnSpPr>
          <p:cNvPr id="15" name="Straight Arrow Connector 14"/>
          <p:cNvCxnSpPr>
            <a:endCxn id="9" idx="1"/>
          </p:cNvCxnSpPr>
          <p:nvPr/>
        </p:nvCxnSpPr>
        <p:spPr>
          <a:xfrm flipV="1">
            <a:off x="2978727" y="2414733"/>
            <a:ext cx="1265102" cy="2308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" idx="1"/>
          </p:cNvCxnSpPr>
          <p:nvPr/>
        </p:nvCxnSpPr>
        <p:spPr>
          <a:xfrm>
            <a:off x="2978727" y="2642810"/>
            <a:ext cx="1265102" cy="21824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2" idx="1"/>
          </p:cNvCxnSpPr>
          <p:nvPr/>
        </p:nvCxnSpPr>
        <p:spPr>
          <a:xfrm>
            <a:off x="2978727" y="2637144"/>
            <a:ext cx="1265102" cy="67023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3538209"/>
            <a:ext cx="3265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Đặc trưng của đất: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43829" y="3645930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độ phì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43829" y="4036038"/>
            <a:ext cx="2606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độ phì cao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vi-VN" sz="2400" dirty="0"/>
              <a:t>đất tốt </a:t>
            </a:r>
          </a:p>
        </p:txBody>
      </p:sp>
      <p:cxnSp>
        <p:nvCxnSpPr>
          <p:cNvPr id="31" name="Straight Arrow Connector 30"/>
          <p:cNvCxnSpPr>
            <a:endCxn id="26" idx="1"/>
          </p:cNvCxnSpPr>
          <p:nvPr/>
        </p:nvCxnSpPr>
        <p:spPr>
          <a:xfrm flipV="1">
            <a:off x="3090923" y="3876763"/>
            <a:ext cx="1152906" cy="2577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7" idx="1"/>
          </p:cNvCxnSpPr>
          <p:nvPr/>
        </p:nvCxnSpPr>
        <p:spPr>
          <a:xfrm>
            <a:off x="3090923" y="3904096"/>
            <a:ext cx="1152906" cy="3627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4677073"/>
            <a:ext cx="7006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Đất gồm 3 tầng: </a:t>
            </a:r>
            <a:endParaRPr lang="en-US" sz="3200" dirty="0"/>
          </a:p>
        </p:txBody>
      </p:sp>
      <p:sp>
        <p:nvSpPr>
          <p:cNvPr id="36" name="Rectangle 35"/>
          <p:cNvSpPr/>
          <p:nvPr/>
        </p:nvSpPr>
        <p:spPr>
          <a:xfrm>
            <a:off x="4243829" y="457060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tầng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mùn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4243829" y="5016929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</a:t>
            </a:r>
            <a:r>
              <a:rPr lang="vi-VN" sz="2400" dirty="0"/>
              <a:t>ầng tích tụ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4243829" y="5463251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tầng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endParaRPr lang="en-US" sz="2400" dirty="0"/>
          </a:p>
        </p:txBody>
      </p:sp>
      <p:cxnSp>
        <p:nvCxnSpPr>
          <p:cNvPr id="39" name="Straight Arrow Connector 38"/>
          <p:cNvCxnSpPr>
            <a:endCxn id="36" idx="1"/>
          </p:cNvCxnSpPr>
          <p:nvPr/>
        </p:nvCxnSpPr>
        <p:spPr>
          <a:xfrm flipV="1">
            <a:off x="2978727" y="4801440"/>
            <a:ext cx="1265102" cy="2308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7" idx="1"/>
          </p:cNvCxnSpPr>
          <p:nvPr/>
        </p:nvCxnSpPr>
        <p:spPr>
          <a:xfrm>
            <a:off x="2978727" y="5029517"/>
            <a:ext cx="1265102" cy="21824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8" idx="1"/>
          </p:cNvCxnSpPr>
          <p:nvPr/>
        </p:nvCxnSpPr>
        <p:spPr>
          <a:xfrm>
            <a:off x="2978727" y="5023851"/>
            <a:ext cx="1265102" cy="67023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662988" y="4699177"/>
            <a:ext cx="36075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vi-VN" sz="3200" dirty="0">
                <a:solidFill>
                  <a:srgbClr val="FF0000"/>
                </a:solidFill>
              </a:rPr>
              <a:t>hất hữu cơ </a:t>
            </a:r>
            <a:r>
              <a:rPr lang="vi-VN" sz="2400" dirty="0"/>
              <a:t>chiếm tỉ lệ nhỏ nhưng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vi-VN" sz="2400" dirty="0"/>
              <a:t>quan trọng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vi-VN" sz="2400" dirty="0"/>
              <a:t>cung cấp dinh dưỡng cho cây tồn tại và phát triển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324918" y="2298754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endParaRPr lang="en-US" sz="2400" dirty="0"/>
          </a:p>
        </p:txBody>
      </p:sp>
      <p:sp>
        <p:nvSpPr>
          <p:cNvPr id="47" name="Rectangle 46"/>
          <p:cNvSpPr/>
          <p:nvPr/>
        </p:nvSpPr>
        <p:spPr>
          <a:xfrm>
            <a:off x="9324918" y="2745076"/>
            <a:ext cx="686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nước</a:t>
            </a:r>
            <a:endParaRPr lang="en-US" sz="2400" dirty="0"/>
          </a:p>
        </p:txBody>
      </p:sp>
      <p:sp>
        <p:nvSpPr>
          <p:cNvPr id="48" name="Rectangle 47"/>
          <p:cNvSpPr/>
          <p:nvPr/>
        </p:nvSpPr>
        <p:spPr>
          <a:xfrm>
            <a:off x="9324918" y="3191398"/>
            <a:ext cx="2834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chất </a:t>
            </a:r>
            <a:r>
              <a:rPr lang="vi-VN" sz="2400"/>
              <a:t>vô cơ</a:t>
            </a:r>
            <a:r>
              <a:rPr lang="en-US" sz="2400"/>
              <a:t> (chất khoáng)</a:t>
            </a:r>
            <a:endParaRPr lang="en-US" sz="2400" dirty="0"/>
          </a:p>
        </p:txBody>
      </p:sp>
      <p:cxnSp>
        <p:nvCxnSpPr>
          <p:cNvPr id="49" name="Straight Arrow Connector 48"/>
          <p:cNvCxnSpPr>
            <a:endCxn id="46" idx="1"/>
          </p:cNvCxnSpPr>
          <p:nvPr/>
        </p:nvCxnSpPr>
        <p:spPr>
          <a:xfrm flipV="1">
            <a:off x="8059816" y="2529587"/>
            <a:ext cx="1265102" cy="2308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1"/>
          </p:cNvCxnSpPr>
          <p:nvPr/>
        </p:nvCxnSpPr>
        <p:spPr>
          <a:xfrm>
            <a:off x="8059816" y="2757664"/>
            <a:ext cx="1265102" cy="21824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8" idx="1"/>
          </p:cNvCxnSpPr>
          <p:nvPr/>
        </p:nvCxnSpPr>
        <p:spPr>
          <a:xfrm>
            <a:off x="8059816" y="2751998"/>
            <a:ext cx="1265102" cy="67023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324918" y="359380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chất hữu cơ</a:t>
            </a:r>
            <a:endParaRPr lang="en-US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048005" y="2760419"/>
            <a:ext cx="1265102" cy="108271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685847" y="4146828"/>
            <a:ext cx="5049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</a:rPr>
              <a:t>Chất vô cơ </a:t>
            </a:r>
            <a:r>
              <a:rPr lang="vi-VN" sz="2400" dirty="0"/>
              <a:t>chiếm phần lớn trọng lượng</a:t>
            </a:r>
            <a:endParaRPr lang="en-US" sz="2400" dirty="0"/>
          </a:p>
        </p:txBody>
      </p:sp>
      <p:pic>
        <p:nvPicPr>
          <p:cNvPr id="1030" name="Picture 6" descr="Sprout green icon growing from black soil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7"/>
          <a:stretch/>
        </p:blipFill>
        <p:spPr bwMode="auto">
          <a:xfrm>
            <a:off x="10106057" y="4801439"/>
            <a:ext cx="2054733" cy="19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89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0" grpId="0"/>
      <p:bldP spid="12" grpId="0"/>
      <p:bldP spid="13" grpId="0"/>
      <p:bldP spid="20" grpId="0"/>
      <p:bldP spid="26" grpId="0"/>
      <p:bldP spid="27" grpId="0"/>
      <p:bldP spid="35" grpId="0"/>
      <p:bldP spid="36" grpId="0"/>
      <p:bldP spid="37" grpId="0"/>
      <p:bldP spid="38" grpId="0"/>
      <p:bldP spid="34" grpId="0"/>
      <p:bldP spid="46" grpId="0"/>
      <p:bldP spid="47" grpId="0"/>
      <p:bldP spid="48" grpId="0"/>
      <p:bldP spid="5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18125" y="192874"/>
            <a:ext cx="11523953" cy="724247"/>
          </a:xfrm>
        </p:spPr>
        <p:txBody>
          <a:bodyPr>
            <a:noAutofit/>
          </a:bodyPr>
          <a:lstStyle/>
          <a:p>
            <a:pPr algn="ctr"/>
            <a:r>
              <a:rPr lang="vi-VN" sz="4800" dirty="0">
                <a:solidFill>
                  <a:srgbClr val="C00000"/>
                </a:solidFill>
              </a:rPr>
              <a:t>3. </a:t>
            </a:r>
            <a:r>
              <a:rPr lang="en-US" sz="4800" dirty="0">
                <a:solidFill>
                  <a:srgbClr val="C00000"/>
                </a:solidFill>
              </a:rPr>
              <a:t>CÁC NHÂN TỐ HÌNH THÀNH ĐẤT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8033" y="821754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ổ Nhưỡng và Các Nhân Tố hình thà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8957" y="929821"/>
            <a:ext cx="10460253" cy="58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53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240px-Olivine_basa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42" y="2580640"/>
            <a:ext cx="1356084" cy="1190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4505449" y="2364504"/>
            <a:ext cx="2934650" cy="3385247"/>
            <a:chOff x="4589304" y="2182117"/>
            <a:chExt cx="2934650" cy="3385247"/>
          </a:xfrm>
        </p:grpSpPr>
        <p:grpSp>
          <p:nvGrpSpPr>
            <p:cNvPr id="13" name="Group 12"/>
            <p:cNvGrpSpPr/>
            <p:nvPr/>
          </p:nvGrpSpPr>
          <p:grpSpPr>
            <a:xfrm>
              <a:off x="4589304" y="2632714"/>
              <a:ext cx="2934650" cy="2934650"/>
              <a:chOff x="4589304" y="2632714"/>
              <a:chExt cx="2934650" cy="293465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589304" y="2632714"/>
                <a:ext cx="2934650" cy="2934650"/>
              </a:xfrm>
              <a:prstGeom prst="ellipse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5681" y="3418165"/>
                <a:ext cx="20638" cy="21669"/>
              </a:xfrm>
              <a:prstGeom prst="rect">
                <a:avLst/>
              </a:prstGeom>
            </p:spPr>
          </p:pic>
          <p:sp>
            <p:nvSpPr>
              <p:cNvPr id="41" name="Text Placeholder 1"/>
              <p:cNvSpPr txBox="1">
                <a:spLocks/>
              </p:cNvSpPr>
              <p:nvPr/>
            </p:nvSpPr>
            <p:spPr>
              <a:xfrm>
                <a:off x="5278365" y="4805365"/>
                <a:ext cx="1655908" cy="72424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b="0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n-ea"/>
                    <a:cs typeface="Arial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dirty="0">
                    <a:solidFill>
                      <a:srgbClr val="512421"/>
                    </a:solidFill>
                  </a:rPr>
                  <a:t>ĐẤT</a:t>
                </a:r>
              </a:p>
            </p:txBody>
          </p:sp>
          <p:sp>
            <p:nvSpPr>
              <p:cNvPr id="42" name="Text Placeholder 1"/>
              <p:cNvSpPr txBox="1">
                <a:spLocks/>
              </p:cNvSpPr>
              <p:nvPr/>
            </p:nvSpPr>
            <p:spPr>
              <a:xfrm>
                <a:off x="4833874" y="4338998"/>
                <a:ext cx="2544890" cy="72424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b="0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n-ea"/>
                    <a:cs typeface="Arial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512421"/>
                    </a:solidFill>
                    <a:latin typeface="+mn-lt"/>
                  </a:rPr>
                  <a:t>Các </a:t>
                </a:r>
                <a:r>
                  <a:rPr lang="en-US" sz="1800" dirty="0" err="1">
                    <a:solidFill>
                      <a:srgbClr val="512421"/>
                    </a:solidFill>
                    <a:latin typeface="+mn-lt"/>
                  </a:rPr>
                  <a:t>nhân</a:t>
                </a:r>
                <a:r>
                  <a:rPr lang="en-US" sz="1800" dirty="0">
                    <a:solidFill>
                      <a:srgbClr val="512421"/>
                    </a:solidFill>
                    <a:latin typeface="+mn-lt"/>
                  </a:rPr>
                  <a:t> tố </a:t>
                </a:r>
                <a:r>
                  <a:rPr lang="en-US" sz="1800" dirty="0" err="1">
                    <a:solidFill>
                      <a:srgbClr val="512421"/>
                    </a:solidFill>
                    <a:latin typeface="+mn-lt"/>
                  </a:rPr>
                  <a:t>hình</a:t>
                </a:r>
                <a:r>
                  <a:rPr lang="en-US" sz="1800" dirty="0">
                    <a:solidFill>
                      <a:srgbClr val="512421"/>
                    </a:solidFill>
                    <a:latin typeface="+mn-lt"/>
                  </a:rPr>
                  <a:t> thành</a:t>
                </a:r>
              </a:p>
              <a:p>
                <a:pPr algn="ctr"/>
                <a:r>
                  <a:rPr lang="en-US" sz="1800" dirty="0">
                    <a:solidFill>
                      <a:srgbClr val="512421"/>
                    </a:solidFill>
                    <a:latin typeface="+mn-lt"/>
                  </a:rPr>
                  <a:t>  </a:t>
                </a:r>
              </a:p>
            </p:txBody>
          </p:sp>
          <p:sp>
            <p:nvSpPr>
              <p:cNvPr id="44" name="Text Placeholder 1"/>
              <p:cNvSpPr txBox="1">
                <a:spLocks/>
              </p:cNvSpPr>
              <p:nvPr/>
            </p:nvSpPr>
            <p:spPr>
              <a:xfrm>
                <a:off x="5278365" y="2844642"/>
                <a:ext cx="1655908" cy="72424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b="0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n-ea"/>
                    <a:cs typeface="Arial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>
                  <a:solidFill>
                    <a:srgbClr val="512421"/>
                  </a:solidFill>
                  <a:latin typeface="+mn-lt"/>
                </a:endParaRPr>
              </a:p>
            </p:txBody>
          </p:sp>
        </p:grpSp>
        <p:pic>
          <p:nvPicPr>
            <p:cNvPr id="3078" name="Picture 6" descr="Garden soil icon cartoon style Royalty Free Vector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44" b="74815" l="1400" r="99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31822" y="2182117"/>
              <a:ext cx="2764232" cy="2985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Arrow Connector 15"/>
          <p:cNvCxnSpPr>
            <a:stCxn id="3078" idx="3"/>
          </p:cNvCxnSpPr>
          <p:nvPr/>
        </p:nvCxnSpPr>
        <p:spPr>
          <a:xfrm flipH="1" flipV="1">
            <a:off x="3493008" y="3389152"/>
            <a:ext cx="1054959" cy="46803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528610" y="4847903"/>
            <a:ext cx="1076219" cy="46553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374400" y="3397477"/>
            <a:ext cx="1054959" cy="46803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354717" y="4847903"/>
            <a:ext cx="1076219" cy="46553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"/>
          <p:cNvSpPr txBox="1">
            <a:spLocks/>
          </p:cNvSpPr>
          <p:nvPr/>
        </p:nvSpPr>
        <p:spPr>
          <a:xfrm>
            <a:off x="1850628" y="2937685"/>
            <a:ext cx="1920425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  <a:latin typeface="+mn-lt"/>
              </a:rPr>
              <a:t>Đá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mẹ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" name="Text Placeholder 1"/>
          <p:cNvSpPr txBox="1">
            <a:spLocks/>
          </p:cNvSpPr>
          <p:nvPr/>
        </p:nvSpPr>
        <p:spPr>
          <a:xfrm>
            <a:off x="1850628" y="4987752"/>
            <a:ext cx="1920425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C00000"/>
                </a:solidFill>
                <a:latin typeface="+mn-lt"/>
              </a:rPr>
              <a:t>Khí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hậu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5" name="Text Placeholder 1"/>
          <p:cNvSpPr txBox="1">
            <a:spLocks/>
          </p:cNvSpPr>
          <p:nvPr/>
        </p:nvSpPr>
        <p:spPr>
          <a:xfrm>
            <a:off x="8152063" y="2950786"/>
            <a:ext cx="1920425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C00000"/>
                </a:solidFill>
                <a:latin typeface="+mn-lt"/>
              </a:rPr>
              <a:t>Sinh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vật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6" name="Text Placeholder 1"/>
          <p:cNvSpPr txBox="1">
            <a:spLocks/>
          </p:cNvSpPr>
          <p:nvPr/>
        </p:nvSpPr>
        <p:spPr>
          <a:xfrm>
            <a:off x="8243002" y="4969332"/>
            <a:ext cx="1920425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C00000"/>
                </a:solidFill>
                <a:latin typeface="+mn-lt"/>
              </a:rPr>
              <a:t>Địa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hình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>
            <a:stCxn id="10" idx="4"/>
          </p:cNvCxnSpPr>
          <p:nvPr/>
        </p:nvCxnSpPr>
        <p:spPr>
          <a:xfrm>
            <a:off x="5972774" y="5749751"/>
            <a:ext cx="0" cy="326584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1"/>
          <p:cNvSpPr txBox="1">
            <a:spLocks/>
          </p:cNvSpPr>
          <p:nvPr/>
        </p:nvSpPr>
        <p:spPr>
          <a:xfrm>
            <a:off x="5268900" y="5906535"/>
            <a:ext cx="1920425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C00000"/>
                </a:solidFill>
                <a:latin typeface="+mn-lt"/>
              </a:rPr>
              <a:t>Thời gian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94893" y="3972479"/>
            <a:ext cx="621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Đá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mẹ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5">
                    <a:lumMod val="75000"/>
                  </a:schemeClr>
                </a:solidFill>
              </a:rPr>
              <a:t>khác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 nhau 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đất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khác nhau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46641" y="3541434"/>
            <a:ext cx="621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Teardrop 17">
            <a:extLst>
              <a:ext uri="{FF2B5EF4-FFF2-40B4-BE49-F238E27FC236}">
                <a16:creationId xmlns:a16="http://schemas.microsoft.com/office/drawing/2014/main" id="{04CFE412-7B77-4FD8-A796-DE7E55B89403}"/>
              </a:ext>
            </a:extLst>
          </p:cNvPr>
          <p:cNvSpPr/>
          <p:nvPr/>
        </p:nvSpPr>
        <p:spPr>
          <a:xfrm rot="18900000">
            <a:off x="1315324" y="5020784"/>
            <a:ext cx="576249" cy="585303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279474" y="5505710"/>
            <a:ext cx="514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tạo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thuận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lợi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hoặc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-253800" y="5889392"/>
            <a:ext cx="621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phân giải </a:t>
            </a:r>
            <a:r>
              <a:rPr lang="vi-VN" sz="2800">
                <a:solidFill>
                  <a:schemeClr val="accent5">
                    <a:lumMod val="75000"/>
                  </a:schemeClr>
                </a:solidFill>
              </a:rPr>
              <a:t>chất 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khoáng, </a:t>
            </a:r>
            <a:r>
              <a:rPr lang="vi-VN" sz="2800">
                <a:solidFill>
                  <a:schemeClr val="accent5">
                    <a:lumMod val="75000"/>
                  </a:schemeClr>
                </a:solidFill>
              </a:rPr>
              <a:t>hữu cơ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 trong đất</a:t>
            </a:r>
            <a:r>
              <a:rPr lang="vi-VN" sz="280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http://t1.gstatic.com/licensed-image?q=tbn:ANd9GcSvAqAPfTNxvmynmLQyp_6gJbebfo5fTeoXD4MkpwOuZ1jcioWX7sFZYB1Un2orXT279v7-f04qmBXOtYEecU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322" y="2649747"/>
            <a:ext cx="1717779" cy="11449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566425" y="3611386"/>
            <a:ext cx="477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sinh ra thành phần </a:t>
            </a:r>
            <a:r>
              <a:rPr lang="vi-VN" sz="2800" dirty="0">
                <a:solidFill>
                  <a:srgbClr val="FF0000"/>
                </a:solidFill>
              </a:rPr>
              <a:t>hữu cơ </a:t>
            </a:r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cho đất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8" r="92889">
                        <a14:foregroundMark x1="47556" y1="74667" x2="47556" y2="74667"/>
                        <a14:foregroundMark x1="72889" y1="48889" x2="72889" y2="48889"/>
                        <a14:foregroundMark x1="72889" y1="39111" x2="72889" y2="39111"/>
                        <a14:foregroundMark x1="74222" y1="28444" x2="74222" y2="28444"/>
                        <a14:foregroundMark x1="74222" y1="15556" x2="74222" y2="1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458" y="4817205"/>
            <a:ext cx="928949" cy="928949"/>
          </a:xfrm>
          <a:prstGeom prst="rect">
            <a:avLst/>
          </a:prstGeom>
        </p:spPr>
      </p:pic>
      <p:pic>
        <p:nvPicPr>
          <p:cNvPr id="6150" name="Picture 6" descr="Green mountain icon stock vector. Illustration of symbol - 9797537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24" y="4237468"/>
            <a:ext cx="2090091" cy="209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416938" y="5452353"/>
            <a:ext cx="462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Ảnh hưởng </a:t>
            </a:r>
            <a:r>
              <a:rPr lang="vi-VN" sz="2800">
                <a:solidFill>
                  <a:schemeClr val="accent5">
                    <a:lumMod val="75000"/>
                  </a:schemeClr>
                </a:solidFill>
              </a:rPr>
              <a:t>độ </a:t>
            </a:r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dày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16938" y="5831803"/>
            <a:ext cx="4111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độ phì của đất.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89630" y="6394714"/>
            <a:ext cx="475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thời gian lâu </a:t>
            </a:r>
            <a:r>
              <a:rPr lang="vi-VN" sz="2800">
                <a:solidFill>
                  <a:schemeClr val="accent5">
                    <a:lumMod val="75000"/>
                  </a:schemeClr>
                </a:solidFill>
              </a:rPr>
              <a:t>thì 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tầng </a:t>
            </a:r>
            <a:r>
              <a:rPr lang="vi-VN" sz="2800">
                <a:solidFill>
                  <a:schemeClr val="accent5">
                    <a:lumMod val="75000"/>
                  </a:schemeClr>
                </a:solidFill>
              </a:rPr>
              <a:t>đất </a:t>
            </a:r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dày hơn.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8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6811992" y="5603302"/>
            <a:ext cx="889522" cy="880242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163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3751187" y="222356"/>
            <a:ext cx="41134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C00000"/>
                </a:solidFill>
              </a:rPr>
              <a:t>EM HÃY NHỚ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6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489150" y="73502"/>
            <a:ext cx="1100709" cy="121628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3" name="Picture 2" descr="Notebook - Free business ico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55" y="86416"/>
            <a:ext cx="1322642" cy="13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7381932" y="1"/>
            <a:ext cx="4339151" cy="1319948"/>
            <a:chOff x="7381932" y="0"/>
            <a:chExt cx="4339151" cy="1426589"/>
          </a:xfrm>
        </p:grpSpPr>
        <p:pic>
          <p:nvPicPr>
            <p:cNvPr id="69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8577833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381932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933670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ectangle 71"/>
          <p:cNvSpPr/>
          <p:nvPr/>
        </p:nvSpPr>
        <p:spPr>
          <a:xfrm>
            <a:off x="520907" y="1354509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29239" y="1475129"/>
            <a:ext cx="11525141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dirty="0"/>
              <a:t>3</a:t>
            </a:r>
            <a:r>
              <a:rPr lang="en-US" sz="4000" dirty="0"/>
              <a:t>.	</a:t>
            </a:r>
            <a:r>
              <a:rPr lang="vi-VN" sz="4000" dirty="0"/>
              <a:t>Các nhân tố hình thành đất </a:t>
            </a:r>
            <a:r>
              <a:rPr lang="vi-VN" sz="4000" dirty="0">
                <a:solidFill>
                  <a:srgbClr val="FF0000"/>
                </a:solidFill>
              </a:rPr>
              <a:t>(5 nhân tố)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6" grpId="0"/>
      <p:bldP spid="59" grpId="0"/>
      <p:bldP spid="35" grpId="0"/>
      <p:bldP spid="45" grpId="0"/>
      <p:bldP spid="47" grpId="0" animBg="1"/>
      <p:bldP spid="49" grpId="0"/>
      <p:bldP spid="53" grpId="0"/>
      <p:bldP spid="58" grpId="0"/>
      <p:bldP spid="65" grpId="0"/>
      <p:bldP spid="66" grpId="0"/>
      <p:bldP spid="67" grpId="0"/>
      <p:bldP spid="68" grpId="0" animBg="1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F4EDA-DEC7-42AF-A7C9-E0AD1A8A44EF}"/>
              </a:ext>
            </a:extLst>
          </p:cNvPr>
          <p:cNvSpPr/>
          <p:nvPr/>
        </p:nvSpPr>
        <p:spPr>
          <a:xfrm>
            <a:off x="298452" y="78042"/>
            <a:ext cx="2129788" cy="7143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7A79A-65E7-46F3-9D0F-7A9E538CC9A4}"/>
              </a:ext>
            </a:extLst>
          </p:cNvPr>
          <p:cNvSpPr txBox="1"/>
          <p:nvPr/>
        </p:nvSpPr>
        <p:spPr>
          <a:xfrm>
            <a:off x="493078" y="112058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 mẹ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1BD1E6D-42D7-417A-A707-5B964034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5"/>
          <a:stretch>
            <a:fillRect/>
          </a:stretch>
        </p:blipFill>
        <p:spPr bwMode="auto">
          <a:xfrm>
            <a:off x="1622351" y="2517712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4E55A4B-15D4-45D3-A3DA-1A479CAD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5"/>
          <a:stretch>
            <a:fillRect/>
          </a:stretch>
        </p:blipFill>
        <p:spPr bwMode="auto">
          <a:xfrm>
            <a:off x="6594401" y="2529779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53F799F-C6F1-4CC0-A85C-046CD07A9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596" y="5425408"/>
            <a:ext cx="372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FFCC"/>
                    </a:gs>
                    <a:gs pos="50000">
                      <a:schemeClr val="bg1"/>
                    </a:gs>
                    <a:gs pos="100000">
                      <a:srgbClr val="CC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3.1. Đá mẹ là granit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36C4DD2-7760-4C66-900D-65005EC23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927" y="5350729"/>
            <a:ext cx="377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FFCC"/>
                    </a:gs>
                    <a:gs pos="50000">
                      <a:schemeClr val="bg1"/>
                    </a:gs>
                    <a:gs pos="100000">
                      <a:srgbClr val="CC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3.2. Đá mẹ là badan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C66FF3C-9AA1-4A7A-A227-F57898F09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971" y="1447726"/>
            <a:ext cx="4038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33CC"/>
                </a:solidFill>
              </a:rPr>
              <a:t>Đất màu xám, ít dinh dưỡng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646890F3-DA16-4F70-9E67-4D7DC9299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821" y="1447854"/>
            <a:ext cx="4343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33CC"/>
                </a:solidFill>
              </a:rPr>
              <a:t>Đất màu nâu đỏ, nhiều dinh dưỡng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8B5838C7-304B-4D3B-B822-F68208B6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5823823"/>
            <a:ext cx="10800080" cy="9042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Là nguồn gốc sinh ra thành phần khoáng trong đất</a:t>
            </a: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2A4CCC1D-38E0-4600-9C97-21B6D819EF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6271" y="2007044"/>
            <a:ext cx="0" cy="533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EF911D8A-74E9-4997-A191-1BA7AD926E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81301" y="2017677"/>
            <a:ext cx="0" cy="533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83E02A55-AA59-4264-B940-85B633E43785}"/>
              </a:ext>
            </a:extLst>
          </p:cNvPr>
          <p:cNvGrpSpPr>
            <a:grpSpLocks/>
          </p:cNvGrpSpPr>
          <p:nvPr/>
        </p:nvGrpSpPr>
        <p:grpSpPr bwMode="auto">
          <a:xfrm>
            <a:off x="3494386" y="1909444"/>
            <a:ext cx="7812088" cy="4876800"/>
            <a:chOff x="528" y="144"/>
            <a:chExt cx="4921" cy="3072"/>
          </a:xfrm>
        </p:grpSpPr>
        <p:pic>
          <p:nvPicPr>
            <p:cNvPr id="22" name="Picture 4" descr="29">
              <a:extLst>
                <a:ext uri="{FF2B5EF4-FFF2-40B4-BE49-F238E27FC236}">
                  <a16:creationId xmlns:a16="http://schemas.microsoft.com/office/drawing/2014/main" id="{A89A53DF-4A82-4662-A0B5-77B18DF52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88"/>
            <a:stretch>
              <a:fillRect/>
            </a:stretch>
          </p:blipFill>
          <p:spPr bwMode="auto">
            <a:xfrm>
              <a:off x="528" y="240"/>
              <a:ext cx="1344" cy="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54A3CC32-4E9D-40E7-8E5B-CA4A9159F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976"/>
              <a:ext cx="297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i="1">
                  <a:solidFill>
                    <a:srgbClr val="0070C0"/>
                  </a:solidFill>
                </a:rPr>
                <a:t>Hình 3.3. Tác động của khí hậu trong việc hình thành đất</a:t>
              </a:r>
            </a:p>
          </p:txBody>
        </p:sp>
        <p:pic>
          <p:nvPicPr>
            <p:cNvPr id="24" name="Picture 7" descr="29">
              <a:extLst>
                <a:ext uri="{FF2B5EF4-FFF2-40B4-BE49-F238E27FC236}">
                  <a16:creationId xmlns:a16="http://schemas.microsoft.com/office/drawing/2014/main" id="{DDCE878E-5A28-4DE0-8A42-5C148DF7C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0" t="-3543" r="35623"/>
            <a:stretch>
              <a:fillRect/>
            </a:stretch>
          </p:blipFill>
          <p:spPr bwMode="auto">
            <a:xfrm>
              <a:off x="2304" y="144"/>
              <a:ext cx="1392" cy="2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29">
              <a:extLst>
                <a:ext uri="{FF2B5EF4-FFF2-40B4-BE49-F238E27FC236}">
                  <a16:creationId xmlns:a16="http://schemas.microsoft.com/office/drawing/2014/main" id="{7AF97C06-3066-4EB9-A03F-B0CF7B516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55"/>
            <a:stretch>
              <a:fillRect/>
            </a:stretch>
          </p:blipFill>
          <p:spPr bwMode="auto">
            <a:xfrm>
              <a:off x="4128" y="240"/>
              <a:ext cx="1321" cy="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Line 10">
            <a:extLst>
              <a:ext uri="{FF2B5EF4-FFF2-40B4-BE49-F238E27FC236}">
                <a16:creationId xmlns:a16="http://schemas.microsoft.com/office/drawing/2014/main" id="{D1B1A503-C083-4873-B4D9-C1003D6DD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5786" y="2113238"/>
            <a:ext cx="6858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F7E15A7D-8B2F-4171-853B-1762B8948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9586" y="2799038"/>
            <a:ext cx="5334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28379FB-F855-444A-B64A-93C48285908F}"/>
              </a:ext>
            </a:extLst>
          </p:cNvPr>
          <p:cNvSpPr/>
          <p:nvPr/>
        </p:nvSpPr>
        <p:spPr>
          <a:xfrm>
            <a:off x="328932" y="93267"/>
            <a:ext cx="2129788" cy="7143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C3CE1B-AA6D-416E-BD35-C1A8C2131D2A}"/>
              </a:ext>
            </a:extLst>
          </p:cNvPr>
          <p:cNvSpPr txBox="1"/>
          <p:nvPr/>
        </p:nvSpPr>
        <p:spPr>
          <a:xfrm>
            <a:off x="478295" y="71756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80572-F1E2-4EB3-8241-A5808C74CE62}"/>
              </a:ext>
            </a:extLst>
          </p:cNvPr>
          <p:cNvSpPr txBox="1"/>
          <p:nvPr/>
        </p:nvSpPr>
        <p:spPr>
          <a:xfrm>
            <a:off x="104261" y="917042"/>
            <a:ext cx="12218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quá trình phân giải chất khoáng, chất hữu cơ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1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A7A79A-65E7-46F3-9D0F-7A9E538CC9A4}"/>
              </a:ext>
            </a:extLst>
          </p:cNvPr>
          <p:cNvSpPr txBox="1"/>
          <p:nvPr/>
        </p:nvSpPr>
        <p:spPr>
          <a:xfrm>
            <a:off x="1165225" y="209399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tố hình thành đất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83B5F-613A-4DED-BDFD-11DCC8F0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67" y="1636764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CB5E8D-456F-4414-AD17-1302E727C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695" y="6405244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i="1">
                <a:solidFill>
                  <a:srgbClr val="0070C0"/>
                </a:solidFill>
              </a:rPr>
              <a:t>Hình 3.4. Sinh vật trong đất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580DA-A211-4C58-8625-F6893688BC08}"/>
              </a:ext>
            </a:extLst>
          </p:cNvPr>
          <p:cNvSpPr txBox="1"/>
          <p:nvPr/>
        </p:nvSpPr>
        <p:spPr>
          <a:xfrm>
            <a:off x="183233" y="945274"/>
            <a:ext cx="9475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nguồn gốc sinh ra thành phần hữu cơ </a:t>
            </a:r>
          </a:p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BAA6DB-1E5D-4F11-8CC3-0D72045D659C}"/>
              </a:ext>
            </a:extLst>
          </p:cNvPr>
          <p:cNvSpPr/>
          <p:nvPr/>
        </p:nvSpPr>
        <p:spPr>
          <a:xfrm>
            <a:off x="328932" y="93267"/>
            <a:ext cx="2485388" cy="7143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97EFF-0992-436B-9932-26DE794AD890}"/>
              </a:ext>
            </a:extLst>
          </p:cNvPr>
          <p:cNvSpPr txBox="1"/>
          <p:nvPr/>
        </p:nvSpPr>
        <p:spPr>
          <a:xfrm>
            <a:off x="478295" y="71756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</a:t>
            </a:r>
          </a:p>
        </p:txBody>
      </p:sp>
    </p:spTree>
    <p:extLst>
      <p:ext uri="{BB962C8B-B14F-4D97-AF65-F5344CB8AC3E}">
        <p14:creationId xmlns:p14="http://schemas.microsoft.com/office/powerpoint/2010/main" val="27802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458" y="-112897"/>
            <a:ext cx="2542309" cy="1325563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rgbClr val="C00000"/>
                </a:solidFill>
              </a:rPr>
              <a:t>Mở đầu 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2563" y="0"/>
            <a:ext cx="105737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84112" y="2481415"/>
            <a:ext cx="5288297" cy="762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665431" y="4302105"/>
            <a:ext cx="1586342" cy="824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512421"/>
                </a:solidFill>
              </a:rPr>
              <a:t>Phát</a:t>
            </a:r>
            <a:endParaRPr lang="en-US" sz="3200" dirty="0">
              <a:solidFill>
                <a:srgbClr val="51242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512421"/>
                </a:solidFill>
              </a:rPr>
              <a:t> </a:t>
            </a:r>
            <a:r>
              <a:rPr lang="en-US" sz="3200" dirty="0" err="1">
                <a:solidFill>
                  <a:srgbClr val="512421"/>
                </a:solidFill>
              </a:rPr>
              <a:t>biểu</a:t>
            </a:r>
            <a:endParaRPr lang="en-US" sz="3200" dirty="0">
              <a:solidFill>
                <a:srgbClr val="51242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066867" y="4299915"/>
            <a:ext cx="2038571" cy="824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512421"/>
                </a:solidFill>
              </a:rPr>
              <a:t>Theo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512421"/>
                </a:solidFill>
              </a:rPr>
              <a:t> </a:t>
            </a:r>
            <a:r>
              <a:rPr lang="en-US" sz="3200" dirty="0" err="1">
                <a:solidFill>
                  <a:srgbClr val="512421"/>
                </a:solidFill>
              </a:rPr>
              <a:t>vòng</a:t>
            </a:r>
            <a:r>
              <a:rPr lang="en-US" sz="3200" dirty="0">
                <a:solidFill>
                  <a:srgbClr val="512421"/>
                </a:solidFill>
              </a:rPr>
              <a:t> </a:t>
            </a:r>
            <a:r>
              <a:rPr lang="en-US" sz="3200" dirty="0" err="1">
                <a:solidFill>
                  <a:srgbClr val="512421"/>
                </a:solidFill>
              </a:rPr>
              <a:t>tròn</a:t>
            </a:r>
            <a:endParaRPr lang="en-US" sz="3200" dirty="0">
              <a:solidFill>
                <a:srgbClr val="51242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079302" y="4312537"/>
            <a:ext cx="2112698" cy="824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512421"/>
                </a:solidFill>
              </a:rPr>
              <a:t>1 </a:t>
            </a:r>
            <a:r>
              <a:rPr lang="en-US" sz="3200" dirty="0" err="1">
                <a:solidFill>
                  <a:srgbClr val="512421"/>
                </a:solidFill>
              </a:rPr>
              <a:t>câu</a:t>
            </a:r>
            <a:r>
              <a:rPr lang="en-US" sz="3200" dirty="0">
                <a:solidFill>
                  <a:srgbClr val="512421"/>
                </a:solidFill>
              </a:rPr>
              <a:t>/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rgbClr val="512421"/>
                </a:solidFill>
              </a:rPr>
              <a:t>Lượt</a:t>
            </a:r>
            <a:r>
              <a:rPr lang="en-US" sz="3200" dirty="0">
                <a:solidFill>
                  <a:srgbClr val="512421"/>
                </a:solidFill>
              </a:rPr>
              <a:t>/ </a:t>
            </a:r>
            <a:r>
              <a:rPr lang="en-US" sz="3200" dirty="0" err="1">
                <a:solidFill>
                  <a:srgbClr val="512421"/>
                </a:solidFill>
              </a:rPr>
              <a:t>nhóm</a:t>
            </a:r>
            <a:r>
              <a:rPr lang="en-US" sz="3200" dirty="0">
                <a:solidFill>
                  <a:srgbClr val="512421"/>
                </a:solidFill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348255" y="2727485"/>
            <a:ext cx="1557020" cy="1221284"/>
            <a:chOff x="6747067" y="2581096"/>
            <a:chExt cx="1557020" cy="1221284"/>
          </a:xfrm>
        </p:grpSpPr>
        <p:grpSp>
          <p:nvGrpSpPr>
            <p:cNvPr id="4" name="Group 3"/>
            <p:cNvGrpSpPr/>
            <p:nvPr/>
          </p:nvGrpSpPr>
          <p:grpSpPr>
            <a:xfrm>
              <a:off x="6941609" y="2743671"/>
              <a:ext cx="1187656" cy="939708"/>
              <a:chOff x="6953637" y="2737358"/>
              <a:chExt cx="1187656" cy="939708"/>
            </a:xfrm>
          </p:grpSpPr>
          <p:sp>
            <p:nvSpPr>
              <p:cNvPr id="22" name="Round Same Side Corner Rectangle 8">
                <a:extLst>
                  <a:ext uri="{FF2B5EF4-FFF2-40B4-BE49-F238E27FC236}">
                    <a16:creationId xmlns:a16="http://schemas.microsoft.com/office/drawing/2014/main" id="{DB67113F-D303-42DA-95BD-610BBED8BE92}"/>
                  </a:ext>
                </a:extLst>
              </p:cNvPr>
              <p:cNvSpPr/>
              <p:nvPr/>
            </p:nvSpPr>
            <p:spPr>
              <a:xfrm>
                <a:off x="6953637" y="2740414"/>
                <a:ext cx="251302" cy="661867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rgbClr val="FFD30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Round Same Side Corner Rectangle 20">
                <a:extLst>
                  <a:ext uri="{FF2B5EF4-FFF2-40B4-BE49-F238E27FC236}">
                    <a16:creationId xmlns:a16="http://schemas.microsoft.com/office/drawing/2014/main" id="{64493E6A-B33B-4279-A44A-DC445D86772A}"/>
                  </a:ext>
                </a:extLst>
              </p:cNvPr>
              <p:cNvSpPr/>
              <p:nvPr/>
            </p:nvSpPr>
            <p:spPr>
              <a:xfrm rot="10800000">
                <a:off x="7540801" y="2737358"/>
                <a:ext cx="313136" cy="667981"/>
              </a:xfrm>
              <a:custGeom>
                <a:avLst/>
                <a:gdLst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521281 w 1856332"/>
                  <a:gd name="connsiteY2" fmla="*/ 3174669 h 3959924"/>
                  <a:gd name="connsiteX3" fmla="*/ 466697 w 1856332"/>
                  <a:gd name="connsiteY3" fmla="*/ 3144149 h 3959924"/>
                  <a:gd name="connsiteX4" fmla="*/ 8303 w 1856332"/>
                  <a:gd name="connsiteY4" fmla="*/ 1942070 h 3959924"/>
                  <a:gd name="connsiteX5" fmla="*/ 81139 w 1856332"/>
                  <a:gd name="connsiteY5" fmla="*/ 1779444 h 3959924"/>
                  <a:gd name="connsiteX6" fmla="*/ 243764 w 1856332"/>
                  <a:gd name="connsiteY6" fmla="*/ 1852280 h 3959924"/>
                  <a:gd name="connsiteX7" fmla="*/ 504770 w 1856332"/>
                  <a:gd name="connsiteY7" fmla="*/ 2536736 h 3959924"/>
                  <a:gd name="connsiteX8" fmla="*/ 555637 w 1856332"/>
                  <a:gd name="connsiteY8" fmla="*/ 2536736 h 3959924"/>
                  <a:gd name="connsiteX9" fmla="*/ 226299 w 1856332"/>
                  <a:gd name="connsiteY9" fmla="*/ 1210417 h 3959924"/>
                  <a:gd name="connsiteX10" fmla="*/ 551784 w 1856332"/>
                  <a:gd name="connsiteY10" fmla="*/ 1210417 h 3959924"/>
                  <a:gd name="connsiteX11" fmla="*/ 551784 w 1856332"/>
                  <a:gd name="connsiteY11" fmla="*/ 168335 h 3959924"/>
                  <a:gd name="connsiteX12" fmla="*/ 720119 w 1856332"/>
                  <a:gd name="connsiteY12" fmla="*/ 0 h 3959924"/>
                  <a:gd name="connsiteX13" fmla="*/ 888454 w 1856332"/>
                  <a:gd name="connsiteY13" fmla="*/ 168335 h 3959924"/>
                  <a:gd name="connsiteX14" fmla="*/ 888454 w 1856332"/>
                  <a:gd name="connsiteY14" fmla="*/ 1210417 h 3959924"/>
                  <a:gd name="connsiteX15" fmla="*/ 968040 w 1856332"/>
                  <a:gd name="connsiteY15" fmla="*/ 1210417 h 3959924"/>
                  <a:gd name="connsiteX16" fmla="*/ 968040 w 1856332"/>
                  <a:gd name="connsiteY16" fmla="*/ 168335 h 3959924"/>
                  <a:gd name="connsiteX17" fmla="*/ 1136375 w 1856332"/>
                  <a:gd name="connsiteY17" fmla="*/ 0 h 3959924"/>
                  <a:gd name="connsiteX18" fmla="*/ 1304710 w 1856332"/>
                  <a:gd name="connsiteY18" fmla="*/ 168335 h 3959924"/>
                  <a:gd name="connsiteX19" fmla="*/ 1304710 w 1856332"/>
                  <a:gd name="connsiteY19" fmla="*/ 1210417 h 3959924"/>
                  <a:gd name="connsiteX20" fmla="*/ 1631589 w 1856332"/>
                  <a:gd name="connsiteY20" fmla="*/ 1210417 h 3959924"/>
                  <a:gd name="connsiteX21" fmla="*/ 1302251 w 1856332"/>
                  <a:gd name="connsiteY21" fmla="*/ 2536736 h 3959924"/>
                  <a:gd name="connsiteX22" fmla="*/ 1351562 w 1856332"/>
                  <a:gd name="connsiteY22" fmla="*/ 2536736 h 3959924"/>
                  <a:gd name="connsiteX23" fmla="*/ 1612568 w 1856332"/>
                  <a:gd name="connsiteY23" fmla="*/ 1852280 h 3959924"/>
                  <a:gd name="connsiteX24" fmla="*/ 1775193 w 1856332"/>
                  <a:gd name="connsiteY24" fmla="*/ 1779444 h 3959924"/>
                  <a:gd name="connsiteX25" fmla="*/ 1848029 w 1856332"/>
                  <a:gd name="connsiteY25" fmla="*/ 1942070 h 3959924"/>
                  <a:gd name="connsiteX26" fmla="*/ 1389635 w 1856332"/>
                  <a:gd name="connsiteY26" fmla="*/ 3144149 h 3959924"/>
                  <a:gd name="connsiteX27" fmla="*/ 1344732 w 1856332"/>
                  <a:gd name="connsiteY27" fmla="*/ 3176282 h 3959924"/>
                  <a:gd name="connsiteX28" fmla="*/ 1228565 w 1856332"/>
                  <a:gd name="connsiteY28" fmla="*/ 3214674 h 3959924"/>
                  <a:gd name="connsiteX29" fmla="*/ 925623 w 1856332"/>
                  <a:gd name="connsiteY29" fmla="*/ 3959924 h 3959924"/>
                  <a:gd name="connsiteX30" fmla="*/ 601623 w 1856332"/>
                  <a:gd name="connsiteY30" fmla="*/ 3635924 h 3959924"/>
                  <a:gd name="connsiteX31" fmla="*/ 925623 w 1856332"/>
                  <a:gd name="connsiteY31" fmla="*/ 3311924 h 3959924"/>
                  <a:gd name="connsiteX32" fmla="*/ 1249623 w 1856332"/>
                  <a:gd name="connsiteY32" fmla="*/ 3635924 h 3959924"/>
                  <a:gd name="connsiteX33" fmla="*/ 925623 w 1856332"/>
                  <a:gd name="connsiteY33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344732 w 1856332"/>
                  <a:gd name="connsiteY26" fmla="*/ 3176282 h 3959924"/>
                  <a:gd name="connsiteX27" fmla="*/ 1228565 w 1856332"/>
                  <a:gd name="connsiteY27" fmla="*/ 3214674 h 3959924"/>
                  <a:gd name="connsiteX28" fmla="*/ 925623 w 1856332"/>
                  <a:gd name="connsiteY28" fmla="*/ 3959924 h 3959924"/>
                  <a:gd name="connsiteX29" fmla="*/ 601623 w 1856332"/>
                  <a:gd name="connsiteY29" fmla="*/ 3635924 h 3959924"/>
                  <a:gd name="connsiteX30" fmla="*/ 925623 w 1856332"/>
                  <a:gd name="connsiteY30" fmla="*/ 3311924 h 3959924"/>
                  <a:gd name="connsiteX31" fmla="*/ 1249623 w 1856332"/>
                  <a:gd name="connsiteY31" fmla="*/ 3635924 h 3959924"/>
                  <a:gd name="connsiteX32" fmla="*/ 925623 w 1856332"/>
                  <a:gd name="connsiteY32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344732 w 1856332"/>
                  <a:gd name="connsiteY26" fmla="*/ 3176282 h 3959924"/>
                  <a:gd name="connsiteX27" fmla="*/ 1228565 w 1856332"/>
                  <a:gd name="connsiteY27" fmla="*/ 3214674 h 3959924"/>
                  <a:gd name="connsiteX28" fmla="*/ 925623 w 1856332"/>
                  <a:gd name="connsiteY28" fmla="*/ 3959924 h 3959924"/>
                  <a:gd name="connsiteX29" fmla="*/ 601623 w 1856332"/>
                  <a:gd name="connsiteY29" fmla="*/ 3635924 h 3959924"/>
                  <a:gd name="connsiteX30" fmla="*/ 925623 w 1856332"/>
                  <a:gd name="connsiteY30" fmla="*/ 3311924 h 3959924"/>
                  <a:gd name="connsiteX31" fmla="*/ 1249623 w 1856332"/>
                  <a:gd name="connsiteY31" fmla="*/ 3635924 h 3959924"/>
                  <a:gd name="connsiteX32" fmla="*/ 925623 w 1856332"/>
                  <a:gd name="connsiteY32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228565 w 1856332"/>
                  <a:gd name="connsiteY26" fmla="*/ 3214674 h 3959924"/>
                  <a:gd name="connsiteX27" fmla="*/ 925623 w 1856332"/>
                  <a:gd name="connsiteY27" fmla="*/ 3959924 h 3959924"/>
                  <a:gd name="connsiteX28" fmla="*/ 601623 w 1856332"/>
                  <a:gd name="connsiteY28" fmla="*/ 3635924 h 3959924"/>
                  <a:gd name="connsiteX29" fmla="*/ 925623 w 1856332"/>
                  <a:gd name="connsiteY29" fmla="*/ 3311924 h 3959924"/>
                  <a:gd name="connsiteX30" fmla="*/ 1249623 w 1856332"/>
                  <a:gd name="connsiteY30" fmla="*/ 3635924 h 3959924"/>
                  <a:gd name="connsiteX31" fmla="*/ 925623 w 1856332"/>
                  <a:gd name="connsiteY31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228565 w 1856332"/>
                  <a:gd name="connsiteY26" fmla="*/ 3214674 h 3959924"/>
                  <a:gd name="connsiteX27" fmla="*/ 925623 w 1856332"/>
                  <a:gd name="connsiteY27" fmla="*/ 3959924 h 3959924"/>
                  <a:gd name="connsiteX28" fmla="*/ 601623 w 1856332"/>
                  <a:gd name="connsiteY28" fmla="*/ 3635924 h 3959924"/>
                  <a:gd name="connsiteX29" fmla="*/ 925623 w 1856332"/>
                  <a:gd name="connsiteY29" fmla="*/ 3311924 h 3959924"/>
                  <a:gd name="connsiteX30" fmla="*/ 1249623 w 1856332"/>
                  <a:gd name="connsiteY30" fmla="*/ 3635924 h 3959924"/>
                  <a:gd name="connsiteX31" fmla="*/ 925623 w 1856332"/>
                  <a:gd name="connsiteY31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228565 w 1856332"/>
                  <a:gd name="connsiteY26" fmla="*/ 3214674 h 3959924"/>
                  <a:gd name="connsiteX27" fmla="*/ 925623 w 1856332"/>
                  <a:gd name="connsiteY27" fmla="*/ 3959924 h 3959924"/>
                  <a:gd name="connsiteX28" fmla="*/ 601623 w 1856332"/>
                  <a:gd name="connsiteY28" fmla="*/ 3635924 h 3959924"/>
                  <a:gd name="connsiteX29" fmla="*/ 925623 w 1856332"/>
                  <a:gd name="connsiteY29" fmla="*/ 3311924 h 3959924"/>
                  <a:gd name="connsiteX30" fmla="*/ 1249623 w 1856332"/>
                  <a:gd name="connsiteY30" fmla="*/ 3635924 h 3959924"/>
                  <a:gd name="connsiteX31" fmla="*/ 925623 w 1856332"/>
                  <a:gd name="connsiteY31" fmla="*/ 3959924 h 395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56332" h="3959924">
                    <a:moveTo>
                      <a:pt x="1228565" y="3214674"/>
                    </a:moveTo>
                    <a:lnTo>
                      <a:pt x="622681" y="3214674"/>
                    </a:lnTo>
                    <a:cubicBezTo>
                      <a:pt x="495703" y="3202920"/>
                      <a:pt x="501057" y="3225622"/>
                      <a:pt x="466697" y="3144149"/>
                    </a:cubicBezTo>
                    <a:lnTo>
                      <a:pt x="8303" y="1942070"/>
                    </a:lnTo>
                    <a:cubicBezTo>
                      <a:pt x="-16491" y="1877049"/>
                      <a:pt x="16118" y="1804239"/>
                      <a:pt x="81139" y="1779444"/>
                    </a:cubicBezTo>
                    <a:cubicBezTo>
                      <a:pt x="146160" y="1754650"/>
                      <a:pt x="218970" y="1787259"/>
                      <a:pt x="243764" y="1852280"/>
                    </a:cubicBezTo>
                    <a:lnTo>
                      <a:pt x="504770" y="2536736"/>
                    </a:lnTo>
                    <a:lnTo>
                      <a:pt x="555637" y="2536736"/>
                    </a:lnTo>
                    <a:lnTo>
                      <a:pt x="226299" y="1210417"/>
                    </a:lnTo>
                    <a:lnTo>
                      <a:pt x="551784" y="1210417"/>
                    </a:lnTo>
                    <a:lnTo>
                      <a:pt x="551784" y="168335"/>
                    </a:lnTo>
                    <a:cubicBezTo>
                      <a:pt x="551784" y="75366"/>
                      <a:pt x="627150" y="0"/>
                      <a:pt x="720119" y="0"/>
                    </a:cubicBezTo>
                    <a:cubicBezTo>
                      <a:pt x="813088" y="0"/>
                      <a:pt x="888454" y="75366"/>
                      <a:pt x="888454" y="168335"/>
                    </a:cubicBezTo>
                    <a:lnTo>
                      <a:pt x="888454" y="1210417"/>
                    </a:lnTo>
                    <a:lnTo>
                      <a:pt x="968040" y="1210417"/>
                    </a:lnTo>
                    <a:lnTo>
                      <a:pt x="968040" y="168335"/>
                    </a:lnTo>
                    <a:cubicBezTo>
                      <a:pt x="968040" y="75366"/>
                      <a:pt x="1043406" y="0"/>
                      <a:pt x="1136375" y="0"/>
                    </a:cubicBezTo>
                    <a:cubicBezTo>
                      <a:pt x="1229344" y="0"/>
                      <a:pt x="1304710" y="75366"/>
                      <a:pt x="1304710" y="168335"/>
                    </a:cubicBezTo>
                    <a:lnTo>
                      <a:pt x="1304710" y="1210417"/>
                    </a:lnTo>
                    <a:lnTo>
                      <a:pt x="1631589" y="1210417"/>
                    </a:lnTo>
                    <a:lnTo>
                      <a:pt x="1302251" y="2536736"/>
                    </a:lnTo>
                    <a:lnTo>
                      <a:pt x="1351562" y="2536736"/>
                    </a:lnTo>
                    <a:lnTo>
                      <a:pt x="1612568" y="1852280"/>
                    </a:lnTo>
                    <a:cubicBezTo>
                      <a:pt x="1637362" y="1787259"/>
                      <a:pt x="1710172" y="1754650"/>
                      <a:pt x="1775193" y="1779444"/>
                    </a:cubicBezTo>
                    <a:cubicBezTo>
                      <a:pt x="1840214" y="1804239"/>
                      <a:pt x="1872823" y="1877049"/>
                      <a:pt x="1848029" y="1942070"/>
                    </a:cubicBezTo>
                    <a:lnTo>
                      <a:pt x="1389635" y="3144149"/>
                    </a:lnTo>
                    <a:cubicBezTo>
                      <a:pt x="1348984" y="3225622"/>
                      <a:pt x="1356391" y="3202920"/>
                      <a:pt x="1228565" y="3214674"/>
                    </a:cubicBezTo>
                    <a:close/>
                    <a:moveTo>
                      <a:pt x="925623" y="3959924"/>
                    </a:moveTo>
                    <a:cubicBezTo>
                      <a:pt x="746683" y="3959924"/>
                      <a:pt x="601623" y="3814864"/>
                      <a:pt x="601623" y="3635924"/>
                    </a:cubicBezTo>
                    <a:cubicBezTo>
                      <a:pt x="601623" y="3456984"/>
                      <a:pt x="746683" y="3311924"/>
                      <a:pt x="925623" y="3311924"/>
                    </a:cubicBezTo>
                    <a:cubicBezTo>
                      <a:pt x="1104563" y="3311924"/>
                      <a:pt x="1249623" y="3456984"/>
                      <a:pt x="1249623" y="3635924"/>
                    </a:cubicBezTo>
                    <a:cubicBezTo>
                      <a:pt x="1249623" y="3814864"/>
                      <a:pt x="1104563" y="3959924"/>
                      <a:pt x="925623" y="3959924"/>
                    </a:cubicBezTo>
                    <a:close/>
                  </a:path>
                </a:pathLst>
              </a:custGeom>
              <a:solidFill>
                <a:srgbClr val="FFD30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Round Same Side Corner Rectangle 8">
                <a:extLst>
                  <a:ext uri="{FF2B5EF4-FFF2-40B4-BE49-F238E27FC236}">
                    <a16:creationId xmlns:a16="http://schemas.microsoft.com/office/drawing/2014/main" id="{DB67113F-D303-42DA-95BD-610BBED8BE92}"/>
                  </a:ext>
                </a:extLst>
              </p:cNvPr>
              <p:cNvSpPr/>
              <p:nvPr/>
            </p:nvSpPr>
            <p:spPr>
              <a:xfrm>
                <a:off x="7240993" y="3012141"/>
                <a:ext cx="251302" cy="661867"/>
              </a:xfrm>
              <a:custGeom>
                <a:avLst/>
                <a:gdLst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8887 w 1489775"/>
                  <a:gd name="connsiteY10" fmla="*/ 2305078 h 3923699"/>
                  <a:gd name="connsiteX11" fmla="*/ 1151853 w 1489775"/>
                  <a:gd name="connsiteY11" fmla="*/ 3743699 h 3923699"/>
                  <a:gd name="connsiteX12" fmla="*/ 971853 w 1489775"/>
                  <a:gd name="connsiteY12" fmla="*/ 3923699 h 3923699"/>
                  <a:gd name="connsiteX13" fmla="*/ 791853 w 1489775"/>
                  <a:gd name="connsiteY13" fmla="*/ 3743699 h 3923699"/>
                  <a:gd name="connsiteX14" fmla="*/ 791853 w 1489775"/>
                  <a:gd name="connsiteY14" fmla="*/ 2305078 h 3923699"/>
                  <a:gd name="connsiteX15" fmla="*/ 683854 w 1489775"/>
                  <a:gd name="connsiteY15" fmla="*/ 2305078 h 3923699"/>
                  <a:gd name="connsiteX16" fmla="*/ 683854 w 1489775"/>
                  <a:gd name="connsiteY16" fmla="*/ 3743698 h 3923699"/>
                  <a:gd name="connsiteX17" fmla="*/ 503854 w 1489775"/>
                  <a:gd name="connsiteY17" fmla="*/ 3923698 h 3923699"/>
                  <a:gd name="connsiteX18" fmla="*/ 323854 w 1489775"/>
                  <a:gd name="connsiteY18" fmla="*/ 3743698 h 3923699"/>
                  <a:gd name="connsiteX19" fmla="*/ 323854 w 1489775"/>
                  <a:gd name="connsiteY19" fmla="*/ 2238914 h 3923699"/>
                  <a:gd name="connsiteX20" fmla="*/ 330887 w 1489775"/>
                  <a:gd name="connsiteY20" fmla="*/ 2238914 h 3923699"/>
                  <a:gd name="connsiteX21" fmla="*/ 330887 w 1489775"/>
                  <a:gd name="connsiteY21" fmla="*/ 1390678 h 3923699"/>
                  <a:gd name="connsiteX22" fmla="*/ 288033 w 1489775"/>
                  <a:gd name="connsiteY22" fmla="*/ 1390678 h 3923699"/>
                  <a:gd name="connsiteX23" fmla="*/ 288033 w 1489775"/>
                  <a:gd name="connsiteY23" fmla="*/ 2063902 h 3923699"/>
                  <a:gd name="connsiteX24" fmla="*/ 144017 w 1489775"/>
                  <a:gd name="connsiteY24" fmla="*/ 2207918 h 3923699"/>
                  <a:gd name="connsiteX25" fmla="*/ 1 w 1489775"/>
                  <a:gd name="connsiteY25" fmla="*/ 2063902 h 3923699"/>
                  <a:gd name="connsiteX26" fmla="*/ 1 w 1489775"/>
                  <a:gd name="connsiteY26" fmla="*/ 1390678 h 3923699"/>
                  <a:gd name="connsiteX27" fmla="*/ 0 w 1489775"/>
                  <a:gd name="connsiteY27" fmla="*/ 1390678 h 3923699"/>
                  <a:gd name="connsiteX28" fmla="*/ 0 w 1489775"/>
                  <a:gd name="connsiteY28" fmla="*/ 1030958 h 3923699"/>
                  <a:gd name="connsiteX29" fmla="*/ 280204 w 1489775"/>
                  <a:gd name="connsiteY29" fmla="*/ 750754 h 3923699"/>
                  <a:gd name="connsiteX30" fmla="*/ 744888 w 1489775"/>
                  <a:gd name="connsiteY30" fmla="*/ 0 h 3923699"/>
                  <a:gd name="connsiteX31" fmla="*/ 1082199 w 1489775"/>
                  <a:gd name="connsiteY31" fmla="*/ 337311 h 3923699"/>
                  <a:gd name="connsiteX32" fmla="*/ 744888 w 1489775"/>
                  <a:gd name="connsiteY32" fmla="*/ 674622 h 3923699"/>
                  <a:gd name="connsiteX33" fmla="*/ 407577 w 1489775"/>
                  <a:gd name="connsiteY33" fmla="*/ 337311 h 3923699"/>
                  <a:gd name="connsiteX34" fmla="*/ 744888 w 1489775"/>
                  <a:gd name="connsiteY34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2238914 h 3923699"/>
                  <a:gd name="connsiteX20" fmla="*/ 330887 w 1489775"/>
                  <a:gd name="connsiteY20" fmla="*/ 1390678 h 3923699"/>
                  <a:gd name="connsiteX21" fmla="*/ 288033 w 1489775"/>
                  <a:gd name="connsiteY21" fmla="*/ 1390678 h 3923699"/>
                  <a:gd name="connsiteX22" fmla="*/ 288033 w 1489775"/>
                  <a:gd name="connsiteY22" fmla="*/ 2063902 h 3923699"/>
                  <a:gd name="connsiteX23" fmla="*/ 144017 w 1489775"/>
                  <a:gd name="connsiteY23" fmla="*/ 2207918 h 3923699"/>
                  <a:gd name="connsiteX24" fmla="*/ 1 w 1489775"/>
                  <a:gd name="connsiteY24" fmla="*/ 2063902 h 3923699"/>
                  <a:gd name="connsiteX25" fmla="*/ 1 w 1489775"/>
                  <a:gd name="connsiteY25" fmla="*/ 1390678 h 3923699"/>
                  <a:gd name="connsiteX26" fmla="*/ 0 w 1489775"/>
                  <a:gd name="connsiteY26" fmla="*/ 1390678 h 3923699"/>
                  <a:gd name="connsiteX27" fmla="*/ 0 w 1489775"/>
                  <a:gd name="connsiteY27" fmla="*/ 1030958 h 3923699"/>
                  <a:gd name="connsiteX28" fmla="*/ 280204 w 1489775"/>
                  <a:gd name="connsiteY28" fmla="*/ 750754 h 3923699"/>
                  <a:gd name="connsiteX29" fmla="*/ 744888 w 1489775"/>
                  <a:gd name="connsiteY29" fmla="*/ 0 h 3923699"/>
                  <a:gd name="connsiteX30" fmla="*/ 1082199 w 1489775"/>
                  <a:gd name="connsiteY30" fmla="*/ 337311 h 3923699"/>
                  <a:gd name="connsiteX31" fmla="*/ 744888 w 1489775"/>
                  <a:gd name="connsiteY31" fmla="*/ 674622 h 3923699"/>
                  <a:gd name="connsiteX32" fmla="*/ 407577 w 1489775"/>
                  <a:gd name="connsiteY32" fmla="*/ 337311 h 3923699"/>
                  <a:gd name="connsiteX33" fmla="*/ 744888 w 1489775"/>
                  <a:gd name="connsiteY33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23854 w 1489775"/>
                  <a:gd name="connsiteY18" fmla="*/ 2238914 h 3923699"/>
                  <a:gd name="connsiteX19" fmla="*/ 330887 w 1489775"/>
                  <a:gd name="connsiteY19" fmla="*/ 1390678 h 3923699"/>
                  <a:gd name="connsiteX20" fmla="*/ 288033 w 1489775"/>
                  <a:gd name="connsiteY20" fmla="*/ 1390678 h 3923699"/>
                  <a:gd name="connsiteX21" fmla="*/ 288033 w 1489775"/>
                  <a:gd name="connsiteY21" fmla="*/ 2063902 h 3923699"/>
                  <a:gd name="connsiteX22" fmla="*/ 144017 w 1489775"/>
                  <a:gd name="connsiteY22" fmla="*/ 2207918 h 3923699"/>
                  <a:gd name="connsiteX23" fmla="*/ 1 w 1489775"/>
                  <a:gd name="connsiteY23" fmla="*/ 2063902 h 3923699"/>
                  <a:gd name="connsiteX24" fmla="*/ 1 w 1489775"/>
                  <a:gd name="connsiteY24" fmla="*/ 1390678 h 3923699"/>
                  <a:gd name="connsiteX25" fmla="*/ 0 w 1489775"/>
                  <a:gd name="connsiteY25" fmla="*/ 1390678 h 3923699"/>
                  <a:gd name="connsiteX26" fmla="*/ 0 w 1489775"/>
                  <a:gd name="connsiteY26" fmla="*/ 1030958 h 3923699"/>
                  <a:gd name="connsiteX27" fmla="*/ 280204 w 1489775"/>
                  <a:gd name="connsiteY27" fmla="*/ 750754 h 3923699"/>
                  <a:gd name="connsiteX28" fmla="*/ 744888 w 1489775"/>
                  <a:gd name="connsiteY28" fmla="*/ 0 h 3923699"/>
                  <a:gd name="connsiteX29" fmla="*/ 1082199 w 1489775"/>
                  <a:gd name="connsiteY29" fmla="*/ 337311 h 3923699"/>
                  <a:gd name="connsiteX30" fmla="*/ 744888 w 1489775"/>
                  <a:gd name="connsiteY30" fmla="*/ 674622 h 3923699"/>
                  <a:gd name="connsiteX31" fmla="*/ 407577 w 1489775"/>
                  <a:gd name="connsiteY31" fmla="*/ 337311 h 3923699"/>
                  <a:gd name="connsiteX32" fmla="*/ 744888 w 1489775"/>
                  <a:gd name="connsiteY32" fmla="*/ 0 h 3923699"/>
                  <a:gd name="connsiteX0" fmla="*/ 280204 w 1489775"/>
                  <a:gd name="connsiteY0" fmla="*/ 750754 h 3923699"/>
                  <a:gd name="connsiteX1" fmla="*/ 1209570 w 1489775"/>
                  <a:gd name="connsiteY1" fmla="*/ 750754 h 3923699"/>
                  <a:gd name="connsiteX2" fmla="*/ 1489774 w 1489775"/>
                  <a:gd name="connsiteY2" fmla="*/ 1030958 h 3923699"/>
                  <a:gd name="connsiteX3" fmla="*/ 1489774 w 1489775"/>
                  <a:gd name="connsiteY3" fmla="*/ 1293518 h 3923699"/>
                  <a:gd name="connsiteX4" fmla="*/ 1489775 w 1489775"/>
                  <a:gd name="connsiteY4" fmla="*/ 1293518 h 3923699"/>
                  <a:gd name="connsiteX5" fmla="*/ 1489775 w 1489775"/>
                  <a:gd name="connsiteY5" fmla="*/ 2063902 h 3923699"/>
                  <a:gd name="connsiteX6" fmla="*/ 1345759 w 1489775"/>
                  <a:gd name="connsiteY6" fmla="*/ 2207918 h 3923699"/>
                  <a:gd name="connsiteX7" fmla="*/ 1201743 w 1489775"/>
                  <a:gd name="connsiteY7" fmla="*/ 2063902 h 3923699"/>
                  <a:gd name="connsiteX8" fmla="*/ 1201743 w 1489775"/>
                  <a:gd name="connsiteY8" fmla="*/ 1390678 h 3923699"/>
                  <a:gd name="connsiteX9" fmla="*/ 1158887 w 1489775"/>
                  <a:gd name="connsiteY9" fmla="*/ 1390678 h 3923699"/>
                  <a:gd name="connsiteX10" fmla="*/ 1151853 w 1489775"/>
                  <a:gd name="connsiteY10" fmla="*/ 3743699 h 3923699"/>
                  <a:gd name="connsiteX11" fmla="*/ 971853 w 1489775"/>
                  <a:gd name="connsiteY11" fmla="*/ 3923699 h 3923699"/>
                  <a:gd name="connsiteX12" fmla="*/ 791853 w 1489775"/>
                  <a:gd name="connsiteY12" fmla="*/ 3743699 h 3923699"/>
                  <a:gd name="connsiteX13" fmla="*/ 791853 w 1489775"/>
                  <a:gd name="connsiteY13" fmla="*/ 2305078 h 3923699"/>
                  <a:gd name="connsiteX14" fmla="*/ 683854 w 1489775"/>
                  <a:gd name="connsiteY14" fmla="*/ 2305078 h 3923699"/>
                  <a:gd name="connsiteX15" fmla="*/ 683854 w 1489775"/>
                  <a:gd name="connsiteY15" fmla="*/ 3743698 h 3923699"/>
                  <a:gd name="connsiteX16" fmla="*/ 503854 w 1489775"/>
                  <a:gd name="connsiteY16" fmla="*/ 3923698 h 3923699"/>
                  <a:gd name="connsiteX17" fmla="*/ 323854 w 1489775"/>
                  <a:gd name="connsiteY17" fmla="*/ 3743698 h 3923699"/>
                  <a:gd name="connsiteX18" fmla="*/ 330887 w 1489775"/>
                  <a:gd name="connsiteY18" fmla="*/ 1390678 h 3923699"/>
                  <a:gd name="connsiteX19" fmla="*/ 288033 w 1489775"/>
                  <a:gd name="connsiteY19" fmla="*/ 1390678 h 3923699"/>
                  <a:gd name="connsiteX20" fmla="*/ 288033 w 1489775"/>
                  <a:gd name="connsiteY20" fmla="*/ 2063902 h 3923699"/>
                  <a:gd name="connsiteX21" fmla="*/ 144017 w 1489775"/>
                  <a:gd name="connsiteY21" fmla="*/ 2207918 h 3923699"/>
                  <a:gd name="connsiteX22" fmla="*/ 1 w 1489775"/>
                  <a:gd name="connsiteY22" fmla="*/ 2063902 h 3923699"/>
                  <a:gd name="connsiteX23" fmla="*/ 1 w 1489775"/>
                  <a:gd name="connsiteY23" fmla="*/ 1390678 h 3923699"/>
                  <a:gd name="connsiteX24" fmla="*/ 0 w 1489775"/>
                  <a:gd name="connsiteY24" fmla="*/ 1390678 h 3923699"/>
                  <a:gd name="connsiteX25" fmla="*/ 0 w 1489775"/>
                  <a:gd name="connsiteY25" fmla="*/ 1030958 h 3923699"/>
                  <a:gd name="connsiteX26" fmla="*/ 280204 w 1489775"/>
                  <a:gd name="connsiteY26" fmla="*/ 750754 h 3923699"/>
                  <a:gd name="connsiteX27" fmla="*/ 744888 w 1489775"/>
                  <a:gd name="connsiteY27" fmla="*/ 0 h 3923699"/>
                  <a:gd name="connsiteX28" fmla="*/ 1082199 w 1489775"/>
                  <a:gd name="connsiteY28" fmla="*/ 337311 h 3923699"/>
                  <a:gd name="connsiteX29" fmla="*/ 744888 w 1489775"/>
                  <a:gd name="connsiteY29" fmla="*/ 674622 h 3923699"/>
                  <a:gd name="connsiteX30" fmla="*/ 407577 w 1489775"/>
                  <a:gd name="connsiteY30" fmla="*/ 337311 h 3923699"/>
                  <a:gd name="connsiteX31" fmla="*/ 744888 w 1489775"/>
                  <a:gd name="connsiteY31" fmla="*/ 0 h 392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9775" h="3923699">
                    <a:moveTo>
                      <a:pt x="280204" y="750754"/>
                    </a:moveTo>
                    <a:lnTo>
                      <a:pt x="1209570" y="750754"/>
                    </a:lnTo>
                    <a:cubicBezTo>
                      <a:pt x="1364322" y="750754"/>
                      <a:pt x="1489774" y="876206"/>
                      <a:pt x="1489774" y="1030958"/>
                    </a:cubicBezTo>
                    <a:lnTo>
                      <a:pt x="1489774" y="1293518"/>
                    </a:lnTo>
                    <a:lnTo>
                      <a:pt x="1489775" y="1293518"/>
                    </a:lnTo>
                    <a:lnTo>
                      <a:pt x="1489775" y="2063902"/>
                    </a:lnTo>
                    <a:cubicBezTo>
                      <a:pt x="1489775" y="2143440"/>
                      <a:pt x="1425297" y="2207918"/>
                      <a:pt x="1345759" y="2207918"/>
                    </a:cubicBezTo>
                    <a:cubicBezTo>
                      <a:pt x="1266221" y="2207918"/>
                      <a:pt x="1201743" y="2143440"/>
                      <a:pt x="1201743" y="2063902"/>
                    </a:cubicBezTo>
                    <a:lnTo>
                      <a:pt x="1201743" y="1390678"/>
                    </a:lnTo>
                    <a:lnTo>
                      <a:pt x="1158887" y="1390678"/>
                    </a:lnTo>
                    <a:cubicBezTo>
                      <a:pt x="1156542" y="2175018"/>
                      <a:pt x="1154198" y="2959359"/>
                      <a:pt x="1151853" y="3743699"/>
                    </a:cubicBezTo>
                    <a:cubicBezTo>
                      <a:pt x="1151853" y="3843110"/>
                      <a:pt x="1071264" y="3923699"/>
                      <a:pt x="971853" y="3923699"/>
                    </a:cubicBezTo>
                    <a:cubicBezTo>
                      <a:pt x="872442" y="3923699"/>
                      <a:pt x="791853" y="3843110"/>
                      <a:pt x="791853" y="3743699"/>
                    </a:cubicBezTo>
                    <a:lnTo>
                      <a:pt x="791853" y="2305078"/>
                    </a:lnTo>
                    <a:lnTo>
                      <a:pt x="683854" y="2305078"/>
                    </a:lnTo>
                    <a:lnTo>
                      <a:pt x="683854" y="3743698"/>
                    </a:lnTo>
                    <a:cubicBezTo>
                      <a:pt x="683854" y="3843109"/>
                      <a:pt x="603265" y="3923698"/>
                      <a:pt x="503854" y="3923698"/>
                    </a:cubicBezTo>
                    <a:cubicBezTo>
                      <a:pt x="404443" y="3923698"/>
                      <a:pt x="323854" y="3843109"/>
                      <a:pt x="323854" y="3743698"/>
                    </a:cubicBezTo>
                    <a:cubicBezTo>
                      <a:pt x="326198" y="2959358"/>
                      <a:pt x="328543" y="2175018"/>
                      <a:pt x="330887" y="1390678"/>
                    </a:cubicBezTo>
                    <a:lnTo>
                      <a:pt x="288033" y="1390678"/>
                    </a:lnTo>
                    <a:lnTo>
                      <a:pt x="288033" y="2063902"/>
                    </a:lnTo>
                    <a:cubicBezTo>
                      <a:pt x="288033" y="2143440"/>
                      <a:pt x="223555" y="2207918"/>
                      <a:pt x="144017" y="2207918"/>
                    </a:cubicBezTo>
                    <a:cubicBezTo>
                      <a:pt x="64479" y="2207918"/>
                      <a:pt x="1" y="2143440"/>
                      <a:pt x="1" y="2063902"/>
                    </a:cubicBezTo>
                    <a:lnTo>
                      <a:pt x="1" y="1390678"/>
                    </a:lnTo>
                    <a:lnTo>
                      <a:pt x="0" y="1390678"/>
                    </a:lnTo>
                    <a:lnTo>
                      <a:pt x="0" y="1030958"/>
                    </a:lnTo>
                    <a:cubicBezTo>
                      <a:pt x="0" y="876206"/>
                      <a:pt x="125452" y="750754"/>
                      <a:pt x="280204" y="750754"/>
                    </a:cubicBezTo>
                    <a:close/>
                    <a:moveTo>
                      <a:pt x="744888" y="0"/>
                    </a:moveTo>
                    <a:cubicBezTo>
                      <a:pt x="931180" y="0"/>
                      <a:pt x="1082199" y="151019"/>
                      <a:pt x="1082199" y="337311"/>
                    </a:cubicBezTo>
                    <a:cubicBezTo>
                      <a:pt x="1082199" y="523603"/>
                      <a:pt x="931180" y="674622"/>
                      <a:pt x="744888" y="674622"/>
                    </a:cubicBezTo>
                    <a:cubicBezTo>
                      <a:pt x="558596" y="674622"/>
                      <a:pt x="407577" y="523603"/>
                      <a:pt x="407577" y="337311"/>
                    </a:cubicBezTo>
                    <a:cubicBezTo>
                      <a:pt x="407577" y="151019"/>
                      <a:pt x="558596" y="0"/>
                      <a:pt x="744888" y="0"/>
                    </a:cubicBezTo>
                    <a:close/>
                  </a:path>
                </a:pathLst>
              </a:custGeom>
              <a:solidFill>
                <a:srgbClr val="FFD30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Round Same Side Corner Rectangle 20">
                <a:extLst>
                  <a:ext uri="{FF2B5EF4-FFF2-40B4-BE49-F238E27FC236}">
                    <a16:creationId xmlns:a16="http://schemas.microsoft.com/office/drawing/2014/main" id="{64493E6A-B33B-4279-A44A-DC445D86772A}"/>
                  </a:ext>
                </a:extLst>
              </p:cNvPr>
              <p:cNvSpPr/>
              <p:nvPr/>
            </p:nvSpPr>
            <p:spPr>
              <a:xfrm rot="10800000">
                <a:off x="7828157" y="3009085"/>
                <a:ext cx="313136" cy="667981"/>
              </a:xfrm>
              <a:custGeom>
                <a:avLst/>
                <a:gdLst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521281 w 1856332"/>
                  <a:gd name="connsiteY2" fmla="*/ 3174669 h 3959924"/>
                  <a:gd name="connsiteX3" fmla="*/ 466697 w 1856332"/>
                  <a:gd name="connsiteY3" fmla="*/ 3144149 h 3959924"/>
                  <a:gd name="connsiteX4" fmla="*/ 8303 w 1856332"/>
                  <a:gd name="connsiteY4" fmla="*/ 1942070 h 3959924"/>
                  <a:gd name="connsiteX5" fmla="*/ 81139 w 1856332"/>
                  <a:gd name="connsiteY5" fmla="*/ 1779444 h 3959924"/>
                  <a:gd name="connsiteX6" fmla="*/ 243764 w 1856332"/>
                  <a:gd name="connsiteY6" fmla="*/ 1852280 h 3959924"/>
                  <a:gd name="connsiteX7" fmla="*/ 504770 w 1856332"/>
                  <a:gd name="connsiteY7" fmla="*/ 2536736 h 3959924"/>
                  <a:gd name="connsiteX8" fmla="*/ 555637 w 1856332"/>
                  <a:gd name="connsiteY8" fmla="*/ 2536736 h 3959924"/>
                  <a:gd name="connsiteX9" fmla="*/ 226299 w 1856332"/>
                  <a:gd name="connsiteY9" fmla="*/ 1210417 h 3959924"/>
                  <a:gd name="connsiteX10" fmla="*/ 551784 w 1856332"/>
                  <a:gd name="connsiteY10" fmla="*/ 1210417 h 3959924"/>
                  <a:gd name="connsiteX11" fmla="*/ 551784 w 1856332"/>
                  <a:gd name="connsiteY11" fmla="*/ 168335 h 3959924"/>
                  <a:gd name="connsiteX12" fmla="*/ 720119 w 1856332"/>
                  <a:gd name="connsiteY12" fmla="*/ 0 h 3959924"/>
                  <a:gd name="connsiteX13" fmla="*/ 888454 w 1856332"/>
                  <a:gd name="connsiteY13" fmla="*/ 168335 h 3959924"/>
                  <a:gd name="connsiteX14" fmla="*/ 888454 w 1856332"/>
                  <a:gd name="connsiteY14" fmla="*/ 1210417 h 3959924"/>
                  <a:gd name="connsiteX15" fmla="*/ 968040 w 1856332"/>
                  <a:gd name="connsiteY15" fmla="*/ 1210417 h 3959924"/>
                  <a:gd name="connsiteX16" fmla="*/ 968040 w 1856332"/>
                  <a:gd name="connsiteY16" fmla="*/ 168335 h 3959924"/>
                  <a:gd name="connsiteX17" fmla="*/ 1136375 w 1856332"/>
                  <a:gd name="connsiteY17" fmla="*/ 0 h 3959924"/>
                  <a:gd name="connsiteX18" fmla="*/ 1304710 w 1856332"/>
                  <a:gd name="connsiteY18" fmla="*/ 168335 h 3959924"/>
                  <a:gd name="connsiteX19" fmla="*/ 1304710 w 1856332"/>
                  <a:gd name="connsiteY19" fmla="*/ 1210417 h 3959924"/>
                  <a:gd name="connsiteX20" fmla="*/ 1631589 w 1856332"/>
                  <a:gd name="connsiteY20" fmla="*/ 1210417 h 3959924"/>
                  <a:gd name="connsiteX21" fmla="*/ 1302251 w 1856332"/>
                  <a:gd name="connsiteY21" fmla="*/ 2536736 h 3959924"/>
                  <a:gd name="connsiteX22" fmla="*/ 1351562 w 1856332"/>
                  <a:gd name="connsiteY22" fmla="*/ 2536736 h 3959924"/>
                  <a:gd name="connsiteX23" fmla="*/ 1612568 w 1856332"/>
                  <a:gd name="connsiteY23" fmla="*/ 1852280 h 3959924"/>
                  <a:gd name="connsiteX24" fmla="*/ 1775193 w 1856332"/>
                  <a:gd name="connsiteY24" fmla="*/ 1779444 h 3959924"/>
                  <a:gd name="connsiteX25" fmla="*/ 1848029 w 1856332"/>
                  <a:gd name="connsiteY25" fmla="*/ 1942070 h 3959924"/>
                  <a:gd name="connsiteX26" fmla="*/ 1389635 w 1856332"/>
                  <a:gd name="connsiteY26" fmla="*/ 3144149 h 3959924"/>
                  <a:gd name="connsiteX27" fmla="*/ 1344732 w 1856332"/>
                  <a:gd name="connsiteY27" fmla="*/ 3176282 h 3959924"/>
                  <a:gd name="connsiteX28" fmla="*/ 1228565 w 1856332"/>
                  <a:gd name="connsiteY28" fmla="*/ 3214674 h 3959924"/>
                  <a:gd name="connsiteX29" fmla="*/ 925623 w 1856332"/>
                  <a:gd name="connsiteY29" fmla="*/ 3959924 h 3959924"/>
                  <a:gd name="connsiteX30" fmla="*/ 601623 w 1856332"/>
                  <a:gd name="connsiteY30" fmla="*/ 3635924 h 3959924"/>
                  <a:gd name="connsiteX31" fmla="*/ 925623 w 1856332"/>
                  <a:gd name="connsiteY31" fmla="*/ 3311924 h 3959924"/>
                  <a:gd name="connsiteX32" fmla="*/ 1249623 w 1856332"/>
                  <a:gd name="connsiteY32" fmla="*/ 3635924 h 3959924"/>
                  <a:gd name="connsiteX33" fmla="*/ 925623 w 1856332"/>
                  <a:gd name="connsiteY33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344732 w 1856332"/>
                  <a:gd name="connsiteY26" fmla="*/ 3176282 h 3959924"/>
                  <a:gd name="connsiteX27" fmla="*/ 1228565 w 1856332"/>
                  <a:gd name="connsiteY27" fmla="*/ 3214674 h 3959924"/>
                  <a:gd name="connsiteX28" fmla="*/ 925623 w 1856332"/>
                  <a:gd name="connsiteY28" fmla="*/ 3959924 h 3959924"/>
                  <a:gd name="connsiteX29" fmla="*/ 601623 w 1856332"/>
                  <a:gd name="connsiteY29" fmla="*/ 3635924 h 3959924"/>
                  <a:gd name="connsiteX30" fmla="*/ 925623 w 1856332"/>
                  <a:gd name="connsiteY30" fmla="*/ 3311924 h 3959924"/>
                  <a:gd name="connsiteX31" fmla="*/ 1249623 w 1856332"/>
                  <a:gd name="connsiteY31" fmla="*/ 3635924 h 3959924"/>
                  <a:gd name="connsiteX32" fmla="*/ 925623 w 1856332"/>
                  <a:gd name="connsiteY32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344732 w 1856332"/>
                  <a:gd name="connsiteY26" fmla="*/ 3176282 h 3959924"/>
                  <a:gd name="connsiteX27" fmla="*/ 1228565 w 1856332"/>
                  <a:gd name="connsiteY27" fmla="*/ 3214674 h 3959924"/>
                  <a:gd name="connsiteX28" fmla="*/ 925623 w 1856332"/>
                  <a:gd name="connsiteY28" fmla="*/ 3959924 h 3959924"/>
                  <a:gd name="connsiteX29" fmla="*/ 601623 w 1856332"/>
                  <a:gd name="connsiteY29" fmla="*/ 3635924 h 3959924"/>
                  <a:gd name="connsiteX30" fmla="*/ 925623 w 1856332"/>
                  <a:gd name="connsiteY30" fmla="*/ 3311924 h 3959924"/>
                  <a:gd name="connsiteX31" fmla="*/ 1249623 w 1856332"/>
                  <a:gd name="connsiteY31" fmla="*/ 3635924 h 3959924"/>
                  <a:gd name="connsiteX32" fmla="*/ 925623 w 1856332"/>
                  <a:gd name="connsiteY32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228565 w 1856332"/>
                  <a:gd name="connsiteY26" fmla="*/ 3214674 h 3959924"/>
                  <a:gd name="connsiteX27" fmla="*/ 925623 w 1856332"/>
                  <a:gd name="connsiteY27" fmla="*/ 3959924 h 3959924"/>
                  <a:gd name="connsiteX28" fmla="*/ 601623 w 1856332"/>
                  <a:gd name="connsiteY28" fmla="*/ 3635924 h 3959924"/>
                  <a:gd name="connsiteX29" fmla="*/ 925623 w 1856332"/>
                  <a:gd name="connsiteY29" fmla="*/ 3311924 h 3959924"/>
                  <a:gd name="connsiteX30" fmla="*/ 1249623 w 1856332"/>
                  <a:gd name="connsiteY30" fmla="*/ 3635924 h 3959924"/>
                  <a:gd name="connsiteX31" fmla="*/ 925623 w 1856332"/>
                  <a:gd name="connsiteY31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228565 w 1856332"/>
                  <a:gd name="connsiteY26" fmla="*/ 3214674 h 3959924"/>
                  <a:gd name="connsiteX27" fmla="*/ 925623 w 1856332"/>
                  <a:gd name="connsiteY27" fmla="*/ 3959924 h 3959924"/>
                  <a:gd name="connsiteX28" fmla="*/ 601623 w 1856332"/>
                  <a:gd name="connsiteY28" fmla="*/ 3635924 h 3959924"/>
                  <a:gd name="connsiteX29" fmla="*/ 925623 w 1856332"/>
                  <a:gd name="connsiteY29" fmla="*/ 3311924 h 3959924"/>
                  <a:gd name="connsiteX30" fmla="*/ 1249623 w 1856332"/>
                  <a:gd name="connsiteY30" fmla="*/ 3635924 h 3959924"/>
                  <a:gd name="connsiteX31" fmla="*/ 925623 w 1856332"/>
                  <a:gd name="connsiteY31" fmla="*/ 3959924 h 3959924"/>
                  <a:gd name="connsiteX0" fmla="*/ 1228565 w 1856332"/>
                  <a:gd name="connsiteY0" fmla="*/ 3214674 h 3959924"/>
                  <a:gd name="connsiteX1" fmla="*/ 622681 w 1856332"/>
                  <a:gd name="connsiteY1" fmla="*/ 3214674 h 3959924"/>
                  <a:gd name="connsiteX2" fmla="*/ 466697 w 1856332"/>
                  <a:gd name="connsiteY2" fmla="*/ 3144149 h 3959924"/>
                  <a:gd name="connsiteX3" fmla="*/ 8303 w 1856332"/>
                  <a:gd name="connsiteY3" fmla="*/ 1942070 h 3959924"/>
                  <a:gd name="connsiteX4" fmla="*/ 81139 w 1856332"/>
                  <a:gd name="connsiteY4" fmla="*/ 1779444 h 3959924"/>
                  <a:gd name="connsiteX5" fmla="*/ 243764 w 1856332"/>
                  <a:gd name="connsiteY5" fmla="*/ 1852280 h 3959924"/>
                  <a:gd name="connsiteX6" fmla="*/ 504770 w 1856332"/>
                  <a:gd name="connsiteY6" fmla="*/ 2536736 h 3959924"/>
                  <a:gd name="connsiteX7" fmla="*/ 555637 w 1856332"/>
                  <a:gd name="connsiteY7" fmla="*/ 2536736 h 3959924"/>
                  <a:gd name="connsiteX8" fmla="*/ 226299 w 1856332"/>
                  <a:gd name="connsiteY8" fmla="*/ 1210417 h 3959924"/>
                  <a:gd name="connsiteX9" fmla="*/ 551784 w 1856332"/>
                  <a:gd name="connsiteY9" fmla="*/ 1210417 h 3959924"/>
                  <a:gd name="connsiteX10" fmla="*/ 551784 w 1856332"/>
                  <a:gd name="connsiteY10" fmla="*/ 168335 h 3959924"/>
                  <a:gd name="connsiteX11" fmla="*/ 720119 w 1856332"/>
                  <a:gd name="connsiteY11" fmla="*/ 0 h 3959924"/>
                  <a:gd name="connsiteX12" fmla="*/ 888454 w 1856332"/>
                  <a:gd name="connsiteY12" fmla="*/ 168335 h 3959924"/>
                  <a:gd name="connsiteX13" fmla="*/ 888454 w 1856332"/>
                  <a:gd name="connsiteY13" fmla="*/ 1210417 h 3959924"/>
                  <a:gd name="connsiteX14" fmla="*/ 968040 w 1856332"/>
                  <a:gd name="connsiteY14" fmla="*/ 1210417 h 3959924"/>
                  <a:gd name="connsiteX15" fmla="*/ 968040 w 1856332"/>
                  <a:gd name="connsiteY15" fmla="*/ 168335 h 3959924"/>
                  <a:gd name="connsiteX16" fmla="*/ 1136375 w 1856332"/>
                  <a:gd name="connsiteY16" fmla="*/ 0 h 3959924"/>
                  <a:gd name="connsiteX17" fmla="*/ 1304710 w 1856332"/>
                  <a:gd name="connsiteY17" fmla="*/ 168335 h 3959924"/>
                  <a:gd name="connsiteX18" fmla="*/ 1304710 w 1856332"/>
                  <a:gd name="connsiteY18" fmla="*/ 1210417 h 3959924"/>
                  <a:gd name="connsiteX19" fmla="*/ 1631589 w 1856332"/>
                  <a:gd name="connsiteY19" fmla="*/ 1210417 h 3959924"/>
                  <a:gd name="connsiteX20" fmla="*/ 1302251 w 1856332"/>
                  <a:gd name="connsiteY20" fmla="*/ 2536736 h 3959924"/>
                  <a:gd name="connsiteX21" fmla="*/ 1351562 w 1856332"/>
                  <a:gd name="connsiteY21" fmla="*/ 2536736 h 3959924"/>
                  <a:gd name="connsiteX22" fmla="*/ 1612568 w 1856332"/>
                  <a:gd name="connsiteY22" fmla="*/ 1852280 h 3959924"/>
                  <a:gd name="connsiteX23" fmla="*/ 1775193 w 1856332"/>
                  <a:gd name="connsiteY23" fmla="*/ 1779444 h 3959924"/>
                  <a:gd name="connsiteX24" fmla="*/ 1848029 w 1856332"/>
                  <a:gd name="connsiteY24" fmla="*/ 1942070 h 3959924"/>
                  <a:gd name="connsiteX25" fmla="*/ 1389635 w 1856332"/>
                  <a:gd name="connsiteY25" fmla="*/ 3144149 h 3959924"/>
                  <a:gd name="connsiteX26" fmla="*/ 1228565 w 1856332"/>
                  <a:gd name="connsiteY26" fmla="*/ 3214674 h 3959924"/>
                  <a:gd name="connsiteX27" fmla="*/ 925623 w 1856332"/>
                  <a:gd name="connsiteY27" fmla="*/ 3959924 h 3959924"/>
                  <a:gd name="connsiteX28" fmla="*/ 601623 w 1856332"/>
                  <a:gd name="connsiteY28" fmla="*/ 3635924 h 3959924"/>
                  <a:gd name="connsiteX29" fmla="*/ 925623 w 1856332"/>
                  <a:gd name="connsiteY29" fmla="*/ 3311924 h 3959924"/>
                  <a:gd name="connsiteX30" fmla="*/ 1249623 w 1856332"/>
                  <a:gd name="connsiteY30" fmla="*/ 3635924 h 3959924"/>
                  <a:gd name="connsiteX31" fmla="*/ 925623 w 1856332"/>
                  <a:gd name="connsiteY31" fmla="*/ 3959924 h 395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56332" h="3959924">
                    <a:moveTo>
                      <a:pt x="1228565" y="3214674"/>
                    </a:moveTo>
                    <a:lnTo>
                      <a:pt x="622681" y="3214674"/>
                    </a:lnTo>
                    <a:cubicBezTo>
                      <a:pt x="495703" y="3202920"/>
                      <a:pt x="501057" y="3225622"/>
                      <a:pt x="466697" y="3144149"/>
                    </a:cubicBezTo>
                    <a:lnTo>
                      <a:pt x="8303" y="1942070"/>
                    </a:lnTo>
                    <a:cubicBezTo>
                      <a:pt x="-16491" y="1877049"/>
                      <a:pt x="16118" y="1804239"/>
                      <a:pt x="81139" y="1779444"/>
                    </a:cubicBezTo>
                    <a:cubicBezTo>
                      <a:pt x="146160" y="1754650"/>
                      <a:pt x="218970" y="1787259"/>
                      <a:pt x="243764" y="1852280"/>
                    </a:cubicBezTo>
                    <a:lnTo>
                      <a:pt x="504770" y="2536736"/>
                    </a:lnTo>
                    <a:lnTo>
                      <a:pt x="555637" y="2536736"/>
                    </a:lnTo>
                    <a:lnTo>
                      <a:pt x="226299" y="1210417"/>
                    </a:lnTo>
                    <a:lnTo>
                      <a:pt x="551784" y="1210417"/>
                    </a:lnTo>
                    <a:lnTo>
                      <a:pt x="551784" y="168335"/>
                    </a:lnTo>
                    <a:cubicBezTo>
                      <a:pt x="551784" y="75366"/>
                      <a:pt x="627150" y="0"/>
                      <a:pt x="720119" y="0"/>
                    </a:cubicBezTo>
                    <a:cubicBezTo>
                      <a:pt x="813088" y="0"/>
                      <a:pt x="888454" y="75366"/>
                      <a:pt x="888454" y="168335"/>
                    </a:cubicBezTo>
                    <a:lnTo>
                      <a:pt x="888454" y="1210417"/>
                    </a:lnTo>
                    <a:lnTo>
                      <a:pt x="968040" y="1210417"/>
                    </a:lnTo>
                    <a:lnTo>
                      <a:pt x="968040" y="168335"/>
                    </a:lnTo>
                    <a:cubicBezTo>
                      <a:pt x="968040" y="75366"/>
                      <a:pt x="1043406" y="0"/>
                      <a:pt x="1136375" y="0"/>
                    </a:cubicBezTo>
                    <a:cubicBezTo>
                      <a:pt x="1229344" y="0"/>
                      <a:pt x="1304710" y="75366"/>
                      <a:pt x="1304710" y="168335"/>
                    </a:cubicBezTo>
                    <a:lnTo>
                      <a:pt x="1304710" y="1210417"/>
                    </a:lnTo>
                    <a:lnTo>
                      <a:pt x="1631589" y="1210417"/>
                    </a:lnTo>
                    <a:lnTo>
                      <a:pt x="1302251" y="2536736"/>
                    </a:lnTo>
                    <a:lnTo>
                      <a:pt x="1351562" y="2536736"/>
                    </a:lnTo>
                    <a:lnTo>
                      <a:pt x="1612568" y="1852280"/>
                    </a:lnTo>
                    <a:cubicBezTo>
                      <a:pt x="1637362" y="1787259"/>
                      <a:pt x="1710172" y="1754650"/>
                      <a:pt x="1775193" y="1779444"/>
                    </a:cubicBezTo>
                    <a:cubicBezTo>
                      <a:pt x="1840214" y="1804239"/>
                      <a:pt x="1872823" y="1877049"/>
                      <a:pt x="1848029" y="1942070"/>
                    </a:cubicBezTo>
                    <a:lnTo>
                      <a:pt x="1389635" y="3144149"/>
                    </a:lnTo>
                    <a:cubicBezTo>
                      <a:pt x="1348984" y="3225622"/>
                      <a:pt x="1356391" y="3202920"/>
                      <a:pt x="1228565" y="3214674"/>
                    </a:cubicBezTo>
                    <a:close/>
                    <a:moveTo>
                      <a:pt x="925623" y="3959924"/>
                    </a:moveTo>
                    <a:cubicBezTo>
                      <a:pt x="746683" y="3959924"/>
                      <a:pt x="601623" y="3814864"/>
                      <a:pt x="601623" y="3635924"/>
                    </a:cubicBezTo>
                    <a:cubicBezTo>
                      <a:pt x="601623" y="3456984"/>
                      <a:pt x="746683" y="3311924"/>
                      <a:pt x="925623" y="3311924"/>
                    </a:cubicBezTo>
                    <a:cubicBezTo>
                      <a:pt x="1104563" y="3311924"/>
                      <a:pt x="1249623" y="3456984"/>
                      <a:pt x="1249623" y="3635924"/>
                    </a:cubicBezTo>
                    <a:cubicBezTo>
                      <a:pt x="1249623" y="3814864"/>
                      <a:pt x="1104563" y="3959924"/>
                      <a:pt x="925623" y="3959924"/>
                    </a:cubicBezTo>
                    <a:close/>
                  </a:path>
                </a:pathLst>
              </a:custGeom>
              <a:solidFill>
                <a:srgbClr val="FFD30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6747067" y="2581096"/>
              <a:ext cx="1557020" cy="1221284"/>
            </a:xfrm>
            <a:prstGeom prst="ellips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8486987" y="2790715"/>
            <a:ext cx="1189531" cy="1204602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rgbClr val="FFD3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hord 15">
            <a:extLst>
              <a:ext uri="{FF2B5EF4-FFF2-40B4-BE49-F238E27FC236}">
                <a16:creationId xmlns:a16="http://schemas.microsoft.com/office/drawing/2014/main" id="{42E9D490-3DD3-4F66-B124-FE910E0FACBF}"/>
              </a:ext>
            </a:extLst>
          </p:cNvPr>
          <p:cNvSpPr/>
          <p:nvPr/>
        </p:nvSpPr>
        <p:spPr>
          <a:xfrm>
            <a:off x="7171855" y="2724201"/>
            <a:ext cx="615507" cy="1341971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rgbClr val="FFD3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098" name="Picture 2" descr="Ca dao tục ngữ Việt Nam, ca dao, tục ngữ việt nam,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8" b="33997"/>
          <a:stretch/>
        </p:blipFill>
        <p:spPr bwMode="auto">
          <a:xfrm>
            <a:off x="7297712" y="247710"/>
            <a:ext cx="3988817" cy="20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6972574" y="5488122"/>
            <a:ext cx="5407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#9Slide03 Bebas Neue Bold" panose="020B0606020202050201" pitchFamily="34" charset="0"/>
              </a:rPr>
              <a:t>Ai </a:t>
            </a:r>
            <a:r>
              <a:rPr lang="en-US" sz="4800" b="1" dirty="0" err="1">
                <a:solidFill>
                  <a:srgbClr val="C00000"/>
                </a:solidFill>
                <a:latin typeface="#9Slide03 Bebas Neue Bold" panose="020B0606020202050201" pitchFamily="34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3 Bebas Neue Bold" panose="020B0606020202050201" pitchFamily="34" charset="0"/>
              </a:rPr>
              <a:t>nhiều</a:t>
            </a:r>
            <a:r>
              <a:rPr lang="en-US" sz="4800" b="1" dirty="0">
                <a:solidFill>
                  <a:srgbClr val="C0000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3 Bebas Neue Bold" panose="020B0606020202050201" pitchFamily="34" charset="0"/>
              </a:rPr>
              <a:t>hơn</a:t>
            </a:r>
            <a:endParaRPr lang="en-US" sz="4800" dirty="0">
              <a:solidFill>
                <a:srgbClr val="C0000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4100" name="Picture 4" descr="Top 10 Bài văn giải thích câu tục ngữ &amp;quot;Tấc đất, tấc vàng&amp;quot; (lớp 7) hay nhất  - Toplist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6"/>
          <a:stretch/>
        </p:blipFill>
        <p:spPr bwMode="auto">
          <a:xfrm>
            <a:off x="137543" y="990086"/>
            <a:ext cx="6358507" cy="58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7543" y="990086"/>
            <a:ext cx="6358507" cy="1077218"/>
          </a:xfrm>
          <a:prstGeom prst="rect">
            <a:avLst/>
          </a:prstGeom>
          <a:solidFill>
            <a:srgbClr val="A4BA03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“Ai ơi đừng bỏ ruộng hoang.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Bao nhiêu tấc đất, tấc vàng bấy nhiêu”</a:t>
            </a:r>
          </a:p>
        </p:txBody>
      </p:sp>
      <p:pic>
        <p:nvPicPr>
          <p:cNvPr id="4102" name="Picture 6" descr="Chăm sóc ngô (bắp) - tưới nước cho ngô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/>
          <a:stretch/>
        </p:blipFill>
        <p:spPr bwMode="auto">
          <a:xfrm>
            <a:off x="117987" y="935222"/>
            <a:ext cx="6381575" cy="59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6919" y="5736467"/>
            <a:ext cx="6358507" cy="1077218"/>
          </a:xfrm>
          <a:prstGeom prst="rect">
            <a:avLst/>
          </a:prstGeom>
          <a:solidFill>
            <a:srgbClr val="A4BA03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“Đất màu trồng đậu trồng ngô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Đất lầy cấy lúa, đất khô làm vườn”</a:t>
            </a:r>
          </a:p>
        </p:txBody>
      </p:sp>
      <p:pic>
        <p:nvPicPr>
          <p:cNvPr id="4104" name="Picture 8" descr="http://tapchimoitruong.vn/Files/2018/Th%C3%A1ng%205/Thi%C3%AAn%20nhi%C3%AAn%20v%C3%A0%20MTVN/n%C6%A1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4"/>
          <a:stretch/>
        </p:blipFill>
        <p:spPr bwMode="auto">
          <a:xfrm>
            <a:off x="117182" y="910719"/>
            <a:ext cx="6382380" cy="59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41055" y="910719"/>
            <a:ext cx="6358507" cy="584775"/>
          </a:xfrm>
          <a:prstGeom prst="rect">
            <a:avLst/>
          </a:prstGeom>
          <a:solidFill>
            <a:srgbClr val="A4BA03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“Đất lành chim đậu”</a:t>
            </a:r>
          </a:p>
        </p:txBody>
      </p:sp>
      <p:pic>
        <p:nvPicPr>
          <p:cNvPr id="4106" name="Picture 10" descr="http://www.baokontum.com.vn/uploads/Image/2017/11/03/20171103173740Kh%C3%B4%20h%E1%BA%A1n%20l%C3%A0%201%20trong%203%20h%C3%ACnh%20th%C3%A1i%20tho%C3%A1i%20h%C3%B3a%20%C4%91%E1%BA%A5t%20ph%E1%BB%95%20bi%E1%BA%BFn%20hi%E1%BB%87n%20na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9" t="-152" b="1"/>
          <a:stretch/>
        </p:blipFill>
        <p:spPr bwMode="auto">
          <a:xfrm>
            <a:off x="88900" y="901700"/>
            <a:ext cx="6405458" cy="59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1732" y="920279"/>
            <a:ext cx="6413694" cy="584775"/>
          </a:xfrm>
          <a:prstGeom prst="rect">
            <a:avLst/>
          </a:prstGeom>
          <a:solidFill>
            <a:srgbClr val="A4BA03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“Đất nỏ, giỏ phân”</a:t>
            </a:r>
          </a:p>
        </p:txBody>
      </p:sp>
      <p:pic>
        <p:nvPicPr>
          <p:cNvPr id="4108" name="Picture 12" descr="Bỏ hơn 2 USD ra thuê miếng đất xấu, trở thành triệu phú sau một đê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" r="27347"/>
          <a:stretch/>
        </p:blipFill>
        <p:spPr bwMode="auto">
          <a:xfrm>
            <a:off x="55691" y="914401"/>
            <a:ext cx="6440360" cy="591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69769" y="937592"/>
            <a:ext cx="6413694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/>
              <a:t>“Đất xấu vắt chẳng nên nồi”</a:t>
            </a:r>
          </a:p>
        </p:txBody>
      </p:sp>
    </p:spTree>
    <p:extLst>
      <p:ext uri="{BB962C8B-B14F-4D97-AF65-F5344CB8AC3E}">
        <p14:creationId xmlns:p14="http://schemas.microsoft.com/office/powerpoint/2010/main" val="10404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27" grpId="0" animBg="1"/>
      <p:bldP spid="29" grpId="0" animBg="1"/>
      <p:bldP spid="31" grpId="0"/>
      <p:bldP spid="10" grpId="0" animBg="1"/>
      <p:bldP spid="34" grpId="0" animBg="1"/>
      <p:bldP spid="37" grpId="0" animBg="1"/>
      <p:bldP spid="38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AF3DAC-3405-402A-9D50-3C1B9EFE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/>
          <a:stretch>
            <a:fillRect/>
          </a:stretch>
        </p:blipFill>
        <p:spPr bwMode="auto">
          <a:xfrm>
            <a:off x="2411161" y="1990661"/>
            <a:ext cx="4884871" cy="42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8D9CC77-590F-4F81-BA33-9530C21DE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815" y="5760834"/>
            <a:ext cx="658813" cy="51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FFCC"/>
                    </a:gs>
                    <a:gs pos="50000">
                      <a:schemeClr val="bg1"/>
                    </a:gs>
                    <a:gs pos="100000">
                      <a:srgbClr val="CC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i="1">
                <a:latin typeface="Times New Roman" panose="02020603050405020304" pitchFamily="18" charset="0"/>
              </a:rPr>
              <a:t>đất</a:t>
            </a:r>
          </a:p>
        </p:txBody>
      </p:sp>
      <p:pic>
        <p:nvPicPr>
          <p:cNvPr id="7" name="Picture 6" descr="scan0016">
            <a:extLst>
              <a:ext uri="{FF2B5EF4-FFF2-40B4-BE49-F238E27FC236}">
                <a16:creationId xmlns:a16="http://schemas.microsoft.com/office/drawing/2014/main" id="{7EAFE286-A188-4666-82FA-FCECFDAC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3260" r="12706" b="21964"/>
          <a:stretch>
            <a:fillRect/>
          </a:stretch>
        </p:blipFill>
        <p:spPr bwMode="auto">
          <a:xfrm>
            <a:off x="7296032" y="2038086"/>
            <a:ext cx="4795837" cy="42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15A622FF-383B-49C8-A3CC-36877F325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8984" y="3228519"/>
            <a:ext cx="691649" cy="9417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1848E0A-7086-4751-A875-E21018FDB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230" y="6405244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i="1">
                <a:solidFill>
                  <a:srgbClr val="0070C0"/>
                </a:solidFill>
              </a:rPr>
              <a:t>Hình 3.5. Các nhân tố hình thành đất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71D8DA-6734-41FD-A00D-99F620707BB1}"/>
              </a:ext>
            </a:extLst>
          </p:cNvPr>
          <p:cNvSpPr/>
          <p:nvPr/>
        </p:nvSpPr>
        <p:spPr>
          <a:xfrm>
            <a:off x="328932" y="93267"/>
            <a:ext cx="2312668" cy="7143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CB01D-123E-4D6A-9C01-00300B8F5681}"/>
              </a:ext>
            </a:extLst>
          </p:cNvPr>
          <p:cNvSpPr txBox="1"/>
          <p:nvPr/>
        </p:nvSpPr>
        <p:spPr>
          <a:xfrm>
            <a:off x="478295" y="71756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CF45F1-CB57-4C21-81CC-445FD04B5C7C}"/>
              </a:ext>
            </a:extLst>
          </p:cNvPr>
          <p:cNvSpPr txBox="1"/>
          <p:nvPr/>
        </p:nvSpPr>
        <p:spPr>
          <a:xfrm>
            <a:off x="104261" y="917042"/>
            <a:ext cx="12218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 hưởng đến độ dày của tầng đất và độ phì của đất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2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athinhthanh1">
            <a:extLst>
              <a:ext uri="{FF2B5EF4-FFF2-40B4-BE49-F238E27FC236}">
                <a16:creationId xmlns:a16="http://schemas.microsoft.com/office/drawing/2014/main" id="{4A717A78-2C9E-4D5B-8E9D-78EE234D2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16" y="2030898"/>
            <a:ext cx="6922135" cy="39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A7176A7A-E0EB-4A94-9E8A-98A5D6A75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082" y="5413682"/>
            <a:ext cx="1567646" cy="6151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</a:rPr>
              <a:t>1 năm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863ABE8-54F5-4301-B775-B0202131A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541" y="5413682"/>
            <a:ext cx="1567646" cy="6151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</a:rPr>
              <a:t>2 năm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B3CDA85-A151-43E8-AAB9-C91D3A2C0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999" y="5413682"/>
            <a:ext cx="1567646" cy="6151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</a:rPr>
              <a:t>3 năm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1848E0A-7086-4751-A875-E21018FDB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184" y="6368840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i="1">
                <a:solidFill>
                  <a:srgbClr val="0070C0"/>
                </a:solidFill>
              </a:rPr>
              <a:t>Hình 3.6. Các nhân tố hình thành đất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71D8DA-6734-41FD-A00D-99F620707BB1}"/>
              </a:ext>
            </a:extLst>
          </p:cNvPr>
          <p:cNvSpPr/>
          <p:nvPr/>
        </p:nvSpPr>
        <p:spPr>
          <a:xfrm>
            <a:off x="328932" y="93267"/>
            <a:ext cx="2393948" cy="7143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CB01D-123E-4D6A-9C01-00300B8F5681}"/>
              </a:ext>
            </a:extLst>
          </p:cNvPr>
          <p:cNvSpPr txBox="1"/>
          <p:nvPr/>
        </p:nvSpPr>
        <p:spPr>
          <a:xfrm>
            <a:off x="478295" y="71756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BA2D41-FE4E-4998-91D0-BFD5FFE0944D}"/>
              </a:ext>
            </a:extLst>
          </p:cNvPr>
          <p:cNvSpPr txBox="1"/>
          <p:nvPr/>
        </p:nvSpPr>
        <p:spPr>
          <a:xfrm>
            <a:off x="34682" y="890697"/>
            <a:ext cx="126695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-Thời gian hình thành đất lâu hơn sẽ có </a:t>
            </a:r>
          </a:p>
          <a:p>
            <a:r>
              <a:rPr lang="en-US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 đất dày hơn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F4EDA-DEC7-42AF-A7C9-E0AD1A8A44EF}"/>
              </a:ext>
            </a:extLst>
          </p:cNvPr>
          <p:cNvSpPr/>
          <p:nvPr/>
        </p:nvSpPr>
        <p:spPr>
          <a:xfrm>
            <a:off x="298452" y="163106"/>
            <a:ext cx="7311388" cy="7143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80F175-A546-459B-B066-331899100E47}"/>
              </a:ext>
            </a:extLst>
          </p:cNvPr>
          <p:cNvSpPr/>
          <p:nvPr/>
        </p:nvSpPr>
        <p:spPr>
          <a:xfrm>
            <a:off x="102725" y="64886"/>
            <a:ext cx="947567" cy="937603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7A79A-65E7-46F3-9D0F-7A9E538CC9A4}"/>
              </a:ext>
            </a:extLst>
          </p:cNvPr>
          <p:cNvSpPr txBox="1"/>
          <p:nvPr/>
        </p:nvSpPr>
        <p:spPr>
          <a:xfrm>
            <a:off x="1165225" y="209399"/>
            <a:ext cx="6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tố hình thành đất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58332-9236-4517-BE53-003F0A76E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88" t="26667" r="25785" b="31628"/>
          <a:stretch/>
        </p:blipFill>
        <p:spPr>
          <a:xfrm>
            <a:off x="4344817" y="1424762"/>
            <a:ext cx="7695405" cy="5433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3A922-E68F-41BB-8424-A9A14E9BA27F}"/>
              </a:ext>
            </a:extLst>
          </p:cNvPr>
          <p:cNvSpPr txBox="1"/>
          <p:nvPr/>
        </p:nvSpPr>
        <p:spPr>
          <a:xfrm>
            <a:off x="576508" y="1270000"/>
            <a:ext cx="3365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không phải là nhân tố hình thành đất nh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có ảnh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rất lớn đến việc làm biến đổi tính chất của đất (làm đất xấu đi hay tốt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</a:p>
        </p:txBody>
      </p:sp>
    </p:spTree>
    <p:extLst>
      <p:ext uri="{BB962C8B-B14F-4D97-AF65-F5344CB8AC3E}">
        <p14:creationId xmlns:p14="http://schemas.microsoft.com/office/powerpoint/2010/main" val="28239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4"/>
          <a:stretch/>
        </p:blipFill>
        <p:spPr bwMode="auto">
          <a:xfrm>
            <a:off x="527839" y="742779"/>
            <a:ext cx="9012997" cy="54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3EC5968-2E15-4C2A-B414-0BE87800EA8A}"/>
              </a:ext>
            </a:extLst>
          </p:cNvPr>
          <p:cNvSpPr txBox="1"/>
          <p:nvPr/>
        </p:nvSpPr>
        <p:spPr>
          <a:xfrm>
            <a:off x="2629685" y="6361910"/>
            <a:ext cx="534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err="1"/>
              <a:t>Hình</a:t>
            </a:r>
            <a:r>
              <a:rPr lang="en-US" altLang="ko-KR" sz="2000" dirty="0"/>
              <a:t> 5. </a:t>
            </a:r>
            <a:r>
              <a:rPr lang="en-US" altLang="ko-KR" sz="2000" dirty="0" err="1"/>
              <a:t>Phân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bố</a:t>
            </a:r>
            <a:r>
              <a:rPr lang="en-US" altLang="ko-KR" sz="2000" dirty="0"/>
              <a:t> </a:t>
            </a:r>
            <a:r>
              <a:rPr lang="en-US" altLang="ko-KR" sz="2000" dirty="0" err="1"/>
              <a:t>các</a:t>
            </a:r>
            <a:r>
              <a:rPr lang="en-US" altLang="ko-KR" sz="2000" dirty="0"/>
              <a:t> </a:t>
            </a:r>
            <a:r>
              <a:rPr lang="en-US" altLang="ko-KR" sz="2000" dirty="0" err="1"/>
              <a:t>nhóm</a:t>
            </a:r>
            <a:r>
              <a:rPr lang="en-US" altLang="ko-KR" sz="2000" dirty="0"/>
              <a:t> </a:t>
            </a:r>
            <a:r>
              <a:rPr lang="en-US" altLang="ko-KR" sz="2000" dirty="0" err="1"/>
              <a:t>đất</a:t>
            </a:r>
            <a:r>
              <a:rPr lang="en-US" altLang="ko-KR" sz="2000" dirty="0"/>
              <a:t> </a:t>
            </a:r>
            <a:r>
              <a:rPr lang="en-US" altLang="ko-KR" sz="2000" dirty="0" err="1"/>
              <a:t>điển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hình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trên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Trái</a:t>
            </a:r>
            <a:r>
              <a:rPr lang="en-US" altLang="ko-KR" sz="2000" dirty="0"/>
              <a:t> Đất</a:t>
            </a:r>
            <a:endParaRPr lang="ko-KR" alt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9495117" y="739967"/>
            <a:ext cx="45719" cy="603624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72877" y="739967"/>
            <a:ext cx="2478916" cy="56938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5 SGK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572877" y="3477447"/>
            <a:ext cx="23948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đất đen thảo nguyên ôn đới, đất đỏ vàng nhiệt đới, đất pôt dôn, các đất khác.</a:t>
            </a:r>
          </a:p>
        </p:txBody>
      </p:sp>
    </p:spTree>
    <p:extLst>
      <p:ext uri="{BB962C8B-B14F-4D97-AF65-F5344CB8AC3E}">
        <p14:creationId xmlns:p14="http://schemas.microsoft.com/office/powerpoint/2010/main" val="1284116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F4EDA-DEC7-42AF-A7C9-E0AD1A8A44EF}"/>
              </a:ext>
            </a:extLst>
          </p:cNvPr>
          <p:cNvSpPr/>
          <p:nvPr/>
        </p:nvSpPr>
        <p:spPr>
          <a:xfrm>
            <a:off x="298451" y="163106"/>
            <a:ext cx="10057661" cy="71436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80F175-A546-459B-B066-331899100E47}"/>
              </a:ext>
            </a:extLst>
          </p:cNvPr>
          <p:cNvSpPr/>
          <p:nvPr/>
        </p:nvSpPr>
        <p:spPr>
          <a:xfrm>
            <a:off x="102725" y="64886"/>
            <a:ext cx="947567" cy="937603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7A79A-65E7-46F3-9D0F-7A9E538CC9A4}"/>
              </a:ext>
            </a:extLst>
          </p:cNvPr>
          <p:cNvSpPr txBox="1"/>
          <p:nvPr/>
        </p:nvSpPr>
        <p:spPr>
          <a:xfrm>
            <a:off x="1165225" y="209399"/>
            <a:ext cx="975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nhóm đất điển hình trên Trái Đất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5F6C0D82-A75A-411E-B0BD-C7090885C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88420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71C7185C-2C78-4F14-A9C4-9F7B43C92A44}"/>
              </a:ext>
            </a:extLst>
          </p:cNvPr>
          <p:cNvSpPr txBox="1"/>
          <p:nvPr/>
        </p:nvSpPr>
        <p:spPr>
          <a:xfrm>
            <a:off x="102725" y="873220"/>
            <a:ext cx="1238007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0" indent="-857250">
              <a:buFontTx/>
              <a:buChar char="-"/>
            </a:pP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quá trình hình thành, tính chất mà người ta phân thành các nhóm đất khác nhau:</a:t>
            </a:r>
          </a:p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+ Đất đen thảo nguyên ôn đới</a:t>
            </a:r>
          </a:p>
          <a:p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+ Đất pốt dôn</a:t>
            </a:r>
          </a:p>
          <a:p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+ Đất đỏ vàng nhiệt đới</a:t>
            </a:r>
          </a:p>
          <a:p>
            <a:pPr indent="1892300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Các đất khác</a:t>
            </a:r>
          </a:p>
          <a:p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41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187" y="222356"/>
            <a:ext cx="4113428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EM HÃY NHỚ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246872" y="62579"/>
            <a:ext cx="1100709" cy="121628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/>
        </p:nvSpPr>
        <p:spPr>
          <a:xfrm>
            <a:off x="98889" y="1500184"/>
            <a:ext cx="1197577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dirty="0"/>
              <a:t>4</a:t>
            </a:r>
            <a:r>
              <a:rPr lang="en-US" sz="4000" dirty="0"/>
              <a:t>.	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r>
              <a:rPr lang="en-US" sz="4000" dirty="0"/>
              <a:t> </a:t>
            </a:r>
            <a:r>
              <a:rPr lang="en-US" sz="4000" dirty="0" err="1"/>
              <a:t>điển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Đất </a:t>
            </a:r>
          </a:p>
        </p:txBody>
      </p:sp>
      <p:pic>
        <p:nvPicPr>
          <p:cNvPr id="13314" name="Picture 2" descr="Notebook - Free business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55" y="86416"/>
            <a:ext cx="1322642" cy="13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81932" y="1"/>
            <a:ext cx="4339151" cy="1319948"/>
            <a:chOff x="7381932" y="0"/>
            <a:chExt cx="4339151" cy="1426589"/>
          </a:xfrm>
        </p:grpSpPr>
        <p:pic>
          <p:nvPicPr>
            <p:cNvPr id="23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8577833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381932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Healthy Soil and How to Make I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7" b="10642"/>
            <a:stretch/>
          </p:blipFill>
          <p:spPr bwMode="auto">
            <a:xfrm>
              <a:off x="7933670" y="0"/>
              <a:ext cx="3143250" cy="142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520907" y="1354509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889" y="2215847"/>
            <a:ext cx="385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Đất </a:t>
            </a:r>
            <a:r>
              <a:rPr lang="en-US" sz="3600" dirty="0" err="1">
                <a:sym typeface="Wingdings" panose="05000000000000000000" pitchFamily="2" charset="2"/>
              </a:rPr>
              <a:t>đen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thảo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nguyên</a:t>
            </a:r>
            <a:endParaRPr lang="en-US" sz="3600" dirty="0">
              <a:sym typeface="Wingdings" panose="05000000000000000000" pitchFamily="2" charset="2"/>
            </a:endParaRPr>
          </a:p>
          <a:p>
            <a:pPr algn="ctr"/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ôn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đới</a:t>
            </a:r>
            <a:endParaRPr lang="vi-VN" sz="3600" dirty="0"/>
          </a:p>
        </p:txBody>
      </p:sp>
      <p:sp>
        <p:nvSpPr>
          <p:cNvPr id="54" name="Rectangle 53"/>
          <p:cNvSpPr/>
          <p:nvPr/>
        </p:nvSpPr>
        <p:spPr>
          <a:xfrm>
            <a:off x="4369924" y="2215847"/>
            <a:ext cx="385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Đất </a:t>
            </a:r>
          </a:p>
          <a:p>
            <a:pPr algn="ctr"/>
            <a:r>
              <a:rPr lang="en-US" sz="3600" dirty="0" err="1">
                <a:sym typeface="Wingdings" panose="05000000000000000000" pitchFamily="2" charset="2"/>
              </a:rPr>
              <a:t>Pốt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dôn</a:t>
            </a:r>
            <a:r>
              <a:rPr lang="en-US" sz="3600" dirty="0">
                <a:sym typeface="Wingdings" panose="05000000000000000000" pitchFamily="2" charset="2"/>
              </a:rPr>
              <a:t>.</a:t>
            </a:r>
            <a:endParaRPr lang="vi-VN" sz="3600" dirty="0"/>
          </a:p>
        </p:txBody>
      </p:sp>
      <p:sp>
        <p:nvSpPr>
          <p:cNvPr id="55" name="Rectangle 54"/>
          <p:cNvSpPr/>
          <p:nvPr/>
        </p:nvSpPr>
        <p:spPr>
          <a:xfrm>
            <a:off x="8199435" y="2215847"/>
            <a:ext cx="385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Đất </a:t>
            </a:r>
          </a:p>
          <a:p>
            <a:pPr algn="ctr"/>
            <a:r>
              <a:rPr lang="en-US" sz="3600" dirty="0" err="1">
                <a:sym typeface="Wingdings" panose="05000000000000000000" pitchFamily="2" charset="2"/>
              </a:rPr>
              <a:t>đỏ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vàng</a:t>
            </a:r>
            <a:r>
              <a:rPr lang="en-US" sz="3600" dirty="0">
                <a:sym typeface="Wingdings" panose="05000000000000000000" pitchFamily="2" charset="2"/>
              </a:rPr>
              <a:t>. </a:t>
            </a:r>
            <a:endParaRPr lang="vi-VN" sz="3600" dirty="0"/>
          </a:p>
        </p:txBody>
      </p:sp>
      <p:sp>
        <p:nvSpPr>
          <p:cNvPr id="56" name="Rectangle 55"/>
          <p:cNvSpPr/>
          <p:nvPr/>
        </p:nvSpPr>
        <p:spPr>
          <a:xfrm>
            <a:off x="4324205" y="2208070"/>
            <a:ext cx="45719" cy="464993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153716" y="2208070"/>
            <a:ext cx="45719" cy="464993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hernozem Earth A Fertile Black Soil Rich In Humus, With A Light Stock  Photo - Image of front, closeup: 12084552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8" b="35837"/>
          <a:stretch/>
        </p:blipFill>
        <p:spPr bwMode="auto">
          <a:xfrm>
            <a:off x="144613" y="3416177"/>
            <a:ext cx="4027337" cy="3251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r/Soil - Humic Cryorthods (Ferro-humic Podzol) in the Forêt Montmorency, Quebec, Canada. Courtesy of the North American Forest Soils Conference and International Symposium on Forest Soil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/>
        </p:blipFill>
        <p:spPr bwMode="auto">
          <a:xfrm>
            <a:off x="4541542" y="3416176"/>
            <a:ext cx="3422587" cy="325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5263" t="39818" r="16995"/>
          <a:stretch/>
        </p:blipFill>
        <p:spPr>
          <a:xfrm>
            <a:off x="8389023" y="3451123"/>
            <a:ext cx="3620418" cy="3216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9583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54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04" y="382651"/>
            <a:ext cx="5703685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TÔI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4800" dirty="0" err="1">
                <a:latin typeface="+mn-lt"/>
              </a:rPr>
              <a:t>Là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nhà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thông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thái</a:t>
            </a:r>
            <a:endParaRPr lang="en-US" sz="4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1013" y="27250"/>
            <a:ext cx="105737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92906" y="109666"/>
            <a:ext cx="5827086" cy="1871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Con </a:t>
            </a:r>
            <a:r>
              <a:rPr lang="en-US" sz="3600" dirty="0" err="1">
                <a:solidFill>
                  <a:srgbClr val="FF0000"/>
                </a:solidFill>
              </a:rPr>
              <a:t>người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như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hình</a:t>
            </a:r>
            <a:r>
              <a:rPr lang="en-US" sz="3600" dirty="0">
                <a:solidFill>
                  <a:srgbClr val="FF0000"/>
                </a:solidFill>
              </a:rPr>
              <a:t> thành ĐẤT? </a:t>
            </a:r>
          </a:p>
        </p:txBody>
      </p:sp>
      <p:pic>
        <p:nvPicPr>
          <p:cNvPr id="3" name="Picture 2" descr="Human Figure Leader Icon - Stock Illustration [20349712] - PIX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4" y="1828800"/>
            <a:ext cx="4414471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46750" y="1338882"/>
            <a:ext cx="5912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- Tích cực: </a:t>
            </a:r>
            <a:r>
              <a:rPr lang="vi-VN" sz="2800" dirty="0"/>
              <a:t>cải tạo đất, bón phân  đất tơi xốp</a:t>
            </a:r>
          </a:p>
        </p:txBody>
      </p:sp>
      <p:sp>
        <p:nvSpPr>
          <p:cNvPr id="7" name="Rectangle 6"/>
          <p:cNvSpPr/>
          <p:nvPr/>
        </p:nvSpPr>
        <p:spPr>
          <a:xfrm>
            <a:off x="5746750" y="1748361"/>
            <a:ext cx="5783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</a:rPr>
              <a:t>Tiêu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cực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chặt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 </a:t>
            </a:r>
            <a:r>
              <a:rPr lang="en-US" sz="2800" dirty="0" err="1"/>
              <a:t>đất</a:t>
            </a:r>
            <a:r>
              <a:rPr lang="en-US" sz="2800" dirty="0"/>
              <a:t> xói </a:t>
            </a:r>
            <a:r>
              <a:rPr lang="en-US" sz="2800" dirty="0" err="1"/>
              <a:t>mòn</a:t>
            </a:r>
            <a:r>
              <a:rPr lang="en-US" sz="2800" dirty="0"/>
              <a:t>,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,….; ô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5746750" y="1177564"/>
            <a:ext cx="6445250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26423" y="6341916"/>
            <a:ext cx="523252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Đất </a:t>
            </a:r>
            <a:r>
              <a:rPr lang="en-US" sz="2800" dirty="0" err="1"/>
              <a:t>bị</a:t>
            </a:r>
            <a:r>
              <a:rPr lang="en-US" sz="2800" dirty="0"/>
              <a:t> ô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nề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đổi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màu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487" y="2633193"/>
            <a:ext cx="60960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970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6" grpId="0"/>
      <p:bldP spid="7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003" y="412219"/>
            <a:ext cx="4113428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EM CÓ BIẾT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1013" y="27250"/>
            <a:ext cx="105737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Kỷ lục về các giác quan ở động vật mà bạn chưa biết? | Trường tiểu học  Nguyễn Thanh Tuy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" y="0"/>
            <a:ext cx="2124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42900" y="2219985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dirty="0">
                <a:solidFill>
                  <a:srgbClr val="512421"/>
                </a:solidFill>
              </a:rPr>
              <a:t>Tài nguyên đất của thế giới nói chung và của Việt Nam nói riêng hiện đang bị suy thoái rất nghiêm trọng do nhiều lý do như: xói mòn, rửa trôi, nhiễm mặn, ô nhiễm </a:t>
            </a:r>
            <a:endParaRPr lang="en-US" sz="4000" dirty="0">
              <a:solidFill>
                <a:srgbClr val="51242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92906" y="109666"/>
            <a:ext cx="5827086" cy="8244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 err="1">
                <a:solidFill>
                  <a:srgbClr val="512421"/>
                </a:solidFill>
              </a:rPr>
              <a:t>Tài</a:t>
            </a:r>
            <a:r>
              <a:rPr lang="en-US" sz="6000" dirty="0">
                <a:solidFill>
                  <a:srgbClr val="512421"/>
                </a:solidFill>
              </a:rPr>
              <a:t> </a:t>
            </a:r>
            <a:r>
              <a:rPr lang="en-US" sz="6000" dirty="0" err="1">
                <a:solidFill>
                  <a:srgbClr val="512421"/>
                </a:solidFill>
              </a:rPr>
              <a:t>nguyên</a:t>
            </a:r>
            <a:r>
              <a:rPr lang="en-US" sz="6000" dirty="0">
                <a:solidFill>
                  <a:srgbClr val="512421"/>
                </a:solidFill>
              </a:rPr>
              <a:t> Đất</a:t>
            </a:r>
          </a:p>
        </p:txBody>
      </p:sp>
      <p:pic>
        <p:nvPicPr>
          <p:cNvPr id="5122" name="Picture 2" descr="Eroding_rill_in_field_in_eastern_German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6"/>
          <a:stretch/>
        </p:blipFill>
        <p:spPr bwMode="auto">
          <a:xfrm>
            <a:off x="5826266" y="1023463"/>
            <a:ext cx="6212776" cy="57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42900" y="2219985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dirty="0">
                <a:solidFill>
                  <a:srgbClr val="512421"/>
                </a:solidFill>
              </a:rPr>
              <a:t>Xói mòn khe rãnh trên cánh đồng lớn ở miền đông nước Đức</a:t>
            </a:r>
            <a:endParaRPr lang="en-US" sz="4000" dirty="0">
              <a:solidFill>
                <a:srgbClr val="512421"/>
              </a:solidFill>
            </a:endParaRPr>
          </a:p>
        </p:txBody>
      </p:sp>
      <p:pic>
        <p:nvPicPr>
          <p:cNvPr id="5124" name="Picture 4" descr="khu vực ảnh hưởng mặn- Xâm nhập mặn ở đồng bằng sông cửu long 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6" y="1023463"/>
            <a:ext cx="6179996" cy="432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Xam nhap man tai Dong bang song Cuu Long se o muc cao trong thang Tu hinh anh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5"/>
          <a:stretch/>
        </p:blipFill>
        <p:spPr bwMode="auto">
          <a:xfrm>
            <a:off x="5826266" y="1023463"/>
            <a:ext cx="6193726" cy="57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42900" y="2219985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dirty="0">
                <a:solidFill>
                  <a:srgbClr val="512421"/>
                </a:solidFill>
              </a:rPr>
              <a:t>Hạn mặn ở Bến Tre khiến nhiều diện tích lúa bị thiệt hại</a:t>
            </a:r>
            <a:endParaRPr lang="en-US" sz="4000" dirty="0">
              <a:solidFill>
                <a:srgbClr val="512421"/>
              </a:solidFill>
            </a:endParaRPr>
          </a:p>
        </p:txBody>
      </p:sp>
      <p:pic>
        <p:nvPicPr>
          <p:cNvPr id="5127" name="Picture 7" descr="Du Lịch Mù Căng Chải - hinh 2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/>
          <a:stretch/>
        </p:blipFill>
        <p:spPr bwMode="auto">
          <a:xfrm>
            <a:off x="5829299" y="1023463"/>
            <a:ext cx="6210237" cy="576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2796" y="1445394"/>
            <a:ext cx="5666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Thửa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ruộng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bậc</a:t>
            </a:r>
            <a:r>
              <a:rPr lang="en-US" sz="3200" dirty="0">
                <a:solidFill>
                  <a:schemeClr val="bg1"/>
                </a:solidFill>
              </a:rPr>
              <a:t> thang </a:t>
            </a:r>
            <a:r>
              <a:rPr lang="en-US" sz="3200" dirty="0" err="1">
                <a:solidFill>
                  <a:schemeClr val="bg1"/>
                </a:solidFill>
              </a:rPr>
              <a:t>Mù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Cang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Chải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83489" y="2235949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dirty="0">
                <a:solidFill>
                  <a:srgbClr val="FF0000"/>
                </a:solidFill>
              </a:rPr>
              <a:t>Thửa ruộng bậc thang Mù Cang Chải - di tích quốc gia đặc biệt: </a:t>
            </a:r>
            <a:r>
              <a:rPr lang="vi-VN" sz="4000" dirty="0">
                <a:solidFill>
                  <a:srgbClr val="512421"/>
                </a:solidFill>
              </a:rPr>
              <a:t>ruộng bậc thang là 1 hình thức canh tác trên đất dốc nhằm hạn chế xói mòn, rửa trôi, bảo vệ độ phì nhiêu cho đất.</a:t>
            </a:r>
            <a:endParaRPr lang="en-US" sz="4000" dirty="0">
              <a:solidFill>
                <a:srgbClr val="5124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99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12" grpId="0" animBg="1"/>
      <p:bldP spid="17" grpId="0" animBg="1"/>
      <p:bldP spid="4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003" y="412219"/>
            <a:ext cx="4113428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EM CÓ BIẾT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1013" y="27250"/>
            <a:ext cx="105737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Kỷ lục về các giác quan ở động vật mà bạn chưa biết? | Trường tiểu học  Nguyễn Thanh Tuy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" y="0"/>
            <a:ext cx="2124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42900" y="2219985"/>
            <a:ext cx="5065639" cy="4550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- Đ</a:t>
            </a:r>
            <a:r>
              <a:rPr lang="vi-VN" sz="4000" dirty="0">
                <a:solidFill>
                  <a:srgbClr val="FF0000"/>
                </a:solidFill>
              </a:rPr>
              <a:t>ất đỏ ba</a:t>
            </a:r>
            <a:r>
              <a:rPr lang="en-US" sz="4000" dirty="0">
                <a:solidFill>
                  <a:srgbClr val="FF0000"/>
                </a:solidFill>
              </a:rPr>
              <a:t> d</a:t>
            </a:r>
            <a:r>
              <a:rPr lang="vi-VN" sz="4000" dirty="0">
                <a:solidFill>
                  <a:srgbClr val="FF0000"/>
                </a:solidFill>
              </a:rPr>
              <a:t>a</a:t>
            </a:r>
            <a:r>
              <a:rPr lang="en-US" sz="4000" dirty="0">
                <a:solidFill>
                  <a:srgbClr val="FF0000"/>
                </a:solidFill>
              </a:rPr>
              <a:t>n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được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hình</a:t>
            </a:r>
            <a:r>
              <a:rPr lang="en-US" sz="4000" dirty="0">
                <a:solidFill>
                  <a:srgbClr val="512421"/>
                </a:solidFill>
              </a:rPr>
              <a:t> thành </a:t>
            </a:r>
            <a:r>
              <a:rPr lang="en-US" sz="4000" dirty="0" err="1">
                <a:solidFill>
                  <a:srgbClr val="512421"/>
                </a:solidFill>
              </a:rPr>
              <a:t>trên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đá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mẹ</a:t>
            </a:r>
            <a:r>
              <a:rPr lang="en-US" sz="4000" dirty="0">
                <a:solidFill>
                  <a:srgbClr val="512421"/>
                </a:solidFill>
              </a:rPr>
              <a:t>  </a:t>
            </a:r>
            <a:r>
              <a:rPr lang="en-US" sz="4000" dirty="0">
                <a:solidFill>
                  <a:srgbClr val="FF0000"/>
                </a:solidFill>
              </a:rPr>
              <a:t>BA DAN </a:t>
            </a:r>
            <a:r>
              <a:rPr lang="en-US" sz="4000" dirty="0" err="1">
                <a:solidFill>
                  <a:srgbClr val="512421"/>
                </a:solidFill>
              </a:rPr>
              <a:t>của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quá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trình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phun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trào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núi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lửa</a:t>
            </a:r>
            <a:endParaRPr lang="en-US" sz="4000" dirty="0">
              <a:solidFill>
                <a:srgbClr val="51242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512421"/>
                </a:solidFill>
              </a:rPr>
              <a:t>- Đất </a:t>
            </a:r>
            <a:r>
              <a:rPr lang="vi-VN" sz="4000" dirty="0">
                <a:solidFill>
                  <a:srgbClr val="512421"/>
                </a:solidFill>
              </a:rPr>
              <a:t>giàu dinh dưỡng, cực kỳ tốt. </a:t>
            </a:r>
            <a:r>
              <a:rPr lang="en-US" sz="4000" dirty="0" err="1">
                <a:solidFill>
                  <a:srgbClr val="512421"/>
                </a:solidFill>
              </a:rPr>
              <a:t>Phù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hợp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en-US" sz="4000" dirty="0" err="1">
                <a:solidFill>
                  <a:srgbClr val="512421"/>
                </a:solidFill>
              </a:rPr>
              <a:t>trồng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vi-VN" sz="4000" dirty="0">
                <a:solidFill>
                  <a:srgbClr val="512421"/>
                </a:solidFill>
              </a:rPr>
              <a:t>c</a:t>
            </a:r>
            <a:r>
              <a:rPr lang="en-US" sz="4000" dirty="0">
                <a:solidFill>
                  <a:srgbClr val="512421"/>
                </a:solidFill>
              </a:rPr>
              <a:t>à </a:t>
            </a:r>
            <a:r>
              <a:rPr lang="en-US" sz="4000" dirty="0" err="1">
                <a:solidFill>
                  <a:srgbClr val="512421"/>
                </a:solidFill>
              </a:rPr>
              <a:t>phê</a:t>
            </a:r>
            <a:r>
              <a:rPr lang="vi-VN" sz="4000" dirty="0">
                <a:solidFill>
                  <a:srgbClr val="512421"/>
                </a:solidFill>
              </a:rPr>
              <a:t>, cao su, ca</a:t>
            </a:r>
            <a:r>
              <a:rPr lang="en-US" sz="4000" dirty="0">
                <a:solidFill>
                  <a:srgbClr val="512421"/>
                </a:solidFill>
              </a:rPr>
              <a:t> </a:t>
            </a:r>
            <a:r>
              <a:rPr lang="vi-VN" sz="4000" dirty="0">
                <a:solidFill>
                  <a:srgbClr val="512421"/>
                </a:solidFill>
              </a:rPr>
              <a:t>cao, tiêu, bơ, sầu riêng... </a:t>
            </a:r>
            <a:endParaRPr lang="en-US" sz="4000" dirty="0">
              <a:solidFill>
                <a:srgbClr val="51242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09958" y="312797"/>
            <a:ext cx="5827086" cy="8244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512421"/>
                </a:solidFill>
              </a:rPr>
              <a:t>N</a:t>
            </a:r>
            <a:r>
              <a:rPr lang="vi-VN" sz="4000" dirty="0">
                <a:solidFill>
                  <a:srgbClr val="512421"/>
                </a:solidFill>
              </a:rPr>
              <a:t>úi lửa Chư Đăng Ya</a:t>
            </a:r>
            <a:r>
              <a:rPr lang="en-US" sz="4000" dirty="0">
                <a:solidFill>
                  <a:srgbClr val="512421"/>
                </a:solidFill>
              </a:rPr>
              <a:t> - </a:t>
            </a:r>
            <a:r>
              <a:rPr lang="en-US" sz="4000" dirty="0" err="1">
                <a:solidFill>
                  <a:srgbClr val="512421"/>
                </a:solidFill>
              </a:rPr>
              <a:t>Gia</a:t>
            </a:r>
            <a:r>
              <a:rPr lang="en-US" sz="4000" dirty="0">
                <a:solidFill>
                  <a:srgbClr val="512421"/>
                </a:solidFill>
              </a:rPr>
              <a:t> Lai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382" r="8387"/>
          <a:stretch/>
        </p:blipFill>
        <p:spPr>
          <a:xfrm>
            <a:off x="5827011" y="1137236"/>
            <a:ext cx="6192981" cy="56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93" y="77734"/>
            <a:ext cx="11535654" cy="6780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6341" y="424955"/>
            <a:ext cx="8407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dốc</a:t>
            </a:r>
            <a:r>
              <a:rPr lang="en-US" sz="3600" dirty="0"/>
              <a:t>,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xói</a:t>
            </a:r>
            <a:r>
              <a:rPr lang="en-US" sz="3600" dirty="0"/>
              <a:t> </a:t>
            </a:r>
            <a:r>
              <a:rPr lang="en-US" sz="3600" dirty="0" err="1"/>
              <a:t>mòn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</a:rPr>
              <a:t>tầng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mỏng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gray">
          <a:xfrm rot="20411382">
            <a:off x="2209424" y="1406451"/>
            <a:ext cx="2663582" cy="2489756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90BBD0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72551" y="1618037"/>
            <a:ext cx="6305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trũng</a:t>
            </a:r>
            <a:r>
              <a:rPr lang="en-US" sz="3600" dirty="0"/>
              <a:t>,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bồi</a:t>
            </a:r>
            <a:r>
              <a:rPr lang="en-US" sz="3600" dirty="0"/>
              <a:t> </a:t>
            </a:r>
            <a:r>
              <a:rPr lang="en-US" sz="3600" dirty="0" err="1"/>
              <a:t>tụ</a:t>
            </a:r>
            <a:endParaRPr lang="en-US" sz="3600" dirty="0"/>
          </a:p>
          <a:p>
            <a:pPr algn="ctr"/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</a:rPr>
              <a:t>tầng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dày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Freeform 6"/>
          <p:cNvSpPr>
            <a:spLocks/>
          </p:cNvSpPr>
          <p:nvPr/>
        </p:nvSpPr>
        <p:spPr bwMode="gray">
          <a:xfrm rot="17809687">
            <a:off x="4227169" y="2417837"/>
            <a:ext cx="2663582" cy="2489756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90BBD0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47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aphic 17">
            <a:extLst>
              <a:ext uri="{FF2B5EF4-FFF2-40B4-BE49-F238E27FC236}">
                <a16:creationId xmlns:a16="http://schemas.microsoft.com/office/drawing/2014/main" id="{0652947C-38A3-42D0-87DE-C1D6662C95C4}"/>
              </a:ext>
            </a:extLst>
          </p:cNvPr>
          <p:cNvGrpSpPr/>
          <p:nvPr/>
        </p:nvGrpSpPr>
        <p:grpSpPr>
          <a:xfrm>
            <a:off x="792511" y="1516483"/>
            <a:ext cx="7335081" cy="4304731"/>
            <a:chOff x="2687161" y="3731096"/>
            <a:chExt cx="5158677" cy="30274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8CA0190D-C672-4591-AAFC-BCDE2C9D7CE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4F66F828-F3D5-469A-9B1A-194E0B5D9959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FF356E64-E3DA-4A84-8D14-DE4E1196F109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88B0AECB-47F6-4112-A9EF-689608BA7BDC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2F2725D4-E6D9-450A-A312-C9EF0D7666EB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B67CFDA-1510-4F23-9B6A-D96E6CA98432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28EB7D70-F9DF-40D8-A8E8-B18BD9D29878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B7432D7-B0FD-47B3-B1DF-3EC72ED9166E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B92B8416-6A4A-4AC6-AEEC-5C4E35B27B9F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715A1982-3E39-4BA6-9A2A-B70594253B3F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3F85E77D-6CAC-4BB1-8B5F-51698435A713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7553CEA3-8AE0-488B-8208-08B94DD646B4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FAD4CB4-AAE3-4940-BBE8-8C6CD1F01B3E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60B9EC4-84F1-4CED-B58E-59022D7B998A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F40EC020-CB55-41FA-AA20-FB271010E84E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6C268181-DE16-4FFE-BDB9-E539299F1AA0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686A3FC7-6C30-4E0D-BDA7-A5FC29A94D29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92E0C0EA-FD2D-4208-87CF-08D073395C1C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84C2688E-A5D3-405D-A17C-5429369F01E6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F0BAFC41-1A37-4519-9368-18F2BE1849A9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4E97E973-7D09-448B-B30E-94F391B016EF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6955A649-2532-415F-A0B1-35E2B51EE281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435E702B-2E77-4BC4-8507-6A87CDAE981B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BD1A18A-D226-45A3-9BF4-B4E5ECE5EF60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3DF3BA16-A598-41BB-B557-0401CBD7655D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D1429FAA-B627-4E2B-BD50-772973A9821E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6B12894-4684-4C14-B81B-91F8D9F7C0F0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1045BF26-1E87-4018-9A90-A7059802EEFB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F877A0DE-8278-40A5-B592-FF39D8EC3EB8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9493D55-394D-4531-9974-92E9B63B455E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68DFBD35-85F3-4DA1-ADF5-B270ECBF3504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5BB03BF7-0515-4D73-973F-00DC037888CE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1D606AA-A204-4ED2-AE9B-73D4502ACFE7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00BFDCFC-3278-4C4B-8475-DA5019C41591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83753C3-5423-4438-913C-98020D21583A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8AA23CF4-9FC5-4655-BE59-5DA73B99D9CD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7EC6C8F6-5108-48F0-94EC-A2A9F2D1103E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C740EDE2-D7EB-4E09-8A46-67586A69ACF8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51D8A4B-3D6B-40EC-AAAF-959AD7A5243B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FF5B2F21-D0F3-4CC7-A6DB-6C07DDCDCEB8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D72619C4-9E2D-4219-817D-752202F3786B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B184DAB2-C8E1-4822-8CCA-95FB5183B87F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8225C6CC-64C0-449C-9E85-F8D4B9DB6463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7716DFD-CFDC-4561-A942-69F4D261C57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EA8D184A-29D9-49B8-B0A2-CB3B8138B04F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1AA426C-404A-4EFF-825D-700249D798F8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748E9600-9FF2-466C-A9D8-2A6A4F377D09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06A7594B-31A0-41E9-8BEF-BF08CC17511C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851809A6-1B22-4468-805A-E6B1561F254F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4DF79174-7E62-4209-A1D5-BC0EF60E6BD9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F509C39A-9DC6-4C58-9990-23F3C59DFAE5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59CBC520-D422-4FD2-B17F-D10BB83DF6A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886E6CB-D434-4391-B128-C04E6BC52644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EBF7C428-B129-44EB-97B1-785F2B544E48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2958E878-8FB1-42ED-9CE3-AFB2187281A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15C9FF28-DD95-47D9-AB42-F7B56C77BDA4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EA092731-D90B-47EE-9835-D846918BFFC6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67D44A2C-9C9A-448D-A8B3-B3B40408F84B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21ABB417-2DD7-4269-808F-7AC3AF725380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FD01AC9A-9F1F-46F5-B5D1-51EC86E01D99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B20298C-8801-4C16-BFA5-4B8E16F004F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271DF809-9453-4B06-9FA2-60F03FC84D3A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7FA09A2-859F-4B71-9A99-E5658E776EB6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637B1239-FF0D-4497-A4BA-9DE5F8DDEE70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462CF111-F603-4F21-83BE-033E4BCAA5B9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6E05E043-BD8A-42F0-9696-460FD4FE2A95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44D412D-6E8C-47D6-9715-D71581AE2C09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42C1C7A2-435A-4961-8AF6-2158682F0B18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83E72A80-7A56-4308-9D34-472B62E671EA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E7F716BC-2ADD-4383-9BE7-65BD2CF82F39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3CDFAA69-8DCC-4279-B0F4-1C1B5088BFAC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992D7F5-50B0-4229-B882-875FA9D12E67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EE10A7DF-CFDE-4F43-8189-1B150806F215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8ABC25F3-390C-42BF-862B-58813719E410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02C86A91-E4A8-4042-BE1B-414E7BF25E63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DBA1EE7-7A17-473E-B9B8-838F55868A67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EAEF0D77-47CA-4EC7-A5B6-4C623E4FDA56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3286BADA-52CA-49C4-B348-68F0D5B5F709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1E91C7D-18FC-4BD4-878C-57B4AADDCFFE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2F86BE63-713F-40EB-B6EE-462543E5F50B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482C595F-418B-453A-AE9F-0B95FA49B01A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A21F6D84-ACCD-4E76-8B0E-A942E030DFE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BF303711-89F1-4FC5-8472-066D660B9C45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4E7A81AF-F01A-4089-8C1E-B22E3BBB2DEB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CF903778-AC14-48E6-9D95-8C747E337B5B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5343174A-E35C-4A6F-BCCA-D4C8396F8DB2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FB3F7C33-6788-496C-9571-3B6C77631125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F07055AC-F01F-48B4-BFA0-DF604F8C9FB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33B72F30-3541-4927-B4C2-B8A5525819C9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9D5985C9-19BF-410D-96E2-8D5DB2C0F006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B44C39B2-2D13-438F-A1E7-AF3F821B602E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32290EA4-6AC9-4252-9753-18D6C592313A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53D35559-0C4A-4737-AD70-6CC5AFD522D8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B220CEEF-1831-4585-B0C9-53A6BD39E7D4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442FE44D-51C9-4B62-B6DF-E5204FFFB8C7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F528B911-949F-47A4-9A4E-5EADD09994F7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845B25CC-1B40-4B13-8FFA-D6A6BC0E8704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D7F8661E-59ED-4068-AEBE-047746A48730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592F0884-D533-44EE-A2AD-804D1A243FB3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DF99FF97-87FE-4BD4-AAF3-A49BB6124C2E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83C414F9-03A4-4EFB-AF89-BB684331F96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C33A44A9-DE27-4CE2-BBED-D618CCEEE63F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8FA8E4AB-4EF2-44B6-A4B2-9FAF6FA2DB6E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9113FD9E-5514-41EE-8474-DF20F7ABCBB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4D242024-8075-42B3-8843-42A2B5AC8C86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174AFCC9-1A13-419A-9B34-8288FE12A1F9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B6C1CA2C-0769-414E-81B6-038BCA636E8D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DFCED5A1-B9EC-4EAC-AE68-FA1EF31EEFF2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8428C6DB-729A-426A-9699-560B8FAAEAA8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44502175-10DC-4029-92BF-CF0882DD85E4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38BF086A-8ED8-4163-AE70-6E966513C81C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EA76BB73-49E1-4258-9C4E-BA5450019CD3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1" b="97936" l="3517" r="96789">
                        <a14:foregroundMark x1="20795" y1="90826" x2="20795" y2="90826"/>
                        <a14:foregroundMark x1="14602" y1="40520" x2="15138" y2="39755"/>
                        <a14:foregroundMark x1="12615" y1="31881" x2="12615" y2="31881"/>
                        <a14:foregroundMark x1="30352" y1="82645" x2="30352" y2="82645"/>
                        <a14:foregroundMark x1="24006" y1="75841" x2="24006" y2="75841"/>
                        <a14:foregroundMark x1="33945" y1="67202" x2="33945" y2="67202"/>
                        <a14:foregroundMark x1="44113" y1="74618" x2="44113" y2="74618"/>
                        <a14:foregroundMark x1="46789" y1="79358" x2="46789" y2="79358"/>
                        <a14:foregroundMark x1="43425" y1="82722" x2="43425" y2="82722"/>
                        <a14:foregroundMark x1="20948" y1="56040" x2="20948" y2="56040"/>
                        <a14:foregroundMark x1="24235" y1="62003" x2="24235" y2="62003"/>
                        <a14:foregroundMark x1="29128" y1="66972" x2="29128" y2="66972"/>
                        <a14:foregroundMark x1="12997" y1="33792" x2="12997" y2="33792"/>
                        <a14:foregroundMark x1="23394" y1="26758" x2="23394" y2="26758"/>
                        <a14:foregroundMark x1="43654" y1="13838" x2="43654" y2="13838"/>
                        <a14:foregroundMark x1="59480" y1="6116" x2="59480" y2="6116"/>
                        <a14:foregroundMark x1="50535" y1="10015" x2="50535" y2="10015"/>
                        <a14:foregroundMark x1="83333" y1="11621" x2="83333" y2="11621"/>
                        <a14:foregroundMark x1="78211" y1="12156" x2="78211" y2="12156"/>
                        <a14:foregroundMark x1="86850" y1="26835" x2="86850" y2="26835"/>
                        <a14:foregroundMark x1="61315" y1="70566" x2="61315" y2="70566"/>
                        <a14:foregroundMark x1="47936" y1="72324" x2="47936" y2="72324"/>
                        <a14:foregroundMark x1="68119" y1="71177" x2="68119" y2="71177"/>
                        <a14:foregroundMark x1="87080" y1="52217" x2="87080" y2="52217"/>
                        <a14:foregroundMark x1="81040" y1="72018" x2="81040" y2="7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00465">
            <a:off x="1272796" y="-1043295"/>
            <a:ext cx="4685945" cy="4685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4918">
            <a:off x="951237" y="348855"/>
            <a:ext cx="3761093" cy="147550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24" y="5801192"/>
            <a:ext cx="11409840" cy="7242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n-lt"/>
              </a:rPr>
              <a:t>Đất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chiếm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29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%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bề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mặt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đất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nhưng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ý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nghĩa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vô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vùng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trọng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đối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đặc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con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.  </a:t>
            </a:r>
          </a:p>
        </p:txBody>
      </p:sp>
      <p:graphicFrame>
        <p:nvGraphicFramePr>
          <p:cNvPr id="314" name="Chart 313">
            <a:extLst>
              <a:ext uri="{FF2B5EF4-FFF2-40B4-BE49-F238E27FC236}">
                <a16:creationId xmlns:a16="http://schemas.microsoft.com/office/drawing/2014/main" id="{EC0FB02A-3CFA-42A8-A342-C0C5342E6623}"/>
              </a:ext>
            </a:extLst>
          </p:cNvPr>
          <p:cNvGraphicFramePr/>
          <p:nvPr/>
        </p:nvGraphicFramePr>
        <p:xfrm>
          <a:off x="6705140" y="1063756"/>
          <a:ext cx="5689232" cy="462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0" name="Rectangle 159"/>
          <p:cNvSpPr/>
          <p:nvPr/>
        </p:nvSpPr>
        <p:spPr>
          <a:xfrm>
            <a:off x="0" y="0"/>
            <a:ext cx="18389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231567" y="0"/>
            <a:ext cx="45719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31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" b="491"/>
          <a:stretch>
            <a:fillRect/>
          </a:stretch>
        </p:blipFill>
        <p:spPr/>
      </p:pic>
      <p:grpSp>
        <p:nvGrpSpPr>
          <p:cNvPr id="28" name="Group 9">
            <a:extLst>
              <a:ext uri="{FF2B5EF4-FFF2-40B4-BE49-F238E27FC236}">
                <a16:creationId xmlns:a16="http://schemas.microsoft.com/office/drawing/2014/main" id="{08EDC034-A991-4699-858B-A280F31DDBE4}"/>
              </a:ext>
            </a:extLst>
          </p:cNvPr>
          <p:cNvGrpSpPr/>
          <p:nvPr/>
        </p:nvGrpSpPr>
        <p:grpSpPr>
          <a:xfrm rot="10800000">
            <a:off x="143338" y="144392"/>
            <a:ext cx="11905323" cy="1936765"/>
            <a:chOff x="107504" y="3517096"/>
            <a:chExt cx="8928992" cy="1936765"/>
          </a:xfrm>
          <a:solidFill>
            <a:schemeClr val="accent1">
              <a:alpha val="70000"/>
            </a:schemeClr>
          </a:solidFill>
        </p:grpSpPr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8A418106-E41C-4EA5-B3C3-BABC6C12802C}"/>
                </a:ext>
              </a:extLst>
            </p:cNvPr>
            <p:cNvSpPr/>
            <p:nvPr userDrawn="1"/>
          </p:nvSpPr>
          <p:spPr>
            <a:xfrm>
              <a:off x="107504" y="4431498"/>
              <a:ext cx="8928992" cy="10223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34" name="Isosceles Triangle 11">
              <a:extLst>
                <a:ext uri="{FF2B5EF4-FFF2-40B4-BE49-F238E27FC236}">
                  <a16:creationId xmlns:a16="http://schemas.microsoft.com/office/drawing/2014/main" id="{D57AB529-7BBC-48C5-89D5-422DA60C4BAC}"/>
                </a:ext>
              </a:extLst>
            </p:cNvPr>
            <p:cNvSpPr/>
            <p:nvPr userDrawn="1"/>
          </p:nvSpPr>
          <p:spPr>
            <a:xfrm>
              <a:off x="3874776" y="3517096"/>
              <a:ext cx="1394448" cy="9144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cs"/>
              </a:endParaRPr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EA1B1993-0940-458F-962F-F1DFD5AE98FE}"/>
              </a:ext>
            </a:extLst>
          </p:cNvPr>
          <p:cNvGrpSpPr/>
          <p:nvPr/>
        </p:nvGrpSpPr>
        <p:grpSpPr>
          <a:xfrm>
            <a:off x="143338" y="3368531"/>
            <a:ext cx="11905323" cy="1936800"/>
            <a:chOff x="107504" y="3378696"/>
            <a:chExt cx="8928992" cy="1936800"/>
          </a:xfrm>
          <a:solidFill>
            <a:schemeClr val="accent1">
              <a:alpha val="70000"/>
            </a:schemeClr>
          </a:solidFill>
        </p:grpSpPr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BA9540B7-AA4A-4628-801D-8F22FEB0E691}"/>
                </a:ext>
              </a:extLst>
            </p:cNvPr>
            <p:cNvSpPr/>
            <p:nvPr userDrawn="1"/>
          </p:nvSpPr>
          <p:spPr>
            <a:xfrm>
              <a:off x="107504" y="4293096"/>
              <a:ext cx="8928992" cy="1022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Isosceles Triangle 8">
              <a:extLst>
                <a:ext uri="{FF2B5EF4-FFF2-40B4-BE49-F238E27FC236}">
                  <a16:creationId xmlns:a16="http://schemas.microsoft.com/office/drawing/2014/main" id="{E01233EC-9E5B-43B2-B42A-9E096CB3215C}"/>
                </a:ext>
              </a:extLst>
            </p:cNvPr>
            <p:cNvSpPr/>
            <p:nvPr userDrawn="1"/>
          </p:nvSpPr>
          <p:spPr>
            <a:xfrm>
              <a:off x="3874776" y="3378696"/>
              <a:ext cx="1394448" cy="9144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5">
            <a:extLst>
              <a:ext uri="{FF2B5EF4-FFF2-40B4-BE49-F238E27FC236}">
                <a16:creationId xmlns:a16="http://schemas.microsoft.com/office/drawing/2014/main" id="{E637CDF8-58B2-4551-A7A0-9B3967E257C0}"/>
              </a:ext>
            </a:extLst>
          </p:cNvPr>
          <p:cNvGrpSpPr/>
          <p:nvPr/>
        </p:nvGrpSpPr>
        <p:grpSpPr>
          <a:xfrm>
            <a:off x="143337" y="5212807"/>
            <a:ext cx="3414251" cy="1382627"/>
            <a:chOff x="601944" y="5054804"/>
            <a:chExt cx="1745334" cy="138262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DBA151-EB57-4730-ADF3-EF7B3A99EBDA}"/>
                </a:ext>
              </a:extLst>
            </p:cNvPr>
            <p:cNvSpPr txBox="1"/>
            <p:nvPr/>
          </p:nvSpPr>
          <p:spPr>
            <a:xfrm>
              <a:off x="601944" y="5054804"/>
              <a:ext cx="1737808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A5B26"/>
                  </a:solidFill>
                  <a:effectLst/>
                  <a:uLnTx/>
                  <a:uFillTx/>
                  <a:cs typeface="Arial" pitchFamily="34" charset="0"/>
                </a:rPr>
                <a:t>THỰC VẬT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A5B26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E6AF2E-4F8A-43C7-9B74-B79DCDD8FD54}"/>
                </a:ext>
              </a:extLst>
            </p:cNvPr>
            <p:cNvSpPr txBox="1"/>
            <p:nvPr/>
          </p:nvSpPr>
          <p:spPr>
            <a:xfrm>
              <a:off x="608263" y="5483324"/>
              <a:ext cx="17390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C</a:t>
              </a:r>
              <a:r>
                <a:rPr kumimoji="0" lang="vi-VN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ung cấp vật chất hữu cơ cho đất, phá hủy đá</a:t>
              </a:r>
              <a:endPara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064"/>
            <a:ext cx="12192000" cy="71087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+mn-lt"/>
              </a:rPr>
              <a:t>SINH VẬT-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tố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chủ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đạo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quyết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sự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thành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đất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BFBB39-4CCB-46A0-8E57-39C5F3231E1E}"/>
              </a:ext>
            </a:extLst>
          </p:cNvPr>
          <p:cNvSpPr/>
          <p:nvPr/>
        </p:nvSpPr>
        <p:spPr>
          <a:xfrm>
            <a:off x="1495854" y="4496419"/>
            <a:ext cx="694494" cy="694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F38165-2E79-47B4-B5EF-24ADA0868AC1}"/>
              </a:ext>
            </a:extLst>
          </p:cNvPr>
          <p:cNvSpPr/>
          <p:nvPr/>
        </p:nvSpPr>
        <p:spPr>
          <a:xfrm>
            <a:off x="5742255" y="4447479"/>
            <a:ext cx="694494" cy="694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F7976E5-387A-4D8D-92F7-B40A967A57A5}"/>
              </a:ext>
            </a:extLst>
          </p:cNvPr>
          <p:cNvSpPr/>
          <p:nvPr/>
        </p:nvSpPr>
        <p:spPr>
          <a:xfrm>
            <a:off x="9867413" y="4479110"/>
            <a:ext cx="694494" cy="694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3" name="Group 5">
            <a:extLst>
              <a:ext uri="{FF2B5EF4-FFF2-40B4-BE49-F238E27FC236}">
                <a16:creationId xmlns:a16="http://schemas.microsoft.com/office/drawing/2014/main" id="{E637CDF8-58B2-4551-A7A0-9B3967E257C0}"/>
              </a:ext>
            </a:extLst>
          </p:cNvPr>
          <p:cNvGrpSpPr/>
          <p:nvPr/>
        </p:nvGrpSpPr>
        <p:grpSpPr>
          <a:xfrm>
            <a:off x="8479783" y="5212807"/>
            <a:ext cx="3469754" cy="1382627"/>
            <a:chOff x="601944" y="5054804"/>
            <a:chExt cx="1737808" cy="138262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BA151-EB57-4730-ADF3-EF7B3A99EBDA}"/>
                </a:ext>
              </a:extLst>
            </p:cNvPr>
            <p:cNvSpPr txBox="1"/>
            <p:nvPr/>
          </p:nvSpPr>
          <p:spPr>
            <a:xfrm>
              <a:off x="601944" y="5054804"/>
              <a:ext cx="1737808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A5B26"/>
                  </a:solidFill>
                  <a:effectLst/>
                  <a:uLnTx/>
                  <a:uFillTx/>
                  <a:cs typeface="Arial" pitchFamily="34" charset="0"/>
                </a:rPr>
                <a:t>VI SINH VẬT 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A5B26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E6AF2E-4F8A-43C7-9B74-B79DCDD8FD54}"/>
                </a:ext>
              </a:extLst>
            </p:cNvPr>
            <p:cNvSpPr txBox="1"/>
            <p:nvPr/>
          </p:nvSpPr>
          <p:spPr>
            <a:xfrm>
              <a:off x="608263" y="5483324"/>
              <a:ext cx="17314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Phân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hủy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xác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sinh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vật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và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tổng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hợp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thành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mùn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55" name="Group 5">
            <a:extLst>
              <a:ext uri="{FF2B5EF4-FFF2-40B4-BE49-F238E27FC236}">
                <a16:creationId xmlns:a16="http://schemas.microsoft.com/office/drawing/2014/main" id="{E637CDF8-58B2-4551-A7A0-9B3967E257C0}"/>
              </a:ext>
            </a:extLst>
          </p:cNvPr>
          <p:cNvGrpSpPr/>
          <p:nvPr/>
        </p:nvGrpSpPr>
        <p:grpSpPr>
          <a:xfrm>
            <a:off x="4200525" y="5212807"/>
            <a:ext cx="3929064" cy="1382627"/>
            <a:chOff x="601944" y="5054804"/>
            <a:chExt cx="1737808" cy="13826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3DBA151-EB57-4730-ADF3-EF7B3A99EBDA}"/>
                </a:ext>
              </a:extLst>
            </p:cNvPr>
            <p:cNvSpPr txBox="1"/>
            <p:nvPr/>
          </p:nvSpPr>
          <p:spPr>
            <a:xfrm>
              <a:off x="601944" y="5054804"/>
              <a:ext cx="1737808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A5B26"/>
                  </a:solidFill>
                  <a:effectLst/>
                  <a:uLnTx/>
                  <a:uFillTx/>
                  <a:cs typeface="Arial" pitchFamily="34" charset="0"/>
                </a:rPr>
                <a:t>ĐỘNG VẬT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A5B26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8E6AF2E-4F8A-43C7-9B74-B79DCDD8FD54}"/>
                </a:ext>
              </a:extLst>
            </p:cNvPr>
            <p:cNvSpPr txBox="1"/>
            <p:nvPr/>
          </p:nvSpPr>
          <p:spPr>
            <a:xfrm>
              <a:off x="608263" y="5483324"/>
              <a:ext cx="17314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Sống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trong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đất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góp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phần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làm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biến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đổi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tính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chất</a:t>
              </a: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kumimoji="0" lang="en-US" altLang="ko-K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đất</a:t>
              </a:r>
              <a:endPara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1E3EFD-DC20-4B53-A6D5-33207F23994A}"/>
              </a:ext>
            </a:extLst>
          </p:cNvPr>
          <p:cNvGrpSpPr/>
          <p:nvPr/>
        </p:nvGrpSpPr>
        <p:grpSpPr>
          <a:xfrm>
            <a:off x="1624382" y="4528567"/>
            <a:ext cx="437438" cy="688682"/>
            <a:chOff x="9599944" y="3053319"/>
            <a:chExt cx="1603445" cy="2524387"/>
          </a:xfrm>
          <a:solidFill>
            <a:srgbClr val="84B700"/>
          </a:solidFill>
        </p:grpSpPr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471E40D3-A4E1-4442-8BD1-85935D48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674" y="3203366"/>
              <a:ext cx="1184749" cy="2374340"/>
            </a:xfrm>
            <a:custGeom>
              <a:avLst/>
              <a:gdLst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51521 w 1912672"/>
                <a:gd name="connsiteY198" fmla="*/ 2937864 h 3833160"/>
                <a:gd name="connsiteX199" fmla="*/ 1180266 w 1912672"/>
                <a:gd name="connsiteY199" fmla="*/ 2953171 h 3833160"/>
                <a:gd name="connsiteX200" fmla="*/ 1207679 w 1912672"/>
                <a:gd name="connsiteY200" fmla="*/ 2969405 h 3833160"/>
                <a:gd name="connsiteX201" fmla="*/ 1234848 w 1912672"/>
                <a:gd name="connsiteY201" fmla="*/ 2985127 h 3833160"/>
                <a:gd name="connsiteX202" fmla="*/ 1258166 w 1912672"/>
                <a:gd name="connsiteY202" fmla="*/ 3001068 h 3833160"/>
                <a:gd name="connsiteX203" fmla="*/ 1307538 w 1912672"/>
                <a:gd name="connsiteY203" fmla="*/ 3040740 h 3833160"/>
                <a:gd name="connsiteX204" fmla="*/ 1351565 w 1912672"/>
                <a:gd name="connsiteY204" fmla="*/ 3082914 h 3833160"/>
                <a:gd name="connsiteX205" fmla="*/ 1389568 w 1912672"/>
                <a:gd name="connsiteY205" fmla="*/ 3124303 h 3833160"/>
                <a:gd name="connsiteX206" fmla="*/ 1424031 w 1912672"/>
                <a:gd name="connsiteY206" fmla="*/ 3165885 h 3833160"/>
                <a:gd name="connsiteX207" fmla="*/ 1455679 w 1912672"/>
                <a:gd name="connsiteY207" fmla="*/ 3207993 h 3833160"/>
                <a:gd name="connsiteX208" fmla="*/ 1485527 w 1912672"/>
                <a:gd name="connsiteY208" fmla="*/ 3248526 h 3833160"/>
                <a:gd name="connsiteX209" fmla="*/ 1512168 w 1912672"/>
                <a:gd name="connsiteY209" fmla="*/ 3287746 h 3833160"/>
                <a:gd name="connsiteX210" fmla="*/ 1499563 w 1912672"/>
                <a:gd name="connsiteY210" fmla="*/ 3294670 h 3833160"/>
                <a:gd name="connsiteX211" fmla="*/ 1456733 w 1912672"/>
                <a:gd name="connsiteY211" fmla="*/ 3246355 h 3833160"/>
                <a:gd name="connsiteX212" fmla="*/ 1412405 w 1912672"/>
                <a:gd name="connsiteY212" fmla="*/ 3200323 h 3833160"/>
                <a:gd name="connsiteX213" fmla="*/ 1366622 w 1912672"/>
                <a:gd name="connsiteY213" fmla="*/ 3157506 h 3833160"/>
                <a:gd name="connsiteX214" fmla="*/ 1319006 w 1912672"/>
                <a:gd name="connsiteY214" fmla="*/ 3118477 h 3833160"/>
                <a:gd name="connsiteX215" fmla="*/ 1268398 w 1912672"/>
                <a:gd name="connsiteY215" fmla="*/ 3084012 h 3833160"/>
                <a:gd name="connsiteX216" fmla="*/ 1215820 w 1912672"/>
                <a:gd name="connsiteY216" fmla="*/ 3053212 h 3833160"/>
                <a:gd name="connsiteX217" fmla="*/ 1162136 w 1912672"/>
                <a:gd name="connsiteY217" fmla="*/ 3026534 h 3833160"/>
                <a:gd name="connsiteX218" fmla="*/ 1105505 w 1912672"/>
                <a:gd name="connsiteY218" fmla="*/ 3006561 h 3833160"/>
                <a:gd name="connsiteX219" fmla="*/ 1031784 w 1912672"/>
                <a:gd name="connsiteY219" fmla="*/ 2981193 h 3833160"/>
                <a:gd name="connsiteX220" fmla="*/ 1052936 w 1912672"/>
                <a:gd name="connsiteY220" fmla="*/ 3127318 h 3833160"/>
                <a:gd name="connsiteX221" fmla="*/ 1055550 w 1912672"/>
                <a:gd name="connsiteY221" fmla="*/ 3272471 h 3833160"/>
                <a:gd name="connsiteX222" fmla="*/ 1106379 w 1912672"/>
                <a:gd name="connsiteY222" fmla="*/ 3308927 h 3833160"/>
                <a:gd name="connsiteX223" fmla="*/ 1151347 w 1912672"/>
                <a:gd name="connsiteY223" fmla="*/ 3348334 h 3833160"/>
                <a:gd name="connsiteX224" fmla="*/ 1187691 w 1912672"/>
                <a:gd name="connsiteY224" fmla="*/ 3388268 h 3833160"/>
                <a:gd name="connsiteX225" fmla="*/ 1216725 w 1912672"/>
                <a:gd name="connsiteY225" fmla="*/ 3430484 h 3833160"/>
                <a:gd name="connsiteX226" fmla="*/ 1238582 w 1912672"/>
                <a:gd name="connsiteY226" fmla="*/ 3473897 h 3833160"/>
                <a:gd name="connsiteX227" fmla="*/ 1252456 w 1912672"/>
                <a:gd name="connsiteY227" fmla="*/ 3516304 h 3833160"/>
                <a:gd name="connsiteX228" fmla="*/ 1258768 w 1912672"/>
                <a:gd name="connsiteY228" fmla="*/ 3559273 h 3833160"/>
                <a:gd name="connsiteX229" fmla="*/ 1256926 w 1912672"/>
                <a:gd name="connsiteY229" fmla="*/ 3601386 h 3833160"/>
                <a:gd name="connsiteX230" fmla="*/ 1247774 w 1912672"/>
                <a:gd name="connsiteY230" fmla="*/ 3640689 h 3833160"/>
                <a:gd name="connsiteX231" fmla="*/ 1240808 w 1912672"/>
                <a:gd name="connsiteY231" fmla="*/ 3642671 h 3833160"/>
                <a:gd name="connsiteX232" fmla="*/ 1237950 w 1912672"/>
                <a:gd name="connsiteY232" fmla="*/ 3632080 h 3833160"/>
                <a:gd name="connsiteX233" fmla="*/ 1246452 w 1912672"/>
                <a:gd name="connsiteY233" fmla="*/ 3608381 h 3833160"/>
                <a:gd name="connsiteX234" fmla="*/ 1246889 w 1912672"/>
                <a:gd name="connsiteY234" fmla="*/ 3581808 h 3833160"/>
                <a:gd name="connsiteX235" fmla="*/ 1243694 w 1912672"/>
                <a:gd name="connsiteY235" fmla="*/ 3552354 h 3833160"/>
                <a:gd name="connsiteX236" fmla="*/ 1233485 w 1912672"/>
                <a:gd name="connsiteY236" fmla="*/ 3522742 h 3833160"/>
                <a:gd name="connsiteX237" fmla="*/ 1218246 w 1912672"/>
                <a:gd name="connsiteY237" fmla="*/ 3491717 h 3833160"/>
                <a:gd name="connsiteX238" fmla="*/ 1199371 w 1912672"/>
                <a:gd name="connsiteY238" fmla="*/ 3461697 h 3833160"/>
                <a:gd name="connsiteX239" fmla="*/ 1175758 w 1912672"/>
                <a:gd name="connsiteY239" fmla="*/ 3432919 h 3833160"/>
                <a:gd name="connsiteX240" fmla="*/ 1147962 w 1912672"/>
                <a:gd name="connsiteY240" fmla="*/ 3405866 h 3833160"/>
                <a:gd name="connsiteX241" fmla="*/ 1119222 w 1912672"/>
                <a:gd name="connsiteY241" fmla="*/ 3381579 h 3833160"/>
                <a:gd name="connsiteX242" fmla="*/ 1101535 w 1912672"/>
                <a:gd name="connsiteY242" fmla="*/ 3369675 h 3833160"/>
                <a:gd name="connsiteX243" fmla="*/ 1087698 w 1912672"/>
                <a:gd name="connsiteY243" fmla="*/ 3357550 h 3833160"/>
                <a:gd name="connsiteX244" fmla="*/ 1073608 w 1912672"/>
                <a:gd name="connsiteY244" fmla="*/ 3348798 h 3833160"/>
                <a:gd name="connsiteX245" fmla="*/ 1059423 w 1912672"/>
                <a:gd name="connsiteY245" fmla="*/ 3340859 h 3833160"/>
                <a:gd name="connsiteX246" fmla="*/ 1043960 w 1912672"/>
                <a:gd name="connsiteY246" fmla="*/ 3337192 h 3833160"/>
                <a:gd name="connsiteX247" fmla="*/ 1025322 w 1912672"/>
                <a:gd name="connsiteY247" fmla="*/ 3402025 h 3833160"/>
                <a:gd name="connsiteX248" fmla="*/ 1003697 w 1912672"/>
                <a:gd name="connsiteY248" fmla="*/ 3462443 h 3833160"/>
                <a:gd name="connsiteX249" fmla="*/ 978914 w 1912672"/>
                <a:gd name="connsiteY249" fmla="*/ 3523689 h 3833160"/>
                <a:gd name="connsiteX250" fmla="*/ 949550 w 1912672"/>
                <a:gd name="connsiteY250" fmla="*/ 3583615 h 3833160"/>
                <a:gd name="connsiteX251" fmla="*/ 915669 w 1912672"/>
                <a:gd name="connsiteY251" fmla="*/ 3646771 h 3833160"/>
                <a:gd name="connsiteX252" fmla="*/ 876441 w 1912672"/>
                <a:gd name="connsiteY252" fmla="*/ 3712430 h 3833160"/>
                <a:gd name="connsiteX253" fmla="*/ 867986 w 1912672"/>
                <a:gd name="connsiteY253" fmla="*/ 3722991 h 3833160"/>
                <a:gd name="connsiteX254" fmla="*/ 858368 w 1912672"/>
                <a:gd name="connsiteY254" fmla="*/ 3739422 h 3833160"/>
                <a:gd name="connsiteX255" fmla="*/ 845551 w 1912672"/>
                <a:gd name="connsiteY255" fmla="*/ 3755745 h 3833160"/>
                <a:gd name="connsiteX256" fmla="*/ 833671 w 1912672"/>
                <a:gd name="connsiteY256" fmla="*/ 3773189 h 3833160"/>
                <a:gd name="connsiteX257" fmla="*/ 819871 w 1912672"/>
                <a:gd name="connsiteY257" fmla="*/ 3791345 h 3833160"/>
                <a:gd name="connsiteX258" fmla="*/ 805085 w 1912672"/>
                <a:gd name="connsiteY258" fmla="*/ 3806242 h 3833160"/>
                <a:gd name="connsiteX259" fmla="*/ 790388 w 1912672"/>
                <a:gd name="connsiteY259" fmla="*/ 3819121 h 3833160"/>
                <a:gd name="connsiteX260" fmla="*/ 775016 w 1912672"/>
                <a:gd name="connsiteY260" fmla="*/ 3828711 h 3833160"/>
                <a:gd name="connsiteX261" fmla="*/ 761637 w 1912672"/>
                <a:gd name="connsiteY261" fmla="*/ 3833160 h 3833160"/>
                <a:gd name="connsiteX262" fmla="*/ 758567 w 1912672"/>
                <a:gd name="connsiteY262" fmla="*/ 3826878 h 3833160"/>
                <a:gd name="connsiteX263" fmla="*/ 805952 w 1912672"/>
                <a:gd name="connsiteY263" fmla="*/ 3777351 h 3833160"/>
                <a:gd name="connsiteX264" fmla="*/ 847525 w 1912672"/>
                <a:gd name="connsiteY264" fmla="*/ 3722733 h 3833160"/>
                <a:gd name="connsiteX265" fmla="*/ 882815 w 1912672"/>
                <a:gd name="connsiteY265" fmla="*/ 3664405 h 3833160"/>
                <a:gd name="connsiteX266" fmla="*/ 910683 w 1912672"/>
                <a:gd name="connsiteY266" fmla="*/ 3606761 h 3833160"/>
                <a:gd name="connsiteX267" fmla="*/ 933675 w 1912672"/>
                <a:gd name="connsiteY267" fmla="*/ 3550236 h 3833160"/>
                <a:gd name="connsiteX268" fmla="*/ 943120 w 1912672"/>
                <a:gd name="connsiteY268" fmla="*/ 3508495 h 3833160"/>
                <a:gd name="connsiteX269" fmla="*/ 946497 w 1912672"/>
                <a:gd name="connsiteY269" fmla="*/ 3509658 h 3833160"/>
                <a:gd name="connsiteX270" fmla="*/ 947522 w 1912672"/>
                <a:gd name="connsiteY270" fmla="*/ 3508759 h 3833160"/>
                <a:gd name="connsiteX271" fmla="*/ 947302 w 1912672"/>
                <a:gd name="connsiteY271" fmla="*/ 3506770 h 3833160"/>
                <a:gd name="connsiteX272" fmla="*/ 946709 w 1912672"/>
                <a:gd name="connsiteY272" fmla="*/ 3505350 h 3833160"/>
                <a:gd name="connsiteX273" fmla="*/ 945381 w 1912672"/>
                <a:gd name="connsiteY273" fmla="*/ 3502390 h 3833160"/>
                <a:gd name="connsiteX274" fmla="*/ 946879 w 1912672"/>
                <a:gd name="connsiteY274" fmla="*/ 3500109 h 3833160"/>
                <a:gd name="connsiteX275" fmla="*/ 946796 w 1912672"/>
                <a:gd name="connsiteY275" fmla="*/ 3498240 h 3833160"/>
                <a:gd name="connsiteX276" fmla="*/ 947228 w 1912672"/>
                <a:gd name="connsiteY276" fmla="*/ 3495922 h 3833160"/>
                <a:gd name="connsiteX277" fmla="*/ 946202 w 1912672"/>
                <a:gd name="connsiteY277" fmla="*/ 3496821 h 3833160"/>
                <a:gd name="connsiteX278" fmla="*/ 946796 w 1912672"/>
                <a:gd name="connsiteY278" fmla="*/ 3498240 h 3833160"/>
                <a:gd name="connsiteX279" fmla="*/ 943120 w 1912672"/>
                <a:gd name="connsiteY279" fmla="*/ 3508495 h 3833160"/>
                <a:gd name="connsiteX280" fmla="*/ 920055 w 1912672"/>
                <a:gd name="connsiteY280" fmla="*/ 3504456 h 3833160"/>
                <a:gd name="connsiteX281" fmla="*/ 891050 w 1912672"/>
                <a:gd name="connsiteY281" fmla="*/ 3506594 h 3833160"/>
                <a:gd name="connsiteX282" fmla="*/ 860172 w 1912672"/>
                <a:gd name="connsiteY282" fmla="*/ 3511582 h 3833160"/>
                <a:gd name="connsiteX283" fmla="*/ 826163 w 1912672"/>
                <a:gd name="connsiteY283" fmla="*/ 3521016 h 3833160"/>
                <a:gd name="connsiteX284" fmla="*/ 790835 w 1912672"/>
                <a:gd name="connsiteY284" fmla="*/ 3533785 h 3833160"/>
                <a:gd name="connsiteX285" fmla="*/ 755037 w 1912672"/>
                <a:gd name="connsiteY285" fmla="*/ 3547939 h 3833160"/>
                <a:gd name="connsiteX286" fmla="*/ 720010 w 1912672"/>
                <a:gd name="connsiteY286" fmla="*/ 3564567 h 3833160"/>
                <a:gd name="connsiteX287" fmla="*/ 686563 w 1912672"/>
                <a:gd name="connsiteY287" fmla="*/ 3580781 h 3833160"/>
                <a:gd name="connsiteX288" fmla="*/ 655247 w 1912672"/>
                <a:gd name="connsiteY288" fmla="*/ 3597068 h 3833160"/>
                <a:gd name="connsiteX289" fmla="*/ 687635 w 1912672"/>
                <a:gd name="connsiteY289" fmla="*/ 3566747 h 3833160"/>
                <a:gd name="connsiteX290" fmla="*/ 719332 w 1912672"/>
                <a:gd name="connsiteY290" fmla="*/ 3540910 h 3833160"/>
                <a:gd name="connsiteX291" fmla="*/ 753129 w 1912672"/>
                <a:gd name="connsiteY291" fmla="*/ 3520510 h 3833160"/>
                <a:gd name="connsiteX292" fmla="*/ 789139 w 1912672"/>
                <a:gd name="connsiteY292" fmla="*/ 3502048 h 3833160"/>
                <a:gd name="connsiteX293" fmla="*/ 826517 w 1912672"/>
                <a:gd name="connsiteY293" fmla="*/ 3487482 h 3833160"/>
                <a:gd name="connsiteX294" fmla="*/ 868462 w 1912672"/>
                <a:gd name="connsiteY294" fmla="*/ 3476916 h 3833160"/>
                <a:gd name="connsiteX295" fmla="*/ 962011 w 1912672"/>
                <a:gd name="connsiteY295" fmla="*/ 3455565 h 3833160"/>
                <a:gd name="connsiteX296" fmla="*/ 973820 w 1912672"/>
                <a:gd name="connsiteY296" fmla="*/ 3382651 h 3833160"/>
                <a:gd name="connsiteX297" fmla="*/ 979476 w 1912672"/>
                <a:gd name="connsiteY297" fmla="*/ 3310035 h 3833160"/>
                <a:gd name="connsiteX298" fmla="*/ 978970 w 1912672"/>
                <a:gd name="connsiteY298" fmla="*/ 3236513 h 3833160"/>
                <a:gd name="connsiteX299" fmla="*/ 972281 w 1912672"/>
                <a:gd name="connsiteY299" fmla="*/ 3163562 h 3833160"/>
                <a:gd name="connsiteX300" fmla="*/ 909718 w 1912672"/>
                <a:gd name="connsiteY300" fmla="*/ 2935624 h 3833160"/>
                <a:gd name="connsiteX301" fmla="*/ 900871 w 1912672"/>
                <a:gd name="connsiteY301" fmla="*/ 2934162 h 3833160"/>
                <a:gd name="connsiteX302" fmla="*/ 870406 w 1912672"/>
                <a:gd name="connsiteY302" fmla="*/ 2984139 h 3833160"/>
                <a:gd name="connsiteX303" fmla="*/ 833789 w 1912672"/>
                <a:gd name="connsiteY303" fmla="*/ 3034414 h 3833160"/>
                <a:gd name="connsiteX304" fmla="*/ 791581 w 1912672"/>
                <a:gd name="connsiteY304" fmla="*/ 3086679 h 3833160"/>
                <a:gd name="connsiteX305" fmla="*/ 743642 w 1912672"/>
                <a:gd name="connsiteY305" fmla="*/ 3135720 h 3833160"/>
                <a:gd name="connsiteX306" fmla="*/ 692759 w 1912672"/>
                <a:gd name="connsiteY306" fmla="*/ 3186373 h 3833160"/>
                <a:gd name="connsiteX307" fmla="*/ 637219 w 1912672"/>
                <a:gd name="connsiteY307" fmla="*/ 3235043 h 3833160"/>
                <a:gd name="connsiteX308" fmla="*/ 578815 w 1912672"/>
                <a:gd name="connsiteY308" fmla="*/ 3282100 h 3833160"/>
                <a:gd name="connsiteX309" fmla="*/ 518156 w 1912672"/>
                <a:gd name="connsiteY309" fmla="*/ 3326282 h 3833160"/>
                <a:gd name="connsiteX310" fmla="*/ 455177 w 1912672"/>
                <a:gd name="connsiteY310" fmla="*/ 3368134 h 3833160"/>
                <a:gd name="connsiteX311" fmla="*/ 393663 w 1912672"/>
                <a:gd name="connsiteY311" fmla="*/ 3407974 h 3833160"/>
                <a:gd name="connsiteX312" fmla="*/ 330228 w 1912672"/>
                <a:gd name="connsiteY312" fmla="*/ 3443435 h 3833160"/>
                <a:gd name="connsiteX313" fmla="*/ 267517 w 1912672"/>
                <a:gd name="connsiteY313" fmla="*/ 3474139 h 3833160"/>
                <a:gd name="connsiteX314" fmla="*/ 206814 w 1912672"/>
                <a:gd name="connsiteY314" fmla="*/ 3502111 h 3833160"/>
                <a:gd name="connsiteX315" fmla="*/ 148203 w 1912672"/>
                <a:gd name="connsiteY315" fmla="*/ 3524128 h 3833160"/>
                <a:gd name="connsiteX316" fmla="*/ 92246 w 1912672"/>
                <a:gd name="connsiteY316" fmla="*/ 3541882 h 3833160"/>
                <a:gd name="connsiteX317" fmla="*/ 37645 w 1912672"/>
                <a:gd name="connsiteY317" fmla="*/ 3552139 h 3833160"/>
                <a:gd name="connsiteX318" fmla="*/ 48200 w 1912672"/>
                <a:gd name="connsiteY318" fmla="*/ 3547012 h 3833160"/>
                <a:gd name="connsiteX319" fmla="*/ 54777 w 1912672"/>
                <a:gd name="connsiteY319" fmla="*/ 3543191 h 3833160"/>
                <a:gd name="connsiteX320" fmla="*/ 59610 w 1912672"/>
                <a:gd name="connsiteY320" fmla="*/ 3541137 h 3833160"/>
                <a:gd name="connsiteX321" fmla="*/ 61660 w 1912672"/>
                <a:gd name="connsiteY321" fmla="*/ 3539340 h 3833160"/>
                <a:gd name="connsiteX322" fmla="*/ 61441 w 1912672"/>
                <a:gd name="connsiteY322" fmla="*/ 3537351 h 3833160"/>
                <a:gd name="connsiteX323" fmla="*/ 62467 w 1912672"/>
                <a:gd name="connsiteY323" fmla="*/ 3536452 h 3833160"/>
                <a:gd name="connsiteX324" fmla="*/ 61359 w 1912672"/>
                <a:gd name="connsiteY324" fmla="*/ 3535481 h 3833160"/>
                <a:gd name="connsiteX325" fmla="*/ 62897 w 1912672"/>
                <a:gd name="connsiteY325" fmla="*/ 3534134 h 3833160"/>
                <a:gd name="connsiteX326" fmla="*/ 67081 w 1912672"/>
                <a:gd name="connsiteY326" fmla="*/ 3532408 h 3833160"/>
                <a:gd name="connsiteX327" fmla="*/ 72939 w 1912672"/>
                <a:gd name="connsiteY327" fmla="*/ 3529456 h 3833160"/>
                <a:gd name="connsiteX328" fmla="*/ 81778 w 1912672"/>
                <a:gd name="connsiteY328" fmla="*/ 3524622 h 3833160"/>
                <a:gd name="connsiteX329" fmla="*/ 95320 w 1912672"/>
                <a:gd name="connsiteY329" fmla="*/ 3518818 h 3833160"/>
                <a:gd name="connsiteX330" fmla="*/ 114932 w 1912672"/>
                <a:gd name="connsiteY330" fmla="*/ 3510846 h 3833160"/>
                <a:gd name="connsiteX331" fmla="*/ 137312 w 1912672"/>
                <a:gd name="connsiteY331" fmla="*/ 3500207 h 3833160"/>
                <a:gd name="connsiteX332" fmla="*/ 167862 w 1912672"/>
                <a:gd name="connsiteY332" fmla="*/ 3487744 h 3833160"/>
                <a:gd name="connsiteX333" fmla="*/ 204549 w 1912672"/>
                <a:gd name="connsiteY333" fmla="*/ 3472571 h 3833160"/>
                <a:gd name="connsiteX334" fmla="*/ 258382 w 1912672"/>
                <a:gd name="connsiteY334" fmla="*/ 3445767 h 3833160"/>
                <a:gd name="connsiteX335" fmla="*/ 311693 w 1912672"/>
                <a:gd name="connsiteY335" fmla="*/ 3413115 h 3833160"/>
                <a:gd name="connsiteX336" fmla="*/ 364540 w 1912672"/>
                <a:gd name="connsiteY336" fmla="*/ 3377961 h 3833160"/>
                <a:gd name="connsiteX337" fmla="*/ 422506 w 1912672"/>
                <a:gd name="connsiteY337" fmla="*/ 3342200 h 3833160"/>
                <a:gd name="connsiteX338" fmla="*/ 434347 w 1912672"/>
                <a:gd name="connsiteY338" fmla="*/ 3334006 h 3833160"/>
                <a:gd name="connsiteX339" fmla="*/ 451900 w 1912672"/>
                <a:gd name="connsiteY339" fmla="*/ 3321534 h 3833160"/>
                <a:gd name="connsiteX340" fmla="*/ 469893 w 1912672"/>
                <a:gd name="connsiteY340" fmla="*/ 3307950 h 3833160"/>
                <a:gd name="connsiteX341" fmla="*/ 489284 w 1912672"/>
                <a:gd name="connsiteY341" fmla="*/ 3292897 h 3833160"/>
                <a:gd name="connsiteX342" fmla="*/ 508083 w 1912672"/>
                <a:gd name="connsiteY342" fmla="*/ 3276424 h 3833160"/>
                <a:gd name="connsiteX343" fmla="*/ 522649 w 1912672"/>
                <a:gd name="connsiteY343" fmla="*/ 3259537 h 3833160"/>
                <a:gd name="connsiteX344" fmla="*/ 534440 w 1912672"/>
                <a:gd name="connsiteY344" fmla="*/ 3244112 h 3833160"/>
                <a:gd name="connsiteX345" fmla="*/ 539574 w 1912672"/>
                <a:gd name="connsiteY345" fmla="*/ 3230640 h 3833160"/>
                <a:gd name="connsiteX346" fmla="*/ 509849 w 1912672"/>
                <a:gd name="connsiteY346" fmla="*/ 3208187 h 3833160"/>
                <a:gd name="connsiteX347" fmla="*/ 474526 w 1912672"/>
                <a:gd name="connsiteY347" fmla="*/ 3191609 h 3833160"/>
                <a:gd name="connsiteX348" fmla="*/ 435493 w 1912672"/>
                <a:gd name="connsiteY348" fmla="*/ 3180466 h 3833160"/>
                <a:gd name="connsiteX349" fmla="*/ 390471 w 1912672"/>
                <a:gd name="connsiteY349" fmla="*/ 3173359 h 3833160"/>
                <a:gd name="connsiteX350" fmla="*/ 344894 w 1912672"/>
                <a:gd name="connsiteY350" fmla="*/ 3170859 h 3833160"/>
                <a:gd name="connsiteX351" fmla="*/ 295258 w 1912672"/>
                <a:gd name="connsiteY351" fmla="*/ 3172887 h 3833160"/>
                <a:gd name="connsiteX352" fmla="*/ 245329 w 1912672"/>
                <a:gd name="connsiteY352" fmla="*/ 3177354 h 3833160"/>
                <a:gd name="connsiteX353" fmla="*/ 195694 w 1912672"/>
                <a:gd name="connsiteY353" fmla="*/ 3184474 h 3833160"/>
                <a:gd name="connsiteX354" fmla="*/ 144902 w 1912672"/>
                <a:gd name="connsiteY354" fmla="*/ 3193577 h 3833160"/>
                <a:gd name="connsiteX355" fmla="*/ 95992 w 1912672"/>
                <a:gd name="connsiteY355" fmla="*/ 3206125 h 3833160"/>
                <a:gd name="connsiteX356" fmla="*/ 49213 w 1912672"/>
                <a:gd name="connsiteY356" fmla="*/ 3218744 h 3833160"/>
                <a:gd name="connsiteX357" fmla="*/ 6365 w 1912672"/>
                <a:gd name="connsiteY357" fmla="*/ 3233010 h 3833160"/>
                <a:gd name="connsiteX358" fmla="*/ 0 w 1912672"/>
                <a:gd name="connsiteY358" fmla="*/ 3227433 h 3833160"/>
                <a:gd name="connsiteX359" fmla="*/ 3076 w 1912672"/>
                <a:gd name="connsiteY359" fmla="*/ 3224737 h 3833160"/>
                <a:gd name="connsiteX360" fmla="*/ 43018 w 1912672"/>
                <a:gd name="connsiteY360" fmla="*/ 3207924 h 3833160"/>
                <a:gd name="connsiteX361" fmla="*/ 85231 w 1912672"/>
                <a:gd name="connsiteY361" fmla="*/ 3191304 h 3833160"/>
                <a:gd name="connsiteX362" fmla="*/ 127386 w 1912672"/>
                <a:gd name="connsiteY362" fmla="*/ 3176431 h 3833160"/>
                <a:gd name="connsiteX363" fmla="*/ 168655 w 1912672"/>
                <a:gd name="connsiteY363" fmla="*/ 3162578 h 3833160"/>
                <a:gd name="connsiteX364" fmla="*/ 209793 w 1912672"/>
                <a:gd name="connsiteY364" fmla="*/ 3149808 h 3833160"/>
                <a:gd name="connsiteX365" fmla="*/ 250713 w 1912672"/>
                <a:gd name="connsiteY365" fmla="*/ 3140141 h 3833160"/>
                <a:gd name="connsiteX366" fmla="*/ 291298 w 1912672"/>
                <a:gd name="connsiteY366" fmla="*/ 3131978 h 3833160"/>
                <a:gd name="connsiteX367" fmla="*/ 333154 w 1912672"/>
                <a:gd name="connsiteY367" fmla="*/ 3128523 h 3833160"/>
                <a:gd name="connsiteX368" fmla="*/ 375359 w 1912672"/>
                <a:gd name="connsiteY368" fmla="*/ 3125974 h 3833160"/>
                <a:gd name="connsiteX369" fmla="*/ 416751 w 1912672"/>
                <a:gd name="connsiteY369" fmla="*/ 3130200 h 3833160"/>
                <a:gd name="connsiteX370" fmla="*/ 459928 w 1912672"/>
                <a:gd name="connsiteY370" fmla="*/ 3138683 h 3833160"/>
                <a:gd name="connsiteX371" fmla="*/ 504268 w 1912672"/>
                <a:gd name="connsiteY371" fmla="*/ 3151481 h 3833160"/>
                <a:gd name="connsiteX372" fmla="*/ 546509 w 1912672"/>
                <a:gd name="connsiteY372" fmla="*/ 3169029 h 3833160"/>
                <a:gd name="connsiteX373" fmla="*/ 591005 w 1912672"/>
                <a:gd name="connsiteY373" fmla="*/ 3194544 h 3833160"/>
                <a:gd name="connsiteX374" fmla="*/ 643386 w 1912672"/>
                <a:gd name="connsiteY374" fmla="*/ 3146702 h 3833160"/>
                <a:gd name="connsiteX375" fmla="*/ 689192 w 1912672"/>
                <a:gd name="connsiteY375" fmla="*/ 3097589 h 3833160"/>
                <a:gd name="connsiteX376" fmla="*/ 728837 w 1912672"/>
                <a:gd name="connsiteY376" fmla="*/ 3047570 h 3833160"/>
                <a:gd name="connsiteX377" fmla="*/ 763151 w 1912672"/>
                <a:gd name="connsiteY377" fmla="*/ 2997373 h 3833160"/>
                <a:gd name="connsiteX378" fmla="*/ 792509 w 1912672"/>
                <a:gd name="connsiteY378" fmla="*/ 2946426 h 3833160"/>
                <a:gd name="connsiteX379" fmla="*/ 818742 w 1912672"/>
                <a:gd name="connsiteY379" fmla="*/ 2896035 h 3833160"/>
                <a:gd name="connsiteX380" fmla="*/ 840539 w 1912672"/>
                <a:gd name="connsiteY380" fmla="*/ 2845651 h 3833160"/>
                <a:gd name="connsiteX381" fmla="*/ 868659 w 1912672"/>
                <a:gd name="connsiteY381" fmla="*/ 2777611 h 3833160"/>
                <a:gd name="connsiteX382" fmla="*/ 886079 w 1912672"/>
                <a:gd name="connsiteY382" fmla="*/ 2678806 h 3833160"/>
                <a:gd name="connsiteX383" fmla="*/ 894665 w 1912672"/>
                <a:gd name="connsiteY383" fmla="*/ 2574247 h 3833160"/>
                <a:gd name="connsiteX384" fmla="*/ 910157 w 1912672"/>
                <a:gd name="connsiteY384" fmla="*/ 2532162 h 3833160"/>
                <a:gd name="connsiteX385" fmla="*/ 923410 w 1912672"/>
                <a:gd name="connsiteY385" fmla="*/ 2485372 h 3833160"/>
                <a:gd name="connsiteX386" fmla="*/ 935916 w 1912672"/>
                <a:gd name="connsiteY386" fmla="*/ 2433353 h 3833160"/>
                <a:gd name="connsiteX387" fmla="*/ 947488 w 1912672"/>
                <a:gd name="connsiteY387" fmla="*/ 2377937 h 3833160"/>
                <a:gd name="connsiteX388" fmla="*/ 956821 w 1912672"/>
                <a:gd name="connsiteY388" fmla="*/ 2318077 h 3833160"/>
                <a:gd name="connsiteX389" fmla="*/ 963914 w 1912672"/>
                <a:gd name="connsiteY389" fmla="*/ 2257171 h 3833160"/>
                <a:gd name="connsiteX390" fmla="*/ 970820 w 1912672"/>
                <a:gd name="connsiteY390" fmla="*/ 2193390 h 3833160"/>
                <a:gd name="connsiteX391" fmla="*/ 975486 w 1912672"/>
                <a:gd name="connsiteY391" fmla="*/ 2128825 h 3833160"/>
                <a:gd name="connsiteX392" fmla="*/ 979406 w 1912672"/>
                <a:gd name="connsiteY392" fmla="*/ 2061646 h 3833160"/>
                <a:gd name="connsiteX393" fmla="*/ 979406 w 1912672"/>
                <a:gd name="connsiteY393" fmla="*/ 1995512 h 3833160"/>
                <a:gd name="connsiteX394" fmla="*/ 979406 w 1912672"/>
                <a:gd name="connsiteY394" fmla="*/ 1930162 h 3833160"/>
                <a:gd name="connsiteX395" fmla="*/ 975486 w 1912672"/>
                <a:gd name="connsiteY395" fmla="*/ 1864552 h 3833160"/>
                <a:gd name="connsiteX396" fmla="*/ 970073 w 1912672"/>
                <a:gd name="connsiteY396" fmla="*/ 1801555 h 3833160"/>
                <a:gd name="connsiteX397" fmla="*/ 963167 w 1912672"/>
                <a:gd name="connsiteY397" fmla="*/ 1740126 h 3833160"/>
                <a:gd name="connsiteX398" fmla="*/ 952901 w 1912672"/>
                <a:gd name="connsiteY398" fmla="*/ 1680789 h 3833160"/>
                <a:gd name="connsiteX399" fmla="*/ 938902 w 1912672"/>
                <a:gd name="connsiteY399" fmla="*/ 1625634 h 3833160"/>
                <a:gd name="connsiteX400" fmla="*/ 923410 w 1912672"/>
                <a:gd name="connsiteY400" fmla="*/ 1573354 h 3833160"/>
                <a:gd name="connsiteX401" fmla="*/ 904744 w 1912672"/>
                <a:gd name="connsiteY401" fmla="*/ 1526564 h 3833160"/>
                <a:gd name="connsiteX402" fmla="*/ 883839 w 1912672"/>
                <a:gd name="connsiteY402" fmla="*/ 1485263 h 3833160"/>
                <a:gd name="connsiteX403" fmla="*/ 859574 w 1912672"/>
                <a:gd name="connsiteY403" fmla="*/ 1448667 h 3833160"/>
                <a:gd name="connsiteX404" fmla="*/ 832510 w 1912672"/>
                <a:gd name="connsiteY404" fmla="*/ 1419129 h 3833160"/>
                <a:gd name="connsiteX405" fmla="*/ 801338 w 1912672"/>
                <a:gd name="connsiteY405" fmla="*/ 1396649 h 3833160"/>
                <a:gd name="connsiteX406" fmla="*/ 774834 w 1912672"/>
                <a:gd name="connsiteY406" fmla="*/ 1383318 h 3833160"/>
                <a:gd name="connsiteX407" fmla="*/ 745342 w 1912672"/>
                <a:gd name="connsiteY407" fmla="*/ 1377829 h 3833160"/>
                <a:gd name="connsiteX408" fmla="*/ 714918 w 1912672"/>
                <a:gd name="connsiteY408" fmla="*/ 1377829 h 3833160"/>
                <a:gd name="connsiteX409" fmla="*/ 683187 w 1912672"/>
                <a:gd name="connsiteY409" fmla="*/ 1381750 h 3833160"/>
                <a:gd name="connsiteX410" fmla="*/ 652016 w 1912672"/>
                <a:gd name="connsiteY410" fmla="*/ 1388023 h 3833160"/>
                <a:gd name="connsiteX411" fmla="*/ 620845 w 1912672"/>
                <a:gd name="connsiteY411" fmla="*/ 1396649 h 3833160"/>
                <a:gd name="connsiteX412" fmla="*/ 589860 w 1912672"/>
                <a:gd name="connsiteY412" fmla="*/ 1403446 h 3833160"/>
                <a:gd name="connsiteX413" fmla="*/ 559436 w 1912672"/>
                <a:gd name="connsiteY413" fmla="*/ 1410503 h 3833160"/>
                <a:gd name="connsiteX414" fmla="*/ 531438 w 1912672"/>
                <a:gd name="connsiteY414" fmla="*/ 1414424 h 3833160"/>
                <a:gd name="connsiteX415" fmla="*/ 467602 w 1912672"/>
                <a:gd name="connsiteY415" fmla="*/ 1417561 h 3833160"/>
                <a:gd name="connsiteX416" fmla="*/ 405447 w 1912672"/>
                <a:gd name="connsiteY416" fmla="*/ 1414424 h 3833160"/>
                <a:gd name="connsiteX417" fmla="*/ 347958 w 1912672"/>
                <a:gd name="connsiteY417" fmla="*/ 1407367 h 3833160"/>
                <a:gd name="connsiteX418" fmla="*/ 292708 w 1912672"/>
                <a:gd name="connsiteY418" fmla="*/ 1397433 h 3833160"/>
                <a:gd name="connsiteX419" fmla="*/ 238952 w 1912672"/>
                <a:gd name="connsiteY419" fmla="*/ 1384886 h 3833160"/>
                <a:gd name="connsiteX420" fmla="*/ 187622 w 1912672"/>
                <a:gd name="connsiteY420" fmla="*/ 1372339 h 3833160"/>
                <a:gd name="connsiteX421" fmla="*/ 139466 w 1912672"/>
                <a:gd name="connsiteY421" fmla="*/ 1358485 h 3833160"/>
                <a:gd name="connsiteX422" fmla="*/ 142639 w 1912672"/>
                <a:gd name="connsiteY422" fmla="*/ 1342801 h 3833160"/>
                <a:gd name="connsiteX423" fmla="*/ 208714 w 1912672"/>
                <a:gd name="connsiteY423" fmla="*/ 1352212 h 3833160"/>
                <a:gd name="connsiteX424" fmla="*/ 274043 w 1912672"/>
                <a:gd name="connsiteY424" fmla="*/ 1358485 h 3833160"/>
                <a:gd name="connsiteX425" fmla="*/ 337878 w 1912672"/>
                <a:gd name="connsiteY425" fmla="*/ 1360838 h 3833160"/>
                <a:gd name="connsiteX426" fmla="*/ 400034 w 1912672"/>
                <a:gd name="connsiteY426" fmla="*/ 1358485 h 3833160"/>
                <a:gd name="connsiteX427" fmla="*/ 460696 w 1912672"/>
                <a:gd name="connsiteY427" fmla="*/ 1349859 h 3833160"/>
                <a:gd name="connsiteX428" fmla="*/ 519865 w 1912672"/>
                <a:gd name="connsiteY428" fmla="*/ 1336528 h 3833160"/>
                <a:gd name="connsiteX429" fmla="*/ 576608 w 1912672"/>
                <a:gd name="connsiteY429" fmla="*/ 1318753 h 3833160"/>
                <a:gd name="connsiteX430" fmla="*/ 630177 w 1912672"/>
                <a:gd name="connsiteY430" fmla="*/ 1292874 h 3833160"/>
                <a:gd name="connsiteX431" fmla="*/ 699426 w 1912672"/>
                <a:gd name="connsiteY431" fmla="*/ 1258631 h 3833160"/>
                <a:gd name="connsiteX432" fmla="*/ 572688 w 1912672"/>
                <a:gd name="connsiteY432" fmla="*/ 1147276 h 3833160"/>
                <a:gd name="connsiteX433" fmla="*/ 459203 w 1912672"/>
                <a:gd name="connsiteY433" fmla="*/ 1022589 h 3833160"/>
                <a:gd name="connsiteX434" fmla="*/ 396861 w 1912672"/>
                <a:gd name="connsiteY434" fmla="*/ 1029647 h 3833160"/>
                <a:gd name="connsiteX435" fmla="*/ 336198 w 1912672"/>
                <a:gd name="connsiteY435" fmla="*/ 1029647 h 3833160"/>
                <a:gd name="connsiteX436" fmla="*/ 280949 w 1912672"/>
                <a:gd name="connsiteY436" fmla="*/ 1022589 h 3833160"/>
                <a:gd name="connsiteX437" fmla="*/ 228873 w 1912672"/>
                <a:gd name="connsiteY437" fmla="*/ 1007951 h 3833160"/>
                <a:gd name="connsiteX438" fmla="*/ 180716 w 1912672"/>
                <a:gd name="connsiteY438" fmla="*/ 986777 h 3833160"/>
                <a:gd name="connsiteX439" fmla="*/ 138719 w 1912672"/>
                <a:gd name="connsiteY439" fmla="*/ 960376 h 3833160"/>
                <a:gd name="connsiteX440" fmla="*/ 101389 w 1912672"/>
                <a:gd name="connsiteY440" fmla="*/ 927701 h 3833160"/>
                <a:gd name="connsiteX441" fmla="*/ 70218 w 1912672"/>
                <a:gd name="connsiteY441" fmla="*/ 889537 h 3833160"/>
                <a:gd name="connsiteX442" fmla="*/ 46139 w 1912672"/>
                <a:gd name="connsiteY442" fmla="*/ 848236 h 3833160"/>
                <a:gd name="connsiteX443" fmla="*/ 49312 w 1912672"/>
                <a:gd name="connsiteY443" fmla="*/ 841179 h 3833160"/>
                <a:gd name="connsiteX444" fmla="*/ 59392 w 1912672"/>
                <a:gd name="connsiteY444" fmla="*/ 848236 h 3833160"/>
                <a:gd name="connsiteX445" fmla="*/ 71897 w 1912672"/>
                <a:gd name="connsiteY445" fmla="*/ 875422 h 3833160"/>
                <a:gd name="connsiteX446" fmla="*/ 92056 w 1912672"/>
                <a:gd name="connsiteY446" fmla="*/ 898948 h 3833160"/>
                <a:gd name="connsiteX447" fmla="*/ 116881 w 1912672"/>
                <a:gd name="connsiteY447" fmla="*/ 922212 h 3833160"/>
                <a:gd name="connsiteX448" fmla="*/ 146559 w 1912672"/>
                <a:gd name="connsiteY448" fmla="*/ 940248 h 3833160"/>
                <a:gd name="connsiteX449" fmla="*/ 180716 w 1912672"/>
                <a:gd name="connsiteY449" fmla="*/ 955671 h 3833160"/>
                <a:gd name="connsiteX450" fmla="*/ 216554 w 1912672"/>
                <a:gd name="connsiteY450" fmla="*/ 967434 h 3833160"/>
                <a:gd name="connsiteX451" fmla="*/ 254631 w 1912672"/>
                <a:gd name="connsiteY451" fmla="*/ 974492 h 3833160"/>
                <a:gd name="connsiteX452" fmla="*/ 294201 w 1912672"/>
                <a:gd name="connsiteY452" fmla="*/ 976844 h 3833160"/>
                <a:gd name="connsiteX453" fmla="*/ 332279 w 1912672"/>
                <a:gd name="connsiteY453" fmla="*/ 976060 h 3833160"/>
                <a:gd name="connsiteX454" fmla="*/ 353371 w 1912672"/>
                <a:gd name="connsiteY454" fmla="*/ 972923 h 3833160"/>
                <a:gd name="connsiteX455" fmla="*/ 372036 w 1912672"/>
                <a:gd name="connsiteY455" fmla="*/ 972923 h 3833160"/>
                <a:gd name="connsiteX456" fmla="*/ 388275 w 1912672"/>
                <a:gd name="connsiteY456" fmla="*/ 969786 h 3833160"/>
                <a:gd name="connsiteX457" fmla="*/ 403954 w 1912672"/>
                <a:gd name="connsiteY457" fmla="*/ 965865 h 3833160"/>
                <a:gd name="connsiteX458" fmla="*/ 417206 w 1912672"/>
                <a:gd name="connsiteY458" fmla="*/ 957239 h 3833160"/>
                <a:gd name="connsiteX459" fmla="*/ 379875 w 1912672"/>
                <a:gd name="connsiteY459" fmla="*/ 886400 h 3833160"/>
                <a:gd name="connsiteX460" fmla="*/ 347958 w 1912672"/>
                <a:gd name="connsiteY460" fmla="*/ 817130 h 3833160"/>
                <a:gd name="connsiteX461" fmla="*/ 317533 w 1912672"/>
                <a:gd name="connsiteY461" fmla="*/ 744723 h 3833160"/>
                <a:gd name="connsiteX462" fmla="*/ 291215 w 1912672"/>
                <a:gd name="connsiteY462" fmla="*/ 669963 h 3833160"/>
                <a:gd name="connsiteX463" fmla="*/ 265457 w 1912672"/>
                <a:gd name="connsiteY463" fmla="*/ 588930 h 3833160"/>
                <a:gd name="connsiteX464" fmla="*/ 241379 w 1912672"/>
                <a:gd name="connsiteY464" fmla="*/ 501623 h 3833160"/>
                <a:gd name="connsiteX465" fmla="*/ 238952 w 1912672"/>
                <a:gd name="connsiteY465" fmla="*/ 485939 h 3833160"/>
                <a:gd name="connsiteX466" fmla="*/ 232793 w 1912672"/>
                <a:gd name="connsiteY466" fmla="*/ 464243 h 3833160"/>
                <a:gd name="connsiteX467" fmla="*/ 228873 w 1912672"/>
                <a:gd name="connsiteY467" fmla="*/ 440194 h 3833160"/>
                <a:gd name="connsiteX468" fmla="*/ 223460 w 1912672"/>
                <a:gd name="connsiteY468" fmla="*/ 415884 h 3833160"/>
                <a:gd name="connsiteX469" fmla="*/ 218794 w 1912672"/>
                <a:gd name="connsiteY469" fmla="*/ 389483 h 3833160"/>
                <a:gd name="connsiteX470" fmla="*/ 217300 w 1912672"/>
                <a:gd name="connsiteY470" fmla="*/ 365173 h 3833160"/>
                <a:gd name="connsiteX471" fmla="*/ 217300 w 1912672"/>
                <a:gd name="connsiteY471" fmla="*/ 342693 h 3833160"/>
                <a:gd name="connsiteX472" fmla="*/ 220287 w 1912672"/>
                <a:gd name="connsiteY472" fmla="*/ 322565 h 3833160"/>
                <a:gd name="connsiteX473" fmla="*/ 225886 w 1912672"/>
                <a:gd name="connsiteY473" fmla="*/ 308450 h 3833160"/>
                <a:gd name="connsiteX474" fmla="*/ 232793 w 1912672"/>
                <a:gd name="connsiteY474" fmla="*/ 311586 h 3833160"/>
                <a:gd name="connsiteX475" fmla="*/ 238952 w 1912672"/>
                <a:gd name="connsiteY475" fmla="*/ 391051 h 3833160"/>
                <a:gd name="connsiteX476" fmla="*/ 252951 w 1912672"/>
                <a:gd name="connsiteY476" fmla="*/ 470516 h 3833160"/>
                <a:gd name="connsiteX477" fmla="*/ 274043 w 1912672"/>
                <a:gd name="connsiteY477" fmla="*/ 548413 h 3833160"/>
                <a:gd name="connsiteX478" fmla="*/ 299614 w 1912672"/>
                <a:gd name="connsiteY478" fmla="*/ 620036 h 3833160"/>
                <a:gd name="connsiteX479" fmla="*/ 327612 w 1912672"/>
                <a:gd name="connsiteY479" fmla="*/ 686954 h 3833160"/>
                <a:gd name="connsiteX480" fmla="*/ 353371 w 1912672"/>
                <a:gd name="connsiteY480" fmla="*/ 730607 h 3833160"/>
                <a:gd name="connsiteX481" fmla="*/ 350197 w 1912672"/>
                <a:gd name="connsiteY481" fmla="*/ 732176 h 3833160"/>
                <a:gd name="connsiteX482" fmla="*/ 350197 w 1912672"/>
                <a:gd name="connsiteY482" fmla="*/ 733744 h 3833160"/>
                <a:gd name="connsiteX483" fmla="*/ 351877 w 1912672"/>
                <a:gd name="connsiteY483" fmla="*/ 735313 h 3833160"/>
                <a:gd name="connsiteX484" fmla="*/ 353371 w 1912672"/>
                <a:gd name="connsiteY484" fmla="*/ 736097 h 3833160"/>
                <a:gd name="connsiteX485" fmla="*/ 356544 w 1912672"/>
                <a:gd name="connsiteY485" fmla="*/ 737665 h 3833160"/>
                <a:gd name="connsiteX486" fmla="*/ 357290 w 1912672"/>
                <a:gd name="connsiteY486" fmla="*/ 740802 h 3833160"/>
                <a:gd name="connsiteX487" fmla="*/ 358784 w 1912672"/>
                <a:gd name="connsiteY487" fmla="*/ 742370 h 3833160"/>
                <a:gd name="connsiteX488" fmla="*/ 360277 w 1912672"/>
                <a:gd name="connsiteY488" fmla="*/ 744723 h 3833160"/>
                <a:gd name="connsiteX489" fmla="*/ 360277 w 1912672"/>
                <a:gd name="connsiteY489" fmla="*/ 743154 h 3833160"/>
                <a:gd name="connsiteX490" fmla="*/ 358784 w 1912672"/>
                <a:gd name="connsiteY490" fmla="*/ 742370 h 3833160"/>
                <a:gd name="connsiteX491" fmla="*/ 353371 w 1912672"/>
                <a:gd name="connsiteY491" fmla="*/ 730607 h 3833160"/>
                <a:gd name="connsiteX492" fmla="*/ 372036 w 1912672"/>
                <a:gd name="connsiteY492" fmla="*/ 716492 h 3833160"/>
                <a:gd name="connsiteX493" fmla="*/ 389955 w 1912672"/>
                <a:gd name="connsiteY493" fmla="*/ 692443 h 3833160"/>
                <a:gd name="connsiteX494" fmla="*/ 406940 w 1912672"/>
                <a:gd name="connsiteY494" fmla="*/ 664474 h 3833160"/>
                <a:gd name="connsiteX495" fmla="*/ 422619 w 1912672"/>
                <a:gd name="connsiteY495" fmla="*/ 630231 h 3833160"/>
                <a:gd name="connsiteX496" fmla="*/ 436618 w 1912672"/>
                <a:gd name="connsiteY496" fmla="*/ 592066 h 3833160"/>
                <a:gd name="connsiteX497" fmla="*/ 449870 w 1912672"/>
                <a:gd name="connsiteY497" fmla="*/ 552334 h 3833160"/>
                <a:gd name="connsiteX498" fmla="*/ 460696 w 1912672"/>
                <a:gd name="connsiteY498" fmla="*/ 511033 h 3833160"/>
                <a:gd name="connsiteX499" fmla="*/ 470776 w 1912672"/>
                <a:gd name="connsiteY499" fmla="*/ 471301 h 3833160"/>
                <a:gd name="connsiteX500" fmla="*/ 479362 w 1912672"/>
                <a:gd name="connsiteY500" fmla="*/ 433136 h 3833160"/>
                <a:gd name="connsiteX501" fmla="*/ 480855 w 1912672"/>
                <a:gd name="connsiteY501" fmla="*/ 484370 h 3833160"/>
                <a:gd name="connsiteX502" fmla="*/ 479362 w 1912672"/>
                <a:gd name="connsiteY502" fmla="*/ 531161 h 3833160"/>
                <a:gd name="connsiteX503" fmla="*/ 472269 w 1912672"/>
                <a:gd name="connsiteY503" fmla="*/ 574814 h 3833160"/>
                <a:gd name="connsiteX504" fmla="*/ 462189 w 1912672"/>
                <a:gd name="connsiteY504" fmla="*/ 618468 h 3833160"/>
                <a:gd name="connsiteX505" fmla="*/ 448190 w 1912672"/>
                <a:gd name="connsiteY505" fmla="*/ 659769 h 3833160"/>
                <a:gd name="connsiteX506" fmla="*/ 428032 w 1912672"/>
                <a:gd name="connsiteY506" fmla="*/ 701069 h 3833160"/>
                <a:gd name="connsiteX507" fmla="*/ 381369 w 1912672"/>
                <a:gd name="connsiteY507" fmla="*/ 791252 h 3833160"/>
                <a:gd name="connsiteX508" fmla="*/ 429525 w 1912672"/>
                <a:gd name="connsiteY508" fmla="*/ 863920 h 3833160"/>
                <a:gd name="connsiteX509" fmla="*/ 481601 w 1912672"/>
                <a:gd name="connsiteY509" fmla="*/ 931622 h 3833160"/>
                <a:gd name="connsiteX510" fmla="*/ 538531 w 1912672"/>
                <a:gd name="connsiteY510" fmla="*/ 995403 h 3833160"/>
                <a:gd name="connsiteX511" fmla="*/ 599193 w 1912672"/>
                <a:gd name="connsiteY511" fmla="*/ 1053957 h 3833160"/>
                <a:gd name="connsiteX512" fmla="*/ 816831 w 1912672"/>
                <a:gd name="connsiteY512" fmla="*/ 1205045 h 3833160"/>
                <a:gd name="connsiteX513" fmla="*/ 823924 w 1912672"/>
                <a:gd name="connsiteY513" fmla="*/ 1199555 h 3833160"/>
                <a:gd name="connsiteX514" fmla="*/ 806005 w 1912672"/>
                <a:gd name="connsiteY514" fmla="*/ 1132637 h 3833160"/>
                <a:gd name="connsiteX515" fmla="*/ 792006 w 1912672"/>
                <a:gd name="connsiteY515" fmla="*/ 1060753 h 3833160"/>
                <a:gd name="connsiteX516" fmla="*/ 780247 w 1912672"/>
                <a:gd name="connsiteY516" fmla="*/ 982856 h 3833160"/>
                <a:gd name="connsiteX517" fmla="*/ 774834 w 1912672"/>
                <a:gd name="connsiteY517" fmla="*/ 903391 h 3833160"/>
                <a:gd name="connsiteX518" fmla="*/ 770167 w 1912672"/>
                <a:gd name="connsiteY518" fmla="*/ 820267 h 3833160"/>
                <a:gd name="connsiteX519" fmla="*/ 770167 w 1912672"/>
                <a:gd name="connsiteY519" fmla="*/ 735313 h 3833160"/>
                <a:gd name="connsiteX520" fmla="*/ 773340 w 1912672"/>
                <a:gd name="connsiteY520" fmla="*/ 649574 h 3833160"/>
                <a:gd name="connsiteX521" fmla="*/ 780247 w 1912672"/>
                <a:gd name="connsiteY521" fmla="*/ 564620 h 3833160"/>
                <a:gd name="connsiteX522" fmla="*/ 790513 w 1912672"/>
                <a:gd name="connsiteY522" fmla="*/ 479927 h 3833160"/>
                <a:gd name="connsiteX523" fmla="*/ 801338 w 1912672"/>
                <a:gd name="connsiteY523" fmla="*/ 398109 h 3833160"/>
                <a:gd name="connsiteX524" fmla="*/ 816831 w 1912672"/>
                <a:gd name="connsiteY524" fmla="*/ 318644 h 3833160"/>
                <a:gd name="connsiteX525" fmla="*/ 835496 w 1912672"/>
                <a:gd name="connsiteY525" fmla="*/ 243884 h 3833160"/>
                <a:gd name="connsiteX526" fmla="*/ 854908 w 1912672"/>
                <a:gd name="connsiteY526" fmla="*/ 173046 h 3833160"/>
                <a:gd name="connsiteX527" fmla="*/ 877493 w 1912672"/>
                <a:gd name="connsiteY527" fmla="*/ 109003 h 3833160"/>
                <a:gd name="connsiteX528" fmla="*/ 901571 w 1912672"/>
                <a:gd name="connsiteY528" fmla="*/ 50711 h 3833160"/>
                <a:gd name="connsiteX529" fmla="*/ 930503 w 1912672"/>
                <a:gd name="connsiteY529" fmla="*/ 0 h 3833160"/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80266 w 1912672"/>
                <a:gd name="connsiteY198" fmla="*/ 2953171 h 3833160"/>
                <a:gd name="connsiteX199" fmla="*/ 1207679 w 1912672"/>
                <a:gd name="connsiteY199" fmla="*/ 2969405 h 3833160"/>
                <a:gd name="connsiteX200" fmla="*/ 1234848 w 1912672"/>
                <a:gd name="connsiteY200" fmla="*/ 2985127 h 3833160"/>
                <a:gd name="connsiteX201" fmla="*/ 1258166 w 1912672"/>
                <a:gd name="connsiteY201" fmla="*/ 3001068 h 3833160"/>
                <a:gd name="connsiteX202" fmla="*/ 1307538 w 1912672"/>
                <a:gd name="connsiteY202" fmla="*/ 3040740 h 3833160"/>
                <a:gd name="connsiteX203" fmla="*/ 1351565 w 1912672"/>
                <a:gd name="connsiteY203" fmla="*/ 3082914 h 3833160"/>
                <a:gd name="connsiteX204" fmla="*/ 1389568 w 1912672"/>
                <a:gd name="connsiteY204" fmla="*/ 3124303 h 3833160"/>
                <a:gd name="connsiteX205" fmla="*/ 1424031 w 1912672"/>
                <a:gd name="connsiteY205" fmla="*/ 3165885 h 3833160"/>
                <a:gd name="connsiteX206" fmla="*/ 1455679 w 1912672"/>
                <a:gd name="connsiteY206" fmla="*/ 3207993 h 3833160"/>
                <a:gd name="connsiteX207" fmla="*/ 1485527 w 1912672"/>
                <a:gd name="connsiteY207" fmla="*/ 3248526 h 3833160"/>
                <a:gd name="connsiteX208" fmla="*/ 1512168 w 1912672"/>
                <a:gd name="connsiteY208" fmla="*/ 3287746 h 3833160"/>
                <a:gd name="connsiteX209" fmla="*/ 1499563 w 1912672"/>
                <a:gd name="connsiteY209" fmla="*/ 3294670 h 3833160"/>
                <a:gd name="connsiteX210" fmla="*/ 1456733 w 1912672"/>
                <a:gd name="connsiteY210" fmla="*/ 3246355 h 3833160"/>
                <a:gd name="connsiteX211" fmla="*/ 1412405 w 1912672"/>
                <a:gd name="connsiteY211" fmla="*/ 3200323 h 3833160"/>
                <a:gd name="connsiteX212" fmla="*/ 1366622 w 1912672"/>
                <a:gd name="connsiteY212" fmla="*/ 3157506 h 3833160"/>
                <a:gd name="connsiteX213" fmla="*/ 1319006 w 1912672"/>
                <a:gd name="connsiteY213" fmla="*/ 3118477 h 3833160"/>
                <a:gd name="connsiteX214" fmla="*/ 1268398 w 1912672"/>
                <a:gd name="connsiteY214" fmla="*/ 3084012 h 3833160"/>
                <a:gd name="connsiteX215" fmla="*/ 1215820 w 1912672"/>
                <a:gd name="connsiteY215" fmla="*/ 3053212 h 3833160"/>
                <a:gd name="connsiteX216" fmla="*/ 1162136 w 1912672"/>
                <a:gd name="connsiteY216" fmla="*/ 3026534 h 3833160"/>
                <a:gd name="connsiteX217" fmla="*/ 1105505 w 1912672"/>
                <a:gd name="connsiteY217" fmla="*/ 3006561 h 3833160"/>
                <a:gd name="connsiteX218" fmla="*/ 1031784 w 1912672"/>
                <a:gd name="connsiteY218" fmla="*/ 2981193 h 3833160"/>
                <a:gd name="connsiteX219" fmla="*/ 1052936 w 1912672"/>
                <a:gd name="connsiteY219" fmla="*/ 3127318 h 3833160"/>
                <a:gd name="connsiteX220" fmla="*/ 1055550 w 1912672"/>
                <a:gd name="connsiteY220" fmla="*/ 3272471 h 3833160"/>
                <a:gd name="connsiteX221" fmla="*/ 1106379 w 1912672"/>
                <a:gd name="connsiteY221" fmla="*/ 3308927 h 3833160"/>
                <a:gd name="connsiteX222" fmla="*/ 1151347 w 1912672"/>
                <a:gd name="connsiteY222" fmla="*/ 3348334 h 3833160"/>
                <a:gd name="connsiteX223" fmla="*/ 1187691 w 1912672"/>
                <a:gd name="connsiteY223" fmla="*/ 3388268 h 3833160"/>
                <a:gd name="connsiteX224" fmla="*/ 1216725 w 1912672"/>
                <a:gd name="connsiteY224" fmla="*/ 3430484 h 3833160"/>
                <a:gd name="connsiteX225" fmla="*/ 1238582 w 1912672"/>
                <a:gd name="connsiteY225" fmla="*/ 3473897 h 3833160"/>
                <a:gd name="connsiteX226" fmla="*/ 1252456 w 1912672"/>
                <a:gd name="connsiteY226" fmla="*/ 3516304 h 3833160"/>
                <a:gd name="connsiteX227" fmla="*/ 1258768 w 1912672"/>
                <a:gd name="connsiteY227" fmla="*/ 3559273 h 3833160"/>
                <a:gd name="connsiteX228" fmla="*/ 1256926 w 1912672"/>
                <a:gd name="connsiteY228" fmla="*/ 3601386 h 3833160"/>
                <a:gd name="connsiteX229" fmla="*/ 1247774 w 1912672"/>
                <a:gd name="connsiteY229" fmla="*/ 3640689 h 3833160"/>
                <a:gd name="connsiteX230" fmla="*/ 1240808 w 1912672"/>
                <a:gd name="connsiteY230" fmla="*/ 3642671 h 3833160"/>
                <a:gd name="connsiteX231" fmla="*/ 1237950 w 1912672"/>
                <a:gd name="connsiteY231" fmla="*/ 3632080 h 3833160"/>
                <a:gd name="connsiteX232" fmla="*/ 1246452 w 1912672"/>
                <a:gd name="connsiteY232" fmla="*/ 3608381 h 3833160"/>
                <a:gd name="connsiteX233" fmla="*/ 1246889 w 1912672"/>
                <a:gd name="connsiteY233" fmla="*/ 3581808 h 3833160"/>
                <a:gd name="connsiteX234" fmla="*/ 1243694 w 1912672"/>
                <a:gd name="connsiteY234" fmla="*/ 3552354 h 3833160"/>
                <a:gd name="connsiteX235" fmla="*/ 1233485 w 1912672"/>
                <a:gd name="connsiteY235" fmla="*/ 3522742 h 3833160"/>
                <a:gd name="connsiteX236" fmla="*/ 1218246 w 1912672"/>
                <a:gd name="connsiteY236" fmla="*/ 3491717 h 3833160"/>
                <a:gd name="connsiteX237" fmla="*/ 1199371 w 1912672"/>
                <a:gd name="connsiteY237" fmla="*/ 3461697 h 3833160"/>
                <a:gd name="connsiteX238" fmla="*/ 1175758 w 1912672"/>
                <a:gd name="connsiteY238" fmla="*/ 3432919 h 3833160"/>
                <a:gd name="connsiteX239" fmla="*/ 1147962 w 1912672"/>
                <a:gd name="connsiteY239" fmla="*/ 3405866 h 3833160"/>
                <a:gd name="connsiteX240" fmla="*/ 1119222 w 1912672"/>
                <a:gd name="connsiteY240" fmla="*/ 3381579 h 3833160"/>
                <a:gd name="connsiteX241" fmla="*/ 1101535 w 1912672"/>
                <a:gd name="connsiteY241" fmla="*/ 3369675 h 3833160"/>
                <a:gd name="connsiteX242" fmla="*/ 1087698 w 1912672"/>
                <a:gd name="connsiteY242" fmla="*/ 3357550 h 3833160"/>
                <a:gd name="connsiteX243" fmla="*/ 1073608 w 1912672"/>
                <a:gd name="connsiteY243" fmla="*/ 3348798 h 3833160"/>
                <a:gd name="connsiteX244" fmla="*/ 1059423 w 1912672"/>
                <a:gd name="connsiteY244" fmla="*/ 3340859 h 3833160"/>
                <a:gd name="connsiteX245" fmla="*/ 1043960 w 1912672"/>
                <a:gd name="connsiteY245" fmla="*/ 3337192 h 3833160"/>
                <a:gd name="connsiteX246" fmla="*/ 1025322 w 1912672"/>
                <a:gd name="connsiteY246" fmla="*/ 3402025 h 3833160"/>
                <a:gd name="connsiteX247" fmla="*/ 1003697 w 1912672"/>
                <a:gd name="connsiteY247" fmla="*/ 3462443 h 3833160"/>
                <a:gd name="connsiteX248" fmla="*/ 978914 w 1912672"/>
                <a:gd name="connsiteY248" fmla="*/ 3523689 h 3833160"/>
                <a:gd name="connsiteX249" fmla="*/ 949550 w 1912672"/>
                <a:gd name="connsiteY249" fmla="*/ 3583615 h 3833160"/>
                <a:gd name="connsiteX250" fmla="*/ 915669 w 1912672"/>
                <a:gd name="connsiteY250" fmla="*/ 3646771 h 3833160"/>
                <a:gd name="connsiteX251" fmla="*/ 876441 w 1912672"/>
                <a:gd name="connsiteY251" fmla="*/ 3712430 h 3833160"/>
                <a:gd name="connsiteX252" fmla="*/ 867986 w 1912672"/>
                <a:gd name="connsiteY252" fmla="*/ 3722991 h 3833160"/>
                <a:gd name="connsiteX253" fmla="*/ 858368 w 1912672"/>
                <a:gd name="connsiteY253" fmla="*/ 3739422 h 3833160"/>
                <a:gd name="connsiteX254" fmla="*/ 845551 w 1912672"/>
                <a:gd name="connsiteY254" fmla="*/ 3755745 h 3833160"/>
                <a:gd name="connsiteX255" fmla="*/ 833671 w 1912672"/>
                <a:gd name="connsiteY255" fmla="*/ 3773189 h 3833160"/>
                <a:gd name="connsiteX256" fmla="*/ 819871 w 1912672"/>
                <a:gd name="connsiteY256" fmla="*/ 3791345 h 3833160"/>
                <a:gd name="connsiteX257" fmla="*/ 805085 w 1912672"/>
                <a:gd name="connsiteY257" fmla="*/ 3806242 h 3833160"/>
                <a:gd name="connsiteX258" fmla="*/ 790388 w 1912672"/>
                <a:gd name="connsiteY258" fmla="*/ 3819121 h 3833160"/>
                <a:gd name="connsiteX259" fmla="*/ 775016 w 1912672"/>
                <a:gd name="connsiteY259" fmla="*/ 3828711 h 3833160"/>
                <a:gd name="connsiteX260" fmla="*/ 761637 w 1912672"/>
                <a:gd name="connsiteY260" fmla="*/ 3833160 h 3833160"/>
                <a:gd name="connsiteX261" fmla="*/ 758567 w 1912672"/>
                <a:gd name="connsiteY261" fmla="*/ 3826878 h 3833160"/>
                <a:gd name="connsiteX262" fmla="*/ 805952 w 1912672"/>
                <a:gd name="connsiteY262" fmla="*/ 3777351 h 3833160"/>
                <a:gd name="connsiteX263" fmla="*/ 847525 w 1912672"/>
                <a:gd name="connsiteY263" fmla="*/ 3722733 h 3833160"/>
                <a:gd name="connsiteX264" fmla="*/ 882815 w 1912672"/>
                <a:gd name="connsiteY264" fmla="*/ 3664405 h 3833160"/>
                <a:gd name="connsiteX265" fmla="*/ 910683 w 1912672"/>
                <a:gd name="connsiteY265" fmla="*/ 3606761 h 3833160"/>
                <a:gd name="connsiteX266" fmla="*/ 933675 w 1912672"/>
                <a:gd name="connsiteY266" fmla="*/ 3550236 h 3833160"/>
                <a:gd name="connsiteX267" fmla="*/ 943120 w 1912672"/>
                <a:gd name="connsiteY267" fmla="*/ 3508495 h 3833160"/>
                <a:gd name="connsiteX268" fmla="*/ 946497 w 1912672"/>
                <a:gd name="connsiteY268" fmla="*/ 3509658 h 3833160"/>
                <a:gd name="connsiteX269" fmla="*/ 947522 w 1912672"/>
                <a:gd name="connsiteY269" fmla="*/ 3508759 h 3833160"/>
                <a:gd name="connsiteX270" fmla="*/ 947302 w 1912672"/>
                <a:gd name="connsiteY270" fmla="*/ 3506770 h 3833160"/>
                <a:gd name="connsiteX271" fmla="*/ 946709 w 1912672"/>
                <a:gd name="connsiteY271" fmla="*/ 3505350 h 3833160"/>
                <a:gd name="connsiteX272" fmla="*/ 945381 w 1912672"/>
                <a:gd name="connsiteY272" fmla="*/ 3502390 h 3833160"/>
                <a:gd name="connsiteX273" fmla="*/ 946879 w 1912672"/>
                <a:gd name="connsiteY273" fmla="*/ 3500109 h 3833160"/>
                <a:gd name="connsiteX274" fmla="*/ 946796 w 1912672"/>
                <a:gd name="connsiteY274" fmla="*/ 3498240 h 3833160"/>
                <a:gd name="connsiteX275" fmla="*/ 947228 w 1912672"/>
                <a:gd name="connsiteY275" fmla="*/ 3495922 h 3833160"/>
                <a:gd name="connsiteX276" fmla="*/ 946202 w 1912672"/>
                <a:gd name="connsiteY276" fmla="*/ 3496821 h 3833160"/>
                <a:gd name="connsiteX277" fmla="*/ 946796 w 1912672"/>
                <a:gd name="connsiteY277" fmla="*/ 3498240 h 3833160"/>
                <a:gd name="connsiteX278" fmla="*/ 943120 w 1912672"/>
                <a:gd name="connsiteY278" fmla="*/ 3508495 h 3833160"/>
                <a:gd name="connsiteX279" fmla="*/ 920055 w 1912672"/>
                <a:gd name="connsiteY279" fmla="*/ 3504456 h 3833160"/>
                <a:gd name="connsiteX280" fmla="*/ 891050 w 1912672"/>
                <a:gd name="connsiteY280" fmla="*/ 3506594 h 3833160"/>
                <a:gd name="connsiteX281" fmla="*/ 860172 w 1912672"/>
                <a:gd name="connsiteY281" fmla="*/ 3511582 h 3833160"/>
                <a:gd name="connsiteX282" fmla="*/ 826163 w 1912672"/>
                <a:gd name="connsiteY282" fmla="*/ 3521016 h 3833160"/>
                <a:gd name="connsiteX283" fmla="*/ 790835 w 1912672"/>
                <a:gd name="connsiteY283" fmla="*/ 3533785 h 3833160"/>
                <a:gd name="connsiteX284" fmla="*/ 755037 w 1912672"/>
                <a:gd name="connsiteY284" fmla="*/ 3547939 h 3833160"/>
                <a:gd name="connsiteX285" fmla="*/ 720010 w 1912672"/>
                <a:gd name="connsiteY285" fmla="*/ 3564567 h 3833160"/>
                <a:gd name="connsiteX286" fmla="*/ 686563 w 1912672"/>
                <a:gd name="connsiteY286" fmla="*/ 3580781 h 3833160"/>
                <a:gd name="connsiteX287" fmla="*/ 655247 w 1912672"/>
                <a:gd name="connsiteY287" fmla="*/ 3597068 h 3833160"/>
                <a:gd name="connsiteX288" fmla="*/ 687635 w 1912672"/>
                <a:gd name="connsiteY288" fmla="*/ 3566747 h 3833160"/>
                <a:gd name="connsiteX289" fmla="*/ 719332 w 1912672"/>
                <a:gd name="connsiteY289" fmla="*/ 3540910 h 3833160"/>
                <a:gd name="connsiteX290" fmla="*/ 753129 w 1912672"/>
                <a:gd name="connsiteY290" fmla="*/ 3520510 h 3833160"/>
                <a:gd name="connsiteX291" fmla="*/ 789139 w 1912672"/>
                <a:gd name="connsiteY291" fmla="*/ 3502048 h 3833160"/>
                <a:gd name="connsiteX292" fmla="*/ 826517 w 1912672"/>
                <a:gd name="connsiteY292" fmla="*/ 3487482 h 3833160"/>
                <a:gd name="connsiteX293" fmla="*/ 868462 w 1912672"/>
                <a:gd name="connsiteY293" fmla="*/ 3476916 h 3833160"/>
                <a:gd name="connsiteX294" fmla="*/ 962011 w 1912672"/>
                <a:gd name="connsiteY294" fmla="*/ 3455565 h 3833160"/>
                <a:gd name="connsiteX295" fmla="*/ 973820 w 1912672"/>
                <a:gd name="connsiteY295" fmla="*/ 3382651 h 3833160"/>
                <a:gd name="connsiteX296" fmla="*/ 979476 w 1912672"/>
                <a:gd name="connsiteY296" fmla="*/ 3310035 h 3833160"/>
                <a:gd name="connsiteX297" fmla="*/ 978970 w 1912672"/>
                <a:gd name="connsiteY297" fmla="*/ 3236513 h 3833160"/>
                <a:gd name="connsiteX298" fmla="*/ 972281 w 1912672"/>
                <a:gd name="connsiteY298" fmla="*/ 3163562 h 3833160"/>
                <a:gd name="connsiteX299" fmla="*/ 909718 w 1912672"/>
                <a:gd name="connsiteY299" fmla="*/ 2935624 h 3833160"/>
                <a:gd name="connsiteX300" fmla="*/ 900871 w 1912672"/>
                <a:gd name="connsiteY300" fmla="*/ 2934162 h 3833160"/>
                <a:gd name="connsiteX301" fmla="*/ 870406 w 1912672"/>
                <a:gd name="connsiteY301" fmla="*/ 2984139 h 3833160"/>
                <a:gd name="connsiteX302" fmla="*/ 833789 w 1912672"/>
                <a:gd name="connsiteY302" fmla="*/ 3034414 h 3833160"/>
                <a:gd name="connsiteX303" fmla="*/ 791581 w 1912672"/>
                <a:gd name="connsiteY303" fmla="*/ 3086679 h 3833160"/>
                <a:gd name="connsiteX304" fmla="*/ 743642 w 1912672"/>
                <a:gd name="connsiteY304" fmla="*/ 3135720 h 3833160"/>
                <a:gd name="connsiteX305" fmla="*/ 692759 w 1912672"/>
                <a:gd name="connsiteY305" fmla="*/ 3186373 h 3833160"/>
                <a:gd name="connsiteX306" fmla="*/ 637219 w 1912672"/>
                <a:gd name="connsiteY306" fmla="*/ 3235043 h 3833160"/>
                <a:gd name="connsiteX307" fmla="*/ 578815 w 1912672"/>
                <a:gd name="connsiteY307" fmla="*/ 3282100 h 3833160"/>
                <a:gd name="connsiteX308" fmla="*/ 518156 w 1912672"/>
                <a:gd name="connsiteY308" fmla="*/ 3326282 h 3833160"/>
                <a:gd name="connsiteX309" fmla="*/ 455177 w 1912672"/>
                <a:gd name="connsiteY309" fmla="*/ 3368134 h 3833160"/>
                <a:gd name="connsiteX310" fmla="*/ 393663 w 1912672"/>
                <a:gd name="connsiteY310" fmla="*/ 3407974 h 3833160"/>
                <a:gd name="connsiteX311" fmla="*/ 330228 w 1912672"/>
                <a:gd name="connsiteY311" fmla="*/ 3443435 h 3833160"/>
                <a:gd name="connsiteX312" fmla="*/ 267517 w 1912672"/>
                <a:gd name="connsiteY312" fmla="*/ 3474139 h 3833160"/>
                <a:gd name="connsiteX313" fmla="*/ 206814 w 1912672"/>
                <a:gd name="connsiteY313" fmla="*/ 3502111 h 3833160"/>
                <a:gd name="connsiteX314" fmla="*/ 148203 w 1912672"/>
                <a:gd name="connsiteY314" fmla="*/ 3524128 h 3833160"/>
                <a:gd name="connsiteX315" fmla="*/ 92246 w 1912672"/>
                <a:gd name="connsiteY315" fmla="*/ 3541882 h 3833160"/>
                <a:gd name="connsiteX316" fmla="*/ 37645 w 1912672"/>
                <a:gd name="connsiteY316" fmla="*/ 3552139 h 3833160"/>
                <a:gd name="connsiteX317" fmla="*/ 48200 w 1912672"/>
                <a:gd name="connsiteY317" fmla="*/ 3547012 h 3833160"/>
                <a:gd name="connsiteX318" fmla="*/ 54777 w 1912672"/>
                <a:gd name="connsiteY318" fmla="*/ 3543191 h 3833160"/>
                <a:gd name="connsiteX319" fmla="*/ 59610 w 1912672"/>
                <a:gd name="connsiteY319" fmla="*/ 3541137 h 3833160"/>
                <a:gd name="connsiteX320" fmla="*/ 61660 w 1912672"/>
                <a:gd name="connsiteY320" fmla="*/ 3539340 h 3833160"/>
                <a:gd name="connsiteX321" fmla="*/ 61441 w 1912672"/>
                <a:gd name="connsiteY321" fmla="*/ 3537351 h 3833160"/>
                <a:gd name="connsiteX322" fmla="*/ 62467 w 1912672"/>
                <a:gd name="connsiteY322" fmla="*/ 3536452 h 3833160"/>
                <a:gd name="connsiteX323" fmla="*/ 61359 w 1912672"/>
                <a:gd name="connsiteY323" fmla="*/ 3535481 h 3833160"/>
                <a:gd name="connsiteX324" fmla="*/ 62897 w 1912672"/>
                <a:gd name="connsiteY324" fmla="*/ 3534134 h 3833160"/>
                <a:gd name="connsiteX325" fmla="*/ 67081 w 1912672"/>
                <a:gd name="connsiteY325" fmla="*/ 3532408 h 3833160"/>
                <a:gd name="connsiteX326" fmla="*/ 72939 w 1912672"/>
                <a:gd name="connsiteY326" fmla="*/ 3529456 h 3833160"/>
                <a:gd name="connsiteX327" fmla="*/ 81778 w 1912672"/>
                <a:gd name="connsiteY327" fmla="*/ 3524622 h 3833160"/>
                <a:gd name="connsiteX328" fmla="*/ 95320 w 1912672"/>
                <a:gd name="connsiteY328" fmla="*/ 3518818 h 3833160"/>
                <a:gd name="connsiteX329" fmla="*/ 114932 w 1912672"/>
                <a:gd name="connsiteY329" fmla="*/ 3510846 h 3833160"/>
                <a:gd name="connsiteX330" fmla="*/ 137312 w 1912672"/>
                <a:gd name="connsiteY330" fmla="*/ 3500207 h 3833160"/>
                <a:gd name="connsiteX331" fmla="*/ 167862 w 1912672"/>
                <a:gd name="connsiteY331" fmla="*/ 3487744 h 3833160"/>
                <a:gd name="connsiteX332" fmla="*/ 204549 w 1912672"/>
                <a:gd name="connsiteY332" fmla="*/ 3472571 h 3833160"/>
                <a:gd name="connsiteX333" fmla="*/ 258382 w 1912672"/>
                <a:gd name="connsiteY333" fmla="*/ 3445767 h 3833160"/>
                <a:gd name="connsiteX334" fmla="*/ 311693 w 1912672"/>
                <a:gd name="connsiteY334" fmla="*/ 3413115 h 3833160"/>
                <a:gd name="connsiteX335" fmla="*/ 364540 w 1912672"/>
                <a:gd name="connsiteY335" fmla="*/ 3377961 h 3833160"/>
                <a:gd name="connsiteX336" fmla="*/ 422506 w 1912672"/>
                <a:gd name="connsiteY336" fmla="*/ 3342200 h 3833160"/>
                <a:gd name="connsiteX337" fmla="*/ 434347 w 1912672"/>
                <a:gd name="connsiteY337" fmla="*/ 3334006 h 3833160"/>
                <a:gd name="connsiteX338" fmla="*/ 451900 w 1912672"/>
                <a:gd name="connsiteY338" fmla="*/ 3321534 h 3833160"/>
                <a:gd name="connsiteX339" fmla="*/ 469893 w 1912672"/>
                <a:gd name="connsiteY339" fmla="*/ 3307950 h 3833160"/>
                <a:gd name="connsiteX340" fmla="*/ 489284 w 1912672"/>
                <a:gd name="connsiteY340" fmla="*/ 3292897 h 3833160"/>
                <a:gd name="connsiteX341" fmla="*/ 508083 w 1912672"/>
                <a:gd name="connsiteY341" fmla="*/ 3276424 h 3833160"/>
                <a:gd name="connsiteX342" fmla="*/ 522649 w 1912672"/>
                <a:gd name="connsiteY342" fmla="*/ 3259537 h 3833160"/>
                <a:gd name="connsiteX343" fmla="*/ 534440 w 1912672"/>
                <a:gd name="connsiteY343" fmla="*/ 3244112 h 3833160"/>
                <a:gd name="connsiteX344" fmla="*/ 539574 w 1912672"/>
                <a:gd name="connsiteY344" fmla="*/ 3230640 h 3833160"/>
                <a:gd name="connsiteX345" fmla="*/ 509849 w 1912672"/>
                <a:gd name="connsiteY345" fmla="*/ 3208187 h 3833160"/>
                <a:gd name="connsiteX346" fmla="*/ 474526 w 1912672"/>
                <a:gd name="connsiteY346" fmla="*/ 3191609 h 3833160"/>
                <a:gd name="connsiteX347" fmla="*/ 435493 w 1912672"/>
                <a:gd name="connsiteY347" fmla="*/ 3180466 h 3833160"/>
                <a:gd name="connsiteX348" fmla="*/ 390471 w 1912672"/>
                <a:gd name="connsiteY348" fmla="*/ 3173359 h 3833160"/>
                <a:gd name="connsiteX349" fmla="*/ 344894 w 1912672"/>
                <a:gd name="connsiteY349" fmla="*/ 3170859 h 3833160"/>
                <a:gd name="connsiteX350" fmla="*/ 295258 w 1912672"/>
                <a:gd name="connsiteY350" fmla="*/ 3172887 h 3833160"/>
                <a:gd name="connsiteX351" fmla="*/ 245329 w 1912672"/>
                <a:gd name="connsiteY351" fmla="*/ 3177354 h 3833160"/>
                <a:gd name="connsiteX352" fmla="*/ 195694 w 1912672"/>
                <a:gd name="connsiteY352" fmla="*/ 3184474 h 3833160"/>
                <a:gd name="connsiteX353" fmla="*/ 144902 w 1912672"/>
                <a:gd name="connsiteY353" fmla="*/ 3193577 h 3833160"/>
                <a:gd name="connsiteX354" fmla="*/ 95992 w 1912672"/>
                <a:gd name="connsiteY354" fmla="*/ 3206125 h 3833160"/>
                <a:gd name="connsiteX355" fmla="*/ 49213 w 1912672"/>
                <a:gd name="connsiteY355" fmla="*/ 3218744 h 3833160"/>
                <a:gd name="connsiteX356" fmla="*/ 6365 w 1912672"/>
                <a:gd name="connsiteY356" fmla="*/ 3233010 h 3833160"/>
                <a:gd name="connsiteX357" fmla="*/ 0 w 1912672"/>
                <a:gd name="connsiteY357" fmla="*/ 3227433 h 3833160"/>
                <a:gd name="connsiteX358" fmla="*/ 3076 w 1912672"/>
                <a:gd name="connsiteY358" fmla="*/ 3224737 h 3833160"/>
                <a:gd name="connsiteX359" fmla="*/ 43018 w 1912672"/>
                <a:gd name="connsiteY359" fmla="*/ 3207924 h 3833160"/>
                <a:gd name="connsiteX360" fmla="*/ 85231 w 1912672"/>
                <a:gd name="connsiteY360" fmla="*/ 3191304 h 3833160"/>
                <a:gd name="connsiteX361" fmla="*/ 127386 w 1912672"/>
                <a:gd name="connsiteY361" fmla="*/ 3176431 h 3833160"/>
                <a:gd name="connsiteX362" fmla="*/ 168655 w 1912672"/>
                <a:gd name="connsiteY362" fmla="*/ 3162578 h 3833160"/>
                <a:gd name="connsiteX363" fmla="*/ 209793 w 1912672"/>
                <a:gd name="connsiteY363" fmla="*/ 3149808 h 3833160"/>
                <a:gd name="connsiteX364" fmla="*/ 250713 w 1912672"/>
                <a:gd name="connsiteY364" fmla="*/ 3140141 h 3833160"/>
                <a:gd name="connsiteX365" fmla="*/ 291298 w 1912672"/>
                <a:gd name="connsiteY365" fmla="*/ 3131978 h 3833160"/>
                <a:gd name="connsiteX366" fmla="*/ 333154 w 1912672"/>
                <a:gd name="connsiteY366" fmla="*/ 3128523 h 3833160"/>
                <a:gd name="connsiteX367" fmla="*/ 375359 w 1912672"/>
                <a:gd name="connsiteY367" fmla="*/ 3125974 h 3833160"/>
                <a:gd name="connsiteX368" fmla="*/ 416751 w 1912672"/>
                <a:gd name="connsiteY368" fmla="*/ 3130200 h 3833160"/>
                <a:gd name="connsiteX369" fmla="*/ 459928 w 1912672"/>
                <a:gd name="connsiteY369" fmla="*/ 3138683 h 3833160"/>
                <a:gd name="connsiteX370" fmla="*/ 504268 w 1912672"/>
                <a:gd name="connsiteY370" fmla="*/ 3151481 h 3833160"/>
                <a:gd name="connsiteX371" fmla="*/ 546509 w 1912672"/>
                <a:gd name="connsiteY371" fmla="*/ 3169029 h 3833160"/>
                <a:gd name="connsiteX372" fmla="*/ 591005 w 1912672"/>
                <a:gd name="connsiteY372" fmla="*/ 3194544 h 3833160"/>
                <a:gd name="connsiteX373" fmla="*/ 643386 w 1912672"/>
                <a:gd name="connsiteY373" fmla="*/ 3146702 h 3833160"/>
                <a:gd name="connsiteX374" fmla="*/ 689192 w 1912672"/>
                <a:gd name="connsiteY374" fmla="*/ 3097589 h 3833160"/>
                <a:gd name="connsiteX375" fmla="*/ 728837 w 1912672"/>
                <a:gd name="connsiteY375" fmla="*/ 3047570 h 3833160"/>
                <a:gd name="connsiteX376" fmla="*/ 763151 w 1912672"/>
                <a:gd name="connsiteY376" fmla="*/ 2997373 h 3833160"/>
                <a:gd name="connsiteX377" fmla="*/ 792509 w 1912672"/>
                <a:gd name="connsiteY377" fmla="*/ 2946426 h 3833160"/>
                <a:gd name="connsiteX378" fmla="*/ 818742 w 1912672"/>
                <a:gd name="connsiteY378" fmla="*/ 2896035 h 3833160"/>
                <a:gd name="connsiteX379" fmla="*/ 840539 w 1912672"/>
                <a:gd name="connsiteY379" fmla="*/ 2845651 h 3833160"/>
                <a:gd name="connsiteX380" fmla="*/ 868659 w 1912672"/>
                <a:gd name="connsiteY380" fmla="*/ 2777611 h 3833160"/>
                <a:gd name="connsiteX381" fmla="*/ 886079 w 1912672"/>
                <a:gd name="connsiteY381" fmla="*/ 2678806 h 3833160"/>
                <a:gd name="connsiteX382" fmla="*/ 894665 w 1912672"/>
                <a:gd name="connsiteY382" fmla="*/ 2574247 h 3833160"/>
                <a:gd name="connsiteX383" fmla="*/ 910157 w 1912672"/>
                <a:gd name="connsiteY383" fmla="*/ 2532162 h 3833160"/>
                <a:gd name="connsiteX384" fmla="*/ 923410 w 1912672"/>
                <a:gd name="connsiteY384" fmla="*/ 2485372 h 3833160"/>
                <a:gd name="connsiteX385" fmla="*/ 935916 w 1912672"/>
                <a:gd name="connsiteY385" fmla="*/ 2433353 h 3833160"/>
                <a:gd name="connsiteX386" fmla="*/ 947488 w 1912672"/>
                <a:gd name="connsiteY386" fmla="*/ 2377937 h 3833160"/>
                <a:gd name="connsiteX387" fmla="*/ 956821 w 1912672"/>
                <a:gd name="connsiteY387" fmla="*/ 2318077 h 3833160"/>
                <a:gd name="connsiteX388" fmla="*/ 963914 w 1912672"/>
                <a:gd name="connsiteY388" fmla="*/ 2257171 h 3833160"/>
                <a:gd name="connsiteX389" fmla="*/ 970820 w 1912672"/>
                <a:gd name="connsiteY389" fmla="*/ 2193390 h 3833160"/>
                <a:gd name="connsiteX390" fmla="*/ 975486 w 1912672"/>
                <a:gd name="connsiteY390" fmla="*/ 2128825 h 3833160"/>
                <a:gd name="connsiteX391" fmla="*/ 979406 w 1912672"/>
                <a:gd name="connsiteY391" fmla="*/ 2061646 h 3833160"/>
                <a:gd name="connsiteX392" fmla="*/ 979406 w 1912672"/>
                <a:gd name="connsiteY392" fmla="*/ 1995512 h 3833160"/>
                <a:gd name="connsiteX393" fmla="*/ 979406 w 1912672"/>
                <a:gd name="connsiteY393" fmla="*/ 1930162 h 3833160"/>
                <a:gd name="connsiteX394" fmla="*/ 975486 w 1912672"/>
                <a:gd name="connsiteY394" fmla="*/ 1864552 h 3833160"/>
                <a:gd name="connsiteX395" fmla="*/ 970073 w 1912672"/>
                <a:gd name="connsiteY395" fmla="*/ 1801555 h 3833160"/>
                <a:gd name="connsiteX396" fmla="*/ 963167 w 1912672"/>
                <a:gd name="connsiteY396" fmla="*/ 1740126 h 3833160"/>
                <a:gd name="connsiteX397" fmla="*/ 952901 w 1912672"/>
                <a:gd name="connsiteY397" fmla="*/ 1680789 h 3833160"/>
                <a:gd name="connsiteX398" fmla="*/ 938902 w 1912672"/>
                <a:gd name="connsiteY398" fmla="*/ 1625634 h 3833160"/>
                <a:gd name="connsiteX399" fmla="*/ 923410 w 1912672"/>
                <a:gd name="connsiteY399" fmla="*/ 1573354 h 3833160"/>
                <a:gd name="connsiteX400" fmla="*/ 904744 w 1912672"/>
                <a:gd name="connsiteY400" fmla="*/ 1526564 h 3833160"/>
                <a:gd name="connsiteX401" fmla="*/ 883839 w 1912672"/>
                <a:gd name="connsiteY401" fmla="*/ 1485263 h 3833160"/>
                <a:gd name="connsiteX402" fmla="*/ 859574 w 1912672"/>
                <a:gd name="connsiteY402" fmla="*/ 1448667 h 3833160"/>
                <a:gd name="connsiteX403" fmla="*/ 832510 w 1912672"/>
                <a:gd name="connsiteY403" fmla="*/ 1419129 h 3833160"/>
                <a:gd name="connsiteX404" fmla="*/ 801338 w 1912672"/>
                <a:gd name="connsiteY404" fmla="*/ 1396649 h 3833160"/>
                <a:gd name="connsiteX405" fmla="*/ 774834 w 1912672"/>
                <a:gd name="connsiteY405" fmla="*/ 1383318 h 3833160"/>
                <a:gd name="connsiteX406" fmla="*/ 745342 w 1912672"/>
                <a:gd name="connsiteY406" fmla="*/ 1377829 h 3833160"/>
                <a:gd name="connsiteX407" fmla="*/ 714918 w 1912672"/>
                <a:gd name="connsiteY407" fmla="*/ 1377829 h 3833160"/>
                <a:gd name="connsiteX408" fmla="*/ 683187 w 1912672"/>
                <a:gd name="connsiteY408" fmla="*/ 1381750 h 3833160"/>
                <a:gd name="connsiteX409" fmla="*/ 652016 w 1912672"/>
                <a:gd name="connsiteY409" fmla="*/ 1388023 h 3833160"/>
                <a:gd name="connsiteX410" fmla="*/ 620845 w 1912672"/>
                <a:gd name="connsiteY410" fmla="*/ 1396649 h 3833160"/>
                <a:gd name="connsiteX411" fmla="*/ 589860 w 1912672"/>
                <a:gd name="connsiteY411" fmla="*/ 1403446 h 3833160"/>
                <a:gd name="connsiteX412" fmla="*/ 559436 w 1912672"/>
                <a:gd name="connsiteY412" fmla="*/ 1410503 h 3833160"/>
                <a:gd name="connsiteX413" fmla="*/ 531438 w 1912672"/>
                <a:gd name="connsiteY413" fmla="*/ 1414424 h 3833160"/>
                <a:gd name="connsiteX414" fmla="*/ 467602 w 1912672"/>
                <a:gd name="connsiteY414" fmla="*/ 1417561 h 3833160"/>
                <a:gd name="connsiteX415" fmla="*/ 405447 w 1912672"/>
                <a:gd name="connsiteY415" fmla="*/ 1414424 h 3833160"/>
                <a:gd name="connsiteX416" fmla="*/ 347958 w 1912672"/>
                <a:gd name="connsiteY416" fmla="*/ 1407367 h 3833160"/>
                <a:gd name="connsiteX417" fmla="*/ 292708 w 1912672"/>
                <a:gd name="connsiteY417" fmla="*/ 1397433 h 3833160"/>
                <a:gd name="connsiteX418" fmla="*/ 238952 w 1912672"/>
                <a:gd name="connsiteY418" fmla="*/ 1384886 h 3833160"/>
                <a:gd name="connsiteX419" fmla="*/ 187622 w 1912672"/>
                <a:gd name="connsiteY419" fmla="*/ 1372339 h 3833160"/>
                <a:gd name="connsiteX420" fmla="*/ 139466 w 1912672"/>
                <a:gd name="connsiteY420" fmla="*/ 1358485 h 3833160"/>
                <a:gd name="connsiteX421" fmla="*/ 142639 w 1912672"/>
                <a:gd name="connsiteY421" fmla="*/ 1342801 h 3833160"/>
                <a:gd name="connsiteX422" fmla="*/ 208714 w 1912672"/>
                <a:gd name="connsiteY422" fmla="*/ 1352212 h 3833160"/>
                <a:gd name="connsiteX423" fmla="*/ 274043 w 1912672"/>
                <a:gd name="connsiteY423" fmla="*/ 1358485 h 3833160"/>
                <a:gd name="connsiteX424" fmla="*/ 337878 w 1912672"/>
                <a:gd name="connsiteY424" fmla="*/ 1360838 h 3833160"/>
                <a:gd name="connsiteX425" fmla="*/ 400034 w 1912672"/>
                <a:gd name="connsiteY425" fmla="*/ 1358485 h 3833160"/>
                <a:gd name="connsiteX426" fmla="*/ 460696 w 1912672"/>
                <a:gd name="connsiteY426" fmla="*/ 1349859 h 3833160"/>
                <a:gd name="connsiteX427" fmla="*/ 519865 w 1912672"/>
                <a:gd name="connsiteY427" fmla="*/ 1336528 h 3833160"/>
                <a:gd name="connsiteX428" fmla="*/ 576608 w 1912672"/>
                <a:gd name="connsiteY428" fmla="*/ 1318753 h 3833160"/>
                <a:gd name="connsiteX429" fmla="*/ 630177 w 1912672"/>
                <a:gd name="connsiteY429" fmla="*/ 1292874 h 3833160"/>
                <a:gd name="connsiteX430" fmla="*/ 699426 w 1912672"/>
                <a:gd name="connsiteY430" fmla="*/ 1258631 h 3833160"/>
                <a:gd name="connsiteX431" fmla="*/ 572688 w 1912672"/>
                <a:gd name="connsiteY431" fmla="*/ 1147276 h 3833160"/>
                <a:gd name="connsiteX432" fmla="*/ 459203 w 1912672"/>
                <a:gd name="connsiteY432" fmla="*/ 1022589 h 3833160"/>
                <a:gd name="connsiteX433" fmla="*/ 396861 w 1912672"/>
                <a:gd name="connsiteY433" fmla="*/ 1029647 h 3833160"/>
                <a:gd name="connsiteX434" fmla="*/ 336198 w 1912672"/>
                <a:gd name="connsiteY434" fmla="*/ 1029647 h 3833160"/>
                <a:gd name="connsiteX435" fmla="*/ 280949 w 1912672"/>
                <a:gd name="connsiteY435" fmla="*/ 1022589 h 3833160"/>
                <a:gd name="connsiteX436" fmla="*/ 228873 w 1912672"/>
                <a:gd name="connsiteY436" fmla="*/ 1007951 h 3833160"/>
                <a:gd name="connsiteX437" fmla="*/ 180716 w 1912672"/>
                <a:gd name="connsiteY437" fmla="*/ 986777 h 3833160"/>
                <a:gd name="connsiteX438" fmla="*/ 138719 w 1912672"/>
                <a:gd name="connsiteY438" fmla="*/ 960376 h 3833160"/>
                <a:gd name="connsiteX439" fmla="*/ 101389 w 1912672"/>
                <a:gd name="connsiteY439" fmla="*/ 927701 h 3833160"/>
                <a:gd name="connsiteX440" fmla="*/ 70218 w 1912672"/>
                <a:gd name="connsiteY440" fmla="*/ 889537 h 3833160"/>
                <a:gd name="connsiteX441" fmla="*/ 46139 w 1912672"/>
                <a:gd name="connsiteY441" fmla="*/ 848236 h 3833160"/>
                <a:gd name="connsiteX442" fmla="*/ 49312 w 1912672"/>
                <a:gd name="connsiteY442" fmla="*/ 841179 h 3833160"/>
                <a:gd name="connsiteX443" fmla="*/ 59392 w 1912672"/>
                <a:gd name="connsiteY443" fmla="*/ 848236 h 3833160"/>
                <a:gd name="connsiteX444" fmla="*/ 71897 w 1912672"/>
                <a:gd name="connsiteY444" fmla="*/ 875422 h 3833160"/>
                <a:gd name="connsiteX445" fmla="*/ 92056 w 1912672"/>
                <a:gd name="connsiteY445" fmla="*/ 898948 h 3833160"/>
                <a:gd name="connsiteX446" fmla="*/ 116881 w 1912672"/>
                <a:gd name="connsiteY446" fmla="*/ 922212 h 3833160"/>
                <a:gd name="connsiteX447" fmla="*/ 146559 w 1912672"/>
                <a:gd name="connsiteY447" fmla="*/ 940248 h 3833160"/>
                <a:gd name="connsiteX448" fmla="*/ 180716 w 1912672"/>
                <a:gd name="connsiteY448" fmla="*/ 955671 h 3833160"/>
                <a:gd name="connsiteX449" fmla="*/ 216554 w 1912672"/>
                <a:gd name="connsiteY449" fmla="*/ 967434 h 3833160"/>
                <a:gd name="connsiteX450" fmla="*/ 254631 w 1912672"/>
                <a:gd name="connsiteY450" fmla="*/ 974492 h 3833160"/>
                <a:gd name="connsiteX451" fmla="*/ 294201 w 1912672"/>
                <a:gd name="connsiteY451" fmla="*/ 976844 h 3833160"/>
                <a:gd name="connsiteX452" fmla="*/ 332279 w 1912672"/>
                <a:gd name="connsiteY452" fmla="*/ 976060 h 3833160"/>
                <a:gd name="connsiteX453" fmla="*/ 353371 w 1912672"/>
                <a:gd name="connsiteY453" fmla="*/ 972923 h 3833160"/>
                <a:gd name="connsiteX454" fmla="*/ 372036 w 1912672"/>
                <a:gd name="connsiteY454" fmla="*/ 972923 h 3833160"/>
                <a:gd name="connsiteX455" fmla="*/ 388275 w 1912672"/>
                <a:gd name="connsiteY455" fmla="*/ 969786 h 3833160"/>
                <a:gd name="connsiteX456" fmla="*/ 403954 w 1912672"/>
                <a:gd name="connsiteY456" fmla="*/ 965865 h 3833160"/>
                <a:gd name="connsiteX457" fmla="*/ 417206 w 1912672"/>
                <a:gd name="connsiteY457" fmla="*/ 957239 h 3833160"/>
                <a:gd name="connsiteX458" fmla="*/ 379875 w 1912672"/>
                <a:gd name="connsiteY458" fmla="*/ 886400 h 3833160"/>
                <a:gd name="connsiteX459" fmla="*/ 347958 w 1912672"/>
                <a:gd name="connsiteY459" fmla="*/ 817130 h 3833160"/>
                <a:gd name="connsiteX460" fmla="*/ 317533 w 1912672"/>
                <a:gd name="connsiteY460" fmla="*/ 744723 h 3833160"/>
                <a:gd name="connsiteX461" fmla="*/ 291215 w 1912672"/>
                <a:gd name="connsiteY461" fmla="*/ 669963 h 3833160"/>
                <a:gd name="connsiteX462" fmla="*/ 265457 w 1912672"/>
                <a:gd name="connsiteY462" fmla="*/ 588930 h 3833160"/>
                <a:gd name="connsiteX463" fmla="*/ 241379 w 1912672"/>
                <a:gd name="connsiteY463" fmla="*/ 501623 h 3833160"/>
                <a:gd name="connsiteX464" fmla="*/ 238952 w 1912672"/>
                <a:gd name="connsiteY464" fmla="*/ 485939 h 3833160"/>
                <a:gd name="connsiteX465" fmla="*/ 232793 w 1912672"/>
                <a:gd name="connsiteY465" fmla="*/ 464243 h 3833160"/>
                <a:gd name="connsiteX466" fmla="*/ 228873 w 1912672"/>
                <a:gd name="connsiteY466" fmla="*/ 440194 h 3833160"/>
                <a:gd name="connsiteX467" fmla="*/ 223460 w 1912672"/>
                <a:gd name="connsiteY467" fmla="*/ 415884 h 3833160"/>
                <a:gd name="connsiteX468" fmla="*/ 218794 w 1912672"/>
                <a:gd name="connsiteY468" fmla="*/ 389483 h 3833160"/>
                <a:gd name="connsiteX469" fmla="*/ 217300 w 1912672"/>
                <a:gd name="connsiteY469" fmla="*/ 365173 h 3833160"/>
                <a:gd name="connsiteX470" fmla="*/ 217300 w 1912672"/>
                <a:gd name="connsiteY470" fmla="*/ 342693 h 3833160"/>
                <a:gd name="connsiteX471" fmla="*/ 220287 w 1912672"/>
                <a:gd name="connsiteY471" fmla="*/ 322565 h 3833160"/>
                <a:gd name="connsiteX472" fmla="*/ 225886 w 1912672"/>
                <a:gd name="connsiteY472" fmla="*/ 308450 h 3833160"/>
                <a:gd name="connsiteX473" fmla="*/ 232793 w 1912672"/>
                <a:gd name="connsiteY473" fmla="*/ 311586 h 3833160"/>
                <a:gd name="connsiteX474" fmla="*/ 238952 w 1912672"/>
                <a:gd name="connsiteY474" fmla="*/ 391051 h 3833160"/>
                <a:gd name="connsiteX475" fmla="*/ 252951 w 1912672"/>
                <a:gd name="connsiteY475" fmla="*/ 470516 h 3833160"/>
                <a:gd name="connsiteX476" fmla="*/ 274043 w 1912672"/>
                <a:gd name="connsiteY476" fmla="*/ 548413 h 3833160"/>
                <a:gd name="connsiteX477" fmla="*/ 299614 w 1912672"/>
                <a:gd name="connsiteY477" fmla="*/ 620036 h 3833160"/>
                <a:gd name="connsiteX478" fmla="*/ 327612 w 1912672"/>
                <a:gd name="connsiteY478" fmla="*/ 686954 h 3833160"/>
                <a:gd name="connsiteX479" fmla="*/ 353371 w 1912672"/>
                <a:gd name="connsiteY479" fmla="*/ 730607 h 3833160"/>
                <a:gd name="connsiteX480" fmla="*/ 350197 w 1912672"/>
                <a:gd name="connsiteY480" fmla="*/ 732176 h 3833160"/>
                <a:gd name="connsiteX481" fmla="*/ 350197 w 1912672"/>
                <a:gd name="connsiteY481" fmla="*/ 733744 h 3833160"/>
                <a:gd name="connsiteX482" fmla="*/ 351877 w 1912672"/>
                <a:gd name="connsiteY482" fmla="*/ 735313 h 3833160"/>
                <a:gd name="connsiteX483" fmla="*/ 353371 w 1912672"/>
                <a:gd name="connsiteY483" fmla="*/ 736097 h 3833160"/>
                <a:gd name="connsiteX484" fmla="*/ 356544 w 1912672"/>
                <a:gd name="connsiteY484" fmla="*/ 737665 h 3833160"/>
                <a:gd name="connsiteX485" fmla="*/ 357290 w 1912672"/>
                <a:gd name="connsiteY485" fmla="*/ 740802 h 3833160"/>
                <a:gd name="connsiteX486" fmla="*/ 358784 w 1912672"/>
                <a:gd name="connsiteY486" fmla="*/ 742370 h 3833160"/>
                <a:gd name="connsiteX487" fmla="*/ 360277 w 1912672"/>
                <a:gd name="connsiteY487" fmla="*/ 744723 h 3833160"/>
                <a:gd name="connsiteX488" fmla="*/ 360277 w 1912672"/>
                <a:gd name="connsiteY488" fmla="*/ 743154 h 3833160"/>
                <a:gd name="connsiteX489" fmla="*/ 358784 w 1912672"/>
                <a:gd name="connsiteY489" fmla="*/ 742370 h 3833160"/>
                <a:gd name="connsiteX490" fmla="*/ 353371 w 1912672"/>
                <a:gd name="connsiteY490" fmla="*/ 730607 h 3833160"/>
                <a:gd name="connsiteX491" fmla="*/ 372036 w 1912672"/>
                <a:gd name="connsiteY491" fmla="*/ 716492 h 3833160"/>
                <a:gd name="connsiteX492" fmla="*/ 389955 w 1912672"/>
                <a:gd name="connsiteY492" fmla="*/ 692443 h 3833160"/>
                <a:gd name="connsiteX493" fmla="*/ 406940 w 1912672"/>
                <a:gd name="connsiteY493" fmla="*/ 664474 h 3833160"/>
                <a:gd name="connsiteX494" fmla="*/ 422619 w 1912672"/>
                <a:gd name="connsiteY494" fmla="*/ 630231 h 3833160"/>
                <a:gd name="connsiteX495" fmla="*/ 436618 w 1912672"/>
                <a:gd name="connsiteY495" fmla="*/ 592066 h 3833160"/>
                <a:gd name="connsiteX496" fmla="*/ 449870 w 1912672"/>
                <a:gd name="connsiteY496" fmla="*/ 552334 h 3833160"/>
                <a:gd name="connsiteX497" fmla="*/ 460696 w 1912672"/>
                <a:gd name="connsiteY497" fmla="*/ 511033 h 3833160"/>
                <a:gd name="connsiteX498" fmla="*/ 470776 w 1912672"/>
                <a:gd name="connsiteY498" fmla="*/ 471301 h 3833160"/>
                <a:gd name="connsiteX499" fmla="*/ 479362 w 1912672"/>
                <a:gd name="connsiteY499" fmla="*/ 433136 h 3833160"/>
                <a:gd name="connsiteX500" fmla="*/ 480855 w 1912672"/>
                <a:gd name="connsiteY500" fmla="*/ 484370 h 3833160"/>
                <a:gd name="connsiteX501" fmla="*/ 479362 w 1912672"/>
                <a:gd name="connsiteY501" fmla="*/ 531161 h 3833160"/>
                <a:gd name="connsiteX502" fmla="*/ 472269 w 1912672"/>
                <a:gd name="connsiteY502" fmla="*/ 574814 h 3833160"/>
                <a:gd name="connsiteX503" fmla="*/ 462189 w 1912672"/>
                <a:gd name="connsiteY503" fmla="*/ 618468 h 3833160"/>
                <a:gd name="connsiteX504" fmla="*/ 448190 w 1912672"/>
                <a:gd name="connsiteY504" fmla="*/ 659769 h 3833160"/>
                <a:gd name="connsiteX505" fmla="*/ 428032 w 1912672"/>
                <a:gd name="connsiteY505" fmla="*/ 701069 h 3833160"/>
                <a:gd name="connsiteX506" fmla="*/ 381369 w 1912672"/>
                <a:gd name="connsiteY506" fmla="*/ 791252 h 3833160"/>
                <a:gd name="connsiteX507" fmla="*/ 429525 w 1912672"/>
                <a:gd name="connsiteY507" fmla="*/ 863920 h 3833160"/>
                <a:gd name="connsiteX508" fmla="*/ 481601 w 1912672"/>
                <a:gd name="connsiteY508" fmla="*/ 931622 h 3833160"/>
                <a:gd name="connsiteX509" fmla="*/ 538531 w 1912672"/>
                <a:gd name="connsiteY509" fmla="*/ 995403 h 3833160"/>
                <a:gd name="connsiteX510" fmla="*/ 599193 w 1912672"/>
                <a:gd name="connsiteY510" fmla="*/ 1053957 h 3833160"/>
                <a:gd name="connsiteX511" fmla="*/ 816831 w 1912672"/>
                <a:gd name="connsiteY511" fmla="*/ 1205045 h 3833160"/>
                <a:gd name="connsiteX512" fmla="*/ 823924 w 1912672"/>
                <a:gd name="connsiteY512" fmla="*/ 1199555 h 3833160"/>
                <a:gd name="connsiteX513" fmla="*/ 806005 w 1912672"/>
                <a:gd name="connsiteY513" fmla="*/ 1132637 h 3833160"/>
                <a:gd name="connsiteX514" fmla="*/ 792006 w 1912672"/>
                <a:gd name="connsiteY514" fmla="*/ 1060753 h 3833160"/>
                <a:gd name="connsiteX515" fmla="*/ 780247 w 1912672"/>
                <a:gd name="connsiteY515" fmla="*/ 982856 h 3833160"/>
                <a:gd name="connsiteX516" fmla="*/ 774834 w 1912672"/>
                <a:gd name="connsiteY516" fmla="*/ 903391 h 3833160"/>
                <a:gd name="connsiteX517" fmla="*/ 770167 w 1912672"/>
                <a:gd name="connsiteY517" fmla="*/ 820267 h 3833160"/>
                <a:gd name="connsiteX518" fmla="*/ 770167 w 1912672"/>
                <a:gd name="connsiteY518" fmla="*/ 735313 h 3833160"/>
                <a:gd name="connsiteX519" fmla="*/ 773340 w 1912672"/>
                <a:gd name="connsiteY519" fmla="*/ 649574 h 3833160"/>
                <a:gd name="connsiteX520" fmla="*/ 780247 w 1912672"/>
                <a:gd name="connsiteY520" fmla="*/ 564620 h 3833160"/>
                <a:gd name="connsiteX521" fmla="*/ 790513 w 1912672"/>
                <a:gd name="connsiteY521" fmla="*/ 479927 h 3833160"/>
                <a:gd name="connsiteX522" fmla="*/ 801338 w 1912672"/>
                <a:gd name="connsiteY522" fmla="*/ 398109 h 3833160"/>
                <a:gd name="connsiteX523" fmla="*/ 816831 w 1912672"/>
                <a:gd name="connsiteY523" fmla="*/ 318644 h 3833160"/>
                <a:gd name="connsiteX524" fmla="*/ 835496 w 1912672"/>
                <a:gd name="connsiteY524" fmla="*/ 243884 h 3833160"/>
                <a:gd name="connsiteX525" fmla="*/ 854908 w 1912672"/>
                <a:gd name="connsiteY525" fmla="*/ 173046 h 3833160"/>
                <a:gd name="connsiteX526" fmla="*/ 877493 w 1912672"/>
                <a:gd name="connsiteY526" fmla="*/ 109003 h 3833160"/>
                <a:gd name="connsiteX527" fmla="*/ 901571 w 1912672"/>
                <a:gd name="connsiteY527" fmla="*/ 50711 h 3833160"/>
                <a:gd name="connsiteX528" fmla="*/ 930503 w 1912672"/>
                <a:gd name="connsiteY528" fmla="*/ 0 h 3833160"/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80266 w 1912672"/>
                <a:gd name="connsiteY198" fmla="*/ 2953171 h 3833160"/>
                <a:gd name="connsiteX199" fmla="*/ 1207679 w 1912672"/>
                <a:gd name="connsiteY199" fmla="*/ 2969405 h 3833160"/>
                <a:gd name="connsiteX200" fmla="*/ 1234848 w 1912672"/>
                <a:gd name="connsiteY200" fmla="*/ 2985127 h 3833160"/>
                <a:gd name="connsiteX201" fmla="*/ 1258166 w 1912672"/>
                <a:gd name="connsiteY201" fmla="*/ 3001068 h 3833160"/>
                <a:gd name="connsiteX202" fmla="*/ 1307538 w 1912672"/>
                <a:gd name="connsiteY202" fmla="*/ 3040740 h 3833160"/>
                <a:gd name="connsiteX203" fmla="*/ 1351565 w 1912672"/>
                <a:gd name="connsiteY203" fmla="*/ 3082914 h 3833160"/>
                <a:gd name="connsiteX204" fmla="*/ 1389568 w 1912672"/>
                <a:gd name="connsiteY204" fmla="*/ 3124303 h 3833160"/>
                <a:gd name="connsiteX205" fmla="*/ 1424031 w 1912672"/>
                <a:gd name="connsiteY205" fmla="*/ 3165885 h 3833160"/>
                <a:gd name="connsiteX206" fmla="*/ 1455679 w 1912672"/>
                <a:gd name="connsiteY206" fmla="*/ 3207993 h 3833160"/>
                <a:gd name="connsiteX207" fmla="*/ 1485527 w 1912672"/>
                <a:gd name="connsiteY207" fmla="*/ 3248526 h 3833160"/>
                <a:gd name="connsiteX208" fmla="*/ 1512168 w 1912672"/>
                <a:gd name="connsiteY208" fmla="*/ 3287746 h 3833160"/>
                <a:gd name="connsiteX209" fmla="*/ 1499563 w 1912672"/>
                <a:gd name="connsiteY209" fmla="*/ 3294670 h 3833160"/>
                <a:gd name="connsiteX210" fmla="*/ 1456733 w 1912672"/>
                <a:gd name="connsiteY210" fmla="*/ 3246355 h 3833160"/>
                <a:gd name="connsiteX211" fmla="*/ 1412405 w 1912672"/>
                <a:gd name="connsiteY211" fmla="*/ 3200323 h 3833160"/>
                <a:gd name="connsiteX212" fmla="*/ 1366622 w 1912672"/>
                <a:gd name="connsiteY212" fmla="*/ 3157506 h 3833160"/>
                <a:gd name="connsiteX213" fmla="*/ 1319006 w 1912672"/>
                <a:gd name="connsiteY213" fmla="*/ 3118477 h 3833160"/>
                <a:gd name="connsiteX214" fmla="*/ 1268398 w 1912672"/>
                <a:gd name="connsiteY214" fmla="*/ 3084012 h 3833160"/>
                <a:gd name="connsiteX215" fmla="*/ 1215820 w 1912672"/>
                <a:gd name="connsiteY215" fmla="*/ 3053212 h 3833160"/>
                <a:gd name="connsiteX216" fmla="*/ 1162136 w 1912672"/>
                <a:gd name="connsiteY216" fmla="*/ 3026534 h 3833160"/>
                <a:gd name="connsiteX217" fmla="*/ 1105505 w 1912672"/>
                <a:gd name="connsiteY217" fmla="*/ 3006561 h 3833160"/>
                <a:gd name="connsiteX218" fmla="*/ 1031784 w 1912672"/>
                <a:gd name="connsiteY218" fmla="*/ 2981193 h 3833160"/>
                <a:gd name="connsiteX219" fmla="*/ 1052936 w 1912672"/>
                <a:gd name="connsiteY219" fmla="*/ 3127318 h 3833160"/>
                <a:gd name="connsiteX220" fmla="*/ 1055550 w 1912672"/>
                <a:gd name="connsiteY220" fmla="*/ 3272471 h 3833160"/>
                <a:gd name="connsiteX221" fmla="*/ 1106379 w 1912672"/>
                <a:gd name="connsiteY221" fmla="*/ 3308927 h 3833160"/>
                <a:gd name="connsiteX222" fmla="*/ 1151347 w 1912672"/>
                <a:gd name="connsiteY222" fmla="*/ 3348334 h 3833160"/>
                <a:gd name="connsiteX223" fmla="*/ 1187691 w 1912672"/>
                <a:gd name="connsiteY223" fmla="*/ 3388268 h 3833160"/>
                <a:gd name="connsiteX224" fmla="*/ 1216725 w 1912672"/>
                <a:gd name="connsiteY224" fmla="*/ 3430484 h 3833160"/>
                <a:gd name="connsiteX225" fmla="*/ 1238582 w 1912672"/>
                <a:gd name="connsiteY225" fmla="*/ 3473897 h 3833160"/>
                <a:gd name="connsiteX226" fmla="*/ 1252456 w 1912672"/>
                <a:gd name="connsiteY226" fmla="*/ 3516304 h 3833160"/>
                <a:gd name="connsiteX227" fmla="*/ 1258768 w 1912672"/>
                <a:gd name="connsiteY227" fmla="*/ 3559273 h 3833160"/>
                <a:gd name="connsiteX228" fmla="*/ 1256926 w 1912672"/>
                <a:gd name="connsiteY228" fmla="*/ 3601386 h 3833160"/>
                <a:gd name="connsiteX229" fmla="*/ 1247774 w 1912672"/>
                <a:gd name="connsiteY229" fmla="*/ 3640689 h 3833160"/>
                <a:gd name="connsiteX230" fmla="*/ 1240808 w 1912672"/>
                <a:gd name="connsiteY230" fmla="*/ 3642671 h 3833160"/>
                <a:gd name="connsiteX231" fmla="*/ 1237950 w 1912672"/>
                <a:gd name="connsiteY231" fmla="*/ 3632080 h 3833160"/>
                <a:gd name="connsiteX232" fmla="*/ 1246452 w 1912672"/>
                <a:gd name="connsiteY232" fmla="*/ 3608381 h 3833160"/>
                <a:gd name="connsiteX233" fmla="*/ 1246889 w 1912672"/>
                <a:gd name="connsiteY233" fmla="*/ 3581808 h 3833160"/>
                <a:gd name="connsiteX234" fmla="*/ 1243694 w 1912672"/>
                <a:gd name="connsiteY234" fmla="*/ 3552354 h 3833160"/>
                <a:gd name="connsiteX235" fmla="*/ 1233485 w 1912672"/>
                <a:gd name="connsiteY235" fmla="*/ 3522742 h 3833160"/>
                <a:gd name="connsiteX236" fmla="*/ 1218246 w 1912672"/>
                <a:gd name="connsiteY236" fmla="*/ 3491717 h 3833160"/>
                <a:gd name="connsiteX237" fmla="*/ 1199371 w 1912672"/>
                <a:gd name="connsiteY237" fmla="*/ 3461697 h 3833160"/>
                <a:gd name="connsiteX238" fmla="*/ 1175758 w 1912672"/>
                <a:gd name="connsiteY238" fmla="*/ 3432919 h 3833160"/>
                <a:gd name="connsiteX239" fmla="*/ 1147962 w 1912672"/>
                <a:gd name="connsiteY239" fmla="*/ 3405866 h 3833160"/>
                <a:gd name="connsiteX240" fmla="*/ 1119222 w 1912672"/>
                <a:gd name="connsiteY240" fmla="*/ 3381579 h 3833160"/>
                <a:gd name="connsiteX241" fmla="*/ 1101535 w 1912672"/>
                <a:gd name="connsiteY241" fmla="*/ 3369675 h 3833160"/>
                <a:gd name="connsiteX242" fmla="*/ 1087698 w 1912672"/>
                <a:gd name="connsiteY242" fmla="*/ 3357550 h 3833160"/>
                <a:gd name="connsiteX243" fmla="*/ 1073608 w 1912672"/>
                <a:gd name="connsiteY243" fmla="*/ 3348798 h 3833160"/>
                <a:gd name="connsiteX244" fmla="*/ 1059423 w 1912672"/>
                <a:gd name="connsiteY244" fmla="*/ 3340859 h 3833160"/>
                <a:gd name="connsiteX245" fmla="*/ 1043960 w 1912672"/>
                <a:gd name="connsiteY245" fmla="*/ 3337192 h 3833160"/>
                <a:gd name="connsiteX246" fmla="*/ 1025322 w 1912672"/>
                <a:gd name="connsiteY246" fmla="*/ 3402025 h 3833160"/>
                <a:gd name="connsiteX247" fmla="*/ 1003697 w 1912672"/>
                <a:gd name="connsiteY247" fmla="*/ 3462443 h 3833160"/>
                <a:gd name="connsiteX248" fmla="*/ 978914 w 1912672"/>
                <a:gd name="connsiteY248" fmla="*/ 3523689 h 3833160"/>
                <a:gd name="connsiteX249" fmla="*/ 949550 w 1912672"/>
                <a:gd name="connsiteY249" fmla="*/ 3583615 h 3833160"/>
                <a:gd name="connsiteX250" fmla="*/ 915669 w 1912672"/>
                <a:gd name="connsiteY250" fmla="*/ 3646771 h 3833160"/>
                <a:gd name="connsiteX251" fmla="*/ 876441 w 1912672"/>
                <a:gd name="connsiteY251" fmla="*/ 3712430 h 3833160"/>
                <a:gd name="connsiteX252" fmla="*/ 867986 w 1912672"/>
                <a:gd name="connsiteY252" fmla="*/ 3722991 h 3833160"/>
                <a:gd name="connsiteX253" fmla="*/ 858368 w 1912672"/>
                <a:gd name="connsiteY253" fmla="*/ 3739422 h 3833160"/>
                <a:gd name="connsiteX254" fmla="*/ 845551 w 1912672"/>
                <a:gd name="connsiteY254" fmla="*/ 3755745 h 3833160"/>
                <a:gd name="connsiteX255" fmla="*/ 833671 w 1912672"/>
                <a:gd name="connsiteY255" fmla="*/ 3773189 h 3833160"/>
                <a:gd name="connsiteX256" fmla="*/ 819871 w 1912672"/>
                <a:gd name="connsiteY256" fmla="*/ 3791345 h 3833160"/>
                <a:gd name="connsiteX257" fmla="*/ 805085 w 1912672"/>
                <a:gd name="connsiteY257" fmla="*/ 3806242 h 3833160"/>
                <a:gd name="connsiteX258" fmla="*/ 790388 w 1912672"/>
                <a:gd name="connsiteY258" fmla="*/ 3819121 h 3833160"/>
                <a:gd name="connsiteX259" fmla="*/ 775016 w 1912672"/>
                <a:gd name="connsiteY259" fmla="*/ 3828711 h 3833160"/>
                <a:gd name="connsiteX260" fmla="*/ 761637 w 1912672"/>
                <a:gd name="connsiteY260" fmla="*/ 3833160 h 3833160"/>
                <a:gd name="connsiteX261" fmla="*/ 758567 w 1912672"/>
                <a:gd name="connsiteY261" fmla="*/ 3826878 h 3833160"/>
                <a:gd name="connsiteX262" fmla="*/ 805952 w 1912672"/>
                <a:gd name="connsiteY262" fmla="*/ 3777351 h 3833160"/>
                <a:gd name="connsiteX263" fmla="*/ 847525 w 1912672"/>
                <a:gd name="connsiteY263" fmla="*/ 3722733 h 3833160"/>
                <a:gd name="connsiteX264" fmla="*/ 882815 w 1912672"/>
                <a:gd name="connsiteY264" fmla="*/ 3664405 h 3833160"/>
                <a:gd name="connsiteX265" fmla="*/ 910683 w 1912672"/>
                <a:gd name="connsiteY265" fmla="*/ 3606761 h 3833160"/>
                <a:gd name="connsiteX266" fmla="*/ 933675 w 1912672"/>
                <a:gd name="connsiteY266" fmla="*/ 3550236 h 3833160"/>
                <a:gd name="connsiteX267" fmla="*/ 943120 w 1912672"/>
                <a:gd name="connsiteY267" fmla="*/ 3508495 h 3833160"/>
                <a:gd name="connsiteX268" fmla="*/ 946497 w 1912672"/>
                <a:gd name="connsiteY268" fmla="*/ 3509658 h 3833160"/>
                <a:gd name="connsiteX269" fmla="*/ 947522 w 1912672"/>
                <a:gd name="connsiteY269" fmla="*/ 3508759 h 3833160"/>
                <a:gd name="connsiteX270" fmla="*/ 947302 w 1912672"/>
                <a:gd name="connsiteY270" fmla="*/ 3506770 h 3833160"/>
                <a:gd name="connsiteX271" fmla="*/ 946709 w 1912672"/>
                <a:gd name="connsiteY271" fmla="*/ 3505350 h 3833160"/>
                <a:gd name="connsiteX272" fmla="*/ 945381 w 1912672"/>
                <a:gd name="connsiteY272" fmla="*/ 3502390 h 3833160"/>
                <a:gd name="connsiteX273" fmla="*/ 946879 w 1912672"/>
                <a:gd name="connsiteY273" fmla="*/ 3500109 h 3833160"/>
                <a:gd name="connsiteX274" fmla="*/ 946796 w 1912672"/>
                <a:gd name="connsiteY274" fmla="*/ 3498240 h 3833160"/>
                <a:gd name="connsiteX275" fmla="*/ 947228 w 1912672"/>
                <a:gd name="connsiteY275" fmla="*/ 3495922 h 3833160"/>
                <a:gd name="connsiteX276" fmla="*/ 946202 w 1912672"/>
                <a:gd name="connsiteY276" fmla="*/ 3496821 h 3833160"/>
                <a:gd name="connsiteX277" fmla="*/ 946796 w 1912672"/>
                <a:gd name="connsiteY277" fmla="*/ 3498240 h 3833160"/>
                <a:gd name="connsiteX278" fmla="*/ 943120 w 1912672"/>
                <a:gd name="connsiteY278" fmla="*/ 3508495 h 3833160"/>
                <a:gd name="connsiteX279" fmla="*/ 920055 w 1912672"/>
                <a:gd name="connsiteY279" fmla="*/ 3504456 h 3833160"/>
                <a:gd name="connsiteX280" fmla="*/ 891050 w 1912672"/>
                <a:gd name="connsiteY280" fmla="*/ 3506594 h 3833160"/>
                <a:gd name="connsiteX281" fmla="*/ 860172 w 1912672"/>
                <a:gd name="connsiteY281" fmla="*/ 3511582 h 3833160"/>
                <a:gd name="connsiteX282" fmla="*/ 826163 w 1912672"/>
                <a:gd name="connsiteY282" fmla="*/ 3521016 h 3833160"/>
                <a:gd name="connsiteX283" fmla="*/ 790835 w 1912672"/>
                <a:gd name="connsiteY283" fmla="*/ 3533785 h 3833160"/>
                <a:gd name="connsiteX284" fmla="*/ 755037 w 1912672"/>
                <a:gd name="connsiteY284" fmla="*/ 3547939 h 3833160"/>
                <a:gd name="connsiteX285" fmla="*/ 720010 w 1912672"/>
                <a:gd name="connsiteY285" fmla="*/ 3564567 h 3833160"/>
                <a:gd name="connsiteX286" fmla="*/ 686563 w 1912672"/>
                <a:gd name="connsiteY286" fmla="*/ 3580781 h 3833160"/>
                <a:gd name="connsiteX287" fmla="*/ 655247 w 1912672"/>
                <a:gd name="connsiteY287" fmla="*/ 3597068 h 3833160"/>
                <a:gd name="connsiteX288" fmla="*/ 687635 w 1912672"/>
                <a:gd name="connsiteY288" fmla="*/ 3566747 h 3833160"/>
                <a:gd name="connsiteX289" fmla="*/ 719332 w 1912672"/>
                <a:gd name="connsiteY289" fmla="*/ 3540910 h 3833160"/>
                <a:gd name="connsiteX290" fmla="*/ 753129 w 1912672"/>
                <a:gd name="connsiteY290" fmla="*/ 3520510 h 3833160"/>
                <a:gd name="connsiteX291" fmla="*/ 789139 w 1912672"/>
                <a:gd name="connsiteY291" fmla="*/ 3502048 h 3833160"/>
                <a:gd name="connsiteX292" fmla="*/ 826517 w 1912672"/>
                <a:gd name="connsiteY292" fmla="*/ 3487482 h 3833160"/>
                <a:gd name="connsiteX293" fmla="*/ 868462 w 1912672"/>
                <a:gd name="connsiteY293" fmla="*/ 3476916 h 3833160"/>
                <a:gd name="connsiteX294" fmla="*/ 962011 w 1912672"/>
                <a:gd name="connsiteY294" fmla="*/ 3455565 h 3833160"/>
                <a:gd name="connsiteX295" fmla="*/ 973820 w 1912672"/>
                <a:gd name="connsiteY295" fmla="*/ 3382651 h 3833160"/>
                <a:gd name="connsiteX296" fmla="*/ 979476 w 1912672"/>
                <a:gd name="connsiteY296" fmla="*/ 3310035 h 3833160"/>
                <a:gd name="connsiteX297" fmla="*/ 978970 w 1912672"/>
                <a:gd name="connsiteY297" fmla="*/ 3236513 h 3833160"/>
                <a:gd name="connsiteX298" fmla="*/ 972281 w 1912672"/>
                <a:gd name="connsiteY298" fmla="*/ 3163562 h 3833160"/>
                <a:gd name="connsiteX299" fmla="*/ 909718 w 1912672"/>
                <a:gd name="connsiteY299" fmla="*/ 2935624 h 3833160"/>
                <a:gd name="connsiteX300" fmla="*/ 900871 w 1912672"/>
                <a:gd name="connsiteY300" fmla="*/ 2934162 h 3833160"/>
                <a:gd name="connsiteX301" fmla="*/ 870406 w 1912672"/>
                <a:gd name="connsiteY301" fmla="*/ 2984139 h 3833160"/>
                <a:gd name="connsiteX302" fmla="*/ 833789 w 1912672"/>
                <a:gd name="connsiteY302" fmla="*/ 3034414 h 3833160"/>
                <a:gd name="connsiteX303" fmla="*/ 791581 w 1912672"/>
                <a:gd name="connsiteY303" fmla="*/ 3086679 h 3833160"/>
                <a:gd name="connsiteX304" fmla="*/ 743642 w 1912672"/>
                <a:gd name="connsiteY304" fmla="*/ 3135720 h 3833160"/>
                <a:gd name="connsiteX305" fmla="*/ 692759 w 1912672"/>
                <a:gd name="connsiteY305" fmla="*/ 3186373 h 3833160"/>
                <a:gd name="connsiteX306" fmla="*/ 637219 w 1912672"/>
                <a:gd name="connsiteY306" fmla="*/ 3235043 h 3833160"/>
                <a:gd name="connsiteX307" fmla="*/ 578815 w 1912672"/>
                <a:gd name="connsiteY307" fmla="*/ 3282100 h 3833160"/>
                <a:gd name="connsiteX308" fmla="*/ 518156 w 1912672"/>
                <a:gd name="connsiteY308" fmla="*/ 3326282 h 3833160"/>
                <a:gd name="connsiteX309" fmla="*/ 455177 w 1912672"/>
                <a:gd name="connsiteY309" fmla="*/ 3368134 h 3833160"/>
                <a:gd name="connsiteX310" fmla="*/ 393663 w 1912672"/>
                <a:gd name="connsiteY310" fmla="*/ 3407974 h 3833160"/>
                <a:gd name="connsiteX311" fmla="*/ 330228 w 1912672"/>
                <a:gd name="connsiteY311" fmla="*/ 3443435 h 3833160"/>
                <a:gd name="connsiteX312" fmla="*/ 267517 w 1912672"/>
                <a:gd name="connsiteY312" fmla="*/ 3474139 h 3833160"/>
                <a:gd name="connsiteX313" fmla="*/ 206814 w 1912672"/>
                <a:gd name="connsiteY313" fmla="*/ 3502111 h 3833160"/>
                <a:gd name="connsiteX314" fmla="*/ 148203 w 1912672"/>
                <a:gd name="connsiteY314" fmla="*/ 3524128 h 3833160"/>
                <a:gd name="connsiteX315" fmla="*/ 92246 w 1912672"/>
                <a:gd name="connsiteY315" fmla="*/ 3541882 h 3833160"/>
                <a:gd name="connsiteX316" fmla="*/ 37645 w 1912672"/>
                <a:gd name="connsiteY316" fmla="*/ 3552139 h 3833160"/>
                <a:gd name="connsiteX317" fmla="*/ 48200 w 1912672"/>
                <a:gd name="connsiteY317" fmla="*/ 3547012 h 3833160"/>
                <a:gd name="connsiteX318" fmla="*/ 54777 w 1912672"/>
                <a:gd name="connsiteY318" fmla="*/ 3543191 h 3833160"/>
                <a:gd name="connsiteX319" fmla="*/ 59610 w 1912672"/>
                <a:gd name="connsiteY319" fmla="*/ 3541137 h 3833160"/>
                <a:gd name="connsiteX320" fmla="*/ 61660 w 1912672"/>
                <a:gd name="connsiteY320" fmla="*/ 3539340 h 3833160"/>
                <a:gd name="connsiteX321" fmla="*/ 61441 w 1912672"/>
                <a:gd name="connsiteY321" fmla="*/ 3537351 h 3833160"/>
                <a:gd name="connsiteX322" fmla="*/ 62467 w 1912672"/>
                <a:gd name="connsiteY322" fmla="*/ 3536452 h 3833160"/>
                <a:gd name="connsiteX323" fmla="*/ 61359 w 1912672"/>
                <a:gd name="connsiteY323" fmla="*/ 3535481 h 3833160"/>
                <a:gd name="connsiteX324" fmla="*/ 62897 w 1912672"/>
                <a:gd name="connsiteY324" fmla="*/ 3534134 h 3833160"/>
                <a:gd name="connsiteX325" fmla="*/ 67081 w 1912672"/>
                <a:gd name="connsiteY325" fmla="*/ 3532408 h 3833160"/>
                <a:gd name="connsiteX326" fmla="*/ 72939 w 1912672"/>
                <a:gd name="connsiteY326" fmla="*/ 3529456 h 3833160"/>
                <a:gd name="connsiteX327" fmla="*/ 81778 w 1912672"/>
                <a:gd name="connsiteY327" fmla="*/ 3524622 h 3833160"/>
                <a:gd name="connsiteX328" fmla="*/ 95320 w 1912672"/>
                <a:gd name="connsiteY328" fmla="*/ 3518818 h 3833160"/>
                <a:gd name="connsiteX329" fmla="*/ 114932 w 1912672"/>
                <a:gd name="connsiteY329" fmla="*/ 3510846 h 3833160"/>
                <a:gd name="connsiteX330" fmla="*/ 137312 w 1912672"/>
                <a:gd name="connsiteY330" fmla="*/ 3500207 h 3833160"/>
                <a:gd name="connsiteX331" fmla="*/ 167862 w 1912672"/>
                <a:gd name="connsiteY331" fmla="*/ 3487744 h 3833160"/>
                <a:gd name="connsiteX332" fmla="*/ 204549 w 1912672"/>
                <a:gd name="connsiteY332" fmla="*/ 3472571 h 3833160"/>
                <a:gd name="connsiteX333" fmla="*/ 258382 w 1912672"/>
                <a:gd name="connsiteY333" fmla="*/ 3445767 h 3833160"/>
                <a:gd name="connsiteX334" fmla="*/ 311693 w 1912672"/>
                <a:gd name="connsiteY334" fmla="*/ 3413115 h 3833160"/>
                <a:gd name="connsiteX335" fmla="*/ 364540 w 1912672"/>
                <a:gd name="connsiteY335" fmla="*/ 3377961 h 3833160"/>
                <a:gd name="connsiteX336" fmla="*/ 422506 w 1912672"/>
                <a:gd name="connsiteY336" fmla="*/ 3342200 h 3833160"/>
                <a:gd name="connsiteX337" fmla="*/ 434347 w 1912672"/>
                <a:gd name="connsiteY337" fmla="*/ 3334006 h 3833160"/>
                <a:gd name="connsiteX338" fmla="*/ 451900 w 1912672"/>
                <a:gd name="connsiteY338" fmla="*/ 3321534 h 3833160"/>
                <a:gd name="connsiteX339" fmla="*/ 469893 w 1912672"/>
                <a:gd name="connsiteY339" fmla="*/ 3307950 h 3833160"/>
                <a:gd name="connsiteX340" fmla="*/ 489284 w 1912672"/>
                <a:gd name="connsiteY340" fmla="*/ 3292897 h 3833160"/>
                <a:gd name="connsiteX341" fmla="*/ 508083 w 1912672"/>
                <a:gd name="connsiteY341" fmla="*/ 3276424 h 3833160"/>
                <a:gd name="connsiteX342" fmla="*/ 522649 w 1912672"/>
                <a:gd name="connsiteY342" fmla="*/ 3259537 h 3833160"/>
                <a:gd name="connsiteX343" fmla="*/ 534440 w 1912672"/>
                <a:gd name="connsiteY343" fmla="*/ 3244112 h 3833160"/>
                <a:gd name="connsiteX344" fmla="*/ 539574 w 1912672"/>
                <a:gd name="connsiteY344" fmla="*/ 3230640 h 3833160"/>
                <a:gd name="connsiteX345" fmla="*/ 509849 w 1912672"/>
                <a:gd name="connsiteY345" fmla="*/ 3208187 h 3833160"/>
                <a:gd name="connsiteX346" fmla="*/ 474526 w 1912672"/>
                <a:gd name="connsiteY346" fmla="*/ 3191609 h 3833160"/>
                <a:gd name="connsiteX347" fmla="*/ 435493 w 1912672"/>
                <a:gd name="connsiteY347" fmla="*/ 3180466 h 3833160"/>
                <a:gd name="connsiteX348" fmla="*/ 390471 w 1912672"/>
                <a:gd name="connsiteY348" fmla="*/ 3173359 h 3833160"/>
                <a:gd name="connsiteX349" fmla="*/ 344894 w 1912672"/>
                <a:gd name="connsiteY349" fmla="*/ 3170859 h 3833160"/>
                <a:gd name="connsiteX350" fmla="*/ 295258 w 1912672"/>
                <a:gd name="connsiteY350" fmla="*/ 3172887 h 3833160"/>
                <a:gd name="connsiteX351" fmla="*/ 245329 w 1912672"/>
                <a:gd name="connsiteY351" fmla="*/ 3177354 h 3833160"/>
                <a:gd name="connsiteX352" fmla="*/ 195694 w 1912672"/>
                <a:gd name="connsiteY352" fmla="*/ 3184474 h 3833160"/>
                <a:gd name="connsiteX353" fmla="*/ 144902 w 1912672"/>
                <a:gd name="connsiteY353" fmla="*/ 3193577 h 3833160"/>
                <a:gd name="connsiteX354" fmla="*/ 95992 w 1912672"/>
                <a:gd name="connsiteY354" fmla="*/ 3206125 h 3833160"/>
                <a:gd name="connsiteX355" fmla="*/ 49213 w 1912672"/>
                <a:gd name="connsiteY355" fmla="*/ 3218744 h 3833160"/>
                <a:gd name="connsiteX356" fmla="*/ 6365 w 1912672"/>
                <a:gd name="connsiteY356" fmla="*/ 3233010 h 3833160"/>
                <a:gd name="connsiteX357" fmla="*/ 0 w 1912672"/>
                <a:gd name="connsiteY357" fmla="*/ 3227433 h 3833160"/>
                <a:gd name="connsiteX358" fmla="*/ 3076 w 1912672"/>
                <a:gd name="connsiteY358" fmla="*/ 3224737 h 3833160"/>
                <a:gd name="connsiteX359" fmla="*/ 43018 w 1912672"/>
                <a:gd name="connsiteY359" fmla="*/ 3207924 h 3833160"/>
                <a:gd name="connsiteX360" fmla="*/ 85231 w 1912672"/>
                <a:gd name="connsiteY360" fmla="*/ 3191304 h 3833160"/>
                <a:gd name="connsiteX361" fmla="*/ 127386 w 1912672"/>
                <a:gd name="connsiteY361" fmla="*/ 3176431 h 3833160"/>
                <a:gd name="connsiteX362" fmla="*/ 168655 w 1912672"/>
                <a:gd name="connsiteY362" fmla="*/ 3162578 h 3833160"/>
                <a:gd name="connsiteX363" fmla="*/ 209793 w 1912672"/>
                <a:gd name="connsiteY363" fmla="*/ 3149808 h 3833160"/>
                <a:gd name="connsiteX364" fmla="*/ 250713 w 1912672"/>
                <a:gd name="connsiteY364" fmla="*/ 3140141 h 3833160"/>
                <a:gd name="connsiteX365" fmla="*/ 291298 w 1912672"/>
                <a:gd name="connsiteY365" fmla="*/ 3131978 h 3833160"/>
                <a:gd name="connsiteX366" fmla="*/ 333154 w 1912672"/>
                <a:gd name="connsiteY366" fmla="*/ 3128523 h 3833160"/>
                <a:gd name="connsiteX367" fmla="*/ 375359 w 1912672"/>
                <a:gd name="connsiteY367" fmla="*/ 3125974 h 3833160"/>
                <a:gd name="connsiteX368" fmla="*/ 416751 w 1912672"/>
                <a:gd name="connsiteY368" fmla="*/ 3130200 h 3833160"/>
                <a:gd name="connsiteX369" fmla="*/ 459928 w 1912672"/>
                <a:gd name="connsiteY369" fmla="*/ 3138683 h 3833160"/>
                <a:gd name="connsiteX370" fmla="*/ 504268 w 1912672"/>
                <a:gd name="connsiteY370" fmla="*/ 3151481 h 3833160"/>
                <a:gd name="connsiteX371" fmla="*/ 546509 w 1912672"/>
                <a:gd name="connsiteY371" fmla="*/ 3169029 h 3833160"/>
                <a:gd name="connsiteX372" fmla="*/ 591005 w 1912672"/>
                <a:gd name="connsiteY372" fmla="*/ 3194544 h 3833160"/>
                <a:gd name="connsiteX373" fmla="*/ 643386 w 1912672"/>
                <a:gd name="connsiteY373" fmla="*/ 3146702 h 3833160"/>
                <a:gd name="connsiteX374" fmla="*/ 689192 w 1912672"/>
                <a:gd name="connsiteY374" fmla="*/ 3097589 h 3833160"/>
                <a:gd name="connsiteX375" fmla="*/ 728837 w 1912672"/>
                <a:gd name="connsiteY375" fmla="*/ 3047570 h 3833160"/>
                <a:gd name="connsiteX376" fmla="*/ 763151 w 1912672"/>
                <a:gd name="connsiteY376" fmla="*/ 2997373 h 3833160"/>
                <a:gd name="connsiteX377" fmla="*/ 792509 w 1912672"/>
                <a:gd name="connsiteY377" fmla="*/ 2946426 h 3833160"/>
                <a:gd name="connsiteX378" fmla="*/ 818742 w 1912672"/>
                <a:gd name="connsiteY378" fmla="*/ 2896035 h 3833160"/>
                <a:gd name="connsiteX379" fmla="*/ 840539 w 1912672"/>
                <a:gd name="connsiteY379" fmla="*/ 2845651 h 3833160"/>
                <a:gd name="connsiteX380" fmla="*/ 868659 w 1912672"/>
                <a:gd name="connsiteY380" fmla="*/ 2777611 h 3833160"/>
                <a:gd name="connsiteX381" fmla="*/ 886079 w 1912672"/>
                <a:gd name="connsiteY381" fmla="*/ 2678806 h 3833160"/>
                <a:gd name="connsiteX382" fmla="*/ 894665 w 1912672"/>
                <a:gd name="connsiteY382" fmla="*/ 2574247 h 3833160"/>
                <a:gd name="connsiteX383" fmla="*/ 910157 w 1912672"/>
                <a:gd name="connsiteY383" fmla="*/ 2532162 h 3833160"/>
                <a:gd name="connsiteX384" fmla="*/ 923410 w 1912672"/>
                <a:gd name="connsiteY384" fmla="*/ 2485372 h 3833160"/>
                <a:gd name="connsiteX385" fmla="*/ 935916 w 1912672"/>
                <a:gd name="connsiteY385" fmla="*/ 2433353 h 3833160"/>
                <a:gd name="connsiteX386" fmla="*/ 947488 w 1912672"/>
                <a:gd name="connsiteY386" fmla="*/ 2377937 h 3833160"/>
                <a:gd name="connsiteX387" fmla="*/ 956821 w 1912672"/>
                <a:gd name="connsiteY387" fmla="*/ 2318077 h 3833160"/>
                <a:gd name="connsiteX388" fmla="*/ 963914 w 1912672"/>
                <a:gd name="connsiteY388" fmla="*/ 2257171 h 3833160"/>
                <a:gd name="connsiteX389" fmla="*/ 970820 w 1912672"/>
                <a:gd name="connsiteY389" fmla="*/ 2193390 h 3833160"/>
                <a:gd name="connsiteX390" fmla="*/ 975486 w 1912672"/>
                <a:gd name="connsiteY390" fmla="*/ 2128825 h 3833160"/>
                <a:gd name="connsiteX391" fmla="*/ 979406 w 1912672"/>
                <a:gd name="connsiteY391" fmla="*/ 2061646 h 3833160"/>
                <a:gd name="connsiteX392" fmla="*/ 979406 w 1912672"/>
                <a:gd name="connsiteY392" fmla="*/ 1995512 h 3833160"/>
                <a:gd name="connsiteX393" fmla="*/ 979406 w 1912672"/>
                <a:gd name="connsiteY393" fmla="*/ 1930162 h 3833160"/>
                <a:gd name="connsiteX394" fmla="*/ 975486 w 1912672"/>
                <a:gd name="connsiteY394" fmla="*/ 1864552 h 3833160"/>
                <a:gd name="connsiteX395" fmla="*/ 970073 w 1912672"/>
                <a:gd name="connsiteY395" fmla="*/ 1801555 h 3833160"/>
                <a:gd name="connsiteX396" fmla="*/ 963167 w 1912672"/>
                <a:gd name="connsiteY396" fmla="*/ 1740126 h 3833160"/>
                <a:gd name="connsiteX397" fmla="*/ 952901 w 1912672"/>
                <a:gd name="connsiteY397" fmla="*/ 1680789 h 3833160"/>
                <a:gd name="connsiteX398" fmla="*/ 938902 w 1912672"/>
                <a:gd name="connsiteY398" fmla="*/ 1625634 h 3833160"/>
                <a:gd name="connsiteX399" fmla="*/ 923410 w 1912672"/>
                <a:gd name="connsiteY399" fmla="*/ 1573354 h 3833160"/>
                <a:gd name="connsiteX400" fmla="*/ 904744 w 1912672"/>
                <a:gd name="connsiteY400" fmla="*/ 1526564 h 3833160"/>
                <a:gd name="connsiteX401" fmla="*/ 883839 w 1912672"/>
                <a:gd name="connsiteY401" fmla="*/ 1485263 h 3833160"/>
                <a:gd name="connsiteX402" fmla="*/ 859574 w 1912672"/>
                <a:gd name="connsiteY402" fmla="*/ 1448667 h 3833160"/>
                <a:gd name="connsiteX403" fmla="*/ 832510 w 1912672"/>
                <a:gd name="connsiteY403" fmla="*/ 1419129 h 3833160"/>
                <a:gd name="connsiteX404" fmla="*/ 801338 w 1912672"/>
                <a:gd name="connsiteY404" fmla="*/ 1396649 h 3833160"/>
                <a:gd name="connsiteX405" fmla="*/ 774834 w 1912672"/>
                <a:gd name="connsiteY405" fmla="*/ 1383318 h 3833160"/>
                <a:gd name="connsiteX406" fmla="*/ 745342 w 1912672"/>
                <a:gd name="connsiteY406" fmla="*/ 1377829 h 3833160"/>
                <a:gd name="connsiteX407" fmla="*/ 714918 w 1912672"/>
                <a:gd name="connsiteY407" fmla="*/ 1377829 h 3833160"/>
                <a:gd name="connsiteX408" fmla="*/ 683187 w 1912672"/>
                <a:gd name="connsiteY408" fmla="*/ 1381750 h 3833160"/>
                <a:gd name="connsiteX409" fmla="*/ 652016 w 1912672"/>
                <a:gd name="connsiteY409" fmla="*/ 1388023 h 3833160"/>
                <a:gd name="connsiteX410" fmla="*/ 620845 w 1912672"/>
                <a:gd name="connsiteY410" fmla="*/ 1396649 h 3833160"/>
                <a:gd name="connsiteX411" fmla="*/ 589860 w 1912672"/>
                <a:gd name="connsiteY411" fmla="*/ 1403446 h 3833160"/>
                <a:gd name="connsiteX412" fmla="*/ 559436 w 1912672"/>
                <a:gd name="connsiteY412" fmla="*/ 1410503 h 3833160"/>
                <a:gd name="connsiteX413" fmla="*/ 531438 w 1912672"/>
                <a:gd name="connsiteY413" fmla="*/ 1414424 h 3833160"/>
                <a:gd name="connsiteX414" fmla="*/ 467602 w 1912672"/>
                <a:gd name="connsiteY414" fmla="*/ 1417561 h 3833160"/>
                <a:gd name="connsiteX415" fmla="*/ 405447 w 1912672"/>
                <a:gd name="connsiteY415" fmla="*/ 1414424 h 3833160"/>
                <a:gd name="connsiteX416" fmla="*/ 347958 w 1912672"/>
                <a:gd name="connsiteY416" fmla="*/ 1407367 h 3833160"/>
                <a:gd name="connsiteX417" fmla="*/ 292708 w 1912672"/>
                <a:gd name="connsiteY417" fmla="*/ 1397433 h 3833160"/>
                <a:gd name="connsiteX418" fmla="*/ 238952 w 1912672"/>
                <a:gd name="connsiteY418" fmla="*/ 1384886 h 3833160"/>
                <a:gd name="connsiteX419" fmla="*/ 187622 w 1912672"/>
                <a:gd name="connsiteY419" fmla="*/ 1372339 h 3833160"/>
                <a:gd name="connsiteX420" fmla="*/ 139466 w 1912672"/>
                <a:gd name="connsiteY420" fmla="*/ 1358485 h 3833160"/>
                <a:gd name="connsiteX421" fmla="*/ 142639 w 1912672"/>
                <a:gd name="connsiteY421" fmla="*/ 1342801 h 3833160"/>
                <a:gd name="connsiteX422" fmla="*/ 208714 w 1912672"/>
                <a:gd name="connsiteY422" fmla="*/ 1352212 h 3833160"/>
                <a:gd name="connsiteX423" fmla="*/ 274043 w 1912672"/>
                <a:gd name="connsiteY423" fmla="*/ 1358485 h 3833160"/>
                <a:gd name="connsiteX424" fmla="*/ 337878 w 1912672"/>
                <a:gd name="connsiteY424" fmla="*/ 1360838 h 3833160"/>
                <a:gd name="connsiteX425" fmla="*/ 400034 w 1912672"/>
                <a:gd name="connsiteY425" fmla="*/ 1358485 h 3833160"/>
                <a:gd name="connsiteX426" fmla="*/ 460696 w 1912672"/>
                <a:gd name="connsiteY426" fmla="*/ 1349859 h 3833160"/>
                <a:gd name="connsiteX427" fmla="*/ 519865 w 1912672"/>
                <a:gd name="connsiteY427" fmla="*/ 1336528 h 3833160"/>
                <a:gd name="connsiteX428" fmla="*/ 576608 w 1912672"/>
                <a:gd name="connsiteY428" fmla="*/ 1318753 h 3833160"/>
                <a:gd name="connsiteX429" fmla="*/ 630177 w 1912672"/>
                <a:gd name="connsiteY429" fmla="*/ 1292874 h 3833160"/>
                <a:gd name="connsiteX430" fmla="*/ 699426 w 1912672"/>
                <a:gd name="connsiteY430" fmla="*/ 1258631 h 3833160"/>
                <a:gd name="connsiteX431" fmla="*/ 572688 w 1912672"/>
                <a:gd name="connsiteY431" fmla="*/ 1147276 h 3833160"/>
                <a:gd name="connsiteX432" fmla="*/ 459203 w 1912672"/>
                <a:gd name="connsiteY432" fmla="*/ 1022589 h 3833160"/>
                <a:gd name="connsiteX433" fmla="*/ 396861 w 1912672"/>
                <a:gd name="connsiteY433" fmla="*/ 1029647 h 3833160"/>
                <a:gd name="connsiteX434" fmla="*/ 336198 w 1912672"/>
                <a:gd name="connsiteY434" fmla="*/ 1029647 h 3833160"/>
                <a:gd name="connsiteX435" fmla="*/ 280949 w 1912672"/>
                <a:gd name="connsiteY435" fmla="*/ 1022589 h 3833160"/>
                <a:gd name="connsiteX436" fmla="*/ 228873 w 1912672"/>
                <a:gd name="connsiteY436" fmla="*/ 1007951 h 3833160"/>
                <a:gd name="connsiteX437" fmla="*/ 180716 w 1912672"/>
                <a:gd name="connsiteY437" fmla="*/ 986777 h 3833160"/>
                <a:gd name="connsiteX438" fmla="*/ 138719 w 1912672"/>
                <a:gd name="connsiteY438" fmla="*/ 960376 h 3833160"/>
                <a:gd name="connsiteX439" fmla="*/ 101389 w 1912672"/>
                <a:gd name="connsiteY439" fmla="*/ 927701 h 3833160"/>
                <a:gd name="connsiteX440" fmla="*/ 70218 w 1912672"/>
                <a:gd name="connsiteY440" fmla="*/ 889537 h 3833160"/>
                <a:gd name="connsiteX441" fmla="*/ 46139 w 1912672"/>
                <a:gd name="connsiteY441" fmla="*/ 848236 h 3833160"/>
                <a:gd name="connsiteX442" fmla="*/ 49312 w 1912672"/>
                <a:gd name="connsiteY442" fmla="*/ 841179 h 3833160"/>
                <a:gd name="connsiteX443" fmla="*/ 59392 w 1912672"/>
                <a:gd name="connsiteY443" fmla="*/ 848236 h 3833160"/>
                <a:gd name="connsiteX444" fmla="*/ 71897 w 1912672"/>
                <a:gd name="connsiteY444" fmla="*/ 875422 h 3833160"/>
                <a:gd name="connsiteX445" fmla="*/ 92056 w 1912672"/>
                <a:gd name="connsiteY445" fmla="*/ 898948 h 3833160"/>
                <a:gd name="connsiteX446" fmla="*/ 116881 w 1912672"/>
                <a:gd name="connsiteY446" fmla="*/ 922212 h 3833160"/>
                <a:gd name="connsiteX447" fmla="*/ 146559 w 1912672"/>
                <a:gd name="connsiteY447" fmla="*/ 940248 h 3833160"/>
                <a:gd name="connsiteX448" fmla="*/ 180716 w 1912672"/>
                <a:gd name="connsiteY448" fmla="*/ 955671 h 3833160"/>
                <a:gd name="connsiteX449" fmla="*/ 216554 w 1912672"/>
                <a:gd name="connsiteY449" fmla="*/ 967434 h 3833160"/>
                <a:gd name="connsiteX450" fmla="*/ 254631 w 1912672"/>
                <a:gd name="connsiteY450" fmla="*/ 974492 h 3833160"/>
                <a:gd name="connsiteX451" fmla="*/ 294201 w 1912672"/>
                <a:gd name="connsiteY451" fmla="*/ 976844 h 3833160"/>
                <a:gd name="connsiteX452" fmla="*/ 332279 w 1912672"/>
                <a:gd name="connsiteY452" fmla="*/ 976060 h 3833160"/>
                <a:gd name="connsiteX453" fmla="*/ 353371 w 1912672"/>
                <a:gd name="connsiteY453" fmla="*/ 972923 h 3833160"/>
                <a:gd name="connsiteX454" fmla="*/ 372036 w 1912672"/>
                <a:gd name="connsiteY454" fmla="*/ 972923 h 3833160"/>
                <a:gd name="connsiteX455" fmla="*/ 388275 w 1912672"/>
                <a:gd name="connsiteY455" fmla="*/ 969786 h 3833160"/>
                <a:gd name="connsiteX456" fmla="*/ 403954 w 1912672"/>
                <a:gd name="connsiteY456" fmla="*/ 965865 h 3833160"/>
                <a:gd name="connsiteX457" fmla="*/ 417206 w 1912672"/>
                <a:gd name="connsiteY457" fmla="*/ 957239 h 3833160"/>
                <a:gd name="connsiteX458" fmla="*/ 379875 w 1912672"/>
                <a:gd name="connsiteY458" fmla="*/ 886400 h 3833160"/>
                <a:gd name="connsiteX459" fmla="*/ 347958 w 1912672"/>
                <a:gd name="connsiteY459" fmla="*/ 817130 h 3833160"/>
                <a:gd name="connsiteX460" fmla="*/ 317533 w 1912672"/>
                <a:gd name="connsiteY460" fmla="*/ 744723 h 3833160"/>
                <a:gd name="connsiteX461" fmla="*/ 291215 w 1912672"/>
                <a:gd name="connsiteY461" fmla="*/ 669963 h 3833160"/>
                <a:gd name="connsiteX462" fmla="*/ 265457 w 1912672"/>
                <a:gd name="connsiteY462" fmla="*/ 588930 h 3833160"/>
                <a:gd name="connsiteX463" fmla="*/ 241379 w 1912672"/>
                <a:gd name="connsiteY463" fmla="*/ 501623 h 3833160"/>
                <a:gd name="connsiteX464" fmla="*/ 238952 w 1912672"/>
                <a:gd name="connsiteY464" fmla="*/ 485939 h 3833160"/>
                <a:gd name="connsiteX465" fmla="*/ 232793 w 1912672"/>
                <a:gd name="connsiteY465" fmla="*/ 464243 h 3833160"/>
                <a:gd name="connsiteX466" fmla="*/ 228873 w 1912672"/>
                <a:gd name="connsiteY466" fmla="*/ 440194 h 3833160"/>
                <a:gd name="connsiteX467" fmla="*/ 223460 w 1912672"/>
                <a:gd name="connsiteY467" fmla="*/ 415884 h 3833160"/>
                <a:gd name="connsiteX468" fmla="*/ 218794 w 1912672"/>
                <a:gd name="connsiteY468" fmla="*/ 389483 h 3833160"/>
                <a:gd name="connsiteX469" fmla="*/ 217300 w 1912672"/>
                <a:gd name="connsiteY469" fmla="*/ 365173 h 3833160"/>
                <a:gd name="connsiteX470" fmla="*/ 217300 w 1912672"/>
                <a:gd name="connsiteY470" fmla="*/ 342693 h 3833160"/>
                <a:gd name="connsiteX471" fmla="*/ 220287 w 1912672"/>
                <a:gd name="connsiteY471" fmla="*/ 322565 h 3833160"/>
                <a:gd name="connsiteX472" fmla="*/ 225886 w 1912672"/>
                <a:gd name="connsiteY472" fmla="*/ 308450 h 3833160"/>
                <a:gd name="connsiteX473" fmla="*/ 232793 w 1912672"/>
                <a:gd name="connsiteY473" fmla="*/ 311586 h 3833160"/>
                <a:gd name="connsiteX474" fmla="*/ 238952 w 1912672"/>
                <a:gd name="connsiteY474" fmla="*/ 391051 h 3833160"/>
                <a:gd name="connsiteX475" fmla="*/ 252951 w 1912672"/>
                <a:gd name="connsiteY475" fmla="*/ 470516 h 3833160"/>
                <a:gd name="connsiteX476" fmla="*/ 274043 w 1912672"/>
                <a:gd name="connsiteY476" fmla="*/ 548413 h 3833160"/>
                <a:gd name="connsiteX477" fmla="*/ 299614 w 1912672"/>
                <a:gd name="connsiteY477" fmla="*/ 620036 h 3833160"/>
                <a:gd name="connsiteX478" fmla="*/ 327612 w 1912672"/>
                <a:gd name="connsiteY478" fmla="*/ 686954 h 3833160"/>
                <a:gd name="connsiteX479" fmla="*/ 353371 w 1912672"/>
                <a:gd name="connsiteY479" fmla="*/ 730607 h 3833160"/>
                <a:gd name="connsiteX480" fmla="*/ 350197 w 1912672"/>
                <a:gd name="connsiteY480" fmla="*/ 732176 h 3833160"/>
                <a:gd name="connsiteX481" fmla="*/ 350197 w 1912672"/>
                <a:gd name="connsiteY481" fmla="*/ 733744 h 3833160"/>
                <a:gd name="connsiteX482" fmla="*/ 351877 w 1912672"/>
                <a:gd name="connsiteY482" fmla="*/ 735313 h 3833160"/>
                <a:gd name="connsiteX483" fmla="*/ 353371 w 1912672"/>
                <a:gd name="connsiteY483" fmla="*/ 736097 h 3833160"/>
                <a:gd name="connsiteX484" fmla="*/ 356544 w 1912672"/>
                <a:gd name="connsiteY484" fmla="*/ 737665 h 3833160"/>
                <a:gd name="connsiteX485" fmla="*/ 357290 w 1912672"/>
                <a:gd name="connsiteY485" fmla="*/ 740802 h 3833160"/>
                <a:gd name="connsiteX486" fmla="*/ 358784 w 1912672"/>
                <a:gd name="connsiteY486" fmla="*/ 742370 h 3833160"/>
                <a:gd name="connsiteX487" fmla="*/ 360277 w 1912672"/>
                <a:gd name="connsiteY487" fmla="*/ 744723 h 3833160"/>
                <a:gd name="connsiteX488" fmla="*/ 360277 w 1912672"/>
                <a:gd name="connsiteY488" fmla="*/ 743154 h 3833160"/>
                <a:gd name="connsiteX489" fmla="*/ 358784 w 1912672"/>
                <a:gd name="connsiteY489" fmla="*/ 742370 h 3833160"/>
                <a:gd name="connsiteX490" fmla="*/ 353371 w 1912672"/>
                <a:gd name="connsiteY490" fmla="*/ 730607 h 3833160"/>
                <a:gd name="connsiteX491" fmla="*/ 372036 w 1912672"/>
                <a:gd name="connsiteY491" fmla="*/ 716492 h 3833160"/>
                <a:gd name="connsiteX492" fmla="*/ 389955 w 1912672"/>
                <a:gd name="connsiteY492" fmla="*/ 692443 h 3833160"/>
                <a:gd name="connsiteX493" fmla="*/ 406940 w 1912672"/>
                <a:gd name="connsiteY493" fmla="*/ 664474 h 3833160"/>
                <a:gd name="connsiteX494" fmla="*/ 422619 w 1912672"/>
                <a:gd name="connsiteY494" fmla="*/ 630231 h 3833160"/>
                <a:gd name="connsiteX495" fmla="*/ 436618 w 1912672"/>
                <a:gd name="connsiteY495" fmla="*/ 592066 h 3833160"/>
                <a:gd name="connsiteX496" fmla="*/ 449870 w 1912672"/>
                <a:gd name="connsiteY496" fmla="*/ 552334 h 3833160"/>
                <a:gd name="connsiteX497" fmla="*/ 460696 w 1912672"/>
                <a:gd name="connsiteY497" fmla="*/ 511033 h 3833160"/>
                <a:gd name="connsiteX498" fmla="*/ 470776 w 1912672"/>
                <a:gd name="connsiteY498" fmla="*/ 471301 h 3833160"/>
                <a:gd name="connsiteX499" fmla="*/ 479362 w 1912672"/>
                <a:gd name="connsiteY499" fmla="*/ 433136 h 3833160"/>
                <a:gd name="connsiteX500" fmla="*/ 480855 w 1912672"/>
                <a:gd name="connsiteY500" fmla="*/ 484370 h 3833160"/>
                <a:gd name="connsiteX501" fmla="*/ 479362 w 1912672"/>
                <a:gd name="connsiteY501" fmla="*/ 531161 h 3833160"/>
                <a:gd name="connsiteX502" fmla="*/ 472269 w 1912672"/>
                <a:gd name="connsiteY502" fmla="*/ 574814 h 3833160"/>
                <a:gd name="connsiteX503" fmla="*/ 462189 w 1912672"/>
                <a:gd name="connsiteY503" fmla="*/ 618468 h 3833160"/>
                <a:gd name="connsiteX504" fmla="*/ 448190 w 1912672"/>
                <a:gd name="connsiteY504" fmla="*/ 659769 h 3833160"/>
                <a:gd name="connsiteX505" fmla="*/ 428032 w 1912672"/>
                <a:gd name="connsiteY505" fmla="*/ 701069 h 3833160"/>
                <a:gd name="connsiteX506" fmla="*/ 381369 w 1912672"/>
                <a:gd name="connsiteY506" fmla="*/ 791252 h 3833160"/>
                <a:gd name="connsiteX507" fmla="*/ 429525 w 1912672"/>
                <a:gd name="connsiteY507" fmla="*/ 863920 h 3833160"/>
                <a:gd name="connsiteX508" fmla="*/ 481601 w 1912672"/>
                <a:gd name="connsiteY508" fmla="*/ 931622 h 3833160"/>
                <a:gd name="connsiteX509" fmla="*/ 538531 w 1912672"/>
                <a:gd name="connsiteY509" fmla="*/ 995403 h 3833160"/>
                <a:gd name="connsiteX510" fmla="*/ 599193 w 1912672"/>
                <a:gd name="connsiteY510" fmla="*/ 1053957 h 3833160"/>
                <a:gd name="connsiteX511" fmla="*/ 816831 w 1912672"/>
                <a:gd name="connsiteY511" fmla="*/ 1205045 h 3833160"/>
                <a:gd name="connsiteX512" fmla="*/ 823924 w 1912672"/>
                <a:gd name="connsiteY512" fmla="*/ 1199555 h 3833160"/>
                <a:gd name="connsiteX513" fmla="*/ 806005 w 1912672"/>
                <a:gd name="connsiteY513" fmla="*/ 1132637 h 3833160"/>
                <a:gd name="connsiteX514" fmla="*/ 792006 w 1912672"/>
                <a:gd name="connsiteY514" fmla="*/ 1060753 h 3833160"/>
                <a:gd name="connsiteX515" fmla="*/ 780247 w 1912672"/>
                <a:gd name="connsiteY515" fmla="*/ 982856 h 3833160"/>
                <a:gd name="connsiteX516" fmla="*/ 774834 w 1912672"/>
                <a:gd name="connsiteY516" fmla="*/ 903391 h 3833160"/>
                <a:gd name="connsiteX517" fmla="*/ 770167 w 1912672"/>
                <a:gd name="connsiteY517" fmla="*/ 820267 h 3833160"/>
                <a:gd name="connsiteX518" fmla="*/ 770167 w 1912672"/>
                <a:gd name="connsiteY518" fmla="*/ 735313 h 3833160"/>
                <a:gd name="connsiteX519" fmla="*/ 773340 w 1912672"/>
                <a:gd name="connsiteY519" fmla="*/ 649574 h 3833160"/>
                <a:gd name="connsiteX520" fmla="*/ 780247 w 1912672"/>
                <a:gd name="connsiteY520" fmla="*/ 564620 h 3833160"/>
                <a:gd name="connsiteX521" fmla="*/ 790513 w 1912672"/>
                <a:gd name="connsiteY521" fmla="*/ 479927 h 3833160"/>
                <a:gd name="connsiteX522" fmla="*/ 801338 w 1912672"/>
                <a:gd name="connsiteY522" fmla="*/ 398109 h 3833160"/>
                <a:gd name="connsiteX523" fmla="*/ 816831 w 1912672"/>
                <a:gd name="connsiteY523" fmla="*/ 318644 h 3833160"/>
                <a:gd name="connsiteX524" fmla="*/ 835496 w 1912672"/>
                <a:gd name="connsiteY524" fmla="*/ 243884 h 3833160"/>
                <a:gd name="connsiteX525" fmla="*/ 854908 w 1912672"/>
                <a:gd name="connsiteY525" fmla="*/ 173046 h 3833160"/>
                <a:gd name="connsiteX526" fmla="*/ 877493 w 1912672"/>
                <a:gd name="connsiteY526" fmla="*/ 109003 h 3833160"/>
                <a:gd name="connsiteX527" fmla="*/ 901571 w 1912672"/>
                <a:gd name="connsiteY527" fmla="*/ 50711 h 3833160"/>
                <a:gd name="connsiteX528" fmla="*/ 930503 w 1912672"/>
                <a:gd name="connsiteY528" fmla="*/ 0 h 3833160"/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80266 w 1912672"/>
                <a:gd name="connsiteY198" fmla="*/ 2953171 h 3833160"/>
                <a:gd name="connsiteX199" fmla="*/ 1207679 w 1912672"/>
                <a:gd name="connsiteY199" fmla="*/ 2969405 h 3833160"/>
                <a:gd name="connsiteX200" fmla="*/ 1234848 w 1912672"/>
                <a:gd name="connsiteY200" fmla="*/ 2985127 h 3833160"/>
                <a:gd name="connsiteX201" fmla="*/ 1258166 w 1912672"/>
                <a:gd name="connsiteY201" fmla="*/ 3001068 h 3833160"/>
                <a:gd name="connsiteX202" fmla="*/ 1307538 w 1912672"/>
                <a:gd name="connsiteY202" fmla="*/ 3040740 h 3833160"/>
                <a:gd name="connsiteX203" fmla="*/ 1351565 w 1912672"/>
                <a:gd name="connsiteY203" fmla="*/ 3082914 h 3833160"/>
                <a:gd name="connsiteX204" fmla="*/ 1389568 w 1912672"/>
                <a:gd name="connsiteY204" fmla="*/ 3124303 h 3833160"/>
                <a:gd name="connsiteX205" fmla="*/ 1424031 w 1912672"/>
                <a:gd name="connsiteY205" fmla="*/ 3165885 h 3833160"/>
                <a:gd name="connsiteX206" fmla="*/ 1455679 w 1912672"/>
                <a:gd name="connsiteY206" fmla="*/ 3207993 h 3833160"/>
                <a:gd name="connsiteX207" fmla="*/ 1485527 w 1912672"/>
                <a:gd name="connsiteY207" fmla="*/ 3248526 h 3833160"/>
                <a:gd name="connsiteX208" fmla="*/ 1512168 w 1912672"/>
                <a:gd name="connsiteY208" fmla="*/ 3287746 h 3833160"/>
                <a:gd name="connsiteX209" fmla="*/ 1499563 w 1912672"/>
                <a:gd name="connsiteY209" fmla="*/ 3294670 h 3833160"/>
                <a:gd name="connsiteX210" fmla="*/ 1456733 w 1912672"/>
                <a:gd name="connsiteY210" fmla="*/ 3246355 h 3833160"/>
                <a:gd name="connsiteX211" fmla="*/ 1412405 w 1912672"/>
                <a:gd name="connsiteY211" fmla="*/ 3200323 h 3833160"/>
                <a:gd name="connsiteX212" fmla="*/ 1366622 w 1912672"/>
                <a:gd name="connsiteY212" fmla="*/ 3157506 h 3833160"/>
                <a:gd name="connsiteX213" fmla="*/ 1319006 w 1912672"/>
                <a:gd name="connsiteY213" fmla="*/ 3118477 h 3833160"/>
                <a:gd name="connsiteX214" fmla="*/ 1268398 w 1912672"/>
                <a:gd name="connsiteY214" fmla="*/ 3084012 h 3833160"/>
                <a:gd name="connsiteX215" fmla="*/ 1215820 w 1912672"/>
                <a:gd name="connsiteY215" fmla="*/ 3053212 h 3833160"/>
                <a:gd name="connsiteX216" fmla="*/ 1162136 w 1912672"/>
                <a:gd name="connsiteY216" fmla="*/ 3026534 h 3833160"/>
                <a:gd name="connsiteX217" fmla="*/ 1105505 w 1912672"/>
                <a:gd name="connsiteY217" fmla="*/ 3006561 h 3833160"/>
                <a:gd name="connsiteX218" fmla="*/ 1061472 w 1912672"/>
                <a:gd name="connsiteY218" fmla="*/ 2963380 h 3833160"/>
                <a:gd name="connsiteX219" fmla="*/ 1052936 w 1912672"/>
                <a:gd name="connsiteY219" fmla="*/ 3127318 h 3833160"/>
                <a:gd name="connsiteX220" fmla="*/ 1055550 w 1912672"/>
                <a:gd name="connsiteY220" fmla="*/ 3272471 h 3833160"/>
                <a:gd name="connsiteX221" fmla="*/ 1106379 w 1912672"/>
                <a:gd name="connsiteY221" fmla="*/ 3308927 h 3833160"/>
                <a:gd name="connsiteX222" fmla="*/ 1151347 w 1912672"/>
                <a:gd name="connsiteY222" fmla="*/ 3348334 h 3833160"/>
                <a:gd name="connsiteX223" fmla="*/ 1187691 w 1912672"/>
                <a:gd name="connsiteY223" fmla="*/ 3388268 h 3833160"/>
                <a:gd name="connsiteX224" fmla="*/ 1216725 w 1912672"/>
                <a:gd name="connsiteY224" fmla="*/ 3430484 h 3833160"/>
                <a:gd name="connsiteX225" fmla="*/ 1238582 w 1912672"/>
                <a:gd name="connsiteY225" fmla="*/ 3473897 h 3833160"/>
                <a:gd name="connsiteX226" fmla="*/ 1252456 w 1912672"/>
                <a:gd name="connsiteY226" fmla="*/ 3516304 h 3833160"/>
                <a:gd name="connsiteX227" fmla="*/ 1258768 w 1912672"/>
                <a:gd name="connsiteY227" fmla="*/ 3559273 h 3833160"/>
                <a:gd name="connsiteX228" fmla="*/ 1256926 w 1912672"/>
                <a:gd name="connsiteY228" fmla="*/ 3601386 h 3833160"/>
                <a:gd name="connsiteX229" fmla="*/ 1247774 w 1912672"/>
                <a:gd name="connsiteY229" fmla="*/ 3640689 h 3833160"/>
                <a:gd name="connsiteX230" fmla="*/ 1240808 w 1912672"/>
                <a:gd name="connsiteY230" fmla="*/ 3642671 h 3833160"/>
                <a:gd name="connsiteX231" fmla="*/ 1237950 w 1912672"/>
                <a:gd name="connsiteY231" fmla="*/ 3632080 h 3833160"/>
                <a:gd name="connsiteX232" fmla="*/ 1246452 w 1912672"/>
                <a:gd name="connsiteY232" fmla="*/ 3608381 h 3833160"/>
                <a:gd name="connsiteX233" fmla="*/ 1246889 w 1912672"/>
                <a:gd name="connsiteY233" fmla="*/ 3581808 h 3833160"/>
                <a:gd name="connsiteX234" fmla="*/ 1243694 w 1912672"/>
                <a:gd name="connsiteY234" fmla="*/ 3552354 h 3833160"/>
                <a:gd name="connsiteX235" fmla="*/ 1233485 w 1912672"/>
                <a:gd name="connsiteY235" fmla="*/ 3522742 h 3833160"/>
                <a:gd name="connsiteX236" fmla="*/ 1218246 w 1912672"/>
                <a:gd name="connsiteY236" fmla="*/ 3491717 h 3833160"/>
                <a:gd name="connsiteX237" fmla="*/ 1199371 w 1912672"/>
                <a:gd name="connsiteY237" fmla="*/ 3461697 h 3833160"/>
                <a:gd name="connsiteX238" fmla="*/ 1175758 w 1912672"/>
                <a:gd name="connsiteY238" fmla="*/ 3432919 h 3833160"/>
                <a:gd name="connsiteX239" fmla="*/ 1147962 w 1912672"/>
                <a:gd name="connsiteY239" fmla="*/ 3405866 h 3833160"/>
                <a:gd name="connsiteX240" fmla="*/ 1119222 w 1912672"/>
                <a:gd name="connsiteY240" fmla="*/ 3381579 h 3833160"/>
                <a:gd name="connsiteX241" fmla="*/ 1101535 w 1912672"/>
                <a:gd name="connsiteY241" fmla="*/ 3369675 h 3833160"/>
                <a:gd name="connsiteX242" fmla="*/ 1087698 w 1912672"/>
                <a:gd name="connsiteY242" fmla="*/ 3357550 h 3833160"/>
                <a:gd name="connsiteX243" fmla="*/ 1073608 w 1912672"/>
                <a:gd name="connsiteY243" fmla="*/ 3348798 h 3833160"/>
                <a:gd name="connsiteX244" fmla="*/ 1059423 w 1912672"/>
                <a:gd name="connsiteY244" fmla="*/ 3340859 h 3833160"/>
                <a:gd name="connsiteX245" fmla="*/ 1043960 w 1912672"/>
                <a:gd name="connsiteY245" fmla="*/ 3337192 h 3833160"/>
                <a:gd name="connsiteX246" fmla="*/ 1025322 w 1912672"/>
                <a:gd name="connsiteY246" fmla="*/ 3402025 h 3833160"/>
                <a:gd name="connsiteX247" fmla="*/ 1003697 w 1912672"/>
                <a:gd name="connsiteY247" fmla="*/ 3462443 h 3833160"/>
                <a:gd name="connsiteX248" fmla="*/ 978914 w 1912672"/>
                <a:gd name="connsiteY248" fmla="*/ 3523689 h 3833160"/>
                <a:gd name="connsiteX249" fmla="*/ 949550 w 1912672"/>
                <a:gd name="connsiteY249" fmla="*/ 3583615 h 3833160"/>
                <a:gd name="connsiteX250" fmla="*/ 915669 w 1912672"/>
                <a:gd name="connsiteY250" fmla="*/ 3646771 h 3833160"/>
                <a:gd name="connsiteX251" fmla="*/ 876441 w 1912672"/>
                <a:gd name="connsiteY251" fmla="*/ 3712430 h 3833160"/>
                <a:gd name="connsiteX252" fmla="*/ 867986 w 1912672"/>
                <a:gd name="connsiteY252" fmla="*/ 3722991 h 3833160"/>
                <a:gd name="connsiteX253" fmla="*/ 858368 w 1912672"/>
                <a:gd name="connsiteY253" fmla="*/ 3739422 h 3833160"/>
                <a:gd name="connsiteX254" fmla="*/ 845551 w 1912672"/>
                <a:gd name="connsiteY254" fmla="*/ 3755745 h 3833160"/>
                <a:gd name="connsiteX255" fmla="*/ 833671 w 1912672"/>
                <a:gd name="connsiteY255" fmla="*/ 3773189 h 3833160"/>
                <a:gd name="connsiteX256" fmla="*/ 819871 w 1912672"/>
                <a:gd name="connsiteY256" fmla="*/ 3791345 h 3833160"/>
                <a:gd name="connsiteX257" fmla="*/ 805085 w 1912672"/>
                <a:gd name="connsiteY257" fmla="*/ 3806242 h 3833160"/>
                <a:gd name="connsiteX258" fmla="*/ 790388 w 1912672"/>
                <a:gd name="connsiteY258" fmla="*/ 3819121 h 3833160"/>
                <a:gd name="connsiteX259" fmla="*/ 775016 w 1912672"/>
                <a:gd name="connsiteY259" fmla="*/ 3828711 h 3833160"/>
                <a:gd name="connsiteX260" fmla="*/ 761637 w 1912672"/>
                <a:gd name="connsiteY260" fmla="*/ 3833160 h 3833160"/>
                <a:gd name="connsiteX261" fmla="*/ 758567 w 1912672"/>
                <a:gd name="connsiteY261" fmla="*/ 3826878 h 3833160"/>
                <a:gd name="connsiteX262" fmla="*/ 805952 w 1912672"/>
                <a:gd name="connsiteY262" fmla="*/ 3777351 h 3833160"/>
                <a:gd name="connsiteX263" fmla="*/ 847525 w 1912672"/>
                <a:gd name="connsiteY263" fmla="*/ 3722733 h 3833160"/>
                <a:gd name="connsiteX264" fmla="*/ 882815 w 1912672"/>
                <a:gd name="connsiteY264" fmla="*/ 3664405 h 3833160"/>
                <a:gd name="connsiteX265" fmla="*/ 910683 w 1912672"/>
                <a:gd name="connsiteY265" fmla="*/ 3606761 h 3833160"/>
                <a:gd name="connsiteX266" fmla="*/ 933675 w 1912672"/>
                <a:gd name="connsiteY266" fmla="*/ 3550236 h 3833160"/>
                <a:gd name="connsiteX267" fmla="*/ 943120 w 1912672"/>
                <a:gd name="connsiteY267" fmla="*/ 3508495 h 3833160"/>
                <a:gd name="connsiteX268" fmla="*/ 946497 w 1912672"/>
                <a:gd name="connsiteY268" fmla="*/ 3509658 h 3833160"/>
                <a:gd name="connsiteX269" fmla="*/ 947522 w 1912672"/>
                <a:gd name="connsiteY269" fmla="*/ 3508759 h 3833160"/>
                <a:gd name="connsiteX270" fmla="*/ 947302 w 1912672"/>
                <a:gd name="connsiteY270" fmla="*/ 3506770 h 3833160"/>
                <a:gd name="connsiteX271" fmla="*/ 946709 w 1912672"/>
                <a:gd name="connsiteY271" fmla="*/ 3505350 h 3833160"/>
                <a:gd name="connsiteX272" fmla="*/ 945381 w 1912672"/>
                <a:gd name="connsiteY272" fmla="*/ 3502390 h 3833160"/>
                <a:gd name="connsiteX273" fmla="*/ 946879 w 1912672"/>
                <a:gd name="connsiteY273" fmla="*/ 3500109 h 3833160"/>
                <a:gd name="connsiteX274" fmla="*/ 946796 w 1912672"/>
                <a:gd name="connsiteY274" fmla="*/ 3498240 h 3833160"/>
                <a:gd name="connsiteX275" fmla="*/ 947228 w 1912672"/>
                <a:gd name="connsiteY275" fmla="*/ 3495922 h 3833160"/>
                <a:gd name="connsiteX276" fmla="*/ 946202 w 1912672"/>
                <a:gd name="connsiteY276" fmla="*/ 3496821 h 3833160"/>
                <a:gd name="connsiteX277" fmla="*/ 946796 w 1912672"/>
                <a:gd name="connsiteY277" fmla="*/ 3498240 h 3833160"/>
                <a:gd name="connsiteX278" fmla="*/ 943120 w 1912672"/>
                <a:gd name="connsiteY278" fmla="*/ 3508495 h 3833160"/>
                <a:gd name="connsiteX279" fmla="*/ 920055 w 1912672"/>
                <a:gd name="connsiteY279" fmla="*/ 3504456 h 3833160"/>
                <a:gd name="connsiteX280" fmla="*/ 891050 w 1912672"/>
                <a:gd name="connsiteY280" fmla="*/ 3506594 h 3833160"/>
                <a:gd name="connsiteX281" fmla="*/ 860172 w 1912672"/>
                <a:gd name="connsiteY281" fmla="*/ 3511582 h 3833160"/>
                <a:gd name="connsiteX282" fmla="*/ 826163 w 1912672"/>
                <a:gd name="connsiteY282" fmla="*/ 3521016 h 3833160"/>
                <a:gd name="connsiteX283" fmla="*/ 790835 w 1912672"/>
                <a:gd name="connsiteY283" fmla="*/ 3533785 h 3833160"/>
                <a:gd name="connsiteX284" fmla="*/ 755037 w 1912672"/>
                <a:gd name="connsiteY284" fmla="*/ 3547939 h 3833160"/>
                <a:gd name="connsiteX285" fmla="*/ 720010 w 1912672"/>
                <a:gd name="connsiteY285" fmla="*/ 3564567 h 3833160"/>
                <a:gd name="connsiteX286" fmla="*/ 686563 w 1912672"/>
                <a:gd name="connsiteY286" fmla="*/ 3580781 h 3833160"/>
                <a:gd name="connsiteX287" fmla="*/ 655247 w 1912672"/>
                <a:gd name="connsiteY287" fmla="*/ 3597068 h 3833160"/>
                <a:gd name="connsiteX288" fmla="*/ 687635 w 1912672"/>
                <a:gd name="connsiteY288" fmla="*/ 3566747 h 3833160"/>
                <a:gd name="connsiteX289" fmla="*/ 719332 w 1912672"/>
                <a:gd name="connsiteY289" fmla="*/ 3540910 h 3833160"/>
                <a:gd name="connsiteX290" fmla="*/ 753129 w 1912672"/>
                <a:gd name="connsiteY290" fmla="*/ 3520510 h 3833160"/>
                <a:gd name="connsiteX291" fmla="*/ 789139 w 1912672"/>
                <a:gd name="connsiteY291" fmla="*/ 3502048 h 3833160"/>
                <a:gd name="connsiteX292" fmla="*/ 826517 w 1912672"/>
                <a:gd name="connsiteY292" fmla="*/ 3487482 h 3833160"/>
                <a:gd name="connsiteX293" fmla="*/ 868462 w 1912672"/>
                <a:gd name="connsiteY293" fmla="*/ 3476916 h 3833160"/>
                <a:gd name="connsiteX294" fmla="*/ 962011 w 1912672"/>
                <a:gd name="connsiteY294" fmla="*/ 3455565 h 3833160"/>
                <a:gd name="connsiteX295" fmla="*/ 973820 w 1912672"/>
                <a:gd name="connsiteY295" fmla="*/ 3382651 h 3833160"/>
                <a:gd name="connsiteX296" fmla="*/ 979476 w 1912672"/>
                <a:gd name="connsiteY296" fmla="*/ 3310035 h 3833160"/>
                <a:gd name="connsiteX297" fmla="*/ 978970 w 1912672"/>
                <a:gd name="connsiteY297" fmla="*/ 3236513 h 3833160"/>
                <a:gd name="connsiteX298" fmla="*/ 972281 w 1912672"/>
                <a:gd name="connsiteY298" fmla="*/ 3163562 h 3833160"/>
                <a:gd name="connsiteX299" fmla="*/ 909718 w 1912672"/>
                <a:gd name="connsiteY299" fmla="*/ 2935624 h 3833160"/>
                <a:gd name="connsiteX300" fmla="*/ 900871 w 1912672"/>
                <a:gd name="connsiteY300" fmla="*/ 2934162 h 3833160"/>
                <a:gd name="connsiteX301" fmla="*/ 870406 w 1912672"/>
                <a:gd name="connsiteY301" fmla="*/ 2984139 h 3833160"/>
                <a:gd name="connsiteX302" fmla="*/ 833789 w 1912672"/>
                <a:gd name="connsiteY302" fmla="*/ 3034414 h 3833160"/>
                <a:gd name="connsiteX303" fmla="*/ 791581 w 1912672"/>
                <a:gd name="connsiteY303" fmla="*/ 3086679 h 3833160"/>
                <a:gd name="connsiteX304" fmla="*/ 743642 w 1912672"/>
                <a:gd name="connsiteY304" fmla="*/ 3135720 h 3833160"/>
                <a:gd name="connsiteX305" fmla="*/ 692759 w 1912672"/>
                <a:gd name="connsiteY305" fmla="*/ 3186373 h 3833160"/>
                <a:gd name="connsiteX306" fmla="*/ 637219 w 1912672"/>
                <a:gd name="connsiteY306" fmla="*/ 3235043 h 3833160"/>
                <a:gd name="connsiteX307" fmla="*/ 578815 w 1912672"/>
                <a:gd name="connsiteY307" fmla="*/ 3282100 h 3833160"/>
                <a:gd name="connsiteX308" fmla="*/ 518156 w 1912672"/>
                <a:gd name="connsiteY308" fmla="*/ 3326282 h 3833160"/>
                <a:gd name="connsiteX309" fmla="*/ 455177 w 1912672"/>
                <a:gd name="connsiteY309" fmla="*/ 3368134 h 3833160"/>
                <a:gd name="connsiteX310" fmla="*/ 393663 w 1912672"/>
                <a:gd name="connsiteY310" fmla="*/ 3407974 h 3833160"/>
                <a:gd name="connsiteX311" fmla="*/ 330228 w 1912672"/>
                <a:gd name="connsiteY311" fmla="*/ 3443435 h 3833160"/>
                <a:gd name="connsiteX312" fmla="*/ 267517 w 1912672"/>
                <a:gd name="connsiteY312" fmla="*/ 3474139 h 3833160"/>
                <a:gd name="connsiteX313" fmla="*/ 206814 w 1912672"/>
                <a:gd name="connsiteY313" fmla="*/ 3502111 h 3833160"/>
                <a:gd name="connsiteX314" fmla="*/ 148203 w 1912672"/>
                <a:gd name="connsiteY314" fmla="*/ 3524128 h 3833160"/>
                <a:gd name="connsiteX315" fmla="*/ 92246 w 1912672"/>
                <a:gd name="connsiteY315" fmla="*/ 3541882 h 3833160"/>
                <a:gd name="connsiteX316" fmla="*/ 37645 w 1912672"/>
                <a:gd name="connsiteY316" fmla="*/ 3552139 h 3833160"/>
                <a:gd name="connsiteX317" fmla="*/ 48200 w 1912672"/>
                <a:gd name="connsiteY317" fmla="*/ 3547012 h 3833160"/>
                <a:gd name="connsiteX318" fmla="*/ 54777 w 1912672"/>
                <a:gd name="connsiteY318" fmla="*/ 3543191 h 3833160"/>
                <a:gd name="connsiteX319" fmla="*/ 59610 w 1912672"/>
                <a:gd name="connsiteY319" fmla="*/ 3541137 h 3833160"/>
                <a:gd name="connsiteX320" fmla="*/ 61660 w 1912672"/>
                <a:gd name="connsiteY320" fmla="*/ 3539340 h 3833160"/>
                <a:gd name="connsiteX321" fmla="*/ 61441 w 1912672"/>
                <a:gd name="connsiteY321" fmla="*/ 3537351 h 3833160"/>
                <a:gd name="connsiteX322" fmla="*/ 62467 w 1912672"/>
                <a:gd name="connsiteY322" fmla="*/ 3536452 h 3833160"/>
                <a:gd name="connsiteX323" fmla="*/ 61359 w 1912672"/>
                <a:gd name="connsiteY323" fmla="*/ 3535481 h 3833160"/>
                <a:gd name="connsiteX324" fmla="*/ 62897 w 1912672"/>
                <a:gd name="connsiteY324" fmla="*/ 3534134 h 3833160"/>
                <a:gd name="connsiteX325" fmla="*/ 67081 w 1912672"/>
                <a:gd name="connsiteY325" fmla="*/ 3532408 h 3833160"/>
                <a:gd name="connsiteX326" fmla="*/ 72939 w 1912672"/>
                <a:gd name="connsiteY326" fmla="*/ 3529456 h 3833160"/>
                <a:gd name="connsiteX327" fmla="*/ 81778 w 1912672"/>
                <a:gd name="connsiteY327" fmla="*/ 3524622 h 3833160"/>
                <a:gd name="connsiteX328" fmla="*/ 95320 w 1912672"/>
                <a:gd name="connsiteY328" fmla="*/ 3518818 h 3833160"/>
                <a:gd name="connsiteX329" fmla="*/ 114932 w 1912672"/>
                <a:gd name="connsiteY329" fmla="*/ 3510846 h 3833160"/>
                <a:gd name="connsiteX330" fmla="*/ 137312 w 1912672"/>
                <a:gd name="connsiteY330" fmla="*/ 3500207 h 3833160"/>
                <a:gd name="connsiteX331" fmla="*/ 167862 w 1912672"/>
                <a:gd name="connsiteY331" fmla="*/ 3487744 h 3833160"/>
                <a:gd name="connsiteX332" fmla="*/ 204549 w 1912672"/>
                <a:gd name="connsiteY332" fmla="*/ 3472571 h 3833160"/>
                <a:gd name="connsiteX333" fmla="*/ 258382 w 1912672"/>
                <a:gd name="connsiteY333" fmla="*/ 3445767 h 3833160"/>
                <a:gd name="connsiteX334" fmla="*/ 311693 w 1912672"/>
                <a:gd name="connsiteY334" fmla="*/ 3413115 h 3833160"/>
                <a:gd name="connsiteX335" fmla="*/ 364540 w 1912672"/>
                <a:gd name="connsiteY335" fmla="*/ 3377961 h 3833160"/>
                <a:gd name="connsiteX336" fmla="*/ 422506 w 1912672"/>
                <a:gd name="connsiteY336" fmla="*/ 3342200 h 3833160"/>
                <a:gd name="connsiteX337" fmla="*/ 434347 w 1912672"/>
                <a:gd name="connsiteY337" fmla="*/ 3334006 h 3833160"/>
                <a:gd name="connsiteX338" fmla="*/ 451900 w 1912672"/>
                <a:gd name="connsiteY338" fmla="*/ 3321534 h 3833160"/>
                <a:gd name="connsiteX339" fmla="*/ 469893 w 1912672"/>
                <a:gd name="connsiteY339" fmla="*/ 3307950 h 3833160"/>
                <a:gd name="connsiteX340" fmla="*/ 489284 w 1912672"/>
                <a:gd name="connsiteY340" fmla="*/ 3292897 h 3833160"/>
                <a:gd name="connsiteX341" fmla="*/ 508083 w 1912672"/>
                <a:gd name="connsiteY341" fmla="*/ 3276424 h 3833160"/>
                <a:gd name="connsiteX342" fmla="*/ 522649 w 1912672"/>
                <a:gd name="connsiteY342" fmla="*/ 3259537 h 3833160"/>
                <a:gd name="connsiteX343" fmla="*/ 534440 w 1912672"/>
                <a:gd name="connsiteY343" fmla="*/ 3244112 h 3833160"/>
                <a:gd name="connsiteX344" fmla="*/ 539574 w 1912672"/>
                <a:gd name="connsiteY344" fmla="*/ 3230640 h 3833160"/>
                <a:gd name="connsiteX345" fmla="*/ 509849 w 1912672"/>
                <a:gd name="connsiteY345" fmla="*/ 3208187 h 3833160"/>
                <a:gd name="connsiteX346" fmla="*/ 474526 w 1912672"/>
                <a:gd name="connsiteY346" fmla="*/ 3191609 h 3833160"/>
                <a:gd name="connsiteX347" fmla="*/ 435493 w 1912672"/>
                <a:gd name="connsiteY347" fmla="*/ 3180466 h 3833160"/>
                <a:gd name="connsiteX348" fmla="*/ 390471 w 1912672"/>
                <a:gd name="connsiteY348" fmla="*/ 3173359 h 3833160"/>
                <a:gd name="connsiteX349" fmla="*/ 344894 w 1912672"/>
                <a:gd name="connsiteY349" fmla="*/ 3170859 h 3833160"/>
                <a:gd name="connsiteX350" fmla="*/ 295258 w 1912672"/>
                <a:gd name="connsiteY350" fmla="*/ 3172887 h 3833160"/>
                <a:gd name="connsiteX351" fmla="*/ 245329 w 1912672"/>
                <a:gd name="connsiteY351" fmla="*/ 3177354 h 3833160"/>
                <a:gd name="connsiteX352" fmla="*/ 195694 w 1912672"/>
                <a:gd name="connsiteY352" fmla="*/ 3184474 h 3833160"/>
                <a:gd name="connsiteX353" fmla="*/ 144902 w 1912672"/>
                <a:gd name="connsiteY353" fmla="*/ 3193577 h 3833160"/>
                <a:gd name="connsiteX354" fmla="*/ 95992 w 1912672"/>
                <a:gd name="connsiteY354" fmla="*/ 3206125 h 3833160"/>
                <a:gd name="connsiteX355" fmla="*/ 49213 w 1912672"/>
                <a:gd name="connsiteY355" fmla="*/ 3218744 h 3833160"/>
                <a:gd name="connsiteX356" fmla="*/ 6365 w 1912672"/>
                <a:gd name="connsiteY356" fmla="*/ 3233010 h 3833160"/>
                <a:gd name="connsiteX357" fmla="*/ 0 w 1912672"/>
                <a:gd name="connsiteY357" fmla="*/ 3227433 h 3833160"/>
                <a:gd name="connsiteX358" fmla="*/ 3076 w 1912672"/>
                <a:gd name="connsiteY358" fmla="*/ 3224737 h 3833160"/>
                <a:gd name="connsiteX359" fmla="*/ 43018 w 1912672"/>
                <a:gd name="connsiteY359" fmla="*/ 3207924 h 3833160"/>
                <a:gd name="connsiteX360" fmla="*/ 85231 w 1912672"/>
                <a:gd name="connsiteY360" fmla="*/ 3191304 h 3833160"/>
                <a:gd name="connsiteX361" fmla="*/ 127386 w 1912672"/>
                <a:gd name="connsiteY361" fmla="*/ 3176431 h 3833160"/>
                <a:gd name="connsiteX362" fmla="*/ 168655 w 1912672"/>
                <a:gd name="connsiteY362" fmla="*/ 3162578 h 3833160"/>
                <a:gd name="connsiteX363" fmla="*/ 209793 w 1912672"/>
                <a:gd name="connsiteY363" fmla="*/ 3149808 h 3833160"/>
                <a:gd name="connsiteX364" fmla="*/ 250713 w 1912672"/>
                <a:gd name="connsiteY364" fmla="*/ 3140141 h 3833160"/>
                <a:gd name="connsiteX365" fmla="*/ 291298 w 1912672"/>
                <a:gd name="connsiteY365" fmla="*/ 3131978 h 3833160"/>
                <a:gd name="connsiteX366" fmla="*/ 333154 w 1912672"/>
                <a:gd name="connsiteY366" fmla="*/ 3128523 h 3833160"/>
                <a:gd name="connsiteX367" fmla="*/ 375359 w 1912672"/>
                <a:gd name="connsiteY367" fmla="*/ 3125974 h 3833160"/>
                <a:gd name="connsiteX368" fmla="*/ 416751 w 1912672"/>
                <a:gd name="connsiteY368" fmla="*/ 3130200 h 3833160"/>
                <a:gd name="connsiteX369" fmla="*/ 459928 w 1912672"/>
                <a:gd name="connsiteY369" fmla="*/ 3138683 h 3833160"/>
                <a:gd name="connsiteX370" fmla="*/ 504268 w 1912672"/>
                <a:gd name="connsiteY370" fmla="*/ 3151481 h 3833160"/>
                <a:gd name="connsiteX371" fmla="*/ 546509 w 1912672"/>
                <a:gd name="connsiteY371" fmla="*/ 3169029 h 3833160"/>
                <a:gd name="connsiteX372" fmla="*/ 591005 w 1912672"/>
                <a:gd name="connsiteY372" fmla="*/ 3194544 h 3833160"/>
                <a:gd name="connsiteX373" fmla="*/ 643386 w 1912672"/>
                <a:gd name="connsiteY373" fmla="*/ 3146702 h 3833160"/>
                <a:gd name="connsiteX374" fmla="*/ 689192 w 1912672"/>
                <a:gd name="connsiteY374" fmla="*/ 3097589 h 3833160"/>
                <a:gd name="connsiteX375" fmla="*/ 728837 w 1912672"/>
                <a:gd name="connsiteY375" fmla="*/ 3047570 h 3833160"/>
                <a:gd name="connsiteX376" fmla="*/ 763151 w 1912672"/>
                <a:gd name="connsiteY376" fmla="*/ 2997373 h 3833160"/>
                <a:gd name="connsiteX377" fmla="*/ 792509 w 1912672"/>
                <a:gd name="connsiteY377" fmla="*/ 2946426 h 3833160"/>
                <a:gd name="connsiteX378" fmla="*/ 818742 w 1912672"/>
                <a:gd name="connsiteY378" fmla="*/ 2896035 h 3833160"/>
                <a:gd name="connsiteX379" fmla="*/ 840539 w 1912672"/>
                <a:gd name="connsiteY379" fmla="*/ 2845651 h 3833160"/>
                <a:gd name="connsiteX380" fmla="*/ 868659 w 1912672"/>
                <a:gd name="connsiteY380" fmla="*/ 2777611 h 3833160"/>
                <a:gd name="connsiteX381" fmla="*/ 886079 w 1912672"/>
                <a:gd name="connsiteY381" fmla="*/ 2678806 h 3833160"/>
                <a:gd name="connsiteX382" fmla="*/ 894665 w 1912672"/>
                <a:gd name="connsiteY382" fmla="*/ 2574247 h 3833160"/>
                <a:gd name="connsiteX383" fmla="*/ 910157 w 1912672"/>
                <a:gd name="connsiteY383" fmla="*/ 2532162 h 3833160"/>
                <a:gd name="connsiteX384" fmla="*/ 923410 w 1912672"/>
                <a:gd name="connsiteY384" fmla="*/ 2485372 h 3833160"/>
                <a:gd name="connsiteX385" fmla="*/ 935916 w 1912672"/>
                <a:gd name="connsiteY385" fmla="*/ 2433353 h 3833160"/>
                <a:gd name="connsiteX386" fmla="*/ 947488 w 1912672"/>
                <a:gd name="connsiteY386" fmla="*/ 2377937 h 3833160"/>
                <a:gd name="connsiteX387" fmla="*/ 956821 w 1912672"/>
                <a:gd name="connsiteY387" fmla="*/ 2318077 h 3833160"/>
                <a:gd name="connsiteX388" fmla="*/ 963914 w 1912672"/>
                <a:gd name="connsiteY388" fmla="*/ 2257171 h 3833160"/>
                <a:gd name="connsiteX389" fmla="*/ 970820 w 1912672"/>
                <a:gd name="connsiteY389" fmla="*/ 2193390 h 3833160"/>
                <a:gd name="connsiteX390" fmla="*/ 975486 w 1912672"/>
                <a:gd name="connsiteY390" fmla="*/ 2128825 h 3833160"/>
                <a:gd name="connsiteX391" fmla="*/ 979406 w 1912672"/>
                <a:gd name="connsiteY391" fmla="*/ 2061646 h 3833160"/>
                <a:gd name="connsiteX392" fmla="*/ 979406 w 1912672"/>
                <a:gd name="connsiteY392" fmla="*/ 1995512 h 3833160"/>
                <a:gd name="connsiteX393" fmla="*/ 979406 w 1912672"/>
                <a:gd name="connsiteY393" fmla="*/ 1930162 h 3833160"/>
                <a:gd name="connsiteX394" fmla="*/ 975486 w 1912672"/>
                <a:gd name="connsiteY394" fmla="*/ 1864552 h 3833160"/>
                <a:gd name="connsiteX395" fmla="*/ 970073 w 1912672"/>
                <a:gd name="connsiteY395" fmla="*/ 1801555 h 3833160"/>
                <a:gd name="connsiteX396" fmla="*/ 963167 w 1912672"/>
                <a:gd name="connsiteY396" fmla="*/ 1740126 h 3833160"/>
                <a:gd name="connsiteX397" fmla="*/ 952901 w 1912672"/>
                <a:gd name="connsiteY397" fmla="*/ 1680789 h 3833160"/>
                <a:gd name="connsiteX398" fmla="*/ 938902 w 1912672"/>
                <a:gd name="connsiteY398" fmla="*/ 1625634 h 3833160"/>
                <a:gd name="connsiteX399" fmla="*/ 923410 w 1912672"/>
                <a:gd name="connsiteY399" fmla="*/ 1573354 h 3833160"/>
                <a:gd name="connsiteX400" fmla="*/ 904744 w 1912672"/>
                <a:gd name="connsiteY400" fmla="*/ 1526564 h 3833160"/>
                <a:gd name="connsiteX401" fmla="*/ 883839 w 1912672"/>
                <a:gd name="connsiteY401" fmla="*/ 1485263 h 3833160"/>
                <a:gd name="connsiteX402" fmla="*/ 859574 w 1912672"/>
                <a:gd name="connsiteY402" fmla="*/ 1448667 h 3833160"/>
                <a:gd name="connsiteX403" fmla="*/ 832510 w 1912672"/>
                <a:gd name="connsiteY403" fmla="*/ 1419129 h 3833160"/>
                <a:gd name="connsiteX404" fmla="*/ 801338 w 1912672"/>
                <a:gd name="connsiteY404" fmla="*/ 1396649 h 3833160"/>
                <a:gd name="connsiteX405" fmla="*/ 774834 w 1912672"/>
                <a:gd name="connsiteY405" fmla="*/ 1383318 h 3833160"/>
                <a:gd name="connsiteX406" fmla="*/ 745342 w 1912672"/>
                <a:gd name="connsiteY406" fmla="*/ 1377829 h 3833160"/>
                <a:gd name="connsiteX407" fmla="*/ 714918 w 1912672"/>
                <a:gd name="connsiteY407" fmla="*/ 1377829 h 3833160"/>
                <a:gd name="connsiteX408" fmla="*/ 683187 w 1912672"/>
                <a:gd name="connsiteY408" fmla="*/ 1381750 h 3833160"/>
                <a:gd name="connsiteX409" fmla="*/ 652016 w 1912672"/>
                <a:gd name="connsiteY409" fmla="*/ 1388023 h 3833160"/>
                <a:gd name="connsiteX410" fmla="*/ 620845 w 1912672"/>
                <a:gd name="connsiteY410" fmla="*/ 1396649 h 3833160"/>
                <a:gd name="connsiteX411" fmla="*/ 589860 w 1912672"/>
                <a:gd name="connsiteY411" fmla="*/ 1403446 h 3833160"/>
                <a:gd name="connsiteX412" fmla="*/ 559436 w 1912672"/>
                <a:gd name="connsiteY412" fmla="*/ 1410503 h 3833160"/>
                <a:gd name="connsiteX413" fmla="*/ 531438 w 1912672"/>
                <a:gd name="connsiteY413" fmla="*/ 1414424 h 3833160"/>
                <a:gd name="connsiteX414" fmla="*/ 467602 w 1912672"/>
                <a:gd name="connsiteY414" fmla="*/ 1417561 h 3833160"/>
                <a:gd name="connsiteX415" fmla="*/ 405447 w 1912672"/>
                <a:gd name="connsiteY415" fmla="*/ 1414424 h 3833160"/>
                <a:gd name="connsiteX416" fmla="*/ 347958 w 1912672"/>
                <a:gd name="connsiteY416" fmla="*/ 1407367 h 3833160"/>
                <a:gd name="connsiteX417" fmla="*/ 292708 w 1912672"/>
                <a:gd name="connsiteY417" fmla="*/ 1397433 h 3833160"/>
                <a:gd name="connsiteX418" fmla="*/ 238952 w 1912672"/>
                <a:gd name="connsiteY418" fmla="*/ 1384886 h 3833160"/>
                <a:gd name="connsiteX419" fmla="*/ 187622 w 1912672"/>
                <a:gd name="connsiteY419" fmla="*/ 1372339 h 3833160"/>
                <a:gd name="connsiteX420" fmla="*/ 139466 w 1912672"/>
                <a:gd name="connsiteY420" fmla="*/ 1358485 h 3833160"/>
                <a:gd name="connsiteX421" fmla="*/ 142639 w 1912672"/>
                <a:gd name="connsiteY421" fmla="*/ 1342801 h 3833160"/>
                <a:gd name="connsiteX422" fmla="*/ 208714 w 1912672"/>
                <a:gd name="connsiteY422" fmla="*/ 1352212 h 3833160"/>
                <a:gd name="connsiteX423" fmla="*/ 274043 w 1912672"/>
                <a:gd name="connsiteY423" fmla="*/ 1358485 h 3833160"/>
                <a:gd name="connsiteX424" fmla="*/ 337878 w 1912672"/>
                <a:gd name="connsiteY424" fmla="*/ 1360838 h 3833160"/>
                <a:gd name="connsiteX425" fmla="*/ 400034 w 1912672"/>
                <a:gd name="connsiteY425" fmla="*/ 1358485 h 3833160"/>
                <a:gd name="connsiteX426" fmla="*/ 460696 w 1912672"/>
                <a:gd name="connsiteY426" fmla="*/ 1349859 h 3833160"/>
                <a:gd name="connsiteX427" fmla="*/ 519865 w 1912672"/>
                <a:gd name="connsiteY427" fmla="*/ 1336528 h 3833160"/>
                <a:gd name="connsiteX428" fmla="*/ 576608 w 1912672"/>
                <a:gd name="connsiteY428" fmla="*/ 1318753 h 3833160"/>
                <a:gd name="connsiteX429" fmla="*/ 630177 w 1912672"/>
                <a:gd name="connsiteY429" fmla="*/ 1292874 h 3833160"/>
                <a:gd name="connsiteX430" fmla="*/ 699426 w 1912672"/>
                <a:gd name="connsiteY430" fmla="*/ 1258631 h 3833160"/>
                <a:gd name="connsiteX431" fmla="*/ 572688 w 1912672"/>
                <a:gd name="connsiteY431" fmla="*/ 1147276 h 3833160"/>
                <a:gd name="connsiteX432" fmla="*/ 459203 w 1912672"/>
                <a:gd name="connsiteY432" fmla="*/ 1022589 h 3833160"/>
                <a:gd name="connsiteX433" fmla="*/ 396861 w 1912672"/>
                <a:gd name="connsiteY433" fmla="*/ 1029647 h 3833160"/>
                <a:gd name="connsiteX434" fmla="*/ 336198 w 1912672"/>
                <a:gd name="connsiteY434" fmla="*/ 1029647 h 3833160"/>
                <a:gd name="connsiteX435" fmla="*/ 280949 w 1912672"/>
                <a:gd name="connsiteY435" fmla="*/ 1022589 h 3833160"/>
                <a:gd name="connsiteX436" fmla="*/ 228873 w 1912672"/>
                <a:gd name="connsiteY436" fmla="*/ 1007951 h 3833160"/>
                <a:gd name="connsiteX437" fmla="*/ 180716 w 1912672"/>
                <a:gd name="connsiteY437" fmla="*/ 986777 h 3833160"/>
                <a:gd name="connsiteX438" fmla="*/ 138719 w 1912672"/>
                <a:gd name="connsiteY438" fmla="*/ 960376 h 3833160"/>
                <a:gd name="connsiteX439" fmla="*/ 101389 w 1912672"/>
                <a:gd name="connsiteY439" fmla="*/ 927701 h 3833160"/>
                <a:gd name="connsiteX440" fmla="*/ 70218 w 1912672"/>
                <a:gd name="connsiteY440" fmla="*/ 889537 h 3833160"/>
                <a:gd name="connsiteX441" fmla="*/ 46139 w 1912672"/>
                <a:gd name="connsiteY441" fmla="*/ 848236 h 3833160"/>
                <a:gd name="connsiteX442" fmla="*/ 49312 w 1912672"/>
                <a:gd name="connsiteY442" fmla="*/ 841179 h 3833160"/>
                <a:gd name="connsiteX443" fmla="*/ 59392 w 1912672"/>
                <a:gd name="connsiteY443" fmla="*/ 848236 h 3833160"/>
                <a:gd name="connsiteX444" fmla="*/ 71897 w 1912672"/>
                <a:gd name="connsiteY444" fmla="*/ 875422 h 3833160"/>
                <a:gd name="connsiteX445" fmla="*/ 92056 w 1912672"/>
                <a:gd name="connsiteY445" fmla="*/ 898948 h 3833160"/>
                <a:gd name="connsiteX446" fmla="*/ 116881 w 1912672"/>
                <a:gd name="connsiteY446" fmla="*/ 922212 h 3833160"/>
                <a:gd name="connsiteX447" fmla="*/ 146559 w 1912672"/>
                <a:gd name="connsiteY447" fmla="*/ 940248 h 3833160"/>
                <a:gd name="connsiteX448" fmla="*/ 180716 w 1912672"/>
                <a:gd name="connsiteY448" fmla="*/ 955671 h 3833160"/>
                <a:gd name="connsiteX449" fmla="*/ 216554 w 1912672"/>
                <a:gd name="connsiteY449" fmla="*/ 967434 h 3833160"/>
                <a:gd name="connsiteX450" fmla="*/ 254631 w 1912672"/>
                <a:gd name="connsiteY450" fmla="*/ 974492 h 3833160"/>
                <a:gd name="connsiteX451" fmla="*/ 294201 w 1912672"/>
                <a:gd name="connsiteY451" fmla="*/ 976844 h 3833160"/>
                <a:gd name="connsiteX452" fmla="*/ 332279 w 1912672"/>
                <a:gd name="connsiteY452" fmla="*/ 976060 h 3833160"/>
                <a:gd name="connsiteX453" fmla="*/ 353371 w 1912672"/>
                <a:gd name="connsiteY453" fmla="*/ 972923 h 3833160"/>
                <a:gd name="connsiteX454" fmla="*/ 372036 w 1912672"/>
                <a:gd name="connsiteY454" fmla="*/ 972923 h 3833160"/>
                <a:gd name="connsiteX455" fmla="*/ 388275 w 1912672"/>
                <a:gd name="connsiteY455" fmla="*/ 969786 h 3833160"/>
                <a:gd name="connsiteX456" fmla="*/ 403954 w 1912672"/>
                <a:gd name="connsiteY456" fmla="*/ 965865 h 3833160"/>
                <a:gd name="connsiteX457" fmla="*/ 417206 w 1912672"/>
                <a:gd name="connsiteY457" fmla="*/ 957239 h 3833160"/>
                <a:gd name="connsiteX458" fmla="*/ 379875 w 1912672"/>
                <a:gd name="connsiteY458" fmla="*/ 886400 h 3833160"/>
                <a:gd name="connsiteX459" fmla="*/ 347958 w 1912672"/>
                <a:gd name="connsiteY459" fmla="*/ 817130 h 3833160"/>
                <a:gd name="connsiteX460" fmla="*/ 317533 w 1912672"/>
                <a:gd name="connsiteY460" fmla="*/ 744723 h 3833160"/>
                <a:gd name="connsiteX461" fmla="*/ 291215 w 1912672"/>
                <a:gd name="connsiteY461" fmla="*/ 669963 h 3833160"/>
                <a:gd name="connsiteX462" fmla="*/ 265457 w 1912672"/>
                <a:gd name="connsiteY462" fmla="*/ 588930 h 3833160"/>
                <a:gd name="connsiteX463" fmla="*/ 241379 w 1912672"/>
                <a:gd name="connsiteY463" fmla="*/ 501623 h 3833160"/>
                <a:gd name="connsiteX464" fmla="*/ 238952 w 1912672"/>
                <a:gd name="connsiteY464" fmla="*/ 485939 h 3833160"/>
                <a:gd name="connsiteX465" fmla="*/ 232793 w 1912672"/>
                <a:gd name="connsiteY465" fmla="*/ 464243 h 3833160"/>
                <a:gd name="connsiteX466" fmla="*/ 228873 w 1912672"/>
                <a:gd name="connsiteY466" fmla="*/ 440194 h 3833160"/>
                <a:gd name="connsiteX467" fmla="*/ 223460 w 1912672"/>
                <a:gd name="connsiteY467" fmla="*/ 415884 h 3833160"/>
                <a:gd name="connsiteX468" fmla="*/ 218794 w 1912672"/>
                <a:gd name="connsiteY468" fmla="*/ 389483 h 3833160"/>
                <a:gd name="connsiteX469" fmla="*/ 217300 w 1912672"/>
                <a:gd name="connsiteY469" fmla="*/ 365173 h 3833160"/>
                <a:gd name="connsiteX470" fmla="*/ 217300 w 1912672"/>
                <a:gd name="connsiteY470" fmla="*/ 342693 h 3833160"/>
                <a:gd name="connsiteX471" fmla="*/ 220287 w 1912672"/>
                <a:gd name="connsiteY471" fmla="*/ 322565 h 3833160"/>
                <a:gd name="connsiteX472" fmla="*/ 225886 w 1912672"/>
                <a:gd name="connsiteY472" fmla="*/ 308450 h 3833160"/>
                <a:gd name="connsiteX473" fmla="*/ 232793 w 1912672"/>
                <a:gd name="connsiteY473" fmla="*/ 311586 h 3833160"/>
                <a:gd name="connsiteX474" fmla="*/ 238952 w 1912672"/>
                <a:gd name="connsiteY474" fmla="*/ 391051 h 3833160"/>
                <a:gd name="connsiteX475" fmla="*/ 252951 w 1912672"/>
                <a:gd name="connsiteY475" fmla="*/ 470516 h 3833160"/>
                <a:gd name="connsiteX476" fmla="*/ 274043 w 1912672"/>
                <a:gd name="connsiteY476" fmla="*/ 548413 h 3833160"/>
                <a:gd name="connsiteX477" fmla="*/ 299614 w 1912672"/>
                <a:gd name="connsiteY477" fmla="*/ 620036 h 3833160"/>
                <a:gd name="connsiteX478" fmla="*/ 327612 w 1912672"/>
                <a:gd name="connsiteY478" fmla="*/ 686954 h 3833160"/>
                <a:gd name="connsiteX479" fmla="*/ 353371 w 1912672"/>
                <a:gd name="connsiteY479" fmla="*/ 730607 h 3833160"/>
                <a:gd name="connsiteX480" fmla="*/ 350197 w 1912672"/>
                <a:gd name="connsiteY480" fmla="*/ 732176 h 3833160"/>
                <a:gd name="connsiteX481" fmla="*/ 350197 w 1912672"/>
                <a:gd name="connsiteY481" fmla="*/ 733744 h 3833160"/>
                <a:gd name="connsiteX482" fmla="*/ 351877 w 1912672"/>
                <a:gd name="connsiteY482" fmla="*/ 735313 h 3833160"/>
                <a:gd name="connsiteX483" fmla="*/ 353371 w 1912672"/>
                <a:gd name="connsiteY483" fmla="*/ 736097 h 3833160"/>
                <a:gd name="connsiteX484" fmla="*/ 356544 w 1912672"/>
                <a:gd name="connsiteY484" fmla="*/ 737665 h 3833160"/>
                <a:gd name="connsiteX485" fmla="*/ 357290 w 1912672"/>
                <a:gd name="connsiteY485" fmla="*/ 740802 h 3833160"/>
                <a:gd name="connsiteX486" fmla="*/ 358784 w 1912672"/>
                <a:gd name="connsiteY486" fmla="*/ 742370 h 3833160"/>
                <a:gd name="connsiteX487" fmla="*/ 360277 w 1912672"/>
                <a:gd name="connsiteY487" fmla="*/ 744723 h 3833160"/>
                <a:gd name="connsiteX488" fmla="*/ 360277 w 1912672"/>
                <a:gd name="connsiteY488" fmla="*/ 743154 h 3833160"/>
                <a:gd name="connsiteX489" fmla="*/ 358784 w 1912672"/>
                <a:gd name="connsiteY489" fmla="*/ 742370 h 3833160"/>
                <a:gd name="connsiteX490" fmla="*/ 353371 w 1912672"/>
                <a:gd name="connsiteY490" fmla="*/ 730607 h 3833160"/>
                <a:gd name="connsiteX491" fmla="*/ 372036 w 1912672"/>
                <a:gd name="connsiteY491" fmla="*/ 716492 h 3833160"/>
                <a:gd name="connsiteX492" fmla="*/ 389955 w 1912672"/>
                <a:gd name="connsiteY492" fmla="*/ 692443 h 3833160"/>
                <a:gd name="connsiteX493" fmla="*/ 406940 w 1912672"/>
                <a:gd name="connsiteY493" fmla="*/ 664474 h 3833160"/>
                <a:gd name="connsiteX494" fmla="*/ 422619 w 1912672"/>
                <a:gd name="connsiteY494" fmla="*/ 630231 h 3833160"/>
                <a:gd name="connsiteX495" fmla="*/ 436618 w 1912672"/>
                <a:gd name="connsiteY495" fmla="*/ 592066 h 3833160"/>
                <a:gd name="connsiteX496" fmla="*/ 449870 w 1912672"/>
                <a:gd name="connsiteY496" fmla="*/ 552334 h 3833160"/>
                <a:gd name="connsiteX497" fmla="*/ 460696 w 1912672"/>
                <a:gd name="connsiteY497" fmla="*/ 511033 h 3833160"/>
                <a:gd name="connsiteX498" fmla="*/ 470776 w 1912672"/>
                <a:gd name="connsiteY498" fmla="*/ 471301 h 3833160"/>
                <a:gd name="connsiteX499" fmla="*/ 479362 w 1912672"/>
                <a:gd name="connsiteY499" fmla="*/ 433136 h 3833160"/>
                <a:gd name="connsiteX500" fmla="*/ 480855 w 1912672"/>
                <a:gd name="connsiteY500" fmla="*/ 484370 h 3833160"/>
                <a:gd name="connsiteX501" fmla="*/ 479362 w 1912672"/>
                <a:gd name="connsiteY501" fmla="*/ 531161 h 3833160"/>
                <a:gd name="connsiteX502" fmla="*/ 472269 w 1912672"/>
                <a:gd name="connsiteY502" fmla="*/ 574814 h 3833160"/>
                <a:gd name="connsiteX503" fmla="*/ 462189 w 1912672"/>
                <a:gd name="connsiteY503" fmla="*/ 618468 h 3833160"/>
                <a:gd name="connsiteX504" fmla="*/ 448190 w 1912672"/>
                <a:gd name="connsiteY504" fmla="*/ 659769 h 3833160"/>
                <a:gd name="connsiteX505" fmla="*/ 428032 w 1912672"/>
                <a:gd name="connsiteY505" fmla="*/ 701069 h 3833160"/>
                <a:gd name="connsiteX506" fmla="*/ 381369 w 1912672"/>
                <a:gd name="connsiteY506" fmla="*/ 791252 h 3833160"/>
                <a:gd name="connsiteX507" fmla="*/ 429525 w 1912672"/>
                <a:gd name="connsiteY507" fmla="*/ 863920 h 3833160"/>
                <a:gd name="connsiteX508" fmla="*/ 481601 w 1912672"/>
                <a:gd name="connsiteY508" fmla="*/ 931622 h 3833160"/>
                <a:gd name="connsiteX509" fmla="*/ 538531 w 1912672"/>
                <a:gd name="connsiteY509" fmla="*/ 995403 h 3833160"/>
                <a:gd name="connsiteX510" fmla="*/ 599193 w 1912672"/>
                <a:gd name="connsiteY510" fmla="*/ 1053957 h 3833160"/>
                <a:gd name="connsiteX511" fmla="*/ 816831 w 1912672"/>
                <a:gd name="connsiteY511" fmla="*/ 1205045 h 3833160"/>
                <a:gd name="connsiteX512" fmla="*/ 823924 w 1912672"/>
                <a:gd name="connsiteY512" fmla="*/ 1199555 h 3833160"/>
                <a:gd name="connsiteX513" fmla="*/ 806005 w 1912672"/>
                <a:gd name="connsiteY513" fmla="*/ 1132637 h 3833160"/>
                <a:gd name="connsiteX514" fmla="*/ 792006 w 1912672"/>
                <a:gd name="connsiteY514" fmla="*/ 1060753 h 3833160"/>
                <a:gd name="connsiteX515" fmla="*/ 780247 w 1912672"/>
                <a:gd name="connsiteY515" fmla="*/ 982856 h 3833160"/>
                <a:gd name="connsiteX516" fmla="*/ 774834 w 1912672"/>
                <a:gd name="connsiteY516" fmla="*/ 903391 h 3833160"/>
                <a:gd name="connsiteX517" fmla="*/ 770167 w 1912672"/>
                <a:gd name="connsiteY517" fmla="*/ 820267 h 3833160"/>
                <a:gd name="connsiteX518" fmla="*/ 770167 w 1912672"/>
                <a:gd name="connsiteY518" fmla="*/ 735313 h 3833160"/>
                <a:gd name="connsiteX519" fmla="*/ 773340 w 1912672"/>
                <a:gd name="connsiteY519" fmla="*/ 649574 h 3833160"/>
                <a:gd name="connsiteX520" fmla="*/ 780247 w 1912672"/>
                <a:gd name="connsiteY520" fmla="*/ 564620 h 3833160"/>
                <a:gd name="connsiteX521" fmla="*/ 790513 w 1912672"/>
                <a:gd name="connsiteY521" fmla="*/ 479927 h 3833160"/>
                <a:gd name="connsiteX522" fmla="*/ 801338 w 1912672"/>
                <a:gd name="connsiteY522" fmla="*/ 398109 h 3833160"/>
                <a:gd name="connsiteX523" fmla="*/ 816831 w 1912672"/>
                <a:gd name="connsiteY523" fmla="*/ 318644 h 3833160"/>
                <a:gd name="connsiteX524" fmla="*/ 835496 w 1912672"/>
                <a:gd name="connsiteY524" fmla="*/ 243884 h 3833160"/>
                <a:gd name="connsiteX525" fmla="*/ 854908 w 1912672"/>
                <a:gd name="connsiteY525" fmla="*/ 173046 h 3833160"/>
                <a:gd name="connsiteX526" fmla="*/ 877493 w 1912672"/>
                <a:gd name="connsiteY526" fmla="*/ 109003 h 3833160"/>
                <a:gd name="connsiteX527" fmla="*/ 901571 w 1912672"/>
                <a:gd name="connsiteY527" fmla="*/ 50711 h 3833160"/>
                <a:gd name="connsiteX528" fmla="*/ 930503 w 1912672"/>
                <a:gd name="connsiteY528" fmla="*/ 0 h 3833160"/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80266 w 1912672"/>
                <a:gd name="connsiteY198" fmla="*/ 2953171 h 3833160"/>
                <a:gd name="connsiteX199" fmla="*/ 1207679 w 1912672"/>
                <a:gd name="connsiteY199" fmla="*/ 2969405 h 3833160"/>
                <a:gd name="connsiteX200" fmla="*/ 1234848 w 1912672"/>
                <a:gd name="connsiteY200" fmla="*/ 2985127 h 3833160"/>
                <a:gd name="connsiteX201" fmla="*/ 1258166 w 1912672"/>
                <a:gd name="connsiteY201" fmla="*/ 3001068 h 3833160"/>
                <a:gd name="connsiteX202" fmla="*/ 1307538 w 1912672"/>
                <a:gd name="connsiteY202" fmla="*/ 3040740 h 3833160"/>
                <a:gd name="connsiteX203" fmla="*/ 1351565 w 1912672"/>
                <a:gd name="connsiteY203" fmla="*/ 3082914 h 3833160"/>
                <a:gd name="connsiteX204" fmla="*/ 1389568 w 1912672"/>
                <a:gd name="connsiteY204" fmla="*/ 3124303 h 3833160"/>
                <a:gd name="connsiteX205" fmla="*/ 1424031 w 1912672"/>
                <a:gd name="connsiteY205" fmla="*/ 3165885 h 3833160"/>
                <a:gd name="connsiteX206" fmla="*/ 1455679 w 1912672"/>
                <a:gd name="connsiteY206" fmla="*/ 3207993 h 3833160"/>
                <a:gd name="connsiteX207" fmla="*/ 1485527 w 1912672"/>
                <a:gd name="connsiteY207" fmla="*/ 3248526 h 3833160"/>
                <a:gd name="connsiteX208" fmla="*/ 1512168 w 1912672"/>
                <a:gd name="connsiteY208" fmla="*/ 3287746 h 3833160"/>
                <a:gd name="connsiteX209" fmla="*/ 1499563 w 1912672"/>
                <a:gd name="connsiteY209" fmla="*/ 3294670 h 3833160"/>
                <a:gd name="connsiteX210" fmla="*/ 1456733 w 1912672"/>
                <a:gd name="connsiteY210" fmla="*/ 3246355 h 3833160"/>
                <a:gd name="connsiteX211" fmla="*/ 1412405 w 1912672"/>
                <a:gd name="connsiteY211" fmla="*/ 3200323 h 3833160"/>
                <a:gd name="connsiteX212" fmla="*/ 1366622 w 1912672"/>
                <a:gd name="connsiteY212" fmla="*/ 3157506 h 3833160"/>
                <a:gd name="connsiteX213" fmla="*/ 1319006 w 1912672"/>
                <a:gd name="connsiteY213" fmla="*/ 3118477 h 3833160"/>
                <a:gd name="connsiteX214" fmla="*/ 1268398 w 1912672"/>
                <a:gd name="connsiteY214" fmla="*/ 3084012 h 3833160"/>
                <a:gd name="connsiteX215" fmla="*/ 1215820 w 1912672"/>
                <a:gd name="connsiteY215" fmla="*/ 3053212 h 3833160"/>
                <a:gd name="connsiteX216" fmla="*/ 1162136 w 1912672"/>
                <a:gd name="connsiteY216" fmla="*/ 3026534 h 3833160"/>
                <a:gd name="connsiteX217" fmla="*/ 1105505 w 1912672"/>
                <a:gd name="connsiteY217" fmla="*/ 3006561 h 3833160"/>
                <a:gd name="connsiteX218" fmla="*/ 1061472 w 1912672"/>
                <a:gd name="connsiteY218" fmla="*/ 2963380 h 3833160"/>
                <a:gd name="connsiteX219" fmla="*/ 1052936 w 1912672"/>
                <a:gd name="connsiteY219" fmla="*/ 3127318 h 3833160"/>
                <a:gd name="connsiteX220" fmla="*/ 1055550 w 1912672"/>
                <a:gd name="connsiteY220" fmla="*/ 3272471 h 3833160"/>
                <a:gd name="connsiteX221" fmla="*/ 1106379 w 1912672"/>
                <a:gd name="connsiteY221" fmla="*/ 3308927 h 3833160"/>
                <a:gd name="connsiteX222" fmla="*/ 1151347 w 1912672"/>
                <a:gd name="connsiteY222" fmla="*/ 3348334 h 3833160"/>
                <a:gd name="connsiteX223" fmla="*/ 1187691 w 1912672"/>
                <a:gd name="connsiteY223" fmla="*/ 3388268 h 3833160"/>
                <a:gd name="connsiteX224" fmla="*/ 1216725 w 1912672"/>
                <a:gd name="connsiteY224" fmla="*/ 3430484 h 3833160"/>
                <a:gd name="connsiteX225" fmla="*/ 1238582 w 1912672"/>
                <a:gd name="connsiteY225" fmla="*/ 3473897 h 3833160"/>
                <a:gd name="connsiteX226" fmla="*/ 1252456 w 1912672"/>
                <a:gd name="connsiteY226" fmla="*/ 3516304 h 3833160"/>
                <a:gd name="connsiteX227" fmla="*/ 1258768 w 1912672"/>
                <a:gd name="connsiteY227" fmla="*/ 3559273 h 3833160"/>
                <a:gd name="connsiteX228" fmla="*/ 1256926 w 1912672"/>
                <a:gd name="connsiteY228" fmla="*/ 3601386 h 3833160"/>
                <a:gd name="connsiteX229" fmla="*/ 1247774 w 1912672"/>
                <a:gd name="connsiteY229" fmla="*/ 3640689 h 3833160"/>
                <a:gd name="connsiteX230" fmla="*/ 1240808 w 1912672"/>
                <a:gd name="connsiteY230" fmla="*/ 3642671 h 3833160"/>
                <a:gd name="connsiteX231" fmla="*/ 1237950 w 1912672"/>
                <a:gd name="connsiteY231" fmla="*/ 3632080 h 3833160"/>
                <a:gd name="connsiteX232" fmla="*/ 1246452 w 1912672"/>
                <a:gd name="connsiteY232" fmla="*/ 3608381 h 3833160"/>
                <a:gd name="connsiteX233" fmla="*/ 1246889 w 1912672"/>
                <a:gd name="connsiteY233" fmla="*/ 3581808 h 3833160"/>
                <a:gd name="connsiteX234" fmla="*/ 1243694 w 1912672"/>
                <a:gd name="connsiteY234" fmla="*/ 3552354 h 3833160"/>
                <a:gd name="connsiteX235" fmla="*/ 1233485 w 1912672"/>
                <a:gd name="connsiteY235" fmla="*/ 3522742 h 3833160"/>
                <a:gd name="connsiteX236" fmla="*/ 1218246 w 1912672"/>
                <a:gd name="connsiteY236" fmla="*/ 3491717 h 3833160"/>
                <a:gd name="connsiteX237" fmla="*/ 1199371 w 1912672"/>
                <a:gd name="connsiteY237" fmla="*/ 3461697 h 3833160"/>
                <a:gd name="connsiteX238" fmla="*/ 1175758 w 1912672"/>
                <a:gd name="connsiteY238" fmla="*/ 3432919 h 3833160"/>
                <a:gd name="connsiteX239" fmla="*/ 1147962 w 1912672"/>
                <a:gd name="connsiteY239" fmla="*/ 3405866 h 3833160"/>
                <a:gd name="connsiteX240" fmla="*/ 1119222 w 1912672"/>
                <a:gd name="connsiteY240" fmla="*/ 3381579 h 3833160"/>
                <a:gd name="connsiteX241" fmla="*/ 1101535 w 1912672"/>
                <a:gd name="connsiteY241" fmla="*/ 3369675 h 3833160"/>
                <a:gd name="connsiteX242" fmla="*/ 1087698 w 1912672"/>
                <a:gd name="connsiteY242" fmla="*/ 3357550 h 3833160"/>
                <a:gd name="connsiteX243" fmla="*/ 1073608 w 1912672"/>
                <a:gd name="connsiteY243" fmla="*/ 3348798 h 3833160"/>
                <a:gd name="connsiteX244" fmla="*/ 1059423 w 1912672"/>
                <a:gd name="connsiteY244" fmla="*/ 3340859 h 3833160"/>
                <a:gd name="connsiteX245" fmla="*/ 1043960 w 1912672"/>
                <a:gd name="connsiteY245" fmla="*/ 3337192 h 3833160"/>
                <a:gd name="connsiteX246" fmla="*/ 1025322 w 1912672"/>
                <a:gd name="connsiteY246" fmla="*/ 3402025 h 3833160"/>
                <a:gd name="connsiteX247" fmla="*/ 1003697 w 1912672"/>
                <a:gd name="connsiteY247" fmla="*/ 3462443 h 3833160"/>
                <a:gd name="connsiteX248" fmla="*/ 978914 w 1912672"/>
                <a:gd name="connsiteY248" fmla="*/ 3523689 h 3833160"/>
                <a:gd name="connsiteX249" fmla="*/ 949550 w 1912672"/>
                <a:gd name="connsiteY249" fmla="*/ 3583615 h 3833160"/>
                <a:gd name="connsiteX250" fmla="*/ 915669 w 1912672"/>
                <a:gd name="connsiteY250" fmla="*/ 3646771 h 3833160"/>
                <a:gd name="connsiteX251" fmla="*/ 876441 w 1912672"/>
                <a:gd name="connsiteY251" fmla="*/ 3712430 h 3833160"/>
                <a:gd name="connsiteX252" fmla="*/ 867986 w 1912672"/>
                <a:gd name="connsiteY252" fmla="*/ 3722991 h 3833160"/>
                <a:gd name="connsiteX253" fmla="*/ 858368 w 1912672"/>
                <a:gd name="connsiteY253" fmla="*/ 3739422 h 3833160"/>
                <a:gd name="connsiteX254" fmla="*/ 845551 w 1912672"/>
                <a:gd name="connsiteY254" fmla="*/ 3755745 h 3833160"/>
                <a:gd name="connsiteX255" fmla="*/ 833671 w 1912672"/>
                <a:gd name="connsiteY255" fmla="*/ 3773189 h 3833160"/>
                <a:gd name="connsiteX256" fmla="*/ 819871 w 1912672"/>
                <a:gd name="connsiteY256" fmla="*/ 3791345 h 3833160"/>
                <a:gd name="connsiteX257" fmla="*/ 805085 w 1912672"/>
                <a:gd name="connsiteY257" fmla="*/ 3806242 h 3833160"/>
                <a:gd name="connsiteX258" fmla="*/ 790388 w 1912672"/>
                <a:gd name="connsiteY258" fmla="*/ 3819121 h 3833160"/>
                <a:gd name="connsiteX259" fmla="*/ 775016 w 1912672"/>
                <a:gd name="connsiteY259" fmla="*/ 3828711 h 3833160"/>
                <a:gd name="connsiteX260" fmla="*/ 761637 w 1912672"/>
                <a:gd name="connsiteY260" fmla="*/ 3833160 h 3833160"/>
                <a:gd name="connsiteX261" fmla="*/ 758567 w 1912672"/>
                <a:gd name="connsiteY261" fmla="*/ 3826878 h 3833160"/>
                <a:gd name="connsiteX262" fmla="*/ 805952 w 1912672"/>
                <a:gd name="connsiteY262" fmla="*/ 3777351 h 3833160"/>
                <a:gd name="connsiteX263" fmla="*/ 847525 w 1912672"/>
                <a:gd name="connsiteY263" fmla="*/ 3722733 h 3833160"/>
                <a:gd name="connsiteX264" fmla="*/ 882815 w 1912672"/>
                <a:gd name="connsiteY264" fmla="*/ 3664405 h 3833160"/>
                <a:gd name="connsiteX265" fmla="*/ 910683 w 1912672"/>
                <a:gd name="connsiteY265" fmla="*/ 3606761 h 3833160"/>
                <a:gd name="connsiteX266" fmla="*/ 933675 w 1912672"/>
                <a:gd name="connsiteY266" fmla="*/ 3550236 h 3833160"/>
                <a:gd name="connsiteX267" fmla="*/ 943120 w 1912672"/>
                <a:gd name="connsiteY267" fmla="*/ 3508495 h 3833160"/>
                <a:gd name="connsiteX268" fmla="*/ 946497 w 1912672"/>
                <a:gd name="connsiteY268" fmla="*/ 3509658 h 3833160"/>
                <a:gd name="connsiteX269" fmla="*/ 947522 w 1912672"/>
                <a:gd name="connsiteY269" fmla="*/ 3508759 h 3833160"/>
                <a:gd name="connsiteX270" fmla="*/ 947302 w 1912672"/>
                <a:gd name="connsiteY270" fmla="*/ 3506770 h 3833160"/>
                <a:gd name="connsiteX271" fmla="*/ 946709 w 1912672"/>
                <a:gd name="connsiteY271" fmla="*/ 3505350 h 3833160"/>
                <a:gd name="connsiteX272" fmla="*/ 945381 w 1912672"/>
                <a:gd name="connsiteY272" fmla="*/ 3502390 h 3833160"/>
                <a:gd name="connsiteX273" fmla="*/ 946879 w 1912672"/>
                <a:gd name="connsiteY273" fmla="*/ 3500109 h 3833160"/>
                <a:gd name="connsiteX274" fmla="*/ 946796 w 1912672"/>
                <a:gd name="connsiteY274" fmla="*/ 3498240 h 3833160"/>
                <a:gd name="connsiteX275" fmla="*/ 947228 w 1912672"/>
                <a:gd name="connsiteY275" fmla="*/ 3495922 h 3833160"/>
                <a:gd name="connsiteX276" fmla="*/ 946202 w 1912672"/>
                <a:gd name="connsiteY276" fmla="*/ 3496821 h 3833160"/>
                <a:gd name="connsiteX277" fmla="*/ 946796 w 1912672"/>
                <a:gd name="connsiteY277" fmla="*/ 3498240 h 3833160"/>
                <a:gd name="connsiteX278" fmla="*/ 943120 w 1912672"/>
                <a:gd name="connsiteY278" fmla="*/ 3508495 h 3833160"/>
                <a:gd name="connsiteX279" fmla="*/ 920055 w 1912672"/>
                <a:gd name="connsiteY279" fmla="*/ 3504456 h 3833160"/>
                <a:gd name="connsiteX280" fmla="*/ 891050 w 1912672"/>
                <a:gd name="connsiteY280" fmla="*/ 3506594 h 3833160"/>
                <a:gd name="connsiteX281" fmla="*/ 860172 w 1912672"/>
                <a:gd name="connsiteY281" fmla="*/ 3511582 h 3833160"/>
                <a:gd name="connsiteX282" fmla="*/ 826163 w 1912672"/>
                <a:gd name="connsiteY282" fmla="*/ 3521016 h 3833160"/>
                <a:gd name="connsiteX283" fmla="*/ 790835 w 1912672"/>
                <a:gd name="connsiteY283" fmla="*/ 3533785 h 3833160"/>
                <a:gd name="connsiteX284" fmla="*/ 755037 w 1912672"/>
                <a:gd name="connsiteY284" fmla="*/ 3547939 h 3833160"/>
                <a:gd name="connsiteX285" fmla="*/ 720010 w 1912672"/>
                <a:gd name="connsiteY285" fmla="*/ 3564567 h 3833160"/>
                <a:gd name="connsiteX286" fmla="*/ 686563 w 1912672"/>
                <a:gd name="connsiteY286" fmla="*/ 3580781 h 3833160"/>
                <a:gd name="connsiteX287" fmla="*/ 655247 w 1912672"/>
                <a:gd name="connsiteY287" fmla="*/ 3597068 h 3833160"/>
                <a:gd name="connsiteX288" fmla="*/ 687635 w 1912672"/>
                <a:gd name="connsiteY288" fmla="*/ 3566747 h 3833160"/>
                <a:gd name="connsiteX289" fmla="*/ 719332 w 1912672"/>
                <a:gd name="connsiteY289" fmla="*/ 3540910 h 3833160"/>
                <a:gd name="connsiteX290" fmla="*/ 753129 w 1912672"/>
                <a:gd name="connsiteY290" fmla="*/ 3520510 h 3833160"/>
                <a:gd name="connsiteX291" fmla="*/ 789139 w 1912672"/>
                <a:gd name="connsiteY291" fmla="*/ 3502048 h 3833160"/>
                <a:gd name="connsiteX292" fmla="*/ 826517 w 1912672"/>
                <a:gd name="connsiteY292" fmla="*/ 3487482 h 3833160"/>
                <a:gd name="connsiteX293" fmla="*/ 868462 w 1912672"/>
                <a:gd name="connsiteY293" fmla="*/ 3476916 h 3833160"/>
                <a:gd name="connsiteX294" fmla="*/ 962011 w 1912672"/>
                <a:gd name="connsiteY294" fmla="*/ 3455565 h 3833160"/>
                <a:gd name="connsiteX295" fmla="*/ 973820 w 1912672"/>
                <a:gd name="connsiteY295" fmla="*/ 3382651 h 3833160"/>
                <a:gd name="connsiteX296" fmla="*/ 979476 w 1912672"/>
                <a:gd name="connsiteY296" fmla="*/ 3310035 h 3833160"/>
                <a:gd name="connsiteX297" fmla="*/ 978970 w 1912672"/>
                <a:gd name="connsiteY297" fmla="*/ 3236513 h 3833160"/>
                <a:gd name="connsiteX298" fmla="*/ 972281 w 1912672"/>
                <a:gd name="connsiteY298" fmla="*/ 3163562 h 3833160"/>
                <a:gd name="connsiteX299" fmla="*/ 909718 w 1912672"/>
                <a:gd name="connsiteY299" fmla="*/ 2935624 h 3833160"/>
                <a:gd name="connsiteX300" fmla="*/ 900871 w 1912672"/>
                <a:gd name="connsiteY300" fmla="*/ 2934162 h 3833160"/>
                <a:gd name="connsiteX301" fmla="*/ 870406 w 1912672"/>
                <a:gd name="connsiteY301" fmla="*/ 2984139 h 3833160"/>
                <a:gd name="connsiteX302" fmla="*/ 833789 w 1912672"/>
                <a:gd name="connsiteY302" fmla="*/ 3034414 h 3833160"/>
                <a:gd name="connsiteX303" fmla="*/ 791581 w 1912672"/>
                <a:gd name="connsiteY303" fmla="*/ 3086679 h 3833160"/>
                <a:gd name="connsiteX304" fmla="*/ 743642 w 1912672"/>
                <a:gd name="connsiteY304" fmla="*/ 3135720 h 3833160"/>
                <a:gd name="connsiteX305" fmla="*/ 692759 w 1912672"/>
                <a:gd name="connsiteY305" fmla="*/ 3186373 h 3833160"/>
                <a:gd name="connsiteX306" fmla="*/ 637219 w 1912672"/>
                <a:gd name="connsiteY306" fmla="*/ 3235043 h 3833160"/>
                <a:gd name="connsiteX307" fmla="*/ 578815 w 1912672"/>
                <a:gd name="connsiteY307" fmla="*/ 3282100 h 3833160"/>
                <a:gd name="connsiteX308" fmla="*/ 518156 w 1912672"/>
                <a:gd name="connsiteY308" fmla="*/ 3326282 h 3833160"/>
                <a:gd name="connsiteX309" fmla="*/ 455177 w 1912672"/>
                <a:gd name="connsiteY309" fmla="*/ 3368134 h 3833160"/>
                <a:gd name="connsiteX310" fmla="*/ 393663 w 1912672"/>
                <a:gd name="connsiteY310" fmla="*/ 3407974 h 3833160"/>
                <a:gd name="connsiteX311" fmla="*/ 330228 w 1912672"/>
                <a:gd name="connsiteY311" fmla="*/ 3443435 h 3833160"/>
                <a:gd name="connsiteX312" fmla="*/ 267517 w 1912672"/>
                <a:gd name="connsiteY312" fmla="*/ 3474139 h 3833160"/>
                <a:gd name="connsiteX313" fmla="*/ 206814 w 1912672"/>
                <a:gd name="connsiteY313" fmla="*/ 3502111 h 3833160"/>
                <a:gd name="connsiteX314" fmla="*/ 148203 w 1912672"/>
                <a:gd name="connsiteY314" fmla="*/ 3524128 h 3833160"/>
                <a:gd name="connsiteX315" fmla="*/ 92246 w 1912672"/>
                <a:gd name="connsiteY315" fmla="*/ 3541882 h 3833160"/>
                <a:gd name="connsiteX316" fmla="*/ 37645 w 1912672"/>
                <a:gd name="connsiteY316" fmla="*/ 3552139 h 3833160"/>
                <a:gd name="connsiteX317" fmla="*/ 48200 w 1912672"/>
                <a:gd name="connsiteY317" fmla="*/ 3547012 h 3833160"/>
                <a:gd name="connsiteX318" fmla="*/ 54777 w 1912672"/>
                <a:gd name="connsiteY318" fmla="*/ 3543191 h 3833160"/>
                <a:gd name="connsiteX319" fmla="*/ 59610 w 1912672"/>
                <a:gd name="connsiteY319" fmla="*/ 3541137 h 3833160"/>
                <a:gd name="connsiteX320" fmla="*/ 61660 w 1912672"/>
                <a:gd name="connsiteY320" fmla="*/ 3539340 h 3833160"/>
                <a:gd name="connsiteX321" fmla="*/ 61441 w 1912672"/>
                <a:gd name="connsiteY321" fmla="*/ 3537351 h 3833160"/>
                <a:gd name="connsiteX322" fmla="*/ 62467 w 1912672"/>
                <a:gd name="connsiteY322" fmla="*/ 3536452 h 3833160"/>
                <a:gd name="connsiteX323" fmla="*/ 61359 w 1912672"/>
                <a:gd name="connsiteY323" fmla="*/ 3535481 h 3833160"/>
                <a:gd name="connsiteX324" fmla="*/ 62897 w 1912672"/>
                <a:gd name="connsiteY324" fmla="*/ 3534134 h 3833160"/>
                <a:gd name="connsiteX325" fmla="*/ 67081 w 1912672"/>
                <a:gd name="connsiteY325" fmla="*/ 3532408 h 3833160"/>
                <a:gd name="connsiteX326" fmla="*/ 72939 w 1912672"/>
                <a:gd name="connsiteY326" fmla="*/ 3529456 h 3833160"/>
                <a:gd name="connsiteX327" fmla="*/ 81778 w 1912672"/>
                <a:gd name="connsiteY327" fmla="*/ 3524622 h 3833160"/>
                <a:gd name="connsiteX328" fmla="*/ 95320 w 1912672"/>
                <a:gd name="connsiteY328" fmla="*/ 3518818 h 3833160"/>
                <a:gd name="connsiteX329" fmla="*/ 114932 w 1912672"/>
                <a:gd name="connsiteY329" fmla="*/ 3510846 h 3833160"/>
                <a:gd name="connsiteX330" fmla="*/ 137312 w 1912672"/>
                <a:gd name="connsiteY330" fmla="*/ 3500207 h 3833160"/>
                <a:gd name="connsiteX331" fmla="*/ 167862 w 1912672"/>
                <a:gd name="connsiteY331" fmla="*/ 3487744 h 3833160"/>
                <a:gd name="connsiteX332" fmla="*/ 204549 w 1912672"/>
                <a:gd name="connsiteY332" fmla="*/ 3472571 h 3833160"/>
                <a:gd name="connsiteX333" fmla="*/ 258382 w 1912672"/>
                <a:gd name="connsiteY333" fmla="*/ 3445767 h 3833160"/>
                <a:gd name="connsiteX334" fmla="*/ 311693 w 1912672"/>
                <a:gd name="connsiteY334" fmla="*/ 3413115 h 3833160"/>
                <a:gd name="connsiteX335" fmla="*/ 364540 w 1912672"/>
                <a:gd name="connsiteY335" fmla="*/ 3377961 h 3833160"/>
                <a:gd name="connsiteX336" fmla="*/ 422506 w 1912672"/>
                <a:gd name="connsiteY336" fmla="*/ 3342200 h 3833160"/>
                <a:gd name="connsiteX337" fmla="*/ 434347 w 1912672"/>
                <a:gd name="connsiteY337" fmla="*/ 3334006 h 3833160"/>
                <a:gd name="connsiteX338" fmla="*/ 451900 w 1912672"/>
                <a:gd name="connsiteY338" fmla="*/ 3321534 h 3833160"/>
                <a:gd name="connsiteX339" fmla="*/ 469893 w 1912672"/>
                <a:gd name="connsiteY339" fmla="*/ 3307950 h 3833160"/>
                <a:gd name="connsiteX340" fmla="*/ 489284 w 1912672"/>
                <a:gd name="connsiteY340" fmla="*/ 3292897 h 3833160"/>
                <a:gd name="connsiteX341" fmla="*/ 508083 w 1912672"/>
                <a:gd name="connsiteY341" fmla="*/ 3276424 h 3833160"/>
                <a:gd name="connsiteX342" fmla="*/ 522649 w 1912672"/>
                <a:gd name="connsiteY342" fmla="*/ 3259537 h 3833160"/>
                <a:gd name="connsiteX343" fmla="*/ 534440 w 1912672"/>
                <a:gd name="connsiteY343" fmla="*/ 3244112 h 3833160"/>
                <a:gd name="connsiteX344" fmla="*/ 539574 w 1912672"/>
                <a:gd name="connsiteY344" fmla="*/ 3230640 h 3833160"/>
                <a:gd name="connsiteX345" fmla="*/ 509849 w 1912672"/>
                <a:gd name="connsiteY345" fmla="*/ 3208187 h 3833160"/>
                <a:gd name="connsiteX346" fmla="*/ 474526 w 1912672"/>
                <a:gd name="connsiteY346" fmla="*/ 3191609 h 3833160"/>
                <a:gd name="connsiteX347" fmla="*/ 435493 w 1912672"/>
                <a:gd name="connsiteY347" fmla="*/ 3180466 h 3833160"/>
                <a:gd name="connsiteX348" fmla="*/ 390471 w 1912672"/>
                <a:gd name="connsiteY348" fmla="*/ 3173359 h 3833160"/>
                <a:gd name="connsiteX349" fmla="*/ 344894 w 1912672"/>
                <a:gd name="connsiteY349" fmla="*/ 3170859 h 3833160"/>
                <a:gd name="connsiteX350" fmla="*/ 295258 w 1912672"/>
                <a:gd name="connsiteY350" fmla="*/ 3172887 h 3833160"/>
                <a:gd name="connsiteX351" fmla="*/ 245329 w 1912672"/>
                <a:gd name="connsiteY351" fmla="*/ 3177354 h 3833160"/>
                <a:gd name="connsiteX352" fmla="*/ 195694 w 1912672"/>
                <a:gd name="connsiteY352" fmla="*/ 3184474 h 3833160"/>
                <a:gd name="connsiteX353" fmla="*/ 144902 w 1912672"/>
                <a:gd name="connsiteY353" fmla="*/ 3193577 h 3833160"/>
                <a:gd name="connsiteX354" fmla="*/ 95992 w 1912672"/>
                <a:gd name="connsiteY354" fmla="*/ 3206125 h 3833160"/>
                <a:gd name="connsiteX355" fmla="*/ 49213 w 1912672"/>
                <a:gd name="connsiteY355" fmla="*/ 3218744 h 3833160"/>
                <a:gd name="connsiteX356" fmla="*/ 6365 w 1912672"/>
                <a:gd name="connsiteY356" fmla="*/ 3233010 h 3833160"/>
                <a:gd name="connsiteX357" fmla="*/ 0 w 1912672"/>
                <a:gd name="connsiteY357" fmla="*/ 3227433 h 3833160"/>
                <a:gd name="connsiteX358" fmla="*/ 3076 w 1912672"/>
                <a:gd name="connsiteY358" fmla="*/ 3224737 h 3833160"/>
                <a:gd name="connsiteX359" fmla="*/ 43018 w 1912672"/>
                <a:gd name="connsiteY359" fmla="*/ 3207924 h 3833160"/>
                <a:gd name="connsiteX360" fmla="*/ 85231 w 1912672"/>
                <a:gd name="connsiteY360" fmla="*/ 3191304 h 3833160"/>
                <a:gd name="connsiteX361" fmla="*/ 127386 w 1912672"/>
                <a:gd name="connsiteY361" fmla="*/ 3176431 h 3833160"/>
                <a:gd name="connsiteX362" fmla="*/ 168655 w 1912672"/>
                <a:gd name="connsiteY362" fmla="*/ 3162578 h 3833160"/>
                <a:gd name="connsiteX363" fmla="*/ 209793 w 1912672"/>
                <a:gd name="connsiteY363" fmla="*/ 3149808 h 3833160"/>
                <a:gd name="connsiteX364" fmla="*/ 250713 w 1912672"/>
                <a:gd name="connsiteY364" fmla="*/ 3140141 h 3833160"/>
                <a:gd name="connsiteX365" fmla="*/ 291298 w 1912672"/>
                <a:gd name="connsiteY365" fmla="*/ 3131978 h 3833160"/>
                <a:gd name="connsiteX366" fmla="*/ 333154 w 1912672"/>
                <a:gd name="connsiteY366" fmla="*/ 3128523 h 3833160"/>
                <a:gd name="connsiteX367" fmla="*/ 375359 w 1912672"/>
                <a:gd name="connsiteY367" fmla="*/ 3125974 h 3833160"/>
                <a:gd name="connsiteX368" fmla="*/ 416751 w 1912672"/>
                <a:gd name="connsiteY368" fmla="*/ 3130200 h 3833160"/>
                <a:gd name="connsiteX369" fmla="*/ 459928 w 1912672"/>
                <a:gd name="connsiteY369" fmla="*/ 3138683 h 3833160"/>
                <a:gd name="connsiteX370" fmla="*/ 504268 w 1912672"/>
                <a:gd name="connsiteY370" fmla="*/ 3151481 h 3833160"/>
                <a:gd name="connsiteX371" fmla="*/ 546509 w 1912672"/>
                <a:gd name="connsiteY371" fmla="*/ 3169029 h 3833160"/>
                <a:gd name="connsiteX372" fmla="*/ 591005 w 1912672"/>
                <a:gd name="connsiteY372" fmla="*/ 3194544 h 3833160"/>
                <a:gd name="connsiteX373" fmla="*/ 643386 w 1912672"/>
                <a:gd name="connsiteY373" fmla="*/ 3146702 h 3833160"/>
                <a:gd name="connsiteX374" fmla="*/ 689192 w 1912672"/>
                <a:gd name="connsiteY374" fmla="*/ 3097589 h 3833160"/>
                <a:gd name="connsiteX375" fmla="*/ 728837 w 1912672"/>
                <a:gd name="connsiteY375" fmla="*/ 3047570 h 3833160"/>
                <a:gd name="connsiteX376" fmla="*/ 763151 w 1912672"/>
                <a:gd name="connsiteY376" fmla="*/ 2997373 h 3833160"/>
                <a:gd name="connsiteX377" fmla="*/ 792509 w 1912672"/>
                <a:gd name="connsiteY377" fmla="*/ 2946426 h 3833160"/>
                <a:gd name="connsiteX378" fmla="*/ 818742 w 1912672"/>
                <a:gd name="connsiteY378" fmla="*/ 2896035 h 3833160"/>
                <a:gd name="connsiteX379" fmla="*/ 840539 w 1912672"/>
                <a:gd name="connsiteY379" fmla="*/ 2845651 h 3833160"/>
                <a:gd name="connsiteX380" fmla="*/ 868659 w 1912672"/>
                <a:gd name="connsiteY380" fmla="*/ 2777611 h 3833160"/>
                <a:gd name="connsiteX381" fmla="*/ 886079 w 1912672"/>
                <a:gd name="connsiteY381" fmla="*/ 2678806 h 3833160"/>
                <a:gd name="connsiteX382" fmla="*/ 894665 w 1912672"/>
                <a:gd name="connsiteY382" fmla="*/ 2574247 h 3833160"/>
                <a:gd name="connsiteX383" fmla="*/ 910157 w 1912672"/>
                <a:gd name="connsiteY383" fmla="*/ 2532162 h 3833160"/>
                <a:gd name="connsiteX384" fmla="*/ 923410 w 1912672"/>
                <a:gd name="connsiteY384" fmla="*/ 2485372 h 3833160"/>
                <a:gd name="connsiteX385" fmla="*/ 935916 w 1912672"/>
                <a:gd name="connsiteY385" fmla="*/ 2433353 h 3833160"/>
                <a:gd name="connsiteX386" fmla="*/ 947488 w 1912672"/>
                <a:gd name="connsiteY386" fmla="*/ 2377937 h 3833160"/>
                <a:gd name="connsiteX387" fmla="*/ 956821 w 1912672"/>
                <a:gd name="connsiteY387" fmla="*/ 2318077 h 3833160"/>
                <a:gd name="connsiteX388" fmla="*/ 963914 w 1912672"/>
                <a:gd name="connsiteY388" fmla="*/ 2257171 h 3833160"/>
                <a:gd name="connsiteX389" fmla="*/ 970820 w 1912672"/>
                <a:gd name="connsiteY389" fmla="*/ 2193390 h 3833160"/>
                <a:gd name="connsiteX390" fmla="*/ 975486 w 1912672"/>
                <a:gd name="connsiteY390" fmla="*/ 2128825 h 3833160"/>
                <a:gd name="connsiteX391" fmla="*/ 979406 w 1912672"/>
                <a:gd name="connsiteY391" fmla="*/ 2061646 h 3833160"/>
                <a:gd name="connsiteX392" fmla="*/ 979406 w 1912672"/>
                <a:gd name="connsiteY392" fmla="*/ 1995512 h 3833160"/>
                <a:gd name="connsiteX393" fmla="*/ 979406 w 1912672"/>
                <a:gd name="connsiteY393" fmla="*/ 1930162 h 3833160"/>
                <a:gd name="connsiteX394" fmla="*/ 975486 w 1912672"/>
                <a:gd name="connsiteY394" fmla="*/ 1864552 h 3833160"/>
                <a:gd name="connsiteX395" fmla="*/ 970073 w 1912672"/>
                <a:gd name="connsiteY395" fmla="*/ 1801555 h 3833160"/>
                <a:gd name="connsiteX396" fmla="*/ 963167 w 1912672"/>
                <a:gd name="connsiteY396" fmla="*/ 1740126 h 3833160"/>
                <a:gd name="connsiteX397" fmla="*/ 952901 w 1912672"/>
                <a:gd name="connsiteY397" fmla="*/ 1680789 h 3833160"/>
                <a:gd name="connsiteX398" fmla="*/ 938902 w 1912672"/>
                <a:gd name="connsiteY398" fmla="*/ 1625634 h 3833160"/>
                <a:gd name="connsiteX399" fmla="*/ 923410 w 1912672"/>
                <a:gd name="connsiteY399" fmla="*/ 1573354 h 3833160"/>
                <a:gd name="connsiteX400" fmla="*/ 904744 w 1912672"/>
                <a:gd name="connsiteY400" fmla="*/ 1526564 h 3833160"/>
                <a:gd name="connsiteX401" fmla="*/ 883839 w 1912672"/>
                <a:gd name="connsiteY401" fmla="*/ 1485263 h 3833160"/>
                <a:gd name="connsiteX402" fmla="*/ 859574 w 1912672"/>
                <a:gd name="connsiteY402" fmla="*/ 1448667 h 3833160"/>
                <a:gd name="connsiteX403" fmla="*/ 832510 w 1912672"/>
                <a:gd name="connsiteY403" fmla="*/ 1419129 h 3833160"/>
                <a:gd name="connsiteX404" fmla="*/ 801338 w 1912672"/>
                <a:gd name="connsiteY404" fmla="*/ 1396649 h 3833160"/>
                <a:gd name="connsiteX405" fmla="*/ 774834 w 1912672"/>
                <a:gd name="connsiteY405" fmla="*/ 1383318 h 3833160"/>
                <a:gd name="connsiteX406" fmla="*/ 745342 w 1912672"/>
                <a:gd name="connsiteY406" fmla="*/ 1377829 h 3833160"/>
                <a:gd name="connsiteX407" fmla="*/ 714918 w 1912672"/>
                <a:gd name="connsiteY407" fmla="*/ 1377829 h 3833160"/>
                <a:gd name="connsiteX408" fmla="*/ 683187 w 1912672"/>
                <a:gd name="connsiteY408" fmla="*/ 1381750 h 3833160"/>
                <a:gd name="connsiteX409" fmla="*/ 652016 w 1912672"/>
                <a:gd name="connsiteY409" fmla="*/ 1388023 h 3833160"/>
                <a:gd name="connsiteX410" fmla="*/ 620845 w 1912672"/>
                <a:gd name="connsiteY410" fmla="*/ 1396649 h 3833160"/>
                <a:gd name="connsiteX411" fmla="*/ 589860 w 1912672"/>
                <a:gd name="connsiteY411" fmla="*/ 1403446 h 3833160"/>
                <a:gd name="connsiteX412" fmla="*/ 559436 w 1912672"/>
                <a:gd name="connsiteY412" fmla="*/ 1410503 h 3833160"/>
                <a:gd name="connsiteX413" fmla="*/ 531438 w 1912672"/>
                <a:gd name="connsiteY413" fmla="*/ 1414424 h 3833160"/>
                <a:gd name="connsiteX414" fmla="*/ 467602 w 1912672"/>
                <a:gd name="connsiteY414" fmla="*/ 1417561 h 3833160"/>
                <a:gd name="connsiteX415" fmla="*/ 405447 w 1912672"/>
                <a:gd name="connsiteY415" fmla="*/ 1414424 h 3833160"/>
                <a:gd name="connsiteX416" fmla="*/ 347958 w 1912672"/>
                <a:gd name="connsiteY416" fmla="*/ 1407367 h 3833160"/>
                <a:gd name="connsiteX417" fmla="*/ 292708 w 1912672"/>
                <a:gd name="connsiteY417" fmla="*/ 1397433 h 3833160"/>
                <a:gd name="connsiteX418" fmla="*/ 238952 w 1912672"/>
                <a:gd name="connsiteY418" fmla="*/ 1384886 h 3833160"/>
                <a:gd name="connsiteX419" fmla="*/ 187622 w 1912672"/>
                <a:gd name="connsiteY419" fmla="*/ 1372339 h 3833160"/>
                <a:gd name="connsiteX420" fmla="*/ 139466 w 1912672"/>
                <a:gd name="connsiteY420" fmla="*/ 1358485 h 3833160"/>
                <a:gd name="connsiteX421" fmla="*/ 142639 w 1912672"/>
                <a:gd name="connsiteY421" fmla="*/ 1342801 h 3833160"/>
                <a:gd name="connsiteX422" fmla="*/ 208714 w 1912672"/>
                <a:gd name="connsiteY422" fmla="*/ 1352212 h 3833160"/>
                <a:gd name="connsiteX423" fmla="*/ 274043 w 1912672"/>
                <a:gd name="connsiteY423" fmla="*/ 1358485 h 3833160"/>
                <a:gd name="connsiteX424" fmla="*/ 337878 w 1912672"/>
                <a:gd name="connsiteY424" fmla="*/ 1360838 h 3833160"/>
                <a:gd name="connsiteX425" fmla="*/ 400034 w 1912672"/>
                <a:gd name="connsiteY425" fmla="*/ 1358485 h 3833160"/>
                <a:gd name="connsiteX426" fmla="*/ 460696 w 1912672"/>
                <a:gd name="connsiteY426" fmla="*/ 1349859 h 3833160"/>
                <a:gd name="connsiteX427" fmla="*/ 519865 w 1912672"/>
                <a:gd name="connsiteY427" fmla="*/ 1336528 h 3833160"/>
                <a:gd name="connsiteX428" fmla="*/ 576608 w 1912672"/>
                <a:gd name="connsiteY428" fmla="*/ 1318753 h 3833160"/>
                <a:gd name="connsiteX429" fmla="*/ 630177 w 1912672"/>
                <a:gd name="connsiteY429" fmla="*/ 1292874 h 3833160"/>
                <a:gd name="connsiteX430" fmla="*/ 699426 w 1912672"/>
                <a:gd name="connsiteY430" fmla="*/ 1258631 h 3833160"/>
                <a:gd name="connsiteX431" fmla="*/ 572688 w 1912672"/>
                <a:gd name="connsiteY431" fmla="*/ 1147276 h 3833160"/>
                <a:gd name="connsiteX432" fmla="*/ 459203 w 1912672"/>
                <a:gd name="connsiteY432" fmla="*/ 1022589 h 3833160"/>
                <a:gd name="connsiteX433" fmla="*/ 396861 w 1912672"/>
                <a:gd name="connsiteY433" fmla="*/ 1029647 h 3833160"/>
                <a:gd name="connsiteX434" fmla="*/ 336198 w 1912672"/>
                <a:gd name="connsiteY434" fmla="*/ 1029647 h 3833160"/>
                <a:gd name="connsiteX435" fmla="*/ 280949 w 1912672"/>
                <a:gd name="connsiteY435" fmla="*/ 1022589 h 3833160"/>
                <a:gd name="connsiteX436" fmla="*/ 228873 w 1912672"/>
                <a:gd name="connsiteY436" fmla="*/ 1007951 h 3833160"/>
                <a:gd name="connsiteX437" fmla="*/ 180716 w 1912672"/>
                <a:gd name="connsiteY437" fmla="*/ 986777 h 3833160"/>
                <a:gd name="connsiteX438" fmla="*/ 138719 w 1912672"/>
                <a:gd name="connsiteY438" fmla="*/ 960376 h 3833160"/>
                <a:gd name="connsiteX439" fmla="*/ 101389 w 1912672"/>
                <a:gd name="connsiteY439" fmla="*/ 927701 h 3833160"/>
                <a:gd name="connsiteX440" fmla="*/ 70218 w 1912672"/>
                <a:gd name="connsiteY440" fmla="*/ 889537 h 3833160"/>
                <a:gd name="connsiteX441" fmla="*/ 46139 w 1912672"/>
                <a:gd name="connsiteY441" fmla="*/ 848236 h 3833160"/>
                <a:gd name="connsiteX442" fmla="*/ 49312 w 1912672"/>
                <a:gd name="connsiteY442" fmla="*/ 841179 h 3833160"/>
                <a:gd name="connsiteX443" fmla="*/ 59392 w 1912672"/>
                <a:gd name="connsiteY443" fmla="*/ 848236 h 3833160"/>
                <a:gd name="connsiteX444" fmla="*/ 71897 w 1912672"/>
                <a:gd name="connsiteY444" fmla="*/ 875422 h 3833160"/>
                <a:gd name="connsiteX445" fmla="*/ 92056 w 1912672"/>
                <a:gd name="connsiteY445" fmla="*/ 898948 h 3833160"/>
                <a:gd name="connsiteX446" fmla="*/ 116881 w 1912672"/>
                <a:gd name="connsiteY446" fmla="*/ 922212 h 3833160"/>
                <a:gd name="connsiteX447" fmla="*/ 146559 w 1912672"/>
                <a:gd name="connsiteY447" fmla="*/ 940248 h 3833160"/>
                <a:gd name="connsiteX448" fmla="*/ 180716 w 1912672"/>
                <a:gd name="connsiteY448" fmla="*/ 955671 h 3833160"/>
                <a:gd name="connsiteX449" fmla="*/ 216554 w 1912672"/>
                <a:gd name="connsiteY449" fmla="*/ 967434 h 3833160"/>
                <a:gd name="connsiteX450" fmla="*/ 254631 w 1912672"/>
                <a:gd name="connsiteY450" fmla="*/ 974492 h 3833160"/>
                <a:gd name="connsiteX451" fmla="*/ 294201 w 1912672"/>
                <a:gd name="connsiteY451" fmla="*/ 976844 h 3833160"/>
                <a:gd name="connsiteX452" fmla="*/ 332279 w 1912672"/>
                <a:gd name="connsiteY452" fmla="*/ 976060 h 3833160"/>
                <a:gd name="connsiteX453" fmla="*/ 353371 w 1912672"/>
                <a:gd name="connsiteY453" fmla="*/ 972923 h 3833160"/>
                <a:gd name="connsiteX454" fmla="*/ 372036 w 1912672"/>
                <a:gd name="connsiteY454" fmla="*/ 972923 h 3833160"/>
                <a:gd name="connsiteX455" fmla="*/ 388275 w 1912672"/>
                <a:gd name="connsiteY455" fmla="*/ 969786 h 3833160"/>
                <a:gd name="connsiteX456" fmla="*/ 403954 w 1912672"/>
                <a:gd name="connsiteY456" fmla="*/ 965865 h 3833160"/>
                <a:gd name="connsiteX457" fmla="*/ 417206 w 1912672"/>
                <a:gd name="connsiteY457" fmla="*/ 957239 h 3833160"/>
                <a:gd name="connsiteX458" fmla="*/ 379875 w 1912672"/>
                <a:gd name="connsiteY458" fmla="*/ 886400 h 3833160"/>
                <a:gd name="connsiteX459" fmla="*/ 347958 w 1912672"/>
                <a:gd name="connsiteY459" fmla="*/ 817130 h 3833160"/>
                <a:gd name="connsiteX460" fmla="*/ 317533 w 1912672"/>
                <a:gd name="connsiteY460" fmla="*/ 744723 h 3833160"/>
                <a:gd name="connsiteX461" fmla="*/ 291215 w 1912672"/>
                <a:gd name="connsiteY461" fmla="*/ 669963 h 3833160"/>
                <a:gd name="connsiteX462" fmla="*/ 265457 w 1912672"/>
                <a:gd name="connsiteY462" fmla="*/ 588930 h 3833160"/>
                <a:gd name="connsiteX463" fmla="*/ 241379 w 1912672"/>
                <a:gd name="connsiteY463" fmla="*/ 501623 h 3833160"/>
                <a:gd name="connsiteX464" fmla="*/ 238952 w 1912672"/>
                <a:gd name="connsiteY464" fmla="*/ 485939 h 3833160"/>
                <a:gd name="connsiteX465" fmla="*/ 232793 w 1912672"/>
                <a:gd name="connsiteY465" fmla="*/ 464243 h 3833160"/>
                <a:gd name="connsiteX466" fmla="*/ 228873 w 1912672"/>
                <a:gd name="connsiteY466" fmla="*/ 440194 h 3833160"/>
                <a:gd name="connsiteX467" fmla="*/ 223460 w 1912672"/>
                <a:gd name="connsiteY467" fmla="*/ 415884 h 3833160"/>
                <a:gd name="connsiteX468" fmla="*/ 218794 w 1912672"/>
                <a:gd name="connsiteY468" fmla="*/ 389483 h 3833160"/>
                <a:gd name="connsiteX469" fmla="*/ 217300 w 1912672"/>
                <a:gd name="connsiteY469" fmla="*/ 365173 h 3833160"/>
                <a:gd name="connsiteX470" fmla="*/ 217300 w 1912672"/>
                <a:gd name="connsiteY470" fmla="*/ 342693 h 3833160"/>
                <a:gd name="connsiteX471" fmla="*/ 220287 w 1912672"/>
                <a:gd name="connsiteY471" fmla="*/ 322565 h 3833160"/>
                <a:gd name="connsiteX472" fmla="*/ 225886 w 1912672"/>
                <a:gd name="connsiteY472" fmla="*/ 308450 h 3833160"/>
                <a:gd name="connsiteX473" fmla="*/ 232793 w 1912672"/>
                <a:gd name="connsiteY473" fmla="*/ 311586 h 3833160"/>
                <a:gd name="connsiteX474" fmla="*/ 238952 w 1912672"/>
                <a:gd name="connsiteY474" fmla="*/ 391051 h 3833160"/>
                <a:gd name="connsiteX475" fmla="*/ 252951 w 1912672"/>
                <a:gd name="connsiteY475" fmla="*/ 470516 h 3833160"/>
                <a:gd name="connsiteX476" fmla="*/ 274043 w 1912672"/>
                <a:gd name="connsiteY476" fmla="*/ 548413 h 3833160"/>
                <a:gd name="connsiteX477" fmla="*/ 299614 w 1912672"/>
                <a:gd name="connsiteY477" fmla="*/ 620036 h 3833160"/>
                <a:gd name="connsiteX478" fmla="*/ 327612 w 1912672"/>
                <a:gd name="connsiteY478" fmla="*/ 686954 h 3833160"/>
                <a:gd name="connsiteX479" fmla="*/ 353371 w 1912672"/>
                <a:gd name="connsiteY479" fmla="*/ 730607 h 3833160"/>
                <a:gd name="connsiteX480" fmla="*/ 350197 w 1912672"/>
                <a:gd name="connsiteY480" fmla="*/ 732176 h 3833160"/>
                <a:gd name="connsiteX481" fmla="*/ 350197 w 1912672"/>
                <a:gd name="connsiteY481" fmla="*/ 733744 h 3833160"/>
                <a:gd name="connsiteX482" fmla="*/ 351877 w 1912672"/>
                <a:gd name="connsiteY482" fmla="*/ 735313 h 3833160"/>
                <a:gd name="connsiteX483" fmla="*/ 353371 w 1912672"/>
                <a:gd name="connsiteY483" fmla="*/ 736097 h 3833160"/>
                <a:gd name="connsiteX484" fmla="*/ 356544 w 1912672"/>
                <a:gd name="connsiteY484" fmla="*/ 737665 h 3833160"/>
                <a:gd name="connsiteX485" fmla="*/ 357290 w 1912672"/>
                <a:gd name="connsiteY485" fmla="*/ 740802 h 3833160"/>
                <a:gd name="connsiteX486" fmla="*/ 358784 w 1912672"/>
                <a:gd name="connsiteY486" fmla="*/ 742370 h 3833160"/>
                <a:gd name="connsiteX487" fmla="*/ 360277 w 1912672"/>
                <a:gd name="connsiteY487" fmla="*/ 744723 h 3833160"/>
                <a:gd name="connsiteX488" fmla="*/ 360277 w 1912672"/>
                <a:gd name="connsiteY488" fmla="*/ 743154 h 3833160"/>
                <a:gd name="connsiteX489" fmla="*/ 358784 w 1912672"/>
                <a:gd name="connsiteY489" fmla="*/ 742370 h 3833160"/>
                <a:gd name="connsiteX490" fmla="*/ 353371 w 1912672"/>
                <a:gd name="connsiteY490" fmla="*/ 730607 h 3833160"/>
                <a:gd name="connsiteX491" fmla="*/ 372036 w 1912672"/>
                <a:gd name="connsiteY491" fmla="*/ 716492 h 3833160"/>
                <a:gd name="connsiteX492" fmla="*/ 389955 w 1912672"/>
                <a:gd name="connsiteY492" fmla="*/ 692443 h 3833160"/>
                <a:gd name="connsiteX493" fmla="*/ 406940 w 1912672"/>
                <a:gd name="connsiteY493" fmla="*/ 664474 h 3833160"/>
                <a:gd name="connsiteX494" fmla="*/ 422619 w 1912672"/>
                <a:gd name="connsiteY494" fmla="*/ 630231 h 3833160"/>
                <a:gd name="connsiteX495" fmla="*/ 436618 w 1912672"/>
                <a:gd name="connsiteY495" fmla="*/ 592066 h 3833160"/>
                <a:gd name="connsiteX496" fmla="*/ 449870 w 1912672"/>
                <a:gd name="connsiteY496" fmla="*/ 552334 h 3833160"/>
                <a:gd name="connsiteX497" fmla="*/ 460696 w 1912672"/>
                <a:gd name="connsiteY497" fmla="*/ 511033 h 3833160"/>
                <a:gd name="connsiteX498" fmla="*/ 470776 w 1912672"/>
                <a:gd name="connsiteY498" fmla="*/ 471301 h 3833160"/>
                <a:gd name="connsiteX499" fmla="*/ 479362 w 1912672"/>
                <a:gd name="connsiteY499" fmla="*/ 433136 h 3833160"/>
                <a:gd name="connsiteX500" fmla="*/ 480855 w 1912672"/>
                <a:gd name="connsiteY500" fmla="*/ 484370 h 3833160"/>
                <a:gd name="connsiteX501" fmla="*/ 479362 w 1912672"/>
                <a:gd name="connsiteY501" fmla="*/ 531161 h 3833160"/>
                <a:gd name="connsiteX502" fmla="*/ 472269 w 1912672"/>
                <a:gd name="connsiteY502" fmla="*/ 574814 h 3833160"/>
                <a:gd name="connsiteX503" fmla="*/ 462189 w 1912672"/>
                <a:gd name="connsiteY503" fmla="*/ 618468 h 3833160"/>
                <a:gd name="connsiteX504" fmla="*/ 448190 w 1912672"/>
                <a:gd name="connsiteY504" fmla="*/ 659769 h 3833160"/>
                <a:gd name="connsiteX505" fmla="*/ 428032 w 1912672"/>
                <a:gd name="connsiteY505" fmla="*/ 701069 h 3833160"/>
                <a:gd name="connsiteX506" fmla="*/ 381369 w 1912672"/>
                <a:gd name="connsiteY506" fmla="*/ 791252 h 3833160"/>
                <a:gd name="connsiteX507" fmla="*/ 429525 w 1912672"/>
                <a:gd name="connsiteY507" fmla="*/ 863920 h 3833160"/>
                <a:gd name="connsiteX508" fmla="*/ 481601 w 1912672"/>
                <a:gd name="connsiteY508" fmla="*/ 931622 h 3833160"/>
                <a:gd name="connsiteX509" fmla="*/ 538531 w 1912672"/>
                <a:gd name="connsiteY509" fmla="*/ 995403 h 3833160"/>
                <a:gd name="connsiteX510" fmla="*/ 599193 w 1912672"/>
                <a:gd name="connsiteY510" fmla="*/ 1053957 h 3833160"/>
                <a:gd name="connsiteX511" fmla="*/ 816831 w 1912672"/>
                <a:gd name="connsiteY511" fmla="*/ 1205045 h 3833160"/>
                <a:gd name="connsiteX512" fmla="*/ 823924 w 1912672"/>
                <a:gd name="connsiteY512" fmla="*/ 1199555 h 3833160"/>
                <a:gd name="connsiteX513" fmla="*/ 806005 w 1912672"/>
                <a:gd name="connsiteY513" fmla="*/ 1132637 h 3833160"/>
                <a:gd name="connsiteX514" fmla="*/ 792006 w 1912672"/>
                <a:gd name="connsiteY514" fmla="*/ 1060753 h 3833160"/>
                <a:gd name="connsiteX515" fmla="*/ 780247 w 1912672"/>
                <a:gd name="connsiteY515" fmla="*/ 982856 h 3833160"/>
                <a:gd name="connsiteX516" fmla="*/ 774834 w 1912672"/>
                <a:gd name="connsiteY516" fmla="*/ 903391 h 3833160"/>
                <a:gd name="connsiteX517" fmla="*/ 770167 w 1912672"/>
                <a:gd name="connsiteY517" fmla="*/ 820267 h 3833160"/>
                <a:gd name="connsiteX518" fmla="*/ 770167 w 1912672"/>
                <a:gd name="connsiteY518" fmla="*/ 735313 h 3833160"/>
                <a:gd name="connsiteX519" fmla="*/ 773340 w 1912672"/>
                <a:gd name="connsiteY519" fmla="*/ 649574 h 3833160"/>
                <a:gd name="connsiteX520" fmla="*/ 780247 w 1912672"/>
                <a:gd name="connsiteY520" fmla="*/ 564620 h 3833160"/>
                <a:gd name="connsiteX521" fmla="*/ 790513 w 1912672"/>
                <a:gd name="connsiteY521" fmla="*/ 479927 h 3833160"/>
                <a:gd name="connsiteX522" fmla="*/ 801338 w 1912672"/>
                <a:gd name="connsiteY522" fmla="*/ 398109 h 3833160"/>
                <a:gd name="connsiteX523" fmla="*/ 816831 w 1912672"/>
                <a:gd name="connsiteY523" fmla="*/ 318644 h 3833160"/>
                <a:gd name="connsiteX524" fmla="*/ 835496 w 1912672"/>
                <a:gd name="connsiteY524" fmla="*/ 243884 h 3833160"/>
                <a:gd name="connsiteX525" fmla="*/ 854908 w 1912672"/>
                <a:gd name="connsiteY525" fmla="*/ 173046 h 3833160"/>
                <a:gd name="connsiteX526" fmla="*/ 877493 w 1912672"/>
                <a:gd name="connsiteY526" fmla="*/ 109003 h 3833160"/>
                <a:gd name="connsiteX527" fmla="*/ 901571 w 1912672"/>
                <a:gd name="connsiteY527" fmla="*/ 50711 h 3833160"/>
                <a:gd name="connsiteX528" fmla="*/ 930503 w 1912672"/>
                <a:gd name="connsiteY528" fmla="*/ 0 h 3833160"/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80266 w 1912672"/>
                <a:gd name="connsiteY198" fmla="*/ 2953171 h 3833160"/>
                <a:gd name="connsiteX199" fmla="*/ 1207679 w 1912672"/>
                <a:gd name="connsiteY199" fmla="*/ 2969405 h 3833160"/>
                <a:gd name="connsiteX200" fmla="*/ 1234848 w 1912672"/>
                <a:gd name="connsiteY200" fmla="*/ 2985127 h 3833160"/>
                <a:gd name="connsiteX201" fmla="*/ 1258166 w 1912672"/>
                <a:gd name="connsiteY201" fmla="*/ 3001068 h 3833160"/>
                <a:gd name="connsiteX202" fmla="*/ 1307538 w 1912672"/>
                <a:gd name="connsiteY202" fmla="*/ 3040740 h 3833160"/>
                <a:gd name="connsiteX203" fmla="*/ 1351565 w 1912672"/>
                <a:gd name="connsiteY203" fmla="*/ 3082914 h 3833160"/>
                <a:gd name="connsiteX204" fmla="*/ 1389568 w 1912672"/>
                <a:gd name="connsiteY204" fmla="*/ 3124303 h 3833160"/>
                <a:gd name="connsiteX205" fmla="*/ 1424031 w 1912672"/>
                <a:gd name="connsiteY205" fmla="*/ 3165885 h 3833160"/>
                <a:gd name="connsiteX206" fmla="*/ 1455679 w 1912672"/>
                <a:gd name="connsiteY206" fmla="*/ 3207993 h 3833160"/>
                <a:gd name="connsiteX207" fmla="*/ 1485527 w 1912672"/>
                <a:gd name="connsiteY207" fmla="*/ 3248526 h 3833160"/>
                <a:gd name="connsiteX208" fmla="*/ 1512168 w 1912672"/>
                <a:gd name="connsiteY208" fmla="*/ 3287746 h 3833160"/>
                <a:gd name="connsiteX209" fmla="*/ 1499563 w 1912672"/>
                <a:gd name="connsiteY209" fmla="*/ 3294670 h 3833160"/>
                <a:gd name="connsiteX210" fmla="*/ 1456733 w 1912672"/>
                <a:gd name="connsiteY210" fmla="*/ 3246355 h 3833160"/>
                <a:gd name="connsiteX211" fmla="*/ 1412405 w 1912672"/>
                <a:gd name="connsiteY211" fmla="*/ 3200323 h 3833160"/>
                <a:gd name="connsiteX212" fmla="*/ 1366622 w 1912672"/>
                <a:gd name="connsiteY212" fmla="*/ 3157506 h 3833160"/>
                <a:gd name="connsiteX213" fmla="*/ 1319006 w 1912672"/>
                <a:gd name="connsiteY213" fmla="*/ 3118477 h 3833160"/>
                <a:gd name="connsiteX214" fmla="*/ 1268398 w 1912672"/>
                <a:gd name="connsiteY214" fmla="*/ 3084012 h 3833160"/>
                <a:gd name="connsiteX215" fmla="*/ 1215820 w 1912672"/>
                <a:gd name="connsiteY215" fmla="*/ 3053212 h 3833160"/>
                <a:gd name="connsiteX216" fmla="*/ 1162136 w 1912672"/>
                <a:gd name="connsiteY216" fmla="*/ 3026534 h 3833160"/>
                <a:gd name="connsiteX217" fmla="*/ 1105505 w 1912672"/>
                <a:gd name="connsiteY217" fmla="*/ 3006561 h 3833160"/>
                <a:gd name="connsiteX218" fmla="*/ 1052936 w 1912672"/>
                <a:gd name="connsiteY218" fmla="*/ 3127318 h 3833160"/>
                <a:gd name="connsiteX219" fmla="*/ 1055550 w 1912672"/>
                <a:gd name="connsiteY219" fmla="*/ 3272471 h 3833160"/>
                <a:gd name="connsiteX220" fmla="*/ 1106379 w 1912672"/>
                <a:gd name="connsiteY220" fmla="*/ 3308927 h 3833160"/>
                <a:gd name="connsiteX221" fmla="*/ 1151347 w 1912672"/>
                <a:gd name="connsiteY221" fmla="*/ 3348334 h 3833160"/>
                <a:gd name="connsiteX222" fmla="*/ 1187691 w 1912672"/>
                <a:gd name="connsiteY222" fmla="*/ 3388268 h 3833160"/>
                <a:gd name="connsiteX223" fmla="*/ 1216725 w 1912672"/>
                <a:gd name="connsiteY223" fmla="*/ 3430484 h 3833160"/>
                <a:gd name="connsiteX224" fmla="*/ 1238582 w 1912672"/>
                <a:gd name="connsiteY224" fmla="*/ 3473897 h 3833160"/>
                <a:gd name="connsiteX225" fmla="*/ 1252456 w 1912672"/>
                <a:gd name="connsiteY225" fmla="*/ 3516304 h 3833160"/>
                <a:gd name="connsiteX226" fmla="*/ 1258768 w 1912672"/>
                <a:gd name="connsiteY226" fmla="*/ 3559273 h 3833160"/>
                <a:gd name="connsiteX227" fmla="*/ 1256926 w 1912672"/>
                <a:gd name="connsiteY227" fmla="*/ 3601386 h 3833160"/>
                <a:gd name="connsiteX228" fmla="*/ 1247774 w 1912672"/>
                <a:gd name="connsiteY228" fmla="*/ 3640689 h 3833160"/>
                <a:gd name="connsiteX229" fmla="*/ 1240808 w 1912672"/>
                <a:gd name="connsiteY229" fmla="*/ 3642671 h 3833160"/>
                <a:gd name="connsiteX230" fmla="*/ 1237950 w 1912672"/>
                <a:gd name="connsiteY230" fmla="*/ 3632080 h 3833160"/>
                <a:gd name="connsiteX231" fmla="*/ 1246452 w 1912672"/>
                <a:gd name="connsiteY231" fmla="*/ 3608381 h 3833160"/>
                <a:gd name="connsiteX232" fmla="*/ 1246889 w 1912672"/>
                <a:gd name="connsiteY232" fmla="*/ 3581808 h 3833160"/>
                <a:gd name="connsiteX233" fmla="*/ 1243694 w 1912672"/>
                <a:gd name="connsiteY233" fmla="*/ 3552354 h 3833160"/>
                <a:gd name="connsiteX234" fmla="*/ 1233485 w 1912672"/>
                <a:gd name="connsiteY234" fmla="*/ 3522742 h 3833160"/>
                <a:gd name="connsiteX235" fmla="*/ 1218246 w 1912672"/>
                <a:gd name="connsiteY235" fmla="*/ 3491717 h 3833160"/>
                <a:gd name="connsiteX236" fmla="*/ 1199371 w 1912672"/>
                <a:gd name="connsiteY236" fmla="*/ 3461697 h 3833160"/>
                <a:gd name="connsiteX237" fmla="*/ 1175758 w 1912672"/>
                <a:gd name="connsiteY237" fmla="*/ 3432919 h 3833160"/>
                <a:gd name="connsiteX238" fmla="*/ 1147962 w 1912672"/>
                <a:gd name="connsiteY238" fmla="*/ 3405866 h 3833160"/>
                <a:gd name="connsiteX239" fmla="*/ 1119222 w 1912672"/>
                <a:gd name="connsiteY239" fmla="*/ 3381579 h 3833160"/>
                <a:gd name="connsiteX240" fmla="*/ 1101535 w 1912672"/>
                <a:gd name="connsiteY240" fmla="*/ 3369675 h 3833160"/>
                <a:gd name="connsiteX241" fmla="*/ 1087698 w 1912672"/>
                <a:gd name="connsiteY241" fmla="*/ 3357550 h 3833160"/>
                <a:gd name="connsiteX242" fmla="*/ 1073608 w 1912672"/>
                <a:gd name="connsiteY242" fmla="*/ 3348798 h 3833160"/>
                <a:gd name="connsiteX243" fmla="*/ 1059423 w 1912672"/>
                <a:gd name="connsiteY243" fmla="*/ 3340859 h 3833160"/>
                <a:gd name="connsiteX244" fmla="*/ 1043960 w 1912672"/>
                <a:gd name="connsiteY244" fmla="*/ 3337192 h 3833160"/>
                <a:gd name="connsiteX245" fmla="*/ 1025322 w 1912672"/>
                <a:gd name="connsiteY245" fmla="*/ 3402025 h 3833160"/>
                <a:gd name="connsiteX246" fmla="*/ 1003697 w 1912672"/>
                <a:gd name="connsiteY246" fmla="*/ 3462443 h 3833160"/>
                <a:gd name="connsiteX247" fmla="*/ 978914 w 1912672"/>
                <a:gd name="connsiteY247" fmla="*/ 3523689 h 3833160"/>
                <a:gd name="connsiteX248" fmla="*/ 949550 w 1912672"/>
                <a:gd name="connsiteY248" fmla="*/ 3583615 h 3833160"/>
                <a:gd name="connsiteX249" fmla="*/ 915669 w 1912672"/>
                <a:gd name="connsiteY249" fmla="*/ 3646771 h 3833160"/>
                <a:gd name="connsiteX250" fmla="*/ 876441 w 1912672"/>
                <a:gd name="connsiteY250" fmla="*/ 3712430 h 3833160"/>
                <a:gd name="connsiteX251" fmla="*/ 867986 w 1912672"/>
                <a:gd name="connsiteY251" fmla="*/ 3722991 h 3833160"/>
                <a:gd name="connsiteX252" fmla="*/ 858368 w 1912672"/>
                <a:gd name="connsiteY252" fmla="*/ 3739422 h 3833160"/>
                <a:gd name="connsiteX253" fmla="*/ 845551 w 1912672"/>
                <a:gd name="connsiteY253" fmla="*/ 3755745 h 3833160"/>
                <a:gd name="connsiteX254" fmla="*/ 833671 w 1912672"/>
                <a:gd name="connsiteY254" fmla="*/ 3773189 h 3833160"/>
                <a:gd name="connsiteX255" fmla="*/ 819871 w 1912672"/>
                <a:gd name="connsiteY255" fmla="*/ 3791345 h 3833160"/>
                <a:gd name="connsiteX256" fmla="*/ 805085 w 1912672"/>
                <a:gd name="connsiteY256" fmla="*/ 3806242 h 3833160"/>
                <a:gd name="connsiteX257" fmla="*/ 790388 w 1912672"/>
                <a:gd name="connsiteY257" fmla="*/ 3819121 h 3833160"/>
                <a:gd name="connsiteX258" fmla="*/ 775016 w 1912672"/>
                <a:gd name="connsiteY258" fmla="*/ 3828711 h 3833160"/>
                <a:gd name="connsiteX259" fmla="*/ 761637 w 1912672"/>
                <a:gd name="connsiteY259" fmla="*/ 3833160 h 3833160"/>
                <a:gd name="connsiteX260" fmla="*/ 758567 w 1912672"/>
                <a:gd name="connsiteY260" fmla="*/ 3826878 h 3833160"/>
                <a:gd name="connsiteX261" fmla="*/ 805952 w 1912672"/>
                <a:gd name="connsiteY261" fmla="*/ 3777351 h 3833160"/>
                <a:gd name="connsiteX262" fmla="*/ 847525 w 1912672"/>
                <a:gd name="connsiteY262" fmla="*/ 3722733 h 3833160"/>
                <a:gd name="connsiteX263" fmla="*/ 882815 w 1912672"/>
                <a:gd name="connsiteY263" fmla="*/ 3664405 h 3833160"/>
                <a:gd name="connsiteX264" fmla="*/ 910683 w 1912672"/>
                <a:gd name="connsiteY264" fmla="*/ 3606761 h 3833160"/>
                <a:gd name="connsiteX265" fmla="*/ 933675 w 1912672"/>
                <a:gd name="connsiteY265" fmla="*/ 3550236 h 3833160"/>
                <a:gd name="connsiteX266" fmla="*/ 943120 w 1912672"/>
                <a:gd name="connsiteY266" fmla="*/ 3508495 h 3833160"/>
                <a:gd name="connsiteX267" fmla="*/ 946497 w 1912672"/>
                <a:gd name="connsiteY267" fmla="*/ 3509658 h 3833160"/>
                <a:gd name="connsiteX268" fmla="*/ 947522 w 1912672"/>
                <a:gd name="connsiteY268" fmla="*/ 3508759 h 3833160"/>
                <a:gd name="connsiteX269" fmla="*/ 947302 w 1912672"/>
                <a:gd name="connsiteY269" fmla="*/ 3506770 h 3833160"/>
                <a:gd name="connsiteX270" fmla="*/ 946709 w 1912672"/>
                <a:gd name="connsiteY270" fmla="*/ 3505350 h 3833160"/>
                <a:gd name="connsiteX271" fmla="*/ 945381 w 1912672"/>
                <a:gd name="connsiteY271" fmla="*/ 3502390 h 3833160"/>
                <a:gd name="connsiteX272" fmla="*/ 946879 w 1912672"/>
                <a:gd name="connsiteY272" fmla="*/ 3500109 h 3833160"/>
                <a:gd name="connsiteX273" fmla="*/ 946796 w 1912672"/>
                <a:gd name="connsiteY273" fmla="*/ 3498240 h 3833160"/>
                <a:gd name="connsiteX274" fmla="*/ 947228 w 1912672"/>
                <a:gd name="connsiteY274" fmla="*/ 3495922 h 3833160"/>
                <a:gd name="connsiteX275" fmla="*/ 946202 w 1912672"/>
                <a:gd name="connsiteY275" fmla="*/ 3496821 h 3833160"/>
                <a:gd name="connsiteX276" fmla="*/ 946796 w 1912672"/>
                <a:gd name="connsiteY276" fmla="*/ 3498240 h 3833160"/>
                <a:gd name="connsiteX277" fmla="*/ 943120 w 1912672"/>
                <a:gd name="connsiteY277" fmla="*/ 3508495 h 3833160"/>
                <a:gd name="connsiteX278" fmla="*/ 920055 w 1912672"/>
                <a:gd name="connsiteY278" fmla="*/ 3504456 h 3833160"/>
                <a:gd name="connsiteX279" fmla="*/ 891050 w 1912672"/>
                <a:gd name="connsiteY279" fmla="*/ 3506594 h 3833160"/>
                <a:gd name="connsiteX280" fmla="*/ 860172 w 1912672"/>
                <a:gd name="connsiteY280" fmla="*/ 3511582 h 3833160"/>
                <a:gd name="connsiteX281" fmla="*/ 826163 w 1912672"/>
                <a:gd name="connsiteY281" fmla="*/ 3521016 h 3833160"/>
                <a:gd name="connsiteX282" fmla="*/ 790835 w 1912672"/>
                <a:gd name="connsiteY282" fmla="*/ 3533785 h 3833160"/>
                <a:gd name="connsiteX283" fmla="*/ 755037 w 1912672"/>
                <a:gd name="connsiteY283" fmla="*/ 3547939 h 3833160"/>
                <a:gd name="connsiteX284" fmla="*/ 720010 w 1912672"/>
                <a:gd name="connsiteY284" fmla="*/ 3564567 h 3833160"/>
                <a:gd name="connsiteX285" fmla="*/ 686563 w 1912672"/>
                <a:gd name="connsiteY285" fmla="*/ 3580781 h 3833160"/>
                <a:gd name="connsiteX286" fmla="*/ 655247 w 1912672"/>
                <a:gd name="connsiteY286" fmla="*/ 3597068 h 3833160"/>
                <a:gd name="connsiteX287" fmla="*/ 687635 w 1912672"/>
                <a:gd name="connsiteY287" fmla="*/ 3566747 h 3833160"/>
                <a:gd name="connsiteX288" fmla="*/ 719332 w 1912672"/>
                <a:gd name="connsiteY288" fmla="*/ 3540910 h 3833160"/>
                <a:gd name="connsiteX289" fmla="*/ 753129 w 1912672"/>
                <a:gd name="connsiteY289" fmla="*/ 3520510 h 3833160"/>
                <a:gd name="connsiteX290" fmla="*/ 789139 w 1912672"/>
                <a:gd name="connsiteY290" fmla="*/ 3502048 h 3833160"/>
                <a:gd name="connsiteX291" fmla="*/ 826517 w 1912672"/>
                <a:gd name="connsiteY291" fmla="*/ 3487482 h 3833160"/>
                <a:gd name="connsiteX292" fmla="*/ 868462 w 1912672"/>
                <a:gd name="connsiteY292" fmla="*/ 3476916 h 3833160"/>
                <a:gd name="connsiteX293" fmla="*/ 962011 w 1912672"/>
                <a:gd name="connsiteY293" fmla="*/ 3455565 h 3833160"/>
                <a:gd name="connsiteX294" fmla="*/ 973820 w 1912672"/>
                <a:gd name="connsiteY294" fmla="*/ 3382651 h 3833160"/>
                <a:gd name="connsiteX295" fmla="*/ 979476 w 1912672"/>
                <a:gd name="connsiteY295" fmla="*/ 3310035 h 3833160"/>
                <a:gd name="connsiteX296" fmla="*/ 978970 w 1912672"/>
                <a:gd name="connsiteY296" fmla="*/ 3236513 h 3833160"/>
                <a:gd name="connsiteX297" fmla="*/ 972281 w 1912672"/>
                <a:gd name="connsiteY297" fmla="*/ 3163562 h 3833160"/>
                <a:gd name="connsiteX298" fmla="*/ 909718 w 1912672"/>
                <a:gd name="connsiteY298" fmla="*/ 2935624 h 3833160"/>
                <a:gd name="connsiteX299" fmla="*/ 900871 w 1912672"/>
                <a:gd name="connsiteY299" fmla="*/ 2934162 h 3833160"/>
                <a:gd name="connsiteX300" fmla="*/ 870406 w 1912672"/>
                <a:gd name="connsiteY300" fmla="*/ 2984139 h 3833160"/>
                <a:gd name="connsiteX301" fmla="*/ 833789 w 1912672"/>
                <a:gd name="connsiteY301" fmla="*/ 3034414 h 3833160"/>
                <a:gd name="connsiteX302" fmla="*/ 791581 w 1912672"/>
                <a:gd name="connsiteY302" fmla="*/ 3086679 h 3833160"/>
                <a:gd name="connsiteX303" fmla="*/ 743642 w 1912672"/>
                <a:gd name="connsiteY303" fmla="*/ 3135720 h 3833160"/>
                <a:gd name="connsiteX304" fmla="*/ 692759 w 1912672"/>
                <a:gd name="connsiteY304" fmla="*/ 3186373 h 3833160"/>
                <a:gd name="connsiteX305" fmla="*/ 637219 w 1912672"/>
                <a:gd name="connsiteY305" fmla="*/ 3235043 h 3833160"/>
                <a:gd name="connsiteX306" fmla="*/ 578815 w 1912672"/>
                <a:gd name="connsiteY306" fmla="*/ 3282100 h 3833160"/>
                <a:gd name="connsiteX307" fmla="*/ 518156 w 1912672"/>
                <a:gd name="connsiteY307" fmla="*/ 3326282 h 3833160"/>
                <a:gd name="connsiteX308" fmla="*/ 455177 w 1912672"/>
                <a:gd name="connsiteY308" fmla="*/ 3368134 h 3833160"/>
                <a:gd name="connsiteX309" fmla="*/ 393663 w 1912672"/>
                <a:gd name="connsiteY309" fmla="*/ 3407974 h 3833160"/>
                <a:gd name="connsiteX310" fmla="*/ 330228 w 1912672"/>
                <a:gd name="connsiteY310" fmla="*/ 3443435 h 3833160"/>
                <a:gd name="connsiteX311" fmla="*/ 267517 w 1912672"/>
                <a:gd name="connsiteY311" fmla="*/ 3474139 h 3833160"/>
                <a:gd name="connsiteX312" fmla="*/ 206814 w 1912672"/>
                <a:gd name="connsiteY312" fmla="*/ 3502111 h 3833160"/>
                <a:gd name="connsiteX313" fmla="*/ 148203 w 1912672"/>
                <a:gd name="connsiteY313" fmla="*/ 3524128 h 3833160"/>
                <a:gd name="connsiteX314" fmla="*/ 92246 w 1912672"/>
                <a:gd name="connsiteY314" fmla="*/ 3541882 h 3833160"/>
                <a:gd name="connsiteX315" fmla="*/ 37645 w 1912672"/>
                <a:gd name="connsiteY315" fmla="*/ 3552139 h 3833160"/>
                <a:gd name="connsiteX316" fmla="*/ 48200 w 1912672"/>
                <a:gd name="connsiteY316" fmla="*/ 3547012 h 3833160"/>
                <a:gd name="connsiteX317" fmla="*/ 54777 w 1912672"/>
                <a:gd name="connsiteY317" fmla="*/ 3543191 h 3833160"/>
                <a:gd name="connsiteX318" fmla="*/ 59610 w 1912672"/>
                <a:gd name="connsiteY318" fmla="*/ 3541137 h 3833160"/>
                <a:gd name="connsiteX319" fmla="*/ 61660 w 1912672"/>
                <a:gd name="connsiteY319" fmla="*/ 3539340 h 3833160"/>
                <a:gd name="connsiteX320" fmla="*/ 61441 w 1912672"/>
                <a:gd name="connsiteY320" fmla="*/ 3537351 h 3833160"/>
                <a:gd name="connsiteX321" fmla="*/ 62467 w 1912672"/>
                <a:gd name="connsiteY321" fmla="*/ 3536452 h 3833160"/>
                <a:gd name="connsiteX322" fmla="*/ 61359 w 1912672"/>
                <a:gd name="connsiteY322" fmla="*/ 3535481 h 3833160"/>
                <a:gd name="connsiteX323" fmla="*/ 62897 w 1912672"/>
                <a:gd name="connsiteY323" fmla="*/ 3534134 h 3833160"/>
                <a:gd name="connsiteX324" fmla="*/ 67081 w 1912672"/>
                <a:gd name="connsiteY324" fmla="*/ 3532408 h 3833160"/>
                <a:gd name="connsiteX325" fmla="*/ 72939 w 1912672"/>
                <a:gd name="connsiteY325" fmla="*/ 3529456 h 3833160"/>
                <a:gd name="connsiteX326" fmla="*/ 81778 w 1912672"/>
                <a:gd name="connsiteY326" fmla="*/ 3524622 h 3833160"/>
                <a:gd name="connsiteX327" fmla="*/ 95320 w 1912672"/>
                <a:gd name="connsiteY327" fmla="*/ 3518818 h 3833160"/>
                <a:gd name="connsiteX328" fmla="*/ 114932 w 1912672"/>
                <a:gd name="connsiteY328" fmla="*/ 3510846 h 3833160"/>
                <a:gd name="connsiteX329" fmla="*/ 137312 w 1912672"/>
                <a:gd name="connsiteY329" fmla="*/ 3500207 h 3833160"/>
                <a:gd name="connsiteX330" fmla="*/ 167862 w 1912672"/>
                <a:gd name="connsiteY330" fmla="*/ 3487744 h 3833160"/>
                <a:gd name="connsiteX331" fmla="*/ 204549 w 1912672"/>
                <a:gd name="connsiteY331" fmla="*/ 3472571 h 3833160"/>
                <a:gd name="connsiteX332" fmla="*/ 258382 w 1912672"/>
                <a:gd name="connsiteY332" fmla="*/ 3445767 h 3833160"/>
                <a:gd name="connsiteX333" fmla="*/ 311693 w 1912672"/>
                <a:gd name="connsiteY333" fmla="*/ 3413115 h 3833160"/>
                <a:gd name="connsiteX334" fmla="*/ 364540 w 1912672"/>
                <a:gd name="connsiteY334" fmla="*/ 3377961 h 3833160"/>
                <a:gd name="connsiteX335" fmla="*/ 422506 w 1912672"/>
                <a:gd name="connsiteY335" fmla="*/ 3342200 h 3833160"/>
                <a:gd name="connsiteX336" fmla="*/ 434347 w 1912672"/>
                <a:gd name="connsiteY336" fmla="*/ 3334006 h 3833160"/>
                <a:gd name="connsiteX337" fmla="*/ 451900 w 1912672"/>
                <a:gd name="connsiteY337" fmla="*/ 3321534 h 3833160"/>
                <a:gd name="connsiteX338" fmla="*/ 469893 w 1912672"/>
                <a:gd name="connsiteY338" fmla="*/ 3307950 h 3833160"/>
                <a:gd name="connsiteX339" fmla="*/ 489284 w 1912672"/>
                <a:gd name="connsiteY339" fmla="*/ 3292897 h 3833160"/>
                <a:gd name="connsiteX340" fmla="*/ 508083 w 1912672"/>
                <a:gd name="connsiteY340" fmla="*/ 3276424 h 3833160"/>
                <a:gd name="connsiteX341" fmla="*/ 522649 w 1912672"/>
                <a:gd name="connsiteY341" fmla="*/ 3259537 h 3833160"/>
                <a:gd name="connsiteX342" fmla="*/ 534440 w 1912672"/>
                <a:gd name="connsiteY342" fmla="*/ 3244112 h 3833160"/>
                <a:gd name="connsiteX343" fmla="*/ 539574 w 1912672"/>
                <a:gd name="connsiteY343" fmla="*/ 3230640 h 3833160"/>
                <a:gd name="connsiteX344" fmla="*/ 509849 w 1912672"/>
                <a:gd name="connsiteY344" fmla="*/ 3208187 h 3833160"/>
                <a:gd name="connsiteX345" fmla="*/ 474526 w 1912672"/>
                <a:gd name="connsiteY345" fmla="*/ 3191609 h 3833160"/>
                <a:gd name="connsiteX346" fmla="*/ 435493 w 1912672"/>
                <a:gd name="connsiteY346" fmla="*/ 3180466 h 3833160"/>
                <a:gd name="connsiteX347" fmla="*/ 390471 w 1912672"/>
                <a:gd name="connsiteY347" fmla="*/ 3173359 h 3833160"/>
                <a:gd name="connsiteX348" fmla="*/ 344894 w 1912672"/>
                <a:gd name="connsiteY348" fmla="*/ 3170859 h 3833160"/>
                <a:gd name="connsiteX349" fmla="*/ 295258 w 1912672"/>
                <a:gd name="connsiteY349" fmla="*/ 3172887 h 3833160"/>
                <a:gd name="connsiteX350" fmla="*/ 245329 w 1912672"/>
                <a:gd name="connsiteY350" fmla="*/ 3177354 h 3833160"/>
                <a:gd name="connsiteX351" fmla="*/ 195694 w 1912672"/>
                <a:gd name="connsiteY351" fmla="*/ 3184474 h 3833160"/>
                <a:gd name="connsiteX352" fmla="*/ 144902 w 1912672"/>
                <a:gd name="connsiteY352" fmla="*/ 3193577 h 3833160"/>
                <a:gd name="connsiteX353" fmla="*/ 95992 w 1912672"/>
                <a:gd name="connsiteY353" fmla="*/ 3206125 h 3833160"/>
                <a:gd name="connsiteX354" fmla="*/ 49213 w 1912672"/>
                <a:gd name="connsiteY354" fmla="*/ 3218744 h 3833160"/>
                <a:gd name="connsiteX355" fmla="*/ 6365 w 1912672"/>
                <a:gd name="connsiteY355" fmla="*/ 3233010 h 3833160"/>
                <a:gd name="connsiteX356" fmla="*/ 0 w 1912672"/>
                <a:gd name="connsiteY356" fmla="*/ 3227433 h 3833160"/>
                <a:gd name="connsiteX357" fmla="*/ 3076 w 1912672"/>
                <a:gd name="connsiteY357" fmla="*/ 3224737 h 3833160"/>
                <a:gd name="connsiteX358" fmla="*/ 43018 w 1912672"/>
                <a:gd name="connsiteY358" fmla="*/ 3207924 h 3833160"/>
                <a:gd name="connsiteX359" fmla="*/ 85231 w 1912672"/>
                <a:gd name="connsiteY359" fmla="*/ 3191304 h 3833160"/>
                <a:gd name="connsiteX360" fmla="*/ 127386 w 1912672"/>
                <a:gd name="connsiteY360" fmla="*/ 3176431 h 3833160"/>
                <a:gd name="connsiteX361" fmla="*/ 168655 w 1912672"/>
                <a:gd name="connsiteY361" fmla="*/ 3162578 h 3833160"/>
                <a:gd name="connsiteX362" fmla="*/ 209793 w 1912672"/>
                <a:gd name="connsiteY362" fmla="*/ 3149808 h 3833160"/>
                <a:gd name="connsiteX363" fmla="*/ 250713 w 1912672"/>
                <a:gd name="connsiteY363" fmla="*/ 3140141 h 3833160"/>
                <a:gd name="connsiteX364" fmla="*/ 291298 w 1912672"/>
                <a:gd name="connsiteY364" fmla="*/ 3131978 h 3833160"/>
                <a:gd name="connsiteX365" fmla="*/ 333154 w 1912672"/>
                <a:gd name="connsiteY365" fmla="*/ 3128523 h 3833160"/>
                <a:gd name="connsiteX366" fmla="*/ 375359 w 1912672"/>
                <a:gd name="connsiteY366" fmla="*/ 3125974 h 3833160"/>
                <a:gd name="connsiteX367" fmla="*/ 416751 w 1912672"/>
                <a:gd name="connsiteY367" fmla="*/ 3130200 h 3833160"/>
                <a:gd name="connsiteX368" fmla="*/ 459928 w 1912672"/>
                <a:gd name="connsiteY368" fmla="*/ 3138683 h 3833160"/>
                <a:gd name="connsiteX369" fmla="*/ 504268 w 1912672"/>
                <a:gd name="connsiteY369" fmla="*/ 3151481 h 3833160"/>
                <a:gd name="connsiteX370" fmla="*/ 546509 w 1912672"/>
                <a:gd name="connsiteY370" fmla="*/ 3169029 h 3833160"/>
                <a:gd name="connsiteX371" fmla="*/ 591005 w 1912672"/>
                <a:gd name="connsiteY371" fmla="*/ 3194544 h 3833160"/>
                <a:gd name="connsiteX372" fmla="*/ 643386 w 1912672"/>
                <a:gd name="connsiteY372" fmla="*/ 3146702 h 3833160"/>
                <a:gd name="connsiteX373" fmla="*/ 689192 w 1912672"/>
                <a:gd name="connsiteY373" fmla="*/ 3097589 h 3833160"/>
                <a:gd name="connsiteX374" fmla="*/ 728837 w 1912672"/>
                <a:gd name="connsiteY374" fmla="*/ 3047570 h 3833160"/>
                <a:gd name="connsiteX375" fmla="*/ 763151 w 1912672"/>
                <a:gd name="connsiteY375" fmla="*/ 2997373 h 3833160"/>
                <a:gd name="connsiteX376" fmla="*/ 792509 w 1912672"/>
                <a:gd name="connsiteY376" fmla="*/ 2946426 h 3833160"/>
                <a:gd name="connsiteX377" fmla="*/ 818742 w 1912672"/>
                <a:gd name="connsiteY377" fmla="*/ 2896035 h 3833160"/>
                <a:gd name="connsiteX378" fmla="*/ 840539 w 1912672"/>
                <a:gd name="connsiteY378" fmla="*/ 2845651 h 3833160"/>
                <a:gd name="connsiteX379" fmla="*/ 868659 w 1912672"/>
                <a:gd name="connsiteY379" fmla="*/ 2777611 h 3833160"/>
                <a:gd name="connsiteX380" fmla="*/ 886079 w 1912672"/>
                <a:gd name="connsiteY380" fmla="*/ 2678806 h 3833160"/>
                <a:gd name="connsiteX381" fmla="*/ 894665 w 1912672"/>
                <a:gd name="connsiteY381" fmla="*/ 2574247 h 3833160"/>
                <a:gd name="connsiteX382" fmla="*/ 910157 w 1912672"/>
                <a:gd name="connsiteY382" fmla="*/ 2532162 h 3833160"/>
                <a:gd name="connsiteX383" fmla="*/ 923410 w 1912672"/>
                <a:gd name="connsiteY383" fmla="*/ 2485372 h 3833160"/>
                <a:gd name="connsiteX384" fmla="*/ 935916 w 1912672"/>
                <a:gd name="connsiteY384" fmla="*/ 2433353 h 3833160"/>
                <a:gd name="connsiteX385" fmla="*/ 947488 w 1912672"/>
                <a:gd name="connsiteY385" fmla="*/ 2377937 h 3833160"/>
                <a:gd name="connsiteX386" fmla="*/ 956821 w 1912672"/>
                <a:gd name="connsiteY386" fmla="*/ 2318077 h 3833160"/>
                <a:gd name="connsiteX387" fmla="*/ 963914 w 1912672"/>
                <a:gd name="connsiteY387" fmla="*/ 2257171 h 3833160"/>
                <a:gd name="connsiteX388" fmla="*/ 970820 w 1912672"/>
                <a:gd name="connsiteY388" fmla="*/ 2193390 h 3833160"/>
                <a:gd name="connsiteX389" fmla="*/ 975486 w 1912672"/>
                <a:gd name="connsiteY389" fmla="*/ 2128825 h 3833160"/>
                <a:gd name="connsiteX390" fmla="*/ 979406 w 1912672"/>
                <a:gd name="connsiteY390" fmla="*/ 2061646 h 3833160"/>
                <a:gd name="connsiteX391" fmla="*/ 979406 w 1912672"/>
                <a:gd name="connsiteY391" fmla="*/ 1995512 h 3833160"/>
                <a:gd name="connsiteX392" fmla="*/ 979406 w 1912672"/>
                <a:gd name="connsiteY392" fmla="*/ 1930162 h 3833160"/>
                <a:gd name="connsiteX393" fmla="*/ 975486 w 1912672"/>
                <a:gd name="connsiteY393" fmla="*/ 1864552 h 3833160"/>
                <a:gd name="connsiteX394" fmla="*/ 970073 w 1912672"/>
                <a:gd name="connsiteY394" fmla="*/ 1801555 h 3833160"/>
                <a:gd name="connsiteX395" fmla="*/ 963167 w 1912672"/>
                <a:gd name="connsiteY395" fmla="*/ 1740126 h 3833160"/>
                <a:gd name="connsiteX396" fmla="*/ 952901 w 1912672"/>
                <a:gd name="connsiteY396" fmla="*/ 1680789 h 3833160"/>
                <a:gd name="connsiteX397" fmla="*/ 938902 w 1912672"/>
                <a:gd name="connsiteY397" fmla="*/ 1625634 h 3833160"/>
                <a:gd name="connsiteX398" fmla="*/ 923410 w 1912672"/>
                <a:gd name="connsiteY398" fmla="*/ 1573354 h 3833160"/>
                <a:gd name="connsiteX399" fmla="*/ 904744 w 1912672"/>
                <a:gd name="connsiteY399" fmla="*/ 1526564 h 3833160"/>
                <a:gd name="connsiteX400" fmla="*/ 883839 w 1912672"/>
                <a:gd name="connsiteY400" fmla="*/ 1485263 h 3833160"/>
                <a:gd name="connsiteX401" fmla="*/ 859574 w 1912672"/>
                <a:gd name="connsiteY401" fmla="*/ 1448667 h 3833160"/>
                <a:gd name="connsiteX402" fmla="*/ 832510 w 1912672"/>
                <a:gd name="connsiteY402" fmla="*/ 1419129 h 3833160"/>
                <a:gd name="connsiteX403" fmla="*/ 801338 w 1912672"/>
                <a:gd name="connsiteY403" fmla="*/ 1396649 h 3833160"/>
                <a:gd name="connsiteX404" fmla="*/ 774834 w 1912672"/>
                <a:gd name="connsiteY404" fmla="*/ 1383318 h 3833160"/>
                <a:gd name="connsiteX405" fmla="*/ 745342 w 1912672"/>
                <a:gd name="connsiteY405" fmla="*/ 1377829 h 3833160"/>
                <a:gd name="connsiteX406" fmla="*/ 714918 w 1912672"/>
                <a:gd name="connsiteY406" fmla="*/ 1377829 h 3833160"/>
                <a:gd name="connsiteX407" fmla="*/ 683187 w 1912672"/>
                <a:gd name="connsiteY407" fmla="*/ 1381750 h 3833160"/>
                <a:gd name="connsiteX408" fmla="*/ 652016 w 1912672"/>
                <a:gd name="connsiteY408" fmla="*/ 1388023 h 3833160"/>
                <a:gd name="connsiteX409" fmla="*/ 620845 w 1912672"/>
                <a:gd name="connsiteY409" fmla="*/ 1396649 h 3833160"/>
                <a:gd name="connsiteX410" fmla="*/ 589860 w 1912672"/>
                <a:gd name="connsiteY410" fmla="*/ 1403446 h 3833160"/>
                <a:gd name="connsiteX411" fmla="*/ 559436 w 1912672"/>
                <a:gd name="connsiteY411" fmla="*/ 1410503 h 3833160"/>
                <a:gd name="connsiteX412" fmla="*/ 531438 w 1912672"/>
                <a:gd name="connsiteY412" fmla="*/ 1414424 h 3833160"/>
                <a:gd name="connsiteX413" fmla="*/ 467602 w 1912672"/>
                <a:gd name="connsiteY413" fmla="*/ 1417561 h 3833160"/>
                <a:gd name="connsiteX414" fmla="*/ 405447 w 1912672"/>
                <a:gd name="connsiteY414" fmla="*/ 1414424 h 3833160"/>
                <a:gd name="connsiteX415" fmla="*/ 347958 w 1912672"/>
                <a:gd name="connsiteY415" fmla="*/ 1407367 h 3833160"/>
                <a:gd name="connsiteX416" fmla="*/ 292708 w 1912672"/>
                <a:gd name="connsiteY416" fmla="*/ 1397433 h 3833160"/>
                <a:gd name="connsiteX417" fmla="*/ 238952 w 1912672"/>
                <a:gd name="connsiteY417" fmla="*/ 1384886 h 3833160"/>
                <a:gd name="connsiteX418" fmla="*/ 187622 w 1912672"/>
                <a:gd name="connsiteY418" fmla="*/ 1372339 h 3833160"/>
                <a:gd name="connsiteX419" fmla="*/ 139466 w 1912672"/>
                <a:gd name="connsiteY419" fmla="*/ 1358485 h 3833160"/>
                <a:gd name="connsiteX420" fmla="*/ 142639 w 1912672"/>
                <a:gd name="connsiteY420" fmla="*/ 1342801 h 3833160"/>
                <a:gd name="connsiteX421" fmla="*/ 208714 w 1912672"/>
                <a:gd name="connsiteY421" fmla="*/ 1352212 h 3833160"/>
                <a:gd name="connsiteX422" fmla="*/ 274043 w 1912672"/>
                <a:gd name="connsiteY422" fmla="*/ 1358485 h 3833160"/>
                <a:gd name="connsiteX423" fmla="*/ 337878 w 1912672"/>
                <a:gd name="connsiteY423" fmla="*/ 1360838 h 3833160"/>
                <a:gd name="connsiteX424" fmla="*/ 400034 w 1912672"/>
                <a:gd name="connsiteY424" fmla="*/ 1358485 h 3833160"/>
                <a:gd name="connsiteX425" fmla="*/ 460696 w 1912672"/>
                <a:gd name="connsiteY425" fmla="*/ 1349859 h 3833160"/>
                <a:gd name="connsiteX426" fmla="*/ 519865 w 1912672"/>
                <a:gd name="connsiteY426" fmla="*/ 1336528 h 3833160"/>
                <a:gd name="connsiteX427" fmla="*/ 576608 w 1912672"/>
                <a:gd name="connsiteY427" fmla="*/ 1318753 h 3833160"/>
                <a:gd name="connsiteX428" fmla="*/ 630177 w 1912672"/>
                <a:gd name="connsiteY428" fmla="*/ 1292874 h 3833160"/>
                <a:gd name="connsiteX429" fmla="*/ 699426 w 1912672"/>
                <a:gd name="connsiteY429" fmla="*/ 1258631 h 3833160"/>
                <a:gd name="connsiteX430" fmla="*/ 572688 w 1912672"/>
                <a:gd name="connsiteY430" fmla="*/ 1147276 h 3833160"/>
                <a:gd name="connsiteX431" fmla="*/ 459203 w 1912672"/>
                <a:gd name="connsiteY431" fmla="*/ 1022589 h 3833160"/>
                <a:gd name="connsiteX432" fmla="*/ 396861 w 1912672"/>
                <a:gd name="connsiteY432" fmla="*/ 1029647 h 3833160"/>
                <a:gd name="connsiteX433" fmla="*/ 336198 w 1912672"/>
                <a:gd name="connsiteY433" fmla="*/ 1029647 h 3833160"/>
                <a:gd name="connsiteX434" fmla="*/ 280949 w 1912672"/>
                <a:gd name="connsiteY434" fmla="*/ 1022589 h 3833160"/>
                <a:gd name="connsiteX435" fmla="*/ 228873 w 1912672"/>
                <a:gd name="connsiteY435" fmla="*/ 1007951 h 3833160"/>
                <a:gd name="connsiteX436" fmla="*/ 180716 w 1912672"/>
                <a:gd name="connsiteY436" fmla="*/ 986777 h 3833160"/>
                <a:gd name="connsiteX437" fmla="*/ 138719 w 1912672"/>
                <a:gd name="connsiteY437" fmla="*/ 960376 h 3833160"/>
                <a:gd name="connsiteX438" fmla="*/ 101389 w 1912672"/>
                <a:gd name="connsiteY438" fmla="*/ 927701 h 3833160"/>
                <a:gd name="connsiteX439" fmla="*/ 70218 w 1912672"/>
                <a:gd name="connsiteY439" fmla="*/ 889537 h 3833160"/>
                <a:gd name="connsiteX440" fmla="*/ 46139 w 1912672"/>
                <a:gd name="connsiteY440" fmla="*/ 848236 h 3833160"/>
                <a:gd name="connsiteX441" fmla="*/ 49312 w 1912672"/>
                <a:gd name="connsiteY441" fmla="*/ 841179 h 3833160"/>
                <a:gd name="connsiteX442" fmla="*/ 59392 w 1912672"/>
                <a:gd name="connsiteY442" fmla="*/ 848236 h 3833160"/>
                <a:gd name="connsiteX443" fmla="*/ 71897 w 1912672"/>
                <a:gd name="connsiteY443" fmla="*/ 875422 h 3833160"/>
                <a:gd name="connsiteX444" fmla="*/ 92056 w 1912672"/>
                <a:gd name="connsiteY444" fmla="*/ 898948 h 3833160"/>
                <a:gd name="connsiteX445" fmla="*/ 116881 w 1912672"/>
                <a:gd name="connsiteY445" fmla="*/ 922212 h 3833160"/>
                <a:gd name="connsiteX446" fmla="*/ 146559 w 1912672"/>
                <a:gd name="connsiteY446" fmla="*/ 940248 h 3833160"/>
                <a:gd name="connsiteX447" fmla="*/ 180716 w 1912672"/>
                <a:gd name="connsiteY447" fmla="*/ 955671 h 3833160"/>
                <a:gd name="connsiteX448" fmla="*/ 216554 w 1912672"/>
                <a:gd name="connsiteY448" fmla="*/ 967434 h 3833160"/>
                <a:gd name="connsiteX449" fmla="*/ 254631 w 1912672"/>
                <a:gd name="connsiteY449" fmla="*/ 974492 h 3833160"/>
                <a:gd name="connsiteX450" fmla="*/ 294201 w 1912672"/>
                <a:gd name="connsiteY450" fmla="*/ 976844 h 3833160"/>
                <a:gd name="connsiteX451" fmla="*/ 332279 w 1912672"/>
                <a:gd name="connsiteY451" fmla="*/ 976060 h 3833160"/>
                <a:gd name="connsiteX452" fmla="*/ 353371 w 1912672"/>
                <a:gd name="connsiteY452" fmla="*/ 972923 h 3833160"/>
                <a:gd name="connsiteX453" fmla="*/ 372036 w 1912672"/>
                <a:gd name="connsiteY453" fmla="*/ 972923 h 3833160"/>
                <a:gd name="connsiteX454" fmla="*/ 388275 w 1912672"/>
                <a:gd name="connsiteY454" fmla="*/ 969786 h 3833160"/>
                <a:gd name="connsiteX455" fmla="*/ 403954 w 1912672"/>
                <a:gd name="connsiteY455" fmla="*/ 965865 h 3833160"/>
                <a:gd name="connsiteX456" fmla="*/ 417206 w 1912672"/>
                <a:gd name="connsiteY456" fmla="*/ 957239 h 3833160"/>
                <a:gd name="connsiteX457" fmla="*/ 379875 w 1912672"/>
                <a:gd name="connsiteY457" fmla="*/ 886400 h 3833160"/>
                <a:gd name="connsiteX458" fmla="*/ 347958 w 1912672"/>
                <a:gd name="connsiteY458" fmla="*/ 817130 h 3833160"/>
                <a:gd name="connsiteX459" fmla="*/ 317533 w 1912672"/>
                <a:gd name="connsiteY459" fmla="*/ 744723 h 3833160"/>
                <a:gd name="connsiteX460" fmla="*/ 291215 w 1912672"/>
                <a:gd name="connsiteY460" fmla="*/ 669963 h 3833160"/>
                <a:gd name="connsiteX461" fmla="*/ 265457 w 1912672"/>
                <a:gd name="connsiteY461" fmla="*/ 588930 h 3833160"/>
                <a:gd name="connsiteX462" fmla="*/ 241379 w 1912672"/>
                <a:gd name="connsiteY462" fmla="*/ 501623 h 3833160"/>
                <a:gd name="connsiteX463" fmla="*/ 238952 w 1912672"/>
                <a:gd name="connsiteY463" fmla="*/ 485939 h 3833160"/>
                <a:gd name="connsiteX464" fmla="*/ 232793 w 1912672"/>
                <a:gd name="connsiteY464" fmla="*/ 464243 h 3833160"/>
                <a:gd name="connsiteX465" fmla="*/ 228873 w 1912672"/>
                <a:gd name="connsiteY465" fmla="*/ 440194 h 3833160"/>
                <a:gd name="connsiteX466" fmla="*/ 223460 w 1912672"/>
                <a:gd name="connsiteY466" fmla="*/ 415884 h 3833160"/>
                <a:gd name="connsiteX467" fmla="*/ 218794 w 1912672"/>
                <a:gd name="connsiteY467" fmla="*/ 389483 h 3833160"/>
                <a:gd name="connsiteX468" fmla="*/ 217300 w 1912672"/>
                <a:gd name="connsiteY468" fmla="*/ 365173 h 3833160"/>
                <a:gd name="connsiteX469" fmla="*/ 217300 w 1912672"/>
                <a:gd name="connsiteY469" fmla="*/ 342693 h 3833160"/>
                <a:gd name="connsiteX470" fmla="*/ 220287 w 1912672"/>
                <a:gd name="connsiteY470" fmla="*/ 322565 h 3833160"/>
                <a:gd name="connsiteX471" fmla="*/ 225886 w 1912672"/>
                <a:gd name="connsiteY471" fmla="*/ 308450 h 3833160"/>
                <a:gd name="connsiteX472" fmla="*/ 232793 w 1912672"/>
                <a:gd name="connsiteY472" fmla="*/ 311586 h 3833160"/>
                <a:gd name="connsiteX473" fmla="*/ 238952 w 1912672"/>
                <a:gd name="connsiteY473" fmla="*/ 391051 h 3833160"/>
                <a:gd name="connsiteX474" fmla="*/ 252951 w 1912672"/>
                <a:gd name="connsiteY474" fmla="*/ 470516 h 3833160"/>
                <a:gd name="connsiteX475" fmla="*/ 274043 w 1912672"/>
                <a:gd name="connsiteY475" fmla="*/ 548413 h 3833160"/>
                <a:gd name="connsiteX476" fmla="*/ 299614 w 1912672"/>
                <a:gd name="connsiteY476" fmla="*/ 620036 h 3833160"/>
                <a:gd name="connsiteX477" fmla="*/ 327612 w 1912672"/>
                <a:gd name="connsiteY477" fmla="*/ 686954 h 3833160"/>
                <a:gd name="connsiteX478" fmla="*/ 353371 w 1912672"/>
                <a:gd name="connsiteY478" fmla="*/ 730607 h 3833160"/>
                <a:gd name="connsiteX479" fmla="*/ 350197 w 1912672"/>
                <a:gd name="connsiteY479" fmla="*/ 732176 h 3833160"/>
                <a:gd name="connsiteX480" fmla="*/ 350197 w 1912672"/>
                <a:gd name="connsiteY480" fmla="*/ 733744 h 3833160"/>
                <a:gd name="connsiteX481" fmla="*/ 351877 w 1912672"/>
                <a:gd name="connsiteY481" fmla="*/ 735313 h 3833160"/>
                <a:gd name="connsiteX482" fmla="*/ 353371 w 1912672"/>
                <a:gd name="connsiteY482" fmla="*/ 736097 h 3833160"/>
                <a:gd name="connsiteX483" fmla="*/ 356544 w 1912672"/>
                <a:gd name="connsiteY483" fmla="*/ 737665 h 3833160"/>
                <a:gd name="connsiteX484" fmla="*/ 357290 w 1912672"/>
                <a:gd name="connsiteY484" fmla="*/ 740802 h 3833160"/>
                <a:gd name="connsiteX485" fmla="*/ 358784 w 1912672"/>
                <a:gd name="connsiteY485" fmla="*/ 742370 h 3833160"/>
                <a:gd name="connsiteX486" fmla="*/ 360277 w 1912672"/>
                <a:gd name="connsiteY486" fmla="*/ 744723 h 3833160"/>
                <a:gd name="connsiteX487" fmla="*/ 360277 w 1912672"/>
                <a:gd name="connsiteY487" fmla="*/ 743154 h 3833160"/>
                <a:gd name="connsiteX488" fmla="*/ 358784 w 1912672"/>
                <a:gd name="connsiteY488" fmla="*/ 742370 h 3833160"/>
                <a:gd name="connsiteX489" fmla="*/ 353371 w 1912672"/>
                <a:gd name="connsiteY489" fmla="*/ 730607 h 3833160"/>
                <a:gd name="connsiteX490" fmla="*/ 372036 w 1912672"/>
                <a:gd name="connsiteY490" fmla="*/ 716492 h 3833160"/>
                <a:gd name="connsiteX491" fmla="*/ 389955 w 1912672"/>
                <a:gd name="connsiteY491" fmla="*/ 692443 h 3833160"/>
                <a:gd name="connsiteX492" fmla="*/ 406940 w 1912672"/>
                <a:gd name="connsiteY492" fmla="*/ 664474 h 3833160"/>
                <a:gd name="connsiteX493" fmla="*/ 422619 w 1912672"/>
                <a:gd name="connsiteY493" fmla="*/ 630231 h 3833160"/>
                <a:gd name="connsiteX494" fmla="*/ 436618 w 1912672"/>
                <a:gd name="connsiteY494" fmla="*/ 592066 h 3833160"/>
                <a:gd name="connsiteX495" fmla="*/ 449870 w 1912672"/>
                <a:gd name="connsiteY495" fmla="*/ 552334 h 3833160"/>
                <a:gd name="connsiteX496" fmla="*/ 460696 w 1912672"/>
                <a:gd name="connsiteY496" fmla="*/ 511033 h 3833160"/>
                <a:gd name="connsiteX497" fmla="*/ 470776 w 1912672"/>
                <a:gd name="connsiteY497" fmla="*/ 471301 h 3833160"/>
                <a:gd name="connsiteX498" fmla="*/ 479362 w 1912672"/>
                <a:gd name="connsiteY498" fmla="*/ 433136 h 3833160"/>
                <a:gd name="connsiteX499" fmla="*/ 480855 w 1912672"/>
                <a:gd name="connsiteY499" fmla="*/ 484370 h 3833160"/>
                <a:gd name="connsiteX500" fmla="*/ 479362 w 1912672"/>
                <a:gd name="connsiteY500" fmla="*/ 531161 h 3833160"/>
                <a:gd name="connsiteX501" fmla="*/ 472269 w 1912672"/>
                <a:gd name="connsiteY501" fmla="*/ 574814 h 3833160"/>
                <a:gd name="connsiteX502" fmla="*/ 462189 w 1912672"/>
                <a:gd name="connsiteY502" fmla="*/ 618468 h 3833160"/>
                <a:gd name="connsiteX503" fmla="*/ 448190 w 1912672"/>
                <a:gd name="connsiteY503" fmla="*/ 659769 h 3833160"/>
                <a:gd name="connsiteX504" fmla="*/ 428032 w 1912672"/>
                <a:gd name="connsiteY504" fmla="*/ 701069 h 3833160"/>
                <a:gd name="connsiteX505" fmla="*/ 381369 w 1912672"/>
                <a:gd name="connsiteY505" fmla="*/ 791252 h 3833160"/>
                <a:gd name="connsiteX506" fmla="*/ 429525 w 1912672"/>
                <a:gd name="connsiteY506" fmla="*/ 863920 h 3833160"/>
                <a:gd name="connsiteX507" fmla="*/ 481601 w 1912672"/>
                <a:gd name="connsiteY507" fmla="*/ 931622 h 3833160"/>
                <a:gd name="connsiteX508" fmla="*/ 538531 w 1912672"/>
                <a:gd name="connsiteY508" fmla="*/ 995403 h 3833160"/>
                <a:gd name="connsiteX509" fmla="*/ 599193 w 1912672"/>
                <a:gd name="connsiteY509" fmla="*/ 1053957 h 3833160"/>
                <a:gd name="connsiteX510" fmla="*/ 816831 w 1912672"/>
                <a:gd name="connsiteY510" fmla="*/ 1205045 h 3833160"/>
                <a:gd name="connsiteX511" fmla="*/ 823924 w 1912672"/>
                <a:gd name="connsiteY511" fmla="*/ 1199555 h 3833160"/>
                <a:gd name="connsiteX512" fmla="*/ 806005 w 1912672"/>
                <a:gd name="connsiteY512" fmla="*/ 1132637 h 3833160"/>
                <a:gd name="connsiteX513" fmla="*/ 792006 w 1912672"/>
                <a:gd name="connsiteY513" fmla="*/ 1060753 h 3833160"/>
                <a:gd name="connsiteX514" fmla="*/ 780247 w 1912672"/>
                <a:gd name="connsiteY514" fmla="*/ 982856 h 3833160"/>
                <a:gd name="connsiteX515" fmla="*/ 774834 w 1912672"/>
                <a:gd name="connsiteY515" fmla="*/ 903391 h 3833160"/>
                <a:gd name="connsiteX516" fmla="*/ 770167 w 1912672"/>
                <a:gd name="connsiteY516" fmla="*/ 820267 h 3833160"/>
                <a:gd name="connsiteX517" fmla="*/ 770167 w 1912672"/>
                <a:gd name="connsiteY517" fmla="*/ 735313 h 3833160"/>
                <a:gd name="connsiteX518" fmla="*/ 773340 w 1912672"/>
                <a:gd name="connsiteY518" fmla="*/ 649574 h 3833160"/>
                <a:gd name="connsiteX519" fmla="*/ 780247 w 1912672"/>
                <a:gd name="connsiteY519" fmla="*/ 564620 h 3833160"/>
                <a:gd name="connsiteX520" fmla="*/ 790513 w 1912672"/>
                <a:gd name="connsiteY520" fmla="*/ 479927 h 3833160"/>
                <a:gd name="connsiteX521" fmla="*/ 801338 w 1912672"/>
                <a:gd name="connsiteY521" fmla="*/ 398109 h 3833160"/>
                <a:gd name="connsiteX522" fmla="*/ 816831 w 1912672"/>
                <a:gd name="connsiteY522" fmla="*/ 318644 h 3833160"/>
                <a:gd name="connsiteX523" fmla="*/ 835496 w 1912672"/>
                <a:gd name="connsiteY523" fmla="*/ 243884 h 3833160"/>
                <a:gd name="connsiteX524" fmla="*/ 854908 w 1912672"/>
                <a:gd name="connsiteY524" fmla="*/ 173046 h 3833160"/>
                <a:gd name="connsiteX525" fmla="*/ 877493 w 1912672"/>
                <a:gd name="connsiteY525" fmla="*/ 109003 h 3833160"/>
                <a:gd name="connsiteX526" fmla="*/ 901571 w 1912672"/>
                <a:gd name="connsiteY526" fmla="*/ 50711 h 3833160"/>
                <a:gd name="connsiteX527" fmla="*/ 930503 w 1912672"/>
                <a:gd name="connsiteY527" fmla="*/ 0 h 3833160"/>
                <a:gd name="connsiteX0" fmla="*/ 930503 w 1912672"/>
                <a:gd name="connsiteY0" fmla="*/ 0 h 3833160"/>
                <a:gd name="connsiteX1" fmla="*/ 927329 w 1912672"/>
                <a:gd name="connsiteY1" fmla="*/ 12547 h 3833160"/>
                <a:gd name="connsiteX2" fmla="*/ 925836 w 1912672"/>
                <a:gd name="connsiteY2" fmla="*/ 20912 h 3833160"/>
                <a:gd name="connsiteX3" fmla="*/ 924156 w 1912672"/>
                <a:gd name="connsiteY3" fmla="*/ 26401 h 3833160"/>
                <a:gd name="connsiteX4" fmla="*/ 924156 w 1912672"/>
                <a:gd name="connsiteY4" fmla="*/ 29538 h 3833160"/>
                <a:gd name="connsiteX5" fmla="*/ 925836 w 1912672"/>
                <a:gd name="connsiteY5" fmla="*/ 31106 h 3833160"/>
                <a:gd name="connsiteX6" fmla="*/ 925836 w 1912672"/>
                <a:gd name="connsiteY6" fmla="*/ 32675 h 3833160"/>
                <a:gd name="connsiteX7" fmla="*/ 927329 w 1912672"/>
                <a:gd name="connsiteY7" fmla="*/ 32675 h 3833160"/>
                <a:gd name="connsiteX8" fmla="*/ 927329 w 1912672"/>
                <a:gd name="connsiteY8" fmla="*/ 35027 h 3833160"/>
                <a:gd name="connsiteX9" fmla="*/ 925836 w 1912672"/>
                <a:gd name="connsiteY9" fmla="*/ 39733 h 3833160"/>
                <a:gd name="connsiteX10" fmla="*/ 924156 w 1912672"/>
                <a:gd name="connsiteY10" fmla="*/ 46790 h 3833160"/>
                <a:gd name="connsiteX11" fmla="*/ 921917 w 1912672"/>
                <a:gd name="connsiteY11" fmla="*/ 57769 h 3833160"/>
                <a:gd name="connsiteX12" fmla="*/ 917250 w 1912672"/>
                <a:gd name="connsiteY12" fmla="*/ 73192 h 3833160"/>
                <a:gd name="connsiteX13" fmla="*/ 910157 w 1912672"/>
                <a:gd name="connsiteY13" fmla="*/ 95149 h 3833160"/>
                <a:gd name="connsiteX14" fmla="*/ 903251 w 1912672"/>
                <a:gd name="connsiteY14" fmla="*/ 121550 h 3833160"/>
                <a:gd name="connsiteX15" fmla="*/ 892239 w 1912672"/>
                <a:gd name="connsiteY15" fmla="*/ 155793 h 3833160"/>
                <a:gd name="connsiteX16" fmla="*/ 879173 w 1912672"/>
                <a:gd name="connsiteY16" fmla="*/ 197094 h 3833160"/>
                <a:gd name="connsiteX17" fmla="*/ 863494 w 1912672"/>
                <a:gd name="connsiteY17" fmla="*/ 261659 h 3833160"/>
                <a:gd name="connsiteX18" fmla="*/ 852668 w 1912672"/>
                <a:gd name="connsiteY18" fmla="*/ 330930 h 3833160"/>
                <a:gd name="connsiteX19" fmla="*/ 844082 w 1912672"/>
                <a:gd name="connsiteY19" fmla="*/ 402030 h 3833160"/>
                <a:gd name="connsiteX20" fmla="*/ 832510 w 1912672"/>
                <a:gd name="connsiteY20" fmla="*/ 477574 h 3833160"/>
                <a:gd name="connsiteX21" fmla="*/ 830830 w 1912672"/>
                <a:gd name="connsiteY21" fmla="*/ 493781 h 3833160"/>
                <a:gd name="connsiteX22" fmla="*/ 828590 w 1912672"/>
                <a:gd name="connsiteY22" fmla="*/ 518091 h 3833160"/>
                <a:gd name="connsiteX23" fmla="*/ 826910 w 1912672"/>
                <a:gd name="connsiteY23" fmla="*/ 543708 h 3833160"/>
                <a:gd name="connsiteX24" fmla="*/ 825417 w 1912672"/>
                <a:gd name="connsiteY24" fmla="*/ 571677 h 3833160"/>
                <a:gd name="connsiteX25" fmla="*/ 825417 w 1912672"/>
                <a:gd name="connsiteY25" fmla="*/ 600431 h 3833160"/>
                <a:gd name="connsiteX26" fmla="*/ 828590 w 1912672"/>
                <a:gd name="connsiteY26" fmla="*/ 626310 h 3833160"/>
                <a:gd name="connsiteX27" fmla="*/ 832510 w 1912672"/>
                <a:gd name="connsiteY27" fmla="*/ 648790 h 3833160"/>
                <a:gd name="connsiteX28" fmla="*/ 839416 w 1912672"/>
                <a:gd name="connsiteY28" fmla="*/ 664474 h 3833160"/>
                <a:gd name="connsiteX29" fmla="*/ 876746 w 1912672"/>
                <a:gd name="connsiteY29" fmla="*/ 661337 h 3833160"/>
                <a:gd name="connsiteX30" fmla="*/ 913330 w 1912672"/>
                <a:gd name="connsiteY30" fmla="*/ 648790 h 3833160"/>
                <a:gd name="connsiteX31" fmla="*/ 948235 w 1912672"/>
                <a:gd name="connsiteY31" fmla="*/ 628662 h 3833160"/>
                <a:gd name="connsiteX32" fmla="*/ 984072 w 1912672"/>
                <a:gd name="connsiteY32" fmla="*/ 600431 h 3833160"/>
                <a:gd name="connsiteX33" fmla="*/ 1016736 w 1912672"/>
                <a:gd name="connsiteY33" fmla="*/ 567756 h 3833160"/>
                <a:gd name="connsiteX34" fmla="*/ 1048654 w 1912672"/>
                <a:gd name="connsiteY34" fmla="*/ 528024 h 3833160"/>
                <a:gd name="connsiteX35" fmla="*/ 1078892 w 1912672"/>
                <a:gd name="connsiteY35" fmla="*/ 485939 h 3833160"/>
                <a:gd name="connsiteX36" fmla="*/ 1106890 w 1912672"/>
                <a:gd name="connsiteY36" fmla="*/ 441763 h 3833160"/>
                <a:gd name="connsiteX37" fmla="*/ 1134141 w 1912672"/>
                <a:gd name="connsiteY37" fmla="*/ 394972 h 3833160"/>
                <a:gd name="connsiteX38" fmla="*/ 1157473 w 1912672"/>
                <a:gd name="connsiteY38" fmla="*/ 346614 h 3833160"/>
                <a:gd name="connsiteX39" fmla="*/ 1179311 w 1912672"/>
                <a:gd name="connsiteY39" fmla="*/ 299824 h 3833160"/>
                <a:gd name="connsiteX40" fmla="*/ 1197230 w 1912672"/>
                <a:gd name="connsiteY40" fmla="*/ 254602 h 3833160"/>
                <a:gd name="connsiteX41" fmla="*/ 1205816 w 1912672"/>
                <a:gd name="connsiteY41" fmla="*/ 254602 h 3833160"/>
                <a:gd name="connsiteX42" fmla="*/ 1205816 w 1912672"/>
                <a:gd name="connsiteY42" fmla="*/ 259307 h 3833160"/>
                <a:gd name="connsiteX43" fmla="*/ 1191817 w 1912672"/>
                <a:gd name="connsiteY43" fmla="*/ 304529 h 3833160"/>
                <a:gd name="connsiteX44" fmla="*/ 1176138 w 1912672"/>
                <a:gd name="connsiteY44" fmla="*/ 351319 h 3833160"/>
                <a:gd name="connsiteX45" fmla="*/ 1159153 w 1912672"/>
                <a:gd name="connsiteY45" fmla="*/ 396541 h 3833160"/>
                <a:gd name="connsiteX46" fmla="*/ 1141981 w 1912672"/>
                <a:gd name="connsiteY46" fmla="*/ 440194 h 3833160"/>
                <a:gd name="connsiteX47" fmla="*/ 1124062 w 1912672"/>
                <a:gd name="connsiteY47" fmla="*/ 482802 h 3833160"/>
                <a:gd name="connsiteX48" fmla="*/ 1103903 w 1912672"/>
                <a:gd name="connsiteY48" fmla="*/ 522535 h 3833160"/>
                <a:gd name="connsiteX49" fmla="*/ 1082812 w 1912672"/>
                <a:gd name="connsiteY49" fmla="*/ 560699 h 3833160"/>
                <a:gd name="connsiteX50" fmla="*/ 1057240 w 1912672"/>
                <a:gd name="connsiteY50" fmla="*/ 595726 h 3833160"/>
                <a:gd name="connsiteX51" fmla="*/ 1030735 w 1912672"/>
                <a:gd name="connsiteY51" fmla="*/ 630231 h 3833160"/>
                <a:gd name="connsiteX52" fmla="*/ 999564 w 1912672"/>
                <a:gd name="connsiteY52" fmla="*/ 658200 h 3833160"/>
                <a:gd name="connsiteX53" fmla="*/ 963914 w 1912672"/>
                <a:gd name="connsiteY53" fmla="*/ 683817 h 3833160"/>
                <a:gd name="connsiteX54" fmla="*/ 924156 w 1912672"/>
                <a:gd name="connsiteY54" fmla="*/ 706559 h 3833160"/>
                <a:gd name="connsiteX55" fmla="*/ 882159 w 1912672"/>
                <a:gd name="connsiteY55" fmla="*/ 723550 h 3833160"/>
                <a:gd name="connsiteX56" fmla="*/ 832510 w 1912672"/>
                <a:gd name="connsiteY56" fmla="*/ 735313 h 3833160"/>
                <a:gd name="connsiteX57" fmla="*/ 834003 w 1912672"/>
                <a:gd name="connsiteY57" fmla="*/ 817130 h 3833160"/>
                <a:gd name="connsiteX58" fmla="*/ 840909 w 1912672"/>
                <a:gd name="connsiteY58" fmla="*/ 895027 h 3833160"/>
                <a:gd name="connsiteX59" fmla="*/ 852668 w 1912672"/>
                <a:gd name="connsiteY59" fmla="*/ 969002 h 3833160"/>
                <a:gd name="connsiteX60" fmla="*/ 868160 w 1912672"/>
                <a:gd name="connsiteY60" fmla="*/ 1039057 h 3833160"/>
                <a:gd name="connsiteX61" fmla="*/ 887572 w 1912672"/>
                <a:gd name="connsiteY61" fmla="*/ 1105975 h 3833160"/>
                <a:gd name="connsiteX62" fmla="*/ 908664 w 1912672"/>
                <a:gd name="connsiteY62" fmla="*/ 1170017 h 3833160"/>
                <a:gd name="connsiteX63" fmla="*/ 932742 w 1912672"/>
                <a:gd name="connsiteY63" fmla="*/ 1230662 h 3833160"/>
                <a:gd name="connsiteX64" fmla="*/ 956821 w 1912672"/>
                <a:gd name="connsiteY64" fmla="*/ 1289738 h 3833160"/>
                <a:gd name="connsiteX65" fmla="*/ 963914 w 1912672"/>
                <a:gd name="connsiteY65" fmla="*/ 1303853 h 3833160"/>
                <a:gd name="connsiteX66" fmla="*/ 970073 w 1912672"/>
                <a:gd name="connsiteY66" fmla="*/ 1321105 h 3833160"/>
                <a:gd name="connsiteX67" fmla="*/ 978659 w 1912672"/>
                <a:gd name="connsiteY67" fmla="*/ 1339665 h 3833160"/>
                <a:gd name="connsiteX68" fmla="*/ 986499 w 1912672"/>
                <a:gd name="connsiteY68" fmla="*/ 1359269 h 3833160"/>
                <a:gd name="connsiteX69" fmla="*/ 996578 w 1912672"/>
                <a:gd name="connsiteY69" fmla="*/ 1377829 h 3833160"/>
                <a:gd name="connsiteX70" fmla="*/ 1008150 w 1912672"/>
                <a:gd name="connsiteY70" fmla="*/ 1393512 h 3833160"/>
                <a:gd name="connsiteX71" fmla="*/ 1022149 w 1912672"/>
                <a:gd name="connsiteY71" fmla="*/ 1407367 h 3833160"/>
                <a:gd name="connsiteX72" fmla="*/ 1037828 w 1912672"/>
                <a:gd name="connsiteY72" fmla="*/ 1417561 h 3833160"/>
                <a:gd name="connsiteX73" fmla="*/ 1056494 w 1912672"/>
                <a:gd name="connsiteY73" fmla="*/ 1421482 h 3833160"/>
                <a:gd name="connsiteX74" fmla="*/ 1075906 w 1912672"/>
                <a:gd name="connsiteY74" fmla="*/ 1420698 h 3833160"/>
                <a:gd name="connsiteX75" fmla="*/ 1110810 w 1912672"/>
                <a:gd name="connsiteY75" fmla="*/ 1408935 h 3833160"/>
                <a:gd name="connsiteX76" fmla="*/ 1141981 w 1912672"/>
                <a:gd name="connsiteY76" fmla="*/ 1389592 h 3833160"/>
                <a:gd name="connsiteX77" fmla="*/ 1172219 w 1912672"/>
                <a:gd name="connsiteY77" fmla="*/ 1365282 h 3833160"/>
                <a:gd name="connsiteX78" fmla="*/ 1197230 w 1912672"/>
                <a:gd name="connsiteY78" fmla="*/ 1336528 h 3833160"/>
                <a:gd name="connsiteX79" fmla="*/ 1221308 w 1912672"/>
                <a:gd name="connsiteY79" fmla="*/ 1305421 h 3833160"/>
                <a:gd name="connsiteX80" fmla="*/ 1243893 w 1912672"/>
                <a:gd name="connsiteY80" fmla="*/ 1272747 h 3833160"/>
                <a:gd name="connsiteX81" fmla="*/ 1264052 w 1912672"/>
                <a:gd name="connsiteY81" fmla="*/ 1241640 h 3833160"/>
                <a:gd name="connsiteX82" fmla="*/ 1281224 w 1912672"/>
                <a:gd name="connsiteY82" fmla="*/ 1211841 h 3833160"/>
                <a:gd name="connsiteX83" fmla="*/ 1319301 w 1912672"/>
                <a:gd name="connsiteY83" fmla="*/ 1144139 h 3833160"/>
                <a:gd name="connsiteX84" fmla="*/ 1355885 w 1912672"/>
                <a:gd name="connsiteY84" fmla="*/ 1067811 h 3833160"/>
                <a:gd name="connsiteX85" fmla="*/ 1392469 w 1912672"/>
                <a:gd name="connsiteY85" fmla="*/ 984425 h 3833160"/>
                <a:gd name="connsiteX86" fmla="*/ 1426627 w 1912672"/>
                <a:gd name="connsiteY86" fmla="*/ 893458 h 3833160"/>
                <a:gd name="connsiteX87" fmla="*/ 1457798 w 1912672"/>
                <a:gd name="connsiteY87" fmla="*/ 797525 h 3833160"/>
                <a:gd name="connsiteX88" fmla="*/ 1485796 w 1912672"/>
                <a:gd name="connsiteY88" fmla="*/ 695580 h 3833160"/>
                <a:gd name="connsiteX89" fmla="*/ 1511368 w 1912672"/>
                <a:gd name="connsiteY89" fmla="*/ 588930 h 3833160"/>
                <a:gd name="connsiteX90" fmla="*/ 1530033 w 1912672"/>
                <a:gd name="connsiteY90" fmla="*/ 478358 h 3833160"/>
                <a:gd name="connsiteX91" fmla="*/ 1544032 w 1912672"/>
                <a:gd name="connsiteY91" fmla="*/ 365173 h 3833160"/>
                <a:gd name="connsiteX92" fmla="*/ 1552618 w 1912672"/>
                <a:gd name="connsiteY92" fmla="*/ 249374 h 3833160"/>
                <a:gd name="connsiteX93" fmla="*/ 1559524 w 1912672"/>
                <a:gd name="connsiteY93" fmla="*/ 254602 h 3833160"/>
                <a:gd name="connsiteX94" fmla="*/ 1565124 w 1912672"/>
                <a:gd name="connsiteY94" fmla="*/ 267933 h 3833160"/>
                <a:gd name="connsiteX95" fmla="*/ 1569790 w 1912672"/>
                <a:gd name="connsiteY95" fmla="*/ 287538 h 3833160"/>
                <a:gd name="connsiteX96" fmla="*/ 1572030 w 1912672"/>
                <a:gd name="connsiteY96" fmla="*/ 313155 h 3833160"/>
                <a:gd name="connsiteX97" fmla="*/ 1573523 w 1912672"/>
                <a:gd name="connsiteY97" fmla="*/ 342693 h 3833160"/>
                <a:gd name="connsiteX98" fmla="*/ 1573523 w 1912672"/>
                <a:gd name="connsiteY98" fmla="*/ 376936 h 3833160"/>
                <a:gd name="connsiteX99" fmla="*/ 1573523 w 1912672"/>
                <a:gd name="connsiteY99" fmla="*/ 413532 h 3833160"/>
                <a:gd name="connsiteX100" fmla="*/ 1572030 w 1912672"/>
                <a:gd name="connsiteY100" fmla="*/ 453264 h 3833160"/>
                <a:gd name="connsiteX101" fmla="*/ 1569790 w 1912672"/>
                <a:gd name="connsiteY101" fmla="*/ 493781 h 3833160"/>
                <a:gd name="connsiteX102" fmla="*/ 1566617 w 1912672"/>
                <a:gd name="connsiteY102" fmla="*/ 535082 h 3833160"/>
                <a:gd name="connsiteX103" fmla="*/ 1561951 w 1912672"/>
                <a:gd name="connsiteY103" fmla="*/ 576383 h 3833160"/>
                <a:gd name="connsiteX104" fmla="*/ 1559524 w 1912672"/>
                <a:gd name="connsiteY104" fmla="*/ 616115 h 3833160"/>
                <a:gd name="connsiteX105" fmla="*/ 1554858 w 1912672"/>
                <a:gd name="connsiteY105" fmla="*/ 652711 h 3833160"/>
                <a:gd name="connsiteX106" fmla="*/ 1551125 w 1912672"/>
                <a:gd name="connsiteY106" fmla="*/ 686954 h 3833160"/>
                <a:gd name="connsiteX107" fmla="*/ 1546458 w 1912672"/>
                <a:gd name="connsiteY107" fmla="*/ 716492 h 3833160"/>
                <a:gd name="connsiteX108" fmla="*/ 1542539 w 1912672"/>
                <a:gd name="connsiteY108" fmla="*/ 740802 h 3833160"/>
                <a:gd name="connsiteX109" fmla="*/ 1539366 w 1912672"/>
                <a:gd name="connsiteY109" fmla="*/ 760145 h 3833160"/>
                <a:gd name="connsiteX110" fmla="*/ 1483370 w 1912672"/>
                <a:gd name="connsiteY110" fmla="*/ 981288 h 3833160"/>
                <a:gd name="connsiteX111" fmla="*/ 1528540 w 1912672"/>
                <a:gd name="connsiteY111" fmla="*/ 976844 h 3833160"/>
                <a:gd name="connsiteX112" fmla="*/ 1570537 w 1912672"/>
                <a:gd name="connsiteY112" fmla="*/ 965865 h 3833160"/>
                <a:gd name="connsiteX113" fmla="*/ 1610107 w 1912672"/>
                <a:gd name="connsiteY113" fmla="*/ 950182 h 3833160"/>
                <a:gd name="connsiteX114" fmla="*/ 1648185 w 1912672"/>
                <a:gd name="connsiteY114" fmla="*/ 930054 h 3833160"/>
                <a:gd name="connsiteX115" fmla="*/ 1682529 w 1912672"/>
                <a:gd name="connsiteY115" fmla="*/ 907312 h 3833160"/>
                <a:gd name="connsiteX116" fmla="*/ 1713513 w 1912672"/>
                <a:gd name="connsiteY116" fmla="*/ 882480 h 3833160"/>
                <a:gd name="connsiteX117" fmla="*/ 1743191 w 1912672"/>
                <a:gd name="connsiteY117" fmla="*/ 856863 h 3833160"/>
                <a:gd name="connsiteX118" fmla="*/ 1770442 w 1912672"/>
                <a:gd name="connsiteY118" fmla="*/ 832553 h 3833160"/>
                <a:gd name="connsiteX119" fmla="*/ 1772682 w 1912672"/>
                <a:gd name="connsiteY119" fmla="*/ 844315 h 3833160"/>
                <a:gd name="connsiteX120" fmla="*/ 1747857 w 1912672"/>
                <a:gd name="connsiteY120" fmla="*/ 882480 h 3833160"/>
                <a:gd name="connsiteX121" fmla="*/ 1717433 w 1912672"/>
                <a:gd name="connsiteY121" fmla="*/ 919075 h 3833160"/>
                <a:gd name="connsiteX122" fmla="*/ 1680849 w 1912672"/>
                <a:gd name="connsiteY122" fmla="*/ 951750 h 3833160"/>
                <a:gd name="connsiteX123" fmla="*/ 1639785 w 1912672"/>
                <a:gd name="connsiteY123" fmla="*/ 981288 h 3833160"/>
                <a:gd name="connsiteX124" fmla="*/ 1596108 w 1912672"/>
                <a:gd name="connsiteY124" fmla="*/ 1007951 h 3833160"/>
                <a:gd name="connsiteX125" fmla="*/ 1549445 w 1912672"/>
                <a:gd name="connsiteY125" fmla="*/ 1031215 h 3833160"/>
                <a:gd name="connsiteX126" fmla="*/ 1501288 w 1912672"/>
                <a:gd name="connsiteY126" fmla="*/ 1049251 h 3833160"/>
                <a:gd name="connsiteX127" fmla="*/ 1452199 w 1912672"/>
                <a:gd name="connsiteY127" fmla="*/ 1062321 h 3833160"/>
                <a:gd name="connsiteX128" fmla="*/ 1442119 w 1912672"/>
                <a:gd name="connsiteY128" fmla="*/ 1093689 h 3833160"/>
                <a:gd name="connsiteX129" fmla="*/ 1428120 w 1912672"/>
                <a:gd name="connsiteY129" fmla="*/ 1130285 h 3833160"/>
                <a:gd name="connsiteX130" fmla="*/ 1412628 w 1912672"/>
                <a:gd name="connsiteY130" fmla="*/ 1168449 h 3833160"/>
                <a:gd name="connsiteX131" fmla="*/ 1392469 w 1912672"/>
                <a:gd name="connsiteY131" fmla="*/ 1209750 h 3833160"/>
                <a:gd name="connsiteX132" fmla="*/ 1371378 w 1912672"/>
                <a:gd name="connsiteY132" fmla="*/ 1253142 h 3833160"/>
                <a:gd name="connsiteX133" fmla="*/ 1348793 w 1912672"/>
                <a:gd name="connsiteY133" fmla="*/ 1296011 h 3833160"/>
                <a:gd name="connsiteX134" fmla="*/ 1324714 w 1912672"/>
                <a:gd name="connsiteY134" fmla="*/ 1336528 h 3833160"/>
                <a:gd name="connsiteX135" fmla="*/ 1300636 w 1912672"/>
                <a:gd name="connsiteY135" fmla="*/ 1376260 h 3833160"/>
                <a:gd name="connsiteX136" fmla="*/ 1278051 w 1912672"/>
                <a:gd name="connsiteY136" fmla="*/ 1412856 h 3833160"/>
                <a:gd name="connsiteX137" fmla="*/ 1253973 w 1912672"/>
                <a:gd name="connsiteY137" fmla="*/ 1445531 h 3833160"/>
                <a:gd name="connsiteX138" fmla="*/ 1232881 w 1912672"/>
                <a:gd name="connsiteY138" fmla="*/ 1474546 h 3833160"/>
                <a:gd name="connsiteX139" fmla="*/ 1212722 w 1912672"/>
                <a:gd name="connsiteY139" fmla="*/ 1495458 h 3833160"/>
                <a:gd name="connsiteX140" fmla="*/ 1215895 w 1912672"/>
                <a:gd name="connsiteY140" fmla="*/ 1511142 h 3833160"/>
                <a:gd name="connsiteX141" fmla="*/ 1221308 w 1912672"/>
                <a:gd name="connsiteY141" fmla="*/ 1514278 h 3833160"/>
                <a:gd name="connsiteX142" fmla="*/ 1255466 w 1912672"/>
                <a:gd name="connsiteY142" fmla="*/ 1504084 h 3833160"/>
                <a:gd name="connsiteX143" fmla="*/ 1289810 w 1912672"/>
                <a:gd name="connsiteY143" fmla="*/ 1499379 h 3833160"/>
                <a:gd name="connsiteX144" fmla="*/ 1326208 w 1912672"/>
                <a:gd name="connsiteY144" fmla="*/ 1499379 h 3833160"/>
                <a:gd name="connsiteX145" fmla="*/ 1361298 w 1912672"/>
                <a:gd name="connsiteY145" fmla="*/ 1500947 h 3833160"/>
                <a:gd name="connsiteX146" fmla="*/ 1398629 w 1912672"/>
                <a:gd name="connsiteY146" fmla="*/ 1502515 h 3833160"/>
                <a:gd name="connsiteX147" fmla="*/ 1432040 w 1912672"/>
                <a:gd name="connsiteY147" fmla="*/ 1502515 h 3833160"/>
                <a:gd name="connsiteX148" fmla="*/ 1464704 w 1912672"/>
                <a:gd name="connsiteY148" fmla="*/ 1498594 h 3833160"/>
                <a:gd name="connsiteX149" fmla="*/ 1530033 w 1912672"/>
                <a:gd name="connsiteY149" fmla="*/ 1482911 h 3833160"/>
                <a:gd name="connsiteX150" fmla="*/ 1590695 w 1912672"/>
                <a:gd name="connsiteY150" fmla="*/ 1462783 h 3833160"/>
                <a:gd name="connsiteX151" fmla="*/ 1647438 w 1912672"/>
                <a:gd name="connsiteY151" fmla="*/ 1438734 h 3833160"/>
                <a:gd name="connsiteX152" fmla="*/ 1699514 w 1912672"/>
                <a:gd name="connsiteY152" fmla="*/ 1408935 h 3833160"/>
                <a:gd name="connsiteX153" fmla="*/ 1747857 w 1912672"/>
                <a:gd name="connsiteY153" fmla="*/ 1376260 h 3833160"/>
                <a:gd name="connsiteX154" fmla="*/ 1791348 w 1912672"/>
                <a:gd name="connsiteY154" fmla="*/ 1338096 h 3833160"/>
                <a:gd name="connsiteX155" fmla="*/ 1831105 w 1912672"/>
                <a:gd name="connsiteY155" fmla="*/ 1298364 h 3833160"/>
                <a:gd name="connsiteX156" fmla="*/ 1867502 w 1912672"/>
                <a:gd name="connsiteY156" fmla="*/ 1253142 h 3833160"/>
                <a:gd name="connsiteX157" fmla="*/ 1900166 w 1912672"/>
                <a:gd name="connsiteY157" fmla="*/ 1205045 h 3833160"/>
                <a:gd name="connsiteX158" fmla="*/ 1912672 w 1912672"/>
                <a:gd name="connsiteY158" fmla="*/ 1214978 h 3833160"/>
                <a:gd name="connsiteX159" fmla="*/ 1912672 w 1912672"/>
                <a:gd name="connsiteY159" fmla="*/ 1218114 h 3833160"/>
                <a:gd name="connsiteX160" fmla="*/ 1894754 w 1912672"/>
                <a:gd name="connsiteY160" fmla="*/ 1261768 h 3833160"/>
                <a:gd name="connsiteX161" fmla="*/ 1869182 w 1912672"/>
                <a:gd name="connsiteY161" fmla="*/ 1306990 h 3833160"/>
                <a:gd name="connsiteX162" fmla="*/ 1838011 w 1912672"/>
                <a:gd name="connsiteY162" fmla="*/ 1352212 h 3833160"/>
                <a:gd name="connsiteX163" fmla="*/ 1801427 w 1912672"/>
                <a:gd name="connsiteY163" fmla="*/ 1396649 h 3833160"/>
                <a:gd name="connsiteX164" fmla="*/ 1760176 w 1912672"/>
                <a:gd name="connsiteY164" fmla="*/ 1438734 h 3833160"/>
                <a:gd name="connsiteX165" fmla="*/ 1716686 w 1912672"/>
                <a:gd name="connsiteY165" fmla="*/ 1480035 h 3833160"/>
                <a:gd name="connsiteX166" fmla="*/ 1670770 w 1912672"/>
                <a:gd name="connsiteY166" fmla="*/ 1516631 h 3833160"/>
                <a:gd name="connsiteX167" fmla="*/ 1625786 w 1912672"/>
                <a:gd name="connsiteY167" fmla="*/ 1549306 h 3833160"/>
                <a:gd name="connsiteX168" fmla="*/ 1582109 w 1912672"/>
                <a:gd name="connsiteY168" fmla="*/ 1574923 h 3833160"/>
                <a:gd name="connsiteX169" fmla="*/ 1539366 w 1912672"/>
                <a:gd name="connsiteY169" fmla="*/ 1595834 h 3833160"/>
                <a:gd name="connsiteX170" fmla="*/ 1516781 w 1912672"/>
                <a:gd name="connsiteY170" fmla="*/ 1602892 h 3833160"/>
                <a:gd name="connsiteX171" fmla="*/ 1488783 w 1912672"/>
                <a:gd name="connsiteY171" fmla="*/ 1608382 h 3833160"/>
                <a:gd name="connsiteX172" fmla="*/ 1457798 w 1912672"/>
                <a:gd name="connsiteY172" fmla="*/ 1614655 h 3833160"/>
                <a:gd name="connsiteX173" fmla="*/ 1425134 w 1912672"/>
                <a:gd name="connsiteY173" fmla="*/ 1620144 h 3833160"/>
                <a:gd name="connsiteX174" fmla="*/ 1390790 w 1912672"/>
                <a:gd name="connsiteY174" fmla="*/ 1625634 h 3833160"/>
                <a:gd name="connsiteX175" fmla="*/ 1355885 w 1912672"/>
                <a:gd name="connsiteY175" fmla="*/ 1631123 h 3833160"/>
                <a:gd name="connsiteX176" fmla="*/ 1323221 w 1912672"/>
                <a:gd name="connsiteY176" fmla="*/ 1637135 h 3833160"/>
                <a:gd name="connsiteX177" fmla="*/ 1292050 w 1912672"/>
                <a:gd name="connsiteY177" fmla="*/ 1644193 h 3833160"/>
                <a:gd name="connsiteX178" fmla="*/ 1262559 w 1912672"/>
                <a:gd name="connsiteY178" fmla="*/ 1654388 h 3833160"/>
                <a:gd name="connsiteX179" fmla="*/ 1238481 w 1912672"/>
                <a:gd name="connsiteY179" fmla="*/ 1663798 h 3833160"/>
                <a:gd name="connsiteX180" fmla="*/ 1219815 w 1912672"/>
                <a:gd name="connsiteY180" fmla="*/ 1676868 h 3833160"/>
                <a:gd name="connsiteX181" fmla="*/ 1205816 w 1912672"/>
                <a:gd name="connsiteY181" fmla="*/ 1692552 h 3833160"/>
                <a:gd name="connsiteX182" fmla="*/ 1183231 w 1912672"/>
                <a:gd name="connsiteY182" fmla="*/ 1737774 h 3833160"/>
                <a:gd name="connsiteX183" fmla="*/ 1167552 w 1912672"/>
                <a:gd name="connsiteY183" fmla="*/ 1786916 h 3833160"/>
                <a:gd name="connsiteX184" fmla="*/ 1155233 w 1912672"/>
                <a:gd name="connsiteY184" fmla="*/ 1838150 h 3833160"/>
                <a:gd name="connsiteX185" fmla="*/ 1148140 w 1912672"/>
                <a:gd name="connsiteY185" fmla="*/ 1890430 h 3833160"/>
                <a:gd name="connsiteX186" fmla="*/ 1145154 w 1912672"/>
                <a:gd name="connsiteY186" fmla="*/ 1945585 h 3833160"/>
                <a:gd name="connsiteX187" fmla="*/ 1143474 w 1912672"/>
                <a:gd name="connsiteY187" fmla="*/ 2001001 h 3833160"/>
                <a:gd name="connsiteX188" fmla="*/ 1145154 w 1912672"/>
                <a:gd name="connsiteY188" fmla="*/ 2056418 h 3833160"/>
                <a:gd name="connsiteX189" fmla="*/ 1148140 w 1912672"/>
                <a:gd name="connsiteY189" fmla="*/ 2113141 h 3833160"/>
                <a:gd name="connsiteX190" fmla="*/ 1152060 w 1912672"/>
                <a:gd name="connsiteY190" fmla="*/ 2169341 h 3833160"/>
                <a:gd name="connsiteX191" fmla="*/ 1156726 w 1912672"/>
                <a:gd name="connsiteY191" fmla="*/ 2224496 h 3833160"/>
                <a:gd name="connsiteX192" fmla="*/ 1157473 w 1912672"/>
                <a:gd name="connsiteY192" fmla="*/ 2305530 h 3833160"/>
                <a:gd name="connsiteX193" fmla="*/ 1153553 w 1912672"/>
                <a:gd name="connsiteY193" fmla="*/ 2386563 h 3833160"/>
                <a:gd name="connsiteX194" fmla="*/ 1146647 w 1912672"/>
                <a:gd name="connsiteY194" fmla="*/ 2464460 h 3833160"/>
                <a:gd name="connsiteX195" fmla="*/ 1138061 w 1912672"/>
                <a:gd name="connsiteY195" fmla="*/ 2540788 h 3833160"/>
                <a:gd name="connsiteX196" fmla="*/ 1133570 w 1912672"/>
                <a:gd name="connsiteY196" fmla="*/ 2649282 h 3833160"/>
                <a:gd name="connsiteX197" fmla="*/ 1135587 w 1912672"/>
                <a:gd name="connsiteY197" fmla="*/ 2649282 h 3833160"/>
                <a:gd name="connsiteX198" fmla="*/ 1180266 w 1912672"/>
                <a:gd name="connsiteY198" fmla="*/ 2953171 h 3833160"/>
                <a:gd name="connsiteX199" fmla="*/ 1207679 w 1912672"/>
                <a:gd name="connsiteY199" fmla="*/ 2969405 h 3833160"/>
                <a:gd name="connsiteX200" fmla="*/ 1234848 w 1912672"/>
                <a:gd name="connsiteY200" fmla="*/ 2985127 h 3833160"/>
                <a:gd name="connsiteX201" fmla="*/ 1258166 w 1912672"/>
                <a:gd name="connsiteY201" fmla="*/ 3001068 h 3833160"/>
                <a:gd name="connsiteX202" fmla="*/ 1307538 w 1912672"/>
                <a:gd name="connsiteY202" fmla="*/ 3040740 h 3833160"/>
                <a:gd name="connsiteX203" fmla="*/ 1351565 w 1912672"/>
                <a:gd name="connsiteY203" fmla="*/ 3082914 h 3833160"/>
                <a:gd name="connsiteX204" fmla="*/ 1389568 w 1912672"/>
                <a:gd name="connsiteY204" fmla="*/ 3124303 h 3833160"/>
                <a:gd name="connsiteX205" fmla="*/ 1424031 w 1912672"/>
                <a:gd name="connsiteY205" fmla="*/ 3165885 h 3833160"/>
                <a:gd name="connsiteX206" fmla="*/ 1455679 w 1912672"/>
                <a:gd name="connsiteY206" fmla="*/ 3207993 h 3833160"/>
                <a:gd name="connsiteX207" fmla="*/ 1485527 w 1912672"/>
                <a:gd name="connsiteY207" fmla="*/ 3248526 h 3833160"/>
                <a:gd name="connsiteX208" fmla="*/ 1512168 w 1912672"/>
                <a:gd name="connsiteY208" fmla="*/ 3287746 h 3833160"/>
                <a:gd name="connsiteX209" fmla="*/ 1499563 w 1912672"/>
                <a:gd name="connsiteY209" fmla="*/ 3294670 h 3833160"/>
                <a:gd name="connsiteX210" fmla="*/ 1456733 w 1912672"/>
                <a:gd name="connsiteY210" fmla="*/ 3246355 h 3833160"/>
                <a:gd name="connsiteX211" fmla="*/ 1412405 w 1912672"/>
                <a:gd name="connsiteY211" fmla="*/ 3200323 h 3833160"/>
                <a:gd name="connsiteX212" fmla="*/ 1366622 w 1912672"/>
                <a:gd name="connsiteY212" fmla="*/ 3157506 h 3833160"/>
                <a:gd name="connsiteX213" fmla="*/ 1319006 w 1912672"/>
                <a:gd name="connsiteY213" fmla="*/ 3118477 h 3833160"/>
                <a:gd name="connsiteX214" fmla="*/ 1268398 w 1912672"/>
                <a:gd name="connsiteY214" fmla="*/ 3084012 h 3833160"/>
                <a:gd name="connsiteX215" fmla="*/ 1215820 w 1912672"/>
                <a:gd name="connsiteY215" fmla="*/ 3053212 h 3833160"/>
                <a:gd name="connsiteX216" fmla="*/ 1162136 w 1912672"/>
                <a:gd name="connsiteY216" fmla="*/ 3026534 h 3833160"/>
                <a:gd name="connsiteX217" fmla="*/ 1105505 w 1912672"/>
                <a:gd name="connsiteY217" fmla="*/ 3006561 h 3833160"/>
                <a:gd name="connsiteX218" fmla="*/ 1055550 w 1912672"/>
                <a:gd name="connsiteY218" fmla="*/ 3272471 h 3833160"/>
                <a:gd name="connsiteX219" fmla="*/ 1106379 w 1912672"/>
                <a:gd name="connsiteY219" fmla="*/ 3308927 h 3833160"/>
                <a:gd name="connsiteX220" fmla="*/ 1151347 w 1912672"/>
                <a:gd name="connsiteY220" fmla="*/ 3348334 h 3833160"/>
                <a:gd name="connsiteX221" fmla="*/ 1187691 w 1912672"/>
                <a:gd name="connsiteY221" fmla="*/ 3388268 h 3833160"/>
                <a:gd name="connsiteX222" fmla="*/ 1216725 w 1912672"/>
                <a:gd name="connsiteY222" fmla="*/ 3430484 h 3833160"/>
                <a:gd name="connsiteX223" fmla="*/ 1238582 w 1912672"/>
                <a:gd name="connsiteY223" fmla="*/ 3473897 h 3833160"/>
                <a:gd name="connsiteX224" fmla="*/ 1252456 w 1912672"/>
                <a:gd name="connsiteY224" fmla="*/ 3516304 h 3833160"/>
                <a:gd name="connsiteX225" fmla="*/ 1258768 w 1912672"/>
                <a:gd name="connsiteY225" fmla="*/ 3559273 h 3833160"/>
                <a:gd name="connsiteX226" fmla="*/ 1256926 w 1912672"/>
                <a:gd name="connsiteY226" fmla="*/ 3601386 h 3833160"/>
                <a:gd name="connsiteX227" fmla="*/ 1247774 w 1912672"/>
                <a:gd name="connsiteY227" fmla="*/ 3640689 h 3833160"/>
                <a:gd name="connsiteX228" fmla="*/ 1240808 w 1912672"/>
                <a:gd name="connsiteY228" fmla="*/ 3642671 h 3833160"/>
                <a:gd name="connsiteX229" fmla="*/ 1237950 w 1912672"/>
                <a:gd name="connsiteY229" fmla="*/ 3632080 h 3833160"/>
                <a:gd name="connsiteX230" fmla="*/ 1246452 w 1912672"/>
                <a:gd name="connsiteY230" fmla="*/ 3608381 h 3833160"/>
                <a:gd name="connsiteX231" fmla="*/ 1246889 w 1912672"/>
                <a:gd name="connsiteY231" fmla="*/ 3581808 h 3833160"/>
                <a:gd name="connsiteX232" fmla="*/ 1243694 w 1912672"/>
                <a:gd name="connsiteY232" fmla="*/ 3552354 h 3833160"/>
                <a:gd name="connsiteX233" fmla="*/ 1233485 w 1912672"/>
                <a:gd name="connsiteY233" fmla="*/ 3522742 h 3833160"/>
                <a:gd name="connsiteX234" fmla="*/ 1218246 w 1912672"/>
                <a:gd name="connsiteY234" fmla="*/ 3491717 h 3833160"/>
                <a:gd name="connsiteX235" fmla="*/ 1199371 w 1912672"/>
                <a:gd name="connsiteY235" fmla="*/ 3461697 h 3833160"/>
                <a:gd name="connsiteX236" fmla="*/ 1175758 w 1912672"/>
                <a:gd name="connsiteY236" fmla="*/ 3432919 h 3833160"/>
                <a:gd name="connsiteX237" fmla="*/ 1147962 w 1912672"/>
                <a:gd name="connsiteY237" fmla="*/ 3405866 h 3833160"/>
                <a:gd name="connsiteX238" fmla="*/ 1119222 w 1912672"/>
                <a:gd name="connsiteY238" fmla="*/ 3381579 h 3833160"/>
                <a:gd name="connsiteX239" fmla="*/ 1101535 w 1912672"/>
                <a:gd name="connsiteY239" fmla="*/ 3369675 h 3833160"/>
                <a:gd name="connsiteX240" fmla="*/ 1087698 w 1912672"/>
                <a:gd name="connsiteY240" fmla="*/ 3357550 h 3833160"/>
                <a:gd name="connsiteX241" fmla="*/ 1073608 w 1912672"/>
                <a:gd name="connsiteY241" fmla="*/ 3348798 h 3833160"/>
                <a:gd name="connsiteX242" fmla="*/ 1059423 w 1912672"/>
                <a:gd name="connsiteY242" fmla="*/ 3340859 h 3833160"/>
                <a:gd name="connsiteX243" fmla="*/ 1043960 w 1912672"/>
                <a:gd name="connsiteY243" fmla="*/ 3337192 h 3833160"/>
                <a:gd name="connsiteX244" fmla="*/ 1025322 w 1912672"/>
                <a:gd name="connsiteY244" fmla="*/ 3402025 h 3833160"/>
                <a:gd name="connsiteX245" fmla="*/ 1003697 w 1912672"/>
                <a:gd name="connsiteY245" fmla="*/ 3462443 h 3833160"/>
                <a:gd name="connsiteX246" fmla="*/ 978914 w 1912672"/>
                <a:gd name="connsiteY246" fmla="*/ 3523689 h 3833160"/>
                <a:gd name="connsiteX247" fmla="*/ 949550 w 1912672"/>
                <a:gd name="connsiteY247" fmla="*/ 3583615 h 3833160"/>
                <a:gd name="connsiteX248" fmla="*/ 915669 w 1912672"/>
                <a:gd name="connsiteY248" fmla="*/ 3646771 h 3833160"/>
                <a:gd name="connsiteX249" fmla="*/ 876441 w 1912672"/>
                <a:gd name="connsiteY249" fmla="*/ 3712430 h 3833160"/>
                <a:gd name="connsiteX250" fmla="*/ 867986 w 1912672"/>
                <a:gd name="connsiteY250" fmla="*/ 3722991 h 3833160"/>
                <a:gd name="connsiteX251" fmla="*/ 858368 w 1912672"/>
                <a:gd name="connsiteY251" fmla="*/ 3739422 h 3833160"/>
                <a:gd name="connsiteX252" fmla="*/ 845551 w 1912672"/>
                <a:gd name="connsiteY252" fmla="*/ 3755745 h 3833160"/>
                <a:gd name="connsiteX253" fmla="*/ 833671 w 1912672"/>
                <a:gd name="connsiteY253" fmla="*/ 3773189 h 3833160"/>
                <a:gd name="connsiteX254" fmla="*/ 819871 w 1912672"/>
                <a:gd name="connsiteY254" fmla="*/ 3791345 h 3833160"/>
                <a:gd name="connsiteX255" fmla="*/ 805085 w 1912672"/>
                <a:gd name="connsiteY255" fmla="*/ 3806242 h 3833160"/>
                <a:gd name="connsiteX256" fmla="*/ 790388 w 1912672"/>
                <a:gd name="connsiteY256" fmla="*/ 3819121 h 3833160"/>
                <a:gd name="connsiteX257" fmla="*/ 775016 w 1912672"/>
                <a:gd name="connsiteY257" fmla="*/ 3828711 h 3833160"/>
                <a:gd name="connsiteX258" fmla="*/ 761637 w 1912672"/>
                <a:gd name="connsiteY258" fmla="*/ 3833160 h 3833160"/>
                <a:gd name="connsiteX259" fmla="*/ 758567 w 1912672"/>
                <a:gd name="connsiteY259" fmla="*/ 3826878 h 3833160"/>
                <a:gd name="connsiteX260" fmla="*/ 805952 w 1912672"/>
                <a:gd name="connsiteY260" fmla="*/ 3777351 h 3833160"/>
                <a:gd name="connsiteX261" fmla="*/ 847525 w 1912672"/>
                <a:gd name="connsiteY261" fmla="*/ 3722733 h 3833160"/>
                <a:gd name="connsiteX262" fmla="*/ 882815 w 1912672"/>
                <a:gd name="connsiteY262" fmla="*/ 3664405 h 3833160"/>
                <a:gd name="connsiteX263" fmla="*/ 910683 w 1912672"/>
                <a:gd name="connsiteY263" fmla="*/ 3606761 h 3833160"/>
                <a:gd name="connsiteX264" fmla="*/ 933675 w 1912672"/>
                <a:gd name="connsiteY264" fmla="*/ 3550236 h 3833160"/>
                <a:gd name="connsiteX265" fmla="*/ 943120 w 1912672"/>
                <a:gd name="connsiteY265" fmla="*/ 3508495 h 3833160"/>
                <a:gd name="connsiteX266" fmla="*/ 946497 w 1912672"/>
                <a:gd name="connsiteY266" fmla="*/ 3509658 h 3833160"/>
                <a:gd name="connsiteX267" fmla="*/ 947522 w 1912672"/>
                <a:gd name="connsiteY267" fmla="*/ 3508759 h 3833160"/>
                <a:gd name="connsiteX268" fmla="*/ 947302 w 1912672"/>
                <a:gd name="connsiteY268" fmla="*/ 3506770 h 3833160"/>
                <a:gd name="connsiteX269" fmla="*/ 946709 w 1912672"/>
                <a:gd name="connsiteY269" fmla="*/ 3505350 h 3833160"/>
                <a:gd name="connsiteX270" fmla="*/ 945381 w 1912672"/>
                <a:gd name="connsiteY270" fmla="*/ 3502390 h 3833160"/>
                <a:gd name="connsiteX271" fmla="*/ 946879 w 1912672"/>
                <a:gd name="connsiteY271" fmla="*/ 3500109 h 3833160"/>
                <a:gd name="connsiteX272" fmla="*/ 946796 w 1912672"/>
                <a:gd name="connsiteY272" fmla="*/ 3498240 h 3833160"/>
                <a:gd name="connsiteX273" fmla="*/ 947228 w 1912672"/>
                <a:gd name="connsiteY273" fmla="*/ 3495922 h 3833160"/>
                <a:gd name="connsiteX274" fmla="*/ 946202 w 1912672"/>
                <a:gd name="connsiteY274" fmla="*/ 3496821 h 3833160"/>
                <a:gd name="connsiteX275" fmla="*/ 946796 w 1912672"/>
                <a:gd name="connsiteY275" fmla="*/ 3498240 h 3833160"/>
                <a:gd name="connsiteX276" fmla="*/ 943120 w 1912672"/>
                <a:gd name="connsiteY276" fmla="*/ 3508495 h 3833160"/>
                <a:gd name="connsiteX277" fmla="*/ 920055 w 1912672"/>
                <a:gd name="connsiteY277" fmla="*/ 3504456 h 3833160"/>
                <a:gd name="connsiteX278" fmla="*/ 891050 w 1912672"/>
                <a:gd name="connsiteY278" fmla="*/ 3506594 h 3833160"/>
                <a:gd name="connsiteX279" fmla="*/ 860172 w 1912672"/>
                <a:gd name="connsiteY279" fmla="*/ 3511582 h 3833160"/>
                <a:gd name="connsiteX280" fmla="*/ 826163 w 1912672"/>
                <a:gd name="connsiteY280" fmla="*/ 3521016 h 3833160"/>
                <a:gd name="connsiteX281" fmla="*/ 790835 w 1912672"/>
                <a:gd name="connsiteY281" fmla="*/ 3533785 h 3833160"/>
                <a:gd name="connsiteX282" fmla="*/ 755037 w 1912672"/>
                <a:gd name="connsiteY282" fmla="*/ 3547939 h 3833160"/>
                <a:gd name="connsiteX283" fmla="*/ 720010 w 1912672"/>
                <a:gd name="connsiteY283" fmla="*/ 3564567 h 3833160"/>
                <a:gd name="connsiteX284" fmla="*/ 686563 w 1912672"/>
                <a:gd name="connsiteY284" fmla="*/ 3580781 h 3833160"/>
                <a:gd name="connsiteX285" fmla="*/ 655247 w 1912672"/>
                <a:gd name="connsiteY285" fmla="*/ 3597068 h 3833160"/>
                <a:gd name="connsiteX286" fmla="*/ 687635 w 1912672"/>
                <a:gd name="connsiteY286" fmla="*/ 3566747 h 3833160"/>
                <a:gd name="connsiteX287" fmla="*/ 719332 w 1912672"/>
                <a:gd name="connsiteY287" fmla="*/ 3540910 h 3833160"/>
                <a:gd name="connsiteX288" fmla="*/ 753129 w 1912672"/>
                <a:gd name="connsiteY288" fmla="*/ 3520510 h 3833160"/>
                <a:gd name="connsiteX289" fmla="*/ 789139 w 1912672"/>
                <a:gd name="connsiteY289" fmla="*/ 3502048 h 3833160"/>
                <a:gd name="connsiteX290" fmla="*/ 826517 w 1912672"/>
                <a:gd name="connsiteY290" fmla="*/ 3487482 h 3833160"/>
                <a:gd name="connsiteX291" fmla="*/ 868462 w 1912672"/>
                <a:gd name="connsiteY291" fmla="*/ 3476916 h 3833160"/>
                <a:gd name="connsiteX292" fmla="*/ 962011 w 1912672"/>
                <a:gd name="connsiteY292" fmla="*/ 3455565 h 3833160"/>
                <a:gd name="connsiteX293" fmla="*/ 973820 w 1912672"/>
                <a:gd name="connsiteY293" fmla="*/ 3382651 h 3833160"/>
                <a:gd name="connsiteX294" fmla="*/ 979476 w 1912672"/>
                <a:gd name="connsiteY294" fmla="*/ 3310035 h 3833160"/>
                <a:gd name="connsiteX295" fmla="*/ 978970 w 1912672"/>
                <a:gd name="connsiteY295" fmla="*/ 3236513 h 3833160"/>
                <a:gd name="connsiteX296" fmla="*/ 972281 w 1912672"/>
                <a:gd name="connsiteY296" fmla="*/ 3163562 h 3833160"/>
                <a:gd name="connsiteX297" fmla="*/ 909718 w 1912672"/>
                <a:gd name="connsiteY297" fmla="*/ 2935624 h 3833160"/>
                <a:gd name="connsiteX298" fmla="*/ 900871 w 1912672"/>
                <a:gd name="connsiteY298" fmla="*/ 2934162 h 3833160"/>
                <a:gd name="connsiteX299" fmla="*/ 870406 w 1912672"/>
                <a:gd name="connsiteY299" fmla="*/ 2984139 h 3833160"/>
                <a:gd name="connsiteX300" fmla="*/ 833789 w 1912672"/>
                <a:gd name="connsiteY300" fmla="*/ 3034414 h 3833160"/>
                <a:gd name="connsiteX301" fmla="*/ 791581 w 1912672"/>
                <a:gd name="connsiteY301" fmla="*/ 3086679 h 3833160"/>
                <a:gd name="connsiteX302" fmla="*/ 743642 w 1912672"/>
                <a:gd name="connsiteY302" fmla="*/ 3135720 h 3833160"/>
                <a:gd name="connsiteX303" fmla="*/ 692759 w 1912672"/>
                <a:gd name="connsiteY303" fmla="*/ 3186373 h 3833160"/>
                <a:gd name="connsiteX304" fmla="*/ 637219 w 1912672"/>
                <a:gd name="connsiteY304" fmla="*/ 3235043 h 3833160"/>
                <a:gd name="connsiteX305" fmla="*/ 578815 w 1912672"/>
                <a:gd name="connsiteY305" fmla="*/ 3282100 h 3833160"/>
                <a:gd name="connsiteX306" fmla="*/ 518156 w 1912672"/>
                <a:gd name="connsiteY306" fmla="*/ 3326282 h 3833160"/>
                <a:gd name="connsiteX307" fmla="*/ 455177 w 1912672"/>
                <a:gd name="connsiteY307" fmla="*/ 3368134 h 3833160"/>
                <a:gd name="connsiteX308" fmla="*/ 393663 w 1912672"/>
                <a:gd name="connsiteY308" fmla="*/ 3407974 h 3833160"/>
                <a:gd name="connsiteX309" fmla="*/ 330228 w 1912672"/>
                <a:gd name="connsiteY309" fmla="*/ 3443435 h 3833160"/>
                <a:gd name="connsiteX310" fmla="*/ 267517 w 1912672"/>
                <a:gd name="connsiteY310" fmla="*/ 3474139 h 3833160"/>
                <a:gd name="connsiteX311" fmla="*/ 206814 w 1912672"/>
                <a:gd name="connsiteY311" fmla="*/ 3502111 h 3833160"/>
                <a:gd name="connsiteX312" fmla="*/ 148203 w 1912672"/>
                <a:gd name="connsiteY312" fmla="*/ 3524128 h 3833160"/>
                <a:gd name="connsiteX313" fmla="*/ 92246 w 1912672"/>
                <a:gd name="connsiteY313" fmla="*/ 3541882 h 3833160"/>
                <a:gd name="connsiteX314" fmla="*/ 37645 w 1912672"/>
                <a:gd name="connsiteY314" fmla="*/ 3552139 h 3833160"/>
                <a:gd name="connsiteX315" fmla="*/ 48200 w 1912672"/>
                <a:gd name="connsiteY315" fmla="*/ 3547012 h 3833160"/>
                <a:gd name="connsiteX316" fmla="*/ 54777 w 1912672"/>
                <a:gd name="connsiteY316" fmla="*/ 3543191 h 3833160"/>
                <a:gd name="connsiteX317" fmla="*/ 59610 w 1912672"/>
                <a:gd name="connsiteY317" fmla="*/ 3541137 h 3833160"/>
                <a:gd name="connsiteX318" fmla="*/ 61660 w 1912672"/>
                <a:gd name="connsiteY318" fmla="*/ 3539340 h 3833160"/>
                <a:gd name="connsiteX319" fmla="*/ 61441 w 1912672"/>
                <a:gd name="connsiteY319" fmla="*/ 3537351 h 3833160"/>
                <a:gd name="connsiteX320" fmla="*/ 62467 w 1912672"/>
                <a:gd name="connsiteY320" fmla="*/ 3536452 h 3833160"/>
                <a:gd name="connsiteX321" fmla="*/ 61359 w 1912672"/>
                <a:gd name="connsiteY321" fmla="*/ 3535481 h 3833160"/>
                <a:gd name="connsiteX322" fmla="*/ 62897 w 1912672"/>
                <a:gd name="connsiteY322" fmla="*/ 3534134 h 3833160"/>
                <a:gd name="connsiteX323" fmla="*/ 67081 w 1912672"/>
                <a:gd name="connsiteY323" fmla="*/ 3532408 h 3833160"/>
                <a:gd name="connsiteX324" fmla="*/ 72939 w 1912672"/>
                <a:gd name="connsiteY324" fmla="*/ 3529456 h 3833160"/>
                <a:gd name="connsiteX325" fmla="*/ 81778 w 1912672"/>
                <a:gd name="connsiteY325" fmla="*/ 3524622 h 3833160"/>
                <a:gd name="connsiteX326" fmla="*/ 95320 w 1912672"/>
                <a:gd name="connsiteY326" fmla="*/ 3518818 h 3833160"/>
                <a:gd name="connsiteX327" fmla="*/ 114932 w 1912672"/>
                <a:gd name="connsiteY327" fmla="*/ 3510846 h 3833160"/>
                <a:gd name="connsiteX328" fmla="*/ 137312 w 1912672"/>
                <a:gd name="connsiteY328" fmla="*/ 3500207 h 3833160"/>
                <a:gd name="connsiteX329" fmla="*/ 167862 w 1912672"/>
                <a:gd name="connsiteY329" fmla="*/ 3487744 h 3833160"/>
                <a:gd name="connsiteX330" fmla="*/ 204549 w 1912672"/>
                <a:gd name="connsiteY330" fmla="*/ 3472571 h 3833160"/>
                <a:gd name="connsiteX331" fmla="*/ 258382 w 1912672"/>
                <a:gd name="connsiteY331" fmla="*/ 3445767 h 3833160"/>
                <a:gd name="connsiteX332" fmla="*/ 311693 w 1912672"/>
                <a:gd name="connsiteY332" fmla="*/ 3413115 h 3833160"/>
                <a:gd name="connsiteX333" fmla="*/ 364540 w 1912672"/>
                <a:gd name="connsiteY333" fmla="*/ 3377961 h 3833160"/>
                <a:gd name="connsiteX334" fmla="*/ 422506 w 1912672"/>
                <a:gd name="connsiteY334" fmla="*/ 3342200 h 3833160"/>
                <a:gd name="connsiteX335" fmla="*/ 434347 w 1912672"/>
                <a:gd name="connsiteY335" fmla="*/ 3334006 h 3833160"/>
                <a:gd name="connsiteX336" fmla="*/ 451900 w 1912672"/>
                <a:gd name="connsiteY336" fmla="*/ 3321534 h 3833160"/>
                <a:gd name="connsiteX337" fmla="*/ 469893 w 1912672"/>
                <a:gd name="connsiteY337" fmla="*/ 3307950 h 3833160"/>
                <a:gd name="connsiteX338" fmla="*/ 489284 w 1912672"/>
                <a:gd name="connsiteY338" fmla="*/ 3292897 h 3833160"/>
                <a:gd name="connsiteX339" fmla="*/ 508083 w 1912672"/>
                <a:gd name="connsiteY339" fmla="*/ 3276424 h 3833160"/>
                <a:gd name="connsiteX340" fmla="*/ 522649 w 1912672"/>
                <a:gd name="connsiteY340" fmla="*/ 3259537 h 3833160"/>
                <a:gd name="connsiteX341" fmla="*/ 534440 w 1912672"/>
                <a:gd name="connsiteY341" fmla="*/ 3244112 h 3833160"/>
                <a:gd name="connsiteX342" fmla="*/ 539574 w 1912672"/>
                <a:gd name="connsiteY342" fmla="*/ 3230640 h 3833160"/>
                <a:gd name="connsiteX343" fmla="*/ 509849 w 1912672"/>
                <a:gd name="connsiteY343" fmla="*/ 3208187 h 3833160"/>
                <a:gd name="connsiteX344" fmla="*/ 474526 w 1912672"/>
                <a:gd name="connsiteY344" fmla="*/ 3191609 h 3833160"/>
                <a:gd name="connsiteX345" fmla="*/ 435493 w 1912672"/>
                <a:gd name="connsiteY345" fmla="*/ 3180466 h 3833160"/>
                <a:gd name="connsiteX346" fmla="*/ 390471 w 1912672"/>
                <a:gd name="connsiteY346" fmla="*/ 3173359 h 3833160"/>
                <a:gd name="connsiteX347" fmla="*/ 344894 w 1912672"/>
                <a:gd name="connsiteY347" fmla="*/ 3170859 h 3833160"/>
                <a:gd name="connsiteX348" fmla="*/ 295258 w 1912672"/>
                <a:gd name="connsiteY348" fmla="*/ 3172887 h 3833160"/>
                <a:gd name="connsiteX349" fmla="*/ 245329 w 1912672"/>
                <a:gd name="connsiteY349" fmla="*/ 3177354 h 3833160"/>
                <a:gd name="connsiteX350" fmla="*/ 195694 w 1912672"/>
                <a:gd name="connsiteY350" fmla="*/ 3184474 h 3833160"/>
                <a:gd name="connsiteX351" fmla="*/ 144902 w 1912672"/>
                <a:gd name="connsiteY351" fmla="*/ 3193577 h 3833160"/>
                <a:gd name="connsiteX352" fmla="*/ 95992 w 1912672"/>
                <a:gd name="connsiteY352" fmla="*/ 3206125 h 3833160"/>
                <a:gd name="connsiteX353" fmla="*/ 49213 w 1912672"/>
                <a:gd name="connsiteY353" fmla="*/ 3218744 h 3833160"/>
                <a:gd name="connsiteX354" fmla="*/ 6365 w 1912672"/>
                <a:gd name="connsiteY354" fmla="*/ 3233010 h 3833160"/>
                <a:gd name="connsiteX355" fmla="*/ 0 w 1912672"/>
                <a:gd name="connsiteY355" fmla="*/ 3227433 h 3833160"/>
                <a:gd name="connsiteX356" fmla="*/ 3076 w 1912672"/>
                <a:gd name="connsiteY356" fmla="*/ 3224737 h 3833160"/>
                <a:gd name="connsiteX357" fmla="*/ 43018 w 1912672"/>
                <a:gd name="connsiteY357" fmla="*/ 3207924 h 3833160"/>
                <a:gd name="connsiteX358" fmla="*/ 85231 w 1912672"/>
                <a:gd name="connsiteY358" fmla="*/ 3191304 h 3833160"/>
                <a:gd name="connsiteX359" fmla="*/ 127386 w 1912672"/>
                <a:gd name="connsiteY359" fmla="*/ 3176431 h 3833160"/>
                <a:gd name="connsiteX360" fmla="*/ 168655 w 1912672"/>
                <a:gd name="connsiteY360" fmla="*/ 3162578 h 3833160"/>
                <a:gd name="connsiteX361" fmla="*/ 209793 w 1912672"/>
                <a:gd name="connsiteY361" fmla="*/ 3149808 h 3833160"/>
                <a:gd name="connsiteX362" fmla="*/ 250713 w 1912672"/>
                <a:gd name="connsiteY362" fmla="*/ 3140141 h 3833160"/>
                <a:gd name="connsiteX363" fmla="*/ 291298 w 1912672"/>
                <a:gd name="connsiteY363" fmla="*/ 3131978 h 3833160"/>
                <a:gd name="connsiteX364" fmla="*/ 333154 w 1912672"/>
                <a:gd name="connsiteY364" fmla="*/ 3128523 h 3833160"/>
                <a:gd name="connsiteX365" fmla="*/ 375359 w 1912672"/>
                <a:gd name="connsiteY365" fmla="*/ 3125974 h 3833160"/>
                <a:gd name="connsiteX366" fmla="*/ 416751 w 1912672"/>
                <a:gd name="connsiteY366" fmla="*/ 3130200 h 3833160"/>
                <a:gd name="connsiteX367" fmla="*/ 459928 w 1912672"/>
                <a:gd name="connsiteY367" fmla="*/ 3138683 h 3833160"/>
                <a:gd name="connsiteX368" fmla="*/ 504268 w 1912672"/>
                <a:gd name="connsiteY368" fmla="*/ 3151481 h 3833160"/>
                <a:gd name="connsiteX369" fmla="*/ 546509 w 1912672"/>
                <a:gd name="connsiteY369" fmla="*/ 3169029 h 3833160"/>
                <a:gd name="connsiteX370" fmla="*/ 591005 w 1912672"/>
                <a:gd name="connsiteY370" fmla="*/ 3194544 h 3833160"/>
                <a:gd name="connsiteX371" fmla="*/ 643386 w 1912672"/>
                <a:gd name="connsiteY371" fmla="*/ 3146702 h 3833160"/>
                <a:gd name="connsiteX372" fmla="*/ 689192 w 1912672"/>
                <a:gd name="connsiteY372" fmla="*/ 3097589 h 3833160"/>
                <a:gd name="connsiteX373" fmla="*/ 728837 w 1912672"/>
                <a:gd name="connsiteY373" fmla="*/ 3047570 h 3833160"/>
                <a:gd name="connsiteX374" fmla="*/ 763151 w 1912672"/>
                <a:gd name="connsiteY374" fmla="*/ 2997373 h 3833160"/>
                <a:gd name="connsiteX375" fmla="*/ 792509 w 1912672"/>
                <a:gd name="connsiteY375" fmla="*/ 2946426 h 3833160"/>
                <a:gd name="connsiteX376" fmla="*/ 818742 w 1912672"/>
                <a:gd name="connsiteY376" fmla="*/ 2896035 h 3833160"/>
                <a:gd name="connsiteX377" fmla="*/ 840539 w 1912672"/>
                <a:gd name="connsiteY377" fmla="*/ 2845651 h 3833160"/>
                <a:gd name="connsiteX378" fmla="*/ 868659 w 1912672"/>
                <a:gd name="connsiteY378" fmla="*/ 2777611 h 3833160"/>
                <a:gd name="connsiteX379" fmla="*/ 886079 w 1912672"/>
                <a:gd name="connsiteY379" fmla="*/ 2678806 h 3833160"/>
                <a:gd name="connsiteX380" fmla="*/ 894665 w 1912672"/>
                <a:gd name="connsiteY380" fmla="*/ 2574247 h 3833160"/>
                <a:gd name="connsiteX381" fmla="*/ 910157 w 1912672"/>
                <a:gd name="connsiteY381" fmla="*/ 2532162 h 3833160"/>
                <a:gd name="connsiteX382" fmla="*/ 923410 w 1912672"/>
                <a:gd name="connsiteY382" fmla="*/ 2485372 h 3833160"/>
                <a:gd name="connsiteX383" fmla="*/ 935916 w 1912672"/>
                <a:gd name="connsiteY383" fmla="*/ 2433353 h 3833160"/>
                <a:gd name="connsiteX384" fmla="*/ 947488 w 1912672"/>
                <a:gd name="connsiteY384" fmla="*/ 2377937 h 3833160"/>
                <a:gd name="connsiteX385" fmla="*/ 956821 w 1912672"/>
                <a:gd name="connsiteY385" fmla="*/ 2318077 h 3833160"/>
                <a:gd name="connsiteX386" fmla="*/ 963914 w 1912672"/>
                <a:gd name="connsiteY386" fmla="*/ 2257171 h 3833160"/>
                <a:gd name="connsiteX387" fmla="*/ 970820 w 1912672"/>
                <a:gd name="connsiteY387" fmla="*/ 2193390 h 3833160"/>
                <a:gd name="connsiteX388" fmla="*/ 975486 w 1912672"/>
                <a:gd name="connsiteY388" fmla="*/ 2128825 h 3833160"/>
                <a:gd name="connsiteX389" fmla="*/ 979406 w 1912672"/>
                <a:gd name="connsiteY389" fmla="*/ 2061646 h 3833160"/>
                <a:gd name="connsiteX390" fmla="*/ 979406 w 1912672"/>
                <a:gd name="connsiteY390" fmla="*/ 1995512 h 3833160"/>
                <a:gd name="connsiteX391" fmla="*/ 979406 w 1912672"/>
                <a:gd name="connsiteY391" fmla="*/ 1930162 h 3833160"/>
                <a:gd name="connsiteX392" fmla="*/ 975486 w 1912672"/>
                <a:gd name="connsiteY392" fmla="*/ 1864552 h 3833160"/>
                <a:gd name="connsiteX393" fmla="*/ 970073 w 1912672"/>
                <a:gd name="connsiteY393" fmla="*/ 1801555 h 3833160"/>
                <a:gd name="connsiteX394" fmla="*/ 963167 w 1912672"/>
                <a:gd name="connsiteY394" fmla="*/ 1740126 h 3833160"/>
                <a:gd name="connsiteX395" fmla="*/ 952901 w 1912672"/>
                <a:gd name="connsiteY395" fmla="*/ 1680789 h 3833160"/>
                <a:gd name="connsiteX396" fmla="*/ 938902 w 1912672"/>
                <a:gd name="connsiteY396" fmla="*/ 1625634 h 3833160"/>
                <a:gd name="connsiteX397" fmla="*/ 923410 w 1912672"/>
                <a:gd name="connsiteY397" fmla="*/ 1573354 h 3833160"/>
                <a:gd name="connsiteX398" fmla="*/ 904744 w 1912672"/>
                <a:gd name="connsiteY398" fmla="*/ 1526564 h 3833160"/>
                <a:gd name="connsiteX399" fmla="*/ 883839 w 1912672"/>
                <a:gd name="connsiteY399" fmla="*/ 1485263 h 3833160"/>
                <a:gd name="connsiteX400" fmla="*/ 859574 w 1912672"/>
                <a:gd name="connsiteY400" fmla="*/ 1448667 h 3833160"/>
                <a:gd name="connsiteX401" fmla="*/ 832510 w 1912672"/>
                <a:gd name="connsiteY401" fmla="*/ 1419129 h 3833160"/>
                <a:gd name="connsiteX402" fmla="*/ 801338 w 1912672"/>
                <a:gd name="connsiteY402" fmla="*/ 1396649 h 3833160"/>
                <a:gd name="connsiteX403" fmla="*/ 774834 w 1912672"/>
                <a:gd name="connsiteY403" fmla="*/ 1383318 h 3833160"/>
                <a:gd name="connsiteX404" fmla="*/ 745342 w 1912672"/>
                <a:gd name="connsiteY404" fmla="*/ 1377829 h 3833160"/>
                <a:gd name="connsiteX405" fmla="*/ 714918 w 1912672"/>
                <a:gd name="connsiteY405" fmla="*/ 1377829 h 3833160"/>
                <a:gd name="connsiteX406" fmla="*/ 683187 w 1912672"/>
                <a:gd name="connsiteY406" fmla="*/ 1381750 h 3833160"/>
                <a:gd name="connsiteX407" fmla="*/ 652016 w 1912672"/>
                <a:gd name="connsiteY407" fmla="*/ 1388023 h 3833160"/>
                <a:gd name="connsiteX408" fmla="*/ 620845 w 1912672"/>
                <a:gd name="connsiteY408" fmla="*/ 1396649 h 3833160"/>
                <a:gd name="connsiteX409" fmla="*/ 589860 w 1912672"/>
                <a:gd name="connsiteY409" fmla="*/ 1403446 h 3833160"/>
                <a:gd name="connsiteX410" fmla="*/ 559436 w 1912672"/>
                <a:gd name="connsiteY410" fmla="*/ 1410503 h 3833160"/>
                <a:gd name="connsiteX411" fmla="*/ 531438 w 1912672"/>
                <a:gd name="connsiteY411" fmla="*/ 1414424 h 3833160"/>
                <a:gd name="connsiteX412" fmla="*/ 467602 w 1912672"/>
                <a:gd name="connsiteY412" fmla="*/ 1417561 h 3833160"/>
                <a:gd name="connsiteX413" fmla="*/ 405447 w 1912672"/>
                <a:gd name="connsiteY413" fmla="*/ 1414424 h 3833160"/>
                <a:gd name="connsiteX414" fmla="*/ 347958 w 1912672"/>
                <a:gd name="connsiteY414" fmla="*/ 1407367 h 3833160"/>
                <a:gd name="connsiteX415" fmla="*/ 292708 w 1912672"/>
                <a:gd name="connsiteY415" fmla="*/ 1397433 h 3833160"/>
                <a:gd name="connsiteX416" fmla="*/ 238952 w 1912672"/>
                <a:gd name="connsiteY416" fmla="*/ 1384886 h 3833160"/>
                <a:gd name="connsiteX417" fmla="*/ 187622 w 1912672"/>
                <a:gd name="connsiteY417" fmla="*/ 1372339 h 3833160"/>
                <a:gd name="connsiteX418" fmla="*/ 139466 w 1912672"/>
                <a:gd name="connsiteY418" fmla="*/ 1358485 h 3833160"/>
                <a:gd name="connsiteX419" fmla="*/ 142639 w 1912672"/>
                <a:gd name="connsiteY419" fmla="*/ 1342801 h 3833160"/>
                <a:gd name="connsiteX420" fmla="*/ 208714 w 1912672"/>
                <a:gd name="connsiteY420" fmla="*/ 1352212 h 3833160"/>
                <a:gd name="connsiteX421" fmla="*/ 274043 w 1912672"/>
                <a:gd name="connsiteY421" fmla="*/ 1358485 h 3833160"/>
                <a:gd name="connsiteX422" fmla="*/ 337878 w 1912672"/>
                <a:gd name="connsiteY422" fmla="*/ 1360838 h 3833160"/>
                <a:gd name="connsiteX423" fmla="*/ 400034 w 1912672"/>
                <a:gd name="connsiteY423" fmla="*/ 1358485 h 3833160"/>
                <a:gd name="connsiteX424" fmla="*/ 460696 w 1912672"/>
                <a:gd name="connsiteY424" fmla="*/ 1349859 h 3833160"/>
                <a:gd name="connsiteX425" fmla="*/ 519865 w 1912672"/>
                <a:gd name="connsiteY425" fmla="*/ 1336528 h 3833160"/>
                <a:gd name="connsiteX426" fmla="*/ 576608 w 1912672"/>
                <a:gd name="connsiteY426" fmla="*/ 1318753 h 3833160"/>
                <a:gd name="connsiteX427" fmla="*/ 630177 w 1912672"/>
                <a:gd name="connsiteY427" fmla="*/ 1292874 h 3833160"/>
                <a:gd name="connsiteX428" fmla="*/ 699426 w 1912672"/>
                <a:gd name="connsiteY428" fmla="*/ 1258631 h 3833160"/>
                <a:gd name="connsiteX429" fmla="*/ 572688 w 1912672"/>
                <a:gd name="connsiteY429" fmla="*/ 1147276 h 3833160"/>
                <a:gd name="connsiteX430" fmla="*/ 459203 w 1912672"/>
                <a:gd name="connsiteY430" fmla="*/ 1022589 h 3833160"/>
                <a:gd name="connsiteX431" fmla="*/ 396861 w 1912672"/>
                <a:gd name="connsiteY431" fmla="*/ 1029647 h 3833160"/>
                <a:gd name="connsiteX432" fmla="*/ 336198 w 1912672"/>
                <a:gd name="connsiteY432" fmla="*/ 1029647 h 3833160"/>
                <a:gd name="connsiteX433" fmla="*/ 280949 w 1912672"/>
                <a:gd name="connsiteY433" fmla="*/ 1022589 h 3833160"/>
                <a:gd name="connsiteX434" fmla="*/ 228873 w 1912672"/>
                <a:gd name="connsiteY434" fmla="*/ 1007951 h 3833160"/>
                <a:gd name="connsiteX435" fmla="*/ 180716 w 1912672"/>
                <a:gd name="connsiteY435" fmla="*/ 986777 h 3833160"/>
                <a:gd name="connsiteX436" fmla="*/ 138719 w 1912672"/>
                <a:gd name="connsiteY436" fmla="*/ 960376 h 3833160"/>
                <a:gd name="connsiteX437" fmla="*/ 101389 w 1912672"/>
                <a:gd name="connsiteY437" fmla="*/ 927701 h 3833160"/>
                <a:gd name="connsiteX438" fmla="*/ 70218 w 1912672"/>
                <a:gd name="connsiteY438" fmla="*/ 889537 h 3833160"/>
                <a:gd name="connsiteX439" fmla="*/ 46139 w 1912672"/>
                <a:gd name="connsiteY439" fmla="*/ 848236 h 3833160"/>
                <a:gd name="connsiteX440" fmla="*/ 49312 w 1912672"/>
                <a:gd name="connsiteY440" fmla="*/ 841179 h 3833160"/>
                <a:gd name="connsiteX441" fmla="*/ 59392 w 1912672"/>
                <a:gd name="connsiteY441" fmla="*/ 848236 h 3833160"/>
                <a:gd name="connsiteX442" fmla="*/ 71897 w 1912672"/>
                <a:gd name="connsiteY442" fmla="*/ 875422 h 3833160"/>
                <a:gd name="connsiteX443" fmla="*/ 92056 w 1912672"/>
                <a:gd name="connsiteY443" fmla="*/ 898948 h 3833160"/>
                <a:gd name="connsiteX444" fmla="*/ 116881 w 1912672"/>
                <a:gd name="connsiteY444" fmla="*/ 922212 h 3833160"/>
                <a:gd name="connsiteX445" fmla="*/ 146559 w 1912672"/>
                <a:gd name="connsiteY445" fmla="*/ 940248 h 3833160"/>
                <a:gd name="connsiteX446" fmla="*/ 180716 w 1912672"/>
                <a:gd name="connsiteY446" fmla="*/ 955671 h 3833160"/>
                <a:gd name="connsiteX447" fmla="*/ 216554 w 1912672"/>
                <a:gd name="connsiteY447" fmla="*/ 967434 h 3833160"/>
                <a:gd name="connsiteX448" fmla="*/ 254631 w 1912672"/>
                <a:gd name="connsiteY448" fmla="*/ 974492 h 3833160"/>
                <a:gd name="connsiteX449" fmla="*/ 294201 w 1912672"/>
                <a:gd name="connsiteY449" fmla="*/ 976844 h 3833160"/>
                <a:gd name="connsiteX450" fmla="*/ 332279 w 1912672"/>
                <a:gd name="connsiteY450" fmla="*/ 976060 h 3833160"/>
                <a:gd name="connsiteX451" fmla="*/ 353371 w 1912672"/>
                <a:gd name="connsiteY451" fmla="*/ 972923 h 3833160"/>
                <a:gd name="connsiteX452" fmla="*/ 372036 w 1912672"/>
                <a:gd name="connsiteY452" fmla="*/ 972923 h 3833160"/>
                <a:gd name="connsiteX453" fmla="*/ 388275 w 1912672"/>
                <a:gd name="connsiteY453" fmla="*/ 969786 h 3833160"/>
                <a:gd name="connsiteX454" fmla="*/ 403954 w 1912672"/>
                <a:gd name="connsiteY454" fmla="*/ 965865 h 3833160"/>
                <a:gd name="connsiteX455" fmla="*/ 417206 w 1912672"/>
                <a:gd name="connsiteY455" fmla="*/ 957239 h 3833160"/>
                <a:gd name="connsiteX456" fmla="*/ 379875 w 1912672"/>
                <a:gd name="connsiteY456" fmla="*/ 886400 h 3833160"/>
                <a:gd name="connsiteX457" fmla="*/ 347958 w 1912672"/>
                <a:gd name="connsiteY457" fmla="*/ 817130 h 3833160"/>
                <a:gd name="connsiteX458" fmla="*/ 317533 w 1912672"/>
                <a:gd name="connsiteY458" fmla="*/ 744723 h 3833160"/>
                <a:gd name="connsiteX459" fmla="*/ 291215 w 1912672"/>
                <a:gd name="connsiteY459" fmla="*/ 669963 h 3833160"/>
                <a:gd name="connsiteX460" fmla="*/ 265457 w 1912672"/>
                <a:gd name="connsiteY460" fmla="*/ 588930 h 3833160"/>
                <a:gd name="connsiteX461" fmla="*/ 241379 w 1912672"/>
                <a:gd name="connsiteY461" fmla="*/ 501623 h 3833160"/>
                <a:gd name="connsiteX462" fmla="*/ 238952 w 1912672"/>
                <a:gd name="connsiteY462" fmla="*/ 485939 h 3833160"/>
                <a:gd name="connsiteX463" fmla="*/ 232793 w 1912672"/>
                <a:gd name="connsiteY463" fmla="*/ 464243 h 3833160"/>
                <a:gd name="connsiteX464" fmla="*/ 228873 w 1912672"/>
                <a:gd name="connsiteY464" fmla="*/ 440194 h 3833160"/>
                <a:gd name="connsiteX465" fmla="*/ 223460 w 1912672"/>
                <a:gd name="connsiteY465" fmla="*/ 415884 h 3833160"/>
                <a:gd name="connsiteX466" fmla="*/ 218794 w 1912672"/>
                <a:gd name="connsiteY466" fmla="*/ 389483 h 3833160"/>
                <a:gd name="connsiteX467" fmla="*/ 217300 w 1912672"/>
                <a:gd name="connsiteY467" fmla="*/ 365173 h 3833160"/>
                <a:gd name="connsiteX468" fmla="*/ 217300 w 1912672"/>
                <a:gd name="connsiteY468" fmla="*/ 342693 h 3833160"/>
                <a:gd name="connsiteX469" fmla="*/ 220287 w 1912672"/>
                <a:gd name="connsiteY469" fmla="*/ 322565 h 3833160"/>
                <a:gd name="connsiteX470" fmla="*/ 225886 w 1912672"/>
                <a:gd name="connsiteY470" fmla="*/ 308450 h 3833160"/>
                <a:gd name="connsiteX471" fmla="*/ 232793 w 1912672"/>
                <a:gd name="connsiteY471" fmla="*/ 311586 h 3833160"/>
                <a:gd name="connsiteX472" fmla="*/ 238952 w 1912672"/>
                <a:gd name="connsiteY472" fmla="*/ 391051 h 3833160"/>
                <a:gd name="connsiteX473" fmla="*/ 252951 w 1912672"/>
                <a:gd name="connsiteY473" fmla="*/ 470516 h 3833160"/>
                <a:gd name="connsiteX474" fmla="*/ 274043 w 1912672"/>
                <a:gd name="connsiteY474" fmla="*/ 548413 h 3833160"/>
                <a:gd name="connsiteX475" fmla="*/ 299614 w 1912672"/>
                <a:gd name="connsiteY475" fmla="*/ 620036 h 3833160"/>
                <a:gd name="connsiteX476" fmla="*/ 327612 w 1912672"/>
                <a:gd name="connsiteY476" fmla="*/ 686954 h 3833160"/>
                <a:gd name="connsiteX477" fmla="*/ 353371 w 1912672"/>
                <a:gd name="connsiteY477" fmla="*/ 730607 h 3833160"/>
                <a:gd name="connsiteX478" fmla="*/ 350197 w 1912672"/>
                <a:gd name="connsiteY478" fmla="*/ 732176 h 3833160"/>
                <a:gd name="connsiteX479" fmla="*/ 350197 w 1912672"/>
                <a:gd name="connsiteY479" fmla="*/ 733744 h 3833160"/>
                <a:gd name="connsiteX480" fmla="*/ 351877 w 1912672"/>
                <a:gd name="connsiteY480" fmla="*/ 735313 h 3833160"/>
                <a:gd name="connsiteX481" fmla="*/ 353371 w 1912672"/>
                <a:gd name="connsiteY481" fmla="*/ 736097 h 3833160"/>
                <a:gd name="connsiteX482" fmla="*/ 356544 w 1912672"/>
                <a:gd name="connsiteY482" fmla="*/ 737665 h 3833160"/>
                <a:gd name="connsiteX483" fmla="*/ 357290 w 1912672"/>
                <a:gd name="connsiteY483" fmla="*/ 740802 h 3833160"/>
                <a:gd name="connsiteX484" fmla="*/ 358784 w 1912672"/>
                <a:gd name="connsiteY484" fmla="*/ 742370 h 3833160"/>
                <a:gd name="connsiteX485" fmla="*/ 360277 w 1912672"/>
                <a:gd name="connsiteY485" fmla="*/ 744723 h 3833160"/>
                <a:gd name="connsiteX486" fmla="*/ 360277 w 1912672"/>
                <a:gd name="connsiteY486" fmla="*/ 743154 h 3833160"/>
                <a:gd name="connsiteX487" fmla="*/ 358784 w 1912672"/>
                <a:gd name="connsiteY487" fmla="*/ 742370 h 3833160"/>
                <a:gd name="connsiteX488" fmla="*/ 353371 w 1912672"/>
                <a:gd name="connsiteY488" fmla="*/ 730607 h 3833160"/>
                <a:gd name="connsiteX489" fmla="*/ 372036 w 1912672"/>
                <a:gd name="connsiteY489" fmla="*/ 716492 h 3833160"/>
                <a:gd name="connsiteX490" fmla="*/ 389955 w 1912672"/>
                <a:gd name="connsiteY490" fmla="*/ 692443 h 3833160"/>
                <a:gd name="connsiteX491" fmla="*/ 406940 w 1912672"/>
                <a:gd name="connsiteY491" fmla="*/ 664474 h 3833160"/>
                <a:gd name="connsiteX492" fmla="*/ 422619 w 1912672"/>
                <a:gd name="connsiteY492" fmla="*/ 630231 h 3833160"/>
                <a:gd name="connsiteX493" fmla="*/ 436618 w 1912672"/>
                <a:gd name="connsiteY493" fmla="*/ 592066 h 3833160"/>
                <a:gd name="connsiteX494" fmla="*/ 449870 w 1912672"/>
                <a:gd name="connsiteY494" fmla="*/ 552334 h 3833160"/>
                <a:gd name="connsiteX495" fmla="*/ 460696 w 1912672"/>
                <a:gd name="connsiteY495" fmla="*/ 511033 h 3833160"/>
                <a:gd name="connsiteX496" fmla="*/ 470776 w 1912672"/>
                <a:gd name="connsiteY496" fmla="*/ 471301 h 3833160"/>
                <a:gd name="connsiteX497" fmla="*/ 479362 w 1912672"/>
                <a:gd name="connsiteY497" fmla="*/ 433136 h 3833160"/>
                <a:gd name="connsiteX498" fmla="*/ 480855 w 1912672"/>
                <a:gd name="connsiteY498" fmla="*/ 484370 h 3833160"/>
                <a:gd name="connsiteX499" fmla="*/ 479362 w 1912672"/>
                <a:gd name="connsiteY499" fmla="*/ 531161 h 3833160"/>
                <a:gd name="connsiteX500" fmla="*/ 472269 w 1912672"/>
                <a:gd name="connsiteY500" fmla="*/ 574814 h 3833160"/>
                <a:gd name="connsiteX501" fmla="*/ 462189 w 1912672"/>
                <a:gd name="connsiteY501" fmla="*/ 618468 h 3833160"/>
                <a:gd name="connsiteX502" fmla="*/ 448190 w 1912672"/>
                <a:gd name="connsiteY502" fmla="*/ 659769 h 3833160"/>
                <a:gd name="connsiteX503" fmla="*/ 428032 w 1912672"/>
                <a:gd name="connsiteY503" fmla="*/ 701069 h 3833160"/>
                <a:gd name="connsiteX504" fmla="*/ 381369 w 1912672"/>
                <a:gd name="connsiteY504" fmla="*/ 791252 h 3833160"/>
                <a:gd name="connsiteX505" fmla="*/ 429525 w 1912672"/>
                <a:gd name="connsiteY505" fmla="*/ 863920 h 3833160"/>
                <a:gd name="connsiteX506" fmla="*/ 481601 w 1912672"/>
                <a:gd name="connsiteY506" fmla="*/ 931622 h 3833160"/>
                <a:gd name="connsiteX507" fmla="*/ 538531 w 1912672"/>
                <a:gd name="connsiteY507" fmla="*/ 995403 h 3833160"/>
                <a:gd name="connsiteX508" fmla="*/ 599193 w 1912672"/>
                <a:gd name="connsiteY508" fmla="*/ 1053957 h 3833160"/>
                <a:gd name="connsiteX509" fmla="*/ 816831 w 1912672"/>
                <a:gd name="connsiteY509" fmla="*/ 1205045 h 3833160"/>
                <a:gd name="connsiteX510" fmla="*/ 823924 w 1912672"/>
                <a:gd name="connsiteY510" fmla="*/ 1199555 h 3833160"/>
                <a:gd name="connsiteX511" fmla="*/ 806005 w 1912672"/>
                <a:gd name="connsiteY511" fmla="*/ 1132637 h 3833160"/>
                <a:gd name="connsiteX512" fmla="*/ 792006 w 1912672"/>
                <a:gd name="connsiteY512" fmla="*/ 1060753 h 3833160"/>
                <a:gd name="connsiteX513" fmla="*/ 780247 w 1912672"/>
                <a:gd name="connsiteY513" fmla="*/ 982856 h 3833160"/>
                <a:gd name="connsiteX514" fmla="*/ 774834 w 1912672"/>
                <a:gd name="connsiteY514" fmla="*/ 903391 h 3833160"/>
                <a:gd name="connsiteX515" fmla="*/ 770167 w 1912672"/>
                <a:gd name="connsiteY515" fmla="*/ 820267 h 3833160"/>
                <a:gd name="connsiteX516" fmla="*/ 770167 w 1912672"/>
                <a:gd name="connsiteY516" fmla="*/ 735313 h 3833160"/>
                <a:gd name="connsiteX517" fmla="*/ 773340 w 1912672"/>
                <a:gd name="connsiteY517" fmla="*/ 649574 h 3833160"/>
                <a:gd name="connsiteX518" fmla="*/ 780247 w 1912672"/>
                <a:gd name="connsiteY518" fmla="*/ 564620 h 3833160"/>
                <a:gd name="connsiteX519" fmla="*/ 790513 w 1912672"/>
                <a:gd name="connsiteY519" fmla="*/ 479927 h 3833160"/>
                <a:gd name="connsiteX520" fmla="*/ 801338 w 1912672"/>
                <a:gd name="connsiteY520" fmla="*/ 398109 h 3833160"/>
                <a:gd name="connsiteX521" fmla="*/ 816831 w 1912672"/>
                <a:gd name="connsiteY521" fmla="*/ 318644 h 3833160"/>
                <a:gd name="connsiteX522" fmla="*/ 835496 w 1912672"/>
                <a:gd name="connsiteY522" fmla="*/ 243884 h 3833160"/>
                <a:gd name="connsiteX523" fmla="*/ 854908 w 1912672"/>
                <a:gd name="connsiteY523" fmla="*/ 173046 h 3833160"/>
                <a:gd name="connsiteX524" fmla="*/ 877493 w 1912672"/>
                <a:gd name="connsiteY524" fmla="*/ 109003 h 3833160"/>
                <a:gd name="connsiteX525" fmla="*/ 901571 w 1912672"/>
                <a:gd name="connsiteY525" fmla="*/ 50711 h 3833160"/>
                <a:gd name="connsiteX526" fmla="*/ 930503 w 1912672"/>
                <a:gd name="connsiteY526" fmla="*/ 0 h 383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</a:cxnLst>
              <a:rect l="l" t="t" r="r" b="b"/>
              <a:pathLst>
                <a:path w="1912672" h="3833160">
                  <a:moveTo>
                    <a:pt x="930503" y="0"/>
                  </a:moveTo>
                  <a:cubicBezTo>
                    <a:pt x="929383" y="4182"/>
                    <a:pt x="928449" y="8365"/>
                    <a:pt x="927329" y="12547"/>
                  </a:cubicBezTo>
                  <a:cubicBezTo>
                    <a:pt x="926770" y="15423"/>
                    <a:pt x="926396" y="18037"/>
                    <a:pt x="925836" y="20912"/>
                  </a:cubicBezTo>
                  <a:lnTo>
                    <a:pt x="924156" y="26401"/>
                  </a:lnTo>
                  <a:lnTo>
                    <a:pt x="924156" y="29538"/>
                  </a:lnTo>
                  <a:lnTo>
                    <a:pt x="925836" y="31106"/>
                  </a:lnTo>
                  <a:lnTo>
                    <a:pt x="925836" y="32675"/>
                  </a:lnTo>
                  <a:lnTo>
                    <a:pt x="927329" y="32675"/>
                  </a:lnTo>
                  <a:lnTo>
                    <a:pt x="927329" y="35027"/>
                  </a:lnTo>
                  <a:cubicBezTo>
                    <a:pt x="926770" y="36596"/>
                    <a:pt x="926396" y="38164"/>
                    <a:pt x="925836" y="39733"/>
                  </a:cubicBezTo>
                  <a:lnTo>
                    <a:pt x="924156" y="46790"/>
                  </a:lnTo>
                  <a:lnTo>
                    <a:pt x="921917" y="57769"/>
                  </a:lnTo>
                  <a:cubicBezTo>
                    <a:pt x="920423" y="62997"/>
                    <a:pt x="918743" y="67964"/>
                    <a:pt x="917250" y="73192"/>
                  </a:cubicBezTo>
                  <a:cubicBezTo>
                    <a:pt x="914824" y="80511"/>
                    <a:pt x="912584" y="87830"/>
                    <a:pt x="910157" y="95149"/>
                  </a:cubicBezTo>
                  <a:cubicBezTo>
                    <a:pt x="907918" y="104037"/>
                    <a:pt x="905491" y="112663"/>
                    <a:pt x="903251" y="121550"/>
                  </a:cubicBezTo>
                  <a:cubicBezTo>
                    <a:pt x="899518" y="133052"/>
                    <a:pt x="895972" y="144292"/>
                    <a:pt x="892239" y="155793"/>
                  </a:cubicBezTo>
                  <a:cubicBezTo>
                    <a:pt x="887946" y="169647"/>
                    <a:pt x="883466" y="183240"/>
                    <a:pt x="879173" y="197094"/>
                  </a:cubicBezTo>
                  <a:cubicBezTo>
                    <a:pt x="873947" y="218529"/>
                    <a:pt x="868720" y="240225"/>
                    <a:pt x="863494" y="261659"/>
                  </a:cubicBezTo>
                  <a:cubicBezTo>
                    <a:pt x="859948" y="284662"/>
                    <a:pt x="856215" y="307927"/>
                    <a:pt x="852668" y="330930"/>
                  </a:cubicBezTo>
                  <a:cubicBezTo>
                    <a:pt x="849868" y="354717"/>
                    <a:pt x="846882" y="378243"/>
                    <a:pt x="844082" y="402030"/>
                  </a:cubicBezTo>
                  <a:cubicBezTo>
                    <a:pt x="840162" y="427124"/>
                    <a:pt x="836429" y="452480"/>
                    <a:pt x="832510" y="477574"/>
                  </a:cubicBezTo>
                  <a:cubicBezTo>
                    <a:pt x="831950" y="483063"/>
                    <a:pt x="831390" y="488291"/>
                    <a:pt x="830830" y="493781"/>
                  </a:cubicBezTo>
                  <a:lnTo>
                    <a:pt x="828590" y="518091"/>
                  </a:lnTo>
                  <a:cubicBezTo>
                    <a:pt x="828030" y="526717"/>
                    <a:pt x="827470" y="535082"/>
                    <a:pt x="826910" y="543708"/>
                  </a:cubicBezTo>
                  <a:cubicBezTo>
                    <a:pt x="826350" y="553118"/>
                    <a:pt x="825977" y="562267"/>
                    <a:pt x="825417" y="571677"/>
                  </a:cubicBezTo>
                  <a:lnTo>
                    <a:pt x="825417" y="600431"/>
                  </a:lnTo>
                  <a:cubicBezTo>
                    <a:pt x="826537" y="609057"/>
                    <a:pt x="827470" y="617683"/>
                    <a:pt x="828590" y="626310"/>
                  </a:cubicBezTo>
                  <a:cubicBezTo>
                    <a:pt x="829896" y="633890"/>
                    <a:pt x="831203" y="641209"/>
                    <a:pt x="832510" y="648790"/>
                  </a:cubicBezTo>
                  <a:cubicBezTo>
                    <a:pt x="834749" y="654018"/>
                    <a:pt x="837176" y="659246"/>
                    <a:pt x="839416" y="664474"/>
                  </a:cubicBezTo>
                  <a:lnTo>
                    <a:pt x="876746" y="661337"/>
                  </a:lnTo>
                  <a:lnTo>
                    <a:pt x="913330" y="648790"/>
                  </a:lnTo>
                  <a:lnTo>
                    <a:pt x="948235" y="628662"/>
                  </a:lnTo>
                  <a:lnTo>
                    <a:pt x="984072" y="600431"/>
                  </a:lnTo>
                  <a:lnTo>
                    <a:pt x="1016736" y="567756"/>
                  </a:lnTo>
                  <a:lnTo>
                    <a:pt x="1048654" y="528024"/>
                  </a:lnTo>
                  <a:lnTo>
                    <a:pt x="1078892" y="485939"/>
                  </a:lnTo>
                  <a:lnTo>
                    <a:pt x="1106890" y="441763"/>
                  </a:lnTo>
                  <a:lnTo>
                    <a:pt x="1134141" y="394972"/>
                  </a:lnTo>
                  <a:lnTo>
                    <a:pt x="1157473" y="346614"/>
                  </a:lnTo>
                  <a:lnTo>
                    <a:pt x="1179311" y="299824"/>
                  </a:lnTo>
                  <a:cubicBezTo>
                    <a:pt x="1185284" y="284662"/>
                    <a:pt x="1191257" y="269763"/>
                    <a:pt x="1197230" y="254602"/>
                  </a:cubicBezTo>
                  <a:lnTo>
                    <a:pt x="1205816" y="254602"/>
                  </a:lnTo>
                  <a:lnTo>
                    <a:pt x="1205816" y="259307"/>
                  </a:lnTo>
                  <a:cubicBezTo>
                    <a:pt x="1201150" y="274468"/>
                    <a:pt x="1196484" y="289368"/>
                    <a:pt x="1191817" y="304529"/>
                  </a:cubicBezTo>
                  <a:cubicBezTo>
                    <a:pt x="1186591" y="320213"/>
                    <a:pt x="1181365" y="335635"/>
                    <a:pt x="1176138" y="351319"/>
                  </a:cubicBezTo>
                  <a:cubicBezTo>
                    <a:pt x="1170539" y="366480"/>
                    <a:pt x="1164752" y="381380"/>
                    <a:pt x="1159153" y="396541"/>
                  </a:cubicBezTo>
                  <a:lnTo>
                    <a:pt x="1141981" y="440194"/>
                  </a:lnTo>
                  <a:cubicBezTo>
                    <a:pt x="1136008" y="454310"/>
                    <a:pt x="1130035" y="468687"/>
                    <a:pt x="1124062" y="482802"/>
                  </a:cubicBezTo>
                  <a:lnTo>
                    <a:pt x="1103903" y="522535"/>
                  </a:lnTo>
                  <a:lnTo>
                    <a:pt x="1082812" y="560699"/>
                  </a:lnTo>
                  <a:lnTo>
                    <a:pt x="1057240" y="595726"/>
                  </a:lnTo>
                  <a:lnTo>
                    <a:pt x="1030735" y="630231"/>
                  </a:lnTo>
                  <a:lnTo>
                    <a:pt x="999564" y="658200"/>
                  </a:lnTo>
                  <a:lnTo>
                    <a:pt x="963914" y="683817"/>
                  </a:lnTo>
                  <a:lnTo>
                    <a:pt x="924156" y="706559"/>
                  </a:lnTo>
                  <a:lnTo>
                    <a:pt x="882159" y="723550"/>
                  </a:lnTo>
                  <a:lnTo>
                    <a:pt x="832510" y="735313"/>
                  </a:lnTo>
                  <a:cubicBezTo>
                    <a:pt x="833070" y="762498"/>
                    <a:pt x="833443" y="789945"/>
                    <a:pt x="834003" y="817130"/>
                  </a:cubicBezTo>
                  <a:cubicBezTo>
                    <a:pt x="836243" y="843008"/>
                    <a:pt x="838669" y="869148"/>
                    <a:pt x="840909" y="895027"/>
                  </a:cubicBezTo>
                  <a:cubicBezTo>
                    <a:pt x="844829" y="919598"/>
                    <a:pt x="848748" y="944431"/>
                    <a:pt x="852668" y="969002"/>
                  </a:cubicBezTo>
                  <a:cubicBezTo>
                    <a:pt x="857894" y="992267"/>
                    <a:pt x="862934" y="1015792"/>
                    <a:pt x="868160" y="1039057"/>
                  </a:cubicBezTo>
                  <a:cubicBezTo>
                    <a:pt x="874693" y="1061276"/>
                    <a:pt x="881039" y="1083756"/>
                    <a:pt x="887572" y="1105975"/>
                  </a:cubicBezTo>
                  <a:cubicBezTo>
                    <a:pt x="894665" y="1127409"/>
                    <a:pt x="901571" y="1148583"/>
                    <a:pt x="908664" y="1170017"/>
                  </a:cubicBezTo>
                  <a:lnTo>
                    <a:pt x="932742" y="1230662"/>
                  </a:lnTo>
                  <a:lnTo>
                    <a:pt x="956821" y="1289738"/>
                  </a:lnTo>
                  <a:cubicBezTo>
                    <a:pt x="959247" y="1294443"/>
                    <a:pt x="961487" y="1299148"/>
                    <a:pt x="963914" y="1303853"/>
                  </a:cubicBezTo>
                  <a:lnTo>
                    <a:pt x="970073" y="1321105"/>
                  </a:lnTo>
                  <a:cubicBezTo>
                    <a:pt x="972873" y="1327379"/>
                    <a:pt x="975859" y="1333391"/>
                    <a:pt x="978659" y="1339665"/>
                  </a:cubicBezTo>
                  <a:lnTo>
                    <a:pt x="986499" y="1359269"/>
                  </a:lnTo>
                  <a:cubicBezTo>
                    <a:pt x="989858" y="1365543"/>
                    <a:pt x="993218" y="1371555"/>
                    <a:pt x="996578" y="1377829"/>
                  </a:cubicBezTo>
                  <a:cubicBezTo>
                    <a:pt x="1000498" y="1383057"/>
                    <a:pt x="1004231" y="1388285"/>
                    <a:pt x="1008150" y="1393512"/>
                  </a:cubicBezTo>
                  <a:cubicBezTo>
                    <a:pt x="1012817" y="1398218"/>
                    <a:pt x="1017483" y="1402661"/>
                    <a:pt x="1022149" y="1407367"/>
                  </a:cubicBezTo>
                  <a:lnTo>
                    <a:pt x="1037828" y="1417561"/>
                  </a:lnTo>
                  <a:lnTo>
                    <a:pt x="1056494" y="1421482"/>
                  </a:lnTo>
                  <a:lnTo>
                    <a:pt x="1075906" y="1420698"/>
                  </a:lnTo>
                  <a:lnTo>
                    <a:pt x="1110810" y="1408935"/>
                  </a:lnTo>
                  <a:lnTo>
                    <a:pt x="1141981" y="1389592"/>
                  </a:lnTo>
                  <a:lnTo>
                    <a:pt x="1172219" y="1365282"/>
                  </a:lnTo>
                  <a:lnTo>
                    <a:pt x="1197230" y="1336528"/>
                  </a:lnTo>
                  <a:lnTo>
                    <a:pt x="1221308" y="1305421"/>
                  </a:lnTo>
                  <a:cubicBezTo>
                    <a:pt x="1228775" y="1294443"/>
                    <a:pt x="1236427" y="1283725"/>
                    <a:pt x="1243893" y="1272747"/>
                  </a:cubicBezTo>
                  <a:lnTo>
                    <a:pt x="1264052" y="1241640"/>
                  </a:lnTo>
                  <a:cubicBezTo>
                    <a:pt x="1269838" y="1231707"/>
                    <a:pt x="1275438" y="1221774"/>
                    <a:pt x="1281224" y="1211841"/>
                  </a:cubicBezTo>
                  <a:lnTo>
                    <a:pt x="1319301" y="1144139"/>
                  </a:lnTo>
                  <a:lnTo>
                    <a:pt x="1355885" y="1067811"/>
                  </a:lnTo>
                  <a:lnTo>
                    <a:pt x="1392469" y="984425"/>
                  </a:lnTo>
                  <a:lnTo>
                    <a:pt x="1426627" y="893458"/>
                  </a:lnTo>
                  <a:cubicBezTo>
                    <a:pt x="1437080" y="861568"/>
                    <a:pt x="1447346" y="829416"/>
                    <a:pt x="1457798" y="797525"/>
                  </a:cubicBezTo>
                  <a:lnTo>
                    <a:pt x="1485796" y="695580"/>
                  </a:lnTo>
                  <a:cubicBezTo>
                    <a:pt x="1494382" y="660030"/>
                    <a:pt x="1502782" y="624480"/>
                    <a:pt x="1511368" y="588930"/>
                  </a:cubicBezTo>
                  <a:cubicBezTo>
                    <a:pt x="1517527" y="552073"/>
                    <a:pt x="1523873" y="515215"/>
                    <a:pt x="1530033" y="478358"/>
                  </a:cubicBezTo>
                  <a:cubicBezTo>
                    <a:pt x="1534699" y="440717"/>
                    <a:pt x="1539366" y="402814"/>
                    <a:pt x="1544032" y="365173"/>
                  </a:cubicBezTo>
                  <a:cubicBezTo>
                    <a:pt x="1546832" y="326486"/>
                    <a:pt x="1549818" y="288061"/>
                    <a:pt x="1552618" y="249374"/>
                  </a:cubicBezTo>
                  <a:cubicBezTo>
                    <a:pt x="1554858" y="251204"/>
                    <a:pt x="1557284" y="252772"/>
                    <a:pt x="1559524" y="254602"/>
                  </a:cubicBezTo>
                  <a:lnTo>
                    <a:pt x="1565124" y="267933"/>
                  </a:lnTo>
                  <a:cubicBezTo>
                    <a:pt x="1566617" y="274468"/>
                    <a:pt x="1568297" y="281003"/>
                    <a:pt x="1569790" y="287538"/>
                  </a:cubicBezTo>
                  <a:cubicBezTo>
                    <a:pt x="1570537" y="296164"/>
                    <a:pt x="1571283" y="304529"/>
                    <a:pt x="1572030" y="313155"/>
                  </a:cubicBezTo>
                  <a:cubicBezTo>
                    <a:pt x="1572590" y="323088"/>
                    <a:pt x="1572963" y="332760"/>
                    <a:pt x="1573523" y="342693"/>
                  </a:cubicBezTo>
                  <a:lnTo>
                    <a:pt x="1573523" y="376936"/>
                  </a:lnTo>
                  <a:lnTo>
                    <a:pt x="1573523" y="413532"/>
                  </a:lnTo>
                  <a:cubicBezTo>
                    <a:pt x="1572963" y="426863"/>
                    <a:pt x="1572590" y="439933"/>
                    <a:pt x="1572030" y="453264"/>
                  </a:cubicBezTo>
                  <a:cubicBezTo>
                    <a:pt x="1571283" y="466857"/>
                    <a:pt x="1570537" y="480188"/>
                    <a:pt x="1569790" y="493781"/>
                  </a:cubicBezTo>
                  <a:cubicBezTo>
                    <a:pt x="1568670" y="507635"/>
                    <a:pt x="1567737" y="521228"/>
                    <a:pt x="1566617" y="535082"/>
                  </a:cubicBezTo>
                  <a:cubicBezTo>
                    <a:pt x="1565124" y="548936"/>
                    <a:pt x="1563444" y="562528"/>
                    <a:pt x="1561951" y="576383"/>
                  </a:cubicBezTo>
                  <a:cubicBezTo>
                    <a:pt x="1561204" y="589714"/>
                    <a:pt x="1560271" y="602784"/>
                    <a:pt x="1559524" y="616115"/>
                  </a:cubicBezTo>
                  <a:cubicBezTo>
                    <a:pt x="1558031" y="628401"/>
                    <a:pt x="1556351" y="640425"/>
                    <a:pt x="1554858" y="652711"/>
                  </a:cubicBezTo>
                  <a:cubicBezTo>
                    <a:pt x="1553551" y="664212"/>
                    <a:pt x="1552431" y="675452"/>
                    <a:pt x="1551125" y="686954"/>
                  </a:cubicBezTo>
                  <a:cubicBezTo>
                    <a:pt x="1549632" y="696887"/>
                    <a:pt x="1547952" y="706559"/>
                    <a:pt x="1546458" y="716492"/>
                  </a:cubicBezTo>
                  <a:lnTo>
                    <a:pt x="1542539" y="740802"/>
                  </a:lnTo>
                  <a:cubicBezTo>
                    <a:pt x="1541419" y="747337"/>
                    <a:pt x="1540486" y="753610"/>
                    <a:pt x="1539366" y="760145"/>
                  </a:cubicBezTo>
                  <a:lnTo>
                    <a:pt x="1483370" y="981288"/>
                  </a:lnTo>
                  <a:lnTo>
                    <a:pt x="1528540" y="976844"/>
                  </a:lnTo>
                  <a:lnTo>
                    <a:pt x="1570537" y="965865"/>
                  </a:lnTo>
                  <a:lnTo>
                    <a:pt x="1610107" y="950182"/>
                  </a:lnTo>
                  <a:lnTo>
                    <a:pt x="1648185" y="930054"/>
                  </a:lnTo>
                  <a:lnTo>
                    <a:pt x="1682529" y="907312"/>
                  </a:lnTo>
                  <a:lnTo>
                    <a:pt x="1713513" y="882480"/>
                  </a:lnTo>
                  <a:lnTo>
                    <a:pt x="1743191" y="856863"/>
                  </a:lnTo>
                  <a:lnTo>
                    <a:pt x="1770442" y="832553"/>
                  </a:lnTo>
                  <a:lnTo>
                    <a:pt x="1772682" y="844315"/>
                  </a:lnTo>
                  <a:cubicBezTo>
                    <a:pt x="1764470" y="857124"/>
                    <a:pt x="1756070" y="869671"/>
                    <a:pt x="1747857" y="882480"/>
                  </a:cubicBezTo>
                  <a:cubicBezTo>
                    <a:pt x="1737778" y="894765"/>
                    <a:pt x="1727512" y="906790"/>
                    <a:pt x="1717433" y="919075"/>
                  </a:cubicBezTo>
                  <a:lnTo>
                    <a:pt x="1680849" y="951750"/>
                  </a:lnTo>
                  <a:lnTo>
                    <a:pt x="1639785" y="981288"/>
                  </a:lnTo>
                  <a:lnTo>
                    <a:pt x="1596108" y="1007951"/>
                  </a:lnTo>
                  <a:lnTo>
                    <a:pt x="1549445" y="1031215"/>
                  </a:lnTo>
                  <a:lnTo>
                    <a:pt x="1501288" y="1049251"/>
                  </a:lnTo>
                  <a:lnTo>
                    <a:pt x="1452199" y="1062321"/>
                  </a:lnTo>
                  <a:lnTo>
                    <a:pt x="1442119" y="1093689"/>
                  </a:lnTo>
                  <a:cubicBezTo>
                    <a:pt x="1437453" y="1105975"/>
                    <a:pt x="1432787" y="1117999"/>
                    <a:pt x="1428120" y="1130285"/>
                  </a:cubicBezTo>
                  <a:lnTo>
                    <a:pt x="1412628" y="1168449"/>
                  </a:lnTo>
                  <a:lnTo>
                    <a:pt x="1392469" y="1209750"/>
                  </a:lnTo>
                  <a:cubicBezTo>
                    <a:pt x="1385377" y="1224127"/>
                    <a:pt x="1378470" y="1238765"/>
                    <a:pt x="1371378" y="1253142"/>
                  </a:cubicBezTo>
                  <a:cubicBezTo>
                    <a:pt x="1363912" y="1267519"/>
                    <a:pt x="1356259" y="1281634"/>
                    <a:pt x="1348793" y="1296011"/>
                  </a:cubicBezTo>
                  <a:lnTo>
                    <a:pt x="1324714" y="1336528"/>
                  </a:lnTo>
                  <a:lnTo>
                    <a:pt x="1300636" y="1376260"/>
                  </a:lnTo>
                  <a:cubicBezTo>
                    <a:pt x="1293170" y="1388546"/>
                    <a:pt x="1285517" y="1400570"/>
                    <a:pt x="1278051" y="1412856"/>
                  </a:cubicBezTo>
                  <a:lnTo>
                    <a:pt x="1253973" y="1445531"/>
                  </a:lnTo>
                  <a:lnTo>
                    <a:pt x="1232881" y="1474546"/>
                  </a:lnTo>
                  <a:lnTo>
                    <a:pt x="1212722" y="1495458"/>
                  </a:lnTo>
                  <a:cubicBezTo>
                    <a:pt x="1213842" y="1500686"/>
                    <a:pt x="1214776" y="1505914"/>
                    <a:pt x="1215895" y="1511142"/>
                  </a:cubicBezTo>
                  <a:cubicBezTo>
                    <a:pt x="1217762" y="1512187"/>
                    <a:pt x="1219442" y="1513233"/>
                    <a:pt x="1221308" y="1514278"/>
                  </a:cubicBezTo>
                  <a:lnTo>
                    <a:pt x="1255466" y="1504084"/>
                  </a:lnTo>
                  <a:lnTo>
                    <a:pt x="1289810" y="1499379"/>
                  </a:lnTo>
                  <a:lnTo>
                    <a:pt x="1326208" y="1499379"/>
                  </a:lnTo>
                  <a:lnTo>
                    <a:pt x="1361298" y="1500947"/>
                  </a:lnTo>
                  <a:lnTo>
                    <a:pt x="1398629" y="1502515"/>
                  </a:lnTo>
                  <a:lnTo>
                    <a:pt x="1432040" y="1502515"/>
                  </a:lnTo>
                  <a:lnTo>
                    <a:pt x="1464704" y="1498594"/>
                  </a:lnTo>
                  <a:lnTo>
                    <a:pt x="1530033" y="1482911"/>
                  </a:lnTo>
                  <a:lnTo>
                    <a:pt x="1590695" y="1462783"/>
                  </a:lnTo>
                  <a:lnTo>
                    <a:pt x="1647438" y="1438734"/>
                  </a:lnTo>
                  <a:lnTo>
                    <a:pt x="1699514" y="1408935"/>
                  </a:lnTo>
                  <a:lnTo>
                    <a:pt x="1747857" y="1376260"/>
                  </a:lnTo>
                  <a:lnTo>
                    <a:pt x="1791348" y="1338096"/>
                  </a:lnTo>
                  <a:lnTo>
                    <a:pt x="1831105" y="1298364"/>
                  </a:lnTo>
                  <a:lnTo>
                    <a:pt x="1867502" y="1253142"/>
                  </a:lnTo>
                  <a:lnTo>
                    <a:pt x="1900166" y="1205045"/>
                  </a:lnTo>
                  <a:cubicBezTo>
                    <a:pt x="1904273" y="1208443"/>
                    <a:pt x="1908566" y="1211580"/>
                    <a:pt x="1912672" y="1214978"/>
                  </a:cubicBezTo>
                  <a:lnTo>
                    <a:pt x="1912672" y="1218114"/>
                  </a:lnTo>
                  <a:cubicBezTo>
                    <a:pt x="1906699" y="1232753"/>
                    <a:pt x="1900726" y="1247130"/>
                    <a:pt x="1894754" y="1261768"/>
                  </a:cubicBezTo>
                  <a:lnTo>
                    <a:pt x="1869182" y="1306990"/>
                  </a:lnTo>
                  <a:lnTo>
                    <a:pt x="1838011" y="1352212"/>
                  </a:lnTo>
                  <a:lnTo>
                    <a:pt x="1801427" y="1396649"/>
                  </a:lnTo>
                  <a:lnTo>
                    <a:pt x="1760176" y="1438734"/>
                  </a:lnTo>
                  <a:lnTo>
                    <a:pt x="1716686" y="1480035"/>
                  </a:lnTo>
                  <a:lnTo>
                    <a:pt x="1670770" y="1516631"/>
                  </a:lnTo>
                  <a:lnTo>
                    <a:pt x="1625786" y="1549306"/>
                  </a:lnTo>
                  <a:lnTo>
                    <a:pt x="1582109" y="1574923"/>
                  </a:lnTo>
                  <a:lnTo>
                    <a:pt x="1539366" y="1595834"/>
                  </a:lnTo>
                  <a:lnTo>
                    <a:pt x="1516781" y="1602892"/>
                  </a:lnTo>
                  <a:lnTo>
                    <a:pt x="1488783" y="1608382"/>
                  </a:lnTo>
                  <a:lnTo>
                    <a:pt x="1457798" y="1614655"/>
                  </a:lnTo>
                  <a:lnTo>
                    <a:pt x="1425134" y="1620144"/>
                  </a:lnTo>
                  <a:lnTo>
                    <a:pt x="1390790" y="1625634"/>
                  </a:lnTo>
                  <a:lnTo>
                    <a:pt x="1355885" y="1631123"/>
                  </a:lnTo>
                  <a:lnTo>
                    <a:pt x="1323221" y="1637135"/>
                  </a:lnTo>
                  <a:lnTo>
                    <a:pt x="1292050" y="1644193"/>
                  </a:lnTo>
                  <a:lnTo>
                    <a:pt x="1262559" y="1654388"/>
                  </a:lnTo>
                  <a:lnTo>
                    <a:pt x="1238481" y="1663798"/>
                  </a:lnTo>
                  <a:cubicBezTo>
                    <a:pt x="1232321" y="1668242"/>
                    <a:pt x="1225975" y="1672424"/>
                    <a:pt x="1219815" y="1676868"/>
                  </a:cubicBezTo>
                  <a:lnTo>
                    <a:pt x="1205816" y="1692552"/>
                  </a:lnTo>
                  <a:cubicBezTo>
                    <a:pt x="1198350" y="1707713"/>
                    <a:pt x="1190697" y="1722612"/>
                    <a:pt x="1183231" y="1737774"/>
                  </a:cubicBezTo>
                  <a:cubicBezTo>
                    <a:pt x="1178005" y="1754242"/>
                    <a:pt x="1172779" y="1770448"/>
                    <a:pt x="1167552" y="1786916"/>
                  </a:cubicBezTo>
                  <a:cubicBezTo>
                    <a:pt x="1163446" y="1803907"/>
                    <a:pt x="1159339" y="1821159"/>
                    <a:pt x="1155233" y="1838150"/>
                  </a:cubicBezTo>
                  <a:cubicBezTo>
                    <a:pt x="1152807" y="1855664"/>
                    <a:pt x="1150567" y="1872916"/>
                    <a:pt x="1148140" y="1890430"/>
                  </a:cubicBezTo>
                  <a:cubicBezTo>
                    <a:pt x="1147207" y="1908728"/>
                    <a:pt x="1146087" y="1927287"/>
                    <a:pt x="1145154" y="1945585"/>
                  </a:cubicBezTo>
                  <a:cubicBezTo>
                    <a:pt x="1144594" y="1964144"/>
                    <a:pt x="1144034" y="1982442"/>
                    <a:pt x="1143474" y="2001001"/>
                  </a:cubicBezTo>
                  <a:cubicBezTo>
                    <a:pt x="1144034" y="2019561"/>
                    <a:pt x="1144594" y="2037858"/>
                    <a:pt x="1145154" y="2056418"/>
                  </a:cubicBezTo>
                  <a:cubicBezTo>
                    <a:pt x="1146087" y="2075238"/>
                    <a:pt x="1147207" y="2094320"/>
                    <a:pt x="1148140" y="2113141"/>
                  </a:cubicBezTo>
                  <a:cubicBezTo>
                    <a:pt x="1149447" y="2131962"/>
                    <a:pt x="1150753" y="2150521"/>
                    <a:pt x="1152060" y="2169341"/>
                  </a:cubicBezTo>
                  <a:cubicBezTo>
                    <a:pt x="1153553" y="2187639"/>
                    <a:pt x="1155233" y="2206199"/>
                    <a:pt x="1156726" y="2224496"/>
                  </a:cubicBezTo>
                  <a:cubicBezTo>
                    <a:pt x="1156913" y="2251420"/>
                    <a:pt x="1157286" y="2278606"/>
                    <a:pt x="1157473" y="2305530"/>
                  </a:cubicBezTo>
                  <a:cubicBezTo>
                    <a:pt x="1156166" y="2332454"/>
                    <a:pt x="1154860" y="2359639"/>
                    <a:pt x="1153553" y="2386563"/>
                  </a:cubicBezTo>
                  <a:cubicBezTo>
                    <a:pt x="1151313" y="2412442"/>
                    <a:pt x="1148887" y="2438581"/>
                    <a:pt x="1146647" y="2464460"/>
                  </a:cubicBezTo>
                  <a:cubicBezTo>
                    <a:pt x="1143847" y="2489815"/>
                    <a:pt x="1140861" y="2515432"/>
                    <a:pt x="1138061" y="2540788"/>
                  </a:cubicBezTo>
                  <a:lnTo>
                    <a:pt x="1133570" y="2649282"/>
                  </a:lnTo>
                  <a:lnTo>
                    <a:pt x="1135587" y="2649282"/>
                  </a:lnTo>
                  <a:cubicBezTo>
                    <a:pt x="1150480" y="2750578"/>
                    <a:pt x="1105996" y="2851875"/>
                    <a:pt x="1180266" y="2953171"/>
                  </a:cubicBezTo>
                  <a:lnTo>
                    <a:pt x="1207679" y="2969405"/>
                  </a:lnTo>
                  <a:lnTo>
                    <a:pt x="1234848" y="2985127"/>
                  </a:lnTo>
                  <a:lnTo>
                    <a:pt x="1258166" y="3001068"/>
                  </a:lnTo>
                  <a:lnTo>
                    <a:pt x="1307538" y="3040740"/>
                  </a:lnTo>
                  <a:lnTo>
                    <a:pt x="1351565" y="3082914"/>
                  </a:lnTo>
                  <a:lnTo>
                    <a:pt x="1389568" y="3124303"/>
                  </a:lnTo>
                  <a:lnTo>
                    <a:pt x="1424031" y="3165885"/>
                  </a:lnTo>
                  <a:lnTo>
                    <a:pt x="1455679" y="3207993"/>
                  </a:lnTo>
                  <a:lnTo>
                    <a:pt x="1485527" y="3248526"/>
                  </a:lnTo>
                  <a:lnTo>
                    <a:pt x="1512168" y="3287746"/>
                  </a:lnTo>
                  <a:cubicBezTo>
                    <a:pt x="1507921" y="3290013"/>
                    <a:pt x="1503811" y="3292402"/>
                    <a:pt x="1499563" y="3294670"/>
                  </a:cubicBezTo>
                  <a:lnTo>
                    <a:pt x="1456733" y="3246355"/>
                  </a:lnTo>
                  <a:lnTo>
                    <a:pt x="1412405" y="3200323"/>
                  </a:lnTo>
                  <a:lnTo>
                    <a:pt x="1366622" y="3157506"/>
                  </a:lnTo>
                  <a:lnTo>
                    <a:pt x="1319006" y="3118477"/>
                  </a:lnTo>
                  <a:lnTo>
                    <a:pt x="1268398" y="3084012"/>
                  </a:lnTo>
                  <a:lnTo>
                    <a:pt x="1215820" y="3053212"/>
                  </a:lnTo>
                  <a:lnTo>
                    <a:pt x="1162136" y="3026534"/>
                  </a:lnTo>
                  <a:lnTo>
                    <a:pt x="1105505" y="3006561"/>
                  </a:lnTo>
                  <a:lnTo>
                    <a:pt x="1055550" y="3272471"/>
                  </a:lnTo>
                  <a:lnTo>
                    <a:pt x="1106379" y="3308927"/>
                  </a:lnTo>
                  <a:lnTo>
                    <a:pt x="1151347" y="3348334"/>
                  </a:lnTo>
                  <a:lnTo>
                    <a:pt x="1187691" y="3388268"/>
                  </a:lnTo>
                  <a:lnTo>
                    <a:pt x="1216725" y="3430484"/>
                  </a:lnTo>
                  <a:lnTo>
                    <a:pt x="1238582" y="3473897"/>
                  </a:lnTo>
                  <a:lnTo>
                    <a:pt x="1252456" y="3516304"/>
                  </a:lnTo>
                  <a:lnTo>
                    <a:pt x="1258768" y="3559273"/>
                  </a:lnTo>
                  <a:lnTo>
                    <a:pt x="1256926" y="3601386"/>
                  </a:lnTo>
                  <a:lnTo>
                    <a:pt x="1247774" y="3640689"/>
                  </a:lnTo>
                  <a:cubicBezTo>
                    <a:pt x="1245406" y="3641309"/>
                    <a:pt x="1243176" y="3642051"/>
                    <a:pt x="1240808" y="3642671"/>
                  </a:cubicBezTo>
                  <a:lnTo>
                    <a:pt x="1237950" y="3632080"/>
                  </a:lnTo>
                  <a:cubicBezTo>
                    <a:pt x="1240887" y="3624171"/>
                    <a:pt x="1243515" y="3616290"/>
                    <a:pt x="1246452" y="3608381"/>
                  </a:cubicBezTo>
                  <a:cubicBezTo>
                    <a:pt x="1246598" y="3599523"/>
                    <a:pt x="1246743" y="3590666"/>
                    <a:pt x="1246889" y="3581808"/>
                  </a:cubicBezTo>
                  <a:cubicBezTo>
                    <a:pt x="1245926" y="3571981"/>
                    <a:pt x="1244656" y="3562182"/>
                    <a:pt x="1243694" y="3552354"/>
                  </a:cubicBezTo>
                  <a:lnTo>
                    <a:pt x="1233485" y="3522742"/>
                  </a:lnTo>
                  <a:lnTo>
                    <a:pt x="1218246" y="3491717"/>
                  </a:lnTo>
                  <a:lnTo>
                    <a:pt x="1199371" y="3461697"/>
                  </a:lnTo>
                  <a:lnTo>
                    <a:pt x="1175758" y="3432919"/>
                  </a:lnTo>
                  <a:lnTo>
                    <a:pt x="1147962" y="3405866"/>
                  </a:lnTo>
                  <a:lnTo>
                    <a:pt x="1119222" y="3381579"/>
                  </a:lnTo>
                  <a:lnTo>
                    <a:pt x="1101535" y="3369675"/>
                  </a:lnTo>
                  <a:lnTo>
                    <a:pt x="1087698" y="3357550"/>
                  </a:lnTo>
                  <a:lnTo>
                    <a:pt x="1073608" y="3348798"/>
                  </a:lnTo>
                  <a:lnTo>
                    <a:pt x="1059423" y="3340859"/>
                  </a:lnTo>
                  <a:lnTo>
                    <a:pt x="1043960" y="3337192"/>
                  </a:lnTo>
                  <a:cubicBezTo>
                    <a:pt x="1037850" y="3358793"/>
                    <a:pt x="1031431" y="3380423"/>
                    <a:pt x="1025322" y="3402025"/>
                  </a:cubicBezTo>
                  <a:lnTo>
                    <a:pt x="1003697" y="3462443"/>
                  </a:lnTo>
                  <a:lnTo>
                    <a:pt x="978914" y="3523689"/>
                  </a:lnTo>
                  <a:lnTo>
                    <a:pt x="949550" y="3583615"/>
                  </a:lnTo>
                  <a:lnTo>
                    <a:pt x="915669" y="3646771"/>
                  </a:lnTo>
                  <a:lnTo>
                    <a:pt x="876441" y="3712430"/>
                  </a:lnTo>
                  <a:cubicBezTo>
                    <a:pt x="873575" y="3715909"/>
                    <a:pt x="870850" y="3719511"/>
                    <a:pt x="867986" y="3722991"/>
                  </a:cubicBezTo>
                  <a:cubicBezTo>
                    <a:pt x="864722" y="3728518"/>
                    <a:pt x="861631" y="3733895"/>
                    <a:pt x="858368" y="3739422"/>
                  </a:cubicBezTo>
                  <a:lnTo>
                    <a:pt x="845551" y="3755745"/>
                  </a:lnTo>
                  <a:cubicBezTo>
                    <a:pt x="841638" y="3761600"/>
                    <a:pt x="837586" y="3767334"/>
                    <a:pt x="833671" y="3773189"/>
                  </a:cubicBezTo>
                  <a:cubicBezTo>
                    <a:pt x="828969" y="3779250"/>
                    <a:pt x="824574" y="3785283"/>
                    <a:pt x="819871" y="3791345"/>
                  </a:cubicBezTo>
                  <a:cubicBezTo>
                    <a:pt x="814988" y="3796351"/>
                    <a:pt x="809967" y="3801236"/>
                    <a:pt x="805085" y="3806242"/>
                  </a:cubicBezTo>
                  <a:lnTo>
                    <a:pt x="790388" y="3819121"/>
                  </a:lnTo>
                  <a:cubicBezTo>
                    <a:pt x="785253" y="3822408"/>
                    <a:pt x="780151" y="3825425"/>
                    <a:pt x="775016" y="3828711"/>
                  </a:cubicBezTo>
                  <a:lnTo>
                    <a:pt x="761637" y="3833160"/>
                  </a:lnTo>
                  <a:lnTo>
                    <a:pt x="758567" y="3826878"/>
                  </a:lnTo>
                  <a:lnTo>
                    <a:pt x="805952" y="3777351"/>
                  </a:lnTo>
                  <a:lnTo>
                    <a:pt x="847525" y="3722733"/>
                  </a:lnTo>
                  <a:cubicBezTo>
                    <a:pt x="859186" y="3703299"/>
                    <a:pt x="871156" y="3683838"/>
                    <a:pt x="882815" y="3664405"/>
                  </a:cubicBezTo>
                  <a:cubicBezTo>
                    <a:pt x="892002" y="3645200"/>
                    <a:pt x="901497" y="3625966"/>
                    <a:pt x="910683" y="3606761"/>
                  </a:cubicBezTo>
                  <a:lnTo>
                    <a:pt x="933675" y="3550236"/>
                  </a:lnTo>
                  <a:lnTo>
                    <a:pt x="943120" y="3508495"/>
                  </a:lnTo>
                  <a:cubicBezTo>
                    <a:pt x="944292" y="3508923"/>
                    <a:pt x="945325" y="3509230"/>
                    <a:pt x="946497" y="3509658"/>
                  </a:cubicBezTo>
                  <a:lnTo>
                    <a:pt x="947522" y="3508759"/>
                  </a:lnTo>
                  <a:cubicBezTo>
                    <a:pt x="947449" y="3508096"/>
                    <a:pt x="947375" y="3507433"/>
                    <a:pt x="947302" y="3506770"/>
                  </a:cubicBezTo>
                  <a:cubicBezTo>
                    <a:pt x="947058" y="3506256"/>
                    <a:pt x="946952" y="3505864"/>
                    <a:pt x="946709" y="3505350"/>
                  </a:cubicBezTo>
                  <a:cubicBezTo>
                    <a:pt x="946219" y="3504323"/>
                    <a:pt x="945870" y="3503418"/>
                    <a:pt x="945381" y="3502390"/>
                  </a:cubicBezTo>
                  <a:cubicBezTo>
                    <a:pt x="945927" y="3501670"/>
                    <a:pt x="946333" y="3500829"/>
                    <a:pt x="946879" y="3500109"/>
                  </a:cubicBezTo>
                  <a:cubicBezTo>
                    <a:pt x="946851" y="3499486"/>
                    <a:pt x="946824" y="3498863"/>
                    <a:pt x="946796" y="3498240"/>
                  </a:cubicBezTo>
                  <a:cubicBezTo>
                    <a:pt x="946893" y="3497427"/>
                    <a:pt x="947131" y="3496735"/>
                    <a:pt x="947228" y="3495922"/>
                  </a:cubicBezTo>
                  <a:lnTo>
                    <a:pt x="946202" y="3496821"/>
                  </a:lnTo>
                  <a:lnTo>
                    <a:pt x="946796" y="3498240"/>
                  </a:lnTo>
                  <a:cubicBezTo>
                    <a:pt x="945618" y="3501699"/>
                    <a:pt x="944300" y="3505037"/>
                    <a:pt x="943120" y="3508495"/>
                  </a:cubicBezTo>
                  <a:lnTo>
                    <a:pt x="920055" y="3504456"/>
                  </a:lnTo>
                  <a:lnTo>
                    <a:pt x="891050" y="3506594"/>
                  </a:lnTo>
                  <a:lnTo>
                    <a:pt x="860172" y="3511582"/>
                  </a:lnTo>
                  <a:lnTo>
                    <a:pt x="826163" y="3521016"/>
                  </a:lnTo>
                  <a:lnTo>
                    <a:pt x="790835" y="3533785"/>
                  </a:lnTo>
                  <a:lnTo>
                    <a:pt x="755037" y="3547939"/>
                  </a:lnTo>
                  <a:lnTo>
                    <a:pt x="720010" y="3564567"/>
                  </a:lnTo>
                  <a:lnTo>
                    <a:pt x="686563" y="3580781"/>
                  </a:lnTo>
                  <a:lnTo>
                    <a:pt x="655247" y="3597068"/>
                  </a:lnTo>
                  <a:lnTo>
                    <a:pt x="687635" y="3566747"/>
                  </a:lnTo>
                  <a:lnTo>
                    <a:pt x="719332" y="3540910"/>
                  </a:lnTo>
                  <a:lnTo>
                    <a:pt x="753129" y="3520510"/>
                  </a:lnTo>
                  <a:lnTo>
                    <a:pt x="789139" y="3502048"/>
                  </a:lnTo>
                  <a:lnTo>
                    <a:pt x="826517" y="3487482"/>
                  </a:lnTo>
                  <a:lnTo>
                    <a:pt x="868462" y="3476916"/>
                  </a:lnTo>
                  <a:lnTo>
                    <a:pt x="962011" y="3455565"/>
                  </a:lnTo>
                  <a:lnTo>
                    <a:pt x="973820" y="3382651"/>
                  </a:lnTo>
                  <a:lnTo>
                    <a:pt x="979476" y="3310035"/>
                  </a:lnTo>
                  <a:cubicBezTo>
                    <a:pt x="979307" y="3285528"/>
                    <a:pt x="979139" y="3261020"/>
                    <a:pt x="978970" y="3236513"/>
                  </a:cubicBezTo>
                  <a:lnTo>
                    <a:pt x="972281" y="3163562"/>
                  </a:lnTo>
                  <a:lnTo>
                    <a:pt x="909718" y="2935624"/>
                  </a:lnTo>
                  <a:cubicBezTo>
                    <a:pt x="906722" y="2935096"/>
                    <a:pt x="903866" y="2934690"/>
                    <a:pt x="900871" y="2934162"/>
                  </a:cubicBezTo>
                  <a:lnTo>
                    <a:pt x="870406" y="2984139"/>
                  </a:lnTo>
                  <a:lnTo>
                    <a:pt x="833789" y="3034414"/>
                  </a:lnTo>
                  <a:lnTo>
                    <a:pt x="791581" y="3086679"/>
                  </a:lnTo>
                  <a:lnTo>
                    <a:pt x="743642" y="3135720"/>
                  </a:lnTo>
                  <a:lnTo>
                    <a:pt x="692759" y="3186373"/>
                  </a:lnTo>
                  <a:lnTo>
                    <a:pt x="637219" y="3235043"/>
                  </a:lnTo>
                  <a:lnTo>
                    <a:pt x="578815" y="3282100"/>
                  </a:lnTo>
                  <a:lnTo>
                    <a:pt x="518156" y="3326282"/>
                  </a:lnTo>
                  <a:lnTo>
                    <a:pt x="455177" y="3368134"/>
                  </a:lnTo>
                  <a:lnTo>
                    <a:pt x="393663" y="3407974"/>
                  </a:lnTo>
                  <a:lnTo>
                    <a:pt x="330228" y="3443435"/>
                  </a:lnTo>
                  <a:lnTo>
                    <a:pt x="267517" y="3474139"/>
                  </a:lnTo>
                  <a:lnTo>
                    <a:pt x="206814" y="3502111"/>
                  </a:lnTo>
                  <a:lnTo>
                    <a:pt x="148203" y="3524128"/>
                  </a:lnTo>
                  <a:lnTo>
                    <a:pt x="92246" y="3541882"/>
                  </a:lnTo>
                  <a:lnTo>
                    <a:pt x="37645" y="3552139"/>
                  </a:lnTo>
                  <a:cubicBezTo>
                    <a:pt x="41209" y="3550471"/>
                    <a:pt x="44636" y="3548681"/>
                    <a:pt x="48200" y="3547012"/>
                  </a:cubicBezTo>
                  <a:cubicBezTo>
                    <a:pt x="50496" y="3545729"/>
                    <a:pt x="52482" y="3544474"/>
                    <a:pt x="54777" y="3543191"/>
                  </a:cubicBezTo>
                  <a:lnTo>
                    <a:pt x="59610" y="3541137"/>
                  </a:lnTo>
                  <a:lnTo>
                    <a:pt x="61660" y="3539340"/>
                  </a:lnTo>
                  <a:lnTo>
                    <a:pt x="61441" y="3537351"/>
                  </a:lnTo>
                  <a:lnTo>
                    <a:pt x="62467" y="3536452"/>
                  </a:lnTo>
                  <a:lnTo>
                    <a:pt x="61359" y="3535481"/>
                  </a:lnTo>
                  <a:lnTo>
                    <a:pt x="62897" y="3534134"/>
                  </a:lnTo>
                  <a:cubicBezTo>
                    <a:pt x="64337" y="3533599"/>
                    <a:pt x="65641" y="3532943"/>
                    <a:pt x="67081" y="3532408"/>
                  </a:cubicBezTo>
                  <a:lnTo>
                    <a:pt x="72939" y="3529456"/>
                  </a:lnTo>
                  <a:lnTo>
                    <a:pt x="81778" y="3524622"/>
                  </a:lnTo>
                  <a:cubicBezTo>
                    <a:pt x="86302" y="3522596"/>
                    <a:pt x="90795" y="3520842"/>
                    <a:pt x="95320" y="3518818"/>
                  </a:cubicBezTo>
                  <a:lnTo>
                    <a:pt x="114932" y="3510846"/>
                  </a:lnTo>
                  <a:cubicBezTo>
                    <a:pt x="122403" y="3507210"/>
                    <a:pt x="129842" y="3503844"/>
                    <a:pt x="137312" y="3500207"/>
                  </a:cubicBezTo>
                  <a:lnTo>
                    <a:pt x="167862" y="3487744"/>
                  </a:lnTo>
                  <a:lnTo>
                    <a:pt x="204549" y="3472571"/>
                  </a:lnTo>
                  <a:lnTo>
                    <a:pt x="258382" y="3445767"/>
                  </a:lnTo>
                  <a:lnTo>
                    <a:pt x="311693" y="3413115"/>
                  </a:lnTo>
                  <a:lnTo>
                    <a:pt x="364540" y="3377961"/>
                  </a:lnTo>
                  <a:lnTo>
                    <a:pt x="422506" y="3342200"/>
                  </a:lnTo>
                  <a:lnTo>
                    <a:pt x="434347" y="3334006"/>
                  </a:lnTo>
                  <a:lnTo>
                    <a:pt x="451900" y="3321534"/>
                  </a:lnTo>
                  <a:lnTo>
                    <a:pt x="469893" y="3307950"/>
                  </a:lnTo>
                  <a:cubicBezTo>
                    <a:pt x="476460" y="3302923"/>
                    <a:pt x="482718" y="3297924"/>
                    <a:pt x="489284" y="3292897"/>
                  </a:cubicBezTo>
                  <a:lnTo>
                    <a:pt x="508083" y="3276424"/>
                  </a:lnTo>
                  <a:cubicBezTo>
                    <a:pt x="512893" y="3270755"/>
                    <a:pt x="517839" y="3265207"/>
                    <a:pt x="522649" y="3259537"/>
                  </a:cubicBezTo>
                  <a:lnTo>
                    <a:pt x="534440" y="3244112"/>
                  </a:lnTo>
                  <a:cubicBezTo>
                    <a:pt x="536197" y="3239662"/>
                    <a:pt x="537817" y="3235090"/>
                    <a:pt x="539574" y="3230640"/>
                  </a:cubicBezTo>
                  <a:lnTo>
                    <a:pt x="509849" y="3208187"/>
                  </a:lnTo>
                  <a:lnTo>
                    <a:pt x="474526" y="3191609"/>
                  </a:lnTo>
                  <a:lnTo>
                    <a:pt x="435493" y="3180466"/>
                  </a:lnTo>
                  <a:lnTo>
                    <a:pt x="390471" y="3173359"/>
                  </a:lnTo>
                  <a:lnTo>
                    <a:pt x="344894" y="3170859"/>
                  </a:lnTo>
                  <a:lnTo>
                    <a:pt x="295258" y="3172887"/>
                  </a:lnTo>
                  <a:lnTo>
                    <a:pt x="245329" y="3177354"/>
                  </a:lnTo>
                  <a:lnTo>
                    <a:pt x="195694" y="3184474"/>
                  </a:lnTo>
                  <a:lnTo>
                    <a:pt x="144902" y="3193577"/>
                  </a:lnTo>
                  <a:lnTo>
                    <a:pt x="95992" y="3206125"/>
                  </a:lnTo>
                  <a:lnTo>
                    <a:pt x="49213" y="3218744"/>
                  </a:lnTo>
                  <a:lnTo>
                    <a:pt x="6365" y="3233010"/>
                  </a:lnTo>
                  <a:lnTo>
                    <a:pt x="0" y="3227433"/>
                  </a:lnTo>
                  <a:lnTo>
                    <a:pt x="3076" y="3224737"/>
                  </a:lnTo>
                  <a:lnTo>
                    <a:pt x="43018" y="3207924"/>
                  </a:lnTo>
                  <a:lnTo>
                    <a:pt x="85231" y="3191304"/>
                  </a:lnTo>
                  <a:lnTo>
                    <a:pt x="127386" y="3176431"/>
                  </a:lnTo>
                  <a:lnTo>
                    <a:pt x="168655" y="3162578"/>
                  </a:lnTo>
                  <a:lnTo>
                    <a:pt x="209793" y="3149808"/>
                  </a:lnTo>
                  <a:lnTo>
                    <a:pt x="250713" y="3140141"/>
                  </a:lnTo>
                  <a:lnTo>
                    <a:pt x="291298" y="3131978"/>
                  </a:lnTo>
                  <a:lnTo>
                    <a:pt x="333154" y="3128523"/>
                  </a:lnTo>
                  <a:lnTo>
                    <a:pt x="375359" y="3125974"/>
                  </a:lnTo>
                  <a:lnTo>
                    <a:pt x="416751" y="3130200"/>
                  </a:lnTo>
                  <a:lnTo>
                    <a:pt x="459928" y="3138683"/>
                  </a:lnTo>
                  <a:lnTo>
                    <a:pt x="504268" y="3151481"/>
                  </a:lnTo>
                  <a:lnTo>
                    <a:pt x="546509" y="3169029"/>
                  </a:lnTo>
                  <a:lnTo>
                    <a:pt x="591005" y="3194544"/>
                  </a:lnTo>
                  <a:lnTo>
                    <a:pt x="643386" y="3146702"/>
                  </a:lnTo>
                  <a:lnTo>
                    <a:pt x="689192" y="3097589"/>
                  </a:lnTo>
                  <a:lnTo>
                    <a:pt x="728837" y="3047570"/>
                  </a:lnTo>
                  <a:cubicBezTo>
                    <a:pt x="740172" y="3030847"/>
                    <a:pt x="751816" y="3014096"/>
                    <a:pt x="763151" y="2997373"/>
                  </a:cubicBezTo>
                  <a:cubicBezTo>
                    <a:pt x="772834" y="2980400"/>
                    <a:pt x="782826" y="2963399"/>
                    <a:pt x="792509" y="2946426"/>
                  </a:cubicBezTo>
                  <a:lnTo>
                    <a:pt x="818742" y="2896035"/>
                  </a:lnTo>
                  <a:lnTo>
                    <a:pt x="840539" y="2845651"/>
                  </a:lnTo>
                  <a:lnTo>
                    <a:pt x="868659" y="2777611"/>
                  </a:lnTo>
                  <a:cubicBezTo>
                    <a:pt x="870144" y="2745788"/>
                    <a:pt x="891015" y="2708017"/>
                    <a:pt x="886079" y="2678806"/>
                  </a:cubicBezTo>
                  <a:cubicBezTo>
                    <a:pt x="888879" y="2644040"/>
                    <a:pt x="891865" y="2609013"/>
                    <a:pt x="894665" y="2574247"/>
                  </a:cubicBezTo>
                  <a:cubicBezTo>
                    <a:pt x="899891" y="2560131"/>
                    <a:pt x="904931" y="2546277"/>
                    <a:pt x="910157" y="2532162"/>
                  </a:cubicBezTo>
                  <a:cubicBezTo>
                    <a:pt x="914637" y="2516478"/>
                    <a:pt x="918930" y="2501055"/>
                    <a:pt x="923410" y="2485372"/>
                  </a:cubicBezTo>
                  <a:cubicBezTo>
                    <a:pt x="927516" y="2468119"/>
                    <a:pt x="931809" y="2450606"/>
                    <a:pt x="935916" y="2433353"/>
                  </a:cubicBezTo>
                  <a:cubicBezTo>
                    <a:pt x="939835" y="2414794"/>
                    <a:pt x="943568" y="2396496"/>
                    <a:pt x="947488" y="2377937"/>
                  </a:cubicBezTo>
                  <a:cubicBezTo>
                    <a:pt x="950661" y="2358071"/>
                    <a:pt x="953648" y="2337943"/>
                    <a:pt x="956821" y="2318077"/>
                  </a:cubicBezTo>
                  <a:cubicBezTo>
                    <a:pt x="959247" y="2297688"/>
                    <a:pt x="961487" y="2277560"/>
                    <a:pt x="963914" y="2257171"/>
                  </a:cubicBezTo>
                  <a:cubicBezTo>
                    <a:pt x="966153" y="2235998"/>
                    <a:pt x="968580" y="2214563"/>
                    <a:pt x="970820" y="2193390"/>
                  </a:cubicBezTo>
                  <a:cubicBezTo>
                    <a:pt x="972313" y="2171955"/>
                    <a:pt x="973993" y="2150259"/>
                    <a:pt x="975486" y="2128825"/>
                  </a:cubicBezTo>
                  <a:cubicBezTo>
                    <a:pt x="976793" y="2106345"/>
                    <a:pt x="978099" y="2084126"/>
                    <a:pt x="979406" y="2061646"/>
                  </a:cubicBezTo>
                  <a:lnTo>
                    <a:pt x="979406" y="1995512"/>
                  </a:lnTo>
                  <a:lnTo>
                    <a:pt x="979406" y="1930162"/>
                  </a:lnTo>
                  <a:cubicBezTo>
                    <a:pt x="978099" y="1908205"/>
                    <a:pt x="976793" y="1886509"/>
                    <a:pt x="975486" y="1864552"/>
                  </a:cubicBezTo>
                  <a:cubicBezTo>
                    <a:pt x="973619" y="1843640"/>
                    <a:pt x="971940" y="1822466"/>
                    <a:pt x="970073" y="1801555"/>
                  </a:cubicBezTo>
                  <a:cubicBezTo>
                    <a:pt x="967833" y="1781166"/>
                    <a:pt x="965407" y="1760515"/>
                    <a:pt x="963167" y="1740126"/>
                  </a:cubicBezTo>
                  <a:cubicBezTo>
                    <a:pt x="959807" y="1720260"/>
                    <a:pt x="956261" y="1700655"/>
                    <a:pt x="952901" y="1680789"/>
                  </a:cubicBezTo>
                  <a:cubicBezTo>
                    <a:pt x="948235" y="1662491"/>
                    <a:pt x="943568" y="1643932"/>
                    <a:pt x="938902" y="1625634"/>
                  </a:cubicBezTo>
                  <a:cubicBezTo>
                    <a:pt x="933676" y="1608120"/>
                    <a:pt x="928636" y="1590868"/>
                    <a:pt x="923410" y="1573354"/>
                  </a:cubicBezTo>
                  <a:cubicBezTo>
                    <a:pt x="917250" y="1557670"/>
                    <a:pt x="910904" y="1542248"/>
                    <a:pt x="904744" y="1526564"/>
                  </a:cubicBezTo>
                  <a:cubicBezTo>
                    <a:pt x="897838" y="1512710"/>
                    <a:pt x="890745" y="1499117"/>
                    <a:pt x="883839" y="1485263"/>
                  </a:cubicBezTo>
                  <a:cubicBezTo>
                    <a:pt x="875813" y="1472977"/>
                    <a:pt x="867600" y="1460953"/>
                    <a:pt x="859574" y="1448667"/>
                  </a:cubicBezTo>
                  <a:cubicBezTo>
                    <a:pt x="850615" y="1438734"/>
                    <a:pt x="841469" y="1429063"/>
                    <a:pt x="832510" y="1419129"/>
                  </a:cubicBezTo>
                  <a:lnTo>
                    <a:pt x="801338" y="1396649"/>
                  </a:lnTo>
                  <a:lnTo>
                    <a:pt x="774834" y="1383318"/>
                  </a:lnTo>
                  <a:lnTo>
                    <a:pt x="745342" y="1377829"/>
                  </a:lnTo>
                  <a:lnTo>
                    <a:pt x="714918" y="1377829"/>
                  </a:lnTo>
                  <a:lnTo>
                    <a:pt x="683187" y="1381750"/>
                  </a:lnTo>
                  <a:lnTo>
                    <a:pt x="652016" y="1388023"/>
                  </a:lnTo>
                  <a:lnTo>
                    <a:pt x="620845" y="1396649"/>
                  </a:lnTo>
                  <a:lnTo>
                    <a:pt x="589860" y="1403446"/>
                  </a:lnTo>
                  <a:lnTo>
                    <a:pt x="559436" y="1410503"/>
                  </a:lnTo>
                  <a:lnTo>
                    <a:pt x="531438" y="1414424"/>
                  </a:lnTo>
                  <a:lnTo>
                    <a:pt x="467602" y="1417561"/>
                  </a:lnTo>
                  <a:lnTo>
                    <a:pt x="405447" y="1414424"/>
                  </a:lnTo>
                  <a:lnTo>
                    <a:pt x="347958" y="1407367"/>
                  </a:lnTo>
                  <a:lnTo>
                    <a:pt x="292708" y="1397433"/>
                  </a:lnTo>
                  <a:lnTo>
                    <a:pt x="238952" y="1384886"/>
                  </a:lnTo>
                  <a:lnTo>
                    <a:pt x="187622" y="1372339"/>
                  </a:lnTo>
                  <a:lnTo>
                    <a:pt x="139466" y="1358485"/>
                  </a:lnTo>
                  <a:cubicBezTo>
                    <a:pt x="140586" y="1353257"/>
                    <a:pt x="141519" y="1348029"/>
                    <a:pt x="142639" y="1342801"/>
                  </a:cubicBezTo>
                  <a:lnTo>
                    <a:pt x="208714" y="1352212"/>
                  </a:lnTo>
                  <a:lnTo>
                    <a:pt x="274043" y="1358485"/>
                  </a:lnTo>
                  <a:lnTo>
                    <a:pt x="337878" y="1360838"/>
                  </a:lnTo>
                  <a:lnTo>
                    <a:pt x="400034" y="1358485"/>
                  </a:lnTo>
                  <a:lnTo>
                    <a:pt x="460696" y="1349859"/>
                  </a:lnTo>
                  <a:lnTo>
                    <a:pt x="519865" y="1336528"/>
                  </a:lnTo>
                  <a:lnTo>
                    <a:pt x="576608" y="1318753"/>
                  </a:lnTo>
                  <a:lnTo>
                    <a:pt x="630177" y="1292874"/>
                  </a:lnTo>
                  <a:lnTo>
                    <a:pt x="699426" y="1258631"/>
                  </a:lnTo>
                  <a:lnTo>
                    <a:pt x="572688" y="1147276"/>
                  </a:lnTo>
                  <a:lnTo>
                    <a:pt x="459203" y="1022589"/>
                  </a:lnTo>
                  <a:lnTo>
                    <a:pt x="396861" y="1029647"/>
                  </a:lnTo>
                  <a:lnTo>
                    <a:pt x="336198" y="1029647"/>
                  </a:lnTo>
                  <a:lnTo>
                    <a:pt x="280949" y="1022589"/>
                  </a:lnTo>
                  <a:lnTo>
                    <a:pt x="228873" y="1007951"/>
                  </a:lnTo>
                  <a:lnTo>
                    <a:pt x="180716" y="986777"/>
                  </a:lnTo>
                  <a:lnTo>
                    <a:pt x="138719" y="960376"/>
                  </a:lnTo>
                  <a:lnTo>
                    <a:pt x="101389" y="927701"/>
                  </a:lnTo>
                  <a:lnTo>
                    <a:pt x="70218" y="889537"/>
                  </a:lnTo>
                  <a:lnTo>
                    <a:pt x="46139" y="848236"/>
                  </a:lnTo>
                  <a:cubicBezTo>
                    <a:pt x="47259" y="845884"/>
                    <a:pt x="48192" y="843531"/>
                    <a:pt x="49312" y="841179"/>
                  </a:cubicBezTo>
                  <a:lnTo>
                    <a:pt x="59392" y="848236"/>
                  </a:lnTo>
                  <a:cubicBezTo>
                    <a:pt x="63498" y="857385"/>
                    <a:pt x="67791" y="866273"/>
                    <a:pt x="71897" y="875422"/>
                  </a:cubicBezTo>
                  <a:lnTo>
                    <a:pt x="92056" y="898948"/>
                  </a:lnTo>
                  <a:cubicBezTo>
                    <a:pt x="100269" y="906790"/>
                    <a:pt x="108668" y="914370"/>
                    <a:pt x="116881" y="922212"/>
                  </a:cubicBezTo>
                  <a:lnTo>
                    <a:pt x="146559" y="940248"/>
                  </a:lnTo>
                  <a:lnTo>
                    <a:pt x="180716" y="955671"/>
                  </a:lnTo>
                  <a:lnTo>
                    <a:pt x="216554" y="967434"/>
                  </a:lnTo>
                  <a:lnTo>
                    <a:pt x="254631" y="974492"/>
                  </a:lnTo>
                  <a:lnTo>
                    <a:pt x="294201" y="976844"/>
                  </a:lnTo>
                  <a:lnTo>
                    <a:pt x="332279" y="976060"/>
                  </a:lnTo>
                  <a:lnTo>
                    <a:pt x="353371" y="972923"/>
                  </a:lnTo>
                  <a:lnTo>
                    <a:pt x="372036" y="972923"/>
                  </a:lnTo>
                  <a:lnTo>
                    <a:pt x="388275" y="969786"/>
                  </a:lnTo>
                  <a:lnTo>
                    <a:pt x="403954" y="965865"/>
                  </a:lnTo>
                  <a:lnTo>
                    <a:pt x="417206" y="957239"/>
                  </a:lnTo>
                  <a:cubicBezTo>
                    <a:pt x="404700" y="933714"/>
                    <a:pt x="392381" y="909926"/>
                    <a:pt x="379875" y="886400"/>
                  </a:cubicBezTo>
                  <a:lnTo>
                    <a:pt x="347958" y="817130"/>
                  </a:lnTo>
                  <a:lnTo>
                    <a:pt x="317533" y="744723"/>
                  </a:lnTo>
                  <a:lnTo>
                    <a:pt x="291215" y="669963"/>
                  </a:lnTo>
                  <a:lnTo>
                    <a:pt x="265457" y="588930"/>
                  </a:lnTo>
                  <a:lnTo>
                    <a:pt x="241379" y="501623"/>
                  </a:lnTo>
                  <a:cubicBezTo>
                    <a:pt x="240632" y="496395"/>
                    <a:pt x="239699" y="491167"/>
                    <a:pt x="238952" y="485939"/>
                  </a:cubicBezTo>
                  <a:cubicBezTo>
                    <a:pt x="236899" y="478620"/>
                    <a:pt x="234846" y="471562"/>
                    <a:pt x="232793" y="464243"/>
                  </a:cubicBezTo>
                  <a:cubicBezTo>
                    <a:pt x="231486" y="456140"/>
                    <a:pt x="230179" y="448298"/>
                    <a:pt x="228873" y="440194"/>
                  </a:cubicBezTo>
                  <a:cubicBezTo>
                    <a:pt x="227006" y="432091"/>
                    <a:pt x="225326" y="423988"/>
                    <a:pt x="223460" y="415884"/>
                  </a:cubicBezTo>
                  <a:cubicBezTo>
                    <a:pt x="221967" y="406997"/>
                    <a:pt x="220287" y="398371"/>
                    <a:pt x="218794" y="389483"/>
                  </a:cubicBezTo>
                  <a:cubicBezTo>
                    <a:pt x="218234" y="381380"/>
                    <a:pt x="217860" y="373276"/>
                    <a:pt x="217300" y="365173"/>
                  </a:cubicBezTo>
                  <a:lnTo>
                    <a:pt x="217300" y="342693"/>
                  </a:lnTo>
                  <a:cubicBezTo>
                    <a:pt x="218234" y="335896"/>
                    <a:pt x="219354" y="329362"/>
                    <a:pt x="220287" y="322565"/>
                  </a:cubicBezTo>
                  <a:lnTo>
                    <a:pt x="225886" y="308450"/>
                  </a:lnTo>
                  <a:lnTo>
                    <a:pt x="232793" y="311586"/>
                  </a:lnTo>
                  <a:cubicBezTo>
                    <a:pt x="234846" y="337988"/>
                    <a:pt x="236899" y="364650"/>
                    <a:pt x="238952" y="391051"/>
                  </a:cubicBezTo>
                  <a:cubicBezTo>
                    <a:pt x="243618" y="417453"/>
                    <a:pt x="248285" y="444115"/>
                    <a:pt x="252951" y="470516"/>
                  </a:cubicBezTo>
                  <a:cubicBezTo>
                    <a:pt x="260044" y="496395"/>
                    <a:pt x="266950" y="522535"/>
                    <a:pt x="274043" y="548413"/>
                  </a:cubicBezTo>
                  <a:cubicBezTo>
                    <a:pt x="282629" y="572200"/>
                    <a:pt x="291028" y="596249"/>
                    <a:pt x="299614" y="620036"/>
                  </a:cubicBezTo>
                  <a:lnTo>
                    <a:pt x="327612" y="686954"/>
                  </a:lnTo>
                  <a:lnTo>
                    <a:pt x="353371" y="730607"/>
                  </a:lnTo>
                  <a:cubicBezTo>
                    <a:pt x="352251" y="731130"/>
                    <a:pt x="351317" y="731653"/>
                    <a:pt x="350197" y="732176"/>
                  </a:cubicBezTo>
                  <a:lnTo>
                    <a:pt x="350197" y="733744"/>
                  </a:lnTo>
                  <a:lnTo>
                    <a:pt x="351877" y="735313"/>
                  </a:lnTo>
                  <a:cubicBezTo>
                    <a:pt x="352437" y="735574"/>
                    <a:pt x="352811" y="735835"/>
                    <a:pt x="353371" y="736097"/>
                  </a:cubicBezTo>
                  <a:cubicBezTo>
                    <a:pt x="354490" y="736619"/>
                    <a:pt x="355424" y="737142"/>
                    <a:pt x="356544" y="737665"/>
                  </a:cubicBezTo>
                  <a:cubicBezTo>
                    <a:pt x="356730" y="738711"/>
                    <a:pt x="357104" y="739756"/>
                    <a:pt x="357290" y="740802"/>
                  </a:cubicBezTo>
                  <a:lnTo>
                    <a:pt x="358784" y="742370"/>
                  </a:lnTo>
                  <a:cubicBezTo>
                    <a:pt x="359343" y="743154"/>
                    <a:pt x="359717" y="743939"/>
                    <a:pt x="360277" y="744723"/>
                  </a:cubicBezTo>
                  <a:lnTo>
                    <a:pt x="360277" y="743154"/>
                  </a:lnTo>
                  <a:cubicBezTo>
                    <a:pt x="359717" y="742893"/>
                    <a:pt x="359343" y="742632"/>
                    <a:pt x="358784" y="742370"/>
                  </a:cubicBezTo>
                  <a:cubicBezTo>
                    <a:pt x="356917" y="738449"/>
                    <a:pt x="355237" y="734528"/>
                    <a:pt x="353371" y="730607"/>
                  </a:cubicBezTo>
                  <a:lnTo>
                    <a:pt x="372036" y="716492"/>
                  </a:lnTo>
                  <a:cubicBezTo>
                    <a:pt x="378009" y="708389"/>
                    <a:pt x="383982" y="700547"/>
                    <a:pt x="389955" y="692443"/>
                  </a:cubicBezTo>
                  <a:cubicBezTo>
                    <a:pt x="395554" y="683033"/>
                    <a:pt x="401340" y="673884"/>
                    <a:pt x="406940" y="664474"/>
                  </a:cubicBezTo>
                  <a:cubicBezTo>
                    <a:pt x="412166" y="652972"/>
                    <a:pt x="417393" y="641732"/>
                    <a:pt x="422619" y="630231"/>
                  </a:cubicBezTo>
                  <a:cubicBezTo>
                    <a:pt x="427285" y="617422"/>
                    <a:pt x="431952" y="604875"/>
                    <a:pt x="436618" y="592066"/>
                  </a:cubicBezTo>
                  <a:cubicBezTo>
                    <a:pt x="441098" y="578735"/>
                    <a:pt x="445391" y="565665"/>
                    <a:pt x="449870" y="552334"/>
                  </a:cubicBezTo>
                  <a:cubicBezTo>
                    <a:pt x="453417" y="538480"/>
                    <a:pt x="457150" y="524887"/>
                    <a:pt x="460696" y="511033"/>
                  </a:cubicBezTo>
                  <a:cubicBezTo>
                    <a:pt x="464056" y="497702"/>
                    <a:pt x="467416" y="484632"/>
                    <a:pt x="470776" y="471301"/>
                  </a:cubicBezTo>
                  <a:cubicBezTo>
                    <a:pt x="473575" y="458492"/>
                    <a:pt x="476562" y="445945"/>
                    <a:pt x="479362" y="433136"/>
                  </a:cubicBezTo>
                  <a:cubicBezTo>
                    <a:pt x="479922" y="450127"/>
                    <a:pt x="480295" y="467380"/>
                    <a:pt x="480855" y="484370"/>
                  </a:cubicBezTo>
                  <a:cubicBezTo>
                    <a:pt x="480295" y="500054"/>
                    <a:pt x="479922" y="515477"/>
                    <a:pt x="479362" y="531161"/>
                  </a:cubicBezTo>
                  <a:cubicBezTo>
                    <a:pt x="476935" y="545799"/>
                    <a:pt x="474695" y="560176"/>
                    <a:pt x="472269" y="574814"/>
                  </a:cubicBezTo>
                  <a:cubicBezTo>
                    <a:pt x="468909" y="589452"/>
                    <a:pt x="465549" y="603829"/>
                    <a:pt x="462189" y="618468"/>
                  </a:cubicBezTo>
                  <a:cubicBezTo>
                    <a:pt x="457523" y="632322"/>
                    <a:pt x="452857" y="645914"/>
                    <a:pt x="448190" y="659769"/>
                  </a:cubicBezTo>
                  <a:lnTo>
                    <a:pt x="428032" y="701069"/>
                  </a:lnTo>
                  <a:lnTo>
                    <a:pt x="381369" y="791252"/>
                  </a:lnTo>
                  <a:lnTo>
                    <a:pt x="429525" y="863920"/>
                  </a:lnTo>
                  <a:lnTo>
                    <a:pt x="481601" y="931622"/>
                  </a:lnTo>
                  <a:lnTo>
                    <a:pt x="538531" y="995403"/>
                  </a:lnTo>
                  <a:lnTo>
                    <a:pt x="599193" y="1053957"/>
                  </a:lnTo>
                  <a:lnTo>
                    <a:pt x="816831" y="1205045"/>
                  </a:lnTo>
                  <a:cubicBezTo>
                    <a:pt x="819257" y="1203215"/>
                    <a:pt x="821497" y="1201385"/>
                    <a:pt x="823924" y="1199555"/>
                  </a:cubicBezTo>
                  <a:cubicBezTo>
                    <a:pt x="817951" y="1177336"/>
                    <a:pt x="811978" y="1154856"/>
                    <a:pt x="806005" y="1132637"/>
                  </a:cubicBezTo>
                  <a:cubicBezTo>
                    <a:pt x="801338" y="1108589"/>
                    <a:pt x="796672" y="1084802"/>
                    <a:pt x="792006" y="1060753"/>
                  </a:cubicBezTo>
                  <a:cubicBezTo>
                    <a:pt x="788086" y="1034875"/>
                    <a:pt x="784166" y="1008735"/>
                    <a:pt x="780247" y="982856"/>
                  </a:cubicBezTo>
                  <a:cubicBezTo>
                    <a:pt x="778380" y="956455"/>
                    <a:pt x="776700" y="929793"/>
                    <a:pt x="774834" y="903391"/>
                  </a:cubicBezTo>
                  <a:cubicBezTo>
                    <a:pt x="773340" y="875683"/>
                    <a:pt x="771661" y="847975"/>
                    <a:pt x="770167" y="820267"/>
                  </a:cubicBezTo>
                  <a:lnTo>
                    <a:pt x="770167" y="735313"/>
                  </a:lnTo>
                  <a:cubicBezTo>
                    <a:pt x="771287" y="706820"/>
                    <a:pt x="772221" y="678066"/>
                    <a:pt x="773340" y="649574"/>
                  </a:cubicBezTo>
                  <a:cubicBezTo>
                    <a:pt x="775580" y="621343"/>
                    <a:pt x="778007" y="592851"/>
                    <a:pt x="780247" y="564620"/>
                  </a:cubicBezTo>
                  <a:cubicBezTo>
                    <a:pt x="783606" y="536389"/>
                    <a:pt x="787153" y="508158"/>
                    <a:pt x="790513" y="479927"/>
                  </a:cubicBezTo>
                  <a:cubicBezTo>
                    <a:pt x="794059" y="452741"/>
                    <a:pt x="797792" y="425295"/>
                    <a:pt x="801338" y="398109"/>
                  </a:cubicBezTo>
                  <a:cubicBezTo>
                    <a:pt x="806565" y="371708"/>
                    <a:pt x="811604" y="345045"/>
                    <a:pt x="816831" y="318644"/>
                  </a:cubicBezTo>
                  <a:cubicBezTo>
                    <a:pt x="822990" y="293811"/>
                    <a:pt x="829336" y="268717"/>
                    <a:pt x="835496" y="243884"/>
                  </a:cubicBezTo>
                  <a:cubicBezTo>
                    <a:pt x="842029" y="220359"/>
                    <a:pt x="848375" y="196571"/>
                    <a:pt x="854908" y="173046"/>
                  </a:cubicBezTo>
                  <a:cubicBezTo>
                    <a:pt x="862374" y="151611"/>
                    <a:pt x="870027" y="130438"/>
                    <a:pt x="877493" y="109003"/>
                  </a:cubicBezTo>
                  <a:lnTo>
                    <a:pt x="901571" y="50711"/>
                  </a:lnTo>
                  <a:lnTo>
                    <a:pt x="9305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9E6FD7B-01A4-45E3-9543-57F035E74C2C}"/>
                </a:ext>
              </a:extLst>
            </p:cNvPr>
            <p:cNvGrpSpPr/>
            <p:nvPr/>
          </p:nvGrpSpPr>
          <p:grpSpPr>
            <a:xfrm>
              <a:off x="9599944" y="3053319"/>
              <a:ext cx="1603445" cy="1293904"/>
              <a:chOff x="6642118" y="1586415"/>
              <a:chExt cx="2588618" cy="2088892"/>
            </a:xfrm>
            <a:grpFill/>
          </p:grpSpPr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C91CB0F0-3B27-49E3-8969-4698DE081F5A}"/>
                  </a:ext>
                </a:extLst>
              </p:cNvPr>
              <p:cNvSpPr/>
              <p:nvPr/>
            </p:nvSpPr>
            <p:spPr>
              <a:xfrm>
                <a:off x="8482374" y="2763114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 37">
                <a:extLst>
                  <a:ext uri="{FF2B5EF4-FFF2-40B4-BE49-F238E27FC236}">
                    <a16:creationId xmlns:a16="http://schemas.microsoft.com/office/drawing/2014/main" id="{E157FE83-7EF7-4FEE-890C-89B905DF9D19}"/>
                  </a:ext>
                </a:extLst>
              </p:cNvPr>
              <p:cNvSpPr/>
              <p:nvPr/>
            </p:nvSpPr>
            <p:spPr>
              <a:xfrm>
                <a:off x="8393318" y="2447832"/>
                <a:ext cx="428691" cy="250877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 38">
                <a:extLst>
                  <a:ext uri="{FF2B5EF4-FFF2-40B4-BE49-F238E27FC236}">
                    <a16:creationId xmlns:a16="http://schemas.microsoft.com/office/drawing/2014/main" id="{ABEEDE6B-B3CD-4D34-B317-4406AE780C1D}"/>
                  </a:ext>
                </a:extLst>
              </p:cNvPr>
              <p:cNvSpPr/>
              <p:nvPr/>
            </p:nvSpPr>
            <p:spPr>
              <a:xfrm flipH="1">
                <a:off x="7984364" y="1586415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4" name="Freeform 39">
                <a:extLst>
                  <a:ext uri="{FF2B5EF4-FFF2-40B4-BE49-F238E27FC236}">
                    <a16:creationId xmlns:a16="http://schemas.microsoft.com/office/drawing/2014/main" id="{3845A1A6-F90F-4369-80A2-EB5304DE1993}"/>
                  </a:ext>
                </a:extLst>
              </p:cNvPr>
              <p:cNvSpPr/>
              <p:nvPr/>
            </p:nvSpPr>
            <p:spPr>
              <a:xfrm rot="20158478" flipH="1">
                <a:off x="7230574" y="1902759"/>
                <a:ext cx="403731" cy="236270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5" name="Freeform 40">
                <a:extLst>
                  <a:ext uri="{FF2B5EF4-FFF2-40B4-BE49-F238E27FC236}">
                    <a16:creationId xmlns:a16="http://schemas.microsoft.com/office/drawing/2014/main" id="{2097F11C-FD1E-46D2-8B60-3AA443700D80}"/>
                  </a:ext>
                </a:extLst>
              </p:cNvPr>
              <p:cNvSpPr/>
              <p:nvPr/>
            </p:nvSpPr>
            <p:spPr>
              <a:xfrm flipH="1">
                <a:off x="7175246" y="2443683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6" name="Freeform 41">
                <a:extLst>
                  <a:ext uri="{FF2B5EF4-FFF2-40B4-BE49-F238E27FC236}">
                    <a16:creationId xmlns:a16="http://schemas.microsoft.com/office/drawing/2014/main" id="{8CE70F74-9BFA-4A9E-8248-BFA68B13BF89}"/>
                  </a:ext>
                </a:extLst>
              </p:cNvPr>
              <p:cNvSpPr/>
              <p:nvPr/>
            </p:nvSpPr>
            <p:spPr>
              <a:xfrm rot="19608555" flipH="1">
                <a:off x="7440273" y="2826279"/>
                <a:ext cx="414738" cy="24271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7" name="Freeform 42">
                <a:extLst>
                  <a:ext uri="{FF2B5EF4-FFF2-40B4-BE49-F238E27FC236}">
                    <a16:creationId xmlns:a16="http://schemas.microsoft.com/office/drawing/2014/main" id="{6C3E7AD8-2771-456E-99E1-1858FB144A1E}"/>
                  </a:ext>
                </a:extLst>
              </p:cNvPr>
              <p:cNvSpPr/>
              <p:nvPr/>
            </p:nvSpPr>
            <p:spPr>
              <a:xfrm rot="4168950" flipH="1">
                <a:off x="8396960" y="3097621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8" name="Freeform 43">
                <a:extLst>
                  <a:ext uri="{FF2B5EF4-FFF2-40B4-BE49-F238E27FC236}">
                    <a16:creationId xmlns:a16="http://schemas.microsoft.com/office/drawing/2014/main" id="{CC273817-3E3D-4B75-A713-E2C65DA48EB1}"/>
                  </a:ext>
                </a:extLst>
              </p:cNvPr>
              <p:cNvSpPr/>
              <p:nvPr/>
            </p:nvSpPr>
            <p:spPr>
              <a:xfrm rot="4168950" flipH="1">
                <a:off x="7198941" y="3171162"/>
                <a:ext cx="337427" cy="197468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9" name="Freeform 44">
                <a:extLst>
                  <a:ext uri="{FF2B5EF4-FFF2-40B4-BE49-F238E27FC236}">
                    <a16:creationId xmlns:a16="http://schemas.microsoft.com/office/drawing/2014/main" id="{27896D04-7B88-47A6-8C6C-E22951E3F8B4}"/>
                  </a:ext>
                </a:extLst>
              </p:cNvPr>
              <p:cNvSpPr/>
              <p:nvPr/>
            </p:nvSpPr>
            <p:spPr>
              <a:xfrm rot="4168950" flipH="1">
                <a:off x="7544117" y="2350979"/>
                <a:ext cx="382544" cy="22387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0" name="Freeform 45">
                <a:extLst>
                  <a:ext uri="{FF2B5EF4-FFF2-40B4-BE49-F238E27FC236}">
                    <a16:creationId xmlns:a16="http://schemas.microsoft.com/office/drawing/2014/main" id="{7512D7FB-4136-4BFC-8773-70D5008CED64}"/>
                  </a:ext>
                </a:extLst>
              </p:cNvPr>
              <p:cNvSpPr/>
              <p:nvPr/>
            </p:nvSpPr>
            <p:spPr>
              <a:xfrm rot="20700000" flipH="1">
                <a:off x="8197783" y="1792341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2D33A292-6A62-4C70-881A-A62529668038}"/>
                  </a:ext>
                </a:extLst>
              </p:cNvPr>
              <p:cNvSpPr/>
              <p:nvPr/>
            </p:nvSpPr>
            <p:spPr>
              <a:xfrm rot="20438041">
                <a:off x="7518032" y="1667868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A0472D68-39F4-455B-9B29-FBFDF6885BC5}"/>
                  </a:ext>
                </a:extLst>
              </p:cNvPr>
              <p:cNvSpPr/>
              <p:nvPr/>
            </p:nvSpPr>
            <p:spPr>
              <a:xfrm rot="20438041">
                <a:off x="6642118" y="2502772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3" name="Freeform 50">
                <a:extLst>
                  <a:ext uri="{FF2B5EF4-FFF2-40B4-BE49-F238E27FC236}">
                    <a16:creationId xmlns:a16="http://schemas.microsoft.com/office/drawing/2014/main" id="{7C6774A5-FE13-4A92-B824-5DFC75C44CCE}"/>
                  </a:ext>
                </a:extLst>
              </p:cNvPr>
              <p:cNvSpPr/>
              <p:nvPr/>
            </p:nvSpPr>
            <p:spPr>
              <a:xfrm rot="20438041">
                <a:off x="6722073" y="2950374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Freeform 51">
                <a:extLst>
                  <a:ext uri="{FF2B5EF4-FFF2-40B4-BE49-F238E27FC236}">
                    <a16:creationId xmlns:a16="http://schemas.microsoft.com/office/drawing/2014/main" id="{5F6BEF46-C17A-417B-988C-8EE60A340ECD}"/>
                  </a:ext>
                </a:extLst>
              </p:cNvPr>
              <p:cNvSpPr/>
              <p:nvPr/>
            </p:nvSpPr>
            <p:spPr>
              <a:xfrm rot="20438041">
                <a:off x="6874631" y="2028765"/>
                <a:ext cx="403731" cy="236270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Freeform 52">
                <a:extLst>
                  <a:ext uri="{FF2B5EF4-FFF2-40B4-BE49-F238E27FC236}">
                    <a16:creationId xmlns:a16="http://schemas.microsoft.com/office/drawing/2014/main" id="{0E48E101-4E41-44BE-8FE9-4017C6A5ED8B}"/>
                  </a:ext>
                </a:extLst>
              </p:cNvPr>
              <p:cNvSpPr/>
              <p:nvPr/>
            </p:nvSpPr>
            <p:spPr>
              <a:xfrm rot="853396">
                <a:off x="7752655" y="1975320"/>
                <a:ext cx="456500" cy="26715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Freeform 53">
                <a:extLst>
                  <a:ext uri="{FF2B5EF4-FFF2-40B4-BE49-F238E27FC236}">
                    <a16:creationId xmlns:a16="http://schemas.microsoft.com/office/drawing/2014/main" id="{0AA0D279-EEC6-4927-B978-AAC4DB0AE15A}"/>
                  </a:ext>
                </a:extLst>
              </p:cNvPr>
              <p:cNvSpPr/>
              <p:nvPr/>
            </p:nvSpPr>
            <p:spPr>
              <a:xfrm rot="853396">
                <a:off x="7502774" y="2063012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7" name="Freeform 54">
                <a:extLst>
                  <a:ext uri="{FF2B5EF4-FFF2-40B4-BE49-F238E27FC236}">
                    <a16:creationId xmlns:a16="http://schemas.microsoft.com/office/drawing/2014/main" id="{3EC12EF3-3C68-4482-9493-204B1270A9C9}"/>
                  </a:ext>
                </a:extLst>
              </p:cNvPr>
              <p:cNvSpPr/>
              <p:nvPr/>
            </p:nvSpPr>
            <p:spPr>
              <a:xfrm rot="853396">
                <a:off x="8061064" y="2455062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8" name="Freeform 55">
                <a:extLst>
                  <a:ext uri="{FF2B5EF4-FFF2-40B4-BE49-F238E27FC236}">
                    <a16:creationId xmlns:a16="http://schemas.microsoft.com/office/drawing/2014/main" id="{0AD6CCC8-FD5E-479A-8E48-3C25942466B3}"/>
                  </a:ext>
                </a:extLst>
              </p:cNvPr>
              <p:cNvSpPr/>
              <p:nvPr/>
            </p:nvSpPr>
            <p:spPr>
              <a:xfrm rot="15630449">
                <a:off x="6958835" y="3216138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Freeform 56">
                <a:extLst>
                  <a:ext uri="{FF2B5EF4-FFF2-40B4-BE49-F238E27FC236}">
                    <a16:creationId xmlns:a16="http://schemas.microsoft.com/office/drawing/2014/main" id="{8BEB7849-41CB-4A52-A321-AEB22D93FFF8}"/>
                  </a:ext>
                </a:extLst>
              </p:cNvPr>
              <p:cNvSpPr/>
              <p:nvPr/>
            </p:nvSpPr>
            <p:spPr>
              <a:xfrm rot="13038809">
                <a:off x="8340851" y="3480646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Freeform 57">
                <a:extLst>
                  <a:ext uri="{FF2B5EF4-FFF2-40B4-BE49-F238E27FC236}">
                    <a16:creationId xmlns:a16="http://schemas.microsoft.com/office/drawing/2014/main" id="{D692E60F-4EEE-4491-B677-578BB1257006}"/>
                  </a:ext>
                </a:extLst>
              </p:cNvPr>
              <p:cNvSpPr/>
              <p:nvPr/>
            </p:nvSpPr>
            <p:spPr>
              <a:xfrm rot="3510183">
                <a:off x="6938926" y="2358395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Freeform 58">
                <a:extLst>
                  <a:ext uri="{FF2B5EF4-FFF2-40B4-BE49-F238E27FC236}">
                    <a16:creationId xmlns:a16="http://schemas.microsoft.com/office/drawing/2014/main" id="{B387A9A1-828A-4701-8762-7B4E2DE2CDC5}"/>
                  </a:ext>
                </a:extLst>
              </p:cNvPr>
              <p:cNvSpPr/>
              <p:nvPr/>
            </p:nvSpPr>
            <p:spPr>
              <a:xfrm rot="3510183">
                <a:off x="7042260" y="2855596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Freeform 59">
                <a:extLst>
                  <a:ext uri="{FF2B5EF4-FFF2-40B4-BE49-F238E27FC236}">
                    <a16:creationId xmlns:a16="http://schemas.microsoft.com/office/drawing/2014/main" id="{1B66BECF-A7B7-45F0-82D5-67772B596543}"/>
                  </a:ext>
                </a:extLst>
              </p:cNvPr>
              <p:cNvSpPr/>
              <p:nvPr/>
            </p:nvSpPr>
            <p:spPr>
              <a:xfrm rot="18900000">
                <a:off x="8220162" y="2191718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Freeform 60">
                <a:extLst>
                  <a:ext uri="{FF2B5EF4-FFF2-40B4-BE49-F238E27FC236}">
                    <a16:creationId xmlns:a16="http://schemas.microsoft.com/office/drawing/2014/main" id="{47D9995B-7E46-41E1-BFF4-CDBB20033C18}"/>
                  </a:ext>
                </a:extLst>
              </p:cNvPr>
              <p:cNvSpPr/>
              <p:nvPr/>
            </p:nvSpPr>
            <p:spPr>
              <a:xfrm rot="20954868">
                <a:off x="8079293" y="2696412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Freeform 61">
                <a:extLst>
                  <a:ext uri="{FF2B5EF4-FFF2-40B4-BE49-F238E27FC236}">
                    <a16:creationId xmlns:a16="http://schemas.microsoft.com/office/drawing/2014/main" id="{01218079-0DE0-47FA-98A7-94C937DEB40D}"/>
                  </a:ext>
                </a:extLst>
              </p:cNvPr>
              <p:cNvSpPr/>
              <p:nvPr/>
            </p:nvSpPr>
            <p:spPr>
              <a:xfrm rot="1785835">
                <a:off x="7612614" y="3257615"/>
                <a:ext cx="332631" cy="286206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Freeform 62">
                <a:extLst>
                  <a:ext uri="{FF2B5EF4-FFF2-40B4-BE49-F238E27FC236}">
                    <a16:creationId xmlns:a16="http://schemas.microsoft.com/office/drawing/2014/main" id="{77EFC027-165D-4242-A906-13672D456B59}"/>
                  </a:ext>
                </a:extLst>
              </p:cNvPr>
              <p:cNvSpPr/>
              <p:nvPr/>
            </p:nvSpPr>
            <p:spPr>
              <a:xfrm rot="1785835">
                <a:off x="7998331" y="2859830"/>
                <a:ext cx="332631" cy="286206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id="{650B4FDA-B1BE-4F1A-B6DA-8CB0E617A675}"/>
                  </a:ext>
                </a:extLst>
              </p:cNvPr>
              <p:cNvSpPr/>
              <p:nvPr/>
            </p:nvSpPr>
            <p:spPr>
              <a:xfrm rot="20304885" flipH="1">
                <a:off x="8587045" y="1871716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Freeform 43">
                <a:extLst>
                  <a:ext uri="{FF2B5EF4-FFF2-40B4-BE49-F238E27FC236}">
                    <a16:creationId xmlns:a16="http://schemas.microsoft.com/office/drawing/2014/main" id="{D2F12221-5E68-4FFF-B933-B85BA990C443}"/>
                  </a:ext>
                </a:extLst>
              </p:cNvPr>
              <p:cNvSpPr/>
              <p:nvPr/>
            </p:nvSpPr>
            <p:spPr>
              <a:xfrm rot="740837" flipH="1">
                <a:off x="8682327" y="2168830"/>
                <a:ext cx="337427" cy="197468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Freeform 56">
                <a:extLst>
                  <a:ext uri="{FF2B5EF4-FFF2-40B4-BE49-F238E27FC236}">
                    <a16:creationId xmlns:a16="http://schemas.microsoft.com/office/drawing/2014/main" id="{42DDBC80-698A-418D-BB7A-5514030FD5B4}"/>
                  </a:ext>
                </a:extLst>
              </p:cNvPr>
              <p:cNvSpPr/>
              <p:nvPr/>
            </p:nvSpPr>
            <p:spPr>
              <a:xfrm rot="10475025">
                <a:off x="8898105" y="3148643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Freeform 56">
                <a:extLst>
                  <a:ext uri="{FF2B5EF4-FFF2-40B4-BE49-F238E27FC236}">
                    <a16:creationId xmlns:a16="http://schemas.microsoft.com/office/drawing/2014/main" id="{E5012896-F3D1-4F9A-87FB-755731666DC1}"/>
                  </a:ext>
                </a:extLst>
              </p:cNvPr>
              <p:cNvSpPr/>
              <p:nvPr/>
            </p:nvSpPr>
            <p:spPr>
              <a:xfrm rot="6257908">
                <a:off x="8937474" y="2809527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Freeform 56">
                <a:extLst>
                  <a:ext uri="{FF2B5EF4-FFF2-40B4-BE49-F238E27FC236}">
                    <a16:creationId xmlns:a16="http://schemas.microsoft.com/office/drawing/2014/main" id="{92B7DA51-2A79-4D2F-B28E-2DB998A805F3}"/>
                  </a:ext>
                </a:extLst>
              </p:cNvPr>
              <p:cNvSpPr/>
              <p:nvPr/>
            </p:nvSpPr>
            <p:spPr>
              <a:xfrm rot="6257908">
                <a:off x="8820117" y="2424021"/>
                <a:ext cx="332631" cy="194661"/>
              </a:xfrm>
              <a:custGeom>
                <a:avLst/>
                <a:gdLst/>
                <a:ahLst/>
                <a:cxnLst/>
                <a:rect l="l" t="t" r="r" b="b"/>
                <a:pathLst>
                  <a:path w="456500" h="267151">
                    <a:moveTo>
                      <a:pt x="170642" y="16"/>
                    </a:moveTo>
                    <a:cubicBezTo>
                      <a:pt x="499366" y="-1403"/>
                      <a:pt x="372768" y="93415"/>
                      <a:pt x="436596" y="220999"/>
                    </a:cubicBezTo>
                    <a:lnTo>
                      <a:pt x="456500" y="256728"/>
                    </a:lnTo>
                    <a:lnTo>
                      <a:pt x="431522" y="267151"/>
                    </a:lnTo>
                    <a:cubicBezTo>
                      <a:pt x="427973" y="258562"/>
                      <a:pt x="424161" y="250774"/>
                      <a:pt x="420384" y="243721"/>
                    </a:cubicBezTo>
                    <a:cubicBezTo>
                      <a:pt x="264104" y="178582"/>
                      <a:pt x="71032" y="411152"/>
                      <a:pt x="0" y="6700"/>
                    </a:cubicBezTo>
                    <a:cubicBezTo>
                      <a:pt x="67428" y="2385"/>
                      <a:pt x="123681" y="218"/>
                      <a:pt x="17064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4098" name="Picture 2" descr="Deer animal icon horned reindeer in orange color Vector Image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84B7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9845" r="11387" b="17562"/>
          <a:stretch/>
        </p:blipFill>
        <p:spPr bwMode="auto">
          <a:xfrm>
            <a:off x="5848149" y="4525189"/>
            <a:ext cx="489151" cy="58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cteria Antibiotics Microorganism , bacteria transparent background PNG  clipart | HiClipa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5" b="95137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0073" r="12437" b="4324"/>
          <a:stretch/>
        </p:blipFill>
        <p:spPr bwMode="auto">
          <a:xfrm>
            <a:off x="9896686" y="4626096"/>
            <a:ext cx="635947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ại sao đất quan trọng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575" y="11921"/>
            <a:ext cx="10954368" cy="68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5" y="4699146"/>
            <a:ext cx="1136557" cy="1648941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2185" y="5030278"/>
            <a:ext cx="1450023" cy="210372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8023" y="5166226"/>
            <a:ext cx="1450023" cy="2103724"/>
          </a:xfrm>
          <a:prstGeom prst="rect">
            <a:avLst/>
          </a:prstGeom>
        </p:spPr>
      </p:pic>
      <p:pic>
        <p:nvPicPr>
          <p:cNvPr id="140" name="Picture 19" descr="Pe_bar002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846262" y="1227645"/>
            <a:ext cx="6269270" cy="181588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273267" y="1227645"/>
            <a:ext cx="5453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Các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thành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HS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thành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sớm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a typeface="Tahoma" panose="020B0604030504040204" pitchFamily="34" charset="0"/>
                <a:cs typeface="Tahoma" panose="020B0604030504040204" pitchFamily="34" charset="0"/>
              </a:rPr>
              <a:t>thắng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485828" y="4365133"/>
            <a:ext cx="973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531260" y="5892910"/>
            <a:ext cx="973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35" name="Picture 34" descr="E:\CHUYÊN MÔN\GIÁO ÁN\6\BAI26-DIA6-ANHAU\Capture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4" r="24701" b="44301"/>
          <a:stretch/>
        </p:blipFill>
        <p:spPr bwMode="auto">
          <a:xfrm>
            <a:off x="5900333" y="3111501"/>
            <a:ext cx="6230674" cy="3565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80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346730"/>
              </p:ext>
            </p:extLst>
          </p:nvPr>
        </p:nvGraphicFramePr>
        <p:xfrm>
          <a:off x="141489" y="135510"/>
          <a:ext cx="5485658" cy="2417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482">
                  <a:extLst>
                    <a:ext uri="{9D8B030D-6E8A-4147-A177-3AD203B41FA5}">
                      <a16:colId xmlns:a16="http://schemas.microsoft.com/office/drawing/2014/main" val="1646151898"/>
                    </a:ext>
                  </a:extLst>
                </a:gridCol>
                <a:gridCol w="682881">
                  <a:extLst>
                    <a:ext uri="{9D8B030D-6E8A-4147-A177-3AD203B41FA5}">
                      <a16:colId xmlns:a16="http://schemas.microsoft.com/office/drawing/2014/main" val="1090255951"/>
                    </a:ext>
                  </a:extLst>
                </a:gridCol>
                <a:gridCol w="3957295">
                  <a:extLst>
                    <a:ext uri="{9D8B030D-6E8A-4147-A177-3AD203B41FA5}">
                      <a16:colId xmlns:a16="http://schemas.microsoft.com/office/drawing/2014/main" val="3338054415"/>
                    </a:ext>
                  </a:extLst>
                </a:gridCol>
              </a:tblGrid>
              <a:tr h="658223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Hàng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ngang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Nhân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quan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trọng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cung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cấp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độ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phì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cho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877968"/>
                  </a:ext>
                </a:extLst>
              </a:tr>
              <a:tr h="9986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bản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khả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năng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cung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cấp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nước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, ô xi,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dinh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dưỡng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cần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thiết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cho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sinh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003148"/>
                  </a:ext>
                </a:extLst>
              </a:tr>
              <a:tr h="658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Nhân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ảnh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hưởng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cực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tiêu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cực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đến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quá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trình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thành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27268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53630"/>
              </p:ext>
            </p:extLst>
          </p:nvPr>
        </p:nvGraphicFramePr>
        <p:xfrm>
          <a:off x="141489" y="2552511"/>
          <a:ext cx="5485658" cy="3933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482">
                  <a:extLst>
                    <a:ext uri="{9D8B030D-6E8A-4147-A177-3AD203B41FA5}">
                      <a16:colId xmlns:a16="http://schemas.microsoft.com/office/drawing/2014/main" val="1646151898"/>
                    </a:ext>
                  </a:extLst>
                </a:gridCol>
                <a:gridCol w="682881">
                  <a:extLst>
                    <a:ext uri="{9D8B030D-6E8A-4147-A177-3AD203B41FA5}">
                      <a16:colId xmlns:a16="http://schemas.microsoft.com/office/drawing/2014/main" val="1090255951"/>
                    </a:ext>
                  </a:extLst>
                </a:gridCol>
                <a:gridCol w="3957295">
                  <a:extLst>
                    <a:ext uri="{9D8B030D-6E8A-4147-A177-3AD203B41FA5}">
                      <a16:colId xmlns:a16="http://schemas.microsoft.com/office/drawing/2014/main" val="3338054415"/>
                    </a:ext>
                  </a:extLst>
                </a:gridCol>
              </a:tblGrid>
              <a:tr h="670848">
                <a:tc rowSpan="4">
                  <a:txBody>
                    <a:bodyPr/>
                    <a:lstStyle/>
                    <a:p>
                      <a:pPr marL="0" indent="18034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Hàng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18034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dọc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</a:rPr>
                        <a:t>Nhân tố ảnh hưởng đến quá trình xói mòn, bồi tụ, độ dày - mỏng của lớp đất.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877968"/>
                  </a:ext>
                </a:extLst>
              </a:tr>
              <a:tr h="80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Nhân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làm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mẹ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bị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nứt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vỡ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thành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lớp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vỏ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phong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003148"/>
                  </a:ext>
                </a:extLst>
              </a:tr>
              <a:tr h="670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8034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Do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sự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thay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đổi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khí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hậu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trên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thế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giới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sự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thay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đổi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theo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</a:rPr>
                        <a:t>nào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27268"/>
                  </a:ext>
                </a:extLst>
              </a:tr>
              <a:tr h="669635"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034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 cấp vật chất vô cơ cho đất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2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quyết định thành phần khoáng vật của đất</a:t>
                      </a:r>
                      <a:endParaRPr lang="en-US" sz="2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117037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5358756" y="-438"/>
            <a:ext cx="68332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LUYỆN TẬP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Game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Ô CHỮ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CHUYÊN MÔN\GIÁO ÁN\6\BAI26-DIA6-ANHAU\Capture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r="28231" b="46191"/>
          <a:stretch/>
        </p:blipFill>
        <p:spPr bwMode="auto">
          <a:xfrm>
            <a:off x="876401" y="50239"/>
            <a:ext cx="11263175" cy="67318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grpSp>
        <p:nvGrpSpPr>
          <p:cNvPr id="61" name="Group 60"/>
          <p:cNvGrpSpPr/>
          <p:nvPr/>
        </p:nvGrpSpPr>
        <p:grpSpPr>
          <a:xfrm>
            <a:off x="1690242" y="2985487"/>
            <a:ext cx="831425" cy="3389599"/>
            <a:chOff x="1097948" y="2950229"/>
            <a:chExt cx="831425" cy="3389599"/>
          </a:xfrm>
        </p:grpSpPr>
        <p:sp>
          <p:nvSpPr>
            <p:cNvPr id="57" name="Rectangle 56"/>
            <p:cNvSpPr/>
            <p:nvPr/>
          </p:nvSpPr>
          <p:spPr>
            <a:xfrm>
              <a:off x="1097948" y="5508403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97948" y="4655679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97948" y="3802954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7948" y="2950229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12315" y="2154062"/>
            <a:ext cx="831425" cy="3389599"/>
            <a:chOff x="1097948" y="2950229"/>
            <a:chExt cx="831425" cy="3389599"/>
          </a:xfrm>
        </p:grpSpPr>
        <p:sp>
          <p:nvSpPr>
            <p:cNvPr id="63" name="Rectangle 62"/>
            <p:cNvSpPr/>
            <p:nvPr/>
          </p:nvSpPr>
          <p:spPr>
            <a:xfrm>
              <a:off x="1097948" y="5508403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97948" y="4655679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097948" y="3802954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97948" y="2950229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816424" y="427313"/>
            <a:ext cx="831425" cy="5969074"/>
            <a:chOff x="6237984" y="364346"/>
            <a:chExt cx="831425" cy="5969074"/>
          </a:xfrm>
        </p:grpSpPr>
        <p:grpSp>
          <p:nvGrpSpPr>
            <p:cNvPr id="67" name="Group 66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237984" y="3796545"/>
              <a:ext cx="831425" cy="2536875"/>
              <a:chOff x="1097948" y="2950229"/>
              <a:chExt cx="831425" cy="2536875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8534388" y="444372"/>
            <a:ext cx="831425" cy="5116349"/>
            <a:chOff x="6237984" y="364346"/>
            <a:chExt cx="831425" cy="5116349"/>
          </a:xfrm>
        </p:grpSpPr>
        <p:grpSp>
          <p:nvGrpSpPr>
            <p:cNvPr id="80" name="Group 79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6237984" y="3796545"/>
              <a:ext cx="831425" cy="1684150"/>
              <a:chOff x="1097948" y="2950229"/>
              <a:chExt cx="831425" cy="168415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 rot="16200000">
            <a:off x="8512565" y="-1293028"/>
            <a:ext cx="831425" cy="5969074"/>
            <a:chOff x="6237984" y="364346"/>
            <a:chExt cx="831425" cy="5969074"/>
          </a:xfrm>
        </p:grpSpPr>
        <p:grpSp>
          <p:nvGrpSpPr>
            <p:cNvPr id="90" name="Group 89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6237984" y="3796545"/>
              <a:ext cx="831425" cy="2536875"/>
              <a:chOff x="1097948" y="2950229"/>
              <a:chExt cx="831425" cy="2536875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 rot="16200000">
            <a:off x="2969329" y="1702160"/>
            <a:ext cx="831425" cy="3389599"/>
            <a:chOff x="1097948" y="2950229"/>
            <a:chExt cx="831425" cy="3389599"/>
          </a:xfrm>
        </p:grpSpPr>
        <p:sp>
          <p:nvSpPr>
            <p:cNvPr id="105" name="Rectangle 104"/>
            <p:cNvSpPr/>
            <p:nvPr/>
          </p:nvSpPr>
          <p:spPr>
            <a:xfrm>
              <a:off x="1097948" y="5508403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097948" y="4655679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097948" y="3802954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097948" y="2950229"/>
              <a:ext cx="831425" cy="83142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vert="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 rot="16200000">
            <a:off x="7217246" y="1722105"/>
            <a:ext cx="831425" cy="6811685"/>
            <a:chOff x="6237984" y="364346"/>
            <a:chExt cx="831425" cy="6811685"/>
          </a:xfrm>
        </p:grpSpPr>
        <p:grpSp>
          <p:nvGrpSpPr>
            <p:cNvPr id="110" name="Group 109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6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6237984" y="3796545"/>
              <a:ext cx="831425" cy="3379486"/>
              <a:chOff x="1097948" y="2950229"/>
              <a:chExt cx="831425" cy="3379486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1097948" y="5498290"/>
                <a:ext cx="831425" cy="831425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6847156" y="424191"/>
            <a:ext cx="831425" cy="5969074"/>
            <a:chOff x="6237984" y="364346"/>
            <a:chExt cx="831425" cy="5969074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21" name="Group 120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  <a:grpFill/>
          </p:grpSpPr>
          <p:sp>
            <p:nvSpPr>
              <p:cNvPr id="126" name="Rectangle 125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H</a:t>
                </a: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A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Ị</a:t>
                </a: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Đ</a:t>
                </a: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6237984" y="3796545"/>
              <a:ext cx="831425" cy="2536875"/>
              <a:chOff x="1097948" y="2950229"/>
              <a:chExt cx="831425" cy="2536875"/>
            </a:xfrm>
            <a:grpFill/>
          </p:grpSpPr>
          <p:sp>
            <p:nvSpPr>
              <p:cNvPr id="123" name="Rectangle 122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H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I</a:t>
                </a:r>
              </a:p>
            </p:txBody>
          </p:sp>
        </p:grpSp>
      </p:grpSp>
      <p:grpSp>
        <p:nvGrpSpPr>
          <p:cNvPr id="130" name="Group 129"/>
          <p:cNvGrpSpPr/>
          <p:nvPr/>
        </p:nvGrpSpPr>
        <p:grpSpPr>
          <a:xfrm>
            <a:off x="8561189" y="407132"/>
            <a:ext cx="831425" cy="5116349"/>
            <a:chOff x="6237984" y="364346"/>
            <a:chExt cx="831425" cy="5116349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31" name="Group 130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  <a:grpFill/>
          </p:grpSpPr>
          <p:sp>
            <p:nvSpPr>
              <p:cNvPr id="136" name="Rectangle 135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H</a:t>
                </a: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I</a:t>
                </a: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H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K</a:t>
                </a: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6237984" y="3796545"/>
              <a:ext cx="831425" cy="1684150"/>
              <a:chOff x="1097948" y="2950229"/>
              <a:chExt cx="831425" cy="1684150"/>
            </a:xfrm>
            <a:grpFill/>
          </p:grpSpPr>
          <p:sp>
            <p:nvSpPr>
              <p:cNvPr id="134" name="Rectangle 133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U</a:t>
                </a: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A</a:t>
                </a: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5142493" y="2133880"/>
            <a:ext cx="831425" cy="3389599"/>
            <a:chOff x="1097948" y="2950229"/>
            <a:chExt cx="831425" cy="338959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45" name="Rectangle 144"/>
            <p:cNvSpPr/>
            <p:nvPr/>
          </p:nvSpPr>
          <p:spPr>
            <a:xfrm>
              <a:off x="1097948" y="5508403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O</a:t>
              </a: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097948" y="4655679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Đ</a:t>
              </a: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097948" y="3802954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I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097948" y="2950229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V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697518" y="2993015"/>
            <a:ext cx="831425" cy="3389599"/>
            <a:chOff x="1097948" y="2950229"/>
            <a:chExt cx="831425" cy="338959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0" name="Rectangle 149"/>
            <p:cNvSpPr/>
            <p:nvPr/>
          </p:nvSpPr>
          <p:spPr>
            <a:xfrm>
              <a:off x="1097948" y="5508403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Ẹ</a:t>
              </a: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097948" y="4655679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M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097948" y="3802954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Á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097948" y="2950229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Đ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 rot="16200000">
            <a:off x="3431017" y="1274538"/>
            <a:ext cx="831426" cy="4263625"/>
            <a:chOff x="6237984" y="364346"/>
            <a:chExt cx="831426" cy="4263625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55" name="Group 154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  <a:grpFill/>
          </p:grpSpPr>
          <p:sp>
            <p:nvSpPr>
              <p:cNvPr id="160" name="Rectangle 159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H</a:t>
                </a: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P</a:t>
                </a: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O</a:t>
                </a: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Đ</a:t>
                </a:r>
              </a:p>
            </p:txBody>
          </p:sp>
        </p:grpSp>
        <p:sp>
          <p:nvSpPr>
            <p:cNvPr id="159" name="Rectangle 158"/>
            <p:cNvSpPr/>
            <p:nvPr/>
          </p:nvSpPr>
          <p:spPr>
            <a:xfrm>
              <a:off x="6237985" y="3796546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vert="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I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 rot="16200000">
            <a:off x="7292492" y="1646989"/>
            <a:ext cx="831427" cy="6920873"/>
            <a:chOff x="6237984" y="326246"/>
            <a:chExt cx="831427" cy="6920873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65" name="Group 164"/>
            <p:cNvGrpSpPr/>
            <p:nvPr/>
          </p:nvGrpSpPr>
          <p:grpSpPr>
            <a:xfrm>
              <a:off x="6237984" y="326246"/>
              <a:ext cx="831425" cy="3427699"/>
              <a:chOff x="1097948" y="2912129"/>
              <a:chExt cx="831425" cy="3427699"/>
            </a:xfrm>
            <a:grpFill/>
          </p:grpSpPr>
          <p:sp>
            <p:nvSpPr>
              <p:cNvPr id="170" name="Rectangle 169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097948" y="37648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O</a:t>
                </a: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1097948" y="29121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C</a:t>
                </a: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6237984" y="3796545"/>
              <a:ext cx="831427" cy="3450574"/>
              <a:chOff x="1097948" y="2950229"/>
              <a:chExt cx="831427" cy="3450574"/>
            </a:xfrm>
            <a:grpFill/>
          </p:grpSpPr>
          <p:sp>
            <p:nvSpPr>
              <p:cNvPr id="167" name="Rectangle 166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O</a:t>
                </a: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U</a:t>
                </a: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G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097950" y="5569378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I</a:t>
                </a:r>
              </a:p>
            </p:txBody>
          </p:sp>
        </p:grpSp>
      </p:grpSp>
      <p:grpSp>
        <p:nvGrpSpPr>
          <p:cNvPr id="175" name="Group 174"/>
          <p:cNvGrpSpPr/>
          <p:nvPr/>
        </p:nvGrpSpPr>
        <p:grpSpPr>
          <a:xfrm rot="16200000">
            <a:off x="8617651" y="-1350538"/>
            <a:ext cx="831426" cy="6123912"/>
            <a:chOff x="6237984" y="364346"/>
            <a:chExt cx="831426" cy="612391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76" name="Group 175"/>
            <p:cNvGrpSpPr/>
            <p:nvPr/>
          </p:nvGrpSpPr>
          <p:grpSpPr>
            <a:xfrm>
              <a:off x="6237984" y="364346"/>
              <a:ext cx="831425" cy="3389599"/>
              <a:chOff x="1097948" y="2950229"/>
              <a:chExt cx="831425" cy="3389599"/>
            </a:xfrm>
            <a:grpFill/>
          </p:grpSpPr>
          <p:sp>
            <p:nvSpPr>
              <p:cNvPr id="178" name="Rectangle 177"/>
              <p:cNvSpPr/>
              <p:nvPr/>
            </p:nvSpPr>
            <p:spPr>
              <a:xfrm>
                <a:off x="1097948" y="5508403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H</a:t>
                </a: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1097948" y="465567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1097948" y="3802954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I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1097948" y="2950229"/>
                <a:ext cx="831425" cy="831425"/>
              </a:xfrm>
              <a:prstGeom prst="rect">
                <a:avLst/>
              </a:prstGeom>
              <a:grpFill/>
              <a:ln w="28575">
                <a:solidFill>
                  <a:srgbClr val="F8F8F8"/>
                </a:solidFill>
                <a:round/>
                <a:headEnd/>
                <a:tailEnd/>
              </a:ln>
              <a:effectLst>
                <a:outerShdw dist="77251" dir="567739" algn="ctr" rotWithShape="0">
                  <a:srgbClr val="080808">
                    <a:alpha val="50000"/>
                  </a:srgbClr>
                </a:outerShdw>
              </a:effectLst>
            </p:spPr>
            <p:txBody>
              <a:bodyPr vert="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latin typeface="+mj-lt"/>
                  </a:rPr>
                  <a:t>S</a:t>
                </a:r>
              </a:p>
            </p:txBody>
          </p:sp>
        </p:grpSp>
        <p:sp>
          <p:nvSpPr>
            <p:cNvPr id="177" name="Rectangle 176"/>
            <p:cNvSpPr/>
            <p:nvPr/>
          </p:nvSpPr>
          <p:spPr>
            <a:xfrm>
              <a:off x="6237985" y="3834648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vert="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V</a:t>
              </a: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6237985" y="4749548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vert="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A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237985" y="5656833"/>
              <a:ext cx="831425" cy="831425"/>
            </a:xfrm>
            <a:prstGeom prst="rect">
              <a:avLst/>
            </a:prstGeom>
            <a:grpFill/>
            <a:ln w="28575">
              <a:solidFill>
                <a:srgbClr val="F8F8F8"/>
              </a:solidFill>
              <a:round/>
              <a:headEnd/>
              <a:tailEnd/>
            </a:ln>
            <a:effectLst>
              <a:outerShdw dist="77251" dir="567739" algn="ctr" rotWithShape="0">
                <a:srgbClr val="080808">
                  <a:alpha val="50000"/>
                </a:srgbClr>
              </a:outerShdw>
            </a:effectLst>
          </p:spPr>
          <p:txBody>
            <a:bodyPr vert="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latin typeface="+mj-lt"/>
                </a:rPr>
                <a:t>T</a:t>
              </a:r>
            </a:p>
          </p:txBody>
        </p:sp>
      </p:grpSp>
      <p:pic>
        <p:nvPicPr>
          <p:cNvPr id="211" name="Picture 2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39" y="5750501"/>
            <a:ext cx="2042337" cy="108518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453316" y="5480351"/>
            <a:ext cx="12975636" cy="1802655"/>
            <a:chOff x="-453316" y="5480351"/>
            <a:chExt cx="12975636" cy="1802655"/>
          </a:xfrm>
        </p:grpSpPr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81" y="5842732"/>
              <a:ext cx="2042337" cy="108518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46" y="5862716"/>
              <a:ext cx="2042337" cy="1085182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120" y="5807411"/>
              <a:ext cx="2042337" cy="1085182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789" y="6062415"/>
              <a:ext cx="2042337" cy="1085182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085" y="5911636"/>
              <a:ext cx="2042337" cy="1085182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845" y="6197824"/>
              <a:ext cx="2042337" cy="108518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739" y="5952618"/>
              <a:ext cx="2042337" cy="108518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620" y="5669232"/>
              <a:ext cx="2042337" cy="1085182"/>
            </a:xfrm>
            <a:prstGeom prst="rect">
              <a:avLst/>
            </a:prstGeom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9983" y="5934766"/>
              <a:ext cx="2042337" cy="1085182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044" y="5762687"/>
              <a:ext cx="2042337" cy="108518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213" y="6176569"/>
              <a:ext cx="2042337" cy="108518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448" y="5857064"/>
              <a:ext cx="2042337" cy="1085182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11" y="6122598"/>
              <a:ext cx="2042337" cy="108518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3316" y="5953068"/>
              <a:ext cx="2042337" cy="1085182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0" y="5480351"/>
              <a:ext cx="743776" cy="1079086"/>
            </a:xfrm>
            <a:prstGeom prst="rect">
              <a:avLst/>
            </a:prstGeom>
          </p:spPr>
        </p:pic>
      </p:grpSp>
      <p:sp>
        <p:nvSpPr>
          <p:cNvPr id="140" name="Title 1"/>
          <p:cNvSpPr txBox="1">
            <a:spLocks/>
          </p:cNvSpPr>
          <p:nvPr/>
        </p:nvSpPr>
        <p:spPr>
          <a:xfrm>
            <a:off x="2611113" y="-60399"/>
            <a:ext cx="4113428" cy="132556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LUYỆN TẬP</a:t>
            </a:r>
          </a:p>
        </p:txBody>
      </p:sp>
      <p:pic>
        <p:nvPicPr>
          <p:cNvPr id="1026" name="Picture 2" descr="Bộ Câu Hỏi Phỏng Vấn Tiếng Anh Thường Gặp Khi Xin Việc - TuhocIELTS.v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50" y1="44167" x2="28750" y2="44167"/>
                        <a14:foregroundMark x1="50972" y1="35833" x2="50972" y2="35833"/>
                        <a14:foregroundMark x1="58472" y1="23125" x2="58472" y2="23125"/>
                        <a14:foregroundMark x1="77083" y1="39583" x2="77083" y2="39583"/>
                        <a14:foregroundMark x1="89028" y1="11458" x2="89028" y2="11458"/>
                        <a14:foregroundMark x1="99306" y1="7083" x2="99306" y2="7083"/>
                        <a14:foregroundMark x1="99028" y1="32917" x2="99028" y2="32917"/>
                        <a14:foregroundMark x1="55972" y1="6667" x2="55972" y2="6667"/>
                        <a14:foregroundMark x1="34583" y1="65000" x2="34583" y2="65000"/>
                        <a14:foregroundMark x1="9861" y1="76667" x2="9861" y2="76667"/>
                        <a14:foregroundMark x1="35000" y1="61667" x2="35000" y2="61667"/>
                        <a14:foregroundMark x1="34583" y1="61250" x2="34583" y2="61250"/>
                        <a14:foregroundMark x1="26111" y1="59375" x2="26111" y2="59375"/>
                        <a14:foregroundMark x1="29167" y1="46458" x2="29167" y2="46458"/>
                        <a14:foregroundMark x1="34861" y1="45833" x2="34861" y2="45833"/>
                        <a14:foregroundMark x1="89444" y1="76458" x2="89444" y2="76458"/>
                        <a14:foregroundMark x1="9028" y1="40000" x2="902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" y="1679"/>
            <a:ext cx="3286511" cy="219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2389" y="969609"/>
            <a:ext cx="5027338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>
                <a:solidFill>
                  <a:srgbClr val="4472C4">
                    <a:lumMod val="75000"/>
                  </a:srgbClr>
                </a:solidFill>
                <a:latin typeface="+mj-lt"/>
              </a:rPr>
              <a:t>Game Ô CHỮ</a:t>
            </a:r>
            <a:endParaRPr lang="en-US" sz="66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72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70544" y="0"/>
            <a:ext cx="68332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VẬN DỤNG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Picture 2" descr="Premium Photo | Small plantas growing in soil with blurred vegetation 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64" y="4267286"/>
            <a:ext cx="3720799" cy="232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641013" y="1021352"/>
            <a:ext cx="99387" cy="586389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611756" y="311427"/>
            <a:ext cx="5827086" cy="525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CHỌN 1 TRONG 2 NHIỆM VỤ SAU</a:t>
            </a:r>
          </a:p>
        </p:txBody>
      </p:sp>
      <p:sp>
        <p:nvSpPr>
          <p:cNvPr id="18" name="Rectangle 17"/>
          <p:cNvSpPr/>
          <p:nvPr/>
        </p:nvSpPr>
        <p:spPr>
          <a:xfrm flipV="1">
            <a:off x="113584" y="975633"/>
            <a:ext cx="12078416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73650" y="1072851"/>
            <a:ext cx="591647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52602"/>
              </p:ext>
            </p:extLst>
          </p:nvPr>
        </p:nvGraphicFramePr>
        <p:xfrm>
          <a:off x="5911423" y="1732876"/>
          <a:ext cx="6153785" cy="2444115"/>
        </p:xfrm>
        <a:graphic>
          <a:graphicData uri="http://schemas.openxmlformats.org/drawingml/2006/table">
            <a:tbl>
              <a:tblPr firstRow="1" firstCol="1" bandRow="1"/>
              <a:tblGrid>
                <a:gridCol w="1925320">
                  <a:extLst>
                    <a:ext uri="{9D8B030D-6E8A-4147-A177-3AD203B41FA5}">
                      <a16:colId xmlns:a16="http://schemas.microsoft.com/office/drawing/2014/main" val="2879127236"/>
                    </a:ext>
                  </a:extLst>
                </a:gridCol>
                <a:gridCol w="1294130">
                  <a:extLst>
                    <a:ext uri="{9D8B030D-6E8A-4147-A177-3AD203B41FA5}">
                      <a16:colId xmlns:a16="http://schemas.microsoft.com/office/drawing/2014/main" val="117570637"/>
                    </a:ext>
                  </a:extLst>
                </a:gridCol>
                <a:gridCol w="1710055">
                  <a:extLst>
                    <a:ext uri="{9D8B030D-6E8A-4147-A177-3AD203B41FA5}">
                      <a16:colId xmlns:a16="http://schemas.microsoft.com/office/drawing/2014/main" val="4284811337"/>
                    </a:ext>
                  </a:extLst>
                </a:gridCol>
                <a:gridCol w="1224280">
                  <a:extLst>
                    <a:ext uri="{9D8B030D-6E8A-4147-A177-3AD203B41FA5}">
                      <a16:colId xmlns:a16="http://schemas.microsoft.com/office/drawing/2014/main" val="3591664743"/>
                    </a:ext>
                  </a:extLst>
                </a:gridCol>
              </a:tblGrid>
              <a:tr h="5092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 Các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đất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Đất 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Pôt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dôn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Đất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đen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thảo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ôn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đới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Đất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đới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81781"/>
                  </a:ext>
                </a:extLst>
              </a:tr>
              <a:tr h="5092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bố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kể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lục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)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40414"/>
                  </a:ext>
                </a:extLst>
              </a:tr>
              <a:tr h="5092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Các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phù</a:t>
                      </a:r>
                      <a:r>
                        <a:rPr lang="en-US" sz="1800" b="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hợp</a:t>
                      </a:r>
                      <a:endParaRPr lang="en-US" sz="16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33241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722063" y="4227016"/>
            <a:ext cx="23825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2. </a:t>
            </a:r>
            <a:r>
              <a:rPr lang="vi-VN" sz="2800" dirty="0"/>
              <a:t>Em hãy đề xuất được các giải pháp nâng cao độ phì cho đất.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113584" y="1030706"/>
            <a:ext cx="552742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5 SBT </a:t>
            </a:r>
            <a:r>
              <a:rPr lang="en-US" sz="2800" dirty="0" err="1"/>
              <a:t>trang</a:t>
            </a:r>
            <a:r>
              <a:rPr lang="en-US" sz="2800" dirty="0"/>
              <a:t> 54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100" y="1553926"/>
            <a:ext cx="5740400" cy="5189774"/>
            <a:chOff x="0" y="1687276"/>
            <a:chExt cx="5740400" cy="5189774"/>
          </a:xfrm>
        </p:grpSpPr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0" y="6034341"/>
              <a:ext cx="5641013" cy="4710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Lược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đồ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phân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bố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một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số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nhóm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đất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điển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hình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trên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5">
                      <a:lumMod val="75000"/>
                    </a:schemeClr>
                  </a:solidFill>
                </a:rPr>
                <a:t>Trái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Đất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2590"/>
            <a:stretch/>
          </p:blipFill>
          <p:spPr>
            <a:xfrm>
              <a:off x="29028" y="2659372"/>
              <a:ext cx="5459341" cy="3035237"/>
            </a:xfrm>
            <a:prstGeom prst="rect">
              <a:avLst/>
            </a:prstGeom>
          </p:spPr>
        </p:pic>
        <p:sp>
          <p:nvSpPr>
            <p:cNvPr id="27" name="Subtitle 2"/>
            <p:cNvSpPr txBox="1">
              <a:spLocks/>
            </p:cNvSpPr>
            <p:nvPr/>
          </p:nvSpPr>
          <p:spPr>
            <a:xfrm>
              <a:off x="858950" y="5734879"/>
              <a:ext cx="572139" cy="4710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(1)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891" y="5785041"/>
              <a:ext cx="729899" cy="300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ubtitle 2"/>
            <p:cNvSpPr txBox="1">
              <a:spLocks/>
            </p:cNvSpPr>
            <p:nvPr/>
          </p:nvSpPr>
          <p:spPr>
            <a:xfrm>
              <a:off x="2964037" y="5734879"/>
              <a:ext cx="702729" cy="4710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(2)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83978" y="5785041"/>
              <a:ext cx="729899" cy="300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ubtitle 2"/>
            <p:cNvSpPr txBox="1">
              <a:spLocks/>
            </p:cNvSpPr>
            <p:nvPr/>
          </p:nvSpPr>
          <p:spPr>
            <a:xfrm>
              <a:off x="5069124" y="5734879"/>
              <a:ext cx="671276" cy="4710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(3)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89065" y="5785041"/>
              <a:ext cx="729899" cy="300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ubtitle 2"/>
            <p:cNvSpPr txBox="1">
              <a:spLocks/>
            </p:cNvSpPr>
            <p:nvPr/>
          </p:nvSpPr>
          <p:spPr>
            <a:xfrm>
              <a:off x="82014" y="1756940"/>
              <a:ext cx="5406355" cy="4710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Làm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chú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giải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cho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lược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đồ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sau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bằng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cách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0" indent="0" algn="ctr">
                <a:buNone/>
              </a:pP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thể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hiện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kí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hiệu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và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ghi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tên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loại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</a:rPr>
                <a:t>đất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 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438" y="1687276"/>
              <a:ext cx="5527429" cy="518977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3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13 CÁCH CẢM ƠN TRONG GIAO TIÊP TIẾNG ANH PART 2 Trong tiế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10" y="518534"/>
            <a:ext cx="8571508" cy="62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67"/>
            <a:stretch/>
          </p:blipFill>
          <p:spPr>
            <a:xfrm flipH="1">
              <a:off x="0" y="0"/>
              <a:ext cx="5372100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041400"/>
            <a:ext cx="10458450" cy="2387600"/>
          </a:xfrm>
        </p:spPr>
        <p:txBody>
          <a:bodyPr>
            <a:norm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CHƯƠNG 6 </a:t>
            </a:r>
            <a:br>
              <a:rPr lang="en-US" sz="4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vi-VN" sz="5400" dirty="0">
                <a:solidFill>
                  <a:schemeClr val="bg1"/>
                </a:solidFill>
              </a:rPr>
              <a:t>ĐẤT VÀ SINH VẬT TRÊN TRÁI ĐẤT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364251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</a:t>
            </a:r>
            <a:r>
              <a:rPr lang="vi-VN" sz="5400" dirty="0">
                <a:solidFill>
                  <a:schemeClr val="bg1"/>
                </a:solidFill>
              </a:rPr>
              <a:t>iết 37, 38 - </a:t>
            </a:r>
            <a:r>
              <a:rPr lang="en-US" sz="5400" dirty="0">
                <a:solidFill>
                  <a:schemeClr val="bg1"/>
                </a:solidFill>
              </a:rPr>
              <a:t>Bài 22</a:t>
            </a:r>
            <a:r>
              <a:rPr lang="vi-VN" sz="5400" dirty="0">
                <a:solidFill>
                  <a:schemeClr val="bg1"/>
                </a:solidFill>
              </a:rPr>
              <a:t>:</a:t>
            </a:r>
          </a:p>
          <a:p>
            <a:r>
              <a:rPr lang="en-US" sz="5400" dirty="0">
                <a:solidFill>
                  <a:schemeClr val="bg1"/>
                </a:solidFill>
              </a:rPr>
              <a:t> LỚP ĐẤT TRÊN TRÁI ĐẤT </a:t>
            </a:r>
          </a:p>
        </p:txBody>
      </p:sp>
    </p:spTree>
    <p:extLst>
      <p:ext uri="{BB962C8B-B14F-4D97-AF65-F5344CB8AC3E}">
        <p14:creationId xmlns:p14="http://schemas.microsoft.com/office/powerpoint/2010/main" val="328061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/>
          <p:cNvSpPr/>
          <p:nvPr/>
        </p:nvSpPr>
        <p:spPr>
          <a:xfrm>
            <a:off x="1787978" y="3151008"/>
            <a:ext cx="5258321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A5A5A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1787978" y="2071033"/>
            <a:ext cx="5258321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787978" y="4230983"/>
            <a:ext cx="5258321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ED7D3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787978" y="5310958"/>
            <a:ext cx="5258321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5B9BD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2B99FC-0D92-4D34-B50C-D114D3E4DC0A}"/>
              </a:ext>
            </a:extLst>
          </p:cNvPr>
          <p:cNvSpPr txBox="1"/>
          <p:nvPr/>
        </p:nvSpPr>
        <p:spPr>
          <a:xfrm>
            <a:off x="1816769" y="3192315"/>
            <a:ext cx="421573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Nhận biết được các thành phần chính của đất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EC5968-2E15-4C2A-B414-0BE87800EA8A}"/>
              </a:ext>
            </a:extLst>
          </p:cNvPr>
          <p:cNvSpPr txBox="1"/>
          <p:nvPr/>
        </p:nvSpPr>
        <p:spPr>
          <a:xfrm>
            <a:off x="1842810" y="2380813"/>
            <a:ext cx="515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Nêu được các tầng đất.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MỤC TIÊU</a:t>
            </a:r>
          </a:p>
        </p:txBody>
      </p:sp>
      <p:grpSp>
        <p:nvGrpSpPr>
          <p:cNvPr id="3" name="Group 63">
            <a:extLst>
              <a:ext uri="{FF2B5EF4-FFF2-40B4-BE49-F238E27FC236}">
                <a16:creationId xmlns:a16="http://schemas.microsoft.com/office/drawing/2014/main" id="{0ACD0782-97CC-4391-BC23-591A1D120F03}"/>
              </a:ext>
            </a:extLst>
          </p:cNvPr>
          <p:cNvGrpSpPr/>
          <p:nvPr/>
        </p:nvGrpSpPr>
        <p:grpSpPr>
          <a:xfrm>
            <a:off x="7041165" y="1882361"/>
            <a:ext cx="4305686" cy="4286637"/>
            <a:chOff x="4583464" y="1539036"/>
            <a:chExt cx="3595720" cy="3579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Oval 24">
              <a:extLst>
                <a:ext uri="{FF2B5EF4-FFF2-40B4-BE49-F238E27FC236}">
                  <a16:creationId xmlns:a16="http://schemas.microsoft.com/office/drawing/2014/main" id="{31AC5AE4-04F3-40BB-AD6E-DE9A57DF4CE8}"/>
                </a:ext>
              </a:extLst>
            </p:cNvPr>
            <p:cNvSpPr/>
            <p:nvPr/>
          </p:nvSpPr>
          <p:spPr>
            <a:xfrm rot="8049727">
              <a:off x="6138174" y="1539036"/>
              <a:ext cx="504056" cy="504056"/>
            </a:xfrm>
            <a:prstGeom prst="teardrop">
              <a:avLst/>
            </a:prstGeom>
            <a:solidFill>
              <a:schemeClr val="accent4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8E6C51EC-E12D-43A2-81B9-4DE91431FF42}"/>
                </a:ext>
              </a:extLst>
            </p:cNvPr>
            <p:cNvGrpSpPr/>
            <p:nvPr/>
          </p:nvGrpSpPr>
          <p:grpSpPr>
            <a:xfrm>
              <a:off x="5634118" y="2564904"/>
              <a:ext cx="1512168" cy="1512168"/>
              <a:chOff x="5634118" y="2834934"/>
              <a:chExt cx="1512168" cy="1512168"/>
            </a:xfrm>
          </p:grpSpPr>
          <p:sp>
            <p:nvSpPr>
              <p:cNvPr id="22" name="Oval 22">
                <a:extLst>
                  <a:ext uri="{FF2B5EF4-FFF2-40B4-BE49-F238E27FC236}">
                    <a16:creationId xmlns:a16="http://schemas.microsoft.com/office/drawing/2014/main" id="{BB4A639B-0C85-4AA7-93D7-52741F3BBAF7}"/>
                  </a:ext>
                </a:extLst>
              </p:cNvPr>
              <p:cNvSpPr/>
              <p:nvPr/>
            </p:nvSpPr>
            <p:spPr>
              <a:xfrm>
                <a:off x="5724128" y="2924944"/>
                <a:ext cx="1332148" cy="13321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noFill/>
              </a:ln>
              <a:effectLst>
                <a:glow rad="762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">
                <a:extLst>
                  <a:ext uri="{FF2B5EF4-FFF2-40B4-BE49-F238E27FC236}">
                    <a16:creationId xmlns:a16="http://schemas.microsoft.com/office/drawing/2014/main" id="{9FEC28A9-A20F-40C7-840C-2167F97B8B5A}"/>
                  </a:ext>
                </a:extLst>
              </p:cNvPr>
              <p:cNvSpPr/>
              <p:nvPr/>
            </p:nvSpPr>
            <p:spPr>
              <a:xfrm>
                <a:off x="5634118" y="2834934"/>
                <a:ext cx="1512168" cy="1512168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27">
              <a:extLst>
                <a:ext uri="{FF2B5EF4-FFF2-40B4-BE49-F238E27FC236}">
                  <a16:creationId xmlns:a16="http://schemas.microsoft.com/office/drawing/2014/main" id="{6D7FBA7B-F2DE-4ACB-8E59-6D16590679A1}"/>
                </a:ext>
              </a:extLst>
            </p:cNvPr>
            <p:cNvSpPr/>
            <p:nvPr/>
          </p:nvSpPr>
          <p:spPr>
            <a:xfrm rot="18930439">
              <a:off x="6138174" y="4614792"/>
              <a:ext cx="504056" cy="504056"/>
            </a:xfrm>
            <a:prstGeom prst="teardrop">
              <a:avLst/>
            </a:prstGeom>
            <a:solidFill>
              <a:schemeClr val="accent4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28">
              <a:extLst>
                <a:ext uri="{FF2B5EF4-FFF2-40B4-BE49-F238E27FC236}">
                  <a16:creationId xmlns:a16="http://schemas.microsoft.com/office/drawing/2014/main" id="{017E73DE-A51C-4262-B8A8-36F854DF51A4}"/>
                </a:ext>
              </a:extLst>
            </p:cNvPr>
            <p:cNvSpPr/>
            <p:nvPr/>
          </p:nvSpPr>
          <p:spPr>
            <a:xfrm rot="5400000">
              <a:off x="5086533" y="1988840"/>
              <a:ext cx="504056" cy="504056"/>
            </a:xfrm>
            <a:prstGeom prst="teardrop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29">
              <a:extLst>
                <a:ext uri="{FF2B5EF4-FFF2-40B4-BE49-F238E27FC236}">
                  <a16:creationId xmlns:a16="http://schemas.microsoft.com/office/drawing/2014/main" id="{D56A7DDE-6B66-47D0-9047-B7180C6D7738}"/>
                </a:ext>
              </a:extLst>
            </p:cNvPr>
            <p:cNvSpPr/>
            <p:nvPr/>
          </p:nvSpPr>
          <p:spPr>
            <a:xfrm rot="16200000">
              <a:off x="7227551" y="4119614"/>
              <a:ext cx="504056" cy="504056"/>
            </a:xfrm>
            <a:prstGeom prst="teardrop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30">
              <a:extLst>
                <a:ext uri="{FF2B5EF4-FFF2-40B4-BE49-F238E27FC236}">
                  <a16:creationId xmlns:a16="http://schemas.microsoft.com/office/drawing/2014/main" id="{3301B687-062D-4413-B878-7F60290F78C1}"/>
                </a:ext>
              </a:extLst>
            </p:cNvPr>
            <p:cNvSpPr/>
            <p:nvPr/>
          </p:nvSpPr>
          <p:spPr>
            <a:xfrm rot="13370677">
              <a:off x="7675128" y="3068960"/>
              <a:ext cx="504056" cy="504056"/>
            </a:xfrm>
            <a:prstGeom prst="teardrop">
              <a:avLst/>
            </a:prstGeom>
            <a:solidFill>
              <a:schemeClr val="accent2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31">
              <a:extLst>
                <a:ext uri="{FF2B5EF4-FFF2-40B4-BE49-F238E27FC236}">
                  <a16:creationId xmlns:a16="http://schemas.microsoft.com/office/drawing/2014/main" id="{74439311-0CD6-45B1-819B-D324E3F3287E}"/>
                </a:ext>
              </a:extLst>
            </p:cNvPr>
            <p:cNvSpPr/>
            <p:nvPr/>
          </p:nvSpPr>
          <p:spPr>
            <a:xfrm rot="2853091">
              <a:off x="4583464" y="3068960"/>
              <a:ext cx="504056" cy="504056"/>
            </a:xfrm>
            <a:prstGeom prst="teardrop">
              <a:avLst/>
            </a:prstGeom>
            <a:solidFill>
              <a:schemeClr val="accent2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32">
              <a:extLst>
                <a:ext uri="{FF2B5EF4-FFF2-40B4-BE49-F238E27FC236}">
                  <a16:creationId xmlns:a16="http://schemas.microsoft.com/office/drawing/2014/main" id="{D0EFFF4A-6C80-4B0A-8722-A1D987CA1FA4}"/>
                </a:ext>
              </a:extLst>
            </p:cNvPr>
            <p:cNvSpPr/>
            <p:nvPr/>
          </p:nvSpPr>
          <p:spPr>
            <a:xfrm rot="11064687">
              <a:off x="7308304" y="2043092"/>
              <a:ext cx="504056" cy="504056"/>
            </a:xfrm>
            <a:prstGeom prst="teardrop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3">
              <a:extLst>
                <a:ext uri="{FF2B5EF4-FFF2-40B4-BE49-F238E27FC236}">
                  <a16:creationId xmlns:a16="http://schemas.microsoft.com/office/drawing/2014/main" id="{E2BA8F7A-BFF6-4EA6-937A-B83E6E78CE9B}"/>
                </a:ext>
              </a:extLst>
            </p:cNvPr>
            <p:cNvSpPr/>
            <p:nvPr/>
          </p:nvSpPr>
          <p:spPr>
            <a:xfrm>
              <a:off x="5059910" y="4221088"/>
              <a:ext cx="504056" cy="504056"/>
            </a:xfrm>
            <a:prstGeom prst="teardrop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35">
              <a:extLst>
                <a:ext uri="{FF2B5EF4-FFF2-40B4-BE49-F238E27FC236}">
                  <a16:creationId xmlns:a16="http://schemas.microsoft.com/office/drawing/2014/main" id="{30591FA1-BFE9-4BAF-8167-510AFDD2E7A9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5516772" y="2419079"/>
              <a:ext cx="338798" cy="367277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39">
              <a:extLst>
                <a:ext uri="{FF2B5EF4-FFF2-40B4-BE49-F238E27FC236}">
                  <a16:creationId xmlns:a16="http://schemas.microsoft.com/office/drawing/2014/main" id="{EA92C96E-3211-43DC-9CD7-90C319A6E93B}"/>
                </a:ext>
              </a:extLst>
            </p:cNvPr>
            <p:cNvCxnSpPr>
              <a:endCxn id="23" idx="2"/>
            </p:cNvCxnSpPr>
            <p:nvPr/>
          </p:nvCxnSpPr>
          <p:spPr>
            <a:xfrm>
              <a:off x="5087520" y="3320988"/>
              <a:ext cx="546598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2">
              <a:extLst>
                <a:ext uri="{FF2B5EF4-FFF2-40B4-BE49-F238E27FC236}">
                  <a16:creationId xmlns:a16="http://schemas.microsoft.com/office/drawing/2014/main" id="{2D52BC16-9913-40CF-8EFD-B1C66065E647}"/>
                </a:ext>
              </a:extLst>
            </p:cNvPr>
            <p:cNvCxnSpPr>
              <a:cxnSpLocks/>
              <a:stCxn id="12" idx="7"/>
              <a:endCxn id="23" idx="3"/>
            </p:cNvCxnSpPr>
            <p:nvPr/>
          </p:nvCxnSpPr>
          <p:spPr>
            <a:xfrm flipV="1">
              <a:off x="5563966" y="3855620"/>
              <a:ext cx="291604" cy="36546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5">
              <a:extLst>
                <a:ext uri="{FF2B5EF4-FFF2-40B4-BE49-F238E27FC236}">
                  <a16:creationId xmlns:a16="http://schemas.microsoft.com/office/drawing/2014/main" id="{8B677E43-D241-4A4C-87F2-17934BB93656}"/>
                </a:ext>
              </a:extLst>
            </p:cNvPr>
            <p:cNvCxnSpPr>
              <a:endCxn id="23" idx="4"/>
            </p:cNvCxnSpPr>
            <p:nvPr/>
          </p:nvCxnSpPr>
          <p:spPr>
            <a:xfrm flipV="1">
              <a:off x="6390202" y="4077072"/>
              <a:ext cx="0" cy="53772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1">
              <a:extLst>
                <a:ext uri="{FF2B5EF4-FFF2-40B4-BE49-F238E27FC236}">
                  <a16:creationId xmlns:a16="http://schemas.microsoft.com/office/drawing/2014/main" id="{4065FE4C-E229-4C17-B02B-B82B69F1B60D}"/>
                </a:ext>
              </a:extLst>
            </p:cNvPr>
            <p:cNvCxnSpPr>
              <a:endCxn id="23" idx="5"/>
            </p:cNvCxnSpPr>
            <p:nvPr/>
          </p:nvCxnSpPr>
          <p:spPr>
            <a:xfrm flipH="1" flipV="1">
              <a:off x="6924834" y="3855620"/>
              <a:ext cx="376534" cy="337811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4">
              <a:extLst>
                <a:ext uri="{FF2B5EF4-FFF2-40B4-BE49-F238E27FC236}">
                  <a16:creationId xmlns:a16="http://schemas.microsoft.com/office/drawing/2014/main" id="{535D25AF-4BA9-4975-9D85-FBCCD0850636}"/>
                </a:ext>
              </a:extLst>
            </p:cNvPr>
            <p:cNvCxnSpPr>
              <a:endCxn id="23" idx="6"/>
            </p:cNvCxnSpPr>
            <p:nvPr/>
          </p:nvCxnSpPr>
          <p:spPr>
            <a:xfrm flipH="1">
              <a:off x="7146286" y="3320988"/>
              <a:ext cx="52884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7">
              <a:extLst>
                <a:ext uri="{FF2B5EF4-FFF2-40B4-BE49-F238E27FC236}">
                  <a16:creationId xmlns:a16="http://schemas.microsoft.com/office/drawing/2014/main" id="{D84D1499-864A-4A3E-BE66-75E612A0C392}"/>
                </a:ext>
              </a:extLst>
            </p:cNvPr>
            <p:cNvCxnSpPr>
              <a:endCxn id="23" idx="7"/>
            </p:cNvCxnSpPr>
            <p:nvPr/>
          </p:nvCxnSpPr>
          <p:spPr>
            <a:xfrm flipH="1">
              <a:off x="6924834" y="2473331"/>
              <a:ext cx="457287" cy="313025"/>
            </a:xfrm>
            <a:prstGeom prst="line">
              <a:avLst/>
            </a:prstGeom>
            <a:ln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0">
              <a:extLst>
                <a:ext uri="{FF2B5EF4-FFF2-40B4-BE49-F238E27FC236}">
                  <a16:creationId xmlns:a16="http://schemas.microsoft.com/office/drawing/2014/main" id="{43BB4BB3-16AB-4511-89C2-0E2529315329}"/>
                </a:ext>
              </a:extLst>
            </p:cNvPr>
            <p:cNvCxnSpPr>
              <a:endCxn id="23" idx="0"/>
            </p:cNvCxnSpPr>
            <p:nvPr/>
          </p:nvCxnSpPr>
          <p:spPr>
            <a:xfrm>
              <a:off x="6390202" y="2043092"/>
              <a:ext cx="0" cy="52181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5">
              <a:extLst>
                <a:ext uri="{FF2B5EF4-FFF2-40B4-BE49-F238E27FC236}">
                  <a16:creationId xmlns:a16="http://schemas.microsoft.com/office/drawing/2014/main" id="{5E7E6DAF-F6F2-43F3-A8BB-C5ECC5C69EC5}"/>
                </a:ext>
              </a:extLst>
            </p:cNvPr>
            <p:cNvCxnSpPr>
              <a:cxnSpLocks/>
              <a:stCxn id="11" idx="7"/>
              <a:endCxn id="23" idx="7"/>
            </p:cNvCxnSpPr>
            <p:nvPr/>
          </p:nvCxnSpPr>
          <p:spPr>
            <a:xfrm flipH="1">
              <a:off x="6924834" y="2527017"/>
              <a:ext cx="364831" cy="259339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64">
            <a:extLst>
              <a:ext uri="{FF2B5EF4-FFF2-40B4-BE49-F238E27FC236}">
                <a16:creationId xmlns:a16="http://schemas.microsoft.com/office/drawing/2014/main" id="{C598D403-9D96-40FA-B9EB-186781B515BF}"/>
              </a:ext>
            </a:extLst>
          </p:cNvPr>
          <p:cNvSpPr/>
          <p:nvPr/>
        </p:nvSpPr>
        <p:spPr>
          <a:xfrm>
            <a:off x="896175" y="2253828"/>
            <a:ext cx="778651" cy="778651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6" name="Oval 70">
            <a:extLst>
              <a:ext uri="{FF2B5EF4-FFF2-40B4-BE49-F238E27FC236}">
                <a16:creationId xmlns:a16="http://schemas.microsoft.com/office/drawing/2014/main" id="{A1103F48-9FEE-4A30-B9BA-53547D7295C4}"/>
              </a:ext>
            </a:extLst>
          </p:cNvPr>
          <p:cNvSpPr/>
          <p:nvPr/>
        </p:nvSpPr>
        <p:spPr>
          <a:xfrm>
            <a:off x="896279" y="3328512"/>
            <a:ext cx="778651" cy="778651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8" name="Oval 72">
            <a:extLst>
              <a:ext uri="{FF2B5EF4-FFF2-40B4-BE49-F238E27FC236}">
                <a16:creationId xmlns:a16="http://schemas.microsoft.com/office/drawing/2014/main" id="{986B53E2-1AF7-46B4-986C-F0A56B253CD5}"/>
              </a:ext>
            </a:extLst>
          </p:cNvPr>
          <p:cNvSpPr/>
          <p:nvPr/>
        </p:nvSpPr>
        <p:spPr>
          <a:xfrm>
            <a:off x="896383" y="4403196"/>
            <a:ext cx="778651" cy="778651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EC31EC-FA9D-4301-A74E-0EAEF2CF6A65}"/>
              </a:ext>
            </a:extLst>
          </p:cNvPr>
          <p:cNvSpPr txBox="1"/>
          <p:nvPr/>
        </p:nvSpPr>
        <p:spPr>
          <a:xfrm>
            <a:off x="1800118" y="4320152"/>
            <a:ext cx="4422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Trình bày được một số nhân tố hình thành đất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Oval 74">
            <a:extLst>
              <a:ext uri="{FF2B5EF4-FFF2-40B4-BE49-F238E27FC236}">
                <a16:creationId xmlns:a16="http://schemas.microsoft.com/office/drawing/2014/main" id="{FC4FE9B3-D421-49F4-AC22-63939EEA5983}"/>
              </a:ext>
            </a:extLst>
          </p:cNvPr>
          <p:cNvSpPr/>
          <p:nvPr/>
        </p:nvSpPr>
        <p:spPr>
          <a:xfrm>
            <a:off x="921273" y="5477881"/>
            <a:ext cx="778651" cy="778651"/>
          </a:xfrm>
          <a:prstGeom prst="teardrop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096C41-827F-45A1-8B47-DF8DD2D81F2F}"/>
              </a:ext>
            </a:extLst>
          </p:cNvPr>
          <p:cNvSpPr txBox="1"/>
          <p:nvPr/>
        </p:nvSpPr>
        <p:spPr>
          <a:xfrm>
            <a:off x="1787979" y="5390204"/>
            <a:ext cx="4409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Sử dụng sơ đồ, biểu đồ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bản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đồ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khai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thác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kiến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thức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9F2DD983-58B7-459F-A1C1-D31E4C44975E}"/>
              </a:ext>
            </a:extLst>
          </p:cNvPr>
          <p:cNvSpPr/>
          <p:nvPr/>
        </p:nvSpPr>
        <p:spPr>
          <a:xfrm flipH="1">
            <a:off x="7220915" y="3922456"/>
            <a:ext cx="249172" cy="2491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582845E6-E870-435A-A35E-3877E7E8EF54}"/>
              </a:ext>
            </a:extLst>
          </p:cNvPr>
          <p:cNvSpPr/>
          <p:nvPr/>
        </p:nvSpPr>
        <p:spPr>
          <a:xfrm>
            <a:off x="10957277" y="3908521"/>
            <a:ext cx="177060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ed Rectangle 6">
            <a:extLst>
              <a:ext uri="{FF2B5EF4-FFF2-40B4-BE49-F238E27FC236}">
                <a16:creationId xmlns:a16="http://schemas.microsoft.com/office/drawing/2014/main" id="{3E3E5747-0880-42F3-9661-C4844BE24B2A}"/>
              </a:ext>
            </a:extLst>
          </p:cNvPr>
          <p:cNvSpPr/>
          <p:nvPr/>
        </p:nvSpPr>
        <p:spPr>
          <a:xfrm>
            <a:off x="9073489" y="5779609"/>
            <a:ext cx="241039" cy="245061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2EA46550-3E91-4467-AC5F-AD58E63D3219}"/>
              </a:ext>
            </a:extLst>
          </p:cNvPr>
          <p:cNvSpPr/>
          <p:nvPr/>
        </p:nvSpPr>
        <p:spPr>
          <a:xfrm rot="2700000">
            <a:off x="7847011" y="2571582"/>
            <a:ext cx="185253" cy="33212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AF7E810A-ECDB-414D-85B4-F59E65573831}"/>
              </a:ext>
            </a:extLst>
          </p:cNvPr>
          <p:cNvSpPr/>
          <p:nvPr/>
        </p:nvSpPr>
        <p:spPr>
          <a:xfrm flipH="1">
            <a:off x="9066891" y="2085480"/>
            <a:ext cx="272865" cy="22509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Teardrop 1">
            <a:extLst>
              <a:ext uri="{FF2B5EF4-FFF2-40B4-BE49-F238E27FC236}">
                <a16:creationId xmlns:a16="http://schemas.microsoft.com/office/drawing/2014/main" id="{3F694C82-BE1C-4B2D-AF0D-893E50BA60B7}"/>
              </a:ext>
            </a:extLst>
          </p:cNvPr>
          <p:cNvSpPr/>
          <p:nvPr/>
        </p:nvSpPr>
        <p:spPr>
          <a:xfrm rot="18805991">
            <a:off x="10365949" y="5163937"/>
            <a:ext cx="262540" cy="259801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FC3F0F99-1399-42D6-A7C8-A7DA2F74B7C5}"/>
              </a:ext>
            </a:extLst>
          </p:cNvPr>
          <p:cNvSpPr/>
          <p:nvPr/>
        </p:nvSpPr>
        <p:spPr>
          <a:xfrm>
            <a:off x="10464670" y="2680463"/>
            <a:ext cx="271254" cy="22674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Chord 15">
            <a:extLst>
              <a:ext uri="{FF2B5EF4-FFF2-40B4-BE49-F238E27FC236}">
                <a16:creationId xmlns:a16="http://schemas.microsoft.com/office/drawing/2014/main" id="{2E9F7972-3320-42CD-A59A-B7E07A724CB1}"/>
              </a:ext>
            </a:extLst>
          </p:cNvPr>
          <p:cNvSpPr/>
          <p:nvPr/>
        </p:nvSpPr>
        <p:spPr>
          <a:xfrm>
            <a:off x="7855416" y="5238981"/>
            <a:ext cx="138720" cy="302447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1026" name="Picture 2" descr="Mục Tiêu Kinh Doanh Biểu Tượng - Ảnh miễn phí trê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" b="96250" l="2831" r="98584">
                        <a14:foregroundMark x1="25997" y1="33194" x2="25997" y2="33194"/>
                        <a14:foregroundMark x1="23423" y1="23056" x2="23423" y2="23056"/>
                        <a14:foregroundMark x1="18147" y1="18056" x2="16860" y2="16528"/>
                        <a14:foregroundMark x1="11068" y1="10694" x2="10296" y2="9583"/>
                        <a14:foregroundMark x1="8494" y1="8611" x2="8494" y2="8611"/>
                        <a14:foregroundMark x1="46976" y1="11528" x2="46976" y2="11528"/>
                        <a14:foregroundMark x1="56371" y1="12917" x2="56371" y2="12917"/>
                        <a14:foregroundMark x1="63707" y1="12361" x2="65508" y2="12083"/>
                        <a14:foregroundMark x1="73102" y1="11806" x2="75804" y2="11806"/>
                        <a14:foregroundMark x1="86229" y1="11806" x2="86229" y2="11806"/>
                        <a14:foregroundMark x1="85714" y1="8056" x2="85714" y2="8056"/>
                        <a14:foregroundMark x1="75161" y1="6944" x2="74389" y2="6944"/>
                        <a14:foregroundMark x1="68211" y1="7778" x2="68211" y2="7778"/>
                        <a14:foregroundMark x1="59202" y1="7222" x2="59202" y2="7222"/>
                        <a14:foregroundMark x1="47490" y1="8333" x2="47490" y2="8333"/>
                        <a14:foregroundMark x1="40154" y1="7778" x2="40154" y2="7778"/>
                        <a14:foregroundMark x1="53539" y1="51111" x2="53539" y2="51111"/>
                        <a14:foregroundMark x1="51866" y1="61528" x2="51866" y2="61528"/>
                        <a14:foregroundMark x1="57143" y1="67083" x2="57143" y2="67083"/>
                        <a14:foregroundMark x1="34620" y1="87500" x2="34620" y2="87500"/>
                        <a14:foregroundMark x1="48777" y1="18333" x2="48777" y2="18333"/>
                        <a14:foregroundMark x1="37838" y1="18333" x2="37838" y2="18333"/>
                        <a14:foregroundMark x1="58172" y1="20278" x2="58172" y2="20278"/>
                        <a14:foregroundMark x1="67568" y1="18056" x2="67568" y2="18056"/>
                        <a14:foregroundMark x1="53797" y1="7778" x2="53797" y2="7778"/>
                        <a14:foregroundMark x1="84170" y1="15972" x2="84170" y2="15972"/>
                        <a14:foregroundMark x1="30245" y1="85556" x2="30245" y2="85556"/>
                        <a14:foregroundMark x1="25225" y1="78194" x2="25225" y2="78194"/>
                        <a14:foregroundMark x1="48263" y1="91389" x2="48263" y2="91389"/>
                        <a14:foregroundMark x1="79923" y1="71667" x2="79923" y2="71667"/>
                        <a14:foregroundMark x1="64994" y1="85556" x2="64994" y2="85556"/>
                        <a14:foregroundMark x1="44015" y1="39722" x2="44015" y2="39722"/>
                        <a14:foregroundMark x1="54826" y1="45972" x2="54826" y2="45972"/>
                        <a14:foregroundMark x1="50064" y1="47917" x2="48520" y2="50833"/>
                        <a14:foregroundMark x1="48520" y1="51389" x2="48520" y2="51389"/>
                        <a14:foregroundMark x1="30888" y1="38056" x2="30888" y2="38056"/>
                        <a14:foregroundMark x1="31532" y1="29306" x2="31532" y2="29306"/>
                        <a14:foregroundMark x1="26255" y1="52222" x2="26255" y2="52222"/>
                        <a14:foregroundMark x1="27799" y1="48472" x2="27799" y2="48472"/>
                        <a14:foregroundMark x1="28571" y1="46111" x2="28571" y2="46111"/>
                        <a14:foregroundMark x1="28829" y1="45833" x2="28829" y2="45833"/>
                        <a14:foregroundMark x1="27928" y1="50000" x2="27928" y2="50000"/>
                        <a14:foregroundMark x1="28829" y1="46111" x2="28829" y2="46111"/>
                        <a14:foregroundMark x1="28185" y1="47222" x2="28185" y2="47222"/>
                        <a14:foregroundMark x1="28185" y1="47361" x2="28185" y2="47361"/>
                        <a14:foregroundMark x1="28443" y1="46389" x2="28443" y2="46389"/>
                        <a14:foregroundMark x1="29215" y1="46111" x2="29215" y2="46111"/>
                        <a14:foregroundMark x1="27542" y1="49444" x2="27542" y2="49444"/>
                        <a14:foregroundMark x1="49163" y1="52917" x2="49807" y2="52917"/>
                        <a14:foregroundMark x1="54569" y1="50000" x2="54826" y2="47500"/>
                        <a14:foregroundMark x1="53925" y1="45833" x2="50837" y2="45278"/>
                        <a14:foregroundMark x1="49550" y1="45694" x2="49550" y2="45694"/>
                        <a14:foregroundMark x1="39640" y1="45139" x2="39640" y2="45139"/>
                        <a14:foregroundMark x1="35907" y1="35139" x2="35907" y2="35139"/>
                        <a14:foregroundMark x1="35907" y1="42222" x2="35907" y2="42222"/>
                        <a14:foregroundMark x1="33205" y1="28889" x2="33205" y2="28889"/>
                        <a14:foregroundMark x1="32561" y1="39444" x2="32561" y2="39444"/>
                        <a14:foregroundMark x1="32432" y1="31806" x2="32432" y2="31806"/>
                        <a14:foregroundMark x1="29086" y1="25694" x2="29086" y2="25694"/>
                        <a14:foregroundMark x1="29086" y1="25694" x2="29086" y2="2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62" y="3388285"/>
            <a:ext cx="1462672" cy="13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il icon set - 1018545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8" b="23000" l="2538" r="27692">
                        <a14:foregroundMark x1="10308" y1="12692" x2="10308" y2="12692"/>
                        <a14:foregroundMark x1="12077" y1="10769" x2="12154" y2="10615"/>
                        <a14:foregroundMark x1="15231" y1="8308" x2="15231" y2="8308"/>
                        <a14:foregroundMark x1="17538" y1="9538" x2="17538" y2="9538"/>
                        <a14:foregroundMark x1="18154" y1="12692" x2="18154" y2="12692"/>
                        <a14:foregroundMark x1="14154" y1="12538" x2="14154" y2="12538"/>
                        <a14:foregroundMark x1="16154" y1="22000" x2="16154" y2="22000"/>
                        <a14:foregroundMark x1="16231" y1="20462" x2="16231" y2="20462"/>
                        <a14:foregroundMark x1="27692" y1="7462" x2="27692" y2="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576" b="74392"/>
          <a:stretch/>
        </p:blipFill>
        <p:spPr bwMode="auto">
          <a:xfrm>
            <a:off x="8015733" y="-358932"/>
            <a:ext cx="2070925" cy="20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il Clipart Soil Profile - Icon Soil Png, Transparent Png -  780x780(#1755423) - PngFi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084" y="2680463"/>
            <a:ext cx="8001000" cy="8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il layers with grass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340"/>
          <a:stretch/>
        </p:blipFill>
        <p:spPr bwMode="auto">
          <a:xfrm>
            <a:off x="5686158" y="-94035"/>
            <a:ext cx="3091702" cy="15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Placeholder 1"/>
          <p:cNvSpPr txBox="1">
            <a:spLocks/>
          </p:cNvSpPr>
          <p:nvPr/>
        </p:nvSpPr>
        <p:spPr>
          <a:xfrm>
            <a:off x="10091914" y="818637"/>
            <a:ext cx="1637255" cy="71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ĐẤT </a:t>
            </a:r>
          </a:p>
        </p:txBody>
      </p:sp>
    </p:spTree>
    <p:extLst>
      <p:ext uri="{BB962C8B-B14F-4D97-AF65-F5344CB8AC3E}">
        <p14:creationId xmlns:p14="http://schemas.microsoft.com/office/powerpoint/2010/main" val="13488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24" grpId="0" animBg="1"/>
      <p:bldP spid="26" grpId="0" animBg="1"/>
      <p:bldP spid="28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/>
          <p:cNvSpPr/>
          <p:nvPr/>
        </p:nvSpPr>
        <p:spPr>
          <a:xfrm>
            <a:off x="2290753" y="3298577"/>
            <a:ext cx="3791995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A5A5A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1837956" y="1929611"/>
            <a:ext cx="2938155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597095" y="4746576"/>
            <a:ext cx="5142175" cy="1142780"/>
          </a:xfrm>
          <a:custGeom>
            <a:avLst/>
            <a:gdLst>
              <a:gd name="connsiteX0" fmla="*/ 4680373 w 5258321"/>
              <a:gd name="connsiteY0" fmla="*/ 0 h 1142780"/>
              <a:gd name="connsiteX1" fmla="*/ 5258321 w 5258321"/>
              <a:gd name="connsiteY1" fmla="*/ 564832 h 1142780"/>
              <a:gd name="connsiteX2" fmla="*/ 4693489 w 5258321"/>
              <a:gd name="connsiteY2" fmla="*/ 1142780 h 1142780"/>
              <a:gd name="connsiteX3" fmla="*/ 4691408 w 5258321"/>
              <a:gd name="connsiteY3" fmla="*/ 961445 h 1142780"/>
              <a:gd name="connsiteX4" fmla="*/ 0 w 5258321"/>
              <a:gd name="connsiteY4" fmla="*/ 961445 h 1142780"/>
              <a:gd name="connsiteX5" fmla="*/ 0 w 5258321"/>
              <a:gd name="connsiteY5" fmla="*/ 182794 h 1142780"/>
              <a:gd name="connsiteX6" fmla="*/ 4682471 w 5258321"/>
              <a:gd name="connsiteY6" fmla="*/ 182794 h 114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8321" h="1142780">
                <a:moveTo>
                  <a:pt x="4680373" y="0"/>
                </a:moveTo>
                <a:lnTo>
                  <a:pt x="5258321" y="564832"/>
                </a:lnTo>
                <a:lnTo>
                  <a:pt x="4693489" y="1142780"/>
                </a:lnTo>
                <a:lnTo>
                  <a:pt x="4691408" y="961445"/>
                </a:lnTo>
                <a:lnTo>
                  <a:pt x="0" y="961445"/>
                </a:lnTo>
                <a:lnTo>
                  <a:pt x="0" y="182794"/>
                </a:lnTo>
                <a:lnTo>
                  <a:pt x="4682471" y="182794"/>
                </a:lnTo>
                <a:close/>
              </a:path>
            </a:pathLst>
          </a:custGeom>
          <a:solidFill>
            <a:srgbClr val="ED7D3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2B99FC-0D92-4D34-B50C-D114D3E4DC0A}"/>
              </a:ext>
            </a:extLst>
          </p:cNvPr>
          <p:cNvSpPr txBox="1"/>
          <p:nvPr/>
        </p:nvSpPr>
        <p:spPr>
          <a:xfrm>
            <a:off x="2290753" y="3603796"/>
            <a:ext cx="421573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THÀNH PHẦN CỦA ĐẤT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EC5968-2E15-4C2A-B414-0BE87800EA8A}"/>
              </a:ext>
            </a:extLst>
          </p:cNvPr>
          <p:cNvSpPr txBox="1"/>
          <p:nvPr/>
        </p:nvSpPr>
        <p:spPr>
          <a:xfrm>
            <a:off x="1891893" y="2247039"/>
            <a:ext cx="265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CÁC TẦNG ĐẤT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vi-VN" sz="8800" dirty="0">
                <a:solidFill>
                  <a:srgbClr val="C00000"/>
                </a:solidFill>
              </a:rPr>
              <a:t>NỘI DUNG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24" name="Oval 64">
            <a:extLst>
              <a:ext uri="{FF2B5EF4-FFF2-40B4-BE49-F238E27FC236}">
                <a16:creationId xmlns:a16="http://schemas.microsoft.com/office/drawing/2014/main" id="{C598D403-9D96-40FA-B9EB-186781B515BF}"/>
              </a:ext>
            </a:extLst>
          </p:cNvPr>
          <p:cNvSpPr/>
          <p:nvPr/>
        </p:nvSpPr>
        <p:spPr>
          <a:xfrm>
            <a:off x="896175" y="2253828"/>
            <a:ext cx="778651" cy="778651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6" name="Oval 70">
            <a:extLst>
              <a:ext uri="{FF2B5EF4-FFF2-40B4-BE49-F238E27FC236}">
                <a16:creationId xmlns:a16="http://schemas.microsoft.com/office/drawing/2014/main" id="{A1103F48-9FEE-4A30-B9BA-53547D7295C4}"/>
              </a:ext>
            </a:extLst>
          </p:cNvPr>
          <p:cNvSpPr/>
          <p:nvPr/>
        </p:nvSpPr>
        <p:spPr>
          <a:xfrm>
            <a:off x="1399054" y="3476081"/>
            <a:ext cx="778651" cy="778651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8" name="Oval 72">
            <a:extLst>
              <a:ext uri="{FF2B5EF4-FFF2-40B4-BE49-F238E27FC236}">
                <a16:creationId xmlns:a16="http://schemas.microsoft.com/office/drawing/2014/main" id="{986B53E2-1AF7-46B4-986C-F0A56B253CD5}"/>
              </a:ext>
            </a:extLst>
          </p:cNvPr>
          <p:cNvSpPr/>
          <p:nvPr/>
        </p:nvSpPr>
        <p:spPr>
          <a:xfrm>
            <a:off x="1705500" y="4918789"/>
            <a:ext cx="778651" cy="778651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EC31EC-FA9D-4301-A74E-0EAEF2CF6A65}"/>
              </a:ext>
            </a:extLst>
          </p:cNvPr>
          <p:cNvSpPr txBox="1"/>
          <p:nvPr/>
        </p:nvSpPr>
        <p:spPr>
          <a:xfrm>
            <a:off x="2661423" y="5060917"/>
            <a:ext cx="442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CÁC NHÂN TỐ HÌNH THÀNH ĐẤT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582845E6-E870-435A-A35E-3877E7E8EF54}"/>
              </a:ext>
            </a:extLst>
          </p:cNvPr>
          <p:cNvSpPr/>
          <p:nvPr/>
        </p:nvSpPr>
        <p:spPr>
          <a:xfrm>
            <a:off x="10957277" y="3908521"/>
            <a:ext cx="177060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ed Rectangle 6">
            <a:extLst>
              <a:ext uri="{FF2B5EF4-FFF2-40B4-BE49-F238E27FC236}">
                <a16:creationId xmlns:a16="http://schemas.microsoft.com/office/drawing/2014/main" id="{3E3E5747-0880-42F3-9661-C4844BE24B2A}"/>
              </a:ext>
            </a:extLst>
          </p:cNvPr>
          <p:cNvSpPr/>
          <p:nvPr/>
        </p:nvSpPr>
        <p:spPr>
          <a:xfrm>
            <a:off x="9073489" y="5779609"/>
            <a:ext cx="241039" cy="245061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Teardrop 1">
            <a:extLst>
              <a:ext uri="{FF2B5EF4-FFF2-40B4-BE49-F238E27FC236}">
                <a16:creationId xmlns:a16="http://schemas.microsoft.com/office/drawing/2014/main" id="{3F694C82-BE1C-4B2D-AF0D-893E50BA60B7}"/>
              </a:ext>
            </a:extLst>
          </p:cNvPr>
          <p:cNvSpPr/>
          <p:nvPr/>
        </p:nvSpPr>
        <p:spPr>
          <a:xfrm rot="18805991">
            <a:off x="10365949" y="5163937"/>
            <a:ext cx="262540" cy="259801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FC3F0F99-1399-42D6-A7C8-A7DA2F74B7C5}"/>
              </a:ext>
            </a:extLst>
          </p:cNvPr>
          <p:cNvSpPr/>
          <p:nvPr/>
        </p:nvSpPr>
        <p:spPr>
          <a:xfrm>
            <a:off x="10464670" y="2680463"/>
            <a:ext cx="271254" cy="22674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Chord 15">
            <a:extLst>
              <a:ext uri="{FF2B5EF4-FFF2-40B4-BE49-F238E27FC236}">
                <a16:creationId xmlns:a16="http://schemas.microsoft.com/office/drawing/2014/main" id="{2E9F7972-3320-42CD-A59A-B7E07A724CB1}"/>
              </a:ext>
            </a:extLst>
          </p:cNvPr>
          <p:cNvSpPr/>
          <p:nvPr/>
        </p:nvSpPr>
        <p:spPr>
          <a:xfrm>
            <a:off x="7855416" y="5238981"/>
            <a:ext cx="138720" cy="302447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1028" name="Picture 4" descr="soil icon set - 1018545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8" b="23000" l="2538" r="27692">
                        <a14:foregroundMark x1="10308" y1="12692" x2="10308" y2="12692"/>
                        <a14:foregroundMark x1="12077" y1="10769" x2="12154" y2="10615"/>
                        <a14:foregroundMark x1="15231" y1="8308" x2="15231" y2="8308"/>
                        <a14:foregroundMark x1="17538" y1="9538" x2="17538" y2="9538"/>
                        <a14:foregroundMark x1="18154" y1="12692" x2="18154" y2="12692"/>
                        <a14:foregroundMark x1="14154" y1="12538" x2="14154" y2="12538"/>
                        <a14:foregroundMark x1="16154" y1="22000" x2="16154" y2="22000"/>
                        <a14:foregroundMark x1="16231" y1="20462" x2="16231" y2="20462"/>
                        <a14:foregroundMark x1="27692" y1="7462" x2="27692" y2="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576" b="74392"/>
          <a:stretch/>
        </p:blipFill>
        <p:spPr bwMode="auto">
          <a:xfrm>
            <a:off x="8015733" y="-358932"/>
            <a:ext cx="2070925" cy="20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il Clipart Soil Profile - Icon Soil Png, Transparent Png -  780x780(#1755423) - PngF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084" y="2680463"/>
            <a:ext cx="8001000" cy="8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il layers with grass Royalty Free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340"/>
          <a:stretch/>
        </p:blipFill>
        <p:spPr bwMode="auto">
          <a:xfrm>
            <a:off x="5686158" y="-94035"/>
            <a:ext cx="3091702" cy="15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24" grpId="0" animBg="1"/>
      <p:bldP spid="26" grpId="0" animBg="1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7839" y="192874"/>
            <a:ext cx="11523953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LỚP ĐẤT, CÁC THÀNH PHẦN CHÍNH CỦA ĐẤT VÀ TẦNG ĐẤT </a:t>
            </a:r>
          </a:p>
        </p:txBody>
      </p:sp>
      <p:pic>
        <p:nvPicPr>
          <p:cNvPr id="1030" name="Picture 6" descr="Soil Clipart Soil Profile - Icon Soil Png, Transparent Png -  780x780(#1755423) - PngFi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62" y="674611"/>
            <a:ext cx="2001684" cy="20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8033" y="3543045"/>
            <a:ext cx="3977676" cy="1046440"/>
            <a:chOff x="527839" y="821754"/>
            <a:chExt cx="5568161" cy="1046440"/>
          </a:xfrm>
        </p:grpSpPr>
        <p:sp>
          <p:nvSpPr>
            <p:cNvPr id="41" name="Rectangle 40"/>
            <p:cNvSpPr/>
            <p:nvPr/>
          </p:nvSpPr>
          <p:spPr>
            <a:xfrm>
              <a:off x="527839" y="821754"/>
              <a:ext cx="5568161" cy="523220"/>
            </a:xfrm>
            <a:prstGeom prst="rect">
              <a:avLst/>
            </a:prstGeom>
            <a:solidFill>
              <a:srgbClr val="A4BA0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PHIẾU HỌC TẬP SỐ 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7839" y="1344974"/>
              <a:ext cx="5568161" cy="523220"/>
            </a:xfrm>
            <a:prstGeom prst="rect">
              <a:avLst/>
            </a:prstGeom>
            <a:solidFill>
              <a:srgbClr val="A4BA0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Tìm </a:t>
              </a:r>
              <a:r>
                <a:rPr lang="en-US" sz="2800" dirty="0" err="1">
                  <a:solidFill>
                    <a:schemeClr val="bg1"/>
                  </a:solidFill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về</a:t>
              </a:r>
              <a:r>
                <a:rPr lang="en-US" sz="2800" dirty="0">
                  <a:solidFill>
                    <a:schemeClr val="bg1"/>
                  </a:solidFill>
                </a:rPr>
                <a:t> CÁC LỚP ĐẤT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28513" y="3543046"/>
            <a:ext cx="4493471" cy="1046439"/>
            <a:chOff x="6187440" y="821754"/>
            <a:chExt cx="5864352" cy="1046439"/>
          </a:xfrm>
        </p:grpSpPr>
        <p:sp>
          <p:nvSpPr>
            <p:cNvPr id="13" name="Rectangle 12"/>
            <p:cNvSpPr/>
            <p:nvPr/>
          </p:nvSpPr>
          <p:spPr>
            <a:xfrm>
              <a:off x="6187440" y="821754"/>
              <a:ext cx="5864352" cy="523220"/>
            </a:xfrm>
            <a:prstGeom prst="rect">
              <a:avLst/>
            </a:prstGeom>
            <a:solidFill>
              <a:srgbClr val="A4BA0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PHIẾU HỌC TẬP SỐ 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87440" y="1344973"/>
              <a:ext cx="5864352" cy="523220"/>
            </a:xfrm>
            <a:prstGeom prst="rect">
              <a:avLst/>
            </a:prstGeom>
            <a:solidFill>
              <a:srgbClr val="A4BA0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Tìm </a:t>
              </a:r>
              <a:r>
                <a:rPr lang="en-US" sz="2800" dirty="0" err="1">
                  <a:solidFill>
                    <a:schemeClr val="bg1"/>
                  </a:solidFill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về</a:t>
              </a:r>
              <a:r>
                <a:rPr lang="en-US" sz="2800" dirty="0">
                  <a:solidFill>
                    <a:schemeClr val="bg1"/>
                  </a:solidFill>
                </a:rPr>
                <a:t> THÀNH PHẦN CỦA ĐẤT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413841" y="2723954"/>
            <a:ext cx="2387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</a:rPr>
              <a:t>Nhóm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chẵn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88627" y="2726622"/>
            <a:ext cx="1773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</a:rPr>
              <a:t>Nhóm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lẻ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0" y="2680462"/>
            <a:ext cx="75525" cy="417753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8033" y="821754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ập thể (Group) là gì? Đặc điểm cơ bản của tập th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8" y="2680463"/>
            <a:ext cx="3052805" cy="19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98033" y="2585093"/>
            <a:ext cx="11553758" cy="457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82687" y="955291"/>
            <a:ext cx="3977676" cy="523220"/>
          </a:xfrm>
          <a:prstGeom prst="rect">
            <a:avLst/>
          </a:prstGeom>
          <a:solidFill>
            <a:srgbClr val="A4BA0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LỚP CHIA THÀNH 2 CỤM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3640" y="790008"/>
            <a:ext cx="15552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CỤM 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88627" y="792676"/>
            <a:ext cx="15808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CỤM B</a:t>
            </a:r>
          </a:p>
        </p:txBody>
      </p:sp>
      <p:sp>
        <p:nvSpPr>
          <p:cNvPr id="28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10251361" y="1559669"/>
            <a:ext cx="875142" cy="944265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7653704" y="1667611"/>
            <a:ext cx="730517" cy="728381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645900" y="1617047"/>
            <a:ext cx="384886" cy="857445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8310" y="1449232"/>
            <a:ext cx="18485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2F5597"/>
                </a:solidFill>
              </a:rPr>
              <a:t>Nghiên</a:t>
            </a:r>
            <a:r>
              <a:rPr lang="en-US" sz="3200" dirty="0">
                <a:solidFill>
                  <a:srgbClr val="2F5597"/>
                </a:solidFill>
              </a:rPr>
              <a:t> </a:t>
            </a:r>
            <a:r>
              <a:rPr lang="en-US" sz="3200" dirty="0" err="1">
                <a:solidFill>
                  <a:srgbClr val="2F5597"/>
                </a:solidFill>
              </a:rPr>
              <a:t>cứu</a:t>
            </a:r>
            <a:r>
              <a:rPr lang="en-US" sz="3200" dirty="0">
                <a:solidFill>
                  <a:srgbClr val="2F5597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2F5597"/>
                </a:solidFill>
              </a:rPr>
              <a:t>SGK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19683" y="1449232"/>
            <a:ext cx="12586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2F5597"/>
                </a:solidFill>
              </a:rPr>
              <a:t>Bản</a:t>
            </a:r>
            <a:r>
              <a:rPr lang="en-US" sz="3200" dirty="0">
                <a:solidFill>
                  <a:srgbClr val="2F5597"/>
                </a:solidFill>
              </a:rPr>
              <a:t> </a:t>
            </a:r>
            <a:r>
              <a:rPr lang="en-US" sz="3200" dirty="0" err="1">
                <a:solidFill>
                  <a:srgbClr val="2F5597"/>
                </a:solidFill>
              </a:rPr>
              <a:t>đồ</a:t>
            </a:r>
            <a:endParaRPr lang="en-US" sz="3200" dirty="0">
              <a:solidFill>
                <a:srgbClr val="2F5597"/>
              </a:solidFill>
            </a:endParaRPr>
          </a:p>
          <a:p>
            <a:pPr algn="ctr"/>
            <a:r>
              <a:rPr lang="en-US" sz="3200" dirty="0" err="1">
                <a:solidFill>
                  <a:srgbClr val="2F5597"/>
                </a:solidFill>
              </a:rPr>
              <a:t>Biểu</a:t>
            </a:r>
            <a:r>
              <a:rPr lang="en-US" sz="3200" dirty="0">
                <a:solidFill>
                  <a:srgbClr val="2F5597"/>
                </a:solidFill>
              </a:rPr>
              <a:t> </a:t>
            </a:r>
            <a:r>
              <a:rPr lang="en-US" sz="3200" dirty="0" err="1">
                <a:solidFill>
                  <a:srgbClr val="2F5597"/>
                </a:solidFill>
              </a:rPr>
              <a:t>đồ</a:t>
            </a:r>
            <a:endParaRPr lang="en-US" sz="3200" dirty="0">
              <a:solidFill>
                <a:srgbClr val="2F5597"/>
              </a:solidFill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2983446" y="1574203"/>
            <a:ext cx="384886" cy="857445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8264" y="1478554"/>
            <a:ext cx="19656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2F5597"/>
                </a:solidFill>
              </a:rPr>
              <a:t>Hoàn</a:t>
            </a:r>
            <a:r>
              <a:rPr lang="en-US" sz="3200" dirty="0">
                <a:solidFill>
                  <a:srgbClr val="2F5597"/>
                </a:solidFill>
              </a:rPr>
              <a:t> thành </a:t>
            </a:r>
          </a:p>
          <a:p>
            <a:pPr algn="ctr"/>
            <a:r>
              <a:rPr lang="en-US" sz="3200" dirty="0">
                <a:solidFill>
                  <a:srgbClr val="2F5597"/>
                </a:solidFill>
              </a:rPr>
              <a:t>PHT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13384" y="1517705"/>
            <a:ext cx="856311" cy="1028193"/>
            <a:chOff x="5963170" y="1549598"/>
            <a:chExt cx="856311" cy="1028193"/>
          </a:xfrm>
        </p:grpSpPr>
        <p:sp>
          <p:nvSpPr>
            <p:cNvPr id="37" name="Round Same Side Corner Rectangle 8">
              <a:extLst>
                <a:ext uri="{FF2B5EF4-FFF2-40B4-BE49-F238E27FC236}">
                  <a16:creationId xmlns:a16="http://schemas.microsoft.com/office/drawing/2014/main" id="{E4451B41-2F0A-4F98-8F16-0D0192492445}"/>
                </a:ext>
              </a:extLst>
            </p:cNvPr>
            <p:cNvSpPr/>
            <p:nvPr/>
          </p:nvSpPr>
          <p:spPr>
            <a:xfrm>
              <a:off x="5963170" y="1549675"/>
              <a:ext cx="522441" cy="523242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Round Same Side Corner Rectangle 8">
              <a:extLst>
                <a:ext uri="{FF2B5EF4-FFF2-40B4-BE49-F238E27FC236}">
                  <a16:creationId xmlns:a16="http://schemas.microsoft.com/office/drawing/2014/main" id="{E4451B41-2F0A-4F98-8F16-0D0192492445}"/>
                </a:ext>
              </a:extLst>
            </p:cNvPr>
            <p:cNvSpPr/>
            <p:nvPr/>
          </p:nvSpPr>
          <p:spPr>
            <a:xfrm>
              <a:off x="6297040" y="1549598"/>
              <a:ext cx="522441" cy="523242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Round Same Side Corner Rectangle 8">
              <a:extLst>
                <a:ext uri="{FF2B5EF4-FFF2-40B4-BE49-F238E27FC236}">
                  <a16:creationId xmlns:a16="http://schemas.microsoft.com/office/drawing/2014/main" id="{E4451B41-2F0A-4F98-8F16-0D0192492445}"/>
                </a:ext>
              </a:extLst>
            </p:cNvPr>
            <p:cNvSpPr/>
            <p:nvPr/>
          </p:nvSpPr>
          <p:spPr>
            <a:xfrm>
              <a:off x="5963170" y="2054549"/>
              <a:ext cx="522441" cy="523242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Round Same Side Corner Rectangle 8">
              <a:extLst>
                <a:ext uri="{FF2B5EF4-FFF2-40B4-BE49-F238E27FC236}">
                  <a16:creationId xmlns:a16="http://schemas.microsoft.com/office/drawing/2014/main" id="{E4451B41-2F0A-4F98-8F16-0D0192492445}"/>
                </a:ext>
              </a:extLst>
            </p:cNvPr>
            <p:cNvSpPr/>
            <p:nvPr/>
          </p:nvSpPr>
          <p:spPr>
            <a:xfrm>
              <a:off x="6297040" y="2054472"/>
              <a:ext cx="522441" cy="523242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5981817" y="1449232"/>
            <a:ext cx="16562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2F5597"/>
                </a:solidFill>
              </a:rPr>
              <a:t>Thảo</a:t>
            </a:r>
            <a:r>
              <a:rPr lang="en-US" sz="3200" dirty="0">
                <a:solidFill>
                  <a:srgbClr val="2F5597"/>
                </a:solidFill>
              </a:rPr>
              <a:t> </a:t>
            </a:r>
            <a:r>
              <a:rPr lang="en-US" sz="3200" dirty="0" err="1">
                <a:solidFill>
                  <a:srgbClr val="2F5597"/>
                </a:solidFill>
              </a:rPr>
              <a:t>luận</a:t>
            </a:r>
            <a:endParaRPr lang="en-US" sz="3200" dirty="0">
              <a:solidFill>
                <a:srgbClr val="2F5597"/>
              </a:solidFill>
            </a:endParaRPr>
          </a:p>
          <a:p>
            <a:pPr algn="ctr"/>
            <a:r>
              <a:rPr lang="en-US" sz="3200" dirty="0">
                <a:solidFill>
                  <a:srgbClr val="2F5597"/>
                </a:solidFill>
              </a:rPr>
              <a:t>NHÓM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236587" y="1478554"/>
            <a:ext cx="8034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2F5597"/>
                </a:solidFill>
              </a:rPr>
              <a:t>4</a:t>
            </a:r>
          </a:p>
          <a:p>
            <a:pPr algn="ctr"/>
            <a:r>
              <a:rPr lang="en-US" sz="3200" dirty="0" err="1">
                <a:solidFill>
                  <a:srgbClr val="2F5597"/>
                </a:solidFill>
              </a:rPr>
              <a:t>phút</a:t>
            </a:r>
            <a:endParaRPr lang="en-US" sz="3200" dirty="0">
              <a:solidFill>
                <a:srgbClr val="2F5597"/>
              </a:solidFill>
            </a:endParaRPr>
          </a:p>
        </p:txBody>
      </p:sp>
      <p:pic>
        <p:nvPicPr>
          <p:cNvPr id="6148" name="Picture 4" descr="Sand? Clay? Loam? What Type of Soil Do You Have? | Gardener&amp;#39;s Suppl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0"/>
          <a:stretch/>
        </p:blipFill>
        <p:spPr bwMode="auto">
          <a:xfrm>
            <a:off x="6289815" y="4685294"/>
            <a:ext cx="5732169" cy="20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ater intake in every soil types (a) Sandy, (b) Loam, (c) Clay... |  Download Scientific Diag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 bwMode="auto">
          <a:xfrm>
            <a:off x="527839" y="4682626"/>
            <a:ext cx="5449871" cy="20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4" grpId="0" animBg="1"/>
      <p:bldP spid="26" grpId="0"/>
      <p:bldP spid="27" grpId="0"/>
      <p:bldP spid="28" grpId="0" animBg="1"/>
      <p:bldP spid="30" grpId="0" animBg="1"/>
      <p:bldP spid="31" grpId="0" animBg="1"/>
      <p:bldP spid="32" grpId="0"/>
      <p:bldP spid="33" grpId="0"/>
      <p:bldP spid="34" grpId="0" animBg="1"/>
      <p:bldP spid="35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5397" y="68133"/>
            <a:ext cx="3696098" cy="75362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vi-VN" dirty="0">
                <a:solidFill>
                  <a:srgbClr val="C00000"/>
                </a:solidFill>
              </a:rPr>
              <a:t>1. CÁC TẦNG ĐẤT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7920" y="821754"/>
            <a:ext cx="5864352" cy="523220"/>
          </a:xfrm>
          <a:prstGeom prst="rect">
            <a:avLst/>
          </a:prstGeom>
          <a:solidFill>
            <a:srgbClr val="A4BA0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Tìm </a:t>
            </a:r>
            <a:r>
              <a:rPr lang="en-US" sz="2800" dirty="0" err="1">
                <a:solidFill>
                  <a:schemeClr val="bg1"/>
                </a:solidFill>
              </a:rPr>
              <a:t>hiểu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CÁC LỚP ĐẤT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17920" y="1546001"/>
            <a:ext cx="5864352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Quan sát hình 1. Các tầng đất và đọc thêm nội dung SGK trong mục 1 và trả lời các câu hỏi dưới:</a:t>
            </a:r>
          </a:p>
          <a:p>
            <a:r>
              <a:rPr lang="vi-VN" sz="2800" dirty="0"/>
              <a:t>1/ Khái niệm đất:</a:t>
            </a:r>
          </a:p>
          <a:p>
            <a:r>
              <a:rPr lang="vi-VN" sz="2800" dirty="0"/>
              <a:t>2/ Đặc trưng của đất:</a:t>
            </a:r>
          </a:p>
          <a:p>
            <a:r>
              <a:rPr lang="vi-VN" sz="2800" dirty="0"/>
              <a:t>3/ Theo chiều thẳng đứng, có mấy lớp đất: </a:t>
            </a:r>
          </a:p>
          <a:p>
            <a:r>
              <a:rPr lang="vi-VN" sz="2800" dirty="0"/>
              <a:t>4/ Quan sát thêm hình minh họa ở các lớp đất khác nhau, rút ra nhận xét cần thiết. </a:t>
            </a:r>
            <a:endParaRPr lang="en-US" sz="2800" dirty="0"/>
          </a:p>
          <a:p>
            <a:r>
              <a:rPr lang="vi-VN" sz="2800" dirty="0"/>
              <a:t>5/ Trong các tầng đất, tầng nào tác động trực tiếp đến sự sinh trưởng  và phát triển của thực vật.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27840" y="1362012"/>
            <a:ext cx="5551572" cy="2274986"/>
            <a:chOff x="527840" y="2150710"/>
            <a:chExt cx="5551572" cy="2274986"/>
          </a:xfrm>
        </p:grpSpPr>
        <p:grpSp>
          <p:nvGrpSpPr>
            <p:cNvPr id="32" name="Group 31"/>
            <p:cNvGrpSpPr/>
            <p:nvPr/>
          </p:nvGrpSpPr>
          <p:grpSpPr>
            <a:xfrm>
              <a:off x="783871" y="2150710"/>
              <a:ext cx="5104865" cy="2177886"/>
              <a:chOff x="692431" y="917121"/>
              <a:chExt cx="12777799" cy="5451386"/>
            </a:xfrm>
          </p:grpSpPr>
          <p:pic>
            <p:nvPicPr>
              <p:cNvPr id="5122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512"/>
              <a:stretch/>
            </p:blipFill>
            <p:spPr bwMode="auto">
              <a:xfrm>
                <a:off x="692431" y="917121"/>
                <a:ext cx="6476465" cy="545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3EC5968-2E15-4C2A-B414-0BE87800EA8A}"/>
                  </a:ext>
                </a:extLst>
              </p:cNvPr>
              <p:cNvSpPr txBox="1"/>
              <p:nvPr/>
            </p:nvSpPr>
            <p:spPr>
              <a:xfrm>
                <a:off x="7145473" y="2716728"/>
                <a:ext cx="6324757" cy="100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 err="1"/>
                  <a:t>Tầng</a:t>
                </a:r>
                <a:r>
                  <a:rPr lang="en-US" altLang="ko-KR" sz="2000" dirty="0"/>
                  <a:t> </a:t>
                </a:r>
                <a:r>
                  <a:rPr lang="en-US" altLang="ko-KR" sz="2000" dirty="0" err="1"/>
                  <a:t>chứa</a:t>
                </a:r>
                <a:r>
                  <a:rPr lang="en-US" altLang="ko-KR" sz="2000" dirty="0"/>
                  <a:t> </a:t>
                </a:r>
                <a:r>
                  <a:rPr lang="en-US" altLang="ko-KR" sz="2000" dirty="0" err="1"/>
                  <a:t>mùn</a:t>
                </a:r>
                <a:endParaRPr lang="ko-KR" altLang="en-US" sz="2000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EC5968-2E15-4C2A-B414-0BE87800EA8A}"/>
                  </a:ext>
                </a:extLst>
              </p:cNvPr>
              <p:cNvSpPr txBox="1"/>
              <p:nvPr/>
            </p:nvSpPr>
            <p:spPr>
              <a:xfrm>
                <a:off x="7111939" y="4734773"/>
                <a:ext cx="6324757" cy="100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 err="1"/>
                  <a:t>Tầng</a:t>
                </a:r>
                <a:r>
                  <a:rPr lang="en-US" altLang="ko-KR" sz="2000" dirty="0"/>
                  <a:t> </a:t>
                </a:r>
                <a:r>
                  <a:rPr lang="en-US" altLang="ko-KR" sz="2000" dirty="0" err="1"/>
                  <a:t>đá</a:t>
                </a:r>
                <a:r>
                  <a:rPr lang="en-US" altLang="ko-KR" sz="2000" dirty="0"/>
                  <a:t> </a:t>
                </a:r>
                <a:r>
                  <a:rPr lang="en-US" altLang="ko-KR" sz="2000" dirty="0" err="1"/>
                  <a:t>mẹ</a:t>
                </a:r>
                <a:endParaRPr lang="ko-KR" altLang="en-US" sz="20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3EC5968-2E15-4C2A-B414-0BE87800EA8A}"/>
                  </a:ext>
                </a:extLst>
              </p:cNvPr>
              <p:cNvSpPr txBox="1"/>
              <p:nvPr/>
            </p:nvSpPr>
            <p:spPr>
              <a:xfrm>
                <a:off x="7111939" y="3791754"/>
                <a:ext cx="6324757" cy="100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 err="1"/>
                  <a:t>Tầng</a:t>
                </a:r>
                <a:r>
                  <a:rPr lang="en-US" altLang="ko-KR" sz="2000" dirty="0"/>
                  <a:t> </a:t>
                </a:r>
                <a:r>
                  <a:rPr lang="en-US" altLang="ko-KR" sz="2000" dirty="0" err="1"/>
                  <a:t>tích</a:t>
                </a:r>
                <a:r>
                  <a:rPr lang="en-US" altLang="ko-KR" sz="2000" dirty="0"/>
                  <a:t> </a:t>
                </a:r>
                <a:r>
                  <a:rPr lang="en-US" altLang="ko-KR" sz="2000" dirty="0" err="1"/>
                  <a:t>tụ</a:t>
                </a:r>
                <a:endParaRPr lang="ko-KR" altLang="en-US" sz="2000" dirty="0"/>
              </a:p>
            </p:txBody>
          </p:sp>
        </p:grpSp>
        <p:sp>
          <p:nvSpPr>
            <p:cNvPr id="44" name="Rounded Rectangle 43"/>
            <p:cNvSpPr/>
            <p:nvPr/>
          </p:nvSpPr>
          <p:spPr>
            <a:xfrm>
              <a:off x="527840" y="2150710"/>
              <a:ext cx="5551572" cy="227498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3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4" y="3765625"/>
            <a:ext cx="1088421" cy="217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18" y="3765625"/>
            <a:ext cx="1088421" cy="217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5"/>
          <a:stretch/>
        </p:blipFill>
        <p:spPr bwMode="auto">
          <a:xfrm>
            <a:off x="3185932" y="3765625"/>
            <a:ext cx="1223711" cy="215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https://upload.wikimedia.org/wikipedia/commons/thumb/4/46/Stagnogley.JPG/800px-Stagnogl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4" t="-162" r="250" b="28046"/>
          <a:stretch>
            <a:fillRect/>
          </a:stretch>
        </p:blipFill>
        <p:spPr bwMode="auto">
          <a:xfrm>
            <a:off x="4607235" y="3765625"/>
            <a:ext cx="1291466" cy="217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527839" y="5941286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Đất</a:t>
            </a:r>
          </a:p>
          <a:p>
            <a:pPr algn="ctr"/>
            <a:r>
              <a:rPr lang="en-US" dirty="0"/>
              <a:t> ở </a:t>
            </a:r>
            <a:r>
              <a:rPr lang="en-US" dirty="0" err="1"/>
              <a:t>Hà</a:t>
            </a:r>
            <a:r>
              <a:rPr lang="en-US" dirty="0"/>
              <a:t> Lan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77194" y="5941286"/>
            <a:ext cx="952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Đất</a:t>
            </a:r>
          </a:p>
          <a:p>
            <a:pPr algn="ctr"/>
            <a:r>
              <a:rPr lang="en-US" dirty="0"/>
              <a:t> ở </a:t>
            </a:r>
            <a:r>
              <a:rPr lang="en-US" dirty="0" err="1"/>
              <a:t>Braxin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199298" y="5941286"/>
            <a:ext cx="1024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Đất </a:t>
            </a:r>
          </a:p>
          <a:p>
            <a:pPr algn="ctr"/>
            <a:r>
              <a:rPr lang="en-US" dirty="0"/>
              <a:t>ở Nam Phi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912903" y="5941286"/>
            <a:ext cx="909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Đất </a:t>
            </a:r>
          </a:p>
          <a:p>
            <a:pPr algn="ctr"/>
            <a:r>
              <a:rPr lang="en-US" dirty="0"/>
              <a:t>ở Ireland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25806" y="821754"/>
            <a:ext cx="45719" cy="603624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217920" y="821754"/>
            <a:ext cx="5864352" cy="523220"/>
          </a:xfrm>
          <a:prstGeom prst="rect">
            <a:avLst/>
          </a:prstGeom>
          <a:solidFill>
            <a:srgbClr val="A4BA0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Tìm </a:t>
            </a:r>
            <a:r>
              <a:rPr lang="en-US" sz="2800" dirty="0" err="1">
                <a:solidFill>
                  <a:schemeClr val="bg1"/>
                </a:solidFill>
              </a:rPr>
              <a:t>hiểu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CÁC LỚP ĐẤT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17920" y="1546001"/>
            <a:ext cx="5864352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2/ Đặc trưng của đất:</a:t>
            </a:r>
          </a:p>
          <a:p>
            <a:r>
              <a:rPr lang="vi-VN" sz="2800" dirty="0"/>
              <a:t>3/ Theo chiều thẳng đứng, có mấy lớp đất: </a:t>
            </a:r>
          </a:p>
          <a:p>
            <a:endParaRPr lang="en-US" sz="2800" dirty="0"/>
          </a:p>
          <a:p>
            <a:endParaRPr lang="vi-VN" sz="2800" dirty="0"/>
          </a:p>
          <a:p>
            <a:r>
              <a:rPr lang="vi-VN" sz="2800" dirty="0"/>
              <a:t>4/ Quan sát thêm hình minh họa ở các lớp đất khác nhau, rút ra nhận xét cần thiết. 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vi-VN" sz="2800" dirty="0"/>
              <a:t>5/ </a:t>
            </a:r>
            <a:r>
              <a:rPr lang="en-US" sz="2800" dirty="0"/>
              <a:t>T</a:t>
            </a:r>
            <a:r>
              <a:rPr lang="vi-VN" sz="2800" dirty="0"/>
              <a:t>ầng tác động trực tiếp đến sự sinh trưởng  và phát triển của thực vật</a:t>
            </a:r>
            <a:r>
              <a:rPr lang="en-US" sz="2800" dirty="0"/>
              <a:t>: </a:t>
            </a:r>
          </a:p>
          <a:p>
            <a:endParaRPr lang="en-US" sz="28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415857" y="1546000"/>
            <a:ext cx="6426474" cy="3428335"/>
            <a:chOff x="415857" y="2150710"/>
            <a:chExt cx="6426474" cy="3612324"/>
          </a:xfrm>
        </p:grpSpPr>
        <p:grpSp>
          <p:nvGrpSpPr>
            <p:cNvPr id="32" name="Group 31"/>
            <p:cNvGrpSpPr/>
            <p:nvPr/>
          </p:nvGrpSpPr>
          <p:grpSpPr>
            <a:xfrm>
              <a:off x="415857" y="2185743"/>
              <a:ext cx="6426474" cy="3374580"/>
              <a:chOff x="-228732" y="1004811"/>
              <a:chExt cx="16085871" cy="8446787"/>
            </a:xfrm>
          </p:grpSpPr>
          <p:pic>
            <p:nvPicPr>
              <p:cNvPr id="5122" name="Picture 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512"/>
              <a:stretch/>
            </p:blipFill>
            <p:spPr bwMode="auto">
              <a:xfrm>
                <a:off x="-228732" y="1004811"/>
                <a:ext cx="10035123" cy="844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3EC5968-2E15-4C2A-B414-0BE87800EA8A}"/>
                  </a:ext>
                </a:extLst>
              </p:cNvPr>
              <p:cNvSpPr txBox="1"/>
              <p:nvPr/>
            </p:nvSpPr>
            <p:spPr>
              <a:xfrm>
                <a:off x="9532381" y="3639498"/>
                <a:ext cx="6324758" cy="115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/>
                  <a:t>Tầng</a:t>
                </a:r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chứa</a:t>
                </a:r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mùn</a:t>
                </a:r>
                <a:endParaRPr lang="ko-KR" altLang="en-US" sz="2400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EC5968-2E15-4C2A-B414-0BE87800EA8A}"/>
                  </a:ext>
                </a:extLst>
              </p:cNvPr>
              <p:cNvSpPr txBox="1"/>
              <p:nvPr/>
            </p:nvSpPr>
            <p:spPr>
              <a:xfrm>
                <a:off x="9498848" y="6857869"/>
                <a:ext cx="6324758" cy="115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/>
                  <a:t>Tầng</a:t>
                </a:r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đá</a:t>
                </a:r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mẹ</a:t>
                </a:r>
                <a:endParaRPr lang="ko-KR" altLang="en-US" sz="24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3EC5968-2E15-4C2A-B414-0BE87800EA8A}"/>
                  </a:ext>
                </a:extLst>
              </p:cNvPr>
              <p:cNvSpPr txBox="1"/>
              <p:nvPr/>
            </p:nvSpPr>
            <p:spPr>
              <a:xfrm>
                <a:off x="9498848" y="5215274"/>
                <a:ext cx="6324758" cy="115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/>
                  <a:t>Tầng</a:t>
                </a:r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tích</a:t>
                </a:r>
                <a:r>
                  <a:rPr lang="en-US" altLang="ko-KR" sz="2400" dirty="0"/>
                  <a:t> </a:t>
                </a:r>
                <a:r>
                  <a:rPr lang="en-US" altLang="ko-KR" sz="2400" dirty="0" err="1"/>
                  <a:t>tụ</a:t>
                </a:r>
                <a:endParaRPr lang="ko-KR" altLang="en-US" sz="2400" dirty="0"/>
              </a:p>
            </p:txBody>
          </p:sp>
        </p:grpSp>
        <p:sp>
          <p:nvSpPr>
            <p:cNvPr id="44" name="Rounded Rectangle 43"/>
            <p:cNvSpPr/>
            <p:nvPr/>
          </p:nvSpPr>
          <p:spPr>
            <a:xfrm>
              <a:off x="415857" y="2150710"/>
              <a:ext cx="5663555" cy="3612324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25806" y="821754"/>
            <a:ext cx="45719" cy="603624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5857" y="5126481"/>
            <a:ext cx="566355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1/ Khái niệm đất:</a:t>
            </a:r>
            <a:endParaRPr lang="en-US" sz="3200" dirty="0"/>
          </a:p>
          <a:p>
            <a:endParaRPr lang="en-US" sz="3200" dirty="0"/>
          </a:p>
          <a:p>
            <a:endParaRPr lang="vi-VN" sz="3200" dirty="0"/>
          </a:p>
        </p:txBody>
      </p:sp>
      <p:sp>
        <p:nvSpPr>
          <p:cNvPr id="3" name="Rectangle 2"/>
          <p:cNvSpPr/>
          <p:nvPr/>
        </p:nvSpPr>
        <p:spPr>
          <a:xfrm>
            <a:off x="415857" y="5618923"/>
            <a:ext cx="5551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vi-VN" sz="3200" dirty="0">
                <a:solidFill>
                  <a:srgbClr val="FF0000"/>
                </a:solidFill>
              </a:rPr>
              <a:t>à lớp vật chất mỏng, tơi xốp bao phủ trên bề mặt đất. (0.5)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13575" y="1514003"/>
            <a:ext cx="555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độ phì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723391" y="1944642"/>
            <a:ext cx="1249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50170" y="2499860"/>
            <a:ext cx="6002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(tầng chứa mùn, tầng tích tụ, tầng đá mẹ.)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10883" y="1514003"/>
            <a:ext cx="2805155" cy="5277652"/>
            <a:chOff x="3288290" y="1542248"/>
            <a:chExt cx="2805155" cy="5277652"/>
          </a:xfrm>
        </p:grpSpPr>
        <p:pic>
          <p:nvPicPr>
            <p:cNvPr id="36" name="Picture 4" descr="https://upload.wikimedia.org/wikipedia/commons/thumb/4/46/Stagnogley.JPG/800px-Stagnogle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54" t="-162" r="250" b="28046"/>
            <a:stretch>
              <a:fillRect/>
            </a:stretch>
          </p:blipFill>
          <p:spPr bwMode="auto">
            <a:xfrm>
              <a:off x="3288290" y="1542248"/>
              <a:ext cx="2791122" cy="5277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3302324" y="6296680"/>
              <a:ext cx="2791121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Đất ở Ireland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384619" y="4073975"/>
            <a:ext cx="58321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ở các vùng khác nhau thì các tầng đất  và màu sắc khác nhau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345001" y="5817367"/>
            <a:ext cx="6002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tầng </a:t>
            </a:r>
            <a:r>
              <a:rPr lang="vi-VN" sz="2800" dirty="0">
                <a:solidFill>
                  <a:srgbClr val="FF0000"/>
                </a:solidFill>
              </a:rPr>
              <a:t>chứa mùn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680948" y="1827837"/>
            <a:ext cx="2365669" cy="763807"/>
          </a:xfrm>
          <a:prstGeom prst="wedgeRoundRectCallout">
            <a:avLst>
              <a:gd name="adj1" fmla="val -60694"/>
              <a:gd name="adj2" fmla="val 5377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tầng hữu cơ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8072" y="1514003"/>
            <a:ext cx="5677588" cy="5277615"/>
            <a:chOff x="415857" y="1546000"/>
            <a:chExt cx="5677588" cy="5277615"/>
          </a:xfrm>
        </p:grpSpPr>
        <p:pic>
          <p:nvPicPr>
            <p:cNvPr id="28" name="Picture 3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72"/>
            <a:stretch/>
          </p:blipFill>
          <p:spPr bwMode="auto">
            <a:xfrm>
              <a:off x="415857" y="1546000"/>
              <a:ext cx="3038648" cy="527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86"/>
            <a:stretch/>
          </p:blipFill>
          <p:spPr bwMode="auto">
            <a:xfrm>
              <a:off x="3019709" y="1546000"/>
              <a:ext cx="3073736" cy="525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05765" y="5710393"/>
              <a:ext cx="160172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Đất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 ở </a:t>
              </a:r>
              <a:r>
                <a:rPr lang="en-US" sz="3200" dirty="0" err="1">
                  <a:solidFill>
                    <a:schemeClr val="bg1"/>
                  </a:solidFill>
                </a:rPr>
                <a:t>Hà</a:t>
              </a:r>
              <a:r>
                <a:rPr lang="en-US" sz="3200" dirty="0">
                  <a:solidFill>
                    <a:schemeClr val="bg1"/>
                  </a:solidFill>
                </a:rPr>
                <a:t> Lan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88166" y="5746397"/>
              <a:ext cx="1556836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Đất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 ở </a:t>
              </a:r>
              <a:r>
                <a:rPr lang="en-US" sz="3200" dirty="0" err="1">
                  <a:solidFill>
                    <a:schemeClr val="bg1"/>
                  </a:solidFill>
                </a:rPr>
                <a:t>Braxin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8072" y="1514003"/>
            <a:ext cx="2914285" cy="5297190"/>
            <a:chOff x="415856" y="1542247"/>
            <a:chExt cx="2914285" cy="5297190"/>
          </a:xfrm>
        </p:grpSpPr>
        <p:pic>
          <p:nvPicPr>
            <p:cNvPr id="35" name="Picture 6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85"/>
            <a:stretch/>
          </p:blipFill>
          <p:spPr bwMode="auto">
            <a:xfrm>
              <a:off x="415857" y="1542247"/>
              <a:ext cx="2914284" cy="527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15856" y="6316217"/>
              <a:ext cx="2886467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Đất ở Nam Phi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7451" t="5812" r="20681" b="7681"/>
          <a:stretch/>
        </p:blipFill>
        <p:spPr>
          <a:xfrm>
            <a:off x="450408" y="1514003"/>
            <a:ext cx="5665630" cy="526701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94415" y="5739951"/>
            <a:ext cx="5460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</a:t>
            </a:r>
            <a:r>
              <a:rPr lang="vi-VN" sz="2800" dirty="0">
                <a:solidFill>
                  <a:schemeClr val="bg1"/>
                </a:solidFill>
              </a:rPr>
              <a:t>ầng hữu cơ và tầng chứa mùn </a:t>
            </a:r>
            <a:r>
              <a:rPr lang="en-US" sz="2800" dirty="0" err="1">
                <a:solidFill>
                  <a:schemeClr val="bg1"/>
                </a:solidFill>
              </a:rPr>
              <a:t>nằm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cung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cấp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dưỡng</a:t>
            </a:r>
            <a:r>
              <a:rPr lang="en-US" sz="2800" dirty="0">
                <a:solidFill>
                  <a:schemeClr val="bg1"/>
                </a:solidFill>
              </a:rPr>
              <a:t> cho </a:t>
            </a:r>
            <a:r>
              <a:rPr lang="en-US" sz="2800" dirty="0" err="1">
                <a:solidFill>
                  <a:schemeClr val="bg1"/>
                </a:solidFill>
              </a:rPr>
              <a:t>cây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494415" y="451185"/>
            <a:ext cx="3696098" cy="7536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>
                <a:solidFill>
                  <a:srgbClr val="C00000"/>
                </a:solidFill>
              </a:rPr>
              <a:t>1. CÁC TẦNG ĐẤT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59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46" grpId="0"/>
      <p:bldP spid="51" grpId="0"/>
      <p:bldP spid="8" grpId="0" animBg="1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#9Slide03 Bebas Neue Bold"/>
        <a:ea typeface=""/>
        <a:cs typeface=""/>
      </a:majorFont>
      <a:minorFont>
        <a:latin typeface="#9Slide07 IcielBaliho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2618</Words>
  <Application>Microsoft Office PowerPoint</Application>
  <PresentationFormat>Widescreen</PresentationFormat>
  <Paragraphs>390</Paragraphs>
  <Slides>35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#9Slide03 Bebas Neue Bold</vt:lpstr>
      <vt:lpstr>#9Slide07 IcielBaliho Script</vt:lpstr>
      <vt:lpstr>Arial</vt:lpstr>
      <vt:lpstr>Calibri</vt:lpstr>
      <vt:lpstr>Times New Roman</vt:lpstr>
      <vt:lpstr>Office Theme</vt:lpstr>
      <vt:lpstr>Mở đầu </vt:lpstr>
      <vt:lpstr>Mở đầu </vt:lpstr>
      <vt:lpstr>PowerPoint Presentation</vt:lpstr>
      <vt:lpstr>CHƯƠNG 6  ĐẤT VÀ SINH VẬT TRÊN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NHỚ</vt:lpstr>
      <vt:lpstr>PowerPoint Presentation</vt:lpstr>
      <vt:lpstr>PowerPoint Presentation</vt:lpstr>
      <vt:lpstr>EM CÓ BIẾT </vt:lpstr>
      <vt:lpstr>EM HÃY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NHỚ</vt:lpstr>
      <vt:lpstr>TÔI Là nhà thông thái</vt:lpstr>
      <vt:lpstr>EM CÓ BIẾT </vt:lpstr>
      <vt:lpstr>EM CÓ BIẾT </vt:lpstr>
      <vt:lpstr>PowerPoint Presentation</vt:lpstr>
      <vt:lpstr>SINH VẬT- nhân tố chủ đạo và quyết định đến sự hình thành đất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6  ĐẤT VÀ SINH VẬT TRÊN TRÁI ĐẤT</dc:title>
  <dc:creator>Admin</dc:creator>
  <cp:lastModifiedBy>84974897627</cp:lastModifiedBy>
  <cp:revision>115</cp:revision>
  <dcterms:created xsi:type="dcterms:W3CDTF">2021-08-15T02:06:46Z</dcterms:created>
  <dcterms:modified xsi:type="dcterms:W3CDTF">2022-03-02T02:10:48Z</dcterms:modified>
</cp:coreProperties>
</file>