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28" r:id="rId2"/>
    <p:sldId id="644" r:id="rId3"/>
    <p:sldId id="595" r:id="rId4"/>
    <p:sldId id="636" r:id="rId5"/>
    <p:sldId id="645" r:id="rId6"/>
    <p:sldId id="635" r:id="rId7"/>
    <p:sldId id="598" r:id="rId8"/>
    <p:sldId id="638" r:id="rId9"/>
    <p:sldId id="646" r:id="rId10"/>
    <p:sldId id="580" r:id="rId11"/>
    <p:sldId id="604" r:id="rId12"/>
    <p:sldId id="625" r:id="rId13"/>
    <p:sldId id="641" r:id="rId14"/>
    <p:sldId id="643" r:id="rId15"/>
    <p:sldId id="509" r:id="rId16"/>
    <p:sldId id="628" r:id="rId17"/>
    <p:sldId id="640" r:id="rId18"/>
    <p:sldId id="637" r:id="rId19"/>
    <p:sldId id="63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E699"/>
    <a:srgbClr val="4B4C9D"/>
    <a:srgbClr val="B3E5FC"/>
    <a:srgbClr val="BDD7EE"/>
    <a:srgbClr val="A0D2A1"/>
    <a:srgbClr val="37B9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53" d="100"/>
          <a:sy n="53" d="100"/>
        </p:scale>
        <p:origin x="774"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9F2B5B-73BC-434E-BE61-B0F084C9D3B4}" type="datetimeFigureOut">
              <a:rPr lang="en-US" smtClean="0"/>
              <a:t>9/27/2021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03F92-1099-41D2-9E8E-88ADAE2EAE65}" type="slidenum">
              <a:rPr lang="en-US" smtClean="0"/>
              <a:t>‹#›</a:t>
            </a:fld>
            <a:endParaRPr lang="en-US"/>
          </a:p>
        </p:txBody>
      </p:sp>
    </p:spTree>
    <p:extLst>
      <p:ext uri="{BB962C8B-B14F-4D97-AF65-F5344CB8AC3E}">
        <p14:creationId xmlns:p14="http://schemas.microsoft.com/office/powerpoint/2010/main" val="928474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a:lnSpc>
                <a:spcPct val="115000"/>
              </a:lnSpc>
              <a:spcBef>
                <a:spcPts val="0"/>
              </a:spcBef>
              <a:spcAft>
                <a:spcPts val="0"/>
              </a:spcAft>
            </a:pPr>
            <a:r>
              <a:rPr lang="en-US" sz="1800" i="1" dirty="0">
                <a:effectLst/>
                <a:latin typeface="Times New Roman" panose="02020603050405020304" pitchFamily="18" charset="0"/>
                <a:ea typeface="Cambria" panose="02040503050406030204" pitchFamily="18" charset="0"/>
              </a:rPr>
              <a:t>2 </a:t>
            </a:r>
            <a:r>
              <a:rPr lang="en-US" sz="1800" i="1" dirty="0" err="1">
                <a:effectLst/>
                <a:latin typeface="Times New Roman" panose="02020603050405020304" pitchFamily="18" charset="0"/>
                <a:ea typeface="Cambria" panose="02040503050406030204" pitchFamily="18" charset="0"/>
              </a:rPr>
              <a:t>bản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này</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giống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nhau</a:t>
            </a:r>
            <a:r>
              <a:rPr lang="en-US" sz="1800" i="1" dirty="0">
                <a:effectLst/>
                <a:latin typeface="Times New Roman" panose="02020603050405020304" pitchFamily="18" charset="0"/>
                <a:ea typeface="Cambria" panose="02040503050406030204" pitchFamily="18" charset="0"/>
              </a:rPr>
              <a:t> ở </a:t>
            </a:r>
            <a:r>
              <a:rPr lang="en-US" sz="1800" i="1" dirty="0" err="1">
                <a:effectLst/>
                <a:latin typeface="Times New Roman" panose="02020603050405020304" pitchFamily="18" charset="0"/>
                <a:ea typeface="Cambria" panose="02040503050406030204" pitchFamily="18" charset="0"/>
              </a:rPr>
              <a:t>nội</a:t>
            </a:r>
            <a:r>
              <a:rPr lang="en-US" sz="1800" i="1" dirty="0">
                <a:effectLst/>
                <a:latin typeface="Times New Roman" panose="02020603050405020304" pitchFamily="18" charset="0"/>
                <a:ea typeface="Cambria" panose="02040503050406030204" pitchFamily="18" charset="0"/>
              </a:rPr>
              <a:t> dung: </a:t>
            </a:r>
            <a:r>
              <a:rPr lang="en-US" sz="1800" i="1" dirty="0" err="1">
                <a:effectLst/>
                <a:latin typeface="Times New Roman" panose="02020603050405020304" pitchFamily="18" charset="0"/>
                <a:ea typeface="Cambria" panose="02040503050406030204" pitchFamily="18" charset="0"/>
              </a:rPr>
              <a:t>đều</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thể</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hiện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một</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khu</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vực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TP </a:t>
            </a:r>
            <a:r>
              <a:rPr lang="en-US" sz="1800" i="1" dirty="0" err="1">
                <a:effectLst/>
                <a:latin typeface="Times New Roman" panose="02020603050405020304" pitchFamily="18" charset="0"/>
                <a:ea typeface="Cambria" panose="02040503050406030204" pitchFamily="18" charset="0"/>
              </a:rPr>
              <a:t>Đà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Nẵng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nhưng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khác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nhau</a:t>
            </a:r>
            <a:r>
              <a:rPr lang="en-US" sz="1800" i="1" dirty="0">
                <a:effectLst/>
                <a:latin typeface="Times New Roman" panose="02020603050405020304" pitchFamily="18" charset="0"/>
                <a:ea typeface="Cambria" panose="02040503050406030204" pitchFamily="18" charset="0"/>
              </a:rPr>
              <a:t> ở </a:t>
            </a:r>
            <a:r>
              <a:rPr lang="en-US" sz="1800" i="1" dirty="0" err="1">
                <a:effectLst/>
                <a:latin typeface="Times New Roman" panose="02020603050405020304" pitchFamily="18" charset="0"/>
                <a:ea typeface="Cambria" panose="02040503050406030204" pitchFamily="18" charset="0"/>
              </a:rPr>
              <a:t>tỉ</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lệ</a:t>
            </a:r>
            <a:r>
              <a:rPr lang="en-US" sz="1800" i="1" dirty="0">
                <a:effectLst/>
                <a:latin typeface="Times New Roman" panose="02020603050405020304" pitchFamily="18" charset="0"/>
                <a:ea typeface="Cambria" panose="02040503050406030204" pitchFamily="18" charset="0"/>
              </a:rPr>
              <a:t>: 1 </a:t>
            </a:r>
            <a:r>
              <a:rPr lang="en-US" sz="1800" i="1" dirty="0" err="1">
                <a:effectLst/>
                <a:latin typeface="Times New Roman" panose="02020603050405020304" pitchFamily="18" charset="0"/>
                <a:ea typeface="Cambria" panose="02040503050406030204" pitchFamily="18" charset="0"/>
              </a:rPr>
              <a:t>bản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tỉ</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lệ</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lớn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1 </a:t>
            </a:r>
            <a:r>
              <a:rPr lang="en-US" sz="1800" i="1" dirty="0" err="1">
                <a:effectLst/>
                <a:latin typeface="Times New Roman" panose="02020603050405020304" pitchFamily="18" charset="0"/>
                <a:ea typeface="Cambria" panose="02040503050406030204" pitchFamily="18" charset="0"/>
              </a:rPr>
              <a:t>bản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tỉ</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lệ</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nhỏ</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Để</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tìm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hiểu</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rõ</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hơn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về</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tỉ</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lệ</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bản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em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cùng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bài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học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hôm</a:t>
            </a:r>
            <a:r>
              <a:rPr lang="en-US" sz="1800" i="1" dirty="0">
                <a:effectLst/>
                <a:latin typeface="Times New Roman" panose="02020603050405020304" pitchFamily="18" charset="0"/>
                <a:ea typeface="Cambria" panose="02040503050406030204" pitchFamily="18" charset="0"/>
              </a:rPr>
              <a:t> nay.</a:t>
            </a:r>
            <a:r>
              <a:rPr lang="en-US" sz="1800" dirty="0">
                <a:effectLst/>
                <a:latin typeface="Times New Roman" panose="02020603050405020304" pitchFamily="18" charset="0"/>
                <a:ea typeface="Cambria" panose="02040503050406030204" pitchFamily="18" charset="0"/>
              </a:rPr>
              <a:t> </a:t>
            </a:r>
            <a:endParaRPr lang="en-US" sz="1800" dirty="0">
              <a:effectLst/>
              <a:latin typeface="Times New Roman" panose="02020603050405020304" pitchFamily="18" charset="0"/>
              <a:ea typeface="Tahoma" panose="020B0604030504040204" pitchFamily="34" charset="0"/>
            </a:endParaRPr>
          </a:p>
        </p:txBody>
      </p:sp>
      <p:sp>
        <p:nvSpPr>
          <p:cNvPr id="4" name="Slide Number Placeholder 3"/>
          <p:cNvSpPr>
            <a:spLocks noGrp="1"/>
          </p:cNvSpPr>
          <p:nvPr>
            <p:ph type="sldNum" sz="quarter" idx="10"/>
          </p:nvPr>
        </p:nvSpPr>
        <p:spPr/>
        <p:txBody>
          <a:bodyPr/>
          <a:lstStyle/>
          <a:p>
            <a:fld id="{C6A89A12-CFDC-4BA7-B24C-ADE30BA1B34C}" type="slidenum">
              <a:rPr lang="en-US" smtClean="0"/>
              <a:t>1</a:t>
            </a:fld>
            <a:endParaRPr lang="en-US"/>
          </a:p>
        </p:txBody>
      </p:sp>
    </p:spTree>
    <p:extLst>
      <p:ext uri="{BB962C8B-B14F-4D97-AF65-F5344CB8AC3E}">
        <p14:creationId xmlns:p14="http://schemas.microsoft.com/office/powerpoint/2010/main" val="1150868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89A12-CFDC-4BA7-B24C-ADE30BA1B34C}" type="slidenum">
              <a:rPr lang="en-US" smtClean="0"/>
              <a:t>11</a:t>
            </a:fld>
            <a:endParaRPr lang="en-US"/>
          </a:p>
        </p:txBody>
      </p:sp>
    </p:spTree>
    <p:extLst>
      <p:ext uri="{BB962C8B-B14F-4D97-AF65-F5344CB8AC3E}">
        <p14:creationId xmlns:p14="http://schemas.microsoft.com/office/powerpoint/2010/main" val="2691930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89A12-CFDC-4BA7-B24C-ADE30BA1B34C}" type="slidenum">
              <a:rPr lang="en-US" smtClean="0"/>
              <a:t>12</a:t>
            </a:fld>
            <a:endParaRPr lang="en-US"/>
          </a:p>
        </p:txBody>
      </p:sp>
    </p:spTree>
    <p:extLst>
      <p:ext uri="{BB962C8B-B14F-4D97-AF65-F5344CB8AC3E}">
        <p14:creationId xmlns:p14="http://schemas.microsoft.com/office/powerpoint/2010/main" val="3328577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89A12-CFDC-4BA7-B24C-ADE30BA1B34C}" type="slidenum">
              <a:rPr lang="en-US" smtClean="0"/>
              <a:t>13</a:t>
            </a:fld>
            <a:endParaRPr lang="en-US"/>
          </a:p>
        </p:txBody>
      </p:sp>
    </p:spTree>
    <p:extLst>
      <p:ext uri="{BB962C8B-B14F-4D97-AF65-F5344CB8AC3E}">
        <p14:creationId xmlns:p14="http://schemas.microsoft.com/office/powerpoint/2010/main" val="2844894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89A12-CFDC-4BA7-B24C-ADE30BA1B34C}" type="slidenum">
              <a:rPr lang="en-US" smtClean="0"/>
              <a:t>14</a:t>
            </a:fld>
            <a:endParaRPr lang="en-US"/>
          </a:p>
        </p:txBody>
      </p:sp>
    </p:spTree>
    <p:extLst>
      <p:ext uri="{BB962C8B-B14F-4D97-AF65-F5344CB8AC3E}">
        <p14:creationId xmlns:p14="http://schemas.microsoft.com/office/powerpoint/2010/main" val="50810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C979D35-D9B5-42DB-B870-D6B5487BA97D}" type="slidenum">
              <a:rPr lang="en-US" altLang="en-US"/>
              <a:pPr/>
              <a:t>15</a:t>
            </a:fld>
            <a:endParaRPr lang="en-US" altLang="en-US"/>
          </a:p>
        </p:txBody>
      </p:sp>
    </p:spTree>
    <p:extLst>
      <p:ext uri="{BB962C8B-B14F-4D97-AF65-F5344CB8AC3E}">
        <p14:creationId xmlns:p14="http://schemas.microsoft.com/office/powerpoint/2010/main" val="4233554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89A12-CFDC-4BA7-B24C-ADE30BA1B34C}" type="slidenum">
              <a:rPr lang="en-US" smtClean="0"/>
              <a:t>17</a:t>
            </a:fld>
            <a:endParaRPr lang="en-US"/>
          </a:p>
        </p:txBody>
      </p:sp>
    </p:spTree>
    <p:extLst>
      <p:ext uri="{BB962C8B-B14F-4D97-AF65-F5344CB8AC3E}">
        <p14:creationId xmlns:p14="http://schemas.microsoft.com/office/powerpoint/2010/main" val="1805198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89A12-CFDC-4BA7-B24C-ADE30BA1B34C}" type="slidenum">
              <a:rPr lang="en-US" smtClean="0"/>
              <a:t>18</a:t>
            </a:fld>
            <a:endParaRPr lang="en-US"/>
          </a:p>
        </p:txBody>
      </p:sp>
    </p:spTree>
    <p:extLst>
      <p:ext uri="{BB962C8B-B14F-4D97-AF65-F5344CB8AC3E}">
        <p14:creationId xmlns:p14="http://schemas.microsoft.com/office/powerpoint/2010/main" val="2569445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89A12-CFDC-4BA7-B24C-ADE30BA1B34C}" type="slidenum">
              <a:rPr lang="en-US" smtClean="0"/>
              <a:t>19</a:t>
            </a:fld>
            <a:endParaRPr lang="en-US"/>
          </a:p>
        </p:txBody>
      </p:sp>
    </p:spTree>
    <p:extLst>
      <p:ext uri="{BB962C8B-B14F-4D97-AF65-F5344CB8AC3E}">
        <p14:creationId xmlns:p14="http://schemas.microsoft.com/office/powerpoint/2010/main" val="2784236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89A12-CFDC-4BA7-B24C-ADE30BA1B34C}" type="slidenum">
              <a:rPr lang="en-US" smtClean="0"/>
              <a:t>3</a:t>
            </a:fld>
            <a:endParaRPr lang="en-US"/>
          </a:p>
        </p:txBody>
      </p:sp>
    </p:spTree>
    <p:extLst>
      <p:ext uri="{BB962C8B-B14F-4D97-AF65-F5344CB8AC3E}">
        <p14:creationId xmlns:p14="http://schemas.microsoft.com/office/powerpoint/2010/main" val="1339251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D03F92-1099-41D2-9E8E-88ADAE2EAE65}" type="slidenum">
              <a:rPr lang="en-US" smtClean="0"/>
              <a:t>4</a:t>
            </a:fld>
            <a:endParaRPr lang="en-US"/>
          </a:p>
        </p:txBody>
      </p:sp>
    </p:spTree>
    <p:extLst>
      <p:ext uri="{BB962C8B-B14F-4D97-AF65-F5344CB8AC3E}">
        <p14:creationId xmlns:p14="http://schemas.microsoft.com/office/powerpoint/2010/main" val="4261471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a:lnSpc>
                <a:spcPct val="115000"/>
              </a:lnSpc>
              <a:spcBef>
                <a:spcPts val="0"/>
              </a:spcBef>
              <a:spcAft>
                <a:spcPts val="0"/>
              </a:spcAft>
            </a:pPr>
            <a:r>
              <a:rPr lang="en-US" sz="1800" i="1" dirty="0">
                <a:effectLst/>
                <a:latin typeface="Times New Roman" panose="02020603050405020304" pitchFamily="18" charset="0"/>
                <a:ea typeface="Cambria" panose="02040503050406030204" pitchFamily="18" charset="0"/>
              </a:rPr>
              <a:t>2 </a:t>
            </a:r>
            <a:r>
              <a:rPr lang="en-US" sz="1800" i="1" dirty="0" err="1">
                <a:effectLst/>
                <a:latin typeface="Times New Roman" panose="02020603050405020304" pitchFamily="18" charset="0"/>
                <a:ea typeface="Cambria" panose="02040503050406030204" pitchFamily="18" charset="0"/>
              </a:rPr>
              <a:t>bản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này</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giống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nhau</a:t>
            </a:r>
            <a:r>
              <a:rPr lang="en-US" sz="1800" i="1" dirty="0">
                <a:effectLst/>
                <a:latin typeface="Times New Roman" panose="02020603050405020304" pitchFamily="18" charset="0"/>
                <a:ea typeface="Cambria" panose="02040503050406030204" pitchFamily="18" charset="0"/>
              </a:rPr>
              <a:t> ở </a:t>
            </a:r>
            <a:r>
              <a:rPr lang="en-US" sz="1800" i="1" dirty="0" err="1">
                <a:effectLst/>
                <a:latin typeface="Times New Roman" panose="02020603050405020304" pitchFamily="18" charset="0"/>
                <a:ea typeface="Cambria" panose="02040503050406030204" pitchFamily="18" charset="0"/>
              </a:rPr>
              <a:t>nội</a:t>
            </a:r>
            <a:r>
              <a:rPr lang="en-US" sz="1800" i="1" dirty="0">
                <a:effectLst/>
                <a:latin typeface="Times New Roman" panose="02020603050405020304" pitchFamily="18" charset="0"/>
                <a:ea typeface="Cambria" panose="02040503050406030204" pitchFamily="18" charset="0"/>
              </a:rPr>
              <a:t> dung: </a:t>
            </a:r>
            <a:r>
              <a:rPr lang="en-US" sz="1800" i="1" dirty="0" err="1">
                <a:effectLst/>
                <a:latin typeface="Times New Roman" panose="02020603050405020304" pitchFamily="18" charset="0"/>
                <a:ea typeface="Cambria" panose="02040503050406030204" pitchFamily="18" charset="0"/>
              </a:rPr>
              <a:t>đều</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thể</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hiện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một</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khu</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vực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TP </a:t>
            </a:r>
            <a:r>
              <a:rPr lang="en-US" sz="1800" i="1" dirty="0" err="1">
                <a:effectLst/>
                <a:latin typeface="Times New Roman" panose="02020603050405020304" pitchFamily="18" charset="0"/>
                <a:ea typeface="Cambria" panose="02040503050406030204" pitchFamily="18" charset="0"/>
              </a:rPr>
              <a:t>Đà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Nẵng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nhưng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khác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nhau</a:t>
            </a:r>
            <a:r>
              <a:rPr lang="en-US" sz="1800" i="1" dirty="0">
                <a:effectLst/>
                <a:latin typeface="Times New Roman" panose="02020603050405020304" pitchFamily="18" charset="0"/>
                <a:ea typeface="Cambria" panose="02040503050406030204" pitchFamily="18" charset="0"/>
              </a:rPr>
              <a:t> ở </a:t>
            </a:r>
            <a:r>
              <a:rPr lang="en-US" sz="1800" i="1" dirty="0" err="1">
                <a:effectLst/>
                <a:latin typeface="Times New Roman" panose="02020603050405020304" pitchFamily="18" charset="0"/>
                <a:ea typeface="Cambria" panose="02040503050406030204" pitchFamily="18" charset="0"/>
              </a:rPr>
              <a:t>tỉ</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lệ</a:t>
            </a:r>
            <a:r>
              <a:rPr lang="en-US" sz="1800" i="1" dirty="0">
                <a:effectLst/>
                <a:latin typeface="Times New Roman" panose="02020603050405020304" pitchFamily="18" charset="0"/>
                <a:ea typeface="Cambria" panose="02040503050406030204" pitchFamily="18" charset="0"/>
              </a:rPr>
              <a:t>: 1 </a:t>
            </a:r>
            <a:r>
              <a:rPr lang="en-US" sz="1800" i="1" dirty="0" err="1">
                <a:effectLst/>
                <a:latin typeface="Times New Roman" panose="02020603050405020304" pitchFamily="18" charset="0"/>
                <a:ea typeface="Cambria" panose="02040503050406030204" pitchFamily="18" charset="0"/>
              </a:rPr>
              <a:t>bản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tỉ</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lệ</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lớn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1 </a:t>
            </a:r>
            <a:r>
              <a:rPr lang="en-US" sz="1800" i="1" dirty="0" err="1">
                <a:effectLst/>
                <a:latin typeface="Times New Roman" panose="02020603050405020304" pitchFamily="18" charset="0"/>
                <a:ea typeface="Cambria" panose="02040503050406030204" pitchFamily="18" charset="0"/>
              </a:rPr>
              <a:t>bản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tỉ</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lệ</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nhỏ</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Để</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tìm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hiểu</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rõ</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hơn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về</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tỉ</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lệ</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bản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em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cùng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bài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học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hôm</a:t>
            </a:r>
            <a:r>
              <a:rPr lang="en-US" sz="1800" i="1" dirty="0">
                <a:effectLst/>
                <a:latin typeface="Times New Roman" panose="02020603050405020304" pitchFamily="18" charset="0"/>
                <a:ea typeface="Cambria" panose="02040503050406030204" pitchFamily="18" charset="0"/>
              </a:rPr>
              <a:t> nay.</a:t>
            </a:r>
            <a:r>
              <a:rPr lang="en-US" sz="1800" dirty="0">
                <a:effectLst/>
                <a:latin typeface="Times New Roman" panose="02020603050405020304" pitchFamily="18" charset="0"/>
                <a:ea typeface="Cambria" panose="02040503050406030204" pitchFamily="18" charset="0"/>
              </a:rPr>
              <a:t> </a:t>
            </a:r>
            <a:endParaRPr lang="en-US" sz="1800" dirty="0">
              <a:effectLst/>
              <a:latin typeface="Times New Roman" panose="02020603050405020304" pitchFamily="18" charset="0"/>
              <a:ea typeface="Tahoma" panose="020B0604030504040204" pitchFamily="34" charset="0"/>
            </a:endParaRPr>
          </a:p>
        </p:txBody>
      </p:sp>
      <p:sp>
        <p:nvSpPr>
          <p:cNvPr id="4" name="Slide Number Placeholder 3"/>
          <p:cNvSpPr>
            <a:spLocks noGrp="1"/>
          </p:cNvSpPr>
          <p:nvPr>
            <p:ph type="sldNum" sz="quarter" idx="10"/>
          </p:nvPr>
        </p:nvSpPr>
        <p:spPr/>
        <p:txBody>
          <a:bodyPr/>
          <a:lstStyle/>
          <a:p>
            <a:fld id="{C6A89A12-CFDC-4BA7-B24C-ADE30BA1B34C}" type="slidenum">
              <a:rPr lang="en-US" smtClean="0"/>
              <a:t>5</a:t>
            </a:fld>
            <a:endParaRPr lang="en-US"/>
          </a:p>
        </p:txBody>
      </p:sp>
    </p:spTree>
    <p:extLst>
      <p:ext uri="{BB962C8B-B14F-4D97-AF65-F5344CB8AC3E}">
        <p14:creationId xmlns:p14="http://schemas.microsoft.com/office/powerpoint/2010/main" val="949467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89A12-CFDC-4BA7-B24C-ADE30BA1B34C}" type="slidenum">
              <a:rPr lang="en-US" smtClean="0"/>
              <a:t>6</a:t>
            </a:fld>
            <a:endParaRPr lang="en-US"/>
          </a:p>
        </p:txBody>
      </p:sp>
    </p:spTree>
    <p:extLst>
      <p:ext uri="{BB962C8B-B14F-4D97-AF65-F5344CB8AC3E}">
        <p14:creationId xmlns:p14="http://schemas.microsoft.com/office/powerpoint/2010/main" val="4003225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89A12-CFDC-4BA7-B24C-ADE30BA1B34C}" type="slidenum">
              <a:rPr lang="en-US" smtClean="0"/>
              <a:t>7</a:t>
            </a:fld>
            <a:endParaRPr lang="en-US"/>
          </a:p>
        </p:txBody>
      </p:sp>
    </p:spTree>
    <p:extLst>
      <p:ext uri="{BB962C8B-B14F-4D97-AF65-F5344CB8AC3E}">
        <p14:creationId xmlns:p14="http://schemas.microsoft.com/office/powerpoint/2010/main" val="1725563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89A12-CFDC-4BA7-B24C-ADE30BA1B34C}" type="slidenum">
              <a:rPr lang="en-US" smtClean="0"/>
              <a:t>8</a:t>
            </a:fld>
            <a:endParaRPr lang="en-US"/>
          </a:p>
        </p:txBody>
      </p:sp>
    </p:spTree>
    <p:extLst>
      <p:ext uri="{BB962C8B-B14F-4D97-AF65-F5344CB8AC3E}">
        <p14:creationId xmlns:p14="http://schemas.microsoft.com/office/powerpoint/2010/main" val="4043677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89A12-CFDC-4BA7-B24C-ADE30BA1B34C}" type="slidenum">
              <a:rPr lang="en-US" smtClean="0"/>
              <a:t>9</a:t>
            </a:fld>
            <a:endParaRPr lang="en-US"/>
          </a:p>
        </p:txBody>
      </p:sp>
    </p:spTree>
    <p:extLst>
      <p:ext uri="{BB962C8B-B14F-4D97-AF65-F5344CB8AC3E}">
        <p14:creationId xmlns:p14="http://schemas.microsoft.com/office/powerpoint/2010/main" val="1820478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D03F92-1099-41D2-9E8E-88ADAE2EAE65}" type="slidenum">
              <a:rPr lang="en-US" smtClean="0"/>
              <a:t>10</a:t>
            </a:fld>
            <a:endParaRPr lang="en-US"/>
          </a:p>
        </p:txBody>
      </p:sp>
    </p:spTree>
    <p:extLst>
      <p:ext uri="{BB962C8B-B14F-4D97-AF65-F5344CB8AC3E}">
        <p14:creationId xmlns:p14="http://schemas.microsoft.com/office/powerpoint/2010/main" val="3794605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5D157-518B-44CA-94AB-8D16D1EAE6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CC320C-AA0B-4800-9B92-1C826FFA70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DBAE35-4AF4-4519-A968-806D9E59725D}"/>
              </a:ext>
            </a:extLst>
          </p:cNvPr>
          <p:cNvSpPr>
            <a:spLocks noGrp="1"/>
          </p:cNvSpPr>
          <p:nvPr>
            <p:ph type="dt" sz="half" idx="10"/>
          </p:nvPr>
        </p:nvSpPr>
        <p:spPr/>
        <p:txBody>
          <a:bodyPr/>
          <a:lstStyle/>
          <a:p>
            <a:fld id="{19D6E806-824E-41C9-8D3A-2E5D3B8BCB4A}" type="datetimeFigureOut">
              <a:rPr lang="en-US" smtClean="0"/>
              <a:t>9/27/2021</a:t>
            </a:fld>
            <a:endParaRPr lang="en-US"/>
          </a:p>
        </p:txBody>
      </p:sp>
      <p:sp>
        <p:nvSpPr>
          <p:cNvPr id="5" name="Footer Placeholder 4">
            <a:extLst>
              <a:ext uri="{FF2B5EF4-FFF2-40B4-BE49-F238E27FC236}">
                <a16:creationId xmlns:a16="http://schemas.microsoft.com/office/drawing/2014/main" id="{2A10F181-54CC-4240-97D6-B8AC6C8C29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FDA0BF-1124-4995-8D7D-2D3557D2D66E}"/>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044113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B7C11-9EAD-42A0-A8BE-85D346FF49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55EFF9-EE96-4C19-B03C-FE9A28668E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A2234C-D72C-46F3-A2D6-20475363484F}"/>
              </a:ext>
            </a:extLst>
          </p:cNvPr>
          <p:cNvSpPr>
            <a:spLocks noGrp="1"/>
          </p:cNvSpPr>
          <p:nvPr>
            <p:ph type="dt" sz="half" idx="10"/>
          </p:nvPr>
        </p:nvSpPr>
        <p:spPr/>
        <p:txBody>
          <a:bodyPr/>
          <a:lstStyle/>
          <a:p>
            <a:fld id="{19D6E806-824E-41C9-8D3A-2E5D3B8BCB4A}" type="datetimeFigureOut">
              <a:rPr lang="en-US" smtClean="0"/>
              <a:t>9/27/2021</a:t>
            </a:fld>
            <a:endParaRPr lang="en-US"/>
          </a:p>
        </p:txBody>
      </p:sp>
      <p:sp>
        <p:nvSpPr>
          <p:cNvPr id="5" name="Footer Placeholder 4">
            <a:extLst>
              <a:ext uri="{FF2B5EF4-FFF2-40B4-BE49-F238E27FC236}">
                <a16:creationId xmlns:a16="http://schemas.microsoft.com/office/drawing/2014/main" id="{32340F49-9C6F-44DB-8AF5-39731B3DC2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7E9F29-BF6A-4E0D-A817-D387F093CC6F}"/>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565868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F9E335-9E86-406E-88CF-229C428492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B2DF44-7807-42C3-B45C-39B1AB516F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1474C-DCAD-411B-AF4D-0CBD9EB5A636}"/>
              </a:ext>
            </a:extLst>
          </p:cNvPr>
          <p:cNvSpPr>
            <a:spLocks noGrp="1"/>
          </p:cNvSpPr>
          <p:nvPr>
            <p:ph type="dt" sz="half" idx="10"/>
          </p:nvPr>
        </p:nvSpPr>
        <p:spPr/>
        <p:txBody>
          <a:bodyPr/>
          <a:lstStyle/>
          <a:p>
            <a:fld id="{19D6E806-824E-41C9-8D3A-2E5D3B8BCB4A}" type="datetimeFigureOut">
              <a:rPr lang="en-US" smtClean="0"/>
              <a:t>9/27/2021</a:t>
            </a:fld>
            <a:endParaRPr lang="en-US"/>
          </a:p>
        </p:txBody>
      </p:sp>
      <p:sp>
        <p:nvSpPr>
          <p:cNvPr id="5" name="Footer Placeholder 4">
            <a:extLst>
              <a:ext uri="{FF2B5EF4-FFF2-40B4-BE49-F238E27FC236}">
                <a16:creationId xmlns:a16="http://schemas.microsoft.com/office/drawing/2014/main" id="{AAA44AC9-BFDD-4681-902E-24E5DD8F02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0734CA-8B43-4BB6-9744-C92F5CB04307}"/>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622511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F40A-1DAE-43F8-BA32-CAF918587C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35CD23-2796-433C-80EA-65C75667C3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BF9D9-3D85-4F50-B482-2799AAE5FFCA}"/>
              </a:ext>
            </a:extLst>
          </p:cNvPr>
          <p:cNvSpPr>
            <a:spLocks noGrp="1"/>
          </p:cNvSpPr>
          <p:nvPr>
            <p:ph type="dt" sz="half" idx="10"/>
          </p:nvPr>
        </p:nvSpPr>
        <p:spPr/>
        <p:txBody>
          <a:bodyPr/>
          <a:lstStyle/>
          <a:p>
            <a:fld id="{19D6E806-824E-41C9-8D3A-2E5D3B8BCB4A}" type="datetimeFigureOut">
              <a:rPr lang="en-US" smtClean="0"/>
              <a:t>9/27/2021</a:t>
            </a:fld>
            <a:endParaRPr lang="en-US"/>
          </a:p>
        </p:txBody>
      </p:sp>
      <p:sp>
        <p:nvSpPr>
          <p:cNvPr id="5" name="Footer Placeholder 4">
            <a:extLst>
              <a:ext uri="{FF2B5EF4-FFF2-40B4-BE49-F238E27FC236}">
                <a16:creationId xmlns:a16="http://schemas.microsoft.com/office/drawing/2014/main" id="{683DC3AB-397B-4A12-846A-453D1C823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DC9440-768E-49EC-BF2B-83838A4814CE}"/>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47888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492BE-C4E6-4517-8DA0-E56FDDD5EA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8B670C-8AF1-44FA-8660-783E4B27CD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C3A1BC-566C-4269-B685-26C4AC62851E}"/>
              </a:ext>
            </a:extLst>
          </p:cNvPr>
          <p:cNvSpPr>
            <a:spLocks noGrp="1"/>
          </p:cNvSpPr>
          <p:nvPr>
            <p:ph type="dt" sz="half" idx="10"/>
          </p:nvPr>
        </p:nvSpPr>
        <p:spPr/>
        <p:txBody>
          <a:bodyPr/>
          <a:lstStyle/>
          <a:p>
            <a:fld id="{19D6E806-824E-41C9-8D3A-2E5D3B8BCB4A}" type="datetimeFigureOut">
              <a:rPr lang="en-US" smtClean="0"/>
              <a:t>9/27/2021</a:t>
            </a:fld>
            <a:endParaRPr lang="en-US"/>
          </a:p>
        </p:txBody>
      </p:sp>
      <p:sp>
        <p:nvSpPr>
          <p:cNvPr id="5" name="Footer Placeholder 4">
            <a:extLst>
              <a:ext uri="{FF2B5EF4-FFF2-40B4-BE49-F238E27FC236}">
                <a16:creationId xmlns:a16="http://schemas.microsoft.com/office/drawing/2014/main" id="{DE4DFB6B-BB99-4E36-AC48-2CC7B8F17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77AF69-81E7-402B-B436-1C70A767C080}"/>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3189616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982DE-10B1-4082-875D-2BBD734EB8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DBE3BE-E398-4A2B-B8C3-B79F853BC5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829FC3-CB4B-41BF-B155-2677B42576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7F8F2B-E362-45E2-B396-CFC8EB4F74E4}"/>
              </a:ext>
            </a:extLst>
          </p:cNvPr>
          <p:cNvSpPr>
            <a:spLocks noGrp="1"/>
          </p:cNvSpPr>
          <p:nvPr>
            <p:ph type="dt" sz="half" idx="10"/>
          </p:nvPr>
        </p:nvSpPr>
        <p:spPr/>
        <p:txBody>
          <a:bodyPr/>
          <a:lstStyle/>
          <a:p>
            <a:fld id="{19D6E806-824E-41C9-8D3A-2E5D3B8BCB4A}" type="datetimeFigureOut">
              <a:rPr lang="en-US" smtClean="0"/>
              <a:t>9/27/2021</a:t>
            </a:fld>
            <a:endParaRPr lang="en-US"/>
          </a:p>
        </p:txBody>
      </p:sp>
      <p:sp>
        <p:nvSpPr>
          <p:cNvPr id="6" name="Footer Placeholder 5">
            <a:extLst>
              <a:ext uri="{FF2B5EF4-FFF2-40B4-BE49-F238E27FC236}">
                <a16:creationId xmlns:a16="http://schemas.microsoft.com/office/drawing/2014/main" id="{381FE8E6-1D28-4799-92E2-538B00F9A6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1C9735-2415-4A35-97B0-3B7D3FAD0C6C}"/>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4039598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C968-1569-471A-A09E-26BBEF817A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D3683D-C799-4EE5-9D42-9362D9C5D7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E86C35-7E50-41B8-863C-6DA7D7FE66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DD0A66-B78E-4F40-95DF-1FA0D49D7D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DBC4FF-08E2-4837-B335-529AE2AB38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EEBED0-D2D7-4417-B306-837209F710AD}"/>
              </a:ext>
            </a:extLst>
          </p:cNvPr>
          <p:cNvSpPr>
            <a:spLocks noGrp="1"/>
          </p:cNvSpPr>
          <p:nvPr>
            <p:ph type="dt" sz="half" idx="10"/>
          </p:nvPr>
        </p:nvSpPr>
        <p:spPr/>
        <p:txBody>
          <a:bodyPr/>
          <a:lstStyle/>
          <a:p>
            <a:fld id="{19D6E806-824E-41C9-8D3A-2E5D3B8BCB4A}" type="datetimeFigureOut">
              <a:rPr lang="en-US" smtClean="0"/>
              <a:t>9/27/2021</a:t>
            </a:fld>
            <a:endParaRPr lang="en-US"/>
          </a:p>
        </p:txBody>
      </p:sp>
      <p:sp>
        <p:nvSpPr>
          <p:cNvPr id="8" name="Footer Placeholder 7">
            <a:extLst>
              <a:ext uri="{FF2B5EF4-FFF2-40B4-BE49-F238E27FC236}">
                <a16:creationId xmlns:a16="http://schemas.microsoft.com/office/drawing/2014/main" id="{65762310-7F3A-4E80-96D9-40C377BEDB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136530-96DF-41DC-A31C-770B8D04A593}"/>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2339721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CD278-D095-4D41-8E72-19B52F12ED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BD0591-0175-4144-9CB8-C26C7CBBC4DA}"/>
              </a:ext>
            </a:extLst>
          </p:cNvPr>
          <p:cNvSpPr>
            <a:spLocks noGrp="1"/>
          </p:cNvSpPr>
          <p:nvPr>
            <p:ph type="dt" sz="half" idx="10"/>
          </p:nvPr>
        </p:nvSpPr>
        <p:spPr/>
        <p:txBody>
          <a:bodyPr/>
          <a:lstStyle/>
          <a:p>
            <a:fld id="{19D6E806-824E-41C9-8D3A-2E5D3B8BCB4A}" type="datetimeFigureOut">
              <a:rPr lang="en-US" smtClean="0"/>
              <a:t>9/27/2021</a:t>
            </a:fld>
            <a:endParaRPr lang="en-US"/>
          </a:p>
        </p:txBody>
      </p:sp>
      <p:sp>
        <p:nvSpPr>
          <p:cNvPr id="4" name="Footer Placeholder 3">
            <a:extLst>
              <a:ext uri="{FF2B5EF4-FFF2-40B4-BE49-F238E27FC236}">
                <a16:creationId xmlns:a16="http://schemas.microsoft.com/office/drawing/2014/main" id="{3B2C68B6-2E68-4513-8731-C3093623CB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35A993-7865-4559-A295-FDE044356B58}"/>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85104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011306-E80E-441B-B8D0-DE38E9DEE4A3}"/>
              </a:ext>
            </a:extLst>
          </p:cNvPr>
          <p:cNvSpPr>
            <a:spLocks noGrp="1"/>
          </p:cNvSpPr>
          <p:nvPr>
            <p:ph type="dt" sz="half" idx="10"/>
          </p:nvPr>
        </p:nvSpPr>
        <p:spPr/>
        <p:txBody>
          <a:bodyPr/>
          <a:lstStyle/>
          <a:p>
            <a:fld id="{19D6E806-824E-41C9-8D3A-2E5D3B8BCB4A}" type="datetimeFigureOut">
              <a:rPr lang="en-US" smtClean="0"/>
              <a:t>9/27/2021</a:t>
            </a:fld>
            <a:endParaRPr lang="en-US"/>
          </a:p>
        </p:txBody>
      </p:sp>
      <p:sp>
        <p:nvSpPr>
          <p:cNvPr id="3" name="Footer Placeholder 2">
            <a:extLst>
              <a:ext uri="{FF2B5EF4-FFF2-40B4-BE49-F238E27FC236}">
                <a16:creationId xmlns:a16="http://schemas.microsoft.com/office/drawing/2014/main" id="{3323B839-D2DB-4DCF-9B12-F91126C1CD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8D39CA-01E1-4C12-899B-8FEE58386841}"/>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67474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B6C7-768F-47C9-B89D-8E2346397F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6624F3-B141-4011-9FD3-E51C987716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12BA4C-CA5B-4219-9622-93558AAEED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6DB210-35C4-4084-BFF3-9038B00CCA7D}"/>
              </a:ext>
            </a:extLst>
          </p:cNvPr>
          <p:cNvSpPr>
            <a:spLocks noGrp="1"/>
          </p:cNvSpPr>
          <p:nvPr>
            <p:ph type="dt" sz="half" idx="10"/>
          </p:nvPr>
        </p:nvSpPr>
        <p:spPr/>
        <p:txBody>
          <a:bodyPr/>
          <a:lstStyle/>
          <a:p>
            <a:fld id="{19D6E806-824E-41C9-8D3A-2E5D3B8BCB4A}" type="datetimeFigureOut">
              <a:rPr lang="en-US" smtClean="0"/>
              <a:t>9/27/2021</a:t>
            </a:fld>
            <a:endParaRPr lang="en-US"/>
          </a:p>
        </p:txBody>
      </p:sp>
      <p:sp>
        <p:nvSpPr>
          <p:cNvPr id="6" name="Footer Placeholder 5">
            <a:extLst>
              <a:ext uri="{FF2B5EF4-FFF2-40B4-BE49-F238E27FC236}">
                <a16:creationId xmlns:a16="http://schemas.microsoft.com/office/drawing/2014/main" id="{5EF15426-6DF9-4213-A601-D7B9EF8115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652964-011A-4664-A30A-DAA6F125712A}"/>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2018057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CE8E-A834-4B5F-AE0D-4EC0F9426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CB4759-2AEC-4339-B329-F735180A99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41613B-4BB2-488D-8A73-7F75CEADA9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931A0F-212A-4FDB-9B0E-F87E996D82AD}"/>
              </a:ext>
            </a:extLst>
          </p:cNvPr>
          <p:cNvSpPr>
            <a:spLocks noGrp="1"/>
          </p:cNvSpPr>
          <p:nvPr>
            <p:ph type="dt" sz="half" idx="10"/>
          </p:nvPr>
        </p:nvSpPr>
        <p:spPr/>
        <p:txBody>
          <a:bodyPr/>
          <a:lstStyle/>
          <a:p>
            <a:fld id="{19D6E806-824E-41C9-8D3A-2E5D3B8BCB4A}" type="datetimeFigureOut">
              <a:rPr lang="en-US" smtClean="0"/>
              <a:t>9/27/2021</a:t>
            </a:fld>
            <a:endParaRPr lang="en-US"/>
          </a:p>
        </p:txBody>
      </p:sp>
      <p:sp>
        <p:nvSpPr>
          <p:cNvPr id="6" name="Footer Placeholder 5">
            <a:extLst>
              <a:ext uri="{FF2B5EF4-FFF2-40B4-BE49-F238E27FC236}">
                <a16:creationId xmlns:a16="http://schemas.microsoft.com/office/drawing/2014/main" id="{F0841533-1595-48A7-93AE-5298BC62AC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3F93AC-F598-4691-9A54-B4F1D5AAE962}"/>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2152614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225115-4321-4C30-A9B3-52B08CD52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08A963-8047-4156-8CD7-A29DF9D94A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D68BDF-58C6-44EC-91D3-4AAFB0AF1C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D6E806-824E-41C9-8D3A-2E5D3B8BCB4A}" type="datetimeFigureOut">
              <a:rPr lang="en-US" smtClean="0"/>
              <a:t>9/27/2021</a:t>
            </a:fld>
            <a:endParaRPr lang="en-US"/>
          </a:p>
        </p:txBody>
      </p:sp>
      <p:sp>
        <p:nvSpPr>
          <p:cNvPr id="5" name="Footer Placeholder 4">
            <a:extLst>
              <a:ext uri="{FF2B5EF4-FFF2-40B4-BE49-F238E27FC236}">
                <a16:creationId xmlns:a16="http://schemas.microsoft.com/office/drawing/2014/main" id="{33C19779-A4BD-4DBE-8F1E-3299841D49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999600-D4B6-47BC-A711-56C07DBED8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40BB4-3EB6-4C20-8E89-2F2EF3C78720}" type="slidenum">
              <a:rPr lang="en-US" smtClean="0"/>
              <a:t>‹#›</a:t>
            </a:fld>
            <a:endParaRPr lang="en-US"/>
          </a:p>
        </p:txBody>
      </p:sp>
    </p:spTree>
    <p:extLst>
      <p:ext uri="{BB962C8B-B14F-4D97-AF65-F5344CB8AC3E}">
        <p14:creationId xmlns:p14="http://schemas.microsoft.com/office/powerpoint/2010/main" val="2406735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28.png"/><Relationship Id="rId3" Type="http://schemas.openxmlformats.org/officeDocument/2006/relationships/image" Target="../media/image22.png"/><Relationship Id="rId7" Type="http://schemas.microsoft.com/office/2007/relationships/hdphoto" Target="../media/hdphoto10.wdp"/><Relationship Id="rId12" Type="http://schemas.microsoft.com/office/2007/relationships/hdphoto" Target="../media/hdphoto12.wdp"/><Relationship Id="rId2" Type="http://schemas.openxmlformats.org/officeDocument/2006/relationships/notesSlide" Target="../notesSlides/notesSlide10.xml"/><Relationship Id="rId16" Type="http://schemas.microsoft.com/office/2007/relationships/hdphoto" Target="../media/hdphoto14.wdp"/><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7.png"/><Relationship Id="rId5" Type="http://schemas.openxmlformats.org/officeDocument/2006/relationships/image" Target="../media/image23.png"/><Relationship Id="rId15" Type="http://schemas.openxmlformats.org/officeDocument/2006/relationships/image" Target="../media/image29.png"/><Relationship Id="rId10" Type="http://schemas.microsoft.com/office/2007/relationships/hdphoto" Target="../media/hdphoto11.wdp"/><Relationship Id="rId4" Type="http://schemas.microsoft.com/office/2007/relationships/hdphoto" Target="../media/hdphoto9.wdp"/><Relationship Id="rId9" Type="http://schemas.openxmlformats.org/officeDocument/2006/relationships/image" Target="../media/image26.png"/><Relationship Id="rId14" Type="http://schemas.microsoft.com/office/2007/relationships/hdphoto" Target="../media/hdphoto13.wdp"/></Relationships>
</file>

<file path=ppt/slides/_rels/slide12.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30.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16.wdp"/><Relationship Id="rId5" Type="http://schemas.openxmlformats.org/officeDocument/2006/relationships/image" Target="../media/image31.png"/><Relationship Id="rId4" Type="http://schemas.microsoft.com/office/2007/relationships/hdphoto" Target="../media/hdphoto15.wdp"/><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0.wdp"/></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0.wdp"/></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PNG"/><Relationship Id="rId5" Type="http://schemas.microsoft.com/office/2007/relationships/hdphoto" Target="../media/hdphoto3.wdp"/><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jpeg"/><Relationship Id="rId7" Type="http://schemas.microsoft.com/office/2007/relationships/hdphoto" Target="../media/hdphoto6.wd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png"/><Relationship Id="rId11" Type="http://schemas.microsoft.com/office/2007/relationships/hdphoto" Target="../media/hdphoto8.wdp"/><Relationship Id="rId5" Type="http://schemas.microsoft.com/office/2007/relationships/hdphoto" Target="../media/hdphoto5.wdp"/><Relationship Id="rId10" Type="http://schemas.openxmlformats.org/officeDocument/2006/relationships/image" Target="../media/image19.png"/><Relationship Id="rId4" Type="http://schemas.openxmlformats.org/officeDocument/2006/relationships/image" Target="../media/image16.png"/><Relationship Id="rId9" Type="http://schemas.microsoft.com/office/2007/relationships/hdphoto" Target="../media/hdphoto7.wdp"/></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jpeg"/><Relationship Id="rId7" Type="http://schemas.microsoft.com/office/2007/relationships/hdphoto" Target="../media/hdphoto6.wdp"/><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png"/><Relationship Id="rId11" Type="http://schemas.microsoft.com/office/2007/relationships/hdphoto" Target="../media/hdphoto8.wdp"/><Relationship Id="rId5" Type="http://schemas.microsoft.com/office/2007/relationships/hdphoto" Target="../media/hdphoto5.wdp"/><Relationship Id="rId10" Type="http://schemas.openxmlformats.org/officeDocument/2006/relationships/image" Target="../media/image19.png"/><Relationship Id="rId4" Type="http://schemas.openxmlformats.org/officeDocument/2006/relationships/image" Target="../media/image16.png"/><Relationship Id="rId9" Type="http://schemas.microsoft.com/office/2007/relationships/hdphoto" Target="../media/hdphoto7.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slide" Target="slide4.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jpeg"/><Relationship Id="rId7" Type="http://schemas.microsoft.com/office/2007/relationships/hdphoto" Target="../media/hdphoto6.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11" Type="http://schemas.microsoft.com/office/2007/relationships/hdphoto" Target="../media/hdphoto8.wdp"/><Relationship Id="rId5" Type="http://schemas.microsoft.com/office/2007/relationships/hdphoto" Target="../media/hdphoto5.wdp"/><Relationship Id="rId10" Type="http://schemas.openxmlformats.org/officeDocument/2006/relationships/image" Target="../media/image19.png"/><Relationship Id="rId4" Type="http://schemas.openxmlformats.org/officeDocument/2006/relationships/image" Target="../media/image16.png"/><Relationship Id="rId9" Type="http://schemas.microsoft.com/office/2007/relationships/hdphoto" Target="../media/hdphoto7.wdp"/></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jpeg"/><Relationship Id="rId7" Type="http://schemas.microsoft.com/office/2007/relationships/hdphoto" Target="../media/hdphoto6.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11" Type="http://schemas.microsoft.com/office/2007/relationships/hdphoto" Target="../media/hdphoto8.wdp"/><Relationship Id="rId5" Type="http://schemas.microsoft.com/office/2007/relationships/hdphoto" Target="../media/hdphoto5.wdp"/><Relationship Id="rId10" Type="http://schemas.openxmlformats.org/officeDocument/2006/relationships/image" Target="../media/image19.png"/><Relationship Id="rId4" Type="http://schemas.openxmlformats.org/officeDocument/2006/relationships/image" Target="../media/image16.png"/><Relationship Id="rId9" Type="http://schemas.microsoft.com/office/2007/relationships/hdphoto" Target="../media/hdphoto7.wdp"/></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1163C51C-11E6-4D78-8F1E-0838B84D0143}"/>
              </a:ext>
            </a:extLst>
          </p:cNvPr>
          <p:cNvGrpSpPr/>
          <p:nvPr/>
        </p:nvGrpSpPr>
        <p:grpSpPr>
          <a:xfrm>
            <a:off x="6536672" y="115812"/>
            <a:ext cx="5575206" cy="1245595"/>
            <a:chOff x="5814503" y="3617494"/>
            <a:chExt cx="6418634" cy="1245595"/>
          </a:xfrm>
        </p:grpSpPr>
        <p:sp>
          <p:nvSpPr>
            <p:cNvPr id="25" name="Flowchart: Terminator 24">
              <a:extLst>
                <a:ext uri="{FF2B5EF4-FFF2-40B4-BE49-F238E27FC236}">
                  <a16:creationId xmlns:a16="http://schemas.microsoft.com/office/drawing/2014/main" id="{BC1E91B1-C9EE-4697-92C6-E949E8AA2804}"/>
                </a:ext>
              </a:extLst>
            </p:cNvPr>
            <p:cNvSpPr/>
            <p:nvPr/>
          </p:nvSpPr>
          <p:spPr>
            <a:xfrm>
              <a:off x="5977450" y="3617494"/>
              <a:ext cx="6255687" cy="1207481"/>
            </a:xfrm>
            <a:prstGeom prst="flowChartTerminator">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9Slide03 SVN-PF Din Text Pro C" panose="02000506020000020004" pitchFamily="2" charset="0"/>
                </a:rPr>
                <a:t>     </a:t>
              </a:r>
              <a:r>
                <a:rPr lang="en-US" sz="3600" dirty="0" err="1">
                  <a:latin typeface="#9Slide03 SVN-PF Din Text Pro C" panose="02000506020000020004" pitchFamily="2" charset="0"/>
                </a:rPr>
                <a:t>Tìm</a:t>
              </a:r>
              <a:r>
                <a:rPr lang="en-US" sz="3600" dirty="0">
                  <a:latin typeface="#9Slide03 SVN-PF Din Text Pro C" panose="02000506020000020004" pitchFamily="2" charset="0"/>
                </a:rPr>
                <a:t> </a:t>
              </a:r>
              <a:r>
                <a:rPr lang="en-US" sz="3600" dirty="0" err="1">
                  <a:latin typeface="#9Slide03 SVN-PF Din Text Pro C" panose="02000506020000020004" pitchFamily="2" charset="0"/>
                </a:rPr>
                <a:t>điểm</a:t>
              </a:r>
              <a:r>
                <a:rPr lang="en-US" sz="3600" dirty="0">
                  <a:latin typeface="#9Slide03 SVN-PF Din Text Pro C" panose="02000506020000020004" pitchFamily="2" charset="0"/>
                </a:rPr>
                <a:t> </a:t>
              </a:r>
              <a:r>
                <a:rPr lang="en-US" sz="3600" dirty="0" err="1">
                  <a:latin typeface="#9Slide03 SVN-PF Din Text Pro C" panose="02000506020000020004" pitchFamily="2" charset="0"/>
                </a:rPr>
                <a:t>giống</a:t>
              </a:r>
              <a:r>
                <a:rPr lang="en-US" sz="3600" dirty="0">
                  <a:latin typeface="#9Slide03 SVN-PF Din Text Pro C" panose="02000506020000020004" pitchFamily="2" charset="0"/>
                </a:rPr>
                <a:t> </a:t>
              </a:r>
              <a:r>
                <a:rPr lang="en-US" sz="3600" dirty="0" err="1">
                  <a:latin typeface="#9Slide03 SVN-PF Din Text Pro C" panose="02000506020000020004" pitchFamily="2" charset="0"/>
                </a:rPr>
                <a:t>và</a:t>
              </a:r>
              <a:r>
                <a:rPr lang="en-US" sz="3600" dirty="0">
                  <a:latin typeface="#9Slide03 SVN-PF Din Text Pro C" panose="02000506020000020004" pitchFamily="2" charset="0"/>
                </a:rPr>
                <a:t> </a:t>
              </a:r>
              <a:r>
                <a:rPr lang="en-US" sz="3600" dirty="0" err="1">
                  <a:latin typeface="#9Slide03 SVN-PF Din Text Pro C" panose="02000506020000020004" pitchFamily="2" charset="0"/>
                </a:rPr>
                <a:t>khác</a:t>
              </a:r>
              <a:r>
                <a:rPr lang="en-US" sz="3600" dirty="0">
                  <a:latin typeface="#9Slide03 SVN-PF Din Text Pro C" panose="02000506020000020004" pitchFamily="2" charset="0"/>
                </a:rPr>
                <a:t> </a:t>
              </a:r>
              <a:r>
                <a:rPr lang="en-US" sz="3600" dirty="0" err="1">
                  <a:latin typeface="#9Slide03 SVN-PF Din Text Pro C" panose="02000506020000020004" pitchFamily="2" charset="0"/>
                </a:rPr>
                <a:t>nhau</a:t>
              </a:r>
              <a:r>
                <a:rPr lang="en-US" sz="3600" dirty="0">
                  <a:latin typeface="#9Slide03 SVN-PF Din Text Pro C" panose="02000506020000020004" pitchFamily="2" charset="0"/>
                </a:rPr>
                <a:t> </a:t>
              </a:r>
              <a:r>
                <a:rPr lang="en-US" sz="3600" dirty="0" err="1">
                  <a:latin typeface="#9Slide03 SVN-PF Din Text Pro C" panose="02000506020000020004" pitchFamily="2" charset="0"/>
                </a:rPr>
                <a:t>giữa</a:t>
              </a:r>
              <a:r>
                <a:rPr lang="en-US" sz="3600" dirty="0">
                  <a:latin typeface="#9Slide03 SVN-PF Din Text Pro C" panose="02000506020000020004" pitchFamily="2" charset="0"/>
                </a:rPr>
                <a:t> 2 </a:t>
              </a:r>
              <a:r>
                <a:rPr lang="en-US" sz="3600" dirty="0" err="1">
                  <a:latin typeface="#9Slide03 SVN-PF Din Text Pro C" panose="02000506020000020004" pitchFamily="2" charset="0"/>
                </a:rPr>
                <a:t>bản</a:t>
              </a:r>
              <a:r>
                <a:rPr lang="en-US" sz="3600" dirty="0">
                  <a:latin typeface="#9Slide03 SVN-PF Din Text Pro C" panose="02000506020000020004" pitchFamily="2" charset="0"/>
                </a:rPr>
                <a:t> </a:t>
              </a:r>
              <a:r>
                <a:rPr lang="en-US" sz="3600" dirty="0" err="1">
                  <a:latin typeface="#9Slide03 SVN-PF Din Text Pro C" panose="02000506020000020004" pitchFamily="2" charset="0"/>
                </a:rPr>
                <a:t>đồ</a:t>
              </a:r>
              <a:r>
                <a:rPr lang="en-US" sz="3600" dirty="0">
                  <a:latin typeface="#9Slide03 SVN-PF Din Text Pro C" panose="02000506020000020004" pitchFamily="2" charset="0"/>
                </a:rPr>
                <a:t> ?</a:t>
              </a:r>
              <a:r>
                <a:rPr lang="vi-VN" sz="3600" dirty="0">
                  <a:latin typeface="#9Slide03 SVN-PF Din Text Pro C" panose="02000506020000020004" pitchFamily="2" charset="0"/>
                </a:rPr>
                <a:t> </a:t>
              </a:r>
              <a:endParaRPr lang="en-US" sz="3200" dirty="0">
                <a:latin typeface="#9Slide03 SVN-PF Din Text Pro C" panose="02000506020000020004" pitchFamily="2" charset="0"/>
              </a:endParaRPr>
            </a:p>
          </p:txBody>
        </p:sp>
        <p:pic>
          <p:nvPicPr>
            <p:cNvPr id="26" name="Picture 25">
              <a:extLst>
                <a:ext uri="{FF2B5EF4-FFF2-40B4-BE49-F238E27FC236}">
                  <a16:creationId xmlns:a16="http://schemas.microsoft.com/office/drawing/2014/main" id="{610C6EE3-2884-40F6-BDFA-52A7188CC87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6047" r="92907">
                          <a14:foregroundMark x1="8140" y1="38372" x2="13953" y2="48256"/>
                          <a14:foregroundMark x1="6047" y1="40814" x2="8488" y2="44535"/>
                          <a14:foregroundMark x1="31860" y1="58721" x2="32907" y2="59535"/>
                          <a14:foregroundMark x1="92674" y1="80000" x2="92907" y2="83605"/>
                        </a14:backgroundRemoval>
                      </a14:imgEffect>
                    </a14:imgLayer>
                  </a14:imgProps>
                </a:ext>
              </a:extLst>
            </a:blip>
            <a:stretch>
              <a:fillRect/>
            </a:stretch>
          </p:blipFill>
          <p:spPr>
            <a:xfrm>
              <a:off x="5814503" y="3655608"/>
              <a:ext cx="1465418" cy="1207481"/>
            </a:xfrm>
            <a:prstGeom prst="rect">
              <a:avLst/>
            </a:prstGeom>
          </p:spPr>
        </p:pic>
      </p:grpSp>
      <p:sp>
        <p:nvSpPr>
          <p:cNvPr id="27" name="Rectangle 26">
            <a:extLst>
              <a:ext uri="{FF2B5EF4-FFF2-40B4-BE49-F238E27FC236}">
                <a16:creationId xmlns:a16="http://schemas.microsoft.com/office/drawing/2014/main" id="{88EBCF4B-24AB-4D09-99C3-A080D0FB8406}"/>
              </a:ext>
            </a:extLst>
          </p:cNvPr>
          <p:cNvSpPr/>
          <p:nvPr/>
        </p:nvSpPr>
        <p:spPr>
          <a:xfrm>
            <a:off x="54934" y="1703"/>
            <a:ext cx="6362734" cy="1323439"/>
          </a:xfrm>
          <a:prstGeom prst="rect">
            <a:avLst/>
          </a:prstGeom>
          <a:noFill/>
        </p:spPr>
        <p:txBody>
          <a:bodyPr wrap="square" lIns="91440" tIns="45720" rIns="91440" bIns="45720">
            <a:spAutoFit/>
          </a:bodyPr>
          <a:lstStyle/>
          <a:p>
            <a:pPr algn="ctr"/>
            <a:r>
              <a:rPr lang="en-US" sz="8000" b="1" dirty="0">
                <a:ln w="9525">
                  <a:solidFill>
                    <a:schemeClr val="bg1"/>
                  </a:solidFill>
                  <a:prstDash val="solid"/>
                </a:ln>
                <a:solidFill>
                  <a:srgbClr val="00B050"/>
                </a:solidFill>
                <a:effectLst>
                  <a:outerShdw blurRad="12700" dist="38100" dir="2700000" algn="tl" rotWithShape="0">
                    <a:schemeClr val="bg1">
                      <a:lumMod val="50000"/>
                    </a:schemeClr>
                  </a:outerShdw>
                </a:effectLst>
                <a:latin typeface="#9Slide03 SVN-PF Din Text Pro C" panose="02000506020000020004" pitchFamily="2" charset="0"/>
              </a:rPr>
              <a:t>KHỞI ĐỘNG</a:t>
            </a:r>
            <a:endParaRPr lang="en-US" sz="8800" b="1" cap="none" spc="0" dirty="0">
              <a:ln w="9525">
                <a:solidFill>
                  <a:schemeClr val="bg1"/>
                </a:solidFill>
                <a:prstDash val="solid"/>
              </a:ln>
              <a:solidFill>
                <a:srgbClr val="00B050"/>
              </a:solidFill>
              <a:effectLst>
                <a:outerShdw blurRad="12700" dist="38100" dir="2700000" algn="tl" rotWithShape="0">
                  <a:schemeClr val="bg1">
                    <a:lumMod val="50000"/>
                  </a:schemeClr>
                </a:outerShdw>
              </a:effectLst>
              <a:latin typeface="#9Slide03 SVN-PF Din Text Pro C" panose="02000506020000020004" pitchFamily="2" charset="0"/>
            </a:endParaRPr>
          </a:p>
        </p:txBody>
      </p:sp>
      <p:cxnSp>
        <p:nvCxnSpPr>
          <p:cNvPr id="30" name="Straight Connector 29">
            <a:extLst>
              <a:ext uri="{FF2B5EF4-FFF2-40B4-BE49-F238E27FC236}">
                <a16:creationId xmlns:a16="http://schemas.microsoft.com/office/drawing/2014/main" id="{7C420ABF-4470-452C-9560-47579677E55A}"/>
              </a:ext>
            </a:extLst>
          </p:cNvPr>
          <p:cNvCxnSpPr>
            <a:cxnSpLocks/>
          </p:cNvCxnSpPr>
          <p:nvPr/>
        </p:nvCxnSpPr>
        <p:spPr>
          <a:xfrm flipV="1">
            <a:off x="45409" y="1257699"/>
            <a:ext cx="6889963" cy="65595"/>
          </a:xfrm>
          <a:prstGeom prst="line">
            <a:avLst/>
          </a:prstGeom>
          <a:ln w="57150">
            <a:solidFill>
              <a:srgbClr val="0000FF"/>
            </a:solidFill>
            <a:prstDash val="sysDash"/>
          </a:ln>
        </p:spPr>
        <p:style>
          <a:lnRef idx="1">
            <a:schemeClr val="accent1"/>
          </a:lnRef>
          <a:fillRef idx="0">
            <a:schemeClr val="accent1"/>
          </a:fillRef>
          <a:effectRef idx="0">
            <a:schemeClr val="accent1"/>
          </a:effectRef>
          <a:fontRef idx="minor">
            <a:schemeClr val="tx1"/>
          </a:fontRef>
        </p:style>
      </p:cxnSp>
      <p:pic>
        <p:nvPicPr>
          <p:cNvPr id="6" name="Picture 4" descr="Hình ảnh Khởi động Tàu Con Thoi Nhiệm Vụ Phẳng Biểu Tượng Màu Vector, Kinh  Doanh., Công Ty, Máy Tính Vector và PNG với nền trong suốt để tải xuống  miễn phí">
            <a:extLst>
              <a:ext uri="{FF2B5EF4-FFF2-40B4-BE49-F238E27FC236}">
                <a16:creationId xmlns:a16="http://schemas.microsoft.com/office/drawing/2014/main" id="{135A1D72-94F7-400B-8759-3904BDFACF3C}"/>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9130" t="17766" r="18043" b="17766"/>
          <a:stretch/>
        </p:blipFill>
        <p:spPr bwMode="auto">
          <a:xfrm>
            <a:off x="96279" y="-45355"/>
            <a:ext cx="1272858" cy="1306121"/>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Rounded Corners 33">
            <a:extLst>
              <a:ext uri="{FF2B5EF4-FFF2-40B4-BE49-F238E27FC236}">
                <a16:creationId xmlns:a16="http://schemas.microsoft.com/office/drawing/2014/main" id="{7AAD3F15-8FBA-4DB7-BAC2-CFCB04F530C4}"/>
              </a:ext>
            </a:extLst>
          </p:cNvPr>
          <p:cNvSpPr/>
          <p:nvPr/>
        </p:nvSpPr>
        <p:spPr>
          <a:xfrm>
            <a:off x="54934" y="1398052"/>
            <a:ext cx="2692399" cy="1633358"/>
          </a:xfrm>
          <a:prstGeom prst="roundRect">
            <a:avLst/>
          </a:prstGeom>
          <a:solidFill>
            <a:srgbClr val="FFE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5CE70F8-8AA5-4F17-B079-3FC04473594A}"/>
              </a:ext>
            </a:extLst>
          </p:cNvPr>
          <p:cNvSpPr txBox="1"/>
          <p:nvPr/>
        </p:nvSpPr>
        <p:spPr>
          <a:xfrm>
            <a:off x="124846" y="1434669"/>
            <a:ext cx="2622487" cy="1384995"/>
          </a:xfrm>
          <a:prstGeom prst="rect">
            <a:avLst/>
          </a:prstGeom>
          <a:noFill/>
        </p:spPr>
        <p:txBody>
          <a:bodyPr wrap="square">
            <a:spAutoFit/>
          </a:bodyPr>
          <a:lstStyle/>
          <a:p>
            <a:pPr algn="just">
              <a:spcBef>
                <a:spcPct val="50000"/>
              </a:spcBef>
              <a:defRPr/>
            </a:pPr>
            <a:r>
              <a:rPr lang="en-US" sz="2800" dirty="0" err="1">
                <a:solidFill>
                  <a:srgbClr val="000000"/>
                </a:solidFill>
                <a:latin typeface="#9Slide03 SVN-PF Din Text Pro C" panose="02000506020000020004" pitchFamily="2" charset="0"/>
              </a:rPr>
              <a:t>Giống</a:t>
            </a:r>
            <a:r>
              <a:rPr lang="en-US" sz="2800" dirty="0">
                <a:solidFill>
                  <a:srgbClr val="000000"/>
                </a:solidFill>
                <a:latin typeface="#9Slide03 SVN-PF Din Text Pro C" panose="02000506020000020004" pitchFamily="2" charset="0"/>
              </a:rPr>
              <a:t> </a:t>
            </a:r>
            <a:r>
              <a:rPr lang="en-US" sz="2800" dirty="0" err="1">
                <a:solidFill>
                  <a:srgbClr val="000000"/>
                </a:solidFill>
                <a:latin typeface="#9Slide03 SVN-PF Din Text Pro C" panose="02000506020000020004" pitchFamily="2" charset="0"/>
              </a:rPr>
              <a:t>nhau</a:t>
            </a:r>
            <a:r>
              <a:rPr lang="en-US" sz="2800" dirty="0">
                <a:solidFill>
                  <a:srgbClr val="000000"/>
                </a:solidFill>
                <a:latin typeface="#9Slide03 SVN-PF Din Text Pro C" panose="02000506020000020004" pitchFamily="2" charset="0"/>
              </a:rPr>
              <a:t>: </a:t>
            </a:r>
            <a:r>
              <a:rPr lang="en-US" sz="2800" dirty="0" err="1">
                <a:solidFill>
                  <a:srgbClr val="FF0000"/>
                </a:solidFill>
                <a:latin typeface="#9Slide03 SVN-PF Din Text Pro C" panose="02000506020000020004" pitchFamily="2" charset="0"/>
              </a:rPr>
              <a:t>Nội</a:t>
            </a:r>
            <a:r>
              <a:rPr lang="en-US" sz="2800" dirty="0">
                <a:solidFill>
                  <a:srgbClr val="FF0000"/>
                </a:solidFill>
                <a:latin typeface="#9Slide03 SVN-PF Din Text Pro C" panose="02000506020000020004" pitchFamily="2" charset="0"/>
              </a:rPr>
              <a:t> dung</a:t>
            </a:r>
            <a:r>
              <a:rPr lang="en-US" sz="2800" dirty="0">
                <a:solidFill>
                  <a:srgbClr val="000000"/>
                </a:solidFill>
                <a:latin typeface="#9Slide03 SVN-PF Din Text Pro C" panose="02000506020000020004" pitchFamily="2" charset="0"/>
              </a:rPr>
              <a:t>: </a:t>
            </a:r>
            <a:r>
              <a:rPr lang="en-US" sz="2800" dirty="0" err="1">
                <a:solidFill>
                  <a:srgbClr val="000000"/>
                </a:solidFill>
                <a:latin typeface="#9Slide03 SVN-PF Din Text Pro C" panose="02000506020000020004" pitchFamily="2" charset="0"/>
              </a:rPr>
              <a:t>Bản</a:t>
            </a:r>
            <a:r>
              <a:rPr lang="en-US" sz="2800" dirty="0">
                <a:solidFill>
                  <a:srgbClr val="000000"/>
                </a:solidFill>
                <a:latin typeface="#9Slide03 SVN-PF Din Text Pro C" panose="02000506020000020004" pitchFamily="2" charset="0"/>
              </a:rPr>
              <a:t> </a:t>
            </a:r>
            <a:r>
              <a:rPr lang="en-US" sz="2800" dirty="0" err="1">
                <a:solidFill>
                  <a:srgbClr val="000000"/>
                </a:solidFill>
                <a:latin typeface="#9Slide03 SVN-PF Din Text Pro C" panose="02000506020000020004" pitchFamily="2" charset="0"/>
              </a:rPr>
              <a:t>đồ</a:t>
            </a:r>
            <a:r>
              <a:rPr lang="en-US" sz="2800" dirty="0">
                <a:solidFill>
                  <a:srgbClr val="000000"/>
                </a:solidFill>
                <a:latin typeface="#9Slide03 SVN-PF Din Text Pro C" panose="02000506020000020004" pitchFamily="2" charset="0"/>
              </a:rPr>
              <a:t> </a:t>
            </a:r>
            <a:r>
              <a:rPr lang="en-US" sz="2800" dirty="0" err="1">
                <a:solidFill>
                  <a:srgbClr val="000000"/>
                </a:solidFill>
                <a:latin typeface="#9Slide03 SVN-PF Din Text Pro C" panose="02000506020000020004" pitchFamily="2" charset="0"/>
              </a:rPr>
              <a:t>một</a:t>
            </a:r>
            <a:r>
              <a:rPr lang="en-US" sz="2800" dirty="0">
                <a:solidFill>
                  <a:srgbClr val="000000"/>
                </a:solidFill>
                <a:latin typeface="#9Slide03 SVN-PF Din Text Pro C" panose="02000506020000020004" pitchFamily="2" charset="0"/>
              </a:rPr>
              <a:t> </a:t>
            </a:r>
            <a:r>
              <a:rPr lang="en-US" sz="2800" dirty="0" err="1">
                <a:solidFill>
                  <a:srgbClr val="000000"/>
                </a:solidFill>
                <a:latin typeface="#9Slide03 SVN-PF Din Text Pro C" panose="02000506020000020004" pitchFamily="2" charset="0"/>
              </a:rPr>
              <a:t>khu</a:t>
            </a:r>
            <a:r>
              <a:rPr lang="en-US" sz="2800" dirty="0">
                <a:solidFill>
                  <a:srgbClr val="000000"/>
                </a:solidFill>
                <a:latin typeface="#9Slide03 SVN-PF Din Text Pro C" panose="02000506020000020004" pitchFamily="2" charset="0"/>
              </a:rPr>
              <a:t> </a:t>
            </a:r>
            <a:r>
              <a:rPr lang="en-US" sz="2800" dirty="0" err="1">
                <a:solidFill>
                  <a:srgbClr val="000000"/>
                </a:solidFill>
                <a:latin typeface="#9Slide03 SVN-PF Din Text Pro C" panose="02000506020000020004" pitchFamily="2" charset="0"/>
              </a:rPr>
              <a:t>vực</a:t>
            </a:r>
            <a:r>
              <a:rPr lang="en-US" sz="2800" dirty="0">
                <a:solidFill>
                  <a:srgbClr val="000000"/>
                </a:solidFill>
                <a:latin typeface="#9Slide03 SVN-PF Din Text Pro C" panose="02000506020000020004" pitchFamily="2" charset="0"/>
              </a:rPr>
              <a:t> </a:t>
            </a:r>
            <a:r>
              <a:rPr lang="en-US" sz="2800" dirty="0" err="1">
                <a:solidFill>
                  <a:srgbClr val="000000"/>
                </a:solidFill>
                <a:latin typeface="#9Slide03 SVN-PF Din Text Pro C" panose="02000506020000020004" pitchFamily="2" charset="0"/>
              </a:rPr>
              <a:t>của</a:t>
            </a:r>
            <a:r>
              <a:rPr lang="en-US" sz="2800" dirty="0">
                <a:solidFill>
                  <a:srgbClr val="000000"/>
                </a:solidFill>
                <a:latin typeface="#9Slide03 SVN-PF Din Text Pro C" panose="02000506020000020004" pitchFamily="2" charset="0"/>
              </a:rPr>
              <a:t> TP </a:t>
            </a:r>
            <a:r>
              <a:rPr lang="en-US" sz="2800" dirty="0" err="1">
                <a:solidFill>
                  <a:srgbClr val="000000"/>
                </a:solidFill>
                <a:latin typeface="#9Slide03 SVN-PF Din Text Pro C" panose="02000506020000020004" pitchFamily="2" charset="0"/>
              </a:rPr>
              <a:t>Đà</a:t>
            </a:r>
            <a:r>
              <a:rPr lang="en-US" sz="2800" dirty="0">
                <a:solidFill>
                  <a:srgbClr val="000000"/>
                </a:solidFill>
                <a:latin typeface="#9Slide03 SVN-PF Din Text Pro C" panose="02000506020000020004" pitchFamily="2" charset="0"/>
              </a:rPr>
              <a:t> </a:t>
            </a:r>
            <a:r>
              <a:rPr lang="en-US" sz="2800" dirty="0" err="1">
                <a:solidFill>
                  <a:srgbClr val="000000"/>
                </a:solidFill>
                <a:latin typeface="#9Slide03 SVN-PF Din Text Pro C" panose="02000506020000020004" pitchFamily="2" charset="0"/>
              </a:rPr>
              <a:t>Nẵng</a:t>
            </a:r>
            <a:r>
              <a:rPr lang="en-US" sz="2800" dirty="0">
                <a:solidFill>
                  <a:srgbClr val="000000"/>
                </a:solidFill>
                <a:latin typeface="#9Slide03 SVN-PF Din Text Pro C" panose="02000506020000020004" pitchFamily="2" charset="0"/>
              </a:rPr>
              <a:t> </a:t>
            </a:r>
          </a:p>
        </p:txBody>
      </p:sp>
      <p:sp>
        <p:nvSpPr>
          <p:cNvPr id="38" name="Rectangle: Rounded Corners 37">
            <a:extLst>
              <a:ext uri="{FF2B5EF4-FFF2-40B4-BE49-F238E27FC236}">
                <a16:creationId xmlns:a16="http://schemas.microsoft.com/office/drawing/2014/main" id="{C4848439-2FD0-4EBD-9800-A9BB5EF52FDF}"/>
              </a:ext>
            </a:extLst>
          </p:cNvPr>
          <p:cNvSpPr/>
          <p:nvPr/>
        </p:nvSpPr>
        <p:spPr>
          <a:xfrm>
            <a:off x="2852990" y="1398052"/>
            <a:ext cx="3825217" cy="1633358"/>
          </a:xfrm>
          <a:prstGeom prst="roundRect">
            <a:avLst/>
          </a:prstGeom>
          <a:solidFill>
            <a:srgbClr val="FFE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234C847-1F7B-4982-86C5-F4C4CF000D2B}"/>
              </a:ext>
            </a:extLst>
          </p:cNvPr>
          <p:cNvSpPr txBox="1"/>
          <p:nvPr/>
        </p:nvSpPr>
        <p:spPr>
          <a:xfrm>
            <a:off x="3063489" y="1290496"/>
            <a:ext cx="4132421" cy="1384995"/>
          </a:xfrm>
          <a:prstGeom prst="rect">
            <a:avLst/>
          </a:prstGeom>
          <a:noFill/>
        </p:spPr>
        <p:txBody>
          <a:bodyPr wrap="square">
            <a:spAutoFit/>
          </a:bodyPr>
          <a:lstStyle/>
          <a:p>
            <a:pPr algn="just" eaLnBrk="1" hangingPunct="1">
              <a:defRPr/>
            </a:pPr>
            <a:r>
              <a:rPr lang="en-US" sz="2800" dirty="0" err="1">
                <a:solidFill>
                  <a:srgbClr val="000000"/>
                </a:solidFill>
                <a:latin typeface="#9Slide03 SVN-PF Din Text Pro C" panose="02000506020000020004" pitchFamily="2" charset="0"/>
              </a:rPr>
              <a:t>Khác</a:t>
            </a:r>
            <a:r>
              <a:rPr lang="en-US" sz="2800" dirty="0">
                <a:solidFill>
                  <a:srgbClr val="000000"/>
                </a:solidFill>
                <a:latin typeface="#9Slide03 SVN-PF Din Text Pro C" panose="02000506020000020004" pitchFamily="2" charset="0"/>
              </a:rPr>
              <a:t> </a:t>
            </a:r>
            <a:r>
              <a:rPr lang="en-US" sz="2800" dirty="0" err="1">
                <a:solidFill>
                  <a:srgbClr val="000000"/>
                </a:solidFill>
                <a:latin typeface="#9Slide03 SVN-PF Din Text Pro C" panose="02000506020000020004" pitchFamily="2" charset="0"/>
              </a:rPr>
              <a:t>nhau</a:t>
            </a:r>
            <a:r>
              <a:rPr lang="en-US" sz="2800" dirty="0">
                <a:solidFill>
                  <a:srgbClr val="000000"/>
                </a:solidFill>
                <a:latin typeface="#9Slide03 SVN-PF Din Text Pro C" panose="02000506020000020004" pitchFamily="2" charset="0"/>
              </a:rPr>
              <a:t>: </a:t>
            </a:r>
            <a:r>
              <a:rPr lang="en-US" sz="2800" dirty="0" err="1">
                <a:solidFill>
                  <a:srgbClr val="FF0000"/>
                </a:solidFill>
                <a:latin typeface="#9Slide03 SVN-PF Din Text Pro C" panose="02000506020000020004" pitchFamily="2" charset="0"/>
              </a:rPr>
              <a:t>Tỉ</a:t>
            </a:r>
            <a:r>
              <a:rPr lang="en-US" sz="2800" dirty="0">
                <a:solidFill>
                  <a:srgbClr val="FF0000"/>
                </a:solidFill>
                <a:latin typeface="#9Slide03 SVN-PF Din Text Pro C" panose="02000506020000020004" pitchFamily="2" charset="0"/>
              </a:rPr>
              <a:t> </a:t>
            </a:r>
            <a:r>
              <a:rPr lang="en-US" sz="2800" dirty="0" err="1">
                <a:solidFill>
                  <a:srgbClr val="FF0000"/>
                </a:solidFill>
                <a:latin typeface="#9Slide03 SVN-PF Din Text Pro C" panose="02000506020000020004" pitchFamily="2" charset="0"/>
              </a:rPr>
              <a:t>lệ</a:t>
            </a:r>
            <a:r>
              <a:rPr lang="en-US" sz="2800" dirty="0">
                <a:solidFill>
                  <a:srgbClr val="000000"/>
                </a:solidFill>
                <a:latin typeface="#9Slide03 SVN-PF Din Text Pro C" panose="02000506020000020004" pitchFamily="2" charset="0"/>
              </a:rPr>
              <a:t>:</a:t>
            </a:r>
          </a:p>
          <a:p>
            <a:pPr algn="just" eaLnBrk="1" hangingPunct="1">
              <a:defRPr/>
            </a:pPr>
            <a:r>
              <a:rPr lang="en-US" sz="2800" dirty="0">
                <a:solidFill>
                  <a:srgbClr val="000000"/>
                </a:solidFill>
                <a:latin typeface="#9Slide03 SVN-PF Din Text Pro C" panose="02000506020000020004" pitchFamily="2" charset="0"/>
              </a:rPr>
              <a:t>+ </a:t>
            </a:r>
            <a:r>
              <a:rPr lang="en-US" sz="2800" dirty="0" err="1">
                <a:solidFill>
                  <a:srgbClr val="000000"/>
                </a:solidFill>
                <a:latin typeface="#9Slide03 SVN-PF Din Text Pro C" panose="02000506020000020004" pitchFamily="2" charset="0"/>
              </a:rPr>
              <a:t>Bản</a:t>
            </a:r>
            <a:r>
              <a:rPr lang="en-US" sz="2800" dirty="0">
                <a:solidFill>
                  <a:srgbClr val="000000"/>
                </a:solidFill>
                <a:latin typeface="#9Slide03 SVN-PF Din Text Pro C" panose="02000506020000020004" pitchFamily="2" charset="0"/>
              </a:rPr>
              <a:t> </a:t>
            </a:r>
            <a:r>
              <a:rPr lang="en-US" sz="2800" dirty="0" err="1">
                <a:solidFill>
                  <a:srgbClr val="000000"/>
                </a:solidFill>
                <a:latin typeface="#9Slide03 SVN-PF Din Text Pro C" panose="02000506020000020004" pitchFamily="2" charset="0"/>
              </a:rPr>
              <a:t>đồ</a:t>
            </a:r>
            <a:r>
              <a:rPr lang="en-US" sz="2800" dirty="0">
                <a:solidFill>
                  <a:srgbClr val="000000"/>
                </a:solidFill>
                <a:latin typeface="#9Slide03 SVN-PF Din Text Pro C" panose="02000506020000020004" pitchFamily="2" charset="0"/>
              </a:rPr>
              <a:t> 1 </a:t>
            </a:r>
            <a:r>
              <a:rPr lang="en-US" sz="2800" dirty="0" err="1">
                <a:solidFill>
                  <a:srgbClr val="000000"/>
                </a:solidFill>
                <a:latin typeface="#9Slide03 SVN-PF Din Text Pro C" panose="02000506020000020004" pitchFamily="2" charset="0"/>
              </a:rPr>
              <a:t>nhỏ</a:t>
            </a:r>
            <a:r>
              <a:rPr lang="en-US" sz="2800" dirty="0">
                <a:solidFill>
                  <a:srgbClr val="000000"/>
                </a:solidFill>
                <a:latin typeface="#9Slide03 SVN-PF Din Text Pro C" panose="02000506020000020004" pitchFamily="2" charset="0"/>
              </a:rPr>
              <a:t>.</a:t>
            </a:r>
          </a:p>
          <a:p>
            <a:pPr algn="just" eaLnBrk="1" hangingPunct="1">
              <a:defRPr/>
            </a:pPr>
            <a:r>
              <a:rPr lang="en-US" sz="2800" dirty="0">
                <a:solidFill>
                  <a:srgbClr val="000000"/>
                </a:solidFill>
                <a:latin typeface="#9Slide03 SVN-PF Din Text Pro C" panose="02000506020000020004" pitchFamily="2" charset="0"/>
              </a:rPr>
              <a:t>+ </a:t>
            </a:r>
            <a:r>
              <a:rPr lang="en-US" sz="2800" dirty="0" err="1">
                <a:solidFill>
                  <a:srgbClr val="000000"/>
                </a:solidFill>
                <a:latin typeface="#9Slide03 SVN-PF Din Text Pro C" panose="02000506020000020004" pitchFamily="2" charset="0"/>
              </a:rPr>
              <a:t>Bản</a:t>
            </a:r>
            <a:r>
              <a:rPr lang="en-US" sz="2800" dirty="0">
                <a:solidFill>
                  <a:srgbClr val="000000"/>
                </a:solidFill>
                <a:latin typeface="#9Slide03 SVN-PF Din Text Pro C" panose="02000506020000020004" pitchFamily="2" charset="0"/>
              </a:rPr>
              <a:t> </a:t>
            </a:r>
            <a:r>
              <a:rPr lang="en-US" sz="2800" dirty="0" err="1">
                <a:solidFill>
                  <a:srgbClr val="000000"/>
                </a:solidFill>
                <a:latin typeface="#9Slide03 SVN-PF Din Text Pro C" panose="02000506020000020004" pitchFamily="2" charset="0"/>
              </a:rPr>
              <a:t>đồ</a:t>
            </a:r>
            <a:r>
              <a:rPr lang="en-US" sz="2800" dirty="0">
                <a:solidFill>
                  <a:srgbClr val="000000"/>
                </a:solidFill>
                <a:latin typeface="#9Slide03 SVN-PF Din Text Pro C" panose="02000506020000020004" pitchFamily="2" charset="0"/>
              </a:rPr>
              <a:t> 2 </a:t>
            </a:r>
            <a:r>
              <a:rPr lang="en-US" sz="2800" dirty="0" err="1">
                <a:solidFill>
                  <a:srgbClr val="000000"/>
                </a:solidFill>
                <a:latin typeface="#9Slide03 SVN-PF Din Text Pro C" panose="02000506020000020004" pitchFamily="2" charset="0"/>
              </a:rPr>
              <a:t>lớn</a:t>
            </a:r>
            <a:r>
              <a:rPr lang="en-US" sz="2800" dirty="0">
                <a:solidFill>
                  <a:srgbClr val="000000"/>
                </a:solidFill>
                <a:latin typeface="#9Slide03 SVN-PF Din Text Pro C" panose="02000506020000020004" pitchFamily="2" charset="0"/>
              </a:rPr>
              <a:t> </a:t>
            </a:r>
            <a:r>
              <a:rPr lang="en-US" sz="2800" dirty="0" err="1">
                <a:solidFill>
                  <a:srgbClr val="000000"/>
                </a:solidFill>
                <a:latin typeface="#9Slide03 SVN-PF Din Text Pro C" panose="02000506020000020004" pitchFamily="2" charset="0"/>
              </a:rPr>
              <a:t>hơn</a:t>
            </a:r>
            <a:r>
              <a:rPr lang="en-US" sz="2800" dirty="0">
                <a:solidFill>
                  <a:srgbClr val="000000"/>
                </a:solidFill>
                <a:latin typeface="#9Slide03 SVN-PF Din Text Pro C" panose="02000506020000020004" pitchFamily="2" charset="0"/>
              </a:rPr>
              <a:t>, chi </a:t>
            </a:r>
            <a:r>
              <a:rPr lang="en-US" sz="2800" dirty="0" err="1">
                <a:solidFill>
                  <a:srgbClr val="000000"/>
                </a:solidFill>
                <a:latin typeface="#9Slide03 SVN-PF Din Text Pro C" panose="02000506020000020004" pitchFamily="2" charset="0"/>
              </a:rPr>
              <a:t>tiết</a:t>
            </a:r>
            <a:r>
              <a:rPr lang="en-US" sz="2800" dirty="0">
                <a:solidFill>
                  <a:srgbClr val="000000"/>
                </a:solidFill>
                <a:latin typeface="#9Slide03 SVN-PF Din Text Pro C" panose="02000506020000020004" pitchFamily="2" charset="0"/>
              </a:rPr>
              <a:t> </a:t>
            </a:r>
            <a:r>
              <a:rPr lang="en-US" sz="2800" dirty="0" err="1">
                <a:solidFill>
                  <a:srgbClr val="000000"/>
                </a:solidFill>
                <a:latin typeface="#9Slide03 SVN-PF Din Text Pro C" panose="02000506020000020004" pitchFamily="2" charset="0"/>
              </a:rPr>
              <a:t>hơn</a:t>
            </a:r>
            <a:r>
              <a:rPr lang="en-US" sz="2800" dirty="0">
                <a:solidFill>
                  <a:srgbClr val="000000"/>
                </a:solidFill>
                <a:latin typeface="#9Slide03 SVN-PF Din Text Pro C" panose="02000506020000020004" pitchFamily="2" charset="0"/>
              </a:rPr>
              <a:t>.</a:t>
            </a:r>
          </a:p>
        </p:txBody>
      </p:sp>
      <p:pic>
        <p:nvPicPr>
          <p:cNvPr id="3" name="Picture 2">
            <a:extLst>
              <a:ext uri="{FF2B5EF4-FFF2-40B4-BE49-F238E27FC236}">
                <a16:creationId xmlns:a16="http://schemas.microsoft.com/office/drawing/2014/main" id="{27CC233F-7818-45C2-9177-A7CEAD15F6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8046" y="2244130"/>
            <a:ext cx="5419020" cy="4575921"/>
          </a:xfrm>
          <a:prstGeom prst="rect">
            <a:avLst/>
          </a:prstGeom>
        </p:spPr>
      </p:pic>
      <p:pic>
        <p:nvPicPr>
          <p:cNvPr id="10" name="Picture 9">
            <a:extLst>
              <a:ext uri="{FF2B5EF4-FFF2-40B4-BE49-F238E27FC236}">
                <a16:creationId xmlns:a16="http://schemas.microsoft.com/office/drawing/2014/main" id="{E652E5EB-B0F6-4ED2-B843-911C664A897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62276" y="3591240"/>
            <a:ext cx="3662494" cy="2811974"/>
          </a:xfrm>
          <a:prstGeom prst="rect">
            <a:avLst/>
          </a:prstGeom>
        </p:spPr>
      </p:pic>
      <p:sp>
        <p:nvSpPr>
          <p:cNvPr id="24" name="TextBox 23">
            <a:extLst>
              <a:ext uri="{FF2B5EF4-FFF2-40B4-BE49-F238E27FC236}">
                <a16:creationId xmlns:a16="http://schemas.microsoft.com/office/drawing/2014/main" id="{121D373B-41D2-46B8-88F2-AA15E77FEA53}"/>
              </a:ext>
            </a:extLst>
          </p:cNvPr>
          <p:cNvSpPr txBox="1"/>
          <p:nvPr/>
        </p:nvSpPr>
        <p:spPr>
          <a:xfrm>
            <a:off x="2444623" y="6298324"/>
            <a:ext cx="4053840" cy="461665"/>
          </a:xfrm>
          <a:prstGeom prst="rect">
            <a:avLst/>
          </a:prstGeom>
          <a:noFill/>
        </p:spPr>
        <p:txBody>
          <a:bodyPr wrap="square">
            <a:spAutoFit/>
          </a:bodyPr>
          <a:lstStyle/>
          <a:p>
            <a:r>
              <a:rPr lang="en-US" sz="2400">
                <a:solidFill>
                  <a:srgbClr val="000000"/>
                </a:solidFill>
                <a:latin typeface="#9Slide03 SVN-PF Din Text Pro C" panose="02000506020000020004" pitchFamily="2" charset="0"/>
              </a:rPr>
              <a:t>1. Bản đồ một khu vực của TP Đà Nẵng </a:t>
            </a:r>
            <a:endParaRPr lang="en-US" sz="2400"/>
          </a:p>
        </p:txBody>
      </p:sp>
      <p:sp>
        <p:nvSpPr>
          <p:cNvPr id="28" name="TextBox 27">
            <a:extLst>
              <a:ext uri="{FF2B5EF4-FFF2-40B4-BE49-F238E27FC236}">
                <a16:creationId xmlns:a16="http://schemas.microsoft.com/office/drawing/2014/main" id="{A4FB755D-EA24-473F-84D1-BE1286DA6D0F}"/>
              </a:ext>
            </a:extLst>
          </p:cNvPr>
          <p:cNvSpPr txBox="1"/>
          <p:nvPr/>
        </p:nvSpPr>
        <p:spPr>
          <a:xfrm>
            <a:off x="6278879" y="6328628"/>
            <a:ext cx="4617720" cy="461665"/>
          </a:xfrm>
          <a:prstGeom prst="rect">
            <a:avLst/>
          </a:prstGeom>
          <a:noFill/>
        </p:spPr>
        <p:txBody>
          <a:bodyPr wrap="square">
            <a:spAutoFit/>
          </a:bodyPr>
          <a:lstStyle/>
          <a:p>
            <a:r>
              <a:rPr lang="en-US" sz="2400">
                <a:effectLst/>
                <a:latin typeface="#9Slide03 SVN-PF Din Text Pro C" panose="02000506020000020004" pitchFamily="2" charset="0"/>
                <a:ea typeface="Tahoma" panose="020B0604030504040204" pitchFamily="34" charset="0"/>
              </a:rPr>
              <a:t>2. Bản </a:t>
            </a:r>
            <a:r>
              <a:rPr lang="en-US" sz="2400" dirty="0" err="1">
                <a:effectLst/>
                <a:latin typeface="#9Slide03 SVN-PF Din Text Pro C" panose="02000506020000020004" pitchFamily="2" charset="0"/>
                <a:ea typeface="Tahoma" panose="020B0604030504040204" pitchFamily="34" charset="0"/>
              </a:rPr>
              <a:t>đồ</a:t>
            </a:r>
            <a:r>
              <a:rPr lang="en-US" sz="2400" dirty="0">
                <a:effectLst/>
                <a:latin typeface="#9Slide03 SVN-PF Din Text Pro C" panose="02000506020000020004" pitchFamily="2" charset="0"/>
                <a:ea typeface="Tahoma" panose="020B0604030504040204" pitchFamily="34" charset="0"/>
              </a:rPr>
              <a:t> </a:t>
            </a:r>
            <a:r>
              <a:rPr lang="en-US" sz="2400" dirty="0" err="1">
                <a:effectLst/>
                <a:latin typeface="#9Slide03 SVN-PF Din Text Pro C" panose="02000506020000020004" pitchFamily="2" charset="0"/>
                <a:ea typeface="Tahoma" panose="020B0604030504040204" pitchFamily="34" charset="0"/>
              </a:rPr>
              <a:t>một</a:t>
            </a:r>
            <a:r>
              <a:rPr lang="en-US" sz="2400" dirty="0">
                <a:effectLst/>
                <a:latin typeface="#9Slide03 SVN-PF Din Text Pro C" panose="02000506020000020004" pitchFamily="2" charset="0"/>
                <a:ea typeface="Tahoma" panose="020B0604030504040204" pitchFamily="34" charset="0"/>
              </a:rPr>
              <a:t> </a:t>
            </a:r>
            <a:r>
              <a:rPr lang="en-US" sz="2400" dirty="0" err="1">
                <a:effectLst/>
                <a:latin typeface="#9Slide03 SVN-PF Din Text Pro C" panose="02000506020000020004" pitchFamily="2" charset="0"/>
                <a:ea typeface="Tahoma" panose="020B0604030504040204" pitchFamily="34" charset="0"/>
              </a:rPr>
              <a:t>khu</a:t>
            </a:r>
            <a:r>
              <a:rPr lang="en-US" sz="2400" dirty="0">
                <a:effectLst/>
                <a:latin typeface="#9Slide03 SVN-PF Din Text Pro C" panose="02000506020000020004" pitchFamily="2" charset="0"/>
                <a:ea typeface="Tahoma" panose="020B0604030504040204" pitchFamily="34" charset="0"/>
              </a:rPr>
              <a:t> </a:t>
            </a:r>
            <a:r>
              <a:rPr lang="en-US" sz="2400" dirty="0" err="1">
                <a:effectLst/>
                <a:latin typeface="#9Slide03 SVN-PF Din Text Pro C" panose="02000506020000020004" pitchFamily="2" charset="0"/>
                <a:ea typeface="Tahoma" panose="020B0604030504040204" pitchFamily="34" charset="0"/>
              </a:rPr>
              <a:t>vực</a:t>
            </a:r>
            <a:r>
              <a:rPr lang="en-US" sz="2400" dirty="0">
                <a:effectLst/>
                <a:latin typeface="#9Slide03 SVN-PF Din Text Pro C" panose="02000506020000020004" pitchFamily="2" charset="0"/>
                <a:ea typeface="Tahoma" panose="020B0604030504040204" pitchFamily="34" charset="0"/>
              </a:rPr>
              <a:t> </a:t>
            </a:r>
            <a:r>
              <a:rPr lang="en-US" sz="2400" dirty="0" err="1">
                <a:effectLst/>
                <a:latin typeface="#9Slide03 SVN-PF Din Text Pro C" panose="02000506020000020004" pitchFamily="2" charset="0"/>
                <a:ea typeface="Tahoma" panose="020B0604030504040204" pitchFamily="34" charset="0"/>
              </a:rPr>
              <a:t>của</a:t>
            </a:r>
            <a:r>
              <a:rPr lang="en-US" sz="2400" dirty="0">
                <a:effectLst/>
                <a:latin typeface="#9Slide03 SVN-PF Din Text Pro C" panose="02000506020000020004" pitchFamily="2" charset="0"/>
                <a:ea typeface="Tahoma" panose="020B0604030504040204" pitchFamily="34" charset="0"/>
              </a:rPr>
              <a:t> TP </a:t>
            </a:r>
            <a:r>
              <a:rPr lang="en-US" sz="2400" dirty="0" err="1">
                <a:effectLst/>
                <a:latin typeface="#9Slide03 SVN-PF Din Text Pro C" panose="02000506020000020004" pitchFamily="2" charset="0"/>
                <a:ea typeface="Tahoma" panose="020B0604030504040204" pitchFamily="34" charset="0"/>
              </a:rPr>
              <a:t>Đà</a:t>
            </a:r>
            <a:r>
              <a:rPr lang="en-US" sz="2400" dirty="0">
                <a:effectLst/>
                <a:latin typeface="#9Slide03 SVN-PF Din Text Pro C" panose="02000506020000020004" pitchFamily="2" charset="0"/>
                <a:ea typeface="Tahoma" panose="020B0604030504040204" pitchFamily="34" charset="0"/>
              </a:rPr>
              <a:t> </a:t>
            </a:r>
            <a:r>
              <a:rPr lang="en-US" sz="2400" dirty="0" err="1">
                <a:effectLst/>
                <a:latin typeface="#9Slide03 SVN-PF Din Text Pro C" panose="02000506020000020004" pitchFamily="2" charset="0"/>
                <a:ea typeface="Tahoma" panose="020B0604030504040204" pitchFamily="34" charset="0"/>
              </a:rPr>
              <a:t>Nẵng</a:t>
            </a:r>
            <a:endParaRPr lang="en-US" sz="2400" dirty="0">
              <a:latin typeface="#9Slide03 SVN-PF Din Text Pro C" panose="02000506020000020004" pitchFamily="2" charset="0"/>
            </a:endParaRPr>
          </a:p>
        </p:txBody>
      </p:sp>
      <p:pic>
        <p:nvPicPr>
          <p:cNvPr id="7" name="Picture 6">
            <a:extLst>
              <a:ext uri="{FF2B5EF4-FFF2-40B4-BE49-F238E27FC236}">
                <a16:creationId xmlns:a16="http://schemas.microsoft.com/office/drawing/2014/main" id="{90DFCF1A-E6EA-4191-B5B2-AFC656C4CEB4}"/>
              </a:ext>
            </a:extLst>
          </p:cNvPr>
          <p:cNvPicPr>
            <a:picLocks noChangeAspect="1"/>
          </p:cNvPicPr>
          <p:nvPr/>
        </p:nvPicPr>
        <p:blipFill>
          <a:blip r:embed="rId9"/>
          <a:stretch>
            <a:fillRect/>
          </a:stretch>
        </p:blipFill>
        <p:spPr>
          <a:xfrm>
            <a:off x="22578" y="3591241"/>
            <a:ext cx="2170364" cy="2474280"/>
          </a:xfrm>
          <a:prstGeom prst="rect">
            <a:avLst/>
          </a:prstGeom>
        </p:spPr>
      </p:pic>
    </p:spTree>
    <p:extLst>
      <p:ext uri="{BB962C8B-B14F-4D97-AF65-F5344CB8AC3E}">
        <p14:creationId xmlns:p14="http://schemas.microsoft.com/office/powerpoint/2010/main" val="768090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8" grpId="0" animBg="1"/>
      <p:bldP spid="3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CE80E9-A2E9-42FB-951D-A0F5FF6E2471}"/>
              </a:ext>
            </a:extLst>
          </p:cNvPr>
          <p:cNvPicPr>
            <a:picLocks noChangeAspect="1"/>
          </p:cNvPicPr>
          <p:nvPr/>
        </p:nvPicPr>
        <p:blipFill rotWithShape="1">
          <a:blip r:embed="rId3"/>
          <a:srcRect l="26249" t="26595" r="27333" b="10991"/>
          <a:stretch/>
        </p:blipFill>
        <p:spPr>
          <a:xfrm>
            <a:off x="4848647" y="110169"/>
            <a:ext cx="7281659" cy="6013579"/>
          </a:xfrm>
          <a:prstGeom prst="rect">
            <a:avLst/>
          </a:prstGeom>
        </p:spPr>
      </p:pic>
      <p:sp>
        <p:nvSpPr>
          <p:cNvPr id="5" name="TextBox 4">
            <a:extLst>
              <a:ext uri="{FF2B5EF4-FFF2-40B4-BE49-F238E27FC236}">
                <a16:creationId xmlns:a16="http://schemas.microsoft.com/office/drawing/2014/main" id="{F623882A-5132-4B80-8089-DE5F38CC44E1}"/>
              </a:ext>
            </a:extLst>
          </p:cNvPr>
          <p:cNvSpPr txBox="1"/>
          <p:nvPr/>
        </p:nvSpPr>
        <p:spPr>
          <a:xfrm>
            <a:off x="5445760" y="6215088"/>
            <a:ext cx="6746240" cy="400110"/>
          </a:xfrm>
          <a:prstGeom prst="rect">
            <a:avLst/>
          </a:prstGeom>
          <a:noFill/>
        </p:spPr>
        <p:txBody>
          <a:bodyPr wrap="square" rtlCol="0">
            <a:spAutoFit/>
          </a:bodyPr>
          <a:lstStyle/>
          <a:p>
            <a:r>
              <a:rPr lang="en-US" sz="2000" i="1">
                <a:solidFill>
                  <a:srgbClr val="0070C0"/>
                </a:solidFill>
                <a:latin typeface="Arial" panose="020B0604020202020204" pitchFamily="34" charset="0"/>
                <a:cs typeface="Arial" panose="020B0604020202020204" pitchFamily="34" charset="0"/>
              </a:rPr>
              <a:t>Hình 1. Bản đồ một khu vực của Thành phố Hồ Chí Minh</a:t>
            </a:r>
          </a:p>
        </p:txBody>
      </p:sp>
      <p:sp>
        <p:nvSpPr>
          <p:cNvPr id="6" name="TextBox 5">
            <a:extLst>
              <a:ext uri="{FF2B5EF4-FFF2-40B4-BE49-F238E27FC236}">
                <a16:creationId xmlns:a16="http://schemas.microsoft.com/office/drawing/2014/main" id="{1151011A-D077-40CF-B49E-2948849E7434}"/>
              </a:ext>
            </a:extLst>
          </p:cNvPr>
          <p:cNvSpPr txBox="1"/>
          <p:nvPr/>
        </p:nvSpPr>
        <p:spPr>
          <a:xfrm>
            <a:off x="13211" y="1176261"/>
            <a:ext cx="4760512" cy="1200329"/>
          </a:xfrm>
          <a:prstGeom prst="rect">
            <a:avLst/>
          </a:prstGeom>
          <a:noFill/>
        </p:spPr>
        <p:txBody>
          <a:bodyPr wrap="square" rtlCol="0">
            <a:spAutoFit/>
          </a:bodyPr>
          <a:lstStyle/>
          <a:p>
            <a:pPr algn="just"/>
            <a:r>
              <a:rPr lang="en-US" sz="2400" b="1">
                <a:solidFill>
                  <a:srgbClr val="002060"/>
                </a:solidFill>
                <a:latin typeface="Times New Roman" panose="02020603050405020304" pitchFamily="18" charset="0"/>
                <a:cs typeface="Times New Roman" panose="02020603050405020304" pitchFamily="18" charset="0"/>
              </a:rPr>
              <a:t>- Khoảng cách từ chợ Bến Thành đến công viên Thống Nhất:</a:t>
            </a:r>
          </a:p>
          <a:p>
            <a:r>
              <a:rPr lang="en-US" sz="2400" b="1">
                <a:solidFill>
                  <a:srgbClr val="002060"/>
                </a:solidFill>
                <a:latin typeface="Times New Roman" panose="02020603050405020304" pitchFamily="18" charset="0"/>
                <a:cs typeface="Times New Roman" panose="02020603050405020304" pitchFamily="18" charset="0"/>
              </a:rPr>
              <a:t>7cm x 10.000m= 70.000cm = 700 m</a:t>
            </a:r>
          </a:p>
        </p:txBody>
      </p:sp>
      <p:sp>
        <p:nvSpPr>
          <p:cNvPr id="7" name="TextBox 6">
            <a:extLst>
              <a:ext uri="{FF2B5EF4-FFF2-40B4-BE49-F238E27FC236}">
                <a16:creationId xmlns:a16="http://schemas.microsoft.com/office/drawing/2014/main" id="{51CEF158-2CF0-479E-AE1D-F606D6AC1D84}"/>
              </a:ext>
            </a:extLst>
          </p:cNvPr>
          <p:cNvSpPr txBox="1"/>
          <p:nvPr/>
        </p:nvSpPr>
        <p:spPr>
          <a:xfrm>
            <a:off x="18671" y="3110639"/>
            <a:ext cx="4928947" cy="1569660"/>
          </a:xfrm>
          <a:prstGeom prst="rect">
            <a:avLst/>
          </a:prstGeom>
          <a:noFill/>
        </p:spPr>
        <p:txBody>
          <a:bodyPr wrap="square" rtlCol="0">
            <a:spAutoFit/>
          </a:bodyPr>
          <a:lstStyle/>
          <a:p>
            <a:r>
              <a:rPr lang="en-US" sz="2400" b="1">
                <a:solidFill>
                  <a:srgbClr val="002060"/>
                </a:solidFill>
                <a:latin typeface="Times New Roman" panose="02020603050405020304" pitchFamily="18" charset="0"/>
                <a:cs typeface="Times New Roman" panose="02020603050405020304" pitchFamily="18" charset="0"/>
              </a:rPr>
              <a:t>- Chiều dài đường Lê Thánh Tôn từ ngã ba Phạm Hồng Thái đến ngã tư Hai Bà Trưng:</a:t>
            </a:r>
          </a:p>
          <a:p>
            <a:r>
              <a:rPr lang="en-US" sz="2400" b="1">
                <a:solidFill>
                  <a:srgbClr val="002060"/>
                </a:solidFill>
                <a:latin typeface="Times New Roman" panose="02020603050405020304" pitchFamily="18" charset="0"/>
                <a:cs typeface="Times New Roman" panose="02020603050405020304" pitchFamily="18" charset="0"/>
              </a:rPr>
              <a:t>12,2 cm x 100m =1220m</a:t>
            </a:r>
          </a:p>
        </p:txBody>
      </p:sp>
      <p:pic>
        <p:nvPicPr>
          <p:cNvPr id="8" name="Picture 7">
            <a:extLst>
              <a:ext uri="{FF2B5EF4-FFF2-40B4-BE49-F238E27FC236}">
                <a16:creationId xmlns:a16="http://schemas.microsoft.com/office/drawing/2014/main" id="{2A2B94D5-55E1-4128-81AB-257F7F23D6C4}"/>
              </a:ext>
            </a:extLst>
          </p:cNvPr>
          <p:cNvPicPr>
            <a:picLocks noChangeAspect="1"/>
          </p:cNvPicPr>
          <p:nvPr/>
        </p:nvPicPr>
        <p:blipFill>
          <a:blip r:embed="rId4">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6877731" y="3591285"/>
            <a:ext cx="480620" cy="480620"/>
          </a:xfrm>
          <a:prstGeom prst="rect">
            <a:avLst/>
          </a:prstGeom>
        </p:spPr>
      </p:pic>
      <p:pic>
        <p:nvPicPr>
          <p:cNvPr id="9" name="Picture 8">
            <a:extLst>
              <a:ext uri="{FF2B5EF4-FFF2-40B4-BE49-F238E27FC236}">
                <a16:creationId xmlns:a16="http://schemas.microsoft.com/office/drawing/2014/main" id="{536D5A23-FCC3-48DE-BE24-F10C521188AF}"/>
              </a:ext>
            </a:extLst>
          </p:cNvPr>
          <p:cNvPicPr>
            <a:picLocks noChangeAspect="1"/>
          </p:cNvPicPr>
          <p:nvPr/>
        </p:nvPicPr>
        <p:blipFill>
          <a:blip r:embed="rId4">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9195115" y="-57210"/>
            <a:ext cx="480620" cy="480620"/>
          </a:xfrm>
          <a:prstGeom prst="rect">
            <a:avLst/>
          </a:prstGeom>
        </p:spPr>
      </p:pic>
      <p:cxnSp>
        <p:nvCxnSpPr>
          <p:cNvPr id="3" name="Straight Connector 2">
            <a:extLst>
              <a:ext uri="{FF2B5EF4-FFF2-40B4-BE49-F238E27FC236}">
                <a16:creationId xmlns:a16="http://schemas.microsoft.com/office/drawing/2014/main" id="{A91A7862-F9C0-40CE-8E02-46D8031637CA}"/>
              </a:ext>
            </a:extLst>
          </p:cNvPr>
          <p:cNvCxnSpPr/>
          <p:nvPr/>
        </p:nvCxnSpPr>
        <p:spPr>
          <a:xfrm>
            <a:off x="6637421" y="426453"/>
            <a:ext cx="480620" cy="3554112"/>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0" name="Picture 9">
            <a:extLst>
              <a:ext uri="{FF2B5EF4-FFF2-40B4-BE49-F238E27FC236}">
                <a16:creationId xmlns:a16="http://schemas.microsoft.com/office/drawing/2014/main" id="{4F3909CF-410B-41FF-B402-751C19A19418}"/>
              </a:ext>
            </a:extLst>
          </p:cNvPr>
          <p:cNvPicPr>
            <a:picLocks noChangeAspect="1"/>
          </p:cNvPicPr>
          <p:nvPr/>
        </p:nvPicPr>
        <p:blipFill>
          <a:blip r:embed="rId4">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6397111" y="-54167"/>
            <a:ext cx="480620" cy="480620"/>
          </a:xfrm>
          <a:prstGeom prst="rect">
            <a:avLst/>
          </a:prstGeom>
        </p:spPr>
      </p:pic>
      <p:pic>
        <p:nvPicPr>
          <p:cNvPr id="11" name="Picture 10">
            <a:extLst>
              <a:ext uri="{FF2B5EF4-FFF2-40B4-BE49-F238E27FC236}">
                <a16:creationId xmlns:a16="http://schemas.microsoft.com/office/drawing/2014/main" id="{14FC87ED-3CBE-4CF4-9207-3E8B924F91AE}"/>
              </a:ext>
            </a:extLst>
          </p:cNvPr>
          <p:cNvPicPr>
            <a:picLocks noChangeAspect="1"/>
          </p:cNvPicPr>
          <p:nvPr/>
        </p:nvPicPr>
        <p:blipFill>
          <a:blip r:embed="rId4">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5041558" y="4116094"/>
            <a:ext cx="480620" cy="480620"/>
          </a:xfrm>
          <a:prstGeom prst="rect">
            <a:avLst/>
          </a:prstGeom>
        </p:spPr>
      </p:pic>
      <p:sp>
        <p:nvSpPr>
          <p:cNvPr id="13" name="Freeform: Shape 12">
            <a:extLst>
              <a:ext uri="{FF2B5EF4-FFF2-40B4-BE49-F238E27FC236}">
                <a16:creationId xmlns:a16="http://schemas.microsoft.com/office/drawing/2014/main" id="{DE88931F-B6BA-497C-BA22-99D1D1B5844F}"/>
              </a:ext>
            </a:extLst>
          </p:cNvPr>
          <p:cNvSpPr/>
          <p:nvPr/>
        </p:nvSpPr>
        <p:spPr>
          <a:xfrm>
            <a:off x="5338119" y="3052119"/>
            <a:ext cx="2137719" cy="1544595"/>
          </a:xfrm>
          <a:custGeom>
            <a:avLst/>
            <a:gdLst>
              <a:gd name="connsiteX0" fmla="*/ 0 w 2137719"/>
              <a:gd name="connsiteY0" fmla="*/ 1544595 h 1544595"/>
              <a:gd name="connsiteX1" fmla="*/ 2137719 w 2137719"/>
              <a:gd name="connsiteY1" fmla="*/ 0 h 1544595"/>
            </a:gdLst>
            <a:ahLst/>
            <a:cxnLst>
              <a:cxn ang="0">
                <a:pos x="connsiteX0" y="connsiteY0"/>
              </a:cxn>
              <a:cxn ang="0">
                <a:pos x="connsiteX1" y="connsiteY1"/>
              </a:cxn>
            </a:cxnLst>
            <a:rect l="l" t="t" r="r" b="b"/>
            <a:pathLst>
              <a:path w="2137719" h="1544595">
                <a:moveTo>
                  <a:pt x="0" y="1544595"/>
                </a:moveTo>
                <a:lnTo>
                  <a:pt x="2137719" y="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4225E118-298A-40F4-ACCB-7A5ECDDA6255}"/>
              </a:ext>
            </a:extLst>
          </p:cNvPr>
          <p:cNvCxnSpPr>
            <a:cxnSpLocks/>
          </p:cNvCxnSpPr>
          <p:nvPr/>
        </p:nvCxnSpPr>
        <p:spPr>
          <a:xfrm flipV="1">
            <a:off x="7475838" y="2777251"/>
            <a:ext cx="296561" cy="27486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8A6F2F2-B982-41B4-BAF2-F9D61029A919}"/>
              </a:ext>
            </a:extLst>
          </p:cNvPr>
          <p:cNvCxnSpPr>
            <a:cxnSpLocks/>
          </p:cNvCxnSpPr>
          <p:nvPr/>
        </p:nvCxnSpPr>
        <p:spPr>
          <a:xfrm flipV="1">
            <a:off x="7772399" y="423410"/>
            <a:ext cx="1702943" cy="2353841"/>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48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
                                            <p:txEl>
                                              <p:pRg st="1" end="1"/>
                                            </p:txEl>
                                          </p:spTgt>
                                        </p:tgtEl>
                                        <p:attrNameLst>
                                          <p:attrName>style.visibility</p:attrName>
                                        </p:attrNameLst>
                                      </p:cBhvr>
                                      <p:to>
                                        <p:strVal val="visible"/>
                                      </p:to>
                                    </p:set>
                                    <p:animEffect transition="in" filter="fade">
                                      <p:cBhvr>
                                        <p:cTn id="48"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Personal Personalization Profile User Business Flat Line Fil, Com Con,  Account, Avatar PNG and Vector with Transparent Background for Free Download">
            <a:extLst>
              <a:ext uri="{FF2B5EF4-FFF2-40B4-BE49-F238E27FC236}">
                <a16:creationId xmlns:a16="http://schemas.microsoft.com/office/drawing/2014/main" id="{28C4A371-7800-4444-B8A6-312C06DBC05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7500" b="71563" l="20781" r="71563">
                        <a14:foregroundMark x1="54375" y1="69375" x2="54375" y2="69375"/>
                        <a14:foregroundMark x1="54375" y1="70156" x2="54375" y2="71563"/>
                        <a14:foregroundMark x1="52500" y1="71094" x2="52500" y2="71094"/>
                        <a14:foregroundMark x1="50625" y1="27500" x2="50625" y2="27500"/>
                        <a14:foregroundMark x1="49063" y1="28594" x2="49063" y2="28594"/>
                        <a14:foregroundMark x1="26406" y1="34844" x2="26406" y2="34844"/>
                        <a14:foregroundMark x1="20781" y1="66406" x2="20781" y2="66406"/>
                      </a14:backgroundRemoval>
                    </a14:imgEffect>
                  </a14:imgLayer>
                </a14:imgProps>
              </a:ext>
              <a:ext uri="{28A0092B-C50C-407E-A947-70E740481C1C}">
                <a14:useLocalDpi xmlns:a14="http://schemas.microsoft.com/office/drawing/2010/main" val="0"/>
              </a:ext>
            </a:extLst>
          </a:blip>
          <a:srcRect l="15014" t="25596" r="22069" b="28418"/>
          <a:stretch/>
        </p:blipFill>
        <p:spPr bwMode="auto">
          <a:xfrm>
            <a:off x="207961" y="2468762"/>
            <a:ext cx="1647008" cy="120381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7">
            <a:extLst>
              <a:ext uri="{FF2B5EF4-FFF2-40B4-BE49-F238E27FC236}">
                <a16:creationId xmlns:a16="http://schemas.microsoft.com/office/drawing/2014/main" id="{EF7F71FD-E7FD-442D-98B9-F465B6EC60A6}"/>
              </a:ext>
            </a:extLst>
          </p:cNvPr>
          <p:cNvSpPr/>
          <p:nvPr/>
        </p:nvSpPr>
        <p:spPr>
          <a:xfrm>
            <a:off x="207961" y="1427568"/>
            <a:ext cx="1799231" cy="967013"/>
          </a:xfrm>
          <a:prstGeom prst="roundRect">
            <a:avLst/>
          </a:prstGeom>
          <a:solidFill>
            <a:schemeClr val="bg1"/>
          </a:solidFill>
          <a:ln w="31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9Slide03 SVN-PF Din Text Pro C" panose="02000506020000020004" pitchFamily="2" charset="0"/>
                <a:cs typeface="Arial" panose="020B0604020202020204" pitchFamily="34" charset="0"/>
              </a:rPr>
              <a:t>Làm</a:t>
            </a:r>
            <a:r>
              <a:rPr lang="en-US" sz="3200" dirty="0">
                <a:solidFill>
                  <a:schemeClr val="tx1"/>
                </a:solidFill>
                <a:latin typeface="#9Slide03 SVN-PF Din Text Pro C" panose="02000506020000020004" pitchFamily="2" charset="0"/>
                <a:cs typeface="Arial" panose="020B0604020202020204" pitchFamily="34" charset="0"/>
              </a:rPr>
              <a:t> </a:t>
            </a:r>
            <a:r>
              <a:rPr lang="en-US" sz="3200" dirty="0" err="1">
                <a:solidFill>
                  <a:schemeClr val="tx1"/>
                </a:solidFill>
                <a:latin typeface="#9Slide03 SVN-PF Din Text Pro C" panose="02000506020000020004" pitchFamily="2" charset="0"/>
                <a:cs typeface="Arial" panose="020B0604020202020204" pitchFamily="34" charset="0"/>
              </a:rPr>
              <a:t>việc</a:t>
            </a:r>
            <a:r>
              <a:rPr lang="en-US" sz="3200" dirty="0">
                <a:solidFill>
                  <a:schemeClr val="tx1"/>
                </a:solidFill>
                <a:latin typeface="#9Slide03 SVN-PF Din Text Pro C" panose="02000506020000020004" pitchFamily="2" charset="0"/>
                <a:cs typeface="Arial" panose="020B0604020202020204" pitchFamily="34" charset="0"/>
              </a:rPr>
              <a:t> </a:t>
            </a:r>
            <a:r>
              <a:rPr lang="en-US" sz="3200" dirty="0" err="1">
                <a:solidFill>
                  <a:schemeClr val="tx1"/>
                </a:solidFill>
                <a:latin typeface="#9Slide03 SVN-PF Din Text Pro C" panose="02000506020000020004" pitchFamily="2" charset="0"/>
                <a:cs typeface="Arial" panose="020B0604020202020204" pitchFamily="34" charset="0"/>
              </a:rPr>
              <a:t>cá</a:t>
            </a:r>
            <a:r>
              <a:rPr lang="en-US" sz="3200" dirty="0">
                <a:solidFill>
                  <a:schemeClr val="tx1"/>
                </a:solidFill>
                <a:latin typeface="#9Slide03 SVN-PF Din Text Pro C" panose="02000506020000020004" pitchFamily="2" charset="0"/>
                <a:cs typeface="Arial" panose="020B0604020202020204" pitchFamily="34" charset="0"/>
              </a:rPr>
              <a:t> </a:t>
            </a:r>
            <a:r>
              <a:rPr lang="en-US" sz="3200" dirty="0" err="1">
                <a:solidFill>
                  <a:schemeClr val="tx1"/>
                </a:solidFill>
                <a:latin typeface="#9Slide03 SVN-PF Din Text Pro C" panose="02000506020000020004" pitchFamily="2" charset="0"/>
                <a:cs typeface="Arial" panose="020B0604020202020204" pitchFamily="34" charset="0"/>
              </a:rPr>
              <a:t>nhân</a:t>
            </a:r>
            <a:endParaRPr lang="en-US" sz="3200" dirty="0">
              <a:solidFill>
                <a:schemeClr val="tx1"/>
              </a:solidFill>
              <a:latin typeface="#9Slide03 SVN-PF Din Text Pro C" panose="02000506020000020004" pitchFamily="2" charset="0"/>
              <a:cs typeface="Arial" panose="020B0604020202020204" pitchFamily="34" charset="0"/>
            </a:endParaRPr>
          </a:p>
        </p:txBody>
      </p:sp>
      <p:sp>
        <p:nvSpPr>
          <p:cNvPr id="15" name="Rectangle: Rounded Corners 7">
            <a:extLst>
              <a:ext uri="{FF2B5EF4-FFF2-40B4-BE49-F238E27FC236}">
                <a16:creationId xmlns:a16="http://schemas.microsoft.com/office/drawing/2014/main" id="{5672019B-211F-4FA5-B365-B7944F4518A0}"/>
              </a:ext>
            </a:extLst>
          </p:cNvPr>
          <p:cNvSpPr/>
          <p:nvPr/>
        </p:nvSpPr>
        <p:spPr>
          <a:xfrm>
            <a:off x="9070455" y="1443718"/>
            <a:ext cx="2984115" cy="980465"/>
          </a:xfrm>
          <a:prstGeom prst="roundRect">
            <a:avLst/>
          </a:prstGeom>
          <a:solidFill>
            <a:schemeClr val="bg1"/>
          </a:solidFill>
          <a:ln w="31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9Slide03 SVN-PF Din Text Pro C" panose="02000506020000020004" pitchFamily="2" charset="0"/>
                <a:cs typeface="Arial" panose="020B0604020202020204" pitchFamily="34" charset="0"/>
              </a:rPr>
              <a:t>Ghi</a:t>
            </a:r>
            <a:r>
              <a:rPr lang="en-US" sz="3200" dirty="0">
                <a:solidFill>
                  <a:schemeClr val="tx1"/>
                </a:solidFill>
                <a:latin typeface="#9Slide03 SVN-PF Din Text Pro C" panose="02000506020000020004" pitchFamily="2" charset="0"/>
                <a:cs typeface="Arial" panose="020B0604020202020204" pitchFamily="34" charset="0"/>
              </a:rPr>
              <a:t> </a:t>
            </a:r>
            <a:r>
              <a:rPr lang="en-US" sz="3200" dirty="0" err="1">
                <a:solidFill>
                  <a:schemeClr val="tx1"/>
                </a:solidFill>
                <a:latin typeface="#9Slide03 SVN-PF Din Text Pro C" panose="02000506020000020004" pitchFamily="2" charset="0"/>
                <a:cs typeface="Arial" panose="020B0604020202020204" pitchFamily="34" charset="0"/>
              </a:rPr>
              <a:t>đáp</a:t>
            </a:r>
            <a:r>
              <a:rPr lang="en-US" sz="3200" dirty="0">
                <a:solidFill>
                  <a:schemeClr val="tx1"/>
                </a:solidFill>
                <a:latin typeface="#9Slide03 SVN-PF Din Text Pro C" panose="02000506020000020004" pitchFamily="2" charset="0"/>
                <a:cs typeface="Arial" panose="020B0604020202020204" pitchFamily="34" charset="0"/>
              </a:rPr>
              <a:t> </a:t>
            </a:r>
            <a:r>
              <a:rPr lang="en-US" sz="3200" dirty="0" err="1">
                <a:solidFill>
                  <a:schemeClr val="tx1"/>
                </a:solidFill>
                <a:latin typeface="#9Slide03 SVN-PF Din Text Pro C" panose="02000506020000020004" pitchFamily="2" charset="0"/>
                <a:cs typeface="Arial" panose="020B0604020202020204" pitchFamily="34" charset="0"/>
              </a:rPr>
              <a:t>án</a:t>
            </a:r>
            <a:r>
              <a:rPr lang="en-US" sz="3200" dirty="0">
                <a:solidFill>
                  <a:schemeClr val="tx1"/>
                </a:solidFill>
                <a:latin typeface="#9Slide03 SVN-PF Din Text Pro C" panose="02000506020000020004" pitchFamily="2" charset="0"/>
                <a:cs typeface="Arial" panose="020B0604020202020204" pitchFamily="34" charset="0"/>
              </a:rPr>
              <a:t> </a:t>
            </a:r>
            <a:r>
              <a:rPr lang="en-US" sz="3200" dirty="0" err="1">
                <a:solidFill>
                  <a:schemeClr val="tx1"/>
                </a:solidFill>
                <a:latin typeface="#9Slide03 SVN-PF Din Text Pro C" panose="02000506020000020004" pitchFamily="2" charset="0"/>
                <a:cs typeface="Arial" panose="020B0604020202020204" pitchFamily="34" charset="0"/>
              </a:rPr>
              <a:t>vào</a:t>
            </a:r>
            <a:r>
              <a:rPr lang="en-US" sz="3200" dirty="0">
                <a:solidFill>
                  <a:schemeClr val="tx1"/>
                </a:solidFill>
                <a:latin typeface="#9Slide03 SVN-PF Din Text Pro C" panose="02000506020000020004" pitchFamily="2" charset="0"/>
                <a:cs typeface="Arial" panose="020B0604020202020204" pitchFamily="34" charset="0"/>
              </a:rPr>
              <a:t> Ô Chat </a:t>
            </a:r>
            <a:r>
              <a:rPr lang="en-US" sz="3200" dirty="0" err="1">
                <a:solidFill>
                  <a:schemeClr val="tx1"/>
                </a:solidFill>
                <a:latin typeface="#9Slide03 SVN-PF Din Text Pro C" panose="02000506020000020004" pitchFamily="2" charset="0"/>
                <a:cs typeface="Arial" panose="020B0604020202020204" pitchFamily="34" charset="0"/>
              </a:rPr>
              <a:t>hoặc</a:t>
            </a:r>
            <a:r>
              <a:rPr lang="en-US" sz="3200" dirty="0">
                <a:solidFill>
                  <a:schemeClr val="tx1"/>
                </a:solidFill>
                <a:latin typeface="#9Slide03 SVN-PF Din Text Pro C" panose="02000506020000020004" pitchFamily="2" charset="0"/>
                <a:cs typeface="Arial" panose="020B0604020202020204" pitchFamily="34" charset="0"/>
              </a:rPr>
              <a:t> </a:t>
            </a:r>
            <a:r>
              <a:rPr lang="en-US" sz="3200" dirty="0" err="1">
                <a:solidFill>
                  <a:schemeClr val="tx1"/>
                </a:solidFill>
                <a:latin typeface="#9Slide03 SVN-PF Din Text Pro C" panose="02000506020000020004" pitchFamily="2" charset="0"/>
                <a:cs typeface="Arial" panose="020B0604020202020204" pitchFamily="34" charset="0"/>
              </a:rPr>
              <a:t>giơ</a:t>
            </a:r>
            <a:r>
              <a:rPr lang="en-US" sz="3200" dirty="0">
                <a:solidFill>
                  <a:schemeClr val="tx1"/>
                </a:solidFill>
                <a:latin typeface="#9Slide03 SVN-PF Din Text Pro C" panose="02000506020000020004" pitchFamily="2" charset="0"/>
                <a:cs typeface="Arial" panose="020B0604020202020204" pitchFamily="34" charset="0"/>
              </a:rPr>
              <a:t> </a:t>
            </a:r>
            <a:r>
              <a:rPr lang="en-US" sz="3200" dirty="0" err="1">
                <a:solidFill>
                  <a:schemeClr val="tx1"/>
                </a:solidFill>
                <a:latin typeface="#9Slide03 SVN-PF Din Text Pro C" panose="02000506020000020004" pitchFamily="2" charset="0"/>
                <a:cs typeface="Arial" panose="020B0604020202020204" pitchFamily="34" charset="0"/>
              </a:rPr>
              <a:t>tay</a:t>
            </a:r>
            <a:r>
              <a:rPr lang="en-US" sz="3200" dirty="0">
                <a:solidFill>
                  <a:schemeClr val="tx1"/>
                </a:solidFill>
                <a:latin typeface="#9Slide03 SVN-PF Din Text Pro C" panose="02000506020000020004" pitchFamily="2" charset="0"/>
                <a:cs typeface="Arial" panose="020B0604020202020204" pitchFamily="34" charset="0"/>
              </a:rPr>
              <a:t> </a:t>
            </a:r>
            <a:r>
              <a:rPr lang="en-US" sz="3200" dirty="0" err="1">
                <a:solidFill>
                  <a:schemeClr val="tx1"/>
                </a:solidFill>
                <a:latin typeface="#9Slide03 SVN-PF Din Text Pro C" panose="02000506020000020004" pitchFamily="2" charset="0"/>
                <a:cs typeface="Arial" panose="020B0604020202020204" pitchFamily="34" charset="0"/>
              </a:rPr>
              <a:t>trả</a:t>
            </a:r>
            <a:r>
              <a:rPr lang="en-US" sz="3200" dirty="0">
                <a:solidFill>
                  <a:schemeClr val="tx1"/>
                </a:solidFill>
                <a:latin typeface="#9Slide03 SVN-PF Din Text Pro C" panose="02000506020000020004" pitchFamily="2" charset="0"/>
                <a:cs typeface="Arial" panose="020B0604020202020204" pitchFamily="34" charset="0"/>
              </a:rPr>
              <a:t> </a:t>
            </a:r>
            <a:r>
              <a:rPr lang="en-US" sz="3200" dirty="0" err="1">
                <a:solidFill>
                  <a:schemeClr val="tx1"/>
                </a:solidFill>
                <a:latin typeface="#9Slide03 SVN-PF Din Text Pro C" panose="02000506020000020004" pitchFamily="2" charset="0"/>
                <a:cs typeface="Arial" panose="020B0604020202020204" pitchFamily="34" charset="0"/>
              </a:rPr>
              <a:t>lời</a:t>
            </a:r>
            <a:r>
              <a:rPr lang="en-US" sz="3200" dirty="0">
                <a:solidFill>
                  <a:schemeClr val="tx1"/>
                </a:solidFill>
                <a:latin typeface="#9Slide03 SVN-PF Din Text Pro C" panose="02000506020000020004" pitchFamily="2" charset="0"/>
                <a:cs typeface="Arial" panose="020B0604020202020204" pitchFamily="34" charset="0"/>
              </a:rPr>
              <a:t> </a:t>
            </a:r>
            <a:endParaRPr lang="en-US" sz="3200" dirty="0">
              <a:solidFill>
                <a:srgbClr val="0070C0"/>
              </a:solidFill>
              <a:latin typeface="#9Slide03 SVN-PF Din Text Pro C" panose="02000506020000020004" pitchFamily="2" charset="0"/>
              <a:cs typeface="Arial" panose="020B0604020202020204" pitchFamily="34" charset="0"/>
            </a:endParaRPr>
          </a:p>
        </p:txBody>
      </p:sp>
      <p:pic>
        <p:nvPicPr>
          <p:cNvPr id="16" name="Picture 2" descr="Service PNG Free Image | PNG All">
            <a:extLst>
              <a:ext uri="{FF2B5EF4-FFF2-40B4-BE49-F238E27FC236}">
                <a16:creationId xmlns:a16="http://schemas.microsoft.com/office/drawing/2014/main" id="{75751F14-350F-4F56-A236-7E435CEA26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9407" y="2441038"/>
            <a:ext cx="1426209" cy="14394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7">
            <a:extLst>
              <a:ext uri="{FF2B5EF4-FFF2-40B4-BE49-F238E27FC236}">
                <a16:creationId xmlns:a16="http://schemas.microsoft.com/office/drawing/2014/main" id="{058EBE2F-7D26-4D0D-9CC7-98A03F88797A}"/>
              </a:ext>
            </a:extLst>
          </p:cNvPr>
          <p:cNvSpPr/>
          <p:nvPr/>
        </p:nvSpPr>
        <p:spPr>
          <a:xfrm>
            <a:off x="2251131" y="1446811"/>
            <a:ext cx="2054051" cy="980465"/>
          </a:xfrm>
          <a:prstGeom prst="roundRect">
            <a:avLst/>
          </a:prstGeom>
          <a:solidFill>
            <a:schemeClr val="bg1"/>
          </a:solidFill>
          <a:ln w="31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9Slide03 SVN-PF Din Text Pro C" panose="02000506020000020004" pitchFamily="2" charset="0"/>
                <a:cs typeface="Arial" panose="020B0604020202020204" pitchFamily="34" charset="0"/>
              </a:rPr>
              <a:t>Có</a:t>
            </a:r>
            <a:r>
              <a:rPr lang="en-US" sz="3200" dirty="0">
                <a:solidFill>
                  <a:schemeClr val="tx1"/>
                </a:solidFill>
                <a:latin typeface="#9Slide03 SVN-PF Din Text Pro C" panose="02000506020000020004" pitchFamily="2" charset="0"/>
                <a:cs typeface="Arial" panose="020B0604020202020204" pitchFamily="34" charset="0"/>
              </a:rPr>
              <a:t> 10 </a:t>
            </a:r>
            <a:r>
              <a:rPr lang="en-US" sz="3200" dirty="0" err="1">
                <a:solidFill>
                  <a:schemeClr val="tx1"/>
                </a:solidFill>
                <a:latin typeface="#9Slide03 SVN-PF Din Text Pro C" panose="02000506020000020004" pitchFamily="2" charset="0"/>
                <a:cs typeface="Arial" panose="020B0604020202020204" pitchFamily="34" charset="0"/>
              </a:rPr>
              <a:t>câu</a:t>
            </a:r>
            <a:r>
              <a:rPr lang="en-US" sz="3200" dirty="0">
                <a:solidFill>
                  <a:schemeClr val="tx1"/>
                </a:solidFill>
                <a:latin typeface="#9Slide03 SVN-PF Din Text Pro C" panose="02000506020000020004" pitchFamily="2" charset="0"/>
                <a:cs typeface="Arial" panose="020B0604020202020204" pitchFamily="34" charset="0"/>
              </a:rPr>
              <a:t> </a:t>
            </a:r>
            <a:r>
              <a:rPr lang="en-US" sz="3200" dirty="0" err="1">
                <a:solidFill>
                  <a:schemeClr val="tx1"/>
                </a:solidFill>
                <a:latin typeface="#9Slide03 SVN-PF Din Text Pro C" panose="02000506020000020004" pitchFamily="2" charset="0"/>
                <a:cs typeface="Arial" panose="020B0604020202020204" pitchFamily="34" charset="0"/>
              </a:rPr>
              <a:t>hỏi</a:t>
            </a:r>
            <a:r>
              <a:rPr lang="en-US" sz="3200" dirty="0">
                <a:solidFill>
                  <a:schemeClr val="tx1"/>
                </a:solidFill>
                <a:latin typeface="#9Slide03 SVN-PF Din Text Pro C" panose="02000506020000020004" pitchFamily="2" charset="0"/>
                <a:cs typeface="Arial" panose="020B0604020202020204" pitchFamily="34" charset="0"/>
              </a:rPr>
              <a:t> </a:t>
            </a:r>
            <a:r>
              <a:rPr lang="en-US" sz="3200" dirty="0" err="1">
                <a:solidFill>
                  <a:schemeClr val="tx1"/>
                </a:solidFill>
                <a:latin typeface="#9Slide03 SVN-PF Din Text Pro C" panose="02000506020000020004" pitchFamily="2" charset="0"/>
                <a:cs typeface="Arial" panose="020B0604020202020204" pitchFamily="34" charset="0"/>
              </a:rPr>
              <a:t>ngắn</a:t>
            </a:r>
            <a:r>
              <a:rPr lang="en-US" sz="3200" dirty="0">
                <a:solidFill>
                  <a:schemeClr val="tx1"/>
                </a:solidFill>
                <a:latin typeface="#9Slide03 SVN-PF Din Text Pro C" panose="02000506020000020004" pitchFamily="2" charset="0"/>
                <a:cs typeface="Arial" panose="020B0604020202020204" pitchFamily="34" charset="0"/>
              </a:rPr>
              <a:t>. </a:t>
            </a:r>
            <a:r>
              <a:rPr lang="en-US" sz="3200" dirty="0" err="1">
                <a:solidFill>
                  <a:schemeClr val="tx1"/>
                </a:solidFill>
                <a:latin typeface="#9Slide03 SVN-PF Din Text Pro C" panose="02000506020000020004" pitchFamily="2" charset="0"/>
                <a:cs typeface="Arial" panose="020B0604020202020204" pitchFamily="34" charset="0"/>
              </a:rPr>
              <a:t>Đọc</a:t>
            </a:r>
            <a:r>
              <a:rPr lang="en-US" sz="3200" dirty="0">
                <a:solidFill>
                  <a:schemeClr val="tx1"/>
                </a:solidFill>
                <a:latin typeface="#9Slide03 SVN-PF Din Text Pro C" panose="02000506020000020004" pitchFamily="2" charset="0"/>
                <a:cs typeface="Arial" panose="020B0604020202020204" pitchFamily="34" charset="0"/>
              </a:rPr>
              <a:t> </a:t>
            </a:r>
            <a:r>
              <a:rPr lang="en-US" sz="3200" dirty="0" err="1">
                <a:solidFill>
                  <a:schemeClr val="tx1"/>
                </a:solidFill>
                <a:latin typeface="#9Slide03 SVN-PF Din Text Pro C" panose="02000506020000020004" pitchFamily="2" charset="0"/>
                <a:cs typeface="Arial" panose="020B0604020202020204" pitchFamily="34" charset="0"/>
              </a:rPr>
              <a:t>kĩ</a:t>
            </a:r>
            <a:r>
              <a:rPr lang="en-US" sz="3200" dirty="0">
                <a:solidFill>
                  <a:schemeClr val="tx1"/>
                </a:solidFill>
                <a:latin typeface="#9Slide03 SVN-PF Din Text Pro C" panose="02000506020000020004" pitchFamily="2" charset="0"/>
                <a:cs typeface="Arial" panose="020B0604020202020204" pitchFamily="34" charset="0"/>
              </a:rPr>
              <a:t>.</a:t>
            </a:r>
            <a:endParaRPr lang="en-US" sz="3200" dirty="0">
              <a:solidFill>
                <a:srgbClr val="0070C0"/>
              </a:solidFill>
              <a:latin typeface="#9Slide03 SVN-PF Din Text Pro C" panose="02000506020000020004" pitchFamily="2" charset="0"/>
              <a:cs typeface="Arial" panose="020B0604020202020204" pitchFamily="34" charset="0"/>
            </a:endParaRPr>
          </a:p>
        </p:txBody>
      </p:sp>
      <p:cxnSp>
        <p:nvCxnSpPr>
          <p:cNvPr id="20" name="Straight Connector 19">
            <a:extLst>
              <a:ext uri="{FF2B5EF4-FFF2-40B4-BE49-F238E27FC236}">
                <a16:creationId xmlns:a16="http://schemas.microsoft.com/office/drawing/2014/main" id="{7428C444-04E3-4E2E-9C8A-C0E0915386BB}"/>
              </a:ext>
            </a:extLst>
          </p:cNvPr>
          <p:cNvCxnSpPr>
            <a:cxnSpLocks/>
          </p:cNvCxnSpPr>
          <p:nvPr/>
        </p:nvCxnSpPr>
        <p:spPr>
          <a:xfrm>
            <a:off x="0" y="1265304"/>
            <a:ext cx="12192000" cy="0"/>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43D4D2-9D3D-4596-8D08-3EA442FF2D6B}"/>
              </a:ext>
            </a:extLst>
          </p:cNvPr>
          <p:cNvGrpSpPr/>
          <p:nvPr/>
        </p:nvGrpSpPr>
        <p:grpSpPr>
          <a:xfrm>
            <a:off x="2289081" y="-11858"/>
            <a:ext cx="8564820" cy="1260458"/>
            <a:chOff x="647782" y="-12180"/>
            <a:chExt cx="8564820" cy="1260458"/>
          </a:xfrm>
        </p:grpSpPr>
        <p:sp>
          <p:nvSpPr>
            <p:cNvPr id="21" name="Rectangle 20">
              <a:extLst>
                <a:ext uri="{FF2B5EF4-FFF2-40B4-BE49-F238E27FC236}">
                  <a16:creationId xmlns:a16="http://schemas.microsoft.com/office/drawing/2014/main" id="{91A34CA9-4CC1-4DC0-AC69-0B51A5909314}"/>
                </a:ext>
              </a:extLst>
            </p:cNvPr>
            <p:cNvSpPr/>
            <p:nvPr/>
          </p:nvSpPr>
          <p:spPr>
            <a:xfrm>
              <a:off x="1059530" y="63198"/>
              <a:ext cx="8153072" cy="1015663"/>
            </a:xfrm>
            <a:prstGeom prst="rect">
              <a:avLst/>
            </a:prstGeom>
            <a:noFill/>
          </p:spPr>
          <p:txBody>
            <a:bodyPr wrap="square" lIns="91440" tIns="45720" rIns="91440" bIns="45720">
              <a:spAutoFit/>
            </a:bodyPr>
            <a:lstStyle/>
            <a:p>
              <a:pPr algn="ctr"/>
              <a:r>
                <a:rPr lang="en-US" sz="6000" b="1" dirty="0" err="1">
                  <a:ln w="9525">
                    <a:solidFill>
                      <a:schemeClr val="bg1"/>
                    </a:solidFill>
                    <a:prstDash val="solid"/>
                  </a:ln>
                  <a:solidFill>
                    <a:srgbClr val="4B4C9D"/>
                  </a:solidFill>
                  <a:effectLst>
                    <a:outerShdw blurRad="12700" dist="38100" dir="2700000" algn="tl" rotWithShape="0">
                      <a:schemeClr val="bg1">
                        <a:lumMod val="50000"/>
                      </a:schemeClr>
                    </a:outerShdw>
                  </a:effectLst>
                  <a:latin typeface="#9Slide03 SVN-PF Din Text Pro C" panose="02000506020000020004" pitchFamily="2" charset="0"/>
                </a:rPr>
                <a:t>Trò</a:t>
              </a:r>
              <a:r>
                <a:rPr lang="en-US" sz="6000" b="1" dirty="0">
                  <a:ln w="9525">
                    <a:solidFill>
                      <a:schemeClr val="bg1"/>
                    </a:solidFill>
                    <a:prstDash val="solid"/>
                  </a:ln>
                  <a:solidFill>
                    <a:srgbClr val="4B4C9D"/>
                  </a:solidFill>
                  <a:effectLst>
                    <a:outerShdw blurRad="12700" dist="38100" dir="2700000" algn="tl" rotWithShape="0">
                      <a:schemeClr val="bg1">
                        <a:lumMod val="50000"/>
                      </a:schemeClr>
                    </a:outerShdw>
                  </a:effectLst>
                  <a:latin typeface="#9Slide03 SVN-PF Din Text Pro C" panose="02000506020000020004" pitchFamily="2" charset="0"/>
                </a:rPr>
                <a:t> </a:t>
              </a:r>
              <a:r>
                <a:rPr lang="en-US" sz="6000" b="1" dirty="0" err="1">
                  <a:ln w="9525">
                    <a:solidFill>
                      <a:schemeClr val="bg1"/>
                    </a:solidFill>
                    <a:prstDash val="solid"/>
                  </a:ln>
                  <a:solidFill>
                    <a:srgbClr val="4B4C9D"/>
                  </a:solidFill>
                  <a:effectLst>
                    <a:outerShdw blurRad="12700" dist="38100" dir="2700000" algn="tl" rotWithShape="0">
                      <a:schemeClr val="bg1">
                        <a:lumMod val="50000"/>
                      </a:schemeClr>
                    </a:outerShdw>
                  </a:effectLst>
                  <a:latin typeface="#9Slide03 SVN-PF Din Text Pro C" panose="02000506020000020004" pitchFamily="2" charset="0"/>
                </a:rPr>
                <a:t>chơi</a:t>
              </a:r>
              <a:r>
                <a:rPr lang="en-US" sz="6000" b="1" dirty="0">
                  <a:ln w="9525">
                    <a:solidFill>
                      <a:schemeClr val="bg1"/>
                    </a:solidFill>
                    <a:prstDash val="solid"/>
                  </a:ln>
                  <a:solidFill>
                    <a:srgbClr val="4B4C9D"/>
                  </a:solidFill>
                  <a:effectLst>
                    <a:outerShdw blurRad="12700" dist="38100" dir="2700000" algn="tl" rotWithShape="0">
                      <a:schemeClr val="bg1">
                        <a:lumMod val="50000"/>
                      </a:schemeClr>
                    </a:outerShdw>
                  </a:effectLst>
                  <a:latin typeface="#9Slide03 SVN-PF Din Text Pro C" panose="02000506020000020004" pitchFamily="2" charset="0"/>
                </a:rPr>
                <a:t>: NHÀ ĐỊA LÍ TÀI BA</a:t>
              </a:r>
              <a:endParaRPr lang="en-US" sz="6600" b="1" cap="none" spc="0" dirty="0">
                <a:ln w="9525">
                  <a:solidFill>
                    <a:schemeClr val="bg1"/>
                  </a:solidFill>
                  <a:prstDash val="solid"/>
                </a:ln>
                <a:solidFill>
                  <a:srgbClr val="4B4C9D"/>
                </a:solidFill>
                <a:effectLst>
                  <a:outerShdw blurRad="12700" dist="38100" dir="2700000" algn="tl" rotWithShape="0">
                    <a:schemeClr val="bg1">
                      <a:lumMod val="50000"/>
                    </a:schemeClr>
                  </a:outerShdw>
                </a:effectLst>
                <a:latin typeface="#9Slide03 SVN-PF Din Text Pro C" panose="02000506020000020004" pitchFamily="2" charset="0"/>
              </a:endParaRPr>
            </a:p>
          </p:txBody>
        </p:sp>
        <p:pic>
          <p:nvPicPr>
            <p:cNvPr id="22" name="Picture 2" descr="Game-pad Gaming icon stock vector. Illustration of fight - 184134342">
              <a:extLst>
                <a:ext uri="{FF2B5EF4-FFF2-40B4-BE49-F238E27FC236}">
                  <a16:creationId xmlns:a16="http://schemas.microsoft.com/office/drawing/2014/main" id="{182395C2-0934-45D4-8C60-FF52D4DDD379}"/>
                </a:ext>
              </a:extLst>
            </p:cNvPr>
            <p:cNvPicPr>
              <a:picLocks noChangeAspect="1" noChangeArrowheads="1"/>
            </p:cNvPicPr>
            <p:nvPr/>
          </p:nvPicPr>
          <p:blipFill>
            <a:blip r:embed="rId6" cstate="hqprint">
              <a:extLst>
                <a:ext uri="{BEBA8EAE-BF5A-486C-A8C5-ECC9F3942E4B}">
                  <a14:imgProps xmlns:a14="http://schemas.microsoft.com/office/drawing/2010/main">
                    <a14:imgLayer r:embed="rId7">
                      <a14:imgEffect>
                        <a14:backgroundRemoval t="1953" b="91716" l="3875" r="98750">
                          <a14:foregroundMark x1="45688" y1="91775" x2="45688" y2="91775"/>
                          <a14:foregroundMark x1="93250" y1="50237" x2="93250" y2="50237"/>
                          <a14:foregroundMark x1="63500" y1="5976" x2="63500" y2="5976"/>
                          <a14:foregroundMark x1="51000" y1="1953" x2="51000" y2="1953"/>
                          <a14:foregroundMark x1="5500" y1="37870" x2="3875" y2="39586"/>
                          <a14:foregroundMark x1="4500" y1="56036" x2="4500" y2="56036"/>
                          <a14:foregroundMark x1="98750" y1="48876" x2="98750" y2="48876"/>
                          <a14:foregroundMark x1="90438" y1="59704" x2="88563" y2="57751"/>
                          <a14:foregroundMark x1="70188" y1="50059" x2="69000" y2="49882"/>
                          <a14:foregroundMark x1="45125" y1="49053" x2="36750" y2="50414"/>
                          <a14:foregroundMark x1="36750" y1="50414" x2="36750" y2="50414"/>
                          <a14:foregroundMark x1="22250" y1="50414" x2="20625" y2="50828"/>
                          <a14:foregroundMark x1="14063" y1="58935" x2="15937" y2="60888"/>
                          <a14:foregroundMark x1="23438" y1="64734" x2="29000" y2="65503"/>
                          <a14:foregroundMark x1="34875" y1="66095" x2="38188" y2="64911"/>
                          <a14:foregroundMark x1="39375" y1="64320" x2="40813" y2="63787"/>
                          <a14:foregroundMark x1="52438" y1="60296" x2="55937" y2="60296"/>
                          <a14:foregroundMark x1="72875" y1="62426" x2="72875" y2="62426"/>
                          <a14:foregroundMark x1="81438" y1="54083" x2="81438" y2="53550"/>
                          <a14:foregroundMark x1="80438" y1="49882" x2="78750" y2="48876"/>
                          <a14:foregroundMark x1="77125" y1="48107" x2="71625" y2="46982"/>
                          <a14:foregroundMark x1="63250" y1="45385" x2="59375" y2="45385"/>
                          <a14:foregroundMark x1="57125" y1="45385" x2="47125" y2="46213"/>
                          <a14:foregroundMark x1="47125" y1="46213" x2="47125" y2="46213"/>
                          <a14:foregroundMark x1="45125" y1="46213" x2="40000" y2="46568"/>
                          <a14:foregroundMark x1="38188" y1="45976" x2="35688" y2="45976"/>
                          <a14:foregroundMark x1="34688" y1="44438" x2="34688" y2="44438"/>
                          <a14:foregroundMark x1="60813" y1="45621" x2="60813" y2="45621"/>
                          <a14:foregroundMark x1="72438" y1="45799" x2="72438" y2="45799"/>
                          <a14:foregroundMark x1="78375" y1="48698" x2="78375" y2="48698"/>
                          <a14:foregroundMark x1="83063" y1="54675" x2="83063" y2="54675"/>
                          <a14:foregroundMark x1="71625" y1="65325" x2="71625" y2="65325"/>
                          <a14:foregroundMark x1="83688" y1="68817" x2="82688" y2="63787"/>
                          <a14:foregroundMark x1="85313" y1="55858" x2="85125" y2="54852"/>
                          <a14:foregroundMark x1="81625" y1="48876" x2="77750" y2="46391"/>
                          <a14:foregroundMark x1="76313" y1="45385" x2="73063" y2="45385"/>
                          <a14:foregroundMark x1="66563" y1="44852" x2="64875" y2="45030"/>
                          <a14:foregroundMark x1="64063" y1="45030" x2="62063" y2="45207"/>
                          <a14:foregroundMark x1="61438" y1="45207" x2="61438" y2="45207"/>
                          <a14:foregroundMark x1="27375" y1="45030" x2="25938" y2="45207"/>
                          <a14:foregroundMark x1="17313" y1="45621" x2="17313" y2="45621"/>
                          <a14:foregroundMark x1="14688" y1="48284" x2="14688" y2="48284"/>
                          <a14:foregroundMark x1="13875" y1="48876" x2="13875" y2="48876"/>
                          <a14:foregroundMark x1="82438" y1="59112" x2="82438" y2="59112"/>
                          <a14:foregroundMark x1="75500" y1="67811" x2="75500" y2="67811"/>
                          <a14:foregroundMark x1="75500" y1="67811" x2="75500" y2="67811"/>
                          <a14:foregroundMark x1="70625" y1="62781" x2="70000" y2="62426"/>
                          <a14:foregroundMark x1="67563" y1="59882" x2="67563" y2="59882"/>
                          <a14:foregroundMark x1="67125" y1="59527" x2="67125" y2="59527"/>
                          <a14:foregroundMark x1="84500" y1="56982" x2="84688" y2="57751"/>
                          <a14:foregroundMark x1="84500" y1="60651" x2="84500" y2="60651"/>
                          <a14:foregroundMark x1="73875" y1="50059" x2="73875" y2="50059"/>
                          <a14:foregroundMark x1="76750" y1="53728" x2="76750" y2="53728"/>
                          <a14:foregroundMark x1="71000" y1="60296" x2="71000" y2="60296"/>
                          <a14:foregroundMark x1="75500" y1="67811" x2="75500" y2="67811"/>
                          <a14:foregroundMark x1="75500" y1="67811" x2="75500" y2="67811"/>
                          <a14:foregroundMark x1="84313" y1="63550" x2="84313" y2="63550"/>
                          <a14:foregroundMark x1="85938" y1="63018" x2="85938" y2="63018"/>
                          <a14:foregroundMark x1="77375" y1="67219" x2="76125" y2="66864"/>
                          <a14:foregroundMark x1="74875" y1="65325" x2="71813" y2="63550"/>
                          <a14:foregroundMark x1="65313" y1="59112" x2="64875" y2="58580"/>
                        </a14:backgroundRemoval>
                      </a14:imgEffect>
                    </a14:imgLayer>
                  </a14:imgProps>
                </a:ext>
                <a:ext uri="{28A0092B-C50C-407E-A947-70E740481C1C}">
                  <a14:useLocalDpi xmlns:a14="http://schemas.microsoft.com/office/drawing/2010/main" val="0"/>
                </a:ext>
              </a:extLst>
            </a:blip>
            <a:srcRect/>
            <a:stretch>
              <a:fillRect/>
            </a:stretch>
          </p:blipFill>
          <p:spPr bwMode="auto">
            <a:xfrm>
              <a:off x="647782" y="-12180"/>
              <a:ext cx="1193350" cy="1260458"/>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Rectangle: Rounded Corners 7">
            <a:extLst>
              <a:ext uri="{FF2B5EF4-FFF2-40B4-BE49-F238E27FC236}">
                <a16:creationId xmlns:a16="http://schemas.microsoft.com/office/drawing/2014/main" id="{1FFEAF17-76EC-4B87-BE2F-243870851D8A}"/>
              </a:ext>
            </a:extLst>
          </p:cNvPr>
          <p:cNvSpPr/>
          <p:nvPr/>
        </p:nvSpPr>
        <p:spPr>
          <a:xfrm>
            <a:off x="4549121" y="1416574"/>
            <a:ext cx="2187715" cy="980465"/>
          </a:xfrm>
          <a:prstGeom prst="roundRect">
            <a:avLst/>
          </a:prstGeom>
          <a:solidFill>
            <a:schemeClr val="bg1"/>
          </a:solidFill>
          <a:ln w="31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9Slide03 SVN-PF Din Text Pro C" panose="02000506020000020004" pitchFamily="2" charset="0"/>
                <a:cs typeface="Arial" panose="020B0604020202020204" pitchFamily="34" charset="0"/>
              </a:rPr>
              <a:t>Chuẩn</a:t>
            </a:r>
            <a:r>
              <a:rPr lang="en-US" sz="3200" dirty="0">
                <a:solidFill>
                  <a:schemeClr val="tx1"/>
                </a:solidFill>
                <a:latin typeface="#9Slide03 SVN-PF Din Text Pro C" panose="02000506020000020004" pitchFamily="2" charset="0"/>
                <a:cs typeface="Arial" panose="020B0604020202020204" pitchFamily="34" charset="0"/>
              </a:rPr>
              <a:t> </a:t>
            </a:r>
            <a:r>
              <a:rPr lang="en-US" sz="3200" dirty="0" err="1">
                <a:solidFill>
                  <a:schemeClr val="tx1"/>
                </a:solidFill>
                <a:latin typeface="#9Slide03 SVN-PF Din Text Pro C" panose="02000506020000020004" pitchFamily="2" charset="0"/>
                <a:cs typeface="Arial" panose="020B0604020202020204" pitchFamily="34" charset="0"/>
              </a:rPr>
              <a:t>bị</a:t>
            </a:r>
            <a:r>
              <a:rPr lang="en-US" sz="3200" dirty="0">
                <a:solidFill>
                  <a:schemeClr val="tx1"/>
                </a:solidFill>
                <a:latin typeface="#9Slide03 SVN-PF Din Text Pro C" panose="02000506020000020004" pitchFamily="2" charset="0"/>
                <a:cs typeface="Arial" panose="020B0604020202020204" pitchFamily="34" charset="0"/>
              </a:rPr>
              <a:t> </a:t>
            </a:r>
            <a:r>
              <a:rPr lang="en-US" sz="3200" dirty="0" err="1">
                <a:solidFill>
                  <a:schemeClr val="tx1"/>
                </a:solidFill>
                <a:latin typeface="#9Slide03 SVN-PF Din Text Pro C" panose="02000506020000020004" pitchFamily="2" charset="0"/>
                <a:cs typeface="Arial" panose="020B0604020202020204" pitchFamily="34" charset="0"/>
              </a:rPr>
              <a:t>nháp</a:t>
            </a:r>
            <a:r>
              <a:rPr lang="en-US" sz="3200" dirty="0">
                <a:solidFill>
                  <a:schemeClr val="tx1"/>
                </a:solidFill>
                <a:latin typeface="#9Slide03 SVN-PF Din Text Pro C" panose="02000506020000020004" pitchFamily="2" charset="0"/>
                <a:cs typeface="Arial" panose="020B0604020202020204" pitchFamily="34" charset="0"/>
              </a:rPr>
              <a:t>, </a:t>
            </a:r>
            <a:r>
              <a:rPr lang="en-US" sz="3200" dirty="0" err="1">
                <a:solidFill>
                  <a:schemeClr val="tx1"/>
                </a:solidFill>
                <a:latin typeface="#9Slide03 SVN-PF Din Text Pro C" panose="02000506020000020004" pitchFamily="2" charset="0"/>
                <a:cs typeface="Arial" panose="020B0604020202020204" pitchFamily="34" charset="0"/>
              </a:rPr>
              <a:t>bút</a:t>
            </a:r>
            <a:r>
              <a:rPr lang="en-US" sz="3200" dirty="0">
                <a:solidFill>
                  <a:schemeClr val="tx1"/>
                </a:solidFill>
                <a:latin typeface="#9Slide03 SVN-PF Din Text Pro C" panose="02000506020000020004" pitchFamily="2" charset="0"/>
                <a:cs typeface="Arial" panose="020B0604020202020204" pitchFamily="34" charset="0"/>
              </a:rPr>
              <a:t>, </a:t>
            </a:r>
            <a:r>
              <a:rPr lang="en-US" sz="3200" dirty="0" err="1">
                <a:solidFill>
                  <a:schemeClr val="tx1"/>
                </a:solidFill>
                <a:latin typeface="#9Slide03 SVN-PF Din Text Pro C" panose="02000506020000020004" pitchFamily="2" charset="0"/>
                <a:cs typeface="Arial" panose="020B0604020202020204" pitchFamily="34" charset="0"/>
              </a:rPr>
              <a:t>thước</a:t>
            </a:r>
            <a:endParaRPr lang="en-US" sz="3200" dirty="0">
              <a:solidFill>
                <a:srgbClr val="0070C0"/>
              </a:solidFill>
              <a:latin typeface="#9Slide03 SVN-PF Din Text Pro C" panose="02000506020000020004" pitchFamily="2"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7449C9E4-FE8D-4CEA-99AF-8A2AEABB80BD}"/>
              </a:ext>
            </a:extLst>
          </p:cNvPr>
          <p:cNvSpPr/>
          <p:nvPr/>
        </p:nvSpPr>
        <p:spPr>
          <a:xfrm>
            <a:off x="415048" y="4190190"/>
            <a:ext cx="5254232" cy="2449178"/>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7">
            <a:extLst>
              <a:ext uri="{FF2B5EF4-FFF2-40B4-BE49-F238E27FC236}">
                <a16:creationId xmlns:a16="http://schemas.microsoft.com/office/drawing/2014/main" id="{21DF87F3-65F3-4552-98FF-6CD0273366BD}"/>
              </a:ext>
            </a:extLst>
          </p:cNvPr>
          <p:cNvSpPr/>
          <p:nvPr/>
        </p:nvSpPr>
        <p:spPr>
          <a:xfrm>
            <a:off x="480213" y="4190193"/>
            <a:ext cx="2850265" cy="2449179"/>
          </a:xfrm>
          <a:prstGeom prst="roundRect">
            <a:avLst/>
          </a:prstGeom>
          <a:noFill/>
          <a:ln w="3175">
            <a:no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9Slide03 SVN-PF Din Text Pro C" panose="02000506020000020004" pitchFamily="2" charset="0"/>
                <a:cs typeface="Arial" panose="020B0604020202020204" pitchFamily="34" charset="0"/>
              </a:rPr>
              <a:t>Mỗi</a:t>
            </a:r>
            <a:r>
              <a:rPr lang="en-US" sz="3200" dirty="0">
                <a:solidFill>
                  <a:schemeClr val="tx1"/>
                </a:solidFill>
                <a:latin typeface="#9Slide03 SVN-PF Din Text Pro C" panose="02000506020000020004" pitchFamily="2" charset="0"/>
                <a:cs typeface="Arial" panose="020B0604020202020204" pitchFamily="34" charset="0"/>
              </a:rPr>
              <a:t> </a:t>
            </a:r>
            <a:r>
              <a:rPr lang="en-US" sz="3200" dirty="0" err="1">
                <a:solidFill>
                  <a:schemeClr val="tx1"/>
                </a:solidFill>
                <a:latin typeface="#9Slide03 SVN-PF Din Text Pro C" panose="02000506020000020004" pitchFamily="2" charset="0"/>
                <a:cs typeface="Arial" panose="020B0604020202020204" pitchFamily="34" charset="0"/>
              </a:rPr>
              <a:t>lượt</a:t>
            </a:r>
            <a:r>
              <a:rPr lang="en-US" sz="3200" dirty="0">
                <a:solidFill>
                  <a:schemeClr val="tx1"/>
                </a:solidFill>
                <a:latin typeface="#9Slide03 SVN-PF Din Text Pro C" panose="02000506020000020004" pitchFamily="2" charset="0"/>
                <a:cs typeface="Arial" panose="020B0604020202020204" pitchFamily="34" charset="0"/>
              </a:rPr>
              <a:t>: 2 HS </a:t>
            </a:r>
            <a:r>
              <a:rPr lang="en-US" sz="3200" dirty="0" err="1">
                <a:solidFill>
                  <a:schemeClr val="tx1"/>
                </a:solidFill>
                <a:latin typeface="#9Slide03 SVN-PF Din Text Pro C" panose="02000506020000020004" pitchFamily="2" charset="0"/>
                <a:cs typeface="Arial" panose="020B0604020202020204" pitchFamily="34" charset="0"/>
              </a:rPr>
              <a:t>trả</a:t>
            </a:r>
            <a:r>
              <a:rPr lang="en-US" sz="3200" dirty="0">
                <a:solidFill>
                  <a:schemeClr val="tx1"/>
                </a:solidFill>
                <a:latin typeface="#9Slide03 SVN-PF Din Text Pro C" panose="02000506020000020004" pitchFamily="2" charset="0"/>
                <a:cs typeface="Arial" panose="020B0604020202020204" pitchFamily="34" charset="0"/>
              </a:rPr>
              <a:t> </a:t>
            </a:r>
            <a:r>
              <a:rPr lang="en-US" sz="3200" dirty="0" err="1">
                <a:solidFill>
                  <a:schemeClr val="tx1"/>
                </a:solidFill>
                <a:latin typeface="#9Slide03 SVN-PF Din Text Pro C" panose="02000506020000020004" pitchFamily="2" charset="0"/>
                <a:cs typeface="Arial" panose="020B0604020202020204" pitchFamily="34" charset="0"/>
              </a:rPr>
              <a:t>lời</a:t>
            </a:r>
            <a:r>
              <a:rPr lang="en-US" sz="3200" dirty="0">
                <a:solidFill>
                  <a:schemeClr val="tx1"/>
                </a:solidFill>
                <a:latin typeface="#9Slide03 SVN-PF Din Text Pro C" panose="02000506020000020004" pitchFamily="2" charset="0"/>
                <a:cs typeface="Arial" panose="020B0604020202020204" pitchFamily="34" charset="0"/>
              </a:rPr>
              <a:t> </a:t>
            </a:r>
            <a:r>
              <a:rPr lang="en-US" sz="3200" dirty="0" err="1">
                <a:solidFill>
                  <a:srgbClr val="FF0000"/>
                </a:solidFill>
                <a:latin typeface="#9Slide03 SVN-PF Din Text Pro C" panose="02000506020000020004" pitchFamily="2" charset="0"/>
                <a:cs typeface="Arial" panose="020B0604020202020204" pitchFamily="34" charset="0"/>
              </a:rPr>
              <a:t>đúng</a:t>
            </a:r>
            <a:r>
              <a:rPr lang="en-US" sz="3200" dirty="0">
                <a:solidFill>
                  <a:srgbClr val="FF0000"/>
                </a:solidFill>
                <a:latin typeface="#9Slide03 SVN-PF Din Text Pro C" panose="02000506020000020004" pitchFamily="2" charset="0"/>
                <a:cs typeface="Arial" panose="020B0604020202020204" pitchFamily="34" charset="0"/>
              </a:rPr>
              <a:t> </a:t>
            </a:r>
            <a:r>
              <a:rPr lang="en-US" sz="3200" dirty="0" err="1">
                <a:solidFill>
                  <a:schemeClr val="tx1"/>
                </a:solidFill>
                <a:latin typeface="#9Slide03 SVN-PF Din Text Pro C" panose="02000506020000020004" pitchFamily="2" charset="0"/>
                <a:cs typeface="Arial" panose="020B0604020202020204" pitchFamily="34" charset="0"/>
              </a:rPr>
              <a:t>và</a:t>
            </a:r>
            <a:r>
              <a:rPr lang="en-US" sz="3200" dirty="0">
                <a:solidFill>
                  <a:schemeClr val="tx1"/>
                </a:solidFill>
                <a:latin typeface="#9Slide03 SVN-PF Din Text Pro C" panose="02000506020000020004" pitchFamily="2" charset="0"/>
                <a:cs typeface="Arial" panose="020B0604020202020204" pitchFamily="34" charset="0"/>
              </a:rPr>
              <a:t> </a:t>
            </a:r>
            <a:r>
              <a:rPr lang="en-US" sz="3200" dirty="0" err="1">
                <a:solidFill>
                  <a:srgbClr val="FF0000"/>
                </a:solidFill>
                <a:latin typeface="#9Slide03 SVN-PF Din Text Pro C" panose="02000506020000020004" pitchFamily="2" charset="0"/>
                <a:cs typeface="Arial" panose="020B0604020202020204" pitchFamily="34" charset="0"/>
              </a:rPr>
              <a:t>nhanh</a:t>
            </a:r>
            <a:r>
              <a:rPr lang="en-US" sz="3200" dirty="0">
                <a:solidFill>
                  <a:srgbClr val="FF0000"/>
                </a:solidFill>
                <a:latin typeface="#9Slide03 SVN-PF Din Text Pro C" panose="02000506020000020004" pitchFamily="2" charset="0"/>
                <a:cs typeface="Arial" panose="020B0604020202020204" pitchFamily="34" charset="0"/>
              </a:rPr>
              <a:t> </a:t>
            </a:r>
            <a:r>
              <a:rPr lang="en-US" sz="3200" dirty="0" err="1">
                <a:solidFill>
                  <a:srgbClr val="FF0000"/>
                </a:solidFill>
                <a:latin typeface="#9Slide03 SVN-PF Din Text Pro C" panose="02000506020000020004" pitchFamily="2" charset="0"/>
                <a:cs typeface="Arial" panose="020B0604020202020204" pitchFamily="34" charset="0"/>
              </a:rPr>
              <a:t>nhất</a:t>
            </a:r>
            <a:r>
              <a:rPr lang="en-US" sz="3200" dirty="0">
                <a:solidFill>
                  <a:schemeClr val="tx1"/>
                </a:solidFill>
                <a:latin typeface="#9Slide03 SVN-PF Din Text Pro C" panose="02000506020000020004" pitchFamily="2" charset="0"/>
                <a:cs typeface="Arial" panose="020B0604020202020204" pitchFamily="34" charset="0"/>
                <a:sym typeface="Wingdings" panose="05000000000000000000" pitchFamily="2" charset="2"/>
              </a:rPr>
              <a:t> </a:t>
            </a:r>
            <a:r>
              <a:rPr lang="en-US" sz="3200" dirty="0" err="1">
                <a:solidFill>
                  <a:schemeClr val="tx1"/>
                </a:solidFill>
                <a:latin typeface="#9Slide03 SVN-PF Din Text Pro C" panose="02000506020000020004" pitchFamily="2" charset="0"/>
                <a:cs typeface="Arial" panose="020B0604020202020204" pitchFamily="34" charset="0"/>
                <a:sym typeface="Wingdings" panose="05000000000000000000" pitchFamily="2" charset="2"/>
              </a:rPr>
              <a:t>nhận</a:t>
            </a:r>
            <a:r>
              <a:rPr lang="en-US" sz="3200" dirty="0">
                <a:solidFill>
                  <a:schemeClr val="tx1"/>
                </a:solidFill>
                <a:latin typeface="#9Slide03 SVN-PF Din Text Pro C" panose="02000506020000020004" pitchFamily="2" charset="0"/>
                <a:cs typeface="Arial" panose="020B0604020202020204" pitchFamily="34" charset="0"/>
                <a:sym typeface="Wingdings" panose="05000000000000000000" pitchFamily="2" charset="2"/>
              </a:rPr>
              <a:t> </a:t>
            </a:r>
            <a:r>
              <a:rPr lang="en-US" sz="3200" dirty="0" err="1">
                <a:solidFill>
                  <a:schemeClr val="tx1"/>
                </a:solidFill>
                <a:latin typeface="#9Slide03 SVN-PF Din Text Pro C" panose="02000506020000020004" pitchFamily="2" charset="0"/>
                <a:cs typeface="Arial" panose="020B0604020202020204" pitchFamily="34" charset="0"/>
                <a:sym typeface="Wingdings" panose="05000000000000000000" pitchFamily="2" charset="2"/>
              </a:rPr>
              <a:t>được</a:t>
            </a:r>
            <a:r>
              <a:rPr lang="en-US" sz="3200" dirty="0">
                <a:solidFill>
                  <a:schemeClr val="tx1"/>
                </a:solidFill>
                <a:latin typeface="#9Slide03 SVN-PF Din Text Pro C" panose="02000506020000020004" pitchFamily="2" charset="0"/>
                <a:cs typeface="Arial" panose="020B0604020202020204" pitchFamily="34" charset="0"/>
                <a:sym typeface="Wingdings" panose="05000000000000000000" pitchFamily="2" charset="2"/>
              </a:rPr>
              <a:t> </a:t>
            </a:r>
            <a:r>
              <a:rPr lang="en-US" sz="3200" dirty="0">
                <a:solidFill>
                  <a:srgbClr val="FF0000"/>
                </a:solidFill>
                <a:latin typeface="#9Slide03 SVN-PF Din Text Pro C" panose="02000506020000020004" pitchFamily="2" charset="0"/>
                <a:cs typeface="Arial" panose="020B0604020202020204" pitchFamily="34" charset="0"/>
                <a:sym typeface="Wingdings" panose="05000000000000000000" pitchFamily="2" charset="2"/>
              </a:rPr>
              <a:t>1 </a:t>
            </a:r>
            <a:r>
              <a:rPr lang="en-US" sz="3200" dirty="0" err="1">
                <a:solidFill>
                  <a:srgbClr val="FF0000"/>
                </a:solidFill>
                <a:latin typeface="#9Slide03 SVN-PF Din Text Pro C" panose="02000506020000020004" pitchFamily="2" charset="0"/>
                <a:cs typeface="Arial" panose="020B0604020202020204" pitchFamily="34" charset="0"/>
                <a:sym typeface="Wingdings" panose="05000000000000000000" pitchFamily="2" charset="2"/>
              </a:rPr>
              <a:t>ngôi</a:t>
            </a:r>
            <a:r>
              <a:rPr lang="en-US" sz="3200" dirty="0">
                <a:solidFill>
                  <a:srgbClr val="FF0000"/>
                </a:solidFill>
                <a:latin typeface="#9Slide03 SVN-PF Din Text Pro C" panose="02000506020000020004" pitchFamily="2" charset="0"/>
                <a:cs typeface="Arial" panose="020B0604020202020204" pitchFamily="34" charset="0"/>
                <a:sym typeface="Wingdings" panose="05000000000000000000" pitchFamily="2" charset="2"/>
              </a:rPr>
              <a:t> </a:t>
            </a:r>
            <a:r>
              <a:rPr lang="en-US" sz="3200" dirty="0" err="1">
                <a:solidFill>
                  <a:srgbClr val="FF0000"/>
                </a:solidFill>
                <a:latin typeface="#9Slide03 SVN-PF Din Text Pro C" panose="02000506020000020004" pitchFamily="2" charset="0"/>
                <a:cs typeface="Arial" panose="020B0604020202020204" pitchFamily="34" charset="0"/>
                <a:sym typeface="Wingdings" panose="05000000000000000000" pitchFamily="2" charset="2"/>
              </a:rPr>
              <a:t>sao</a:t>
            </a:r>
            <a:r>
              <a:rPr lang="en-US" sz="3200" dirty="0">
                <a:solidFill>
                  <a:srgbClr val="FF0000"/>
                </a:solidFill>
                <a:latin typeface="#9Slide03 SVN-PF Din Text Pro C" panose="02000506020000020004" pitchFamily="2" charset="0"/>
                <a:cs typeface="Arial" panose="020B0604020202020204" pitchFamily="34" charset="0"/>
                <a:sym typeface="Wingdings" panose="05000000000000000000" pitchFamily="2" charset="2"/>
              </a:rPr>
              <a:t> hi </a:t>
            </a:r>
            <a:r>
              <a:rPr lang="en-US" sz="3200" dirty="0" err="1">
                <a:solidFill>
                  <a:srgbClr val="FF0000"/>
                </a:solidFill>
                <a:latin typeface="#9Slide03 SVN-PF Din Text Pro C" panose="02000506020000020004" pitchFamily="2" charset="0"/>
                <a:cs typeface="Arial" panose="020B0604020202020204" pitchFamily="34" charset="0"/>
                <a:sym typeface="Wingdings" panose="05000000000000000000" pitchFamily="2" charset="2"/>
              </a:rPr>
              <a:t>vọng</a:t>
            </a:r>
            <a:endParaRPr lang="en-US" sz="3200" dirty="0">
              <a:solidFill>
                <a:srgbClr val="FF0000"/>
              </a:solidFill>
              <a:latin typeface="#9Slide03 SVN-PF Din Text Pro C" panose="02000506020000020004" pitchFamily="2" charset="0"/>
              <a:cs typeface="Arial" panose="020B0604020202020204" pitchFamily="34" charset="0"/>
            </a:endParaRPr>
          </a:p>
        </p:txBody>
      </p:sp>
      <p:pic>
        <p:nvPicPr>
          <p:cNvPr id="34" name="Picture 2" descr="Vector ngôi sao hoạt hình nhấp nháy | Thư viện stock vector đẹp miễn phí">
            <a:extLst>
              <a:ext uri="{FF2B5EF4-FFF2-40B4-BE49-F238E27FC236}">
                <a16:creationId xmlns:a16="http://schemas.microsoft.com/office/drawing/2014/main" id="{BF26317F-4C90-46AF-BB5C-358173D4E3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0478" y="4435800"/>
            <a:ext cx="2065355" cy="1957958"/>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Rounded Corners 34">
            <a:extLst>
              <a:ext uri="{FF2B5EF4-FFF2-40B4-BE49-F238E27FC236}">
                <a16:creationId xmlns:a16="http://schemas.microsoft.com/office/drawing/2014/main" id="{B97BAB88-9233-43B9-AA31-A6F00D6ADF65}"/>
              </a:ext>
            </a:extLst>
          </p:cNvPr>
          <p:cNvSpPr/>
          <p:nvPr/>
        </p:nvSpPr>
        <p:spPr>
          <a:xfrm>
            <a:off x="6180743" y="4190190"/>
            <a:ext cx="5254232" cy="2449178"/>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7">
            <a:extLst>
              <a:ext uri="{FF2B5EF4-FFF2-40B4-BE49-F238E27FC236}">
                <a16:creationId xmlns:a16="http://schemas.microsoft.com/office/drawing/2014/main" id="{D59538C8-33DA-4A68-B24D-3B5ED59E47F3}"/>
              </a:ext>
            </a:extLst>
          </p:cNvPr>
          <p:cNvSpPr/>
          <p:nvPr/>
        </p:nvSpPr>
        <p:spPr>
          <a:xfrm>
            <a:off x="6323468" y="4196966"/>
            <a:ext cx="2850265" cy="2449177"/>
          </a:xfrm>
          <a:prstGeom prst="roundRect">
            <a:avLst/>
          </a:prstGeom>
          <a:noFill/>
          <a:ln w="3175">
            <a:no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solidFill>
                  <a:schemeClr val="tx1"/>
                </a:solidFill>
                <a:latin typeface="#9Slide03 SVN-PF Din Text Pro C" panose="02000506020000020004" pitchFamily="2" charset="0"/>
                <a:cs typeface="Arial" panose="020B0604020202020204" pitchFamily="34" charset="0"/>
              </a:rPr>
              <a:t>Kết</a:t>
            </a:r>
            <a:r>
              <a:rPr lang="en-US" sz="3200" dirty="0">
                <a:solidFill>
                  <a:schemeClr val="tx1"/>
                </a:solidFill>
                <a:latin typeface="#9Slide03 SVN-PF Din Text Pro C" panose="02000506020000020004" pitchFamily="2" charset="0"/>
                <a:cs typeface="Arial" panose="020B0604020202020204" pitchFamily="34" charset="0"/>
              </a:rPr>
              <a:t> </a:t>
            </a:r>
            <a:r>
              <a:rPr lang="en-US" sz="3200" dirty="0" err="1">
                <a:solidFill>
                  <a:schemeClr val="tx1"/>
                </a:solidFill>
                <a:latin typeface="#9Slide03 SVN-PF Din Text Pro C" panose="02000506020000020004" pitchFamily="2" charset="0"/>
                <a:cs typeface="Arial" panose="020B0604020202020204" pitchFamily="34" charset="0"/>
              </a:rPr>
              <a:t>thúc</a:t>
            </a:r>
            <a:r>
              <a:rPr lang="en-US" sz="3200" dirty="0">
                <a:solidFill>
                  <a:schemeClr val="tx1"/>
                </a:solidFill>
                <a:latin typeface="#9Slide03 SVN-PF Din Text Pro C" panose="02000506020000020004" pitchFamily="2" charset="0"/>
                <a:cs typeface="Arial" panose="020B0604020202020204" pitchFamily="34" charset="0"/>
              </a:rPr>
              <a:t> </a:t>
            </a:r>
            <a:r>
              <a:rPr lang="en-US" sz="3200" dirty="0" err="1">
                <a:solidFill>
                  <a:schemeClr val="tx1"/>
                </a:solidFill>
                <a:latin typeface="#9Slide03 SVN-PF Din Text Pro C" panose="02000506020000020004" pitchFamily="2" charset="0"/>
                <a:cs typeface="Arial" panose="020B0604020202020204" pitchFamily="34" charset="0"/>
              </a:rPr>
              <a:t>trò</a:t>
            </a:r>
            <a:r>
              <a:rPr lang="en-US" sz="3200" dirty="0">
                <a:solidFill>
                  <a:schemeClr val="tx1"/>
                </a:solidFill>
                <a:latin typeface="#9Slide03 SVN-PF Din Text Pro C" panose="02000506020000020004" pitchFamily="2" charset="0"/>
                <a:cs typeface="Arial" panose="020B0604020202020204" pitchFamily="34" charset="0"/>
              </a:rPr>
              <a:t> </a:t>
            </a:r>
            <a:r>
              <a:rPr lang="en-US" sz="3200" dirty="0" err="1">
                <a:solidFill>
                  <a:schemeClr val="tx1"/>
                </a:solidFill>
                <a:latin typeface="#9Slide03 SVN-PF Din Text Pro C" panose="02000506020000020004" pitchFamily="2" charset="0"/>
                <a:cs typeface="Arial" panose="020B0604020202020204" pitchFamily="34" charset="0"/>
              </a:rPr>
              <a:t>chơi</a:t>
            </a:r>
            <a:r>
              <a:rPr lang="en-US" sz="3200" dirty="0">
                <a:solidFill>
                  <a:schemeClr val="tx1"/>
                </a:solidFill>
                <a:latin typeface="#9Slide03 SVN-PF Din Text Pro C" panose="02000506020000020004" pitchFamily="2" charset="0"/>
                <a:cs typeface="Arial" panose="020B0604020202020204" pitchFamily="34" charset="0"/>
              </a:rPr>
              <a:t>, GV </a:t>
            </a:r>
            <a:r>
              <a:rPr lang="en-US" sz="3200" dirty="0" err="1">
                <a:solidFill>
                  <a:schemeClr val="tx1"/>
                </a:solidFill>
                <a:latin typeface="#9Slide03 SVN-PF Din Text Pro C" panose="02000506020000020004" pitchFamily="2" charset="0"/>
                <a:cs typeface="Arial" panose="020B0604020202020204" pitchFamily="34" charset="0"/>
              </a:rPr>
              <a:t>tổng</a:t>
            </a:r>
            <a:r>
              <a:rPr lang="en-US" sz="3200" dirty="0">
                <a:solidFill>
                  <a:schemeClr val="tx1"/>
                </a:solidFill>
                <a:latin typeface="#9Slide03 SVN-PF Din Text Pro C" panose="02000506020000020004" pitchFamily="2" charset="0"/>
                <a:cs typeface="Arial" panose="020B0604020202020204" pitchFamily="34" charset="0"/>
              </a:rPr>
              <a:t> </a:t>
            </a:r>
            <a:r>
              <a:rPr lang="en-US" sz="3200" dirty="0" err="1">
                <a:solidFill>
                  <a:schemeClr val="tx1"/>
                </a:solidFill>
                <a:latin typeface="#9Slide03 SVN-PF Din Text Pro C" panose="02000506020000020004" pitchFamily="2" charset="0"/>
                <a:cs typeface="Arial" panose="020B0604020202020204" pitchFamily="34" charset="0"/>
              </a:rPr>
              <a:t>kết</a:t>
            </a:r>
            <a:r>
              <a:rPr lang="en-US" sz="3200" dirty="0">
                <a:solidFill>
                  <a:schemeClr val="tx1"/>
                </a:solidFill>
                <a:latin typeface="#9Slide03 SVN-PF Din Text Pro C" panose="02000506020000020004" pitchFamily="2" charset="0"/>
                <a:cs typeface="Arial" panose="020B0604020202020204" pitchFamily="34" charset="0"/>
              </a:rPr>
              <a:t>: HS </a:t>
            </a:r>
            <a:r>
              <a:rPr lang="vi-VN" sz="3200" dirty="0">
                <a:solidFill>
                  <a:schemeClr val="tx1"/>
                </a:solidFill>
                <a:latin typeface="#9Slide03 SVN-PF Din Text Pro C" panose="02000506020000020004" pitchFamily="2" charset="0"/>
                <a:cs typeface="Arial" panose="020B0604020202020204" pitchFamily="34" charset="0"/>
              </a:rPr>
              <a:t>nhiều </a:t>
            </a:r>
            <a:r>
              <a:rPr lang="en-US" sz="3200" dirty="0" err="1">
                <a:solidFill>
                  <a:schemeClr val="tx1"/>
                </a:solidFill>
                <a:latin typeface="#9Slide03 SVN-PF Din Text Pro C" panose="02000506020000020004" pitchFamily="2" charset="0"/>
                <a:cs typeface="Arial" panose="020B0604020202020204" pitchFamily="34" charset="0"/>
              </a:rPr>
              <a:t>ngôi</a:t>
            </a:r>
            <a:r>
              <a:rPr lang="en-US" sz="3200" dirty="0">
                <a:solidFill>
                  <a:schemeClr val="tx1"/>
                </a:solidFill>
                <a:latin typeface="#9Slide03 SVN-PF Din Text Pro C" panose="02000506020000020004" pitchFamily="2" charset="0"/>
                <a:cs typeface="Arial" panose="020B0604020202020204" pitchFamily="34" charset="0"/>
              </a:rPr>
              <a:t> </a:t>
            </a:r>
            <a:r>
              <a:rPr lang="vi-VN" sz="3200" dirty="0">
                <a:solidFill>
                  <a:schemeClr val="tx1"/>
                </a:solidFill>
                <a:latin typeface="#9Slide03 SVN-PF Din Text Pro C" panose="02000506020000020004" pitchFamily="2" charset="0"/>
                <a:cs typeface="Arial" panose="020B0604020202020204" pitchFamily="34" charset="0"/>
              </a:rPr>
              <a:t>sao nhất </a:t>
            </a:r>
            <a:r>
              <a:rPr lang="en-US" sz="3200" dirty="0">
                <a:solidFill>
                  <a:schemeClr val="tx1"/>
                </a:solidFill>
                <a:latin typeface="#9Slide03 SVN-PF Din Text Pro C" panose="02000506020000020004" pitchFamily="2" charset="0"/>
                <a:cs typeface="Arial" panose="020B0604020202020204" pitchFamily="34" charset="0"/>
                <a:sym typeface="Wingdings" panose="05000000000000000000" pitchFamily="2" charset="2"/>
              </a:rPr>
              <a:t> </a:t>
            </a:r>
            <a:r>
              <a:rPr lang="vi-VN" sz="3200" dirty="0">
                <a:solidFill>
                  <a:srgbClr val="FF0000"/>
                </a:solidFill>
                <a:latin typeface="#9Slide03 SVN-PF Din Text Pro C" panose="02000506020000020004" pitchFamily="2" charset="0"/>
                <a:cs typeface="Arial" panose="020B0604020202020204" pitchFamily="34" charset="0"/>
              </a:rPr>
              <a:t>chiến thắng.</a:t>
            </a:r>
          </a:p>
        </p:txBody>
      </p:sp>
      <p:pic>
        <p:nvPicPr>
          <p:cNvPr id="37" name="Picture 6" descr="FINAL-BATTLE SPACESHIP | Tynker">
            <a:extLst>
              <a:ext uri="{FF2B5EF4-FFF2-40B4-BE49-F238E27FC236}">
                <a16:creationId xmlns:a16="http://schemas.microsoft.com/office/drawing/2014/main" id="{A8CD67A6-C60E-49AF-A230-7610CA1C9BB4}"/>
              </a:ext>
            </a:extLst>
          </p:cNvPr>
          <p:cNvPicPr>
            <a:picLocks noChangeAspect="1" noChangeArrowheads="1"/>
          </p:cNvPicPr>
          <p:nvPr/>
        </p:nvPicPr>
        <p:blipFill rotWithShape="1">
          <a:blip r:embed="rId9" cstate="hq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l="10367" t="10256" r="7682" b="9129"/>
          <a:stretch/>
        </p:blipFill>
        <p:spPr bwMode="auto">
          <a:xfrm>
            <a:off x="9214551" y="4424815"/>
            <a:ext cx="2167728" cy="221072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Biểu Tượng đồ Dùng Học Tập Hình ảnh | Định dạng hình ảnh PSD 401360362|  vn.lovepik.com">
            <a:extLst>
              <a:ext uri="{FF2B5EF4-FFF2-40B4-BE49-F238E27FC236}">
                <a16:creationId xmlns:a16="http://schemas.microsoft.com/office/drawing/2014/main" id="{FE8E6369-5A03-4581-9866-16E54B6CFE36}"/>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foregroundMark x1="35698" y1="29535" x2="35698" y2="29535"/>
                        <a14:foregroundMark x1="33140" y1="41512" x2="33140" y2="41512"/>
                        <a14:foregroundMark x1="25116" y1="45581" x2="23488" y2="45581"/>
                        <a14:foregroundMark x1="20814" y1="44884" x2="20000" y2="43837"/>
                        <a14:foregroundMark x1="19884" y1="27093" x2="19884" y2="27093"/>
                        <a14:foregroundMark x1="19884" y1="25930" x2="19884" y2="25930"/>
                        <a14:foregroundMark x1="19884" y1="24884" x2="21628" y2="23372"/>
                        <a14:foregroundMark x1="22326" y1="22791" x2="23721" y2="23023"/>
                        <a14:foregroundMark x1="28140" y1="23605" x2="28140" y2="23605"/>
                        <a14:foregroundMark x1="49419" y1="31512" x2="49419" y2="31512"/>
                        <a14:foregroundMark x1="49186" y1="27442" x2="48605" y2="26628"/>
                        <a14:foregroundMark x1="44767" y1="21047" x2="44535" y2="19535"/>
                        <a14:foregroundMark x1="44535" y1="18372" x2="44535" y2="16860"/>
                        <a14:foregroundMark x1="44419" y1="16860" x2="44419" y2="16860"/>
                        <a14:foregroundMark x1="44186" y1="16860" x2="44186" y2="16860"/>
                        <a14:foregroundMark x1="43256" y1="16279" x2="43256" y2="16279"/>
                        <a14:foregroundMark x1="41279" y1="15698" x2="41279" y2="15698"/>
                        <a14:foregroundMark x1="41163" y1="16047" x2="40116" y2="16628"/>
                        <a14:foregroundMark x1="39186" y1="16860" x2="36047" y2="18605"/>
                        <a14:foregroundMark x1="25814" y1="22791" x2="20233" y2="25465"/>
                        <a14:foregroundMark x1="17558" y1="26512" x2="15465" y2="27674"/>
                        <a14:foregroundMark x1="15233" y1="27674" x2="15233" y2="27674"/>
                        <a14:foregroundMark x1="13721" y1="26860" x2="13721" y2="26860"/>
                        <a14:foregroundMark x1="12674" y1="25349" x2="12907" y2="24302"/>
                        <a14:foregroundMark x1="13256" y1="23140" x2="14884" y2="21860"/>
                        <a14:foregroundMark x1="15465" y1="21628" x2="16163" y2="21279"/>
                        <a14:foregroundMark x1="16744" y1="21279" x2="17674" y2="21628"/>
                        <a14:foregroundMark x1="19884" y1="23721" x2="19884" y2="23721"/>
                        <a14:foregroundMark x1="21628" y1="25930" x2="22209" y2="27209"/>
                        <a14:foregroundMark x1="23372" y1="29767" x2="23140" y2="35349"/>
                        <a14:foregroundMark x1="22907" y1="37093" x2="22558" y2="38023"/>
                        <a14:foregroundMark x1="21744" y1="40233" x2="21744" y2="40233"/>
                        <a14:foregroundMark x1="21744" y1="39419" x2="22907" y2="35581"/>
                        <a14:foregroundMark x1="24070" y1="33837" x2="26628" y2="28837"/>
                        <a14:foregroundMark x1="28605" y1="25465" x2="33721" y2="31279"/>
                        <a14:foregroundMark x1="33721" y1="31279" x2="33721" y2="31279"/>
                        <a14:foregroundMark x1="36860" y1="35930" x2="38256" y2="35930"/>
                        <a14:foregroundMark x1="71047" y1="30581" x2="71047" y2="30581"/>
                        <a14:foregroundMark x1="71047" y1="30349" x2="69884" y2="27791"/>
                        <a14:foregroundMark x1="69767" y1="26279" x2="69535" y2="24767"/>
                        <a14:foregroundMark x1="69535" y1="22442" x2="68953" y2="18953"/>
                        <a14:foregroundMark x1="68721" y1="18605" x2="68372" y2="17209"/>
                        <a14:foregroundMark x1="68140" y1="16395" x2="68140" y2="13721"/>
                        <a14:foregroundMark x1="68140" y1="12791" x2="68140" y2="12791"/>
                        <a14:foregroundMark x1="64884" y1="15698" x2="64535" y2="17442"/>
                        <a14:foregroundMark x1="65698" y1="22442" x2="67558" y2="34186"/>
                        <a14:foregroundMark x1="67558" y1="34186" x2="67558" y2="34186"/>
                        <a14:foregroundMark x1="68605" y1="39651" x2="69767" y2="41395"/>
                        <a14:foregroundMark x1="77674" y1="40349" x2="78256" y2="39419"/>
                        <a14:foregroundMark x1="79419" y1="37442" x2="80000" y2="33372"/>
                        <a14:foregroundMark x1="80116" y1="33023" x2="80116" y2="31512"/>
                        <a14:foregroundMark x1="80116" y1="27209" x2="80116" y2="24767"/>
                        <a14:foregroundMark x1="80581" y1="20465" x2="80581" y2="20465"/>
                        <a14:foregroundMark x1="80349" y1="20698" x2="76512" y2="21628"/>
                        <a14:foregroundMark x1="75698" y1="21395" x2="75465" y2="20698"/>
                        <a14:foregroundMark x1="75930" y1="18721" x2="76279" y2="16047"/>
                        <a14:foregroundMark x1="76279" y1="15698" x2="76279" y2="15116"/>
                        <a14:foregroundMark x1="73372" y1="14302" x2="73372" y2="14302"/>
                        <a14:foregroundMark x1="75116" y1="13372" x2="75930" y2="13140"/>
                        <a14:foregroundMark x1="76047" y1="13140" x2="76047" y2="13140"/>
                        <a14:foregroundMark x1="76279" y1="13140" x2="76279" y2="13140"/>
                        <a14:foregroundMark x1="77093" y1="13140" x2="78372" y2="12907"/>
                        <a14:foregroundMark x1="78837" y1="13140" x2="79767" y2="13140"/>
                        <a14:foregroundMark x1="80000" y1="12791" x2="80000" y2="12791"/>
                        <a14:foregroundMark x1="80698" y1="13488" x2="81163" y2="14302"/>
                        <a14:foregroundMark x1="81744" y1="17442" x2="81744" y2="17442"/>
                        <a14:foregroundMark x1="80698" y1="18372" x2="80698" y2="18372"/>
                        <a14:foregroundMark x1="78023" y1="24767" x2="77674" y2="26279"/>
                        <a14:foregroundMark x1="77442" y1="28023" x2="77093" y2="34186"/>
                        <a14:foregroundMark x1="77442" y1="36279" x2="77674" y2="37674"/>
                        <a14:foregroundMark x1="77674" y1="37674" x2="77674" y2="36860"/>
                        <a14:foregroundMark x1="77674" y1="35349" x2="77674" y2="32326"/>
                        <a14:foregroundMark x1="77674" y1="32326" x2="77674" y2="32326"/>
                        <a14:foregroundMark x1="78953" y1="29186" x2="78953" y2="29186"/>
                        <a14:foregroundMark x1="78953" y1="27791" x2="78953" y2="26279"/>
                        <a14:foregroundMark x1="78953" y1="23140" x2="79186" y2="24884"/>
                        <a14:foregroundMark x1="79186" y1="28953" x2="79186" y2="28953"/>
                        <a14:foregroundMark x1="73140" y1="23023" x2="73140" y2="23023"/>
                        <a14:foregroundMark x1="73372" y1="18721" x2="73372" y2="18721"/>
                        <a14:foregroundMark x1="73605" y1="20465" x2="73605" y2="20465"/>
                        <a14:foregroundMark x1="18488" y1="33953" x2="18488" y2="33953"/>
                        <a14:foregroundMark x1="18488" y1="34767" x2="18488" y2="34767"/>
                        <a14:foregroundMark x1="20814" y1="31744" x2="20000" y2="30581"/>
                        <a14:foregroundMark x1="18721" y1="29419" x2="18721" y2="29419"/>
                        <a14:foregroundMark x1="17558" y1="30116" x2="19884" y2="36512"/>
                        <a14:foregroundMark x1="22558" y1="38605" x2="23721" y2="38605"/>
                        <a14:foregroundMark x1="33140" y1="34767" x2="33140" y2="34767"/>
                        <a14:foregroundMark x1="33140" y1="34767" x2="33140" y2="34767"/>
                        <a14:foregroundMark x1="33140" y1="34767" x2="33140" y2="34767"/>
                        <a14:foregroundMark x1="29884" y1="34186" x2="29884" y2="34186"/>
                        <a14:foregroundMark x1="29767" y1="34186" x2="29767" y2="34186"/>
                        <a14:foregroundMark x1="29186" y1="33256" x2="28605" y2="31860"/>
                        <a14:foregroundMark x1="28605" y1="30930" x2="28140" y2="29767"/>
                        <a14:foregroundMark x1="28140" y1="28953" x2="27791" y2="26512"/>
                        <a14:foregroundMark x1="27442" y1="24884" x2="26977" y2="24186"/>
                        <a14:foregroundMark x1="26395" y1="24767" x2="26047" y2="25349"/>
                        <a14:foregroundMark x1="25698" y1="25698" x2="26395" y2="26628"/>
                        <a14:foregroundMark x1="29535" y1="31512" x2="29535" y2="32093"/>
                        <a14:foregroundMark x1="29535" y1="33023" x2="28953" y2="34186"/>
                        <a14:foregroundMark x1="28605" y1="35116" x2="28140" y2="35698"/>
                        <a14:foregroundMark x1="28140" y1="35698" x2="28140" y2="35698"/>
                        <a14:foregroundMark x1="28605" y1="38605" x2="28605" y2="38605"/>
                        <a14:foregroundMark x1="30116" y1="38023" x2="32558" y2="37326"/>
                        <a14:foregroundMark x1="33023" y1="37326" x2="34302" y2="38256"/>
                        <a14:foregroundMark x1="37674" y1="39651" x2="38372" y2="39419"/>
                        <a14:foregroundMark x1="38953" y1="39186" x2="38953" y2="39186"/>
                        <a14:foregroundMark x1="39535" y1="38605" x2="40581" y2="37907"/>
                        <a14:foregroundMark x1="41163" y1="37442" x2="42093" y2="36744"/>
                        <a14:foregroundMark x1="48605" y1="33605" x2="48605" y2="33605"/>
                        <a14:foregroundMark x1="49186" y1="32907" x2="49186" y2="32907"/>
                      </a14:backgroundRemoval>
                    </a14:imgEffect>
                  </a14:imgLayer>
                </a14:imgProps>
              </a:ext>
              <a:ext uri="{28A0092B-C50C-407E-A947-70E740481C1C}">
                <a14:useLocalDpi xmlns:a14="http://schemas.microsoft.com/office/drawing/2010/main" val="0"/>
              </a:ext>
            </a:extLst>
          </a:blip>
          <a:srcRect l="56703" t="8328" r="16189" b="52454"/>
          <a:stretch/>
        </p:blipFill>
        <p:spPr bwMode="auto">
          <a:xfrm>
            <a:off x="5132636" y="2468762"/>
            <a:ext cx="895417" cy="1317967"/>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Rounded Corners 7">
            <a:extLst>
              <a:ext uri="{FF2B5EF4-FFF2-40B4-BE49-F238E27FC236}">
                <a16:creationId xmlns:a16="http://schemas.microsoft.com/office/drawing/2014/main" id="{2D2CE1DF-B709-49B7-8506-0613BA84EAA2}"/>
              </a:ext>
            </a:extLst>
          </p:cNvPr>
          <p:cNvSpPr/>
          <p:nvPr/>
        </p:nvSpPr>
        <p:spPr>
          <a:xfrm>
            <a:off x="6873986" y="1460573"/>
            <a:ext cx="2054051" cy="980465"/>
          </a:xfrm>
          <a:prstGeom prst="roundRect">
            <a:avLst/>
          </a:prstGeom>
          <a:solidFill>
            <a:schemeClr val="bg1"/>
          </a:solidFill>
          <a:ln w="31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9Slide03 SVN-PF Din Text Pro C" panose="02000506020000020004" pitchFamily="2" charset="0"/>
                <a:cs typeface="Arial" panose="020B0604020202020204" pitchFamily="34" charset="0"/>
              </a:rPr>
              <a:t>HS </a:t>
            </a:r>
            <a:r>
              <a:rPr lang="en-US" sz="3200" dirty="0" err="1">
                <a:solidFill>
                  <a:schemeClr val="tx1"/>
                </a:solidFill>
                <a:latin typeface="#9Slide03 SVN-PF Din Text Pro C" panose="02000506020000020004" pitchFamily="2" charset="0"/>
                <a:cs typeface="Arial" panose="020B0604020202020204" pitchFamily="34" charset="0"/>
              </a:rPr>
              <a:t>tự</a:t>
            </a:r>
            <a:r>
              <a:rPr lang="en-US" sz="3200" dirty="0">
                <a:solidFill>
                  <a:schemeClr val="tx1"/>
                </a:solidFill>
                <a:latin typeface="#9Slide03 SVN-PF Din Text Pro C" panose="02000506020000020004" pitchFamily="2" charset="0"/>
                <a:cs typeface="Arial" panose="020B0604020202020204" pitchFamily="34" charset="0"/>
              </a:rPr>
              <a:t> </a:t>
            </a:r>
            <a:r>
              <a:rPr lang="en-US" sz="3200" dirty="0" err="1">
                <a:solidFill>
                  <a:schemeClr val="tx1"/>
                </a:solidFill>
                <a:latin typeface="#9Slide03 SVN-PF Din Text Pro C" panose="02000506020000020004" pitchFamily="2" charset="0"/>
                <a:cs typeface="Arial" panose="020B0604020202020204" pitchFamily="34" charset="0"/>
              </a:rPr>
              <a:t>tính</a:t>
            </a:r>
            <a:r>
              <a:rPr lang="en-US" sz="3200" dirty="0">
                <a:solidFill>
                  <a:schemeClr val="tx1"/>
                </a:solidFill>
                <a:latin typeface="#9Slide03 SVN-PF Din Text Pro C" panose="02000506020000020004" pitchFamily="2" charset="0"/>
                <a:cs typeface="Arial" panose="020B0604020202020204" pitchFamily="34" charset="0"/>
              </a:rPr>
              <a:t> </a:t>
            </a:r>
            <a:r>
              <a:rPr lang="en-US" sz="3200" dirty="0" err="1">
                <a:solidFill>
                  <a:schemeClr val="tx1"/>
                </a:solidFill>
                <a:latin typeface="#9Slide03 SVN-PF Din Text Pro C" panose="02000506020000020004" pitchFamily="2" charset="0"/>
                <a:cs typeface="Arial" panose="020B0604020202020204" pitchFamily="34" charset="0"/>
              </a:rPr>
              <a:t>nháp</a:t>
            </a:r>
            <a:r>
              <a:rPr lang="en-US" sz="3200" dirty="0">
                <a:solidFill>
                  <a:schemeClr val="tx1"/>
                </a:solidFill>
                <a:latin typeface="#9Slide03 SVN-PF Din Text Pro C" panose="02000506020000020004" pitchFamily="2" charset="0"/>
                <a:cs typeface="Arial" panose="020B0604020202020204" pitchFamily="34" charset="0"/>
              </a:rPr>
              <a:t> ở </a:t>
            </a:r>
            <a:r>
              <a:rPr lang="en-US" sz="3200" dirty="0" err="1">
                <a:solidFill>
                  <a:schemeClr val="tx1"/>
                </a:solidFill>
                <a:latin typeface="#9Slide03 SVN-PF Din Text Pro C" panose="02000506020000020004" pitchFamily="2" charset="0"/>
                <a:cs typeface="Arial" panose="020B0604020202020204" pitchFamily="34" charset="0"/>
              </a:rPr>
              <a:t>ngoài</a:t>
            </a:r>
            <a:endParaRPr lang="en-US" sz="3200" dirty="0">
              <a:solidFill>
                <a:srgbClr val="0070C0"/>
              </a:solidFill>
              <a:latin typeface="#9Slide03 SVN-PF Din Text Pro C" panose="02000506020000020004" pitchFamily="2" charset="0"/>
              <a:cs typeface="Arial" panose="020B0604020202020204" pitchFamily="34" charset="0"/>
            </a:endParaRPr>
          </a:p>
        </p:txBody>
      </p:sp>
      <p:pic>
        <p:nvPicPr>
          <p:cNvPr id="27" name="Picture 26">
            <a:extLst>
              <a:ext uri="{FF2B5EF4-FFF2-40B4-BE49-F238E27FC236}">
                <a16:creationId xmlns:a16="http://schemas.microsoft.com/office/drawing/2014/main" id="{7EF6E914-E1E6-40A1-AE95-7D0EC61A67E6}"/>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0000" b="90000" l="10000" r="90000">
                        <a14:foregroundMark x1="82715" y1="17871" x2="82715" y2="17871"/>
                        <a14:foregroundMark x1="71289" y1="37988" x2="71289" y2="37988"/>
                      </a14:backgroundRemoval>
                    </a14:imgEffect>
                  </a14:imgLayer>
                </a14:imgProps>
              </a:ext>
            </a:extLst>
          </a:blip>
          <a:srcRect l="29223" t="8206" r="9863" b="16103"/>
          <a:stretch/>
        </p:blipFill>
        <p:spPr>
          <a:xfrm>
            <a:off x="2871693" y="2456094"/>
            <a:ext cx="1158387" cy="1439426"/>
          </a:xfrm>
          <a:prstGeom prst="rect">
            <a:avLst/>
          </a:prstGeom>
        </p:spPr>
      </p:pic>
      <p:pic>
        <p:nvPicPr>
          <p:cNvPr id="28" name="Picture 4" descr="Copy writer RGB color icon stock vector. Illustration of flat - 187369446">
            <a:extLst>
              <a:ext uri="{FF2B5EF4-FFF2-40B4-BE49-F238E27FC236}">
                <a16:creationId xmlns:a16="http://schemas.microsoft.com/office/drawing/2014/main" id="{99840D9E-5BB4-4B94-9C1D-ACE869B4365E}"/>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l="18377" t="22995" r="18409" b="27923"/>
          <a:stretch/>
        </p:blipFill>
        <p:spPr bwMode="auto">
          <a:xfrm>
            <a:off x="7084364" y="2566712"/>
            <a:ext cx="1442686" cy="1156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922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7428C444-04E3-4E2E-9C8A-C0E0915386BB}"/>
              </a:ext>
            </a:extLst>
          </p:cNvPr>
          <p:cNvCxnSpPr>
            <a:cxnSpLocks/>
          </p:cNvCxnSpPr>
          <p:nvPr/>
        </p:nvCxnSpPr>
        <p:spPr>
          <a:xfrm>
            <a:off x="0" y="1265304"/>
            <a:ext cx="12192000" cy="0"/>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7" name="Rectangle: Rounded Corners 7">
            <a:extLst>
              <a:ext uri="{FF2B5EF4-FFF2-40B4-BE49-F238E27FC236}">
                <a16:creationId xmlns:a16="http://schemas.microsoft.com/office/drawing/2014/main" id="{35A13E74-76F6-4B27-A6EE-08DEFED6CA54}"/>
              </a:ext>
            </a:extLst>
          </p:cNvPr>
          <p:cNvSpPr/>
          <p:nvPr/>
        </p:nvSpPr>
        <p:spPr>
          <a:xfrm>
            <a:off x="881801" y="2622043"/>
            <a:ext cx="6897632" cy="1306172"/>
          </a:xfrm>
          <a:prstGeom prst="roundRect">
            <a:avLst/>
          </a:prstGeom>
          <a:solidFill>
            <a:srgbClr val="FFC000"/>
          </a:solidFill>
          <a:ln w="31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9Slide03 SVN-PF Din Text Pro C" panose="02000506020000020004" pitchFamily="2" charset="0"/>
                <a:cs typeface="Arial" panose="020B0604020202020204" pitchFamily="34" charset="0"/>
              </a:rPr>
              <a:t>Giữa 2 bản đồ tự nhiên Việt Nam có tỉ lệ 1:10</a:t>
            </a:r>
            <a:r>
              <a:rPr lang="en-US" sz="2800" dirty="0">
                <a:solidFill>
                  <a:schemeClr val="tx1"/>
                </a:solidFill>
                <a:latin typeface="#9Slide03 SVN-PF Din Text Pro C" panose="02000506020000020004" pitchFamily="2" charset="0"/>
                <a:cs typeface="Arial" panose="020B0604020202020204" pitchFamily="34" charset="0"/>
              </a:rPr>
              <a:t>.</a:t>
            </a:r>
            <a:r>
              <a:rPr lang="vi-VN" sz="2800" dirty="0">
                <a:solidFill>
                  <a:schemeClr val="tx1"/>
                </a:solidFill>
                <a:latin typeface="#9Slide03 SVN-PF Din Text Pro C" panose="02000506020000020004" pitchFamily="2" charset="0"/>
                <a:cs typeface="Arial" panose="020B0604020202020204" pitchFamily="34" charset="0"/>
              </a:rPr>
              <a:t>000</a:t>
            </a:r>
            <a:r>
              <a:rPr lang="en-US" sz="2800" dirty="0">
                <a:solidFill>
                  <a:schemeClr val="tx1"/>
                </a:solidFill>
                <a:latin typeface="#9Slide03 SVN-PF Din Text Pro C" panose="02000506020000020004" pitchFamily="2" charset="0"/>
                <a:cs typeface="Arial" panose="020B0604020202020204" pitchFamily="34" charset="0"/>
              </a:rPr>
              <a:t>.</a:t>
            </a:r>
            <a:r>
              <a:rPr lang="vi-VN" sz="2800" dirty="0">
                <a:solidFill>
                  <a:schemeClr val="tx1"/>
                </a:solidFill>
                <a:latin typeface="#9Slide03 SVN-PF Din Text Pro C" panose="02000506020000020004" pitchFamily="2" charset="0"/>
                <a:cs typeface="Arial" panose="020B0604020202020204" pitchFamily="34" charset="0"/>
              </a:rPr>
              <a:t>000 và 1:15</a:t>
            </a:r>
            <a:r>
              <a:rPr lang="en-US" sz="2800" dirty="0">
                <a:solidFill>
                  <a:schemeClr val="tx1"/>
                </a:solidFill>
                <a:latin typeface="#9Slide03 SVN-PF Din Text Pro C" panose="02000506020000020004" pitchFamily="2" charset="0"/>
                <a:cs typeface="Arial" panose="020B0604020202020204" pitchFamily="34" charset="0"/>
              </a:rPr>
              <a:t>.</a:t>
            </a:r>
            <a:r>
              <a:rPr lang="vi-VN" sz="2800" dirty="0">
                <a:solidFill>
                  <a:schemeClr val="tx1"/>
                </a:solidFill>
                <a:latin typeface="#9Slide03 SVN-PF Din Text Pro C" panose="02000506020000020004" pitchFamily="2" charset="0"/>
                <a:cs typeface="Arial" panose="020B0604020202020204" pitchFamily="34" charset="0"/>
              </a:rPr>
              <a:t>000</a:t>
            </a:r>
            <a:r>
              <a:rPr lang="en-US" sz="2800" dirty="0">
                <a:solidFill>
                  <a:schemeClr val="tx1"/>
                </a:solidFill>
                <a:latin typeface="#9Slide03 SVN-PF Din Text Pro C" panose="02000506020000020004" pitchFamily="2" charset="0"/>
                <a:cs typeface="Arial" panose="020B0604020202020204" pitchFamily="34" charset="0"/>
              </a:rPr>
              <a:t>.</a:t>
            </a:r>
            <a:r>
              <a:rPr lang="vi-VN" sz="2800" dirty="0">
                <a:solidFill>
                  <a:schemeClr val="tx1"/>
                </a:solidFill>
                <a:latin typeface="#9Slide03 SVN-PF Din Text Pro C" panose="02000506020000020004" pitchFamily="2" charset="0"/>
                <a:cs typeface="Arial" panose="020B0604020202020204" pitchFamily="34" charset="0"/>
              </a:rPr>
              <a:t>000</a:t>
            </a:r>
            <a:r>
              <a:rPr lang="en-US" sz="2800" dirty="0">
                <a:solidFill>
                  <a:schemeClr val="tx1"/>
                </a:solidFill>
                <a:latin typeface="#9Slide03 SVN-PF Din Text Pro C" panose="02000506020000020004" pitchFamily="2" charset="0"/>
                <a:cs typeface="Arial" panose="020B0604020202020204" pitchFamily="34" charset="0"/>
              </a:rPr>
              <a:t>,</a:t>
            </a:r>
            <a:r>
              <a:rPr lang="vi-VN" sz="2800" dirty="0">
                <a:solidFill>
                  <a:schemeClr val="tx1"/>
                </a:solidFill>
                <a:latin typeface="#9Slide03 SVN-PF Din Text Pro C" panose="02000506020000020004" pitchFamily="2" charset="0"/>
                <a:cs typeface="Arial" panose="020B0604020202020204" pitchFamily="34" charset="0"/>
              </a:rPr>
              <a:t> bản đồ nào có tỉ lệ lớn hơn và thể hiện được nhiều đối tượng địa lí hơn?</a:t>
            </a:r>
            <a:endParaRPr lang="en-US" sz="2800" dirty="0">
              <a:solidFill>
                <a:schemeClr val="tx1"/>
              </a:solidFill>
              <a:latin typeface="#9Slide03 SVN-PF Din Text Pro C" panose="02000506020000020004" pitchFamily="2" charset="0"/>
              <a:cs typeface="Arial" panose="020B0604020202020204" pitchFamily="34" charset="0"/>
            </a:endParaRPr>
          </a:p>
        </p:txBody>
      </p:sp>
      <p:sp>
        <p:nvSpPr>
          <p:cNvPr id="3" name="Diamond 2">
            <a:extLst>
              <a:ext uri="{FF2B5EF4-FFF2-40B4-BE49-F238E27FC236}">
                <a16:creationId xmlns:a16="http://schemas.microsoft.com/office/drawing/2014/main" id="{694E9E3F-2D40-40C4-B6D3-84E0020131E5}"/>
              </a:ext>
            </a:extLst>
          </p:cNvPr>
          <p:cNvSpPr/>
          <p:nvPr/>
        </p:nvSpPr>
        <p:spPr>
          <a:xfrm>
            <a:off x="-1" y="2808165"/>
            <a:ext cx="881801" cy="995572"/>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9Slide03 SVN-PF Din Text Pro C" panose="02000506020000020004" pitchFamily="2" charset="0"/>
              </a:rPr>
              <a:t>1</a:t>
            </a:r>
          </a:p>
        </p:txBody>
      </p:sp>
      <p:pic>
        <p:nvPicPr>
          <p:cNvPr id="2050" name="Picture 2" descr="Cartoon Màu Vàng Tinh Tế Dấu Chấm Hỏi Biểu Tượng âm Thanh Nổi Hình ảnh |  Định dạng hình ảnh PSD 611699116| vn.lovepik.com">
            <a:extLst>
              <a:ext uri="{FF2B5EF4-FFF2-40B4-BE49-F238E27FC236}">
                <a16:creationId xmlns:a16="http://schemas.microsoft.com/office/drawing/2014/main" id="{FA577319-E962-4612-AB11-5271100836E8}"/>
              </a:ext>
            </a:extLst>
          </p:cNvPr>
          <p:cNvPicPr>
            <a:picLocks noChangeAspect="1" noChangeArrowheads="1"/>
          </p:cNvPicPr>
          <p:nvPr/>
        </p:nvPicPr>
        <p:blipFill rotWithShape="1">
          <a:blip r:embed="rId3" cstate="hq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3214" t="14154" r="13145" b="18450"/>
          <a:stretch/>
        </p:blipFill>
        <p:spPr bwMode="auto">
          <a:xfrm>
            <a:off x="3345371" y="1265304"/>
            <a:ext cx="1350498" cy="12359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heck-icon">
            <a:extLst>
              <a:ext uri="{FF2B5EF4-FFF2-40B4-BE49-F238E27FC236}">
                <a16:creationId xmlns:a16="http://schemas.microsoft.com/office/drawing/2014/main" id="{4BCE60D3-C49B-4E7D-8566-F2F00BA463CC}"/>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8300" b="92915" l="5000" r="93000">
                        <a14:foregroundMark x1="50800" y1="8300" x2="50800" y2="8300"/>
                        <a14:foregroundMark x1="10000" y1="57490" x2="10000" y2="57490"/>
                        <a14:foregroundMark x1="10600" y1="68623" x2="10600" y2="68623"/>
                        <a14:foregroundMark x1="13800" y1="54049" x2="13800" y2="54049"/>
                        <a14:foregroundMark x1="6800" y1="65385" x2="6800" y2="65385"/>
                        <a14:foregroundMark x1="7400" y1="59717" x2="7400" y2="59717"/>
                        <a14:foregroundMark x1="6400" y1="27733" x2="6400" y2="27733"/>
                        <a14:foregroundMark x1="20000" y1="93117" x2="20000" y2="93117"/>
                        <a14:foregroundMark x1="86200" y1="8300" x2="86200" y2="8300"/>
                        <a14:foregroundMark x1="93000" y1="20243" x2="93000" y2="20243"/>
                        <a14:foregroundMark x1="5000" y1="65992" x2="5000" y2="65992"/>
                      </a14:backgroundRemoval>
                    </a14:imgEffect>
                  </a14:imgLayer>
                </a14:imgProps>
              </a:ext>
              <a:ext uri="{28A0092B-C50C-407E-A947-70E740481C1C}">
                <a14:useLocalDpi xmlns:a14="http://schemas.microsoft.com/office/drawing/2010/main" val="0"/>
              </a:ext>
            </a:extLst>
          </a:blip>
          <a:srcRect/>
          <a:stretch>
            <a:fillRect/>
          </a:stretch>
        </p:blipFill>
        <p:spPr bwMode="auto">
          <a:xfrm>
            <a:off x="9491171" y="1265304"/>
            <a:ext cx="1459660" cy="1442144"/>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Connector 27">
            <a:extLst>
              <a:ext uri="{FF2B5EF4-FFF2-40B4-BE49-F238E27FC236}">
                <a16:creationId xmlns:a16="http://schemas.microsoft.com/office/drawing/2014/main" id="{2283B0B0-8052-4706-A073-DF94A675522A}"/>
              </a:ext>
            </a:extLst>
          </p:cNvPr>
          <p:cNvCxnSpPr>
            <a:cxnSpLocks/>
          </p:cNvCxnSpPr>
          <p:nvPr/>
        </p:nvCxnSpPr>
        <p:spPr>
          <a:xfrm>
            <a:off x="8060030" y="1265304"/>
            <a:ext cx="0" cy="5869858"/>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0" name="Diamond 29">
            <a:extLst>
              <a:ext uri="{FF2B5EF4-FFF2-40B4-BE49-F238E27FC236}">
                <a16:creationId xmlns:a16="http://schemas.microsoft.com/office/drawing/2014/main" id="{168C19B2-61F7-4043-B234-CA048E9298AD}"/>
              </a:ext>
            </a:extLst>
          </p:cNvPr>
          <p:cNvSpPr/>
          <p:nvPr/>
        </p:nvSpPr>
        <p:spPr>
          <a:xfrm>
            <a:off x="8165884" y="2838446"/>
            <a:ext cx="881801" cy="995572"/>
          </a:xfrm>
          <a:prstGeom prst="diamond">
            <a:avLst/>
          </a:prstGeom>
          <a:solidFill>
            <a:srgbClr val="A0D2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9Slide03 SVN-PF Din Text Pro C" panose="02000506020000020004" pitchFamily="2" charset="0"/>
              </a:rPr>
              <a:t>1</a:t>
            </a:r>
          </a:p>
        </p:txBody>
      </p:sp>
      <p:sp>
        <p:nvSpPr>
          <p:cNvPr id="38" name="Diamond 37">
            <a:extLst>
              <a:ext uri="{FF2B5EF4-FFF2-40B4-BE49-F238E27FC236}">
                <a16:creationId xmlns:a16="http://schemas.microsoft.com/office/drawing/2014/main" id="{A5F74DD3-345E-46FA-87C2-4E93E032EC51}"/>
              </a:ext>
            </a:extLst>
          </p:cNvPr>
          <p:cNvSpPr/>
          <p:nvPr/>
        </p:nvSpPr>
        <p:spPr>
          <a:xfrm>
            <a:off x="-2" y="4108052"/>
            <a:ext cx="881801" cy="995572"/>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9Slide03 SVN-PF Din Text Pro C" panose="02000506020000020004" pitchFamily="2" charset="0"/>
              </a:rPr>
              <a:t>2</a:t>
            </a:r>
          </a:p>
        </p:txBody>
      </p:sp>
      <p:sp>
        <p:nvSpPr>
          <p:cNvPr id="43" name="Diamond 42">
            <a:extLst>
              <a:ext uri="{FF2B5EF4-FFF2-40B4-BE49-F238E27FC236}">
                <a16:creationId xmlns:a16="http://schemas.microsoft.com/office/drawing/2014/main" id="{DF75EC3E-580F-475F-B3CD-218D3E31825B}"/>
              </a:ext>
            </a:extLst>
          </p:cNvPr>
          <p:cNvSpPr/>
          <p:nvPr/>
        </p:nvSpPr>
        <p:spPr>
          <a:xfrm>
            <a:off x="8165884" y="4115658"/>
            <a:ext cx="881801" cy="995572"/>
          </a:xfrm>
          <a:prstGeom prst="diamond">
            <a:avLst/>
          </a:prstGeom>
          <a:solidFill>
            <a:srgbClr val="A0D2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9Slide03 SVN-PF Din Text Pro C" panose="02000506020000020004" pitchFamily="2" charset="0"/>
              </a:rPr>
              <a:t>2</a:t>
            </a:r>
          </a:p>
        </p:txBody>
      </p:sp>
      <p:sp>
        <p:nvSpPr>
          <p:cNvPr id="45" name="Diamond 44">
            <a:extLst>
              <a:ext uri="{FF2B5EF4-FFF2-40B4-BE49-F238E27FC236}">
                <a16:creationId xmlns:a16="http://schemas.microsoft.com/office/drawing/2014/main" id="{DC5F9BCE-553C-4E66-AA25-62FC124F2DA6}"/>
              </a:ext>
            </a:extLst>
          </p:cNvPr>
          <p:cNvSpPr/>
          <p:nvPr/>
        </p:nvSpPr>
        <p:spPr>
          <a:xfrm>
            <a:off x="-2" y="5481090"/>
            <a:ext cx="881801" cy="995572"/>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9Slide03 SVN-PF Din Text Pro C" panose="02000506020000020004" pitchFamily="2" charset="0"/>
              </a:rPr>
              <a:t>3</a:t>
            </a:r>
          </a:p>
        </p:txBody>
      </p:sp>
      <p:sp>
        <p:nvSpPr>
          <p:cNvPr id="46" name="TextBox 45">
            <a:extLst>
              <a:ext uri="{FF2B5EF4-FFF2-40B4-BE49-F238E27FC236}">
                <a16:creationId xmlns:a16="http://schemas.microsoft.com/office/drawing/2014/main" id="{5A26059D-C122-47EB-88B4-CB63F0F15622}"/>
              </a:ext>
            </a:extLst>
          </p:cNvPr>
          <p:cNvSpPr txBox="1"/>
          <p:nvPr/>
        </p:nvSpPr>
        <p:spPr>
          <a:xfrm>
            <a:off x="9061231" y="5569634"/>
            <a:ext cx="2975499" cy="1041695"/>
          </a:xfrm>
          <a:prstGeom prst="rect">
            <a:avLst/>
          </a:prstGeom>
          <a:noFill/>
          <a:ln>
            <a:solidFill>
              <a:schemeClr val="tx1"/>
            </a:solidFill>
            <a:prstDash val="sysDot"/>
          </a:ln>
        </p:spPr>
        <p:txBody>
          <a:bodyPr wrap="square">
            <a:spAutoFit/>
          </a:bodyPr>
          <a:lstStyle/>
          <a:p>
            <a:pPr algn="just">
              <a:lnSpc>
                <a:spcPct val="115000"/>
              </a:lnSpc>
            </a:pPr>
            <a:r>
              <a:rPr lang="nl-NL" sz="2800" dirty="0">
                <a:solidFill>
                  <a:srgbClr val="002060"/>
                </a:solidFill>
                <a:latin typeface="#9Slide03 SVN-PF Din Text Pro C" panose="02000506020000020004" pitchFamily="2" charset="0"/>
                <a:ea typeface="Tahoma" panose="020B0604030504040204" pitchFamily="34" charset="0"/>
              </a:rPr>
              <a:t>+ Tỉ lệ lớn nhất: bản đồ C</a:t>
            </a:r>
          </a:p>
          <a:p>
            <a:pPr algn="just">
              <a:lnSpc>
                <a:spcPct val="115000"/>
              </a:lnSpc>
            </a:pPr>
            <a:r>
              <a:rPr lang="nl-NL" sz="2800" dirty="0">
                <a:solidFill>
                  <a:srgbClr val="002060"/>
                </a:solidFill>
                <a:latin typeface="#9Slide03 SVN-PF Din Text Pro C" panose="02000506020000020004" pitchFamily="2" charset="0"/>
                <a:ea typeface="Tahoma" panose="020B0604030504040204" pitchFamily="34" charset="0"/>
              </a:rPr>
              <a:t>+ Ít chi tiết nhất: bản đồ A </a:t>
            </a:r>
            <a:endParaRPr lang="en-US" sz="2800" dirty="0">
              <a:solidFill>
                <a:srgbClr val="002060"/>
              </a:solidFill>
              <a:effectLst/>
              <a:latin typeface="#9Slide03 SVN-PF Din Text Pro C" panose="02000506020000020004" pitchFamily="2" charset="0"/>
              <a:ea typeface="Tahoma" panose="020B0604030504040204" pitchFamily="34" charset="0"/>
            </a:endParaRPr>
          </a:p>
        </p:txBody>
      </p:sp>
      <p:sp>
        <p:nvSpPr>
          <p:cNvPr id="47" name="Diamond 46">
            <a:extLst>
              <a:ext uri="{FF2B5EF4-FFF2-40B4-BE49-F238E27FC236}">
                <a16:creationId xmlns:a16="http://schemas.microsoft.com/office/drawing/2014/main" id="{ED9B0FA8-42C2-4635-A314-7089042A3B80}"/>
              </a:ext>
            </a:extLst>
          </p:cNvPr>
          <p:cNvSpPr/>
          <p:nvPr/>
        </p:nvSpPr>
        <p:spPr>
          <a:xfrm>
            <a:off x="8165884" y="5592696"/>
            <a:ext cx="881801" cy="995572"/>
          </a:xfrm>
          <a:prstGeom prst="diamond">
            <a:avLst/>
          </a:prstGeom>
          <a:solidFill>
            <a:srgbClr val="A0D2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9Slide03 SVN-PF Din Text Pro C" panose="02000506020000020004" pitchFamily="2" charset="0"/>
              </a:rPr>
              <a:t>3</a:t>
            </a:r>
          </a:p>
        </p:txBody>
      </p:sp>
      <p:grpSp>
        <p:nvGrpSpPr>
          <p:cNvPr id="23" name="Group 22">
            <a:extLst>
              <a:ext uri="{FF2B5EF4-FFF2-40B4-BE49-F238E27FC236}">
                <a16:creationId xmlns:a16="http://schemas.microsoft.com/office/drawing/2014/main" id="{86437183-ED2F-4CF4-B204-23D255F15790}"/>
              </a:ext>
            </a:extLst>
          </p:cNvPr>
          <p:cNvGrpSpPr/>
          <p:nvPr/>
        </p:nvGrpSpPr>
        <p:grpSpPr>
          <a:xfrm>
            <a:off x="2289081" y="-11858"/>
            <a:ext cx="8564820" cy="1260458"/>
            <a:chOff x="647782" y="-12180"/>
            <a:chExt cx="8564820" cy="1260458"/>
          </a:xfrm>
        </p:grpSpPr>
        <p:sp>
          <p:nvSpPr>
            <p:cNvPr id="24" name="Rectangle 23">
              <a:extLst>
                <a:ext uri="{FF2B5EF4-FFF2-40B4-BE49-F238E27FC236}">
                  <a16:creationId xmlns:a16="http://schemas.microsoft.com/office/drawing/2014/main" id="{D2455C7F-7442-4ECF-9FCB-8102E012011A}"/>
                </a:ext>
              </a:extLst>
            </p:cNvPr>
            <p:cNvSpPr/>
            <p:nvPr/>
          </p:nvSpPr>
          <p:spPr>
            <a:xfrm>
              <a:off x="1059530" y="63198"/>
              <a:ext cx="8153072" cy="1015663"/>
            </a:xfrm>
            <a:prstGeom prst="rect">
              <a:avLst/>
            </a:prstGeom>
            <a:noFill/>
          </p:spPr>
          <p:txBody>
            <a:bodyPr wrap="square" lIns="91440" tIns="45720" rIns="91440" bIns="45720">
              <a:spAutoFit/>
            </a:bodyPr>
            <a:lstStyle/>
            <a:p>
              <a:pPr algn="ctr"/>
              <a:r>
                <a:rPr lang="en-US" sz="6000" b="1" dirty="0" err="1">
                  <a:ln w="9525">
                    <a:solidFill>
                      <a:schemeClr val="bg1"/>
                    </a:solidFill>
                    <a:prstDash val="solid"/>
                  </a:ln>
                  <a:solidFill>
                    <a:srgbClr val="4B4C9D"/>
                  </a:solidFill>
                  <a:effectLst>
                    <a:outerShdw blurRad="12700" dist="38100" dir="2700000" algn="tl" rotWithShape="0">
                      <a:schemeClr val="bg1">
                        <a:lumMod val="50000"/>
                      </a:schemeClr>
                    </a:outerShdw>
                  </a:effectLst>
                  <a:latin typeface="#9Slide03 SVN-PF Din Text Pro C" panose="02000506020000020004" pitchFamily="2" charset="0"/>
                </a:rPr>
                <a:t>Trò</a:t>
              </a:r>
              <a:r>
                <a:rPr lang="en-US" sz="6000" b="1" dirty="0">
                  <a:ln w="9525">
                    <a:solidFill>
                      <a:schemeClr val="bg1"/>
                    </a:solidFill>
                    <a:prstDash val="solid"/>
                  </a:ln>
                  <a:solidFill>
                    <a:srgbClr val="4B4C9D"/>
                  </a:solidFill>
                  <a:effectLst>
                    <a:outerShdw blurRad="12700" dist="38100" dir="2700000" algn="tl" rotWithShape="0">
                      <a:schemeClr val="bg1">
                        <a:lumMod val="50000"/>
                      </a:schemeClr>
                    </a:outerShdw>
                  </a:effectLst>
                  <a:latin typeface="#9Slide03 SVN-PF Din Text Pro C" panose="02000506020000020004" pitchFamily="2" charset="0"/>
                </a:rPr>
                <a:t> </a:t>
              </a:r>
              <a:r>
                <a:rPr lang="en-US" sz="6000" b="1" dirty="0" err="1">
                  <a:ln w="9525">
                    <a:solidFill>
                      <a:schemeClr val="bg1"/>
                    </a:solidFill>
                    <a:prstDash val="solid"/>
                  </a:ln>
                  <a:solidFill>
                    <a:srgbClr val="4B4C9D"/>
                  </a:solidFill>
                  <a:effectLst>
                    <a:outerShdw blurRad="12700" dist="38100" dir="2700000" algn="tl" rotWithShape="0">
                      <a:schemeClr val="bg1">
                        <a:lumMod val="50000"/>
                      </a:schemeClr>
                    </a:outerShdw>
                  </a:effectLst>
                  <a:latin typeface="#9Slide03 SVN-PF Din Text Pro C" panose="02000506020000020004" pitchFamily="2" charset="0"/>
                </a:rPr>
                <a:t>chơi</a:t>
              </a:r>
              <a:r>
                <a:rPr lang="en-US" sz="6000" b="1" dirty="0">
                  <a:ln w="9525">
                    <a:solidFill>
                      <a:schemeClr val="bg1"/>
                    </a:solidFill>
                    <a:prstDash val="solid"/>
                  </a:ln>
                  <a:solidFill>
                    <a:srgbClr val="4B4C9D"/>
                  </a:solidFill>
                  <a:effectLst>
                    <a:outerShdw blurRad="12700" dist="38100" dir="2700000" algn="tl" rotWithShape="0">
                      <a:schemeClr val="bg1">
                        <a:lumMod val="50000"/>
                      </a:schemeClr>
                    </a:outerShdw>
                  </a:effectLst>
                  <a:latin typeface="#9Slide03 SVN-PF Din Text Pro C" panose="02000506020000020004" pitchFamily="2" charset="0"/>
                </a:rPr>
                <a:t>: NHÀ ĐỊA LÍ TÀI BA</a:t>
              </a:r>
              <a:endParaRPr lang="en-US" sz="6600" b="1" cap="none" spc="0" dirty="0">
                <a:ln w="9525">
                  <a:solidFill>
                    <a:schemeClr val="bg1"/>
                  </a:solidFill>
                  <a:prstDash val="solid"/>
                </a:ln>
                <a:solidFill>
                  <a:srgbClr val="4B4C9D"/>
                </a:solidFill>
                <a:effectLst>
                  <a:outerShdw blurRad="12700" dist="38100" dir="2700000" algn="tl" rotWithShape="0">
                    <a:schemeClr val="bg1">
                      <a:lumMod val="50000"/>
                    </a:schemeClr>
                  </a:outerShdw>
                </a:effectLst>
                <a:latin typeface="#9Slide03 SVN-PF Din Text Pro C" panose="02000506020000020004" pitchFamily="2" charset="0"/>
              </a:endParaRPr>
            </a:p>
          </p:txBody>
        </p:sp>
        <p:pic>
          <p:nvPicPr>
            <p:cNvPr id="25" name="Picture 2" descr="Game-pad Gaming icon stock vector. Illustration of fight - 184134342">
              <a:extLst>
                <a:ext uri="{FF2B5EF4-FFF2-40B4-BE49-F238E27FC236}">
                  <a16:creationId xmlns:a16="http://schemas.microsoft.com/office/drawing/2014/main" id="{7E955003-00FC-4F05-9769-DFE81A1D408B}"/>
                </a:ext>
              </a:extLst>
            </p:cNvPr>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1953" b="91716" l="3875" r="98750">
                          <a14:foregroundMark x1="45688" y1="91775" x2="45688" y2="91775"/>
                          <a14:foregroundMark x1="93250" y1="50237" x2="93250" y2="50237"/>
                          <a14:foregroundMark x1="63500" y1="5976" x2="63500" y2="5976"/>
                          <a14:foregroundMark x1="51000" y1="1953" x2="51000" y2="1953"/>
                          <a14:foregroundMark x1="5500" y1="37870" x2="3875" y2="39586"/>
                          <a14:foregroundMark x1="4500" y1="56036" x2="4500" y2="56036"/>
                          <a14:foregroundMark x1="98750" y1="48876" x2="98750" y2="48876"/>
                          <a14:foregroundMark x1="90438" y1="59704" x2="88563" y2="57751"/>
                          <a14:foregroundMark x1="70188" y1="50059" x2="69000" y2="49882"/>
                          <a14:foregroundMark x1="45125" y1="49053" x2="36750" y2="50414"/>
                          <a14:foregroundMark x1="36750" y1="50414" x2="36750" y2="50414"/>
                          <a14:foregroundMark x1="22250" y1="50414" x2="20625" y2="50828"/>
                          <a14:foregroundMark x1="14063" y1="58935" x2="15937" y2="60888"/>
                          <a14:foregroundMark x1="23438" y1="64734" x2="29000" y2="65503"/>
                          <a14:foregroundMark x1="34875" y1="66095" x2="38188" y2="64911"/>
                          <a14:foregroundMark x1="39375" y1="64320" x2="40813" y2="63787"/>
                          <a14:foregroundMark x1="52438" y1="60296" x2="55937" y2="60296"/>
                          <a14:foregroundMark x1="72875" y1="62426" x2="72875" y2="62426"/>
                          <a14:foregroundMark x1="81438" y1="54083" x2="81438" y2="53550"/>
                          <a14:foregroundMark x1="80438" y1="49882" x2="78750" y2="48876"/>
                          <a14:foregroundMark x1="77125" y1="48107" x2="71625" y2="46982"/>
                          <a14:foregroundMark x1="63250" y1="45385" x2="59375" y2="45385"/>
                          <a14:foregroundMark x1="57125" y1="45385" x2="47125" y2="46213"/>
                          <a14:foregroundMark x1="47125" y1="46213" x2="47125" y2="46213"/>
                          <a14:foregroundMark x1="45125" y1="46213" x2="40000" y2="46568"/>
                          <a14:foregroundMark x1="38188" y1="45976" x2="35688" y2="45976"/>
                          <a14:foregroundMark x1="34688" y1="44438" x2="34688" y2="44438"/>
                          <a14:foregroundMark x1="60813" y1="45621" x2="60813" y2="45621"/>
                          <a14:foregroundMark x1="72438" y1="45799" x2="72438" y2="45799"/>
                          <a14:foregroundMark x1="78375" y1="48698" x2="78375" y2="48698"/>
                          <a14:foregroundMark x1="83063" y1="54675" x2="83063" y2="54675"/>
                          <a14:foregroundMark x1="71625" y1="65325" x2="71625" y2="65325"/>
                          <a14:foregroundMark x1="83688" y1="68817" x2="82688" y2="63787"/>
                          <a14:foregroundMark x1="85313" y1="55858" x2="85125" y2="54852"/>
                          <a14:foregroundMark x1="81625" y1="48876" x2="77750" y2="46391"/>
                          <a14:foregroundMark x1="76313" y1="45385" x2="73063" y2="45385"/>
                          <a14:foregroundMark x1="66563" y1="44852" x2="64875" y2="45030"/>
                          <a14:foregroundMark x1="64063" y1="45030" x2="62063" y2="45207"/>
                          <a14:foregroundMark x1="61438" y1="45207" x2="61438" y2="45207"/>
                          <a14:foregroundMark x1="27375" y1="45030" x2="25938" y2="45207"/>
                          <a14:foregroundMark x1="17313" y1="45621" x2="17313" y2="45621"/>
                          <a14:foregroundMark x1="14688" y1="48284" x2="14688" y2="48284"/>
                          <a14:foregroundMark x1="13875" y1="48876" x2="13875" y2="48876"/>
                          <a14:foregroundMark x1="82438" y1="59112" x2="82438" y2="59112"/>
                          <a14:foregroundMark x1="75500" y1="67811" x2="75500" y2="67811"/>
                          <a14:foregroundMark x1="75500" y1="67811" x2="75500" y2="67811"/>
                          <a14:foregroundMark x1="70625" y1="62781" x2="70000" y2="62426"/>
                          <a14:foregroundMark x1="67563" y1="59882" x2="67563" y2="59882"/>
                          <a14:foregroundMark x1="67125" y1="59527" x2="67125" y2="59527"/>
                          <a14:foregroundMark x1="84500" y1="56982" x2="84688" y2="57751"/>
                          <a14:foregroundMark x1="84500" y1="60651" x2="84500" y2="60651"/>
                          <a14:foregroundMark x1="73875" y1="50059" x2="73875" y2="50059"/>
                          <a14:foregroundMark x1="76750" y1="53728" x2="76750" y2="53728"/>
                          <a14:foregroundMark x1="71000" y1="60296" x2="71000" y2="60296"/>
                          <a14:foregroundMark x1="75500" y1="67811" x2="75500" y2="67811"/>
                          <a14:foregroundMark x1="75500" y1="67811" x2="75500" y2="67811"/>
                          <a14:foregroundMark x1="84313" y1="63550" x2="84313" y2="63550"/>
                          <a14:foregroundMark x1="85938" y1="63018" x2="85938" y2="63018"/>
                          <a14:foregroundMark x1="77375" y1="67219" x2="76125" y2="66864"/>
                          <a14:foregroundMark x1="74875" y1="65325" x2="71813" y2="63550"/>
                          <a14:foregroundMark x1="65313" y1="59112" x2="64875" y2="58580"/>
                        </a14:backgroundRemoval>
                      </a14:imgEffect>
                    </a14:imgLayer>
                  </a14:imgProps>
                </a:ext>
                <a:ext uri="{28A0092B-C50C-407E-A947-70E740481C1C}">
                  <a14:useLocalDpi xmlns:a14="http://schemas.microsoft.com/office/drawing/2010/main" val="0"/>
                </a:ext>
              </a:extLst>
            </a:blip>
            <a:srcRect/>
            <a:stretch>
              <a:fillRect/>
            </a:stretch>
          </p:blipFill>
          <p:spPr bwMode="auto">
            <a:xfrm>
              <a:off x="647782" y="-12180"/>
              <a:ext cx="1193350" cy="12604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C599E679-B4B7-4E92-B352-8DC9240835ED}"/>
              </a:ext>
            </a:extLst>
          </p:cNvPr>
          <p:cNvGrpSpPr/>
          <p:nvPr/>
        </p:nvGrpSpPr>
        <p:grpSpPr>
          <a:xfrm>
            <a:off x="877868" y="4051566"/>
            <a:ext cx="6897632" cy="1306172"/>
            <a:chOff x="877868" y="4051566"/>
            <a:chExt cx="6897632" cy="1306172"/>
          </a:xfrm>
        </p:grpSpPr>
        <p:sp>
          <p:nvSpPr>
            <p:cNvPr id="31" name="Rectangle: Rounded Corners 7">
              <a:extLst>
                <a:ext uri="{FF2B5EF4-FFF2-40B4-BE49-F238E27FC236}">
                  <a16:creationId xmlns:a16="http://schemas.microsoft.com/office/drawing/2014/main" id="{C3E0A087-6184-4F50-B83C-65634E21730E}"/>
                </a:ext>
              </a:extLst>
            </p:cNvPr>
            <p:cNvSpPr/>
            <p:nvPr/>
          </p:nvSpPr>
          <p:spPr>
            <a:xfrm>
              <a:off x="877868" y="4051566"/>
              <a:ext cx="6897632" cy="1306172"/>
            </a:xfrm>
            <a:prstGeom prst="roundRect">
              <a:avLst/>
            </a:prstGeom>
            <a:solidFill>
              <a:srgbClr val="FFC000"/>
            </a:solidFill>
            <a:ln w="31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dirty="0">
                <a:solidFill>
                  <a:schemeClr val="tx1"/>
                </a:solidFill>
                <a:latin typeface="#9Slide03 SVN-PF Din Text Pro C" panose="02000506020000020004" pitchFamily="2" charset="0"/>
                <a:cs typeface="Arial" panose="020B0604020202020204" pitchFamily="34" charset="0"/>
              </a:endParaRPr>
            </a:p>
          </p:txBody>
        </p:sp>
        <p:pic>
          <p:nvPicPr>
            <p:cNvPr id="5" name="Picture 4" descr="A picture containing diagram&#10;&#10;Description automatically generated">
              <a:extLst>
                <a:ext uri="{FF2B5EF4-FFF2-40B4-BE49-F238E27FC236}">
                  <a16:creationId xmlns:a16="http://schemas.microsoft.com/office/drawing/2014/main" id="{597B3173-4194-4B32-B945-48572C90EBF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91102" y="4121701"/>
              <a:ext cx="4134427" cy="552527"/>
            </a:xfrm>
            <a:prstGeom prst="rect">
              <a:avLst/>
            </a:prstGeom>
          </p:spPr>
        </p:pic>
      </p:grpSp>
      <p:sp>
        <p:nvSpPr>
          <p:cNvPr id="33" name="TextBox 32">
            <a:extLst>
              <a:ext uri="{FF2B5EF4-FFF2-40B4-BE49-F238E27FC236}">
                <a16:creationId xmlns:a16="http://schemas.microsoft.com/office/drawing/2014/main" id="{728A961F-431B-4B3C-BE64-AB3FD7272741}"/>
              </a:ext>
            </a:extLst>
          </p:cNvPr>
          <p:cNvSpPr txBox="1"/>
          <p:nvPr/>
        </p:nvSpPr>
        <p:spPr>
          <a:xfrm>
            <a:off x="3480658" y="4754373"/>
            <a:ext cx="1692052" cy="523220"/>
          </a:xfrm>
          <a:prstGeom prst="rect">
            <a:avLst/>
          </a:prstGeom>
          <a:solidFill>
            <a:schemeClr val="bg1"/>
          </a:solidFill>
        </p:spPr>
        <p:txBody>
          <a:bodyPr wrap="square">
            <a:spAutoFit/>
          </a:bodyPr>
          <a:lstStyle/>
          <a:p>
            <a:r>
              <a:rPr lang="vi-VN" sz="2800" dirty="0">
                <a:solidFill>
                  <a:schemeClr val="tx1"/>
                </a:solidFill>
                <a:latin typeface="#9Slide03 SVN-PF Din Text Pro C" panose="02000506020000020004" pitchFamily="2" charset="0"/>
                <a:cs typeface="Arial" panose="020B0604020202020204" pitchFamily="34" charset="0"/>
              </a:rPr>
              <a:t>1:10</a:t>
            </a:r>
            <a:r>
              <a:rPr lang="en-US" sz="2800" dirty="0">
                <a:solidFill>
                  <a:schemeClr val="tx1"/>
                </a:solidFill>
                <a:latin typeface="#9Slide03 SVN-PF Din Text Pro C" panose="02000506020000020004" pitchFamily="2" charset="0"/>
                <a:cs typeface="Arial" panose="020B0604020202020204" pitchFamily="34" charset="0"/>
              </a:rPr>
              <a:t>.</a:t>
            </a:r>
            <a:r>
              <a:rPr lang="vi-VN" sz="2800" dirty="0">
                <a:solidFill>
                  <a:schemeClr val="tx1"/>
                </a:solidFill>
                <a:latin typeface="#9Slide03 SVN-PF Din Text Pro C" panose="02000506020000020004" pitchFamily="2" charset="0"/>
                <a:cs typeface="Arial" panose="020B0604020202020204" pitchFamily="34" charset="0"/>
              </a:rPr>
              <a:t>000</a:t>
            </a:r>
            <a:r>
              <a:rPr lang="en-US" sz="2800" dirty="0">
                <a:solidFill>
                  <a:schemeClr val="tx1"/>
                </a:solidFill>
                <a:latin typeface="#9Slide03 SVN-PF Din Text Pro C" panose="02000506020000020004" pitchFamily="2" charset="0"/>
                <a:cs typeface="Arial" panose="020B0604020202020204" pitchFamily="34" charset="0"/>
              </a:rPr>
              <a:t>.</a:t>
            </a:r>
            <a:r>
              <a:rPr lang="vi-VN" sz="2800" dirty="0">
                <a:solidFill>
                  <a:schemeClr val="tx1"/>
                </a:solidFill>
                <a:latin typeface="#9Slide03 SVN-PF Din Text Pro C" panose="02000506020000020004" pitchFamily="2" charset="0"/>
                <a:cs typeface="Arial" panose="020B0604020202020204" pitchFamily="34" charset="0"/>
              </a:rPr>
              <a:t>000 </a:t>
            </a:r>
            <a:endParaRPr lang="en-US" sz="2800" dirty="0"/>
          </a:p>
        </p:txBody>
      </p:sp>
      <p:sp>
        <p:nvSpPr>
          <p:cNvPr id="34" name="TextBox 33">
            <a:extLst>
              <a:ext uri="{FF2B5EF4-FFF2-40B4-BE49-F238E27FC236}">
                <a16:creationId xmlns:a16="http://schemas.microsoft.com/office/drawing/2014/main" id="{A8B584E3-2B97-42A9-B5E1-8C2598303207}"/>
              </a:ext>
            </a:extLst>
          </p:cNvPr>
          <p:cNvSpPr txBox="1"/>
          <p:nvPr/>
        </p:nvSpPr>
        <p:spPr>
          <a:xfrm>
            <a:off x="1008780" y="4012154"/>
            <a:ext cx="1966717" cy="1384995"/>
          </a:xfrm>
          <a:prstGeom prst="rect">
            <a:avLst/>
          </a:prstGeom>
          <a:noFill/>
        </p:spPr>
        <p:txBody>
          <a:bodyPr wrap="square">
            <a:spAutoFit/>
          </a:bodyPr>
          <a:lstStyle/>
          <a:p>
            <a:pPr algn="just"/>
            <a:r>
              <a:rPr lang="en-US" sz="2800" dirty="0" err="1">
                <a:solidFill>
                  <a:schemeClr val="tx1"/>
                </a:solidFill>
                <a:latin typeface="#9Slide03 SVN-PF Din Text Pro C" panose="02000506020000020004" pitchFamily="2" charset="0"/>
                <a:cs typeface="Arial" panose="020B0604020202020204" pitchFamily="34" charset="0"/>
              </a:rPr>
              <a:t>Hãy</a:t>
            </a:r>
            <a:r>
              <a:rPr lang="en-US" sz="2800" dirty="0">
                <a:solidFill>
                  <a:schemeClr val="tx1"/>
                </a:solidFill>
                <a:latin typeface="#9Slide03 SVN-PF Din Text Pro C" panose="02000506020000020004" pitchFamily="2" charset="0"/>
                <a:cs typeface="Arial" panose="020B0604020202020204" pitchFamily="34" charset="0"/>
              </a:rPr>
              <a:t> </a:t>
            </a:r>
            <a:r>
              <a:rPr lang="en-US" sz="2800" dirty="0" err="1">
                <a:solidFill>
                  <a:schemeClr val="tx1"/>
                </a:solidFill>
                <a:latin typeface="#9Slide03 SVN-PF Din Text Pro C" panose="02000506020000020004" pitchFamily="2" charset="0"/>
                <a:cs typeface="Arial" panose="020B0604020202020204" pitchFamily="34" charset="0"/>
              </a:rPr>
              <a:t>chú</a:t>
            </a:r>
            <a:r>
              <a:rPr lang="en-US" sz="2800" dirty="0">
                <a:solidFill>
                  <a:schemeClr val="tx1"/>
                </a:solidFill>
                <a:latin typeface="#9Slide03 SVN-PF Din Text Pro C" panose="02000506020000020004" pitchFamily="2" charset="0"/>
                <a:cs typeface="Arial" panose="020B0604020202020204" pitchFamily="34" charset="0"/>
              </a:rPr>
              <a:t> </a:t>
            </a:r>
            <a:r>
              <a:rPr lang="en-US" sz="2800" dirty="0" err="1">
                <a:solidFill>
                  <a:schemeClr val="tx1"/>
                </a:solidFill>
                <a:latin typeface="#9Slide03 SVN-PF Din Text Pro C" panose="02000506020000020004" pitchFamily="2" charset="0"/>
                <a:cs typeface="Arial" panose="020B0604020202020204" pitchFamily="34" charset="0"/>
              </a:rPr>
              <a:t>thích</a:t>
            </a:r>
            <a:r>
              <a:rPr lang="en-US" sz="2800" dirty="0">
                <a:solidFill>
                  <a:schemeClr val="tx1"/>
                </a:solidFill>
                <a:latin typeface="#9Slide03 SVN-PF Din Text Pro C" panose="02000506020000020004" pitchFamily="2" charset="0"/>
                <a:cs typeface="Arial" panose="020B0604020202020204" pitchFamily="34" charset="0"/>
              </a:rPr>
              <a:t> </a:t>
            </a:r>
            <a:r>
              <a:rPr lang="en-US" sz="2800" dirty="0" err="1">
                <a:solidFill>
                  <a:schemeClr val="tx1"/>
                </a:solidFill>
                <a:latin typeface="#9Slide03 SVN-PF Din Text Pro C" panose="02000506020000020004" pitchFamily="2" charset="0"/>
                <a:cs typeface="Arial" panose="020B0604020202020204" pitchFamily="34" charset="0"/>
              </a:rPr>
              <a:t>tên</a:t>
            </a:r>
            <a:r>
              <a:rPr lang="en-US" sz="2800" dirty="0">
                <a:solidFill>
                  <a:schemeClr val="tx1"/>
                </a:solidFill>
                <a:latin typeface="#9Slide03 SVN-PF Din Text Pro C" panose="02000506020000020004" pitchFamily="2" charset="0"/>
                <a:cs typeface="Arial" panose="020B0604020202020204" pitchFamily="34" charset="0"/>
              </a:rPr>
              <a:t> </a:t>
            </a:r>
            <a:r>
              <a:rPr lang="en-US" sz="2800" dirty="0" err="1">
                <a:solidFill>
                  <a:schemeClr val="tx1"/>
                </a:solidFill>
                <a:latin typeface="#9Slide03 SVN-PF Din Text Pro C" panose="02000506020000020004" pitchFamily="2" charset="0"/>
                <a:cs typeface="Arial" panose="020B0604020202020204" pitchFamily="34" charset="0"/>
              </a:rPr>
              <a:t>dạng</a:t>
            </a:r>
            <a:r>
              <a:rPr lang="en-US" sz="2800" dirty="0">
                <a:solidFill>
                  <a:schemeClr val="tx1"/>
                </a:solidFill>
                <a:latin typeface="#9Slide03 SVN-PF Din Text Pro C" panose="02000506020000020004" pitchFamily="2" charset="0"/>
                <a:cs typeface="Arial" panose="020B0604020202020204" pitchFamily="34" charset="0"/>
              </a:rPr>
              <a:t> </a:t>
            </a:r>
            <a:r>
              <a:rPr lang="en-US" sz="2800" dirty="0" err="1">
                <a:solidFill>
                  <a:schemeClr val="tx1"/>
                </a:solidFill>
                <a:latin typeface="#9Slide03 SVN-PF Din Text Pro C" panose="02000506020000020004" pitchFamily="2" charset="0"/>
                <a:cs typeface="Arial" panose="020B0604020202020204" pitchFamily="34" charset="0"/>
              </a:rPr>
              <a:t>tỉ</a:t>
            </a:r>
            <a:r>
              <a:rPr lang="en-US" sz="2800" dirty="0">
                <a:solidFill>
                  <a:schemeClr val="tx1"/>
                </a:solidFill>
                <a:latin typeface="#9Slide03 SVN-PF Din Text Pro C" panose="02000506020000020004" pitchFamily="2" charset="0"/>
                <a:cs typeface="Arial" panose="020B0604020202020204" pitchFamily="34" charset="0"/>
              </a:rPr>
              <a:t> </a:t>
            </a:r>
            <a:r>
              <a:rPr lang="en-US" sz="2800" dirty="0" err="1">
                <a:solidFill>
                  <a:schemeClr val="tx1"/>
                </a:solidFill>
                <a:latin typeface="#9Slide03 SVN-PF Din Text Pro C" panose="02000506020000020004" pitchFamily="2" charset="0"/>
                <a:cs typeface="Arial" panose="020B0604020202020204" pitchFamily="34" charset="0"/>
              </a:rPr>
              <a:t>lệ</a:t>
            </a:r>
            <a:r>
              <a:rPr lang="en-US" sz="2800" dirty="0">
                <a:solidFill>
                  <a:schemeClr val="tx1"/>
                </a:solidFill>
                <a:latin typeface="#9Slide03 SVN-PF Din Text Pro C" panose="02000506020000020004" pitchFamily="2" charset="0"/>
                <a:cs typeface="Arial" panose="020B0604020202020204" pitchFamily="34" charset="0"/>
              </a:rPr>
              <a:t> </a:t>
            </a:r>
            <a:r>
              <a:rPr lang="en-US" sz="2800" dirty="0" err="1">
                <a:solidFill>
                  <a:schemeClr val="tx1"/>
                </a:solidFill>
                <a:latin typeface="#9Slide03 SVN-PF Din Text Pro C" panose="02000506020000020004" pitchFamily="2" charset="0"/>
                <a:cs typeface="Arial" panose="020B0604020202020204" pitchFamily="34" charset="0"/>
              </a:rPr>
              <a:t>cho</a:t>
            </a:r>
            <a:r>
              <a:rPr lang="en-US" sz="2800" dirty="0">
                <a:solidFill>
                  <a:schemeClr val="tx1"/>
                </a:solidFill>
                <a:latin typeface="#9Slide03 SVN-PF Din Text Pro C" panose="02000506020000020004" pitchFamily="2" charset="0"/>
                <a:cs typeface="Arial" panose="020B0604020202020204" pitchFamily="34" charset="0"/>
              </a:rPr>
              <a:t> 2 </a:t>
            </a:r>
            <a:r>
              <a:rPr lang="en-US" sz="2800" dirty="0" err="1">
                <a:solidFill>
                  <a:schemeClr val="tx1"/>
                </a:solidFill>
                <a:latin typeface="#9Slide03 SVN-PF Din Text Pro C" panose="02000506020000020004" pitchFamily="2" charset="0"/>
                <a:cs typeface="Arial" panose="020B0604020202020204" pitchFamily="34" charset="0"/>
              </a:rPr>
              <a:t>hình</a:t>
            </a:r>
            <a:r>
              <a:rPr lang="en-US" sz="2800" dirty="0">
                <a:solidFill>
                  <a:schemeClr val="tx1"/>
                </a:solidFill>
                <a:latin typeface="#9Slide03 SVN-PF Din Text Pro C" panose="02000506020000020004" pitchFamily="2" charset="0"/>
                <a:cs typeface="Arial" panose="020B0604020202020204" pitchFamily="34" charset="0"/>
              </a:rPr>
              <a:t> </a:t>
            </a:r>
            <a:r>
              <a:rPr lang="en-US" sz="2800" dirty="0" err="1">
                <a:solidFill>
                  <a:schemeClr val="tx1"/>
                </a:solidFill>
                <a:latin typeface="#9Slide03 SVN-PF Din Text Pro C" panose="02000506020000020004" pitchFamily="2" charset="0"/>
                <a:cs typeface="Arial" panose="020B0604020202020204" pitchFamily="34" charset="0"/>
              </a:rPr>
              <a:t>bên</a:t>
            </a:r>
            <a:r>
              <a:rPr lang="en-US" sz="2800" dirty="0">
                <a:solidFill>
                  <a:schemeClr val="tx1"/>
                </a:solidFill>
                <a:latin typeface="#9Slide03 SVN-PF Din Text Pro C" panose="02000506020000020004" pitchFamily="2" charset="0"/>
                <a:cs typeface="Arial" panose="020B0604020202020204" pitchFamily="34" charset="0"/>
              </a:rPr>
              <a:t>:</a:t>
            </a:r>
            <a:endParaRPr lang="en-US" sz="2800" dirty="0"/>
          </a:p>
        </p:txBody>
      </p:sp>
      <p:sp>
        <p:nvSpPr>
          <p:cNvPr id="35" name="TextBox 34">
            <a:extLst>
              <a:ext uri="{FF2B5EF4-FFF2-40B4-BE49-F238E27FC236}">
                <a16:creationId xmlns:a16="http://schemas.microsoft.com/office/drawing/2014/main" id="{13C81F4F-00E0-4E3D-B8DB-A214BD96B310}"/>
              </a:ext>
            </a:extLst>
          </p:cNvPr>
          <p:cNvSpPr txBox="1"/>
          <p:nvPr/>
        </p:nvSpPr>
        <p:spPr>
          <a:xfrm>
            <a:off x="3034454" y="4151008"/>
            <a:ext cx="574610" cy="523220"/>
          </a:xfrm>
          <a:prstGeom prst="rect">
            <a:avLst/>
          </a:prstGeom>
          <a:noFill/>
        </p:spPr>
        <p:txBody>
          <a:bodyPr wrap="square">
            <a:spAutoFit/>
          </a:bodyPr>
          <a:lstStyle/>
          <a:p>
            <a:r>
              <a:rPr lang="en-US" sz="2800" dirty="0">
                <a:latin typeface="#9Slide03 SVN-PF Din Text Pro C" panose="02000506020000020004" pitchFamily="2" charset="0"/>
                <a:cs typeface="Arial" panose="020B0604020202020204" pitchFamily="34" charset="0"/>
              </a:rPr>
              <a:t>(1)</a:t>
            </a:r>
            <a:endParaRPr lang="en-US" sz="2800" dirty="0"/>
          </a:p>
        </p:txBody>
      </p:sp>
      <p:sp>
        <p:nvSpPr>
          <p:cNvPr id="36" name="TextBox 35">
            <a:extLst>
              <a:ext uri="{FF2B5EF4-FFF2-40B4-BE49-F238E27FC236}">
                <a16:creationId xmlns:a16="http://schemas.microsoft.com/office/drawing/2014/main" id="{46BA56E5-7145-4F34-845A-BABF681B766B}"/>
              </a:ext>
            </a:extLst>
          </p:cNvPr>
          <p:cNvSpPr txBox="1"/>
          <p:nvPr/>
        </p:nvSpPr>
        <p:spPr>
          <a:xfrm>
            <a:off x="3034454" y="4754373"/>
            <a:ext cx="574610" cy="523220"/>
          </a:xfrm>
          <a:prstGeom prst="rect">
            <a:avLst/>
          </a:prstGeom>
          <a:noFill/>
        </p:spPr>
        <p:txBody>
          <a:bodyPr wrap="square">
            <a:spAutoFit/>
          </a:bodyPr>
          <a:lstStyle/>
          <a:p>
            <a:r>
              <a:rPr lang="en-US" sz="2800" dirty="0">
                <a:latin typeface="#9Slide03 SVN-PF Din Text Pro C" panose="02000506020000020004" pitchFamily="2" charset="0"/>
                <a:cs typeface="Arial" panose="020B0604020202020204" pitchFamily="34" charset="0"/>
              </a:rPr>
              <a:t>(2)</a:t>
            </a:r>
            <a:endParaRPr lang="en-US" sz="2800" dirty="0"/>
          </a:p>
        </p:txBody>
      </p:sp>
      <p:sp>
        <p:nvSpPr>
          <p:cNvPr id="37" name="Rectangle: Rounded Corners 7">
            <a:extLst>
              <a:ext uri="{FF2B5EF4-FFF2-40B4-BE49-F238E27FC236}">
                <a16:creationId xmlns:a16="http://schemas.microsoft.com/office/drawing/2014/main" id="{E4C6BB0E-8C5F-4EF7-86F8-8092984994AD}"/>
              </a:ext>
            </a:extLst>
          </p:cNvPr>
          <p:cNvSpPr/>
          <p:nvPr/>
        </p:nvSpPr>
        <p:spPr>
          <a:xfrm>
            <a:off x="877868" y="5441861"/>
            <a:ext cx="6897632" cy="1306172"/>
          </a:xfrm>
          <a:prstGeom prst="roundRect">
            <a:avLst/>
          </a:prstGeom>
          <a:solidFill>
            <a:srgbClr val="FFC000"/>
          </a:solidFill>
          <a:ln w="31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9Slide03 SVN-PF Din Text Pro C" panose="02000506020000020004" pitchFamily="2" charset="0"/>
                <a:cs typeface="Arial" panose="020B0604020202020204" pitchFamily="34" charset="0"/>
              </a:rPr>
              <a:t>Cho BĐ </a:t>
            </a:r>
            <a:r>
              <a:rPr lang="en-US" sz="2800" dirty="0" err="1">
                <a:solidFill>
                  <a:schemeClr val="tx1"/>
                </a:solidFill>
                <a:latin typeface="#9Slide03 SVN-PF Din Text Pro C" panose="02000506020000020004" pitchFamily="2" charset="0"/>
                <a:cs typeface="Arial" panose="020B0604020202020204" pitchFamily="34" charset="0"/>
              </a:rPr>
              <a:t>hành</a:t>
            </a:r>
            <a:r>
              <a:rPr lang="en-US" sz="2800" dirty="0">
                <a:solidFill>
                  <a:schemeClr val="tx1"/>
                </a:solidFill>
                <a:latin typeface="#9Slide03 SVN-PF Din Text Pro C" panose="02000506020000020004" pitchFamily="2" charset="0"/>
                <a:cs typeface="Arial" panose="020B0604020202020204" pitchFamily="34" charset="0"/>
              </a:rPr>
              <a:t> </a:t>
            </a:r>
            <a:r>
              <a:rPr lang="en-US" sz="2800" dirty="0" err="1">
                <a:solidFill>
                  <a:schemeClr val="tx1"/>
                </a:solidFill>
                <a:latin typeface="#9Slide03 SVN-PF Din Text Pro C" panose="02000506020000020004" pitchFamily="2" charset="0"/>
                <a:cs typeface="Arial" panose="020B0604020202020204" pitchFamily="34" charset="0"/>
              </a:rPr>
              <a:t>chính</a:t>
            </a:r>
            <a:r>
              <a:rPr lang="en-US" sz="2800" dirty="0">
                <a:solidFill>
                  <a:schemeClr val="tx1"/>
                </a:solidFill>
                <a:latin typeface="#9Slide03 SVN-PF Din Text Pro C" panose="02000506020000020004" pitchFamily="2" charset="0"/>
                <a:cs typeface="Arial" panose="020B0604020202020204" pitchFamily="34" charset="0"/>
              </a:rPr>
              <a:t> VN </a:t>
            </a:r>
            <a:r>
              <a:rPr lang="vi-VN" sz="2800" dirty="0">
                <a:solidFill>
                  <a:schemeClr val="tx1"/>
                </a:solidFill>
                <a:latin typeface="#9Slide03 SVN-PF Din Text Pro C" panose="02000506020000020004" pitchFamily="2" charset="0"/>
                <a:cs typeface="Arial" panose="020B0604020202020204" pitchFamily="34" charset="0"/>
              </a:rPr>
              <a:t>có </a:t>
            </a:r>
            <a:r>
              <a:rPr lang="en-US" sz="2800" dirty="0" err="1">
                <a:solidFill>
                  <a:schemeClr val="tx1"/>
                </a:solidFill>
                <a:latin typeface="#9Slide03 SVN-PF Din Text Pro C" panose="02000506020000020004" pitchFamily="2" charset="0"/>
                <a:cs typeface="Arial" panose="020B0604020202020204" pitchFamily="34" charset="0"/>
              </a:rPr>
              <a:t>kích</a:t>
            </a:r>
            <a:r>
              <a:rPr lang="en-US" sz="2800" dirty="0">
                <a:solidFill>
                  <a:schemeClr val="tx1"/>
                </a:solidFill>
                <a:latin typeface="#9Slide03 SVN-PF Din Text Pro C" panose="02000506020000020004" pitchFamily="2" charset="0"/>
                <a:cs typeface="Arial" panose="020B0604020202020204" pitchFamily="34" charset="0"/>
              </a:rPr>
              <a:t> </a:t>
            </a:r>
            <a:r>
              <a:rPr lang="en-US" sz="2800" dirty="0" err="1">
                <a:solidFill>
                  <a:schemeClr val="tx1"/>
                </a:solidFill>
                <a:latin typeface="#9Slide03 SVN-PF Din Text Pro C" panose="02000506020000020004" pitchFamily="2" charset="0"/>
                <a:cs typeface="Arial" panose="020B0604020202020204" pitchFamily="34" charset="0"/>
              </a:rPr>
              <a:t>thước</a:t>
            </a:r>
            <a:r>
              <a:rPr lang="en-US" sz="2800" dirty="0">
                <a:solidFill>
                  <a:schemeClr val="tx1"/>
                </a:solidFill>
                <a:latin typeface="#9Slide03 SVN-PF Din Text Pro C" panose="02000506020000020004" pitchFamily="2" charset="0"/>
                <a:cs typeface="Arial" panose="020B0604020202020204" pitchFamily="34" charset="0"/>
              </a:rPr>
              <a:t> </a:t>
            </a:r>
            <a:r>
              <a:rPr lang="en-US" sz="2800" dirty="0" err="1">
                <a:solidFill>
                  <a:schemeClr val="tx1"/>
                </a:solidFill>
                <a:latin typeface="#9Slide03 SVN-PF Din Text Pro C" panose="02000506020000020004" pitchFamily="2" charset="0"/>
                <a:cs typeface="Arial" panose="020B0604020202020204" pitchFamily="34" charset="0"/>
              </a:rPr>
              <a:t>lần</a:t>
            </a:r>
            <a:r>
              <a:rPr lang="en-US" sz="2800" dirty="0">
                <a:solidFill>
                  <a:schemeClr val="tx1"/>
                </a:solidFill>
                <a:latin typeface="#9Slide03 SVN-PF Din Text Pro C" panose="02000506020000020004" pitchFamily="2" charset="0"/>
                <a:cs typeface="Arial" panose="020B0604020202020204" pitchFamily="34" charset="0"/>
              </a:rPr>
              <a:t> </a:t>
            </a:r>
            <a:r>
              <a:rPr lang="en-US" sz="2800" dirty="0" err="1">
                <a:solidFill>
                  <a:schemeClr val="tx1"/>
                </a:solidFill>
                <a:latin typeface="#9Slide03 SVN-PF Din Text Pro C" panose="02000506020000020004" pitchFamily="2" charset="0"/>
                <a:cs typeface="Arial" panose="020B0604020202020204" pitchFamily="34" charset="0"/>
              </a:rPr>
              <a:t>lượt</a:t>
            </a:r>
            <a:r>
              <a:rPr lang="en-US" sz="2800" dirty="0">
                <a:solidFill>
                  <a:schemeClr val="tx1"/>
                </a:solidFill>
                <a:latin typeface="#9Slide03 SVN-PF Din Text Pro C" panose="02000506020000020004" pitchFamily="2" charset="0"/>
                <a:cs typeface="Arial" panose="020B0604020202020204" pitchFamily="34" charset="0"/>
              </a:rPr>
              <a:t> </a:t>
            </a:r>
            <a:r>
              <a:rPr lang="en-US" sz="2800" dirty="0" err="1">
                <a:solidFill>
                  <a:schemeClr val="tx1"/>
                </a:solidFill>
                <a:latin typeface="#9Slide03 SVN-PF Din Text Pro C" panose="02000506020000020004" pitchFamily="2" charset="0"/>
                <a:cs typeface="Arial" panose="020B0604020202020204" pitchFamily="34" charset="0"/>
              </a:rPr>
              <a:t>là</a:t>
            </a:r>
            <a:r>
              <a:rPr lang="en-US" sz="2800" dirty="0">
                <a:solidFill>
                  <a:schemeClr val="tx1"/>
                </a:solidFill>
                <a:latin typeface="#9Slide03 SVN-PF Din Text Pro C" panose="02000506020000020004" pitchFamily="2" charset="0"/>
                <a:cs typeface="Arial" panose="020B0604020202020204" pitchFamily="34" charset="0"/>
              </a:rPr>
              <a:t> </a:t>
            </a:r>
            <a:r>
              <a:rPr lang="en-US" sz="2800" dirty="0">
                <a:solidFill>
                  <a:schemeClr val="tx1"/>
                </a:solidFill>
                <a:highlight>
                  <a:srgbClr val="00FF00"/>
                </a:highlight>
                <a:latin typeface="#9Slide03 SVN-PF Din Text Pro C" panose="02000506020000020004" pitchFamily="2" charset="0"/>
                <a:cs typeface="Arial" panose="020B0604020202020204" pitchFamily="34" charset="0"/>
              </a:rPr>
              <a:t>A: 15,5 x 20 cm</a:t>
            </a:r>
            <a:r>
              <a:rPr lang="en-US" sz="2800" dirty="0">
                <a:solidFill>
                  <a:schemeClr val="tx1"/>
                </a:solidFill>
                <a:latin typeface="#9Slide03 SVN-PF Din Text Pro C" panose="02000506020000020004" pitchFamily="2" charset="0"/>
                <a:cs typeface="Arial" panose="020B0604020202020204" pitchFamily="34" charset="0"/>
              </a:rPr>
              <a:t>; </a:t>
            </a:r>
            <a:r>
              <a:rPr lang="en-US" sz="2800" dirty="0">
                <a:solidFill>
                  <a:schemeClr val="tx1"/>
                </a:solidFill>
                <a:highlight>
                  <a:srgbClr val="C0C0C0"/>
                </a:highlight>
                <a:latin typeface="#9Slide03 SVN-PF Din Text Pro C" panose="02000506020000020004" pitchFamily="2" charset="0"/>
                <a:cs typeface="Arial" panose="020B0604020202020204" pitchFamily="34" charset="0"/>
              </a:rPr>
              <a:t>B: 28 x 35 cm</a:t>
            </a:r>
            <a:r>
              <a:rPr lang="en-US" sz="2800" dirty="0">
                <a:solidFill>
                  <a:schemeClr val="tx1"/>
                </a:solidFill>
                <a:latin typeface="#9Slide03 SVN-PF Din Text Pro C" panose="02000506020000020004" pitchFamily="2" charset="0"/>
                <a:cs typeface="Arial" panose="020B0604020202020204" pitchFamily="34" charset="0"/>
              </a:rPr>
              <a:t>; </a:t>
            </a:r>
            <a:r>
              <a:rPr lang="en-US" sz="2800" dirty="0">
                <a:solidFill>
                  <a:schemeClr val="tx1"/>
                </a:solidFill>
                <a:highlight>
                  <a:srgbClr val="00FFFF"/>
                </a:highlight>
                <a:latin typeface="#9Slide03 SVN-PF Din Text Pro C" panose="02000506020000020004" pitchFamily="2" charset="0"/>
                <a:cs typeface="Arial" panose="020B0604020202020204" pitchFamily="34" charset="0"/>
              </a:rPr>
              <a:t>C: 84 x 116cm</a:t>
            </a:r>
            <a:r>
              <a:rPr lang="en-US" sz="2800" dirty="0">
                <a:solidFill>
                  <a:schemeClr val="tx1"/>
                </a:solidFill>
                <a:latin typeface="#9Slide03 SVN-PF Din Text Pro C" panose="02000506020000020004" pitchFamily="2" charset="0"/>
                <a:cs typeface="Arial" panose="020B0604020202020204" pitchFamily="34" charset="0"/>
              </a:rPr>
              <a:t>; Cho </a:t>
            </a:r>
            <a:r>
              <a:rPr lang="en-US" sz="2800" dirty="0" err="1">
                <a:solidFill>
                  <a:schemeClr val="tx1"/>
                </a:solidFill>
                <a:latin typeface="#9Slide03 SVN-PF Din Text Pro C" panose="02000506020000020004" pitchFamily="2" charset="0"/>
                <a:cs typeface="Arial" panose="020B0604020202020204" pitchFamily="34" charset="0"/>
              </a:rPr>
              <a:t>biết</a:t>
            </a:r>
            <a:r>
              <a:rPr lang="en-US" sz="2800" dirty="0">
                <a:solidFill>
                  <a:schemeClr val="tx1"/>
                </a:solidFill>
                <a:latin typeface="#9Slide03 SVN-PF Din Text Pro C" panose="02000506020000020004" pitchFamily="2" charset="0"/>
                <a:cs typeface="Arial" panose="020B0604020202020204" pitchFamily="34" charset="0"/>
              </a:rPr>
              <a:t> </a:t>
            </a:r>
            <a:r>
              <a:rPr lang="vi-VN" sz="2800" dirty="0">
                <a:solidFill>
                  <a:schemeClr val="tx1"/>
                </a:solidFill>
                <a:latin typeface="#9Slide03 SVN-PF Din Text Pro C" panose="02000506020000020004" pitchFamily="2" charset="0"/>
                <a:cs typeface="Arial" panose="020B0604020202020204" pitchFamily="34" charset="0"/>
              </a:rPr>
              <a:t>bản đồ nào có tỉ lệ lớn </a:t>
            </a:r>
            <a:r>
              <a:rPr lang="en-US" sz="2800" dirty="0" err="1">
                <a:solidFill>
                  <a:schemeClr val="tx1"/>
                </a:solidFill>
                <a:latin typeface="#9Slide03 SVN-PF Din Text Pro C" panose="02000506020000020004" pitchFamily="2" charset="0"/>
                <a:cs typeface="Arial" panose="020B0604020202020204" pitchFamily="34" charset="0"/>
              </a:rPr>
              <a:t>nhất</a:t>
            </a:r>
            <a:r>
              <a:rPr lang="en-US" sz="2800" dirty="0">
                <a:solidFill>
                  <a:schemeClr val="tx1"/>
                </a:solidFill>
                <a:latin typeface="#9Slide03 SVN-PF Din Text Pro C" panose="02000506020000020004" pitchFamily="2" charset="0"/>
                <a:cs typeface="Arial" panose="020B0604020202020204" pitchFamily="34" charset="0"/>
              </a:rPr>
              <a:t>?</a:t>
            </a:r>
            <a:r>
              <a:rPr lang="vi-VN" sz="2800" dirty="0">
                <a:solidFill>
                  <a:schemeClr val="tx1"/>
                </a:solidFill>
                <a:latin typeface="#9Slide03 SVN-PF Din Text Pro C" panose="02000506020000020004" pitchFamily="2" charset="0"/>
                <a:cs typeface="Arial" panose="020B0604020202020204" pitchFamily="34" charset="0"/>
              </a:rPr>
              <a:t> </a:t>
            </a:r>
            <a:r>
              <a:rPr lang="en-US" sz="2800" dirty="0" err="1">
                <a:solidFill>
                  <a:schemeClr val="tx1"/>
                </a:solidFill>
                <a:latin typeface="#9Slide03 SVN-PF Din Text Pro C" panose="02000506020000020004" pitchFamily="2" charset="0"/>
                <a:cs typeface="Arial" panose="020B0604020202020204" pitchFamily="34" charset="0"/>
              </a:rPr>
              <a:t>Bản</a:t>
            </a:r>
            <a:r>
              <a:rPr lang="en-US" sz="2800" dirty="0">
                <a:solidFill>
                  <a:schemeClr val="tx1"/>
                </a:solidFill>
                <a:latin typeface="#9Slide03 SVN-PF Din Text Pro C" panose="02000506020000020004" pitchFamily="2" charset="0"/>
                <a:cs typeface="Arial" panose="020B0604020202020204" pitchFamily="34" charset="0"/>
              </a:rPr>
              <a:t> </a:t>
            </a:r>
            <a:r>
              <a:rPr lang="en-US" sz="2800" dirty="0" err="1">
                <a:solidFill>
                  <a:schemeClr val="tx1"/>
                </a:solidFill>
                <a:latin typeface="#9Slide03 SVN-PF Din Text Pro C" panose="02000506020000020004" pitchFamily="2" charset="0"/>
                <a:cs typeface="Arial" panose="020B0604020202020204" pitchFamily="34" charset="0"/>
              </a:rPr>
              <a:t>đồ</a:t>
            </a:r>
            <a:r>
              <a:rPr lang="en-US" sz="2800" dirty="0">
                <a:solidFill>
                  <a:schemeClr val="tx1"/>
                </a:solidFill>
                <a:latin typeface="#9Slide03 SVN-PF Din Text Pro C" panose="02000506020000020004" pitchFamily="2" charset="0"/>
                <a:cs typeface="Arial" panose="020B0604020202020204" pitchFamily="34" charset="0"/>
              </a:rPr>
              <a:t> </a:t>
            </a:r>
            <a:r>
              <a:rPr lang="en-US" sz="2800" dirty="0" err="1">
                <a:solidFill>
                  <a:schemeClr val="tx1"/>
                </a:solidFill>
                <a:latin typeface="#9Slide03 SVN-PF Din Text Pro C" panose="02000506020000020004" pitchFamily="2" charset="0"/>
                <a:cs typeface="Arial" panose="020B0604020202020204" pitchFamily="34" charset="0"/>
              </a:rPr>
              <a:t>nào</a:t>
            </a:r>
            <a:r>
              <a:rPr lang="en-US" sz="2800" dirty="0">
                <a:solidFill>
                  <a:schemeClr val="tx1"/>
                </a:solidFill>
                <a:latin typeface="#9Slide03 SVN-PF Din Text Pro C" panose="02000506020000020004" pitchFamily="2" charset="0"/>
                <a:cs typeface="Arial" panose="020B0604020202020204" pitchFamily="34" charset="0"/>
              </a:rPr>
              <a:t> </a:t>
            </a:r>
            <a:r>
              <a:rPr lang="vi-VN" sz="2800" dirty="0">
                <a:solidFill>
                  <a:schemeClr val="tx1"/>
                </a:solidFill>
                <a:latin typeface="#9Slide03 SVN-PF Din Text Pro C" panose="02000506020000020004" pitchFamily="2" charset="0"/>
                <a:cs typeface="Arial" panose="020B0604020202020204" pitchFamily="34" charset="0"/>
              </a:rPr>
              <a:t>thể hiện được </a:t>
            </a:r>
            <a:r>
              <a:rPr lang="en-US" sz="2800" dirty="0" err="1">
                <a:solidFill>
                  <a:schemeClr val="tx1"/>
                </a:solidFill>
                <a:latin typeface="#9Slide03 SVN-PF Din Text Pro C" panose="02000506020000020004" pitchFamily="2" charset="0"/>
                <a:cs typeface="Arial" panose="020B0604020202020204" pitchFamily="34" charset="0"/>
              </a:rPr>
              <a:t>ít</a:t>
            </a:r>
            <a:r>
              <a:rPr lang="en-US" sz="2800" dirty="0">
                <a:solidFill>
                  <a:schemeClr val="tx1"/>
                </a:solidFill>
                <a:latin typeface="#9Slide03 SVN-PF Din Text Pro C" panose="02000506020000020004" pitchFamily="2" charset="0"/>
                <a:cs typeface="Arial" panose="020B0604020202020204" pitchFamily="34" charset="0"/>
              </a:rPr>
              <a:t> chi </a:t>
            </a:r>
            <a:r>
              <a:rPr lang="en-US" sz="2800" dirty="0" err="1">
                <a:solidFill>
                  <a:schemeClr val="tx1"/>
                </a:solidFill>
                <a:latin typeface="#9Slide03 SVN-PF Din Text Pro C" panose="02000506020000020004" pitchFamily="2" charset="0"/>
                <a:cs typeface="Arial" panose="020B0604020202020204" pitchFamily="34" charset="0"/>
              </a:rPr>
              <a:t>tiết</a:t>
            </a:r>
            <a:r>
              <a:rPr lang="en-US" sz="2800" dirty="0">
                <a:solidFill>
                  <a:schemeClr val="tx1"/>
                </a:solidFill>
                <a:latin typeface="#9Slide03 SVN-PF Din Text Pro C" panose="02000506020000020004" pitchFamily="2" charset="0"/>
                <a:cs typeface="Arial" panose="020B0604020202020204" pitchFamily="34" charset="0"/>
              </a:rPr>
              <a:t> </a:t>
            </a:r>
            <a:r>
              <a:rPr lang="en-US" sz="2800" dirty="0" err="1">
                <a:solidFill>
                  <a:schemeClr val="tx1"/>
                </a:solidFill>
                <a:latin typeface="#9Slide03 SVN-PF Din Text Pro C" panose="02000506020000020004" pitchFamily="2" charset="0"/>
                <a:cs typeface="Arial" panose="020B0604020202020204" pitchFamily="34" charset="0"/>
              </a:rPr>
              <a:t>nhất</a:t>
            </a:r>
            <a:r>
              <a:rPr lang="en-US" sz="2800" dirty="0">
                <a:solidFill>
                  <a:schemeClr val="tx1"/>
                </a:solidFill>
                <a:latin typeface="#9Slide03 SVN-PF Din Text Pro C" panose="02000506020000020004" pitchFamily="2" charset="0"/>
                <a:cs typeface="Arial" panose="020B0604020202020204" pitchFamily="34" charset="0"/>
              </a:rPr>
              <a:t>?</a:t>
            </a:r>
            <a:r>
              <a:rPr lang="vi-VN" sz="2800" dirty="0">
                <a:solidFill>
                  <a:schemeClr val="tx1"/>
                </a:solidFill>
                <a:latin typeface="#9Slide03 SVN-PF Din Text Pro C" panose="02000506020000020004" pitchFamily="2" charset="0"/>
                <a:cs typeface="Arial" panose="020B0604020202020204" pitchFamily="34" charset="0"/>
              </a:rPr>
              <a:t> </a:t>
            </a:r>
            <a:endParaRPr lang="en-US" sz="2800" dirty="0">
              <a:solidFill>
                <a:schemeClr val="tx1"/>
              </a:solidFill>
              <a:latin typeface="#9Slide03 SVN-PF Din Text Pro C" panose="02000506020000020004" pitchFamily="2" charset="0"/>
              <a:cs typeface="Arial" panose="020B0604020202020204" pitchFamily="34" charset="0"/>
            </a:endParaRPr>
          </a:p>
        </p:txBody>
      </p:sp>
      <p:sp>
        <p:nvSpPr>
          <p:cNvPr id="40" name="TextBox 39">
            <a:extLst>
              <a:ext uri="{FF2B5EF4-FFF2-40B4-BE49-F238E27FC236}">
                <a16:creationId xmlns:a16="http://schemas.microsoft.com/office/drawing/2014/main" id="{B3C2A52E-72CC-4FAF-8699-8F5659C3CFF0}"/>
              </a:ext>
            </a:extLst>
          </p:cNvPr>
          <p:cNvSpPr txBox="1"/>
          <p:nvPr/>
        </p:nvSpPr>
        <p:spPr>
          <a:xfrm>
            <a:off x="9061230" y="2808165"/>
            <a:ext cx="2975499" cy="1041695"/>
          </a:xfrm>
          <a:prstGeom prst="rect">
            <a:avLst/>
          </a:prstGeom>
          <a:noFill/>
          <a:ln>
            <a:solidFill>
              <a:schemeClr val="tx1"/>
            </a:solidFill>
            <a:prstDash val="sysDot"/>
          </a:ln>
        </p:spPr>
        <p:txBody>
          <a:bodyPr wrap="square">
            <a:spAutoFit/>
          </a:bodyPr>
          <a:lstStyle/>
          <a:p>
            <a:pPr algn="just">
              <a:lnSpc>
                <a:spcPct val="115000"/>
              </a:lnSpc>
            </a:pPr>
            <a:r>
              <a:rPr lang="nl-NL" sz="2800" dirty="0">
                <a:solidFill>
                  <a:srgbClr val="002060"/>
                </a:solidFill>
                <a:latin typeface="#9Slide03 SVN-PF Din Text Pro C" panose="02000506020000020004" pitchFamily="2" charset="0"/>
                <a:ea typeface="Tahoma" panose="020B0604030504040204" pitchFamily="34" charset="0"/>
              </a:rPr>
              <a:t>+ Bản đồ tỉ lệ lớn hơn: 1:10.000.000</a:t>
            </a:r>
          </a:p>
        </p:txBody>
      </p:sp>
      <p:sp>
        <p:nvSpPr>
          <p:cNvPr id="41" name="TextBox 40">
            <a:extLst>
              <a:ext uri="{FF2B5EF4-FFF2-40B4-BE49-F238E27FC236}">
                <a16:creationId xmlns:a16="http://schemas.microsoft.com/office/drawing/2014/main" id="{B5CB4019-9F7C-4FC1-857C-A5A98738B55A}"/>
              </a:ext>
            </a:extLst>
          </p:cNvPr>
          <p:cNvSpPr txBox="1"/>
          <p:nvPr/>
        </p:nvSpPr>
        <p:spPr>
          <a:xfrm>
            <a:off x="9061230" y="4151008"/>
            <a:ext cx="2975499" cy="1041695"/>
          </a:xfrm>
          <a:prstGeom prst="rect">
            <a:avLst/>
          </a:prstGeom>
          <a:noFill/>
          <a:ln>
            <a:solidFill>
              <a:schemeClr val="tx1"/>
            </a:solidFill>
            <a:prstDash val="sysDot"/>
          </a:ln>
        </p:spPr>
        <p:txBody>
          <a:bodyPr wrap="square">
            <a:spAutoFit/>
          </a:bodyPr>
          <a:lstStyle/>
          <a:p>
            <a:pPr algn="just">
              <a:lnSpc>
                <a:spcPct val="115000"/>
              </a:lnSpc>
            </a:pPr>
            <a:r>
              <a:rPr lang="nl-NL" sz="2800" dirty="0">
                <a:solidFill>
                  <a:srgbClr val="002060"/>
                </a:solidFill>
                <a:latin typeface="#9Slide03 SVN-PF Din Text Pro C" panose="02000506020000020004" pitchFamily="2" charset="0"/>
                <a:ea typeface="Tahoma" panose="020B0604030504040204" pitchFamily="34" charset="0"/>
              </a:rPr>
              <a:t>+ (1): Tỉ lệ thước</a:t>
            </a:r>
          </a:p>
          <a:p>
            <a:pPr algn="just">
              <a:lnSpc>
                <a:spcPct val="115000"/>
              </a:lnSpc>
            </a:pPr>
            <a:r>
              <a:rPr lang="nl-NL" sz="2800" dirty="0">
                <a:solidFill>
                  <a:srgbClr val="002060"/>
                </a:solidFill>
                <a:latin typeface="#9Slide03 SVN-PF Din Text Pro C" panose="02000506020000020004" pitchFamily="2" charset="0"/>
                <a:ea typeface="Tahoma" panose="020B0604030504040204" pitchFamily="34" charset="0"/>
              </a:rPr>
              <a:t>+ (2): Tỉ lệ số</a:t>
            </a:r>
          </a:p>
        </p:txBody>
      </p:sp>
    </p:spTree>
    <p:extLst>
      <p:ext uri="{BB962C8B-B14F-4D97-AF65-F5344CB8AC3E}">
        <p14:creationId xmlns:p14="http://schemas.microsoft.com/office/powerpoint/2010/main" val="1163005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barn(inVertical)">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barn(inVertical)">
                                      <p:cBhvr>
                                        <p:cTn id="26" dur="500"/>
                                        <p:tgtEl>
                                          <p:spTgt spid="3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barn(inVertical)">
                                      <p:cBhvr>
                                        <p:cTn id="29" dur="500"/>
                                        <p:tgtEl>
                                          <p:spTgt spid="3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arn(inVertical)">
                                      <p:cBhvr>
                                        <p:cTn id="32" dur="500"/>
                                        <p:tgtEl>
                                          <p:spTgt spid="35"/>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barn(inVertical)">
                                      <p:cBhvr>
                                        <p:cTn id="35" dur="500"/>
                                        <p:tgtEl>
                                          <p:spTgt spid="36"/>
                                        </p:tgtEl>
                                      </p:cBhvr>
                                    </p:animEffect>
                                  </p:childTnLst>
                                </p:cTn>
                              </p:par>
                              <p:par>
                                <p:cTn id="36" presetID="16" presetClass="entr" presetSubtype="21"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barn(inVertical)">
                                      <p:cBhvr>
                                        <p:cTn id="43" dur="500"/>
                                        <p:tgtEl>
                                          <p:spTgt spid="4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barn(inVertical)">
                                      <p:cBhvr>
                                        <p:cTn id="46" dur="500"/>
                                        <p:tgtEl>
                                          <p:spTgt spid="41"/>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barn(inVertical)">
                                      <p:cBhvr>
                                        <p:cTn id="51" dur="500"/>
                                        <p:tgtEl>
                                          <p:spTgt spid="45"/>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barn(inVertical)">
                                      <p:cBhvr>
                                        <p:cTn id="54" dur="500"/>
                                        <p:tgtEl>
                                          <p:spTgt spid="37"/>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barn(inVertical)">
                                      <p:cBhvr>
                                        <p:cTn id="59" dur="500"/>
                                        <p:tgtEl>
                                          <p:spTgt spid="47"/>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barn(inVertical)">
                                      <p:cBhvr>
                                        <p:cTn id="6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 grpId="0" animBg="1"/>
      <p:bldP spid="30" grpId="0" animBg="1"/>
      <p:bldP spid="38" grpId="0" animBg="1"/>
      <p:bldP spid="43" grpId="0" animBg="1"/>
      <p:bldP spid="45" grpId="0" animBg="1"/>
      <p:bldP spid="46" grpId="0" animBg="1"/>
      <p:bldP spid="47" grpId="0" animBg="1"/>
      <p:bldP spid="33" grpId="0" animBg="1"/>
      <p:bldP spid="34" grpId="0"/>
      <p:bldP spid="35" grpId="0"/>
      <p:bldP spid="36" grpId="0"/>
      <p:bldP spid="37" grpId="0" animBg="1"/>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7428C444-04E3-4E2E-9C8A-C0E0915386BB}"/>
              </a:ext>
            </a:extLst>
          </p:cNvPr>
          <p:cNvCxnSpPr>
            <a:cxnSpLocks/>
          </p:cNvCxnSpPr>
          <p:nvPr/>
        </p:nvCxnSpPr>
        <p:spPr>
          <a:xfrm>
            <a:off x="0" y="1265304"/>
            <a:ext cx="12192000" cy="0"/>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7" name="Rectangle: Rounded Corners 7">
            <a:extLst>
              <a:ext uri="{FF2B5EF4-FFF2-40B4-BE49-F238E27FC236}">
                <a16:creationId xmlns:a16="http://schemas.microsoft.com/office/drawing/2014/main" id="{35A13E74-76F6-4B27-A6EE-08DEFED6CA54}"/>
              </a:ext>
            </a:extLst>
          </p:cNvPr>
          <p:cNvSpPr/>
          <p:nvPr/>
        </p:nvSpPr>
        <p:spPr>
          <a:xfrm>
            <a:off x="2071197" y="1406208"/>
            <a:ext cx="8782704" cy="709868"/>
          </a:xfrm>
          <a:prstGeom prst="roundRect">
            <a:avLst/>
          </a:prstGeom>
          <a:solidFill>
            <a:srgbClr val="FFC000"/>
          </a:solidFill>
          <a:ln w="31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dirty="0" err="1">
                <a:solidFill>
                  <a:schemeClr val="tx1"/>
                </a:solidFill>
                <a:latin typeface="#9Slide03 SVN-PF Din Text Pro C" panose="02000506020000020004" pitchFamily="2" charset="0"/>
                <a:cs typeface="Arial" panose="020B0604020202020204" pitchFamily="34" charset="0"/>
              </a:rPr>
              <a:t>Điền</a:t>
            </a:r>
            <a:r>
              <a:rPr lang="en-US" sz="4000" dirty="0">
                <a:solidFill>
                  <a:schemeClr val="tx1"/>
                </a:solidFill>
                <a:latin typeface="#9Slide03 SVN-PF Din Text Pro C" panose="02000506020000020004" pitchFamily="2" charset="0"/>
                <a:cs typeface="Arial" panose="020B0604020202020204" pitchFamily="34" charset="0"/>
              </a:rPr>
              <a:t> </a:t>
            </a:r>
            <a:r>
              <a:rPr lang="en-US" sz="4000" dirty="0" err="1">
                <a:solidFill>
                  <a:schemeClr val="tx1"/>
                </a:solidFill>
                <a:latin typeface="#9Slide03 SVN-PF Din Text Pro C" panose="02000506020000020004" pitchFamily="2" charset="0"/>
                <a:cs typeface="Arial" panose="020B0604020202020204" pitchFamily="34" charset="0"/>
              </a:rPr>
              <a:t>số</a:t>
            </a:r>
            <a:r>
              <a:rPr lang="en-US" sz="4000" dirty="0">
                <a:solidFill>
                  <a:schemeClr val="tx1"/>
                </a:solidFill>
                <a:latin typeface="#9Slide03 SVN-PF Din Text Pro C" panose="02000506020000020004" pitchFamily="2" charset="0"/>
                <a:cs typeface="Arial" panose="020B0604020202020204" pitchFamily="34" charset="0"/>
              </a:rPr>
              <a:t> </a:t>
            </a:r>
            <a:r>
              <a:rPr lang="en-US" sz="4000" dirty="0" err="1">
                <a:solidFill>
                  <a:schemeClr val="tx1"/>
                </a:solidFill>
                <a:latin typeface="#9Slide03 SVN-PF Din Text Pro C" panose="02000506020000020004" pitchFamily="2" charset="0"/>
                <a:cs typeface="Arial" panose="020B0604020202020204" pitchFamily="34" charset="0"/>
              </a:rPr>
              <a:t>liệu</a:t>
            </a:r>
            <a:r>
              <a:rPr lang="en-US" sz="4000" dirty="0">
                <a:solidFill>
                  <a:schemeClr val="tx1"/>
                </a:solidFill>
                <a:latin typeface="#9Slide03 SVN-PF Din Text Pro C" panose="02000506020000020004" pitchFamily="2" charset="0"/>
                <a:cs typeface="Arial" panose="020B0604020202020204" pitchFamily="34" charset="0"/>
              </a:rPr>
              <a:t> </a:t>
            </a:r>
            <a:r>
              <a:rPr lang="en-US" sz="4000" dirty="0" err="1">
                <a:solidFill>
                  <a:schemeClr val="tx1"/>
                </a:solidFill>
                <a:latin typeface="#9Slide03 SVN-PF Din Text Pro C" panose="02000506020000020004" pitchFamily="2" charset="0"/>
                <a:cs typeface="Arial" panose="020B0604020202020204" pitchFamily="34" charset="0"/>
              </a:rPr>
              <a:t>vào</a:t>
            </a:r>
            <a:r>
              <a:rPr lang="en-US" sz="4000" dirty="0">
                <a:solidFill>
                  <a:schemeClr val="tx1"/>
                </a:solidFill>
                <a:latin typeface="#9Slide03 SVN-PF Din Text Pro C" panose="02000506020000020004" pitchFamily="2" charset="0"/>
                <a:cs typeface="Arial" panose="020B0604020202020204" pitchFamily="34" charset="0"/>
              </a:rPr>
              <a:t> </a:t>
            </a:r>
            <a:r>
              <a:rPr lang="en-US" sz="4000" dirty="0" err="1">
                <a:solidFill>
                  <a:schemeClr val="tx1"/>
                </a:solidFill>
                <a:latin typeface="#9Slide03 SVN-PF Din Text Pro C" panose="02000506020000020004" pitchFamily="2" charset="0"/>
                <a:cs typeface="Arial" panose="020B0604020202020204" pitchFamily="34" charset="0"/>
              </a:rPr>
              <a:t>chỗ</a:t>
            </a:r>
            <a:r>
              <a:rPr lang="en-US" sz="4000" dirty="0">
                <a:solidFill>
                  <a:schemeClr val="tx1"/>
                </a:solidFill>
                <a:latin typeface="#9Slide03 SVN-PF Din Text Pro C" panose="02000506020000020004" pitchFamily="2" charset="0"/>
                <a:cs typeface="Arial" panose="020B0604020202020204" pitchFamily="34" charset="0"/>
              </a:rPr>
              <a:t> </a:t>
            </a:r>
            <a:r>
              <a:rPr lang="en-US" sz="4000" dirty="0" err="1">
                <a:solidFill>
                  <a:schemeClr val="tx1"/>
                </a:solidFill>
                <a:latin typeface="#9Slide03 SVN-PF Din Text Pro C" panose="02000506020000020004" pitchFamily="2" charset="0"/>
                <a:cs typeface="Arial" panose="020B0604020202020204" pitchFamily="34" charset="0"/>
              </a:rPr>
              <a:t>trống</a:t>
            </a:r>
            <a:r>
              <a:rPr lang="en-US" sz="4000" dirty="0">
                <a:solidFill>
                  <a:schemeClr val="tx1"/>
                </a:solidFill>
                <a:latin typeface="#9Slide03 SVN-PF Din Text Pro C" panose="02000506020000020004" pitchFamily="2" charset="0"/>
                <a:cs typeface="Arial" panose="020B0604020202020204" pitchFamily="34" charset="0"/>
              </a:rPr>
              <a:t> </a:t>
            </a:r>
            <a:r>
              <a:rPr lang="en-US" sz="4000" dirty="0" err="1">
                <a:solidFill>
                  <a:schemeClr val="tx1"/>
                </a:solidFill>
                <a:latin typeface="#9Slide03 SVN-PF Din Text Pro C" panose="02000506020000020004" pitchFamily="2" charset="0"/>
                <a:cs typeface="Arial" panose="020B0604020202020204" pitchFamily="34" charset="0"/>
              </a:rPr>
              <a:t>trong</a:t>
            </a:r>
            <a:r>
              <a:rPr lang="en-US" sz="4000" dirty="0">
                <a:solidFill>
                  <a:schemeClr val="tx1"/>
                </a:solidFill>
                <a:latin typeface="#9Slide03 SVN-PF Din Text Pro C" panose="02000506020000020004" pitchFamily="2" charset="0"/>
                <a:cs typeface="Arial" panose="020B0604020202020204" pitchFamily="34" charset="0"/>
              </a:rPr>
              <a:t> </a:t>
            </a:r>
            <a:r>
              <a:rPr lang="en-US" sz="4000" dirty="0" err="1">
                <a:solidFill>
                  <a:schemeClr val="tx1"/>
                </a:solidFill>
                <a:latin typeface="#9Slide03 SVN-PF Din Text Pro C" panose="02000506020000020004" pitchFamily="2" charset="0"/>
                <a:cs typeface="Arial" panose="020B0604020202020204" pitchFamily="34" charset="0"/>
              </a:rPr>
              <a:t>bảng</a:t>
            </a:r>
            <a:r>
              <a:rPr lang="en-US" sz="4000" dirty="0">
                <a:solidFill>
                  <a:schemeClr val="tx1"/>
                </a:solidFill>
                <a:latin typeface="#9Slide03 SVN-PF Din Text Pro C" panose="02000506020000020004" pitchFamily="2" charset="0"/>
                <a:cs typeface="Arial" panose="020B0604020202020204" pitchFamily="34" charset="0"/>
              </a:rPr>
              <a:t> </a:t>
            </a:r>
            <a:r>
              <a:rPr lang="en-US" sz="4000" dirty="0" err="1">
                <a:solidFill>
                  <a:schemeClr val="tx1"/>
                </a:solidFill>
                <a:latin typeface="#9Slide03 SVN-PF Din Text Pro C" panose="02000506020000020004" pitchFamily="2" charset="0"/>
                <a:cs typeface="Arial" panose="020B0604020202020204" pitchFamily="34" charset="0"/>
              </a:rPr>
              <a:t>sao</a:t>
            </a:r>
            <a:r>
              <a:rPr lang="en-US" sz="4000" dirty="0">
                <a:solidFill>
                  <a:schemeClr val="tx1"/>
                </a:solidFill>
                <a:latin typeface="#9Slide03 SVN-PF Din Text Pro C" panose="02000506020000020004" pitchFamily="2" charset="0"/>
                <a:cs typeface="Arial" panose="020B0604020202020204" pitchFamily="34" charset="0"/>
              </a:rPr>
              <a:t> </a:t>
            </a:r>
            <a:r>
              <a:rPr lang="en-US" sz="4000" dirty="0" err="1">
                <a:solidFill>
                  <a:schemeClr val="tx1"/>
                </a:solidFill>
                <a:latin typeface="#9Slide03 SVN-PF Din Text Pro C" panose="02000506020000020004" pitchFamily="2" charset="0"/>
                <a:cs typeface="Arial" panose="020B0604020202020204" pitchFamily="34" charset="0"/>
              </a:rPr>
              <a:t>cho</a:t>
            </a:r>
            <a:r>
              <a:rPr lang="en-US" sz="4000" dirty="0">
                <a:solidFill>
                  <a:schemeClr val="tx1"/>
                </a:solidFill>
                <a:latin typeface="#9Slide03 SVN-PF Din Text Pro C" panose="02000506020000020004" pitchFamily="2" charset="0"/>
                <a:cs typeface="Arial" panose="020B0604020202020204" pitchFamily="34" charset="0"/>
              </a:rPr>
              <a:t> </a:t>
            </a:r>
            <a:r>
              <a:rPr lang="en-US" sz="4000" dirty="0" err="1">
                <a:solidFill>
                  <a:schemeClr val="tx1"/>
                </a:solidFill>
                <a:latin typeface="#9Slide03 SVN-PF Din Text Pro C" panose="02000506020000020004" pitchFamily="2" charset="0"/>
                <a:cs typeface="Arial" panose="020B0604020202020204" pitchFamily="34" charset="0"/>
              </a:rPr>
              <a:t>phù</a:t>
            </a:r>
            <a:r>
              <a:rPr lang="en-US" sz="4000" dirty="0">
                <a:solidFill>
                  <a:schemeClr val="tx1"/>
                </a:solidFill>
                <a:latin typeface="#9Slide03 SVN-PF Din Text Pro C" panose="02000506020000020004" pitchFamily="2" charset="0"/>
                <a:cs typeface="Arial" panose="020B0604020202020204" pitchFamily="34" charset="0"/>
              </a:rPr>
              <a:t> </a:t>
            </a:r>
            <a:r>
              <a:rPr lang="en-US" sz="4000" dirty="0" err="1">
                <a:solidFill>
                  <a:schemeClr val="tx1"/>
                </a:solidFill>
                <a:latin typeface="#9Slide03 SVN-PF Din Text Pro C" panose="02000506020000020004" pitchFamily="2" charset="0"/>
                <a:cs typeface="Arial" panose="020B0604020202020204" pitchFamily="34" charset="0"/>
              </a:rPr>
              <a:t>hợp</a:t>
            </a:r>
            <a:r>
              <a:rPr lang="en-US" sz="4000" dirty="0">
                <a:solidFill>
                  <a:schemeClr val="tx1"/>
                </a:solidFill>
                <a:latin typeface="#9Slide03 SVN-PF Din Text Pro C" panose="02000506020000020004" pitchFamily="2" charset="0"/>
                <a:cs typeface="Arial" panose="020B0604020202020204" pitchFamily="34" charset="0"/>
              </a:rPr>
              <a:t>.</a:t>
            </a:r>
          </a:p>
        </p:txBody>
      </p:sp>
      <p:sp>
        <p:nvSpPr>
          <p:cNvPr id="3" name="Diamond 2">
            <a:extLst>
              <a:ext uri="{FF2B5EF4-FFF2-40B4-BE49-F238E27FC236}">
                <a16:creationId xmlns:a16="http://schemas.microsoft.com/office/drawing/2014/main" id="{694E9E3F-2D40-40C4-B6D3-84E0020131E5}"/>
              </a:ext>
            </a:extLst>
          </p:cNvPr>
          <p:cNvSpPr/>
          <p:nvPr/>
        </p:nvSpPr>
        <p:spPr>
          <a:xfrm>
            <a:off x="1295895" y="1305560"/>
            <a:ext cx="902397" cy="995572"/>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9Slide03 SVN-PF Din Text Pro C" panose="02000506020000020004" pitchFamily="2" charset="0"/>
              </a:rPr>
              <a:t>4</a:t>
            </a:r>
          </a:p>
        </p:txBody>
      </p:sp>
      <p:grpSp>
        <p:nvGrpSpPr>
          <p:cNvPr id="23" name="Group 22">
            <a:extLst>
              <a:ext uri="{FF2B5EF4-FFF2-40B4-BE49-F238E27FC236}">
                <a16:creationId xmlns:a16="http://schemas.microsoft.com/office/drawing/2014/main" id="{86437183-ED2F-4CF4-B204-23D255F15790}"/>
              </a:ext>
            </a:extLst>
          </p:cNvPr>
          <p:cNvGrpSpPr/>
          <p:nvPr/>
        </p:nvGrpSpPr>
        <p:grpSpPr>
          <a:xfrm>
            <a:off x="2289081" y="-11858"/>
            <a:ext cx="8564820" cy="1260458"/>
            <a:chOff x="647782" y="-12180"/>
            <a:chExt cx="8564820" cy="1260458"/>
          </a:xfrm>
        </p:grpSpPr>
        <p:sp>
          <p:nvSpPr>
            <p:cNvPr id="24" name="Rectangle 23">
              <a:extLst>
                <a:ext uri="{FF2B5EF4-FFF2-40B4-BE49-F238E27FC236}">
                  <a16:creationId xmlns:a16="http://schemas.microsoft.com/office/drawing/2014/main" id="{D2455C7F-7442-4ECF-9FCB-8102E012011A}"/>
                </a:ext>
              </a:extLst>
            </p:cNvPr>
            <p:cNvSpPr/>
            <p:nvPr/>
          </p:nvSpPr>
          <p:spPr>
            <a:xfrm>
              <a:off x="1059530" y="63198"/>
              <a:ext cx="8153072" cy="1015663"/>
            </a:xfrm>
            <a:prstGeom prst="rect">
              <a:avLst/>
            </a:prstGeom>
            <a:noFill/>
          </p:spPr>
          <p:txBody>
            <a:bodyPr wrap="square" lIns="91440" tIns="45720" rIns="91440" bIns="45720">
              <a:spAutoFit/>
            </a:bodyPr>
            <a:lstStyle/>
            <a:p>
              <a:pPr algn="ctr"/>
              <a:r>
                <a:rPr lang="en-US" sz="6000" b="1" dirty="0" err="1">
                  <a:ln w="9525">
                    <a:solidFill>
                      <a:schemeClr val="bg1"/>
                    </a:solidFill>
                    <a:prstDash val="solid"/>
                  </a:ln>
                  <a:solidFill>
                    <a:srgbClr val="4B4C9D"/>
                  </a:solidFill>
                  <a:effectLst>
                    <a:outerShdw blurRad="12700" dist="38100" dir="2700000" algn="tl" rotWithShape="0">
                      <a:schemeClr val="bg1">
                        <a:lumMod val="50000"/>
                      </a:schemeClr>
                    </a:outerShdw>
                  </a:effectLst>
                  <a:latin typeface="#9Slide03 SVN-PF Din Text Pro C" panose="02000506020000020004" pitchFamily="2" charset="0"/>
                </a:rPr>
                <a:t>Trò</a:t>
              </a:r>
              <a:r>
                <a:rPr lang="en-US" sz="6000" b="1" dirty="0">
                  <a:ln w="9525">
                    <a:solidFill>
                      <a:schemeClr val="bg1"/>
                    </a:solidFill>
                    <a:prstDash val="solid"/>
                  </a:ln>
                  <a:solidFill>
                    <a:srgbClr val="4B4C9D"/>
                  </a:solidFill>
                  <a:effectLst>
                    <a:outerShdw blurRad="12700" dist="38100" dir="2700000" algn="tl" rotWithShape="0">
                      <a:schemeClr val="bg1">
                        <a:lumMod val="50000"/>
                      </a:schemeClr>
                    </a:outerShdw>
                  </a:effectLst>
                  <a:latin typeface="#9Slide03 SVN-PF Din Text Pro C" panose="02000506020000020004" pitchFamily="2" charset="0"/>
                </a:rPr>
                <a:t> </a:t>
              </a:r>
              <a:r>
                <a:rPr lang="en-US" sz="6000" b="1" dirty="0" err="1">
                  <a:ln w="9525">
                    <a:solidFill>
                      <a:schemeClr val="bg1"/>
                    </a:solidFill>
                    <a:prstDash val="solid"/>
                  </a:ln>
                  <a:solidFill>
                    <a:srgbClr val="4B4C9D"/>
                  </a:solidFill>
                  <a:effectLst>
                    <a:outerShdw blurRad="12700" dist="38100" dir="2700000" algn="tl" rotWithShape="0">
                      <a:schemeClr val="bg1">
                        <a:lumMod val="50000"/>
                      </a:schemeClr>
                    </a:outerShdw>
                  </a:effectLst>
                  <a:latin typeface="#9Slide03 SVN-PF Din Text Pro C" panose="02000506020000020004" pitchFamily="2" charset="0"/>
                </a:rPr>
                <a:t>chơi</a:t>
              </a:r>
              <a:r>
                <a:rPr lang="en-US" sz="6000" b="1" dirty="0">
                  <a:ln w="9525">
                    <a:solidFill>
                      <a:schemeClr val="bg1"/>
                    </a:solidFill>
                    <a:prstDash val="solid"/>
                  </a:ln>
                  <a:solidFill>
                    <a:srgbClr val="4B4C9D"/>
                  </a:solidFill>
                  <a:effectLst>
                    <a:outerShdw blurRad="12700" dist="38100" dir="2700000" algn="tl" rotWithShape="0">
                      <a:schemeClr val="bg1">
                        <a:lumMod val="50000"/>
                      </a:schemeClr>
                    </a:outerShdw>
                  </a:effectLst>
                  <a:latin typeface="#9Slide03 SVN-PF Din Text Pro C" panose="02000506020000020004" pitchFamily="2" charset="0"/>
                </a:rPr>
                <a:t>: NHÀ ĐỊA LÍ TÀI BA</a:t>
              </a:r>
              <a:endParaRPr lang="en-US" sz="6600" b="1" cap="none" spc="0" dirty="0">
                <a:ln w="9525">
                  <a:solidFill>
                    <a:schemeClr val="bg1"/>
                  </a:solidFill>
                  <a:prstDash val="solid"/>
                </a:ln>
                <a:solidFill>
                  <a:srgbClr val="4B4C9D"/>
                </a:solidFill>
                <a:effectLst>
                  <a:outerShdw blurRad="12700" dist="38100" dir="2700000" algn="tl" rotWithShape="0">
                    <a:schemeClr val="bg1">
                      <a:lumMod val="50000"/>
                    </a:schemeClr>
                  </a:outerShdw>
                </a:effectLst>
                <a:latin typeface="#9Slide03 SVN-PF Din Text Pro C" panose="02000506020000020004" pitchFamily="2" charset="0"/>
              </a:endParaRPr>
            </a:p>
          </p:txBody>
        </p:sp>
        <p:pic>
          <p:nvPicPr>
            <p:cNvPr id="25" name="Picture 2" descr="Game-pad Gaming icon stock vector. Illustration of fight - 184134342">
              <a:extLst>
                <a:ext uri="{FF2B5EF4-FFF2-40B4-BE49-F238E27FC236}">
                  <a16:creationId xmlns:a16="http://schemas.microsoft.com/office/drawing/2014/main" id="{7E955003-00FC-4F05-9769-DFE81A1D408B}"/>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1953" b="91716" l="3875" r="98750">
                          <a14:foregroundMark x1="45688" y1="91775" x2="45688" y2="91775"/>
                          <a14:foregroundMark x1="93250" y1="50237" x2="93250" y2="50237"/>
                          <a14:foregroundMark x1="63500" y1="5976" x2="63500" y2="5976"/>
                          <a14:foregroundMark x1="51000" y1="1953" x2="51000" y2="1953"/>
                          <a14:foregroundMark x1="5500" y1="37870" x2="3875" y2="39586"/>
                          <a14:foregroundMark x1="4500" y1="56036" x2="4500" y2="56036"/>
                          <a14:foregroundMark x1="98750" y1="48876" x2="98750" y2="48876"/>
                          <a14:foregroundMark x1="90438" y1="59704" x2="88563" y2="57751"/>
                          <a14:foregroundMark x1="70188" y1="50059" x2="69000" y2="49882"/>
                          <a14:foregroundMark x1="45125" y1="49053" x2="36750" y2="50414"/>
                          <a14:foregroundMark x1="36750" y1="50414" x2="36750" y2="50414"/>
                          <a14:foregroundMark x1="22250" y1="50414" x2="20625" y2="50828"/>
                          <a14:foregroundMark x1="14063" y1="58935" x2="15937" y2="60888"/>
                          <a14:foregroundMark x1="23438" y1="64734" x2="29000" y2="65503"/>
                          <a14:foregroundMark x1="34875" y1="66095" x2="38188" y2="64911"/>
                          <a14:foregroundMark x1="39375" y1="64320" x2="40813" y2="63787"/>
                          <a14:foregroundMark x1="52438" y1="60296" x2="55937" y2="60296"/>
                          <a14:foregroundMark x1="72875" y1="62426" x2="72875" y2="62426"/>
                          <a14:foregroundMark x1="81438" y1="54083" x2="81438" y2="53550"/>
                          <a14:foregroundMark x1="80438" y1="49882" x2="78750" y2="48876"/>
                          <a14:foregroundMark x1="77125" y1="48107" x2="71625" y2="46982"/>
                          <a14:foregroundMark x1="63250" y1="45385" x2="59375" y2="45385"/>
                          <a14:foregroundMark x1="57125" y1="45385" x2="47125" y2="46213"/>
                          <a14:foregroundMark x1="47125" y1="46213" x2="47125" y2="46213"/>
                          <a14:foregroundMark x1="45125" y1="46213" x2="40000" y2="46568"/>
                          <a14:foregroundMark x1="38188" y1="45976" x2="35688" y2="45976"/>
                          <a14:foregroundMark x1="34688" y1="44438" x2="34688" y2="44438"/>
                          <a14:foregroundMark x1="60813" y1="45621" x2="60813" y2="45621"/>
                          <a14:foregroundMark x1="72438" y1="45799" x2="72438" y2="45799"/>
                          <a14:foregroundMark x1="78375" y1="48698" x2="78375" y2="48698"/>
                          <a14:foregroundMark x1="83063" y1="54675" x2="83063" y2="54675"/>
                          <a14:foregroundMark x1="71625" y1="65325" x2="71625" y2="65325"/>
                          <a14:foregroundMark x1="83688" y1="68817" x2="82688" y2="63787"/>
                          <a14:foregroundMark x1="85313" y1="55858" x2="85125" y2="54852"/>
                          <a14:foregroundMark x1="81625" y1="48876" x2="77750" y2="46391"/>
                          <a14:foregroundMark x1="76313" y1="45385" x2="73063" y2="45385"/>
                          <a14:foregroundMark x1="66563" y1="44852" x2="64875" y2="45030"/>
                          <a14:foregroundMark x1="64063" y1="45030" x2="62063" y2="45207"/>
                          <a14:foregroundMark x1="61438" y1="45207" x2="61438" y2="45207"/>
                          <a14:foregroundMark x1="27375" y1="45030" x2="25938" y2="45207"/>
                          <a14:foregroundMark x1="17313" y1="45621" x2="17313" y2="45621"/>
                          <a14:foregroundMark x1="14688" y1="48284" x2="14688" y2="48284"/>
                          <a14:foregroundMark x1="13875" y1="48876" x2="13875" y2="48876"/>
                          <a14:foregroundMark x1="82438" y1="59112" x2="82438" y2="59112"/>
                          <a14:foregroundMark x1="75500" y1="67811" x2="75500" y2="67811"/>
                          <a14:foregroundMark x1="75500" y1="67811" x2="75500" y2="67811"/>
                          <a14:foregroundMark x1="70625" y1="62781" x2="70000" y2="62426"/>
                          <a14:foregroundMark x1="67563" y1="59882" x2="67563" y2="59882"/>
                          <a14:foregroundMark x1="67125" y1="59527" x2="67125" y2="59527"/>
                          <a14:foregroundMark x1="84500" y1="56982" x2="84688" y2="57751"/>
                          <a14:foregroundMark x1="84500" y1="60651" x2="84500" y2="60651"/>
                          <a14:foregroundMark x1="73875" y1="50059" x2="73875" y2="50059"/>
                          <a14:foregroundMark x1="76750" y1="53728" x2="76750" y2="53728"/>
                          <a14:foregroundMark x1="71000" y1="60296" x2="71000" y2="60296"/>
                          <a14:foregroundMark x1="75500" y1="67811" x2="75500" y2="67811"/>
                          <a14:foregroundMark x1="75500" y1="67811" x2="75500" y2="67811"/>
                          <a14:foregroundMark x1="84313" y1="63550" x2="84313" y2="63550"/>
                          <a14:foregroundMark x1="85938" y1="63018" x2="85938" y2="63018"/>
                          <a14:foregroundMark x1="77375" y1="67219" x2="76125" y2="66864"/>
                          <a14:foregroundMark x1="74875" y1="65325" x2="71813" y2="63550"/>
                          <a14:foregroundMark x1="65313" y1="59112" x2="64875" y2="58580"/>
                        </a14:backgroundRemoval>
                      </a14:imgEffect>
                    </a14:imgLayer>
                  </a14:imgProps>
                </a:ext>
                <a:ext uri="{28A0092B-C50C-407E-A947-70E740481C1C}">
                  <a14:useLocalDpi xmlns:a14="http://schemas.microsoft.com/office/drawing/2010/main" val="0"/>
                </a:ext>
              </a:extLst>
            </a:blip>
            <a:srcRect/>
            <a:stretch>
              <a:fillRect/>
            </a:stretch>
          </p:blipFill>
          <p:spPr bwMode="auto">
            <a:xfrm>
              <a:off x="647782" y="-12180"/>
              <a:ext cx="1193350" cy="1260458"/>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 name="Table 3">
            <a:extLst>
              <a:ext uri="{FF2B5EF4-FFF2-40B4-BE49-F238E27FC236}">
                <a16:creationId xmlns:a16="http://schemas.microsoft.com/office/drawing/2014/main" id="{6A7898FC-2453-4E73-99A9-88C4E37CB17C}"/>
              </a:ext>
            </a:extLst>
          </p:cNvPr>
          <p:cNvGraphicFramePr>
            <a:graphicFrameLocks noGrp="1"/>
          </p:cNvGraphicFramePr>
          <p:nvPr>
            <p:extLst>
              <p:ext uri="{D42A27DB-BD31-4B8C-83A1-F6EECF244321}">
                <p14:modId xmlns:p14="http://schemas.microsoft.com/office/powerpoint/2010/main" val="3064522413"/>
              </p:ext>
            </p:extLst>
          </p:nvPr>
        </p:nvGraphicFramePr>
        <p:xfrm>
          <a:off x="398585" y="2442035"/>
          <a:ext cx="10832122" cy="3962400"/>
        </p:xfrm>
        <a:graphic>
          <a:graphicData uri="http://schemas.openxmlformats.org/drawingml/2006/table">
            <a:tbl>
              <a:tblPr firstRow="1" bandRow="1">
                <a:tableStyleId>{5C22544A-7EE6-4342-B048-85BDC9FD1C3A}</a:tableStyleId>
              </a:tblPr>
              <a:tblGrid>
                <a:gridCol w="1105118">
                  <a:extLst>
                    <a:ext uri="{9D8B030D-6E8A-4147-A177-3AD203B41FA5}">
                      <a16:colId xmlns:a16="http://schemas.microsoft.com/office/drawing/2014/main" val="2641023375"/>
                    </a:ext>
                  </a:extLst>
                </a:gridCol>
                <a:gridCol w="2722257">
                  <a:extLst>
                    <a:ext uri="{9D8B030D-6E8A-4147-A177-3AD203B41FA5}">
                      <a16:colId xmlns:a16="http://schemas.microsoft.com/office/drawing/2014/main" val="421046765"/>
                    </a:ext>
                  </a:extLst>
                </a:gridCol>
                <a:gridCol w="3269626">
                  <a:extLst>
                    <a:ext uri="{9D8B030D-6E8A-4147-A177-3AD203B41FA5}">
                      <a16:colId xmlns:a16="http://schemas.microsoft.com/office/drawing/2014/main" val="516198041"/>
                    </a:ext>
                  </a:extLst>
                </a:gridCol>
                <a:gridCol w="3735121">
                  <a:extLst>
                    <a:ext uri="{9D8B030D-6E8A-4147-A177-3AD203B41FA5}">
                      <a16:colId xmlns:a16="http://schemas.microsoft.com/office/drawing/2014/main" val="1502942769"/>
                    </a:ext>
                  </a:extLst>
                </a:gridCol>
              </a:tblGrid>
              <a:tr h="370840">
                <a:tc>
                  <a:txBody>
                    <a:bodyPr/>
                    <a:lstStyle/>
                    <a:p>
                      <a:pPr algn="ctr"/>
                      <a:r>
                        <a:rPr lang="en-US" sz="3200" dirty="0" err="1">
                          <a:latin typeface="#9Slide03 SVN-PF Din Text Pro C" panose="02000506020000020004" pitchFamily="2" charset="0"/>
                        </a:rPr>
                        <a:t>Bản</a:t>
                      </a:r>
                      <a:r>
                        <a:rPr lang="en-US" sz="3200" dirty="0">
                          <a:latin typeface="#9Slide03 SVN-PF Din Text Pro C" panose="02000506020000020004" pitchFamily="2" charset="0"/>
                        </a:rPr>
                        <a:t> </a:t>
                      </a:r>
                      <a:r>
                        <a:rPr lang="en-US" sz="3200" dirty="0" err="1">
                          <a:latin typeface="#9Slide03 SVN-PF Din Text Pro C" panose="02000506020000020004" pitchFamily="2" charset="0"/>
                        </a:rPr>
                        <a:t>đồ</a:t>
                      </a:r>
                      <a:endParaRPr lang="en-US" sz="3200" dirty="0">
                        <a:latin typeface="#9Slide03 SVN-PF Din Text Pro C" panose="02000506020000020004" pitchFamily="2" charset="0"/>
                      </a:endParaRPr>
                    </a:p>
                  </a:txBody>
                  <a:tcPr>
                    <a:solidFill>
                      <a:schemeClr val="accent2">
                        <a:lumMod val="75000"/>
                      </a:schemeClr>
                    </a:solidFill>
                  </a:tcPr>
                </a:tc>
                <a:tc>
                  <a:txBody>
                    <a:bodyPr/>
                    <a:lstStyle/>
                    <a:p>
                      <a:pPr algn="ctr"/>
                      <a:r>
                        <a:rPr lang="en-US" sz="3200" dirty="0" err="1">
                          <a:latin typeface="#9Slide03 SVN-PF Din Text Pro C" panose="02000506020000020004" pitchFamily="2" charset="0"/>
                        </a:rPr>
                        <a:t>Khoảng</a:t>
                      </a:r>
                      <a:r>
                        <a:rPr lang="en-US" sz="3200" dirty="0">
                          <a:latin typeface="#9Slide03 SVN-PF Din Text Pro C" panose="02000506020000020004" pitchFamily="2" charset="0"/>
                        </a:rPr>
                        <a:t> </a:t>
                      </a:r>
                      <a:r>
                        <a:rPr lang="en-US" sz="3200" dirty="0" err="1">
                          <a:latin typeface="#9Slide03 SVN-PF Din Text Pro C" panose="02000506020000020004" pitchFamily="2" charset="0"/>
                        </a:rPr>
                        <a:t>cách</a:t>
                      </a:r>
                      <a:r>
                        <a:rPr lang="en-US" sz="3200" dirty="0">
                          <a:latin typeface="#9Slide03 SVN-PF Din Text Pro C" panose="02000506020000020004" pitchFamily="2" charset="0"/>
                        </a:rPr>
                        <a:t> </a:t>
                      </a:r>
                      <a:r>
                        <a:rPr lang="en-US" sz="3200" dirty="0" err="1">
                          <a:latin typeface="#9Slide03 SVN-PF Din Text Pro C" panose="02000506020000020004" pitchFamily="2" charset="0"/>
                        </a:rPr>
                        <a:t>trên</a:t>
                      </a:r>
                      <a:r>
                        <a:rPr lang="en-US" sz="3200" dirty="0">
                          <a:latin typeface="#9Slide03 SVN-PF Din Text Pro C" panose="02000506020000020004" pitchFamily="2" charset="0"/>
                        </a:rPr>
                        <a:t> </a:t>
                      </a:r>
                      <a:r>
                        <a:rPr lang="en-US" sz="3200" dirty="0" err="1">
                          <a:latin typeface="#9Slide03 SVN-PF Din Text Pro C" panose="02000506020000020004" pitchFamily="2" charset="0"/>
                        </a:rPr>
                        <a:t>bản</a:t>
                      </a:r>
                      <a:r>
                        <a:rPr lang="en-US" sz="3200" dirty="0">
                          <a:latin typeface="#9Slide03 SVN-PF Din Text Pro C" panose="02000506020000020004" pitchFamily="2" charset="0"/>
                        </a:rPr>
                        <a:t> </a:t>
                      </a:r>
                      <a:r>
                        <a:rPr lang="en-US" sz="3200" dirty="0" err="1">
                          <a:latin typeface="#9Slide03 SVN-PF Din Text Pro C" panose="02000506020000020004" pitchFamily="2" charset="0"/>
                        </a:rPr>
                        <a:t>đồ</a:t>
                      </a:r>
                      <a:r>
                        <a:rPr lang="en-US" sz="3200" dirty="0">
                          <a:latin typeface="#9Slide03 SVN-PF Din Text Pro C" panose="02000506020000020004" pitchFamily="2" charset="0"/>
                        </a:rPr>
                        <a:t> (cm)</a:t>
                      </a:r>
                    </a:p>
                  </a:txBody>
                  <a:tcPr>
                    <a:solidFill>
                      <a:schemeClr val="accent2">
                        <a:lumMod val="75000"/>
                      </a:schemeClr>
                    </a:solidFill>
                  </a:tcPr>
                </a:tc>
                <a:tc>
                  <a:txBody>
                    <a:bodyPr/>
                    <a:lstStyle/>
                    <a:p>
                      <a:pPr algn="ctr"/>
                      <a:r>
                        <a:rPr lang="en-US" sz="3200" dirty="0" err="1">
                          <a:latin typeface="#9Slide03 SVN-PF Din Text Pro C" panose="02000506020000020004" pitchFamily="2" charset="0"/>
                        </a:rPr>
                        <a:t>Khoảng</a:t>
                      </a:r>
                      <a:r>
                        <a:rPr lang="en-US" sz="3200" dirty="0">
                          <a:latin typeface="#9Slide03 SVN-PF Din Text Pro C" panose="02000506020000020004" pitchFamily="2" charset="0"/>
                        </a:rPr>
                        <a:t> </a:t>
                      </a:r>
                      <a:r>
                        <a:rPr lang="en-US" sz="3200" dirty="0" err="1">
                          <a:latin typeface="#9Slide03 SVN-PF Din Text Pro C" panose="02000506020000020004" pitchFamily="2" charset="0"/>
                        </a:rPr>
                        <a:t>cách</a:t>
                      </a:r>
                      <a:r>
                        <a:rPr lang="en-US" sz="3200" dirty="0">
                          <a:latin typeface="#9Slide03 SVN-PF Din Text Pro C" panose="02000506020000020004" pitchFamily="2" charset="0"/>
                        </a:rPr>
                        <a:t> </a:t>
                      </a:r>
                      <a:r>
                        <a:rPr lang="en-US" sz="3200" dirty="0" err="1">
                          <a:latin typeface="#9Slide03 SVN-PF Din Text Pro C" panose="02000506020000020004" pitchFamily="2" charset="0"/>
                        </a:rPr>
                        <a:t>thực</a:t>
                      </a:r>
                      <a:r>
                        <a:rPr lang="en-US" sz="3200" dirty="0">
                          <a:latin typeface="#9Slide03 SVN-PF Din Text Pro C" panose="02000506020000020004" pitchFamily="2" charset="0"/>
                        </a:rPr>
                        <a:t> </a:t>
                      </a:r>
                      <a:r>
                        <a:rPr lang="en-US" sz="3200" dirty="0" err="1">
                          <a:latin typeface="#9Slide03 SVN-PF Din Text Pro C" panose="02000506020000020004" pitchFamily="2" charset="0"/>
                        </a:rPr>
                        <a:t>tế</a:t>
                      </a:r>
                      <a:endParaRPr lang="en-US" sz="3200" dirty="0">
                        <a:latin typeface="#9Slide03 SVN-PF Din Text Pro C" panose="02000506020000020004" pitchFamily="2" charset="0"/>
                      </a:endParaRPr>
                    </a:p>
                  </a:txBody>
                  <a:tcPr>
                    <a:solidFill>
                      <a:schemeClr val="accent2">
                        <a:lumMod val="75000"/>
                      </a:schemeClr>
                    </a:solidFill>
                  </a:tcPr>
                </a:tc>
                <a:tc>
                  <a:txBody>
                    <a:bodyPr/>
                    <a:lstStyle/>
                    <a:p>
                      <a:pPr algn="ctr"/>
                      <a:r>
                        <a:rPr lang="en-US" sz="3200" dirty="0" err="1">
                          <a:latin typeface="#9Slide03 SVN-PF Din Text Pro C" panose="02000506020000020004" pitchFamily="2" charset="0"/>
                        </a:rPr>
                        <a:t>Tỉ</a:t>
                      </a:r>
                      <a:r>
                        <a:rPr lang="en-US" sz="3200" dirty="0">
                          <a:latin typeface="#9Slide03 SVN-PF Din Text Pro C" panose="02000506020000020004" pitchFamily="2" charset="0"/>
                        </a:rPr>
                        <a:t> </a:t>
                      </a:r>
                      <a:r>
                        <a:rPr lang="en-US" sz="3200" dirty="0" err="1">
                          <a:latin typeface="#9Slide03 SVN-PF Din Text Pro C" panose="02000506020000020004" pitchFamily="2" charset="0"/>
                        </a:rPr>
                        <a:t>lệ</a:t>
                      </a:r>
                      <a:r>
                        <a:rPr lang="en-US" sz="3200" dirty="0">
                          <a:latin typeface="#9Slide03 SVN-PF Din Text Pro C" panose="02000506020000020004" pitchFamily="2" charset="0"/>
                        </a:rPr>
                        <a:t> </a:t>
                      </a:r>
                      <a:r>
                        <a:rPr lang="en-US" sz="3200" dirty="0" err="1">
                          <a:latin typeface="#9Slide03 SVN-PF Din Text Pro C" panose="02000506020000020004" pitchFamily="2" charset="0"/>
                        </a:rPr>
                        <a:t>bản</a:t>
                      </a:r>
                      <a:r>
                        <a:rPr lang="en-US" sz="3200" dirty="0">
                          <a:latin typeface="#9Slide03 SVN-PF Din Text Pro C" panose="02000506020000020004" pitchFamily="2" charset="0"/>
                        </a:rPr>
                        <a:t> </a:t>
                      </a:r>
                      <a:r>
                        <a:rPr lang="en-US" sz="3200" dirty="0" err="1">
                          <a:latin typeface="#9Slide03 SVN-PF Din Text Pro C" panose="02000506020000020004" pitchFamily="2" charset="0"/>
                        </a:rPr>
                        <a:t>đồ</a:t>
                      </a:r>
                      <a:endParaRPr lang="en-US" sz="3200" dirty="0">
                        <a:latin typeface="#9Slide03 SVN-PF Din Text Pro C" panose="02000506020000020004" pitchFamily="2" charset="0"/>
                      </a:endParaRPr>
                    </a:p>
                  </a:txBody>
                  <a:tcPr>
                    <a:solidFill>
                      <a:schemeClr val="accent2">
                        <a:lumMod val="75000"/>
                      </a:schemeClr>
                    </a:solidFill>
                  </a:tcPr>
                </a:tc>
                <a:extLst>
                  <a:ext uri="{0D108BD9-81ED-4DB2-BD59-A6C34878D82A}">
                    <a16:rowId xmlns:a16="http://schemas.microsoft.com/office/drawing/2014/main" val="2283907613"/>
                  </a:ext>
                </a:extLst>
              </a:tr>
              <a:tr h="370840">
                <a:tc>
                  <a:txBody>
                    <a:bodyPr/>
                    <a:lstStyle/>
                    <a:p>
                      <a:pPr algn="ctr"/>
                      <a:r>
                        <a:rPr lang="en-US" sz="3200" dirty="0">
                          <a:latin typeface="#9Slide03 SVN-PF Din Text Pro C" panose="02000506020000020004" pitchFamily="2" charset="0"/>
                        </a:rPr>
                        <a:t>A</a:t>
                      </a:r>
                    </a:p>
                  </a:txBody>
                  <a:tcPr>
                    <a:solidFill>
                      <a:schemeClr val="accent4">
                        <a:lumMod val="40000"/>
                        <a:lumOff val="60000"/>
                      </a:schemeClr>
                    </a:solidFill>
                  </a:tcPr>
                </a:tc>
                <a:tc>
                  <a:txBody>
                    <a:bodyPr/>
                    <a:lstStyle/>
                    <a:p>
                      <a:pPr algn="ctr"/>
                      <a:r>
                        <a:rPr lang="en-US" sz="3200" dirty="0">
                          <a:latin typeface="#9Slide03 SVN-PF Din Text Pro C" panose="02000506020000020004" pitchFamily="2" charset="0"/>
                        </a:rPr>
                        <a:t>1</a:t>
                      </a:r>
                    </a:p>
                  </a:txBody>
                  <a:tcPr>
                    <a:solidFill>
                      <a:schemeClr val="accent4">
                        <a:lumMod val="40000"/>
                        <a:lumOff val="60000"/>
                      </a:schemeClr>
                    </a:solidFill>
                  </a:tcPr>
                </a:tc>
                <a:tc>
                  <a:txBody>
                    <a:bodyPr/>
                    <a:lstStyle/>
                    <a:p>
                      <a:pPr algn="ctr"/>
                      <a:r>
                        <a:rPr lang="en-US" sz="3200" dirty="0">
                          <a:latin typeface="#9Slide03 SVN-PF Din Text Pro C" panose="02000506020000020004" pitchFamily="2" charset="0"/>
                        </a:rPr>
                        <a:t>5 km</a:t>
                      </a:r>
                    </a:p>
                  </a:txBody>
                  <a:tcPr>
                    <a:solidFill>
                      <a:schemeClr val="accent4">
                        <a:lumMod val="40000"/>
                        <a:lumOff val="60000"/>
                      </a:schemeClr>
                    </a:solidFill>
                  </a:tcPr>
                </a:tc>
                <a:tc>
                  <a:txBody>
                    <a:bodyPr/>
                    <a:lstStyle/>
                    <a:p>
                      <a:pPr algn="ctr"/>
                      <a:r>
                        <a:rPr lang="en-US" sz="3200" dirty="0">
                          <a:latin typeface="#9Slide03 SVN-PF Din Text Pro C" panose="02000506020000020004" pitchFamily="2" charset="0"/>
                        </a:rPr>
                        <a:t>…….................................</a:t>
                      </a:r>
                    </a:p>
                  </a:txBody>
                  <a:tcPr>
                    <a:solidFill>
                      <a:schemeClr val="accent4">
                        <a:lumMod val="40000"/>
                        <a:lumOff val="60000"/>
                      </a:schemeClr>
                    </a:solidFill>
                  </a:tcPr>
                </a:tc>
                <a:extLst>
                  <a:ext uri="{0D108BD9-81ED-4DB2-BD59-A6C34878D82A}">
                    <a16:rowId xmlns:a16="http://schemas.microsoft.com/office/drawing/2014/main" val="337973043"/>
                  </a:ext>
                </a:extLst>
              </a:tr>
              <a:tr h="370840">
                <a:tc>
                  <a:txBody>
                    <a:bodyPr/>
                    <a:lstStyle/>
                    <a:p>
                      <a:pPr algn="ctr"/>
                      <a:r>
                        <a:rPr lang="en-US" sz="3200" dirty="0">
                          <a:latin typeface="#9Slide03 SVN-PF Din Text Pro C" panose="02000506020000020004" pitchFamily="2" charset="0"/>
                        </a:rPr>
                        <a:t>B</a:t>
                      </a:r>
                    </a:p>
                  </a:txBody>
                  <a:tcPr>
                    <a:solidFill>
                      <a:schemeClr val="accent4">
                        <a:lumMod val="20000"/>
                        <a:lumOff val="80000"/>
                      </a:schemeClr>
                    </a:solidFill>
                  </a:tcPr>
                </a:tc>
                <a:tc>
                  <a:txBody>
                    <a:bodyPr/>
                    <a:lstStyle/>
                    <a:p>
                      <a:pPr algn="ctr"/>
                      <a:r>
                        <a:rPr lang="en-US" sz="3200" dirty="0">
                          <a:latin typeface="#9Slide03 SVN-PF Din Text Pro C" panose="02000506020000020004" pitchFamily="2" charset="0"/>
                        </a:rPr>
                        <a:t>1</a:t>
                      </a:r>
                    </a:p>
                  </a:txBody>
                  <a:tcPr>
                    <a:solidFill>
                      <a:schemeClr val="accent4">
                        <a:lumMod val="20000"/>
                        <a:lumOff val="80000"/>
                      </a:schemeClr>
                    </a:solidFill>
                  </a:tcPr>
                </a:tc>
                <a:tc>
                  <a:txBody>
                    <a:bodyPr/>
                    <a:lstStyle/>
                    <a:p>
                      <a:pPr algn="ctr"/>
                      <a:r>
                        <a:rPr lang="en-US" sz="3200" dirty="0">
                          <a:latin typeface="#9Slide03 SVN-PF Din Text Pro C" panose="02000506020000020004" pitchFamily="2" charset="0"/>
                        </a:rPr>
                        <a:t>3000 m</a:t>
                      </a:r>
                    </a:p>
                  </a:txBody>
                  <a:tcPr>
                    <a:solidFill>
                      <a:schemeClr val="accent4">
                        <a:lumMod val="20000"/>
                        <a:lumOff val="80000"/>
                      </a:schemeClr>
                    </a:solidFill>
                  </a:tcPr>
                </a:tc>
                <a:tc>
                  <a:txBody>
                    <a:bodyPr/>
                    <a:lstStyle/>
                    <a:p>
                      <a:pPr algn="ctr"/>
                      <a:r>
                        <a:rPr lang="en-US" sz="3200" dirty="0">
                          <a:latin typeface="#9Slide03 SVN-PF Din Text Pro C" panose="02000506020000020004" pitchFamily="2" charset="0"/>
                        </a:rPr>
                        <a:t>…….................................</a:t>
                      </a:r>
                    </a:p>
                  </a:txBody>
                  <a:tcPr>
                    <a:solidFill>
                      <a:schemeClr val="accent4">
                        <a:lumMod val="20000"/>
                        <a:lumOff val="80000"/>
                      </a:schemeClr>
                    </a:solidFill>
                  </a:tcPr>
                </a:tc>
                <a:extLst>
                  <a:ext uri="{0D108BD9-81ED-4DB2-BD59-A6C34878D82A}">
                    <a16:rowId xmlns:a16="http://schemas.microsoft.com/office/drawing/2014/main" val="289334202"/>
                  </a:ext>
                </a:extLst>
              </a:tr>
              <a:tr h="370840">
                <a:tc>
                  <a:txBody>
                    <a:bodyPr/>
                    <a:lstStyle/>
                    <a:p>
                      <a:pPr algn="ctr"/>
                      <a:r>
                        <a:rPr lang="en-US" sz="3200" dirty="0">
                          <a:latin typeface="#9Slide03 SVN-PF Din Text Pro C" panose="02000506020000020004" pitchFamily="2" charset="0"/>
                        </a:rPr>
                        <a:t>C</a:t>
                      </a:r>
                    </a:p>
                  </a:txBody>
                  <a:tcPr>
                    <a:solidFill>
                      <a:srgbClr val="FFE699"/>
                    </a:solidFill>
                  </a:tcPr>
                </a:tc>
                <a:tc>
                  <a:txBody>
                    <a:bodyPr/>
                    <a:lstStyle/>
                    <a:p>
                      <a:pPr algn="ctr"/>
                      <a:r>
                        <a:rPr lang="en-US" sz="3200" dirty="0">
                          <a:latin typeface="#9Slide03 SVN-PF Din Text Pro C" panose="02000506020000020004" pitchFamily="2" charset="0"/>
                        </a:rPr>
                        <a:t>1</a:t>
                      </a:r>
                    </a:p>
                  </a:txBody>
                  <a:tcPr>
                    <a:solidFill>
                      <a:srgbClr val="FFE699"/>
                    </a:solidFill>
                  </a:tcPr>
                </a:tc>
                <a:tc>
                  <a:txBody>
                    <a:bodyPr/>
                    <a:lstStyle/>
                    <a:p>
                      <a:pPr algn="ctr"/>
                      <a:r>
                        <a:rPr lang="en-US" sz="3200" dirty="0">
                          <a:latin typeface="#9Slide03 SVN-PF Din Text Pro C" panose="02000506020000020004" pitchFamily="2" charset="0"/>
                        </a:rPr>
                        <a:t>60 km</a:t>
                      </a:r>
                    </a:p>
                  </a:txBody>
                  <a:tcPr>
                    <a:solidFill>
                      <a:srgbClr val="FFE699"/>
                    </a:solidFill>
                  </a:tcPr>
                </a:tc>
                <a:tc>
                  <a:txBody>
                    <a:bodyPr/>
                    <a:lstStyle/>
                    <a:p>
                      <a:pPr algn="ctr"/>
                      <a:r>
                        <a:rPr lang="en-US" sz="3200" dirty="0">
                          <a:latin typeface="#9Slide03 SVN-PF Din Text Pro C" panose="02000506020000020004" pitchFamily="2" charset="0"/>
                        </a:rPr>
                        <a:t>…….................................</a:t>
                      </a:r>
                    </a:p>
                  </a:txBody>
                  <a:tcPr>
                    <a:solidFill>
                      <a:srgbClr val="FFE699"/>
                    </a:solidFill>
                  </a:tcPr>
                </a:tc>
                <a:extLst>
                  <a:ext uri="{0D108BD9-81ED-4DB2-BD59-A6C34878D82A}">
                    <a16:rowId xmlns:a16="http://schemas.microsoft.com/office/drawing/2014/main" val="3106125705"/>
                  </a:ext>
                </a:extLst>
              </a:tr>
              <a:tr h="370840">
                <a:tc>
                  <a:txBody>
                    <a:bodyPr/>
                    <a:lstStyle/>
                    <a:p>
                      <a:pPr algn="ctr"/>
                      <a:r>
                        <a:rPr lang="en-US" sz="3200" dirty="0">
                          <a:latin typeface="#9Slide03 SVN-PF Din Text Pro C" panose="02000506020000020004" pitchFamily="2" charset="0"/>
                        </a:rPr>
                        <a:t>D</a:t>
                      </a:r>
                    </a:p>
                  </a:txBody>
                  <a:tcPr>
                    <a:solidFill>
                      <a:schemeClr val="accent4">
                        <a:lumMod val="20000"/>
                        <a:lumOff val="80000"/>
                      </a:schemeClr>
                    </a:solidFill>
                  </a:tcPr>
                </a:tc>
                <a:tc>
                  <a:txBody>
                    <a:bodyPr/>
                    <a:lstStyle/>
                    <a:p>
                      <a:pPr algn="ctr"/>
                      <a:r>
                        <a:rPr lang="en-US" sz="3200" dirty="0">
                          <a:latin typeface="#9Slide03 SVN-PF Din Text Pro C" panose="02000506020000020004" pitchFamily="2" charset="0"/>
                        </a:rPr>
                        <a:t>1</a:t>
                      </a:r>
                    </a:p>
                  </a:txBody>
                  <a:tcP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9Slide03 SVN-PF Din Text Pro C" panose="02000506020000020004" pitchFamily="2" charset="0"/>
                        </a:rPr>
                        <a:t>…………..km</a:t>
                      </a:r>
                    </a:p>
                  </a:txBody>
                  <a:tcPr>
                    <a:solidFill>
                      <a:schemeClr val="accent4">
                        <a:lumMod val="20000"/>
                        <a:lumOff val="80000"/>
                      </a:schemeClr>
                    </a:solidFill>
                  </a:tcPr>
                </a:tc>
                <a:tc>
                  <a:txBody>
                    <a:bodyPr/>
                    <a:lstStyle/>
                    <a:p>
                      <a:pPr algn="ctr"/>
                      <a:r>
                        <a:rPr lang="en-US" sz="3200" dirty="0">
                          <a:latin typeface="#9Slide03 SVN-PF Din Text Pro C" panose="02000506020000020004" pitchFamily="2" charset="0"/>
                        </a:rPr>
                        <a:t>1 : 1000.000</a:t>
                      </a:r>
                    </a:p>
                  </a:txBody>
                  <a:tcPr>
                    <a:solidFill>
                      <a:schemeClr val="accent4">
                        <a:lumMod val="20000"/>
                        <a:lumOff val="80000"/>
                      </a:schemeClr>
                    </a:solidFill>
                  </a:tcPr>
                </a:tc>
                <a:extLst>
                  <a:ext uri="{0D108BD9-81ED-4DB2-BD59-A6C34878D82A}">
                    <a16:rowId xmlns:a16="http://schemas.microsoft.com/office/drawing/2014/main" val="2067430971"/>
                  </a:ext>
                </a:extLst>
              </a:tr>
              <a:tr h="370840">
                <a:tc>
                  <a:txBody>
                    <a:bodyPr/>
                    <a:lstStyle/>
                    <a:p>
                      <a:pPr algn="ctr"/>
                      <a:r>
                        <a:rPr lang="en-US" sz="3200" dirty="0">
                          <a:latin typeface="#9Slide03 SVN-PF Din Text Pro C" panose="02000506020000020004" pitchFamily="2" charset="0"/>
                        </a:rPr>
                        <a:t>E</a:t>
                      </a:r>
                    </a:p>
                  </a:txBody>
                  <a:tcPr>
                    <a:solidFill>
                      <a:srgbClr val="FFE699"/>
                    </a:solidFill>
                  </a:tcPr>
                </a:tc>
                <a:tc>
                  <a:txBody>
                    <a:bodyPr/>
                    <a:lstStyle/>
                    <a:p>
                      <a:pPr algn="ctr"/>
                      <a:r>
                        <a:rPr lang="en-US" sz="3200" dirty="0">
                          <a:latin typeface="#9Slide03 SVN-PF Din Text Pro C" panose="02000506020000020004" pitchFamily="2" charset="0"/>
                        </a:rPr>
                        <a:t>1</a:t>
                      </a:r>
                    </a:p>
                  </a:txBody>
                  <a:tcPr>
                    <a:solidFill>
                      <a:srgbClr val="FFE699"/>
                    </a:solidFill>
                  </a:tcPr>
                </a:tc>
                <a:tc>
                  <a:txBody>
                    <a:bodyPr/>
                    <a:lstStyle/>
                    <a:p>
                      <a:pPr algn="ctr"/>
                      <a:r>
                        <a:rPr lang="en-US" sz="3200" dirty="0">
                          <a:latin typeface="#9Slide03 SVN-PF Din Text Pro C" panose="02000506020000020004" pitchFamily="2" charset="0"/>
                        </a:rPr>
                        <a:t>………… m</a:t>
                      </a:r>
                    </a:p>
                  </a:txBody>
                  <a:tcPr>
                    <a:solidFill>
                      <a:srgbClr val="FFE6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9Slide03 SVN-PF Din Text Pro C" panose="02000506020000020004" pitchFamily="2" charset="0"/>
                        </a:rPr>
                        <a:t>1 : 10.000</a:t>
                      </a:r>
                    </a:p>
                  </a:txBody>
                  <a:tcPr>
                    <a:solidFill>
                      <a:srgbClr val="FFE699"/>
                    </a:solidFill>
                  </a:tcPr>
                </a:tc>
                <a:extLst>
                  <a:ext uri="{0D108BD9-81ED-4DB2-BD59-A6C34878D82A}">
                    <a16:rowId xmlns:a16="http://schemas.microsoft.com/office/drawing/2014/main" val="724656644"/>
                  </a:ext>
                </a:extLst>
              </a:tr>
            </a:tbl>
          </a:graphicData>
        </a:graphic>
      </p:graphicFrame>
      <p:sp>
        <p:nvSpPr>
          <p:cNvPr id="29" name="TextBox 28">
            <a:extLst>
              <a:ext uri="{FF2B5EF4-FFF2-40B4-BE49-F238E27FC236}">
                <a16:creationId xmlns:a16="http://schemas.microsoft.com/office/drawing/2014/main" id="{EE8530AF-AFF7-454D-AE00-F6DC78365FFA}"/>
              </a:ext>
            </a:extLst>
          </p:cNvPr>
          <p:cNvSpPr txBox="1"/>
          <p:nvPr/>
        </p:nvSpPr>
        <p:spPr>
          <a:xfrm>
            <a:off x="8147539" y="3429000"/>
            <a:ext cx="2290690" cy="584775"/>
          </a:xfrm>
          <a:prstGeom prst="rect">
            <a:avLst/>
          </a:prstGeom>
          <a:noFill/>
        </p:spPr>
        <p:txBody>
          <a:bodyPr wrap="square">
            <a:spAutoFit/>
          </a:bodyPr>
          <a:lstStyle/>
          <a:p>
            <a:pPr algn="ctr"/>
            <a:r>
              <a:rPr lang="en-US" sz="3200" dirty="0">
                <a:solidFill>
                  <a:srgbClr val="0000FF"/>
                </a:solidFill>
                <a:latin typeface="#9Slide03 SVN-PF Din Text Pro C" panose="02000506020000020004" pitchFamily="2" charset="0"/>
              </a:rPr>
              <a:t>1: 500.000</a:t>
            </a:r>
          </a:p>
        </p:txBody>
      </p:sp>
      <p:sp>
        <p:nvSpPr>
          <p:cNvPr id="32" name="TextBox 31">
            <a:extLst>
              <a:ext uri="{FF2B5EF4-FFF2-40B4-BE49-F238E27FC236}">
                <a16:creationId xmlns:a16="http://schemas.microsoft.com/office/drawing/2014/main" id="{C07C9D53-22B5-40BB-B616-07A954FA1DC7}"/>
              </a:ext>
            </a:extLst>
          </p:cNvPr>
          <p:cNvSpPr txBox="1"/>
          <p:nvPr/>
        </p:nvSpPr>
        <p:spPr>
          <a:xfrm>
            <a:off x="8147539" y="4004416"/>
            <a:ext cx="2290690" cy="584775"/>
          </a:xfrm>
          <a:prstGeom prst="rect">
            <a:avLst/>
          </a:prstGeom>
          <a:noFill/>
        </p:spPr>
        <p:txBody>
          <a:bodyPr wrap="square">
            <a:spAutoFit/>
          </a:bodyPr>
          <a:lstStyle/>
          <a:p>
            <a:pPr algn="ctr"/>
            <a:r>
              <a:rPr lang="en-US" sz="3200" dirty="0">
                <a:solidFill>
                  <a:srgbClr val="0000FF"/>
                </a:solidFill>
                <a:latin typeface="#9Slide03 SVN-PF Din Text Pro C" panose="02000506020000020004" pitchFamily="2" charset="0"/>
              </a:rPr>
              <a:t>1: 300.000</a:t>
            </a:r>
          </a:p>
        </p:txBody>
      </p:sp>
      <p:sp>
        <p:nvSpPr>
          <p:cNvPr id="39" name="TextBox 38">
            <a:extLst>
              <a:ext uri="{FF2B5EF4-FFF2-40B4-BE49-F238E27FC236}">
                <a16:creationId xmlns:a16="http://schemas.microsoft.com/office/drawing/2014/main" id="{C0BBEDF5-5F58-4B61-B9EE-9D75268CBE11}"/>
              </a:ext>
            </a:extLst>
          </p:cNvPr>
          <p:cNvSpPr txBox="1"/>
          <p:nvPr/>
        </p:nvSpPr>
        <p:spPr>
          <a:xfrm>
            <a:off x="8147539" y="4605730"/>
            <a:ext cx="2290690" cy="584775"/>
          </a:xfrm>
          <a:prstGeom prst="rect">
            <a:avLst/>
          </a:prstGeom>
          <a:noFill/>
        </p:spPr>
        <p:txBody>
          <a:bodyPr wrap="square">
            <a:spAutoFit/>
          </a:bodyPr>
          <a:lstStyle/>
          <a:p>
            <a:pPr algn="ctr"/>
            <a:r>
              <a:rPr lang="en-US" sz="3200" dirty="0">
                <a:solidFill>
                  <a:srgbClr val="0000FF"/>
                </a:solidFill>
                <a:latin typeface="#9Slide03 SVN-PF Din Text Pro C" panose="02000506020000020004" pitchFamily="2" charset="0"/>
              </a:rPr>
              <a:t>1: 6.000.000</a:t>
            </a:r>
          </a:p>
        </p:txBody>
      </p:sp>
      <p:sp>
        <p:nvSpPr>
          <p:cNvPr id="42" name="TextBox 41">
            <a:extLst>
              <a:ext uri="{FF2B5EF4-FFF2-40B4-BE49-F238E27FC236}">
                <a16:creationId xmlns:a16="http://schemas.microsoft.com/office/drawing/2014/main" id="{C35898CA-063F-4900-8C23-BBF42617DCB5}"/>
              </a:ext>
            </a:extLst>
          </p:cNvPr>
          <p:cNvSpPr txBox="1"/>
          <p:nvPr/>
        </p:nvSpPr>
        <p:spPr>
          <a:xfrm>
            <a:off x="5378548" y="5190505"/>
            <a:ext cx="717452" cy="584775"/>
          </a:xfrm>
          <a:prstGeom prst="rect">
            <a:avLst/>
          </a:prstGeom>
          <a:noFill/>
        </p:spPr>
        <p:txBody>
          <a:bodyPr wrap="square">
            <a:spAutoFit/>
          </a:bodyPr>
          <a:lstStyle/>
          <a:p>
            <a:pPr algn="ctr"/>
            <a:r>
              <a:rPr lang="en-US" sz="3200" dirty="0">
                <a:solidFill>
                  <a:srgbClr val="0000FF"/>
                </a:solidFill>
                <a:latin typeface="#9Slide03 SVN-PF Din Text Pro C" panose="02000506020000020004" pitchFamily="2" charset="0"/>
              </a:rPr>
              <a:t>10</a:t>
            </a:r>
          </a:p>
        </p:txBody>
      </p:sp>
      <p:sp>
        <p:nvSpPr>
          <p:cNvPr id="44" name="TextBox 43">
            <a:extLst>
              <a:ext uri="{FF2B5EF4-FFF2-40B4-BE49-F238E27FC236}">
                <a16:creationId xmlns:a16="http://schemas.microsoft.com/office/drawing/2014/main" id="{61067EC7-9CF8-4422-AA7D-22A192C911C9}"/>
              </a:ext>
            </a:extLst>
          </p:cNvPr>
          <p:cNvSpPr txBox="1"/>
          <p:nvPr/>
        </p:nvSpPr>
        <p:spPr>
          <a:xfrm>
            <a:off x="5273546" y="5775280"/>
            <a:ext cx="891873" cy="584775"/>
          </a:xfrm>
          <a:prstGeom prst="rect">
            <a:avLst/>
          </a:prstGeom>
          <a:noFill/>
        </p:spPr>
        <p:txBody>
          <a:bodyPr wrap="square">
            <a:spAutoFit/>
          </a:bodyPr>
          <a:lstStyle/>
          <a:p>
            <a:pPr algn="ctr"/>
            <a:r>
              <a:rPr lang="en-US" sz="3200" dirty="0">
                <a:solidFill>
                  <a:srgbClr val="0000FF"/>
                </a:solidFill>
                <a:latin typeface="#9Slide03 SVN-PF Din Text Pro C" panose="02000506020000020004" pitchFamily="2" charset="0"/>
              </a:rPr>
              <a:t>100</a:t>
            </a:r>
          </a:p>
        </p:txBody>
      </p:sp>
    </p:spTree>
    <p:extLst>
      <p:ext uri="{BB962C8B-B14F-4D97-AF65-F5344CB8AC3E}">
        <p14:creationId xmlns:p14="http://schemas.microsoft.com/office/powerpoint/2010/main" val="4220955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arn(inVertical)">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arn(inVertical)">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barn(inVertical)">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4">
                                            <p:txEl>
                                              <p:pRg st="0" end="0"/>
                                            </p:txEl>
                                          </p:spTgt>
                                        </p:tgtEl>
                                        <p:attrNameLst>
                                          <p:attrName>style.visibility</p:attrName>
                                        </p:attrNameLst>
                                      </p:cBhvr>
                                      <p:to>
                                        <p:strVal val="visible"/>
                                      </p:to>
                                    </p:set>
                                    <p:animEffect transition="in" filter="barn(inVertical)">
                                      <p:cBhvr>
                                        <p:cTn id="37"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p:bldP spid="32" grpId="0"/>
      <p:bldP spid="39"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7428C444-04E3-4E2E-9C8A-C0E0915386BB}"/>
              </a:ext>
            </a:extLst>
          </p:cNvPr>
          <p:cNvCxnSpPr>
            <a:cxnSpLocks/>
          </p:cNvCxnSpPr>
          <p:nvPr/>
        </p:nvCxnSpPr>
        <p:spPr>
          <a:xfrm>
            <a:off x="0" y="1265304"/>
            <a:ext cx="12192000" cy="0"/>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7" name="Rectangle: Rounded Corners 7">
            <a:extLst>
              <a:ext uri="{FF2B5EF4-FFF2-40B4-BE49-F238E27FC236}">
                <a16:creationId xmlns:a16="http://schemas.microsoft.com/office/drawing/2014/main" id="{35A13E74-76F6-4B27-A6EE-08DEFED6CA54}"/>
              </a:ext>
            </a:extLst>
          </p:cNvPr>
          <p:cNvSpPr/>
          <p:nvPr/>
        </p:nvSpPr>
        <p:spPr>
          <a:xfrm>
            <a:off x="1325716" y="1406208"/>
            <a:ext cx="10294197" cy="1178236"/>
          </a:xfrm>
          <a:prstGeom prst="roundRect">
            <a:avLst/>
          </a:prstGeom>
          <a:solidFill>
            <a:srgbClr val="FFC000"/>
          </a:solidFill>
          <a:ln w="31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000" dirty="0">
              <a:solidFill>
                <a:schemeClr val="tx1"/>
              </a:solidFill>
              <a:latin typeface="#9Slide03 SVN-PF Din Text Pro C" panose="02000506020000020004" pitchFamily="2" charset="0"/>
              <a:cs typeface="Arial" panose="020B0604020202020204" pitchFamily="34" charset="0"/>
            </a:endParaRPr>
          </a:p>
          <a:p>
            <a:pPr algn="just"/>
            <a:endParaRPr lang="en-US" sz="4000" dirty="0">
              <a:solidFill>
                <a:schemeClr val="tx1"/>
              </a:solidFill>
              <a:latin typeface="#9Slide03 SVN-PF Din Text Pro C" panose="02000506020000020004" pitchFamily="2" charset="0"/>
              <a:cs typeface="Arial" panose="020B0604020202020204" pitchFamily="34" charset="0"/>
            </a:endParaRPr>
          </a:p>
        </p:txBody>
      </p:sp>
      <p:sp>
        <p:nvSpPr>
          <p:cNvPr id="3" name="Diamond 2">
            <a:extLst>
              <a:ext uri="{FF2B5EF4-FFF2-40B4-BE49-F238E27FC236}">
                <a16:creationId xmlns:a16="http://schemas.microsoft.com/office/drawing/2014/main" id="{694E9E3F-2D40-40C4-B6D3-84E0020131E5}"/>
              </a:ext>
            </a:extLst>
          </p:cNvPr>
          <p:cNvSpPr/>
          <p:nvPr/>
        </p:nvSpPr>
        <p:spPr>
          <a:xfrm>
            <a:off x="572087" y="1451426"/>
            <a:ext cx="902397" cy="995572"/>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9Slide03 SVN-PF Din Text Pro C" panose="02000506020000020004" pitchFamily="2" charset="0"/>
              </a:rPr>
              <a:t>5</a:t>
            </a:r>
          </a:p>
        </p:txBody>
      </p:sp>
      <p:grpSp>
        <p:nvGrpSpPr>
          <p:cNvPr id="23" name="Group 22">
            <a:extLst>
              <a:ext uri="{FF2B5EF4-FFF2-40B4-BE49-F238E27FC236}">
                <a16:creationId xmlns:a16="http://schemas.microsoft.com/office/drawing/2014/main" id="{86437183-ED2F-4CF4-B204-23D255F15790}"/>
              </a:ext>
            </a:extLst>
          </p:cNvPr>
          <p:cNvGrpSpPr/>
          <p:nvPr/>
        </p:nvGrpSpPr>
        <p:grpSpPr>
          <a:xfrm>
            <a:off x="2289081" y="-11858"/>
            <a:ext cx="8564820" cy="1260458"/>
            <a:chOff x="647782" y="-12180"/>
            <a:chExt cx="8564820" cy="1260458"/>
          </a:xfrm>
        </p:grpSpPr>
        <p:sp>
          <p:nvSpPr>
            <p:cNvPr id="24" name="Rectangle 23">
              <a:extLst>
                <a:ext uri="{FF2B5EF4-FFF2-40B4-BE49-F238E27FC236}">
                  <a16:creationId xmlns:a16="http://schemas.microsoft.com/office/drawing/2014/main" id="{D2455C7F-7442-4ECF-9FCB-8102E012011A}"/>
                </a:ext>
              </a:extLst>
            </p:cNvPr>
            <p:cNvSpPr/>
            <p:nvPr/>
          </p:nvSpPr>
          <p:spPr>
            <a:xfrm>
              <a:off x="1059530" y="63198"/>
              <a:ext cx="8153072" cy="1015663"/>
            </a:xfrm>
            <a:prstGeom prst="rect">
              <a:avLst/>
            </a:prstGeom>
            <a:noFill/>
          </p:spPr>
          <p:txBody>
            <a:bodyPr wrap="square" lIns="91440" tIns="45720" rIns="91440" bIns="45720">
              <a:spAutoFit/>
            </a:bodyPr>
            <a:lstStyle/>
            <a:p>
              <a:pPr algn="ctr"/>
              <a:r>
                <a:rPr lang="en-US" sz="6000" b="1" dirty="0" err="1">
                  <a:ln w="9525">
                    <a:solidFill>
                      <a:schemeClr val="bg1"/>
                    </a:solidFill>
                    <a:prstDash val="solid"/>
                  </a:ln>
                  <a:solidFill>
                    <a:srgbClr val="4B4C9D"/>
                  </a:solidFill>
                  <a:effectLst>
                    <a:outerShdw blurRad="12700" dist="38100" dir="2700000" algn="tl" rotWithShape="0">
                      <a:schemeClr val="bg1">
                        <a:lumMod val="50000"/>
                      </a:schemeClr>
                    </a:outerShdw>
                  </a:effectLst>
                  <a:latin typeface="#9Slide03 SVN-PF Din Text Pro C" panose="02000506020000020004" pitchFamily="2" charset="0"/>
                </a:rPr>
                <a:t>Trò</a:t>
              </a:r>
              <a:r>
                <a:rPr lang="en-US" sz="6000" b="1" dirty="0">
                  <a:ln w="9525">
                    <a:solidFill>
                      <a:schemeClr val="bg1"/>
                    </a:solidFill>
                    <a:prstDash val="solid"/>
                  </a:ln>
                  <a:solidFill>
                    <a:srgbClr val="4B4C9D"/>
                  </a:solidFill>
                  <a:effectLst>
                    <a:outerShdw blurRad="12700" dist="38100" dir="2700000" algn="tl" rotWithShape="0">
                      <a:schemeClr val="bg1">
                        <a:lumMod val="50000"/>
                      </a:schemeClr>
                    </a:outerShdw>
                  </a:effectLst>
                  <a:latin typeface="#9Slide03 SVN-PF Din Text Pro C" panose="02000506020000020004" pitchFamily="2" charset="0"/>
                </a:rPr>
                <a:t> </a:t>
              </a:r>
              <a:r>
                <a:rPr lang="en-US" sz="6000" b="1" dirty="0" err="1">
                  <a:ln w="9525">
                    <a:solidFill>
                      <a:schemeClr val="bg1"/>
                    </a:solidFill>
                    <a:prstDash val="solid"/>
                  </a:ln>
                  <a:solidFill>
                    <a:srgbClr val="4B4C9D"/>
                  </a:solidFill>
                  <a:effectLst>
                    <a:outerShdw blurRad="12700" dist="38100" dir="2700000" algn="tl" rotWithShape="0">
                      <a:schemeClr val="bg1">
                        <a:lumMod val="50000"/>
                      </a:schemeClr>
                    </a:outerShdw>
                  </a:effectLst>
                  <a:latin typeface="#9Slide03 SVN-PF Din Text Pro C" panose="02000506020000020004" pitchFamily="2" charset="0"/>
                </a:rPr>
                <a:t>chơi</a:t>
              </a:r>
              <a:r>
                <a:rPr lang="en-US" sz="6000" b="1" dirty="0">
                  <a:ln w="9525">
                    <a:solidFill>
                      <a:schemeClr val="bg1"/>
                    </a:solidFill>
                    <a:prstDash val="solid"/>
                  </a:ln>
                  <a:solidFill>
                    <a:srgbClr val="4B4C9D"/>
                  </a:solidFill>
                  <a:effectLst>
                    <a:outerShdw blurRad="12700" dist="38100" dir="2700000" algn="tl" rotWithShape="0">
                      <a:schemeClr val="bg1">
                        <a:lumMod val="50000"/>
                      </a:schemeClr>
                    </a:outerShdw>
                  </a:effectLst>
                  <a:latin typeface="#9Slide03 SVN-PF Din Text Pro C" panose="02000506020000020004" pitchFamily="2" charset="0"/>
                </a:rPr>
                <a:t>: NHÀ ĐỊA LÍ TÀI BA</a:t>
              </a:r>
              <a:endParaRPr lang="en-US" sz="6600" b="1" cap="none" spc="0" dirty="0">
                <a:ln w="9525">
                  <a:solidFill>
                    <a:schemeClr val="bg1"/>
                  </a:solidFill>
                  <a:prstDash val="solid"/>
                </a:ln>
                <a:solidFill>
                  <a:srgbClr val="4B4C9D"/>
                </a:solidFill>
                <a:effectLst>
                  <a:outerShdw blurRad="12700" dist="38100" dir="2700000" algn="tl" rotWithShape="0">
                    <a:schemeClr val="bg1">
                      <a:lumMod val="50000"/>
                    </a:schemeClr>
                  </a:outerShdw>
                </a:effectLst>
                <a:latin typeface="#9Slide03 SVN-PF Din Text Pro C" panose="02000506020000020004" pitchFamily="2" charset="0"/>
              </a:endParaRPr>
            </a:p>
          </p:txBody>
        </p:sp>
        <p:pic>
          <p:nvPicPr>
            <p:cNvPr id="25" name="Picture 2" descr="Game-pad Gaming icon stock vector. Illustration of fight - 184134342">
              <a:extLst>
                <a:ext uri="{FF2B5EF4-FFF2-40B4-BE49-F238E27FC236}">
                  <a16:creationId xmlns:a16="http://schemas.microsoft.com/office/drawing/2014/main" id="{7E955003-00FC-4F05-9769-DFE81A1D408B}"/>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1953" b="91716" l="3875" r="98750">
                          <a14:foregroundMark x1="45688" y1="91775" x2="45688" y2="91775"/>
                          <a14:foregroundMark x1="93250" y1="50237" x2="93250" y2="50237"/>
                          <a14:foregroundMark x1="63500" y1="5976" x2="63500" y2="5976"/>
                          <a14:foregroundMark x1="51000" y1="1953" x2="51000" y2="1953"/>
                          <a14:foregroundMark x1="5500" y1="37870" x2="3875" y2="39586"/>
                          <a14:foregroundMark x1="4500" y1="56036" x2="4500" y2="56036"/>
                          <a14:foregroundMark x1="98750" y1="48876" x2="98750" y2="48876"/>
                          <a14:foregroundMark x1="90438" y1="59704" x2="88563" y2="57751"/>
                          <a14:foregroundMark x1="70188" y1="50059" x2="69000" y2="49882"/>
                          <a14:foregroundMark x1="45125" y1="49053" x2="36750" y2="50414"/>
                          <a14:foregroundMark x1="36750" y1="50414" x2="36750" y2="50414"/>
                          <a14:foregroundMark x1="22250" y1="50414" x2="20625" y2="50828"/>
                          <a14:foregroundMark x1="14063" y1="58935" x2="15937" y2="60888"/>
                          <a14:foregroundMark x1="23438" y1="64734" x2="29000" y2="65503"/>
                          <a14:foregroundMark x1="34875" y1="66095" x2="38188" y2="64911"/>
                          <a14:foregroundMark x1="39375" y1="64320" x2="40813" y2="63787"/>
                          <a14:foregroundMark x1="52438" y1="60296" x2="55937" y2="60296"/>
                          <a14:foregroundMark x1="72875" y1="62426" x2="72875" y2="62426"/>
                          <a14:foregroundMark x1="81438" y1="54083" x2="81438" y2="53550"/>
                          <a14:foregroundMark x1="80438" y1="49882" x2="78750" y2="48876"/>
                          <a14:foregroundMark x1="77125" y1="48107" x2="71625" y2="46982"/>
                          <a14:foregroundMark x1="63250" y1="45385" x2="59375" y2="45385"/>
                          <a14:foregroundMark x1="57125" y1="45385" x2="47125" y2="46213"/>
                          <a14:foregroundMark x1="47125" y1="46213" x2="47125" y2="46213"/>
                          <a14:foregroundMark x1="45125" y1="46213" x2="40000" y2="46568"/>
                          <a14:foregroundMark x1="38188" y1="45976" x2="35688" y2="45976"/>
                          <a14:foregroundMark x1="34688" y1="44438" x2="34688" y2="44438"/>
                          <a14:foregroundMark x1="60813" y1="45621" x2="60813" y2="45621"/>
                          <a14:foregroundMark x1="72438" y1="45799" x2="72438" y2="45799"/>
                          <a14:foregroundMark x1="78375" y1="48698" x2="78375" y2="48698"/>
                          <a14:foregroundMark x1="83063" y1="54675" x2="83063" y2="54675"/>
                          <a14:foregroundMark x1="71625" y1="65325" x2="71625" y2="65325"/>
                          <a14:foregroundMark x1="83688" y1="68817" x2="82688" y2="63787"/>
                          <a14:foregroundMark x1="85313" y1="55858" x2="85125" y2="54852"/>
                          <a14:foregroundMark x1="81625" y1="48876" x2="77750" y2="46391"/>
                          <a14:foregroundMark x1="76313" y1="45385" x2="73063" y2="45385"/>
                          <a14:foregroundMark x1="66563" y1="44852" x2="64875" y2="45030"/>
                          <a14:foregroundMark x1="64063" y1="45030" x2="62063" y2="45207"/>
                          <a14:foregroundMark x1="61438" y1="45207" x2="61438" y2="45207"/>
                          <a14:foregroundMark x1="27375" y1="45030" x2="25938" y2="45207"/>
                          <a14:foregroundMark x1="17313" y1="45621" x2="17313" y2="45621"/>
                          <a14:foregroundMark x1="14688" y1="48284" x2="14688" y2="48284"/>
                          <a14:foregroundMark x1="13875" y1="48876" x2="13875" y2="48876"/>
                          <a14:foregroundMark x1="82438" y1="59112" x2="82438" y2="59112"/>
                          <a14:foregroundMark x1="75500" y1="67811" x2="75500" y2="67811"/>
                          <a14:foregroundMark x1="75500" y1="67811" x2="75500" y2="67811"/>
                          <a14:foregroundMark x1="70625" y1="62781" x2="70000" y2="62426"/>
                          <a14:foregroundMark x1="67563" y1="59882" x2="67563" y2="59882"/>
                          <a14:foregroundMark x1="67125" y1="59527" x2="67125" y2="59527"/>
                          <a14:foregroundMark x1="84500" y1="56982" x2="84688" y2="57751"/>
                          <a14:foregroundMark x1="84500" y1="60651" x2="84500" y2="60651"/>
                          <a14:foregroundMark x1="73875" y1="50059" x2="73875" y2="50059"/>
                          <a14:foregroundMark x1="76750" y1="53728" x2="76750" y2="53728"/>
                          <a14:foregroundMark x1="71000" y1="60296" x2="71000" y2="60296"/>
                          <a14:foregroundMark x1="75500" y1="67811" x2="75500" y2="67811"/>
                          <a14:foregroundMark x1="75500" y1="67811" x2="75500" y2="67811"/>
                          <a14:foregroundMark x1="84313" y1="63550" x2="84313" y2="63550"/>
                          <a14:foregroundMark x1="85938" y1="63018" x2="85938" y2="63018"/>
                          <a14:foregroundMark x1="77375" y1="67219" x2="76125" y2="66864"/>
                          <a14:foregroundMark x1="74875" y1="65325" x2="71813" y2="63550"/>
                          <a14:foregroundMark x1="65313" y1="59112" x2="64875" y2="58580"/>
                        </a14:backgroundRemoval>
                      </a14:imgEffect>
                    </a14:imgLayer>
                  </a14:imgProps>
                </a:ext>
                <a:ext uri="{28A0092B-C50C-407E-A947-70E740481C1C}">
                  <a14:useLocalDpi xmlns:a14="http://schemas.microsoft.com/office/drawing/2010/main" val="0"/>
                </a:ext>
              </a:extLst>
            </a:blip>
            <a:srcRect/>
            <a:stretch>
              <a:fillRect/>
            </a:stretch>
          </p:blipFill>
          <p:spPr bwMode="auto">
            <a:xfrm>
              <a:off x="647782" y="-12180"/>
              <a:ext cx="1193350" cy="1260458"/>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 name="Table 3">
            <a:extLst>
              <a:ext uri="{FF2B5EF4-FFF2-40B4-BE49-F238E27FC236}">
                <a16:creationId xmlns:a16="http://schemas.microsoft.com/office/drawing/2014/main" id="{6A7898FC-2453-4E73-99A9-88C4E37CB17C}"/>
              </a:ext>
            </a:extLst>
          </p:cNvPr>
          <p:cNvGraphicFramePr>
            <a:graphicFrameLocks noGrp="1"/>
          </p:cNvGraphicFramePr>
          <p:nvPr>
            <p:extLst>
              <p:ext uri="{D42A27DB-BD31-4B8C-83A1-F6EECF244321}">
                <p14:modId xmlns:p14="http://schemas.microsoft.com/office/powerpoint/2010/main" val="3836452000"/>
              </p:ext>
            </p:extLst>
          </p:nvPr>
        </p:nvGraphicFramePr>
        <p:xfrm>
          <a:off x="1186375" y="2845378"/>
          <a:ext cx="10044331" cy="3474720"/>
        </p:xfrm>
        <a:graphic>
          <a:graphicData uri="http://schemas.openxmlformats.org/drawingml/2006/table">
            <a:tbl>
              <a:tblPr firstRow="1" bandRow="1">
                <a:tableStyleId>{5C22544A-7EE6-4342-B048-85BDC9FD1C3A}</a:tableStyleId>
              </a:tblPr>
              <a:tblGrid>
                <a:gridCol w="4862733">
                  <a:extLst>
                    <a:ext uri="{9D8B030D-6E8A-4147-A177-3AD203B41FA5}">
                      <a16:colId xmlns:a16="http://schemas.microsoft.com/office/drawing/2014/main" val="2641023375"/>
                    </a:ext>
                  </a:extLst>
                </a:gridCol>
                <a:gridCol w="5181598">
                  <a:extLst>
                    <a:ext uri="{9D8B030D-6E8A-4147-A177-3AD203B41FA5}">
                      <a16:colId xmlns:a16="http://schemas.microsoft.com/office/drawing/2014/main" val="421046765"/>
                    </a:ext>
                  </a:extLst>
                </a:gridCol>
              </a:tblGrid>
              <a:tr h="266623">
                <a:tc>
                  <a:txBody>
                    <a:bodyPr/>
                    <a:lstStyle/>
                    <a:p>
                      <a:pPr algn="ctr"/>
                      <a:r>
                        <a:rPr lang="en-US" sz="3200" dirty="0" err="1">
                          <a:latin typeface="#9Slide03 SVN-PF Din Text Pro C" panose="02000506020000020004" pitchFamily="2" charset="0"/>
                        </a:rPr>
                        <a:t>Tỉ</a:t>
                      </a:r>
                      <a:r>
                        <a:rPr lang="en-US" sz="3200" dirty="0">
                          <a:latin typeface="#9Slide03 SVN-PF Din Text Pro C" panose="02000506020000020004" pitchFamily="2" charset="0"/>
                        </a:rPr>
                        <a:t> </a:t>
                      </a:r>
                      <a:r>
                        <a:rPr lang="en-US" sz="3200" dirty="0" err="1">
                          <a:latin typeface="#9Slide03 SVN-PF Din Text Pro C" panose="02000506020000020004" pitchFamily="2" charset="0"/>
                        </a:rPr>
                        <a:t>lệ</a:t>
                      </a:r>
                      <a:r>
                        <a:rPr lang="en-US" sz="3200" dirty="0">
                          <a:latin typeface="#9Slide03 SVN-PF Din Text Pro C" panose="02000506020000020004" pitchFamily="2" charset="0"/>
                        </a:rPr>
                        <a:t> </a:t>
                      </a:r>
                      <a:r>
                        <a:rPr lang="en-US" sz="3200" dirty="0" err="1">
                          <a:latin typeface="#9Slide03 SVN-PF Din Text Pro C" panose="02000506020000020004" pitchFamily="2" charset="0"/>
                        </a:rPr>
                        <a:t>bản</a:t>
                      </a:r>
                      <a:r>
                        <a:rPr lang="en-US" sz="3200" dirty="0">
                          <a:latin typeface="#9Slide03 SVN-PF Din Text Pro C" panose="02000506020000020004" pitchFamily="2" charset="0"/>
                        </a:rPr>
                        <a:t> </a:t>
                      </a:r>
                      <a:r>
                        <a:rPr lang="en-US" sz="3200" dirty="0" err="1">
                          <a:latin typeface="#9Slide03 SVN-PF Din Text Pro C" panose="02000506020000020004" pitchFamily="2" charset="0"/>
                        </a:rPr>
                        <a:t>đồ</a:t>
                      </a:r>
                      <a:r>
                        <a:rPr lang="en-US" sz="3200" dirty="0">
                          <a:latin typeface="#9Slide03 SVN-PF Din Text Pro C" panose="02000506020000020004" pitchFamily="2" charset="0"/>
                        </a:rPr>
                        <a:t> </a:t>
                      </a:r>
                    </a:p>
                  </a:txBody>
                  <a:tcPr>
                    <a:solidFill>
                      <a:schemeClr val="accent2">
                        <a:lumMod val="75000"/>
                      </a:schemeClr>
                    </a:solidFill>
                  </a:tcPr>
                </a:tc>
                <a:tc>
                  <a:txBody>
                    <a:bodyPr/>
                    <a:lstStyle/>
                    <a:p>
                      <a:pPr algn="ctr"/>
                      <a:r>
                        <a:rPr lang="en-US" sz="3200" dirty="0" err="1">
                          <a:latin typeface="#9Slide03 SVN-PF Din Text Pro C" panose="02000506020000020004" pitchFamily="2" charset="0"/>
                        </a:rPr>
                        <a:t>Khoảng</a:t>
                      </a:r>
                      <a:r>
                        <a:rPr lang="en-US" sz="3200" dirty="0">
                          <a:latin typeface="#9Slide03 SVN-PF Din Text Pro C" panose="02000506020000020004" pitchFamily="2" charset="0"/>
                        </a:rPr>
                        <a:t> </a:t>
                      </a:r>
                      <a:r>
                        <a:rPr lang="en-US" sz="3200" dirty="0" err="1">
                          <a:latin typeface="#9Slide03 SVN-PF Din Text Pro C" panose="02000506020000020004" pitchFamily="2" charset="0"/>
                        </a:rPr>
                        <a:t>cách</a:t>
                      </a:r>
                      <a:r>
                        <a:rPr lang="en-US" sz="3200" dirty="0">
                          <a:latin typeface="#9Slide03 SVN-PF Din Text Pro C" panose="02000506020000020004" pitchFamily="2" charset="0"/>
                        </a:rPr>
                        <a:t> </a:t>
                      </a:r>
                      <a:r>
                        <a:rPr lang="en-US" sz="3200" dirty="0" err="1">
                          <a:latin typeface="#9Slide03 SVN-PF Din Text Pro C" panose="02000506020000020004" pitchFamily="2" charset="0"/>
                        </a:rPr>
                        <a:t>trên</a:t>
                      </a:r>
                      <a:r>
                        <a:rPr lang="en-US" sz="3200" dirty="0">
                          <a:latin typeface="#9Slide03 SVN-PF Din Text Pro C" panose="02000506020000020004" pitchFamily="2" charset="0"/>
                        </a:rPr>
                        <a:t> </a:t>
                      </a:r>
                      <a:r>
                        <a:rPr lang="en-US" sz="3200" dirty="0" err="1">
                          <a:latin typeface="#9Slide03 SVN-PF Din Text Pro C" panose="02000506020000020004" pitchFamily="2" charset="0"/>
                        </a:rPr>
                        <a:t>bản</a:t>
                      </a:r>
                      <a:r>
                        <a:rPr lang="en-US" sz="3200" dirty="0">
                          <a:latin typeface="#9Slide03 SVN-PF Din Text Pro C" panose="02000506020000020004" pitchFamily="2" charset="0"/>
                        </a:rPr>
                        <a:t> </a:t>
                      </a:r>
                      <a:r>
                        <a:rPr lang="en-US" sz="3200" dirty="0" err="1">
                          <a:latin typeface="#9Slide03 SVN-PF Din Text Pro C" panose="02000506020000020004" pitchFamily="2" charset="0"/>
                        </a:rPr>
                        <a:t>đồ</a:t>
                      </a:r>
                      <a:r>
                        <a:rPr lang="en-US" sz="3200" dirty="0">
                          <a:latin typeface="#9Slide03 SVN-PF Din Text Pro C" panose="02000506020000020004" pitchFamily="2" charset="0"/>
                        </a:rPr>
                        <a:t> (cm)</a:t>
                      </a:r>
                    </a:p>
                  </a:txBody>
                  <a:tcPr>
                    <a:solidFill>
                      <a:schemeClr val="accent2">
                        <a:lumMod val="75000"/>
                      </a:schemeClr>
                    </a:solidFill>
                  </a:tcPr>
                </a:tc>
                <a:extLst>
                  <a:ext uri="{0D108BD9-81ED-4DB2-BD59-A6C34878D82A}">
                    <a16:rowId xmlns:a16="http://schemas.microsoft.com/office/drawing/2014/main" val="2283907613"/>
                  </a:ext>
                </a:extLst>
              </a:tr>
              <a:tr h="370840">
                <a:tc>
                  <a:txBody>
                    <a:bodyPr/>
                    <a:lstStyle/>
                    <a:p>
                      <a:pPr algn="ctr"/>
                      <a:r>
                        <a:rPr lang="en-US" sz="3200" dirty="0">
                          <a:latin typeface="#9Slide03 SVN-PF Din Text Pro C" panose="02000506020000020004" pitchFamily="2" charset="0"/>
                        </a:rPr>
                        <a:t>1 : 1000.000</a:t>
                      </a:r>
                    </a:p>
                  </a:txBody>
                  <a:tcPr>
                    <a:solidFill>
                      <a:schemeClr val="accent4">
                        <a:lumMod val="40000"/>
                        <a:lumOff val="60000"/>
                      </a:schemeClr>
                    </a:solidFill>
                  </a:tcPr>
                </a:tc>
                <a:tc>
                  <a:txBody>
                    <a:bodyPr/>
                    <a:lstStyle/>
                    <a:p>
                      <a:pPr algn="ctr"/>
                      <a:r>
                        <a:rPr lang="en-US" sz="3200" dirty="0">
                          <a:latin typeface="#9Slide03 SVN-PF Din Text Pro C" panose="02000506020000020004" pitchFamily="2" charset="0"/>
                        </a:rPr>
                        <a:t>(1)……………………………….</a:t>
                      </a:r>
                    </a:p>
                  </a:txBody>
                  <a:tcPr>
                    <a:solidFill>
                      <a:schemeClr val="accent4">
                        <a:lumMod val="40000"/>
                        <a:lumOff val="60000"/>
                      </a:schemeClr>
                    </a:solidFill>
                  </a:tcPr>
                </a:tc>
                <a:extLst>
                  <a:ext uri="{0D108BD9-81ED-4DB2-BD59-A6C34878D82A}">
                    <a16:rowId xmlns:a16="http://schemas.microsoft.com/office/drawing/2014/main" val="337973043"/>
                  </a:ext>
                </a:extLst>
              </a:tr>
              <a:tr h="370840">
                <a:tc>
                  <a:txBody>
                    <a:bodyPr/>
                    <a:lstStyle/>
                    <a:p>
                      <a:pPr algn="ctr"/>
                      <a:r>
                        <a:rPr lang="en-US" sz="3200" dirty="0">
                          <a:latin typeface="#9Slide03 SVN-PF Din Text Pro C" panose="02000506020000020004" pitchFamily="2" charset="0"/>
                        </a:rPr>
                        <a:t>1 : 5000.000</a:t>
                      </a:r>
                    </a:p>
                  </a:txBody>
                  <a:tcPr>
                    <a:solidFill>
                      <a:schemeClr val="accent4">
                        <a:lumMod val="20000"/>
                        <a:lumOff val="80000"/>
                      </a:schemeClr>
                    </a:solidFill>
                  </a:tcPr>
                </a:tc>
                <a:tc>
                  <a:txBody>
                    <a:bodyPr/>
                    <a:lstStyle/>
                    <a:p>
                      <a:pPr algn="ctr"/>
                      <a:r>
                        <a:rPr lang="en-US" sz="3200" dirty="0">
                          <a:latin typeface="#9Slide03 SVN-PF Din Text Pro C" panose="02000506020000020004" pitchFamily="2" charset="0"/>
                        </a:rPr>
                        <a:t>(2)……………………………….</a:t>
                      </a:r>
                    </a:p>
                  </a:txBody>
                  <a:tcPr>
                    <a:solidFill>
                      <a:schemeClr val="accent4">
                        <a:lumMod val="20000"/>
                        <a:lumOff val="80000"/>
                      </a:schemeClr>
                    </a:solidFill>
                  </a:tcPr>
                </a:tc>
                <a:extLst>
                  <a:ext uri="{0D108BD9-81ED-4DB2-BD59-A6C34878D82A}">
                    <a16:rowId xmlns:a16="http://schemas.microsoft.com/office/drawing/2014/main" val="289334202"/>
                  </a:ext>
                </a:extLst>
              </a:tr>
              <a:tr h="370840">
                <a:tc>
                  <a:txBody>
                    <a:bodyPr/>
                    <a:lstStyle/>
                    <a:p>
                      <a:pPr algn="ctr"/>
                      <a:r>
                        <a:rPr lang="en-US" sz="3200" dirty="0">
                          <a:latin typeface="#9Slide03 SVN-PF Din Text Pro C" panose="02000506020000020004" pitchFamily="2" charset="0"/>
                        </a:rPr>
                        <a:t>1 : 500.000</a:t>
                      </a:r>
                    </a:p>
                  </a:txBody>
                  <a:tcPr>
                    <a:solidFill>
                      <a:srgbClr val="FFE699"/>
                    </a:solidFill>
                  </a:tcPr>
                </a:tc>
                <a:tc>
                  <a:txBody>
                    <a:bodyPr/>
                    <a:lstStyle/>
                    <a:p>
                      <a:pPr algn="ctr"/>
                      <a:r>
                        <a:rPr lang="en-US" sz="3200" dirty="0">
                          <a:latin typeface="#9Slide03 SVN-PF Din Text Pro C" panose="02000506020000020004" pitchFamily="2" charset="0"/>
                        </a:rPr>
                        <a:t>(3)……………………………….</a:t>
                      </a:r>
                    </a:p>
                  </a:txBody>
                  <a:tcPr>
                    <a:solidFill>
                      <a:srgbClr val="FFE699"/>
                    </a:solidFill>
                  </a:tcPr>
                </a:tc>
                <a:extLst>
                  <a:ext uri="{0D108BD9-81ED-4DB2-BD59-A6C34878D82A}">
                    <a16:rowId xmlns:a16="http://schemas.microsoft.com/office/drawing/2014/main" val="3106125705"/>
                  </a:ext>
                </a:extLst>
              </a:tr>
              <a:tr h="370840">
                <a:tc>
                  <a:txBody>
                    <a:bodyPr/>
                    <a:lstStyle/>
                    <a:p>
                      <a:pPr algn="ctr"/>
                      <a:r>
                        <a:rPr lang="en-US" sz="3200" dirty="0">
                          <a:latin typeface="#9Slide03 SVN-PF Din Text Pro C" panose="02000506020000020004" pitchFamily="2" charset="0"/>
                        </a:rPr>
                        <a:t>1 : 10.000.000</a:t>
                      </a:r>
                    </a:p>
                  </a:txBody>
                  <a:tcPr>
                    <a:solidFill>
                      <a:schemeClr val="accent4">
                        <a:lumMod val="20000"/>
                        <a:lumOff val="80000"/>
                      </a:schemeClr>
                    </a:solidFill>
                  </a:tcPr>
                </a:tc>
                <a:tc>
                  <a:txBody>
                    <a:bodyPr/>
                    <a:lstStyle/>
                    <a:p>
                      <a:pPr algn="ctr"/>
                      <a:r>
                        <a:rPr lang="en-US" sz="3200" dirty="0">
                          <a:latin typeface="#9Slide03 SVN-PF Din Text Pro C" panose="02000506020000020004" pitchFamily="2" charset="0"/>
                        </a:rPr>
                        <a:t>(4)……………………………….</a:t>
                      </a:r>
                    </a:p>
                  </a:txBody>
                  <a:tcPr>
                    <a:solidFill>
                      <a:schemeClr val="accent4">
                        <a:lumMod val="20000"/>
                        <a:lumOff val="80000"/>
                      </a:schemeClr>
                    </a:solidFill>
                  </a:tcPr>
                </a:tc>
                <a:extLst>
                  <a:ext uri="{0D108BD9-81ED-4DB2-BD59-A6C34878D82A}">
                    <a16:rowId xmlns:a16="http://schemas.microsoft.com/office/drawing/2014/main" val="2067430971"/>
                  </a:ext>
                </a:extLst>
              </a:tr>
              <a:tr h="370840">
                <a:tc>
                  <a:txBody>
                    <a:bodyPr/>
                    <a:lstStyle/>
                    <a:p>
                      <a:pPr algn="ctr"/>
                      <a:r>
                        <a:rPr lang="en-US" sz="3200" dirty="0">
                          <a:latin typeface="#9Slide03 SVN-PF Din Text Pro C" panose="02000506020000020004" pitchFamily="2" charset="0"/>
                        </a:rPr>
                        <a:t>1 : 2500.000</a:t>
                      </a:r>
                    </a:p>
                  </a:txBody>
                  <a:tcPr>
                    <a:solidFill>
                      <a:srgbClr val="FFE699"/>
                    </a:solidFill>
                  </a:tcPr>
                </a:tc>
                <a:tc>
                  <a:txBody>
                    <a:bodyPr/>
                    <a:lstStyle/>
                    <a:p>
                      <a:pPr algn="ctr"/>
                      <a:r>
                        <a:rPr lang="en-US" sz="3200" dirty="0">
                          <a:latin typeface="#9Slide03 SVN-PF Din Text Pro C" panose="02000506020000020004" pitchFamily="2" charset="0"/>
                        </a:rPr>
                        <a:t>(5)……………………………….</a:t>
                      </a:r>
                    </a:p>
                  </a:txBody>
                  <a:tcPr>
                    <a:solidFill>
                      <a:srgbClr val="FFE699"/>
                    </a:solidFill>
                  </a:tcPr>
                </a:tc>
                <a:extLst>
                  <a:ext uri="{0D108BD9-81ED-4DB2-BD59-A6C34878D82A}">
                    <a16:rowId xmlns:a16="http://schemas.microsoft.com/office/drawing/2014/main" val="724656644"/>
                  </a:ext>
                </a:extLst>
              </a:tr>
            </a:tbl>
          </a:graphicData>
        </a:graphic>
      </p:graphicFrame>
      <p:sp>
        <p:nvSpPr>
          <p:cNvPr id="14" name="TextBox 13">
            <a:extLst>
              <a:ext uri="{FF2B5EF4-FFF2-40B4-BE49-F238E27FC236}">
                <a16:creationId xmlns:a16="http://schemas.microsoft.com/office/drawing/2014/main" id="{5C42D557-3D98-4C6D-BCB7-D8681284ABF4}"/>
              </a:ext>
            </a:extLst>
          </p:cNvPr>
          <p:cNvSpPr txBox="1"/>
          <p:nvPr/>
        </p:nvSpPr>
        <p:spPr>
          <a:xfrm>
            <a:off x="1688123" y="1451426"/>
            <a:ext cx="9542584" cy="1077218"/>
          </a:xfrm>
          <a:prstGeom prst="rect">
            <a:avLst/>
          </a:prstGeom>
          <a:noFill/>
        </p:spPr>
        <p:txBody>
          <a:bodyPr wrap="square">
            <a:spAutoFit/>
          </a:bodyPr>
          <a:lstStyle/>
          <a:p>
            <a:pPr algn="just"/>
            <a:r>
              <a:rPr lang="en-US" altLang="en-US" sz="3200" dirty="0">
                <a:latin typeface="#9Slide03 SVN-PF Din Text Pro C" panose="02000506020000020004" pitchFamily="2" charset="0"/>
              </a:rPr>
              <a:t>Hai </a:t>
            </a:r>
            <a:r>
              <a:rPr lang="en-US" altLang="en-US" sz="3200" dirty="0" err="1">
                <a:latin typeface="#9Slide03 SVN-PF Din Text Pro C" panose="02000506020000020004" pitchFamily="2" charset="0"/>
              </a:rPr>
              <a:t>thành</a:t>
            </a:r>
            <a:r>
              <a:rPr lang="en-US" altLang="en-US" sz="3200" dirty="0">
                <a:latin typeface="#9Slide03 SVN-PF Din Text Pro C" panose="02000506020000020004" pitchFamily="2" charset="0"/>
              </a:rPr>
              <a:t> </a:t>
            </a:r>
            <a:r>
              <a:rPr lang="en-US" altLang="en-US" sz="3200" dirty="0" err="1">
                <a:latin typeface="#9Slide03 SVN-PF Din Text Pro C" panose="02000506020000020004" pitchFamily="2" charset="0"/>
              </a:rPr>
              <a:t>phố</a:t>
            </a:r>
            <a:r>
              <a:rPr lang="en-US" altLang="en-US" sz="3200" dirty="0">
                <a:latin typeface="#9Slide03 SVN-PF Din Text Pro C" panose="02000506020000020004" pitchFamily="2" charset="0"/>
              </a:rPr>
              <a:t> A-B </a:t>
            </a:r>
            <a:r>
              <a:rPr lang="en-US" altLang="en-US" sz="3200" dirty="0" err="1">
                <a:latin typeface="#9Slide03 SVN-PF Din Text Pro C" panose="02000506020000020004" pitchFamily="2" charset="0"/>
              </a:rPr>
              <a:t>có</a:t>
            </a:r>
            <a:r>
              <a:rPr lang="en-US" altLang="en-US" sz="3200" dirty="0">
                <a:latin typeface="#9Slide03 SVN-PF Din Text Pro C" panose="02000506020000020004" pitchFamily="2" charset="0"/>
              </a:rPr>
              <a:t> </a:t>
            </a:r>
            <a:r>
              <a:rPr lang="en-US" altLang="en-US" sz="3200" dirty="0" err="1">
                <a:latin typeface="#9Slide03 SVN-PF Din Text Pro C" panose="02000506020000020004" pitchFamily="2" charset="0"/>
              </a:rPr>
              <a:t>khoảng</a:t>
            </a:r>
            <a:r>
              <a:rPr lang="en-US" altLang="en-US" sz="3200" dirty="0">
                <a:latin typeface="#9Slide03 SVN-PF Din Text Pro C" panose="02000506020000020004" pitchFamily="2" charset="0"/>
              </a:rPr>
              <a:t> </a:t>
            </a:r>
            <a:r>
              <a:rPr lang="en-US" altLang="en-US" sz="3200" dirty="0" err="1">
                <a:latin typeface="#9Slide03 SVN-PF Din Text Pro C" panose="02000506020000020004" pitchFamily="2" charset="0"/>
              </a:rPr>
              <a:t>cách</a:t>
            </a:r>
            <a:r>
              <a:rPr lang="en-US" altLang="en-US" sz="3200" dirty="0">
                <a:latin typeface="#9Slide03 SVN-PF Din Text Pro C" panose="02000506020000020004" pitchFamily="2" charset="0"/>
              </a:rPr>
              <a:t> </a:t>
            </a:r>
            <a:r>
              <a:rPr lang="en-US" altLang="en-US" sz="3200" dirty="0" err="1">
                <a:latin typeface="#9Slide03 SVN-PF Din Text Pro C" panose="02000506020000020004" pitchFamily="2" charset="0"/>
              </a:rPr>
              <a:t>thực</a:t>
            </a:r>
            <a:r>
              <a:rPr lang="en-US" altLang="en-US" sz="3200" dirty="0">
                <a:latin typeface="#9Slide03 SVN-PF Din Text Pro C" panose="02000506020000020004" pitchFamily="2" charset="0"/>
              </a:rPr>
              <a:t> </a:t>
            </a:r>
            <a:r>
              <a:rPr lang="en-US" altLang="en-US" sz="3200" dirty="0" err="1">
                <a:latin typeface="#9Slide03 SVN-PF Din Text Pro C" panose="02000506020000020004" pitchFamily="2" charset="0"/>
              </a:rPr>
              <a:t>tế</a:t>
            </a:r>
            <a:r>
              <a:rPr lang="en-US" altLang="en-US" sz="3200" dirty="0">
                <a:latin typeface="#9Slide03 SVN-PF Din Text Pro C" panose="02000506020000020004" pitchFamily="2" charset="0"/>
              </a:rPr>
              <a:t> </a:t>
            </a:r>
            <a:r>
              <a:rPr lang="en-US" altLang="en-US" sz="3200" dirty="0" err="1">
                <a:latin typeface="#9Slide03 SVN-PF Din Text Pro C" panose="02000506020000020004" pitchFamily="2" charset="0"/>
              </a:rPr>
              <a:t>là</a:t>
            </a:r>
            <a:r>
              <a:rPr lang="en-US" altLang="en-US" sz="3200" dirty="0">
                <a:latin typeface="#9Slide03 SVN-PF Din Text Pro C" panose="02000506020000020004" pitchFamily="2" charset="0"/>
              </a:rPr>
              <a:t> 500 km, </a:t>
            </a:r>
            <a:r>
              <a:rPr lang="en-US" altLang="en-US" sz="3200" dirty="0" err="1">
                <a:latin typeface="#9Slide03 SVN-PF Din Text Pro C" panose="02000506020000020004" pitchFamily="2" charset="0"/>
              </a:rPr>
              <a:t>xác</a:t>
            </a:r>
            <a:r>
              <a:rPr lang="en-US" altLang="en-US" sz="3200" dirty="0">
                <a:latin typeface="#9Slide03 SVN-PF Din Text Pro C" panose="02000506020000020004" pitchFamily="2" charset="0"/>
              </a:rPr>
              <a:t> </a:t>
            </a:r>
            <a:r>
              <a:rPr lang="en-US" altLang="en-US" sz="3200" dirty="0" err="1">
                <a:latin typeface="#9Slide03 SVN-PF Din Text Pro C" panose="02000506020000020004" pitchFamily="2" charset="0"/>
              </a:rPr>
              <a:t>định</a:t>
            </a:r>
            <a:r>
              <a:rPr lang="en-US" altLang="en-US" sz="3200" dirty="0">
                <a:latin typeface="#9Slide03 SVN-PF Din Text Pro C" panose="02000506020000020004" pitchFamily="2" charset="0"/>
              </a:rPr>
              <a:t> </a:t>
            </a:r>
            <a:r>
              <a:rPr lang="en-US" altLang="en-US" sz="3200" dirty="0" err="1">
                <a:latin typeface="#9Slide03 SVN-PF Din Text Pro C" panose="02000506020000020004" pitchFamily="2" charset="0"/>
              </a:rPr>
              <a:t>khoảng</a:t>
            </a:r>
            <a:r>
              <a:rPr lang="en-US" altLang="en-US" sz="3200" dirty="0">
                <a:latin typeface="#9Slide03 SVN-PF Din Text Pro C" panose="02000506020000020004" pitchFamily="2" charset="0"/>
              </a:rPr>
              <a:t> </a:t>
            </a:r>
            <a:r>
              <a:rPr lang="en-US" altLang="en-US" sz="3200" dirty="0" err="1">
                <a:latin typeface="#9Slide03 SVN-PF Din Text Pro C" panose="02000506020000020004" pitchFamily="2" charset="0"/>
              </a:rPr>
              <a:t>cách</a:t>
            </a:r>
            <a:r>
              <a:rPr lang="en-US" altLang="en-US" sz="3200" dirty="0">
                <a:latin typeface="#9Slide03 SVN-PF Din Text Pro C" panose="02000506020000020004" pitchFamily="2" charset="0"/>
              </a:rPr>
              <a:t> </a:t>
            </a:r>
            <a:r>
              <a:rPr lang="en-US" altLang="en-US" sz="3200" dirty="0" err="1">
                <a:latin typeface="#9Slide03 SVN-PF Din Text Pro C" panose="02000506020000020004" pitchFamily="2" charset="0"/>
              </a:rPr>
              <a:t>trên</a:t>
            </a:r>
            <a:r>
              <a:rPr lang="en-US" altLang="en-US" sz="3200" dirty="0">
                <a:latin typeface="#9Slide03 SVN-PF Din Text Pro C" panose="02000506020000020004" pitchFamily="2" charset="0"/>
              </a:rPr>
              <a:t> </a:t>
            </a:r>
            <a:r>
              <a:rPr lang="en-US" altLang="en-US" sz="3200" dirty="0" err="1">
                <a:latin typeface="#9Slide03 SVN-PF Din Text Pro C" panose="02000506020000020004" pitchFamily="2" charset="0"/>
              </a:rPr>
              <a:t>bản</a:t>
            </a:r>
            <a:r>
              <a:rPr lang="en-US" altLang="en-US" sz="3200" dirty="0">
                <a:latin typeface="#9Slide03 SVN-PF Din Text Pro C" panose="02000506020000020004" pitchFamily="2" charset="0"/>
              </a:rPr>
              <a:t> </a:t>
            </a:r>
            <a:r>
              <a:rPr lang="en-US" altLang="en-US" sz="3200" dirty="0" err="1">
                <a:latin typeface="#9Slide03 SVN-PF Din Text Pro C" panose="02000506020000020004" pitchFamily="2" charset="0"/>
              </a:rPr>
              <a:t>đồ</a:t>
            </a:r>
            <a:r>
              <a:rPr lang="en-US" altLang="en-US" sz="3200" dirty="0">
                <a:latin typeface="#9Slide03 SVN-PF Din Text Pro C" panose="02000506020000020004" pitchFamily="2" charset="0"/>
              </a:rPr>
              <a:t> </a:t>
            </a:r>
            <a:r>
              <a:rPr lang="en-US" altLang="en-US" sz="3200" dirty="0" err="1">
                <a:latin typeface="#9Slide03 SVN-PF Din Text Pro C" panose="02000506020000020004" pitchFamily="2" charset="0"/>
              </a:rPr>
              <a:t>của</a:t>
            </a:r>
            <a:r>
              <a:rPr lang="en-US" altLang="en-US" sz="3200" dirty="0">
                <a:latin typeface="#9Slide03 SVN-PF Din Text Pro C" panose="02000506020000020004" pitchFamily="2" charset="0"/>
              </a:rPr>
              <a:t> 2 </a:t>
            </a:r>
            <a:r>
              <a:rPr lang="en-US" altLang="en-US" sz="3200" dirty="0" err="1">
                <a:latin typeface="#9Slide03 SVN-PF Din Text Pro C" panose="02000506020000020004" pitchFamily="2" charset="0"/>
              </a:rPr>
              <a:t>thành</a:t>
            </a:r>
            <a:r>
              <a:rPr lang="en-US" altLang="en-US" sz="3200" dirty="0">
                <a:latin typeface="#9Slide03 SVN-PF Din Text Pro C" panose="02000506020000020004" pitchFamily="2" charset="0"/>
              </a:rPr>
              <a:t> </a:t>
            </a:r>
            <a:r>
              <a:rPr lang="en-US" altLang="en-US" sz="3200" dirty="0" err="1">
                <a:latin typeface="#9Slide03 SVN-PF Din Text Pro C" panose="02000506020000020004" pitchFamily="2" charset="0"/>
              </a:rPr>
              <a:t>phố</a:t>
            </a:r>
            <a:r>
              <a:rPr lang="en-US" altLang="en-US" sz="3200" dirty="0">
                <a:latin typeface="#9Slide03 SVN-PF Din Text Pro C" panose="02000506020000020004" pitchFamily="2" charset="0"/>
              </a:rPr>
              <a:t>, </a:t>
            </a:r>
            <a:r>
              <a:rPr lang="en-US" altLang="en-US" sz="3200" dirty="0" err="1">
                <a:latin typeface="#9Slide03 SVN-PF Din Text Pro C" panose="02000506020000020004" pitchFamily="2" charset="0"/>
              </a:rPr>
              <a:t>với</a:t>
            </a:r>
            <a:r>
              <a:rPr lang="en-US" altLang="en-US" sz="3200" dirty="0">
                <a:latin typeface="#9Slide03 SVN-PF Din Text Pro C" panose="02000506020000020004" pitchFamily="2" charset="0"/>
              </a:rPr>
              <a:t> </a:t>
            </a:r>
            <a:r>
              <a:rPr lang="en-US" altLang="en-US" sz="3200" dirty="0" err="1">
                <a:latin typeface="#9Slide03 SVN-PF Din Text Pro C" panose="02000506020000020004" pitchFamily="2" charset="0"/>
              </a:rPr>
              <a:t>các</a:t>
            </a:r>
            <a:r>
              <a:rPr lang="en-US" altLang="en-US" sz="3200" dirty="0">
                <a:latin typeface="#9Slide03 SVN-PF Din Text Pro C" panose="02000506020000020004" pitchFamily="2" charset="0"/>
              </a:rPr>
              <a:t> </a:t>
            </a:r>
            <a:r>
              <a:rPr lang="en-US" altLang="en-US" sz="3200" dirty="0" err="1">
                <a:latin typeface="#9Slide03 SVN-PF Din Text Pro C" panose="02000506020000020004" pitchFamily="2" charset="0"/>
              </a:rPr>
              <a:t>tỉ</a:t>
            </a:r>
            <a:r>
              <a:rPr lang="en-US" altLang="en-US" sz="3200" dirty="0">
                <a:latin typeface="#9Slide03 SVN-PF Din Text Pro C" panose="02000506020000020004" pitchFamily="2" charset="0"/>
              </a:rPr>
              <a:t> </a:t>
            </a:r>
            <a:r>
              <a:rPr lang="en-US" altLang="en-US" sz="3200" dirty="0" err="1">
                <a:latin typeface="#9Slide03 SVN-PF Din Text Pro C" panose="02000506020000020004" pitchFamily="2" charset="0"/>
              </a:rPr>
              <a:t>lệ</a:t>
            </a:r>
            <a:r>
              <a:rPr lang="en-US" altLang="en-US" sz="3200" dirty="0">
                <a:latin typeface="#9Slide03 SVN-PF Din Text Pro C" panose="02000506020000020004" pitchFamily="2" charset="0"/>
              </a:rPr>
              <a:t> </a:t>
            </a:r>
            <a:r>
              <a:rPr lang="en-US" altLang="en-US" sz="3200" dirty="0" err="1">
                <a:latin typeface="#9Slide03 SVN-PF Din Text Pro C" panose="02000506020000020004" pitchFamily="2" charset="0"/>
              </a:rPr>
              <a:t>trong</a:t>
            </a:r>
            <a:r>
              <a:rPr lang="en-US" altLang="en-US" sz="3200" dirty="0">
                <a:latin typeface="#9Slide03 SVN-PF Din Text Pro C" panose="02000506020000020004" pitchFamily="2" charset="0"/>
              </a:rPr>
              <a:t> </a:t>
            </a:r>
            <a:r>
              <a:rPr lang="en-US" altLang="en-US" sz="3200" dirty="0" err="1">
                <a:latin typeface="#9Slide03 SVN-PF Din Text Pro C" panose="02000506020000020004" pitchFamily="2" charset="0"/>
              </a:rPr>
              <a:t>bảng</a:t>
            </a:r>
            <a:r>
              <a:rPr lang="en-US" altLang="en-US" sz="3200" dirty="0">
                <a:latin typeface="#9Slide03 SVN-PF Din Text Pro C" panose="02000506020000020004" pitchFamily="2" charset="0"/>
              </a:rPr>
              <a:t> </a:t>
            </a:r>
            <a:r>
              <a:rPr lang="en-US" altLang="en-US" sz="3200" dirty="0" err="1">
                <a:latin typeface="#9Slide03 SVN-PF Din Text Pro C" panose="02000506020000020004" pitchFamily="2" charset="0"/>
              </a:rPr>
              <a:t>dưới</a:t>
            </a:r>
            <a:r>
              <a:rPr lang="en-US" altLang="en-US" sz="3200" dirty="0">
                <a:latin typeface="#9Slide03 SVN-PF Din Text Pro C" panose="02000506020000020004" pitchFamily="2" charset="0"/>
              </a:rPr>
              <a:t> </a:t>
            </a:r>
            <a:r>
              <a:rPr lang="en-US" altLang="en-US" sz="3200" dirty="0" err="1">
                <a:latin typeface="#9Slide03 SVN-PF Din Text Pro C" panose="02000506020000020004" pitchFamily="2" charset="0"/>
              </a:rPr>
              <a:t>đây</a:t>
            </a:r>
            <a:r>
              <a:rPr lang="en-US" altLang="en-US" sz="3200" dirty="0">
                <a:latin typeface="#9Slide03 SVN-PF Din Text Pro C" panose="02000506020000020004" pitchFamily="2" charset="0"/>
              </a:rPr>
              <a:t>:</a:t>
            </a:r>
          </a:p>
        </p:txBody>
      </p:sp>
      <p:sp>
        <p:nvSpPr>
          <p:cNvPr id="16" name="TextBox 15">
            <a:extLst>
              <a:ext uri="{FF2B5EF4-FFF2-40B4-BE49-F238E27FC236}">
                <a16:creationId xmlns:a16="http://schemas.microsoft.com/office/drawing/2014/main" id="{76B6773F-B327-4539-B9AC-1EA42B726C63}"/>
              </a:ext>
            </a:extLst>
          </p:cNvPr>
          <p:cNvSpPr txBox="1"/>
          <p:nvPr/>
        </p:nvSpPr>
        <p:spPr>
          <a:xfrm>
            <a:off x="8106508" y="3330526"/>
            <a:ext cx="1276643" cy="584775"/>
          </a:xfrm>
          <a:prstGeom prst="rect">
            <a:avLst/>
          </a:prstGeom>
          <a:noFill/>
        </p:spPr>
        <p:txBody>
          <a:bodyPr wrap="square">
            <a:spAutoFit/>
          </a:bodyPr>
          <a:lstStyle/>
          <a:p>
            <a:pPr algn="ctr"/>
            <a:r>
              <a:rPr lang="en-US" sz="3200" dirty="0">
                <a:solidFill>
                  <a:srgbClr val="0000FF"/>
                </a:solidFill>
                <a:latin typeface="#9Slide03 SVN-PF Din Text Pro C" panose="02000506020000020004" pitchFamily="2" charset="0"/>
              </a:rPr>
              <a:t>50 cm</a:t>
            </a:r>
          </a:p>
        </p:txBody>
      </p:sp>
      <p:sp>
        <p:nvSpPr>
          <p:cNvPr id="17" name="TextBox 16">
            <a:extLst>
              <a:ext uri="{FF2B5EF4-FFF2-40B4-BE49-F238E27FC236}">
                <a16:creationId xmlns:a16="http://schemas.microsoft.com/office/drawing/2014/main" id="{5F1035CC-6B3A-4A47-AF19-784230DEAAEF}"/>
              </a:ext>
            </a:extLst>
          </p:cNvPr>
          <p:cNvSpPr txBox="1"/>
          <p:nvPr/>
        </p:nvSpPr>
        <p:spPr>
          <a:xfrm>
            <a:off x="8106507" y="3915301"/>
            <a:ext cx="1276643" cy="584775"/>
          </a:xfrm>
          <a:prstGeom prst="rect">
            <a:avLst/>
          </a:prstGeom>
          <a:noFill/>
        </p:spPr>
        <p:txBody>
          <a:bodyPr wrap="square">
            <a:spAutoFit/>
          </a:bodyPr>
          <a:lstStyle/>
          <a:p>
            <a:pPr algn="ctr"/>
            <a:r>
              <a:rPr lang="en-US" sz="3200" dirty="0">
                <a:solidFill>
                  <a:srgbClr val="0000FF"/>
                </a:solidFill>
                <a:latin typeface="#9Slide03 SVN-PF Din Text Pro C" panose="02000506020000020004" pitchFamily="2" charset="0"/>
              </a:rPr>
              <a:t>10 cm</a:t>
            </a:r>
          </a:p>
        </p:txBody>
      </p:sp>
      <p:sp>
        <p:nvSpPr>
          <p:cNvPr id="18" name="TextBox 17">
            <a:extLst>
              <a:ext uri="{FF2B5EF4-FFF2-40B4-BE49-F238E27FC236}">
                <a16:creationId xmlns:a16="http://schemas.microsoft.com/office/drawing/2014/main" id="{673B259F-3374-4DAA-A830-1CCE7428644D}"/>
              </a:ext>
            </a:extLst>
          </p:cNvPr>
          <p:cNvSpPr txBox="1"/>
          <p:nvPr/>
        </p:nvSpPr>
        <p:spPr>
          <a:xfrm>
            <a:off x="8078370" y="4532924"/>
            <a:ext cx="1276643" cy="584775"/>
          </a:xfrm>
          <a:prstGeom prst="rect">
            <a:avLst/>
          </a:prstGeom>
          <a:noFill/>
        </p:spPr>
        <p:txBody>
          <a:bodyPr wrap="square">
            <a:spAutoFit/>
          </a:bodyPr>
          <a:lstStyle/>
          <a:p>
            <a:pPr algn="ctr"/>
            <a:r>
              <a:rPr lang="en-US" sz="3200" dirty="0">
                <a:solidFill>
                  <a:srgbClr val="0000FF"/>
                </a:solidFill>
                <a:latin typeface="#9Slide03 SVN-PF Din Text Pro C" panose="02000506020000020004" pitchFamily="2" charset="0"/>
              </a:rPr>
              <a:t>100 cm</a:t>
            </a:r>
          </a:p>
        </p:txBody>
      </p:sp>
      <p:sp>
        <p:nvSpPr>
          <p:cNvPr id="19" name="TextBox 18">
            <a:extLst>
              <a:ext uri="{FF2B5EF4-FFF2-40B4-BE49-F238E27FC236}">
                <a16:creationId xmlns:a16="http://schemas.microsoft.com/office/drawing/2014/main" id="{5A31FAC3-FA1B-4F9B-B1EA-67A98E1CF265}"/>
              </a:ext>
            </a:extLst>
          </p:cNvPr>
          <p:cNvSpPr txBox="1"/>
          <p:nvPr/>
        </p:nvSpPr>
        <p:spPr>
          <a:xfrm>
            <a:off x="7977554" y="5093483"/>
            <a:ext cx="1276643" cy="584775"/>
          </a:xfrm>
          <a:prstGeom prst="rect">
            <a:avLst/>
          </a:prstGeom>
          <a:noFill/>
        </p:spPr>
        <p:txBody>
          <a:bodyPr wrap="square">
            <a:spAutoFit/>
          </a:bodyPr>
          <a:lstStyle/>
          <a:p>
            <a:pPr algn="ctr"/>
            <a:r>
              <a:rPr lang="en-US" sz="3200" dirty="0">
                <a:solidFill>
                  <a:srgbClr val="0000FF"/>
                </a:solidFill>
                <a:latin typeface="#9Slide03 SVN-PF Din Text Pro C" panose="02000506020000020004" pitchFamily="2" charset="0"/>
              </a:rPr>
              <a:t>5 cm</a:t>
            </a:r>
          </a:p>
        </p:txBody>
      </p:sp>
      <p:sp>
        <p:nvSpPr>
          <p:cNvPr id="21" name="TextBox 20">
            <a:extLst>
              <a:ext uri="{FF2B5EF4-FFF2-40B4-BE49-F238E27FC236}">
                <a16:creationId xmlns:a16="http://schemas.microsoft.com/office/drawing/2014/main" id="{61F4F89B-9A7C-4893-BEF3-7CCFBA6C98C9}"/>
              </a:ext>
            </a:extLst>
          </p:cNvPr>
          <p:cNvSpPr txBox="1"/>
          <p:nvPr/>
        </p:nvSpPr>
        <p:spPr>
          <a:xfrm>
            <a:off x="8003345" y="5624751"/>
            <a:ext cx="1276643" cy="584775"/>
          </a:xfrm>
          <a:prstGeom prst="rect">
            <a:avLst/>
          </a:prstGeom>
          <a:noFill/>
        </p:spPr>
        <p:txBody>
          <a:bodyPr wrap="square">
            <a:spAutoFit/>
          </a:bodyPr>
          <a:lstStyle/>
          <a:p>
            <a:pPr algn="ctr"/>
            <a:r>
              <a:rPr lang="en-US" sz="3200" dirty="0">
                <a:solidFill>
                  <a:srgbClr val="0000FF"/>
                </a:solidFill>
                <a:latin typeface="#9Slide03 SVN-PF Din Text Pro C" panose="02000506020000020004" pitchFamily="2" charset="0"/>
              </a:rPr>
              <a:t>20 cm</a:t>
            </a:r>
          </a:p>
        </p:txBody>
      </p:sp>
    </p:spTree>
    <p:extLst>
      <p:ext uri="{BB962C8B-B14F-4D97-AF65-F5344CB8AC3E}">
        <p14:creationId xmlns:p14="http://schemas.microsoft.com/office/powerpoint/2010/main" val="185920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fade">
                                      <p:cBhvr>
                                        <p:cTn id="22" dur="1000"/>
                                        <p:tgtEl>
                                          <p:spTgt spid="19">
                                            <p:txEl>
                                              <p:pRg st="0" end="0"/>
                                            </p:txEl>
                                          </p:spTgt>
                                        </p:tgtEl>
                                      </p:cBhvr>
                                    </p:animEffect>
                                    <p:anim calcmode="lin" valueType="num">
                                      <p:cBhvr>
                                        <p:cTn id="23"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057400" y="609600"/>
            <a:ext cx="8153400" cy="36933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defRPr/>
            </a:pPr>
            <a:endParaRPr lang="en-US" altLang="en-US" sz="1800">
              <a:effectLst>
                <a:outerShdw blurRad="38100" dist="38100" dir="2700000" algn="tl">
                  <a:srgbClr val="000000">
                    <a:alpha val="43137"/>
                  </a:srgbClr>
                </a:outerShdw>
              </a:effectLst>
              <a:latin typeface="Tahoma" panose="020B0604030504040204" pitchFamily="34" charset="0"/>
            </a:endParaRPr>
          </a:p>
        </p:txBody>
      </p:sp>
      <p:sp>
        <p:nvSpPr>
          <p:cNvPr id="88067" name="Rectangle 3"/>
          <p:cNvSpPr>
            <a:spLocks noChangeArrowheads="1"/>
          </p:cNvSpPr>
          <p:nvPr/>
        </p:nvSpPr>
        <p:spPr bwMode="auto">
          <a:xfrm>
            <a:off x="-1705555" y="3243264"/>
            <a:ext cx="184730" cy="300210"/>
          </a:xfrm>
          <a:prstGeom prst="rect">
            <a:avLst/>
          </a:prstGeom>
          <a:noFill/>
          <a:ln w="9525">
            <a:noFill/>
            <a:miter lim="800000"/>
            <a:headEnd/>
            <a:tailEnd/>
          </a:ln>
          <a:effectLst/>
        </p:spPr>
        <p:txBody>
          <a:bodyPr wrap="none">
            <a:spAutoFit/>
          </a:bodyPr>
          <a:lstStyle/>
          <a:p>
            <a:pPr algn="r" eaLnBrk="1" hangingPunct="1">
              <a:defRPr/>
            </a:pPr>
            <a:endParaRPr lang="en-US" sz="1351" b="1">
              <a:solidFill>
                <a:srgbClr val="FCEBE6"/>
              </a:solidFill>
              <a:effectLst>
                <a:outerShdw blurRad="38100" dist="38100" dir="2700000" algn="tl">
                  <a:srgbClr val="C0C0C0"/>
                </a:outerShdw>
              </a:effectLst>
              <a:latin typeface="VNI-Times" pitchFamily="2" charset="0"/>
            </a:endParaRPr>
          </a:p>
        </p:txBody>
      </p:sp>
      <p:sp>
        <p:nvSpPr>
          <p:cNvPr id="30724" name="Rectangle 4"/>
          <p:cNvSpPr>
            <a:spLocks noChangeArrowheads="1"/>
          </p:cNvSpPr>
          <p:nvPr/>
        </p:nvSpPr>
        <p:spPr bwMode="auto">
          <a:xfrm>
            <a:off x="1524000" y="304800"/>
            <a:ext cx="9144000" cy="707886"/>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Clr>
                <a:schemeClr val="tx2"/>
              </a:buClr>
              <a:buFontTx/>
              <a:buNone/>
              <a:defRPr/>
            </a:pPr>
            <a:endParaRPr lang="en-US" altLang="en-US" sz="4000" b="1">
              <a:solidFill>
                <a:srgbClr val="00FF00"/>
              </a:solidFill>
              <a:effectLst>
                <a:outerShdw blurRad="38100" dist="38100" dir="2700000" algn="tl">
                  <a:srgbClr val="000000">
                    <a:alpha val="43137"/>
                  </a:srgbClr>
                </a:outerShdw>
              </a:effectLst>
              <a:latin typeface="VNI-Times" pitchFamily="2" charset="0"/>
            </a:endParaRPr>
          </a:p>
        </p:txBody>
      </p:sp>
      <p:sp>
        <p:nvSpPr>
          <p:cNvPr id="30725" name="Text Box 5"/>
          <p:cNvSpPr txBox="1">
            <a:spLocks noChangeArrowheads="1"/>
          </p:cNvSpPr>
          <p:nvPr/>
        </p:nvSpPr>
        <p:spPr bwMode="auto">
          <a:xfrm>
            <a:off x="1981200" y="2667000"/>
            <a:ext cx="8229600" cy="707886"/>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endParaRPr lang="en-US" altLang="en-US" sz="4000" b="1">
              <a:solidFill>
                <a:srgbClr val="CC3300"/>
              </a:solidFill>
              <a:effectLst>
                <a:outerShdw blurRad="38100" dist="38100" dir="2700000" algn="tl">
                  <a:srgbClr val="000000">
                    <a:alpha val="43137"/>
                  </a:srgbClr>
                </a:outerShdw>
              </a:effectLst>
              <a:latin typeface=".VnTime" panose="020B7200000000000000" pitchFamily="34" charset="0"/>
            </a:endParaRPr>
          </a:p>
        </p:txBody>
      </p:sp>
      <p:sp>
        <p:nvSpPr>
          <p:cNvPr id="30726" name="AutoShape 2"/>
          <p:cNvSpPr>
            <a:spLocks noChangeArrowheads="1"/>
          </p:cNvSpPr>
          <p:nvPr/>
        </p:nvSpPr>
        <p:spPr bwMode="auto">
          <a:xfrm>
            <a:off x="92869" y="304800"/>
            <a:ext cx="11641931" cy="6286501"/>
          </a:xfrm>
          <a:prstGeom prst="horizontalScroll">
            <a:avLst>
              <a:gd name="adj" fmla="val 12500"/>
            </a:avLst>
          </a:prstGeom>
          <a:ln w="38100">
            <a:solidFill>
              <a:srgbClr val="00B0F0"/>
            </a:solidFill>
            <a:headEnd/>
            <a:tailEnd/>
          </a:ln>
        </p:spPr>
        <p:style>
          <a:lnRef idx="2">
            <a:schemeClr val="accent1"/>
          </a:lnRef>
          <a:fillRef idx="1">
            <a:schemeClr val="lt1"/>
          </a:fillRef>
          <a:effectRef idx="0">
            <a:schemeClr val="accent1"/>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defRPr/>
            </a:pPr>
            <a:endParaRPr lang="vi-VN" altLang="en-US" sz="1800" b="1">
              <a:effectLst>
                <a:outerShdw blurRad="38100" dist="38100" dir="2700000" algn="tl">
                  <a:srgbClr val="000000">
                    <a:alpha val="43137"/>
                  </a:srgbClr>
                </a:outerShdw>
              </a:effectLst>
              <a:latin typeface="VNI-Times" pitchFamily="2" charset="0"/>
            </a:endParaRPr>
          </a:p>
        </p:txBody>
      </p:sp>
      <p:sp>
        <p:nvSpPr>
          <p:cNvPr id="9" name="Rectangle 3"/>
          <p:cNvSpPr txBox="1">
            <a:spLocks noChangeArrowheads="1"/>
          </p:cNvSpPr>
          <p:nvPr/>
        </p:nvSpPr>
        <p:spPr bwMode="auto">
          <a:xfrm>
            <a:off x="1279631" y="1957500"/>
            <a:ext cx="9268406" cy="3259932"/>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Char char="-"/>
              <a:defRPr/>
            </a:pPr>
            <a:r>
              <a:rPr lang="en-US" sz="3000">
                <a:solidFill>
                  <a:schemeClr val="accent1">
                    <a:lumMod val="50000"/>
                  </a:schemeClr>
                </a:solidFill>
                <a:latin typeface="Times New Roman" panose="02020603050405020304" pitchFamily="18" charset="0"/>
                <a:cs typeface="Times New Roman" panose="02020603050405020304" pitchFamily="18" charset="0"/>
              </a:rPr>
              <a:t>Trả </a:t>
            </a:r>
            <a:r>
              <a:rPr lang="en-US" sz="3000" err="1">
                <a:solidFill>
                  <a:schemeClr val="accent1">
                    <a:lumMod val="50000"/>
                  </a:schemeClr>
                </a:solidFill>
                <a:latin typeface="Times New Roman" panose="02020603050405020304" pitchFamily="18" charset="0"/>
                <a:cs typeface="Times New Roman" panose="02020603050405020304" pitchFamily="18" charset="0"/>
              </a:rPr>
              <a:t>lời</a:t>
            </a:r>
            <a:r>
              <a:rPr lang="en-US" sz="3000">
                <a:solidFill>
                  <a:schemeClr val="accent1">
                    <a:lumMod val="50000"/>
                  </a:schemeClr>
                </a:solidFill>
                <a:latin typeface="Times New Roman" panose="02020603050405020304" pitchFamily="18" charset="0"/>
                <a:cs typeface="Times New Roman" panose="02020603050405020304" pitchFamily="18" charset="0"/>
              </a:rPr>
              <a:t> câu câu 1 -&gt; 6 SBT vào SBT. </a:t>
            </a:r>
          </a:p>
          <a:p>
            <a:pPr marL="0" indent="0">
              <a:buNone/>
              <a:defRPr/>
            </a:pPr>
            <a:r>
              <a:rPr lang="en-US" sz="3000">
                <a:solidFill>
                  <a:schemeClr val="accent1">
                    <a:lumMod val="50000"/>
                  </a:schemeClr>
                </a:solidFill>
                <a:latin typeface="Times New Roman" panose="02020603050405020304" pitchFamily="18" charset="0"/>
                <a:cs typeface="Times New Roman" panose="02020603050405020304" pitchFamily="18" charset="0"/>
              </a:rPr>
              <a:t>- Chuẩn bị bài mới – Bài 4. Tỉ lệ bản đồ. Tính khoảng cách thực tế dựa vào tỉ lệ bản đồ. </a:t>
            </a:r>
            <a:endParaRPr lang="en-US" sz="30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0728" name="Text Box 4"/>
          <p:cNvSpPr txBox="1">
            <a:spLocks noChangeArrowheads="1"/>
          </p:cNvSpPr>
          <p:nvPr/>
        </p:nvSpPr>
        <p:spPr bwMode="auto">
          <a:xfrm>
            <a:off x="3865324" y="48137"/>
            <a:ext cx="6513719" cy="1006475"/>
          </a:xfrm>
          <a:prstGeom prst="rect">
            <a:avLst/>
          </a:prstGeom>
          <a:noFill/>
          <a:ln>
            <a:noFill/>
          </a:ln>
        </p:spPr>
        <p:txBody>
          <a:bodyPr>
            <a:prstTxWarp prst="textDoubleWave1">
              <a:avLst/>
            </a:prstTxWarp>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defRPr/>
            </a:pPr>
            <a:r>
              <a:rPr lang="en-US" altLang="en-US" sz="6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Hướng</a:t>
            </a:r>
            <a:r>
              <a:rPr lang="en-US" altLang="en-US" sz="6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6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dẫn</a:t>
            </a:r>
            <a:r>
              <a:rPr lang="en-US" altLang="en-US" sz="6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6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về</a:t>
            </a:r>
            <a:r>
              <a:rPr lang="en-US" altLang="en-US" sz="6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6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nhà</a:t>
            </a:r>
            <a:endParaRPr lang="en-US" altLang="en-US" sz="6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9705" name="Picture 2" descr="Káº¿t quáº£ hÃ¬nh áº£nh cho sÃ¡ch má» cartoon"/>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670"/>
          <a:stretch>
            <a:fillRect/>
          </a:stretch>
        </p:blipFill>
        <p:spPr bwMode="auto">
          <a:xfrm>
            <a:off x="167481" y="-36577"/>
            <a:ext cx="2713037"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206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Top hình nền cảm ơn Thank You đẹp dễ thương và ý nghĩa nhất">
            <a:extLst>
              <a:ext uri="{FF2B5EF4-FFF2-40B4-BE49-F238E27FC236}">
                <a16:creationId xmlns:a16="http://schemas.microsoft.com/office/drawing/2014/main" id="{F114BFAA-4E8A-4F61-BEE5-93E1A17B81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8" r="13673"/>
          <a:stretch/>
        </p:blipFill>
        <p:spPr bwMode="auto">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026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0A711E6-F004-408C-BCC8-1B4BA1A6672A}"/>
              </a:ext>
            </a:extLst>
          </p:cNvPr>
          <p:cNvGrpSpPr/>
          <p:nvPr/>
        </p:nvGrpSpPr>
        <p:grpSpPr>
          <a:xfrm>
            <a:off x="2078911" y="93552"/>
            <a:ext cx="8241421" cy="1392367"/>
            <a:chOff x="2402470" y="93552"/>
            <a:chExt cx="8241421" cy="1392367"/>
          </a:xfrm>
        </p:grpSpPr>
        <p:sp>
          <p:nvSpPr>
            <p:cNvPr id="12" name="Flowchart: Terminator 11">
              <a:extLst>
                <a:ext uri="{FF2B5EF4-FFF2-40B4-BE49-F238E27FC236}">
                  <a16:creationId xmlns:a16="http://schemas.microsoft.com/office/drawing/2014/main" id="{A122B7F3-7E5E-4DB5-A97D-DDD0DFE00D65}"/>
                </a:ext>
              </a:extLst>
            </p:cNvPr>
            <p:cNvSpPr/>
            <p:nvPr/>
          </p:nvSpPr>
          <p:spPr>
            <a:xfrm>
              <a:off x="2445113" y="176711"/>
              <a:ext cx="8198778" cy="1151820"/>
            </a:xfrm>
            <a:prstGeom prst="flowChartTerminator">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9Slide03 SVN-PF Din Text Pro C" panose="02000506020000020004" pitchFamily="2" charset="0"/>
                </a:rPr>
                <a:t>NỘI DUNG CHÍNH</a:t>
              </a:r>
              <a:endParaRPr lang="en-US" sz="5400" b="1" dirty="0">
                <a:solidFill>
                  <a:schemeClr val="tx1"/>
                </a:solidFill>
                <a:latin typeface="#9Slide03 SVN-PF Din Text Pro C" panose="02000506020000020004" pitchFamily="2" charset="0"/>
              </a:endParaRPr>
            </a:p>
          </p:txBody>
        </p:sp>
        <p:sp>
          <p:nvSpPr>
            <p:cNvPr id="15" name="Oval 14">
              <a:extLst>
                <a:ext uri="{FF2B5EF4-FFF2-40B4-BE49-F238E27FC236}">
                  <a16:creationId xmlns:a16="http://schemas.microsoft.com/office/drawing/2014/main" id="{297D1653-2833-49F0-9B5E-5149A0E812B3}"/>
                </a:ext>
              </a:extLst>
            </p:cNvPr>
            <p:cNvSpPr/>
            <p:nvPr/>
          </p:nvSpPr>
          <p:spPr>
            <a:xfrm>
              <a:off x="2402470" y="93552"/>
              <a:ext cx="1587488" cy="139236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chemeClr val="tx1"/>
                  </a:solidFill>
                  <a:latin typeface="#9Slide03 SVN-PF Din Text Pro C" panose="02000506020000020004" pitchFamily="2" charset="0"/>
                  <a:cs typeface="Arial" panose="020B0604020202020204" pitchFamily="34" charset="0"/>
                </a:rPr>
                <a:t>Bài</a:t>
              </a:r>
              <a:r>
                <a:rPr lang="en-US" sz="4800" b="1" dirty="0">
                  <a:solidFill>
                    <a:schemeClr val="tx1"/>
                  </a:solidFill>
                  <a:latin typeface="#9Slide03 SVN-PF Din Text Pro C" panose="02000506020000020004" pitchFamily="2" charset="0"/>
                  <a:cs typeface="Arial" panose="020B0604020202020204" pitchFamily="34" charset="0"/>
                </a:rPr>
                <a:t> 3</a:t>
              </a:r>
            </a:p>
          </p:txBody>
        </p:sp>
      </p:grpSp>
      <p:sp>
        <p:nvSpPr>
          <p:cNvPr id="27" name="Lưu đồ: Điểm Kết Thúc 147">
            <a:extLst>
              <a:ext uri="{FF2B5EF4-FFF2-40B4-BE49-F238E27FC236}">
                <a16:creationId xmlns:a16="http://schemas.microsoft.com/office/drawing/2014/main" id="{8F8739C1-CE0B-4E89-9F9F-11720B3E7998}"/>
              </a:ext>
            </a:extLst>
          </p:cNvPr>
          <p:cNvSpPr/>
          <p:nvPr/>
        </p:nvSpPr>
        <p:spPr>
          <a:xfrm>
            <a:off x="209448" y="2154504"/>
            <a:ext cx="5109681" cy="1849624"/>
          </a:xfrm>
          <a:prstGeom prst="flowChartTerminator">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solidFill>
                  <a:srgbClr val="002060"/>
                </a:solidFill>
                <a:latin typeface="#9Slide05 Cimochi" panose="02000504060000020004" pitchFamily="2" charset="-34"/>
                <a:cs typeface="#9Slide05 Cimochi" panose="02000504060000020004" pitchFamily="2" charset="-34"/>
              </a:rPr>
              <a:t>Tỉ</a:t>
            </a:r>
            <a:r>
              <a:rPr lang="en-US" sz="5400" b="1" dirty="0">
                <a:solidFill>
                  <a:srgbClr val="002060"/>
                </a:solidFill>
                <a:latin typeface="#9Slide05 Cimochi" panose="02000504060000020004" pitchFamily="2" charset="-34"/>
                <a:cs typeface="#9Slide05 Cimochi" panose="02000504060000020004" pitchFamily="2" charset="-34"/>
              </a:rPr>
              <a:t> </a:t>
            </a:r>
            <a:r>
              <a:rPr lang="en-US" sz="5400" b="1" dirty="0" err="1">
                <a:solidFill>
                  <a:srgbClr val="002060"/>
                </a:solidFill>
                <a:latin typeface="#9Slide05 Cimochi" panose="02000504060000020004" pitchFamily="2" charset="-34"/>
                <a:cs typeface="#9Slide05 Cimochi" panose="02000504060000020004" pitchFamily="2" charset="-34"/>
              </a:rPr>
              <a:t>lệ</a:t>
            </a:r>
            <a:r>
              <a:rPr lang="en-US" sz="5400" b="1" dirty="0">
                <a:solidFill>
                  <a:srgbClr val="002060"/>
                </a:solidFill>
                <a:latin typeface="#9Slide05 Cimochi" panose="02000504060000020004" pitchFamily="2" charset="-34"/>
                <a:cs typeface="#9Slide05 Cimochi" panose="02000504060000020004" pitchFamily="2" charset="-34"/>
              </a:rPr>
              <a:t> </a:t>
            </a:r>
            <a:r>
              <a:rPr lang="en-US" sz="5400" b="1" dirty="0" err="1">
                <a:solidFill>
                  <a:srgbClr val="002060"/>
                </a:solidFill>
                <a:latin typeface="#9Slide05 Cimochi" panose="02000504060000020004" pitchFamily="2" charset="-34"/>
                <a:cs typeface="#9Slide05 Cimochi" panose="02000504060000020004" pitchFamily="2" charset="-34"/>
              </a:rPr>
              <a:t>bản</a:t>
            </a:r>
            <a:r>
              <a:rPr lang="en-US" sz="5400" b="1" dirty="0">
                <a:solidFill>
                  <a:srgbClr val="002060"/>
                </a:solidFill>
                <a:latin typeface="#9Slide05 Cimochi" panose="02000504060000020004" pitchFamily="2" charset="-34"/>
                <a:cs typeface="#9Slide05 Cimochi" panose="02000504060000020004" pitchFamily="2" charset="-34"/>
              </a:rPr>
              <a:t> </a:t>
            </a:r>
            <a:r>
              <a:rPr lang="en-US" sz="5400" b="1" dirty="0" err="1">
                <a:solidFill>
                  <a:srgbClr val="002060"/>
                </a:solidFill>
                <a:latin typeface="#9Slide05 Cimochi" panose="02000504060000020004" pitchFamily="2" charset="-34"/>
                <a:cs typeface="#9Slide05 Cimochi" panose="02000504060000020004" pitchFamily="2" charset="-34"/>
              </a:rPr>
              <a:t>đồ</a:t>
            </a:r>
            <a:endParaRPr lang="en-US" sz="4000" b="1" dirty="0">
              <a:solidFill>
                <a:srgbClr val="002060"/>
              </a:solidFill>
              <a:latin typeface="#9Slide05 Cimochi" panose="02000504060000020004" pitchFamily="2" charset="-34"/>
              <a:cs typeface="#9Slide05 Cimochi" panose="02000504060000020004" pitchFamily="2" charset="-34"/>
            </a:endParaRPr>
          </a:p>
        </p:txBody>
      </p:sp>
      <p:sp>
        <p:nvSpPr>
          <p:cNvPr id="17" name="Lưu đồ: Điểm Kết Thúc 147">
            <a:extLst>
              <a:ext uri="{FF2B5EF4-FFF2-40B4-BE49-F238E27FC236}">
                <a16:creationId xmlns:a16="http://schemas.microsoft.com/office/drawing/2014/main" id="{E811D9EE-FD52-4105-A44D-D4832D87D015}"/>
              </a:ext>
            </a:extLst>
          </p:cNvPr>
          <p:cNvSpPr/>
          <p:nvPr/>
        </p:nvSpPr>
        <p:spPr>
          <a:xfrm>
            <a:off x="6341418" y="2154504"/>
            <a:ext cx="5587983" cy="1849624"/>
          </a:xfrm>
          <a:prstGeom prst="flowChartTerminator">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solidFill>
                  <a:srgbClr val="002060"/>
                </a:solidFill>
                <a:latin typeface="#9Slide05 Cimochi" panose="02000504060000020004" pitchFamily="2" charset="-34"/>
                <a:cs typeface="#9Slide05 Cimochi" panose="02000504060000020004" pitchFamily="2" charset="-34"/>
              </a:rPr>
              <a:t>Tính</a:t>
            </a:r>
            <a:r>
              <a:rPr lang="en-US" sz="5400" b="1" dirty="0">
                <a:solidFill>
                  <a:srgbClr val="002060"/>
                </a:solidFill>
                <a:latin typeface="#9Slide05 Cimochi" panose="02000504060000020004" pitchFamily="2" charset="-34"/>
                <a:cs typeface="#9Slide05 Cimochi" panose="02000504060000020004" pitchFamily="2" charset="-34"/>
              </a:rPr>
              <a:t> </a:t>
            </a:r>
            <a:r>
              <a:rPr lang="en-US" sz="5400" b="1" dirty="0" err="1">
                <a:solidFill>
                  <a:srgbClr val="002060"/>
                </a:solidFill>
                <a:latin typeface="#9Slide05 Cimochi" panose="02000504060000020004" pitchFamily="2" charset="-34"/>
                <a:cs typeface="#9Slide05 Cimochi" panose="02000504060000020004" pitchFamily="2" charset="-34"/>
              </a:rPr>
              <a:t>khoảng</a:t>
            </a:r>
            <a:r>
              <a:rPr lang="en-US" sz="5400" b="1" dirty="0">
                <a:solidFill>
                  <a:srgbClr val="002060"/>
                </a:solidFill>
                <a:latin typeface="#9Slide05 Cimochi" panose="02000504060000020004" pitchFamily="2" charset="-34"/>
                <a:cs typeface="#9Slide05 Cimochi" panose="02000504060000020004" pitchFamily="2" charset="-34"/>
              </a:rPr>
              <a:t> </a:t>
            </a:r>
            <a:r>
              <a:rPr lang="en-US" sz="5400" b="1" dirty="0" err="1">
                <a:solidFill>
                  <a:srgbClr val="002060"/>
                </a:solidFill>
                <a:latin typeface="#9Slide05 Cimochi" panose="02000504060000020004" pitchFamily="2" charset="-34"/>
                <a:cs typeface="#9Slide05 Cimochi" panose="02000504060000020004" pitchFamily="2" charset="-34"/>
              </a:rPr>
              <a:t>cách</a:t>
            </a:r>
            <a:r>
              <a:rPr lang="en-US" sz="5400" b="1" dirty="0">
                <a:solidFill>
                  <a:srgbClr val="002060"/>
                </a:solidFill>
                <a:latin typeface="#9Slide05 Cimochi" panose="02000504060000020004" pitchFamily="2" charset="-34"/>
                <a:cs typeface="#9Slide05 Cimochi" panose="02000504060000020004" pitchFamily="2" charset="-34"/>
              </a:rPr>
              <a:t> </a:t>
            </a:r>
            <a:r>
              <a:rPr lang="en-US" sz="5400" b="1" dirty="0" err="1">
                <a:solidFill>
                  <a:srgbClr val="002060"/>
                </a:solidFill>
                <a:latin typeface="#9Slide05 Cimochi" panose="02000504060000020004" pitchFamily="2" charset="-34"/>
                <a:cs typeface="#9Slide05 Cimochi" panose="02000504060000020004" pitchFamily="2" charset="-34"/>
              </a:rPr>
              <a:t>thực</a:t>
            </a:r>
            <a:r>
              <a:rPr lang="en-US" sz="5400" b="1" dirty="0">
                <a:solidFill>
                  <a:srgbClr val="002060"/>
                </a:solidFill>
                <a:latin typeface="#9Slide05 Cimochi" panose="02000504060000020004" pitchFamily="2" charset="-34"/>
                <a:cs typeface="#9Slide05 Cimochi" panose="02000504060000020004" pitchFamily="2" charset="-34"/>
              </a:rPr>
              <a:t> </a:t>
            </a:r>
            <a:r>
              <a:rPr lang="en-US" sz="5400" b="1" dirty="0" err="1">
                <a:solidFill>
                  <a:srgbClr val="002060"/>
                </a:solidFill>
                <a:latin typeface="#9Slide05 Cimochi" panose="02000504060000020004" pitchFamily="2" charset="-34"/>
                <a:cs typeface="#9Slide05 Cimochi" panose="02000504060000020004" pitchFamily="2" charset="-34"/>
              </a:rPr>
              <a:t>tế</a:t>
            </a:r>
            <a:r>
              <a:rPr lang="en-US" sz="5400" b="1" dirty="0">
                <a:solidFill>
                  <a:srgbClr val="002060"/>
                </a:solidFill>
                <a:latin typeface="#9Slide05 Cimochi" panose="02000504060000020004" pitchFamily="2" charset="-34"/>
                <a:cs typeface="#9Slide05 Cimochi" panose="02000504060000020004" pitchFamily="2" charset="-34"/>
              </a:rPr>
              <a:t> </a:t>
            </a:r>
            <a:r>
              <a:rPr lang="en-US" sz="5400" b="1" dirty="0" err="1">
                <a:solidFill>
                  <a:srgbClr val="002060"/>
                </a:solidFill>
                <a:latin typeface="#9Slide05 Cimochi" panose="02000504060000020004" pitchFamily="2" charset="-34"/>
                <a:cs typeface="#9Slide05 Cimochi" panose="02000504060000020004" pitchFamily="2" charset="-34"/>
              </a:rPr>
              <a:t>dựa</a:t>
            </a:r>
            <a:r>
              <a:rPr lang="en-US" sz="5400" b="1" dirty="0">
                <a:solidFill>
                  <a:srgbClr val="002060"/>
                </a:solidFill>
                <a:latin typeface="#9Slide05 Cimochi" panose="02000504060000020004" pitchFamily="2" charset="-34"/>
                <a:cs typeface="#9Slide05 Cimochi" panose="02000504060000020004" pitchFamily="2" charset="-34"/>
              </a:rPr>
              <a:t> </a:t>
            </a:r>
            <a:r>
              <a:rPr lang="en-US" sz="5400" b="1" dirty="0" err="1">
                <a:solidFill>
                  <a:srgbClr val="002060"/>
                </a:solidFill>
                <a:latin typeface="#9Slide05 Cimochi" panose="02000504060000020004" pitchFamily="2" charset="-34"/>
                <a:cs typeface="#9Slide05 Cimochi" panose="02000504060000020004" pitchFamily="2" charset="-34"/>
              </a:rPr>
              <a:t>vào</a:t>
            </a:r>
            <a:r>
              <a:rPr lang="en-US" sz="5400" b="1" dirty="0">
                <a:solidFill>
                  <a:srgbClr val="002060"/>
                </a:solidFill>
                <a:latin typeface="#9Slide05 Cimochi" panose="02000504060000020004" pitchFamily="2" charset="-34"/>
                <a:cs typeface="#9Slide05 Cimochi" panose="02000504060000020004" pitchFamily="2" charset="-34"/>
              </a:rPr>
              <a:t> </a:t>
            </a:r>
            <a:r>
              <a:rPr lang="en-US" sz="5400" b="1" dirty="0" err="1">
                <a:solidFill>
                  <a:srgbClr val="002060"/>
                </a:solidFill>
                <a:latin typeface="#9Slide05 Cimochi" panose="02000504060000020004" pitchFamily="2" charset="-34"/>
                <a:cs typeface="#9Slide05 Cimochi" panose="02000504060000020004" pitchFamily="2" charset="-34"/>
              </a:rPr>
              <a:t>tỉ</a:t>
            </a:r>
            <a:r>
              <a:rPr lang="en-US" sz="5400" b="1" dirty="0">
                <a:solidFill>
                  <a:srgbClr val="002060"/>
                </a:solidFill>
                <a:latin typeface="#9Slide05 Cimochi" panose="02000504060000020004" pitchFamily="2" charset="-34"/>
                <a:cs typeface="#9Slide05 Cimochi" panose="02000504060000020004" pitchFamily="2" charset="-34"/>
              </a:rPr>
              <a:t> </a:t>
            </a:r>
            <a:r>
              <a:rPr lang="en-US" sz="5400" b="1" dirty="0" err="1">
                <a:solidFill>
                  <a:srgbClr val="002060"/>
                </a:solidFill>
                <a:latin typeface="#9Slide05 Cimochi" panose="02000504060000020004" pitchFamily="2" charset="-34"/>
                <a:cs typeface="#9Slide05 Cimochi" panose="02000504060000020004" pitchFamily="2" charset="-34"/>
              </a:rPr>
              <a:t>lệ</a:t>
            </a:r>
            <a:r>
              <a:rPr lang="en-US" sz="5400" b="1" dirty="0">
                <a:solidFill>
                  <a:srgbClr val="002060"/>
                </a:solidFill>
                <a:latin typeface="#9Slide05 Cimochi" panose="02000504060000020004" pitchFamily="2" charset="-34"/>
                <a:cs typeface="#9Slide05 Cimochi" panose="02000504060000020004" pitchFamily="2" charset="-34"/>
              </a:rPr>
              <a:t> </a:t>
            </a:r>
            <a:r>
              <a:rPr lang="en-US" sz="5400" b="1" dirty="0" err="1">
                <a:solidFill>
                  <a:srgbClr val="002060"/>
                </a:solidFill>
                <a:latin typeface="#9Slide05 Cimochi" panose="02000504060000020004" pitchFamily="2" charset="-34"/>
                <a:cs typeface="#9Slide05 Cimochi" panose="02000504060000020004" pitchFamily="2" charset="-34"/>
              </a:rPr>
              <a:t>bản</a:t>
            </a:r>
            <a:r>
              <a:rPr lang="en-US" sz="5400" b="1" dirty="0">
                <a:solidFill>
                  <a:srgbClr val="002060"/>
                </a:solidFill>
                <a:latin typeface="#9Slide05 Cimochi" panose="02000504060000020004" pitchFamily="2" charset="-34"/>
                <a:cs typeface="#9Slide05 Cimochi" panose="02000504060000020004" pitchFamily="2" charset="-34"/>
              </a:rPr>
              <a:t> </a:t>
            </a:r>
            <a:r>
              <a:rPr lang="en-US" sz="5400" b="1" dirty="0" err="1">
                <a:solidFill>
                  <a:srgbClr val="002060"/>
                </a:solidFill>
                <a:latin typeface="#9Slide05 Cimochi" panose="02000504060000020004" pitchFamily="2" charset="-34"/>
                <a:cs typeface="#9Slide05 Cimochi" panose="02000504060000020004" pitchFamily="2" charset="-34"/>
              </a:rPr>
              <a:t>đồ</a:t>
            </a:r>
            <a:endParaRPr lang="en-US" sz="4000" b="1" dirty="0">
              <a:solidFill>
                <a:srgbClr val="002060"/>
              </a:solidFill>
              <a:latin typeface="#9Slide05 Cimochi" panose="02000504060000020004" pitchFamily="2" charset="-34"/>
              <a:cs typeface="#9Slide05 Cimochi" panose="02000504060000020004" pitchFamily="2" charset="-34"/>
            </a:endParaRPr>
          </a:p>
        </p:txBody>
      </p:sp>
      <p:sp>
        <p:nvSpPr>
          <p:cNvPr id="21" name="Oval 20">
            <a:extLst>
              <a:ext uri="{FF2B5EF4-FFF2-40B4-BE49-F238E27FC236}">
                <a16:creationId xmlns:a16="http://schemas.microsoft.com/office/drawing/2014/main" id="{631C2FDD-0D1E-4F65-9968-EDA7BD16D0A4}"/>
              </a:ext>
            </a:extLst>
          </p:cNvPr>
          <p:cNvSpPr/>
          <p:nvPr/>
        </p:nvSpPr>
        <p:spPr>
          <a:xfrm>
            <a:off x="2396986" y="1829895"/>
            <a:ext cx="666714" cy="64921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9Slide05 Brannboll Ny" panose="02000000000000000000" pitchFamily="2" charset="0"/>
                <a:cs typeface="Arial" panose="020B0604020202020204" pitchFamily="34" charset="0"/>
              </a:rPr>
              <a:t>1</a:t>
            </a:r>
          </a:p>
        </p:txBody>
      </p:sp>
      <p:sp>
        <p:nvSpPr>
          <p:cNvPr id="22" name="Oval 21">
            <a:extLst>
              <a:ext uri="{FF2B5EF4-FFF2-40B4-BE49-F238E27FC236}">
                <a16:creationId xmlns:a16="http://schemas.microsoft.com/office/drawing/2014/main" id="{950B4B8F-12ED-476A-A843-D2CB7045A48B}"/>
              </a:ext>
            </a:extLst>
          </p:cNvPr>
          <p:cNvSpPr/>
          <p:nvPr/>
        </p:nvSpPr>
        <p:spPr>
          <a:xfrm>
            <a:off x="8606250" y="1829895"/>
            <a:ext cx="666714" cy="64921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9Slide05 Brannboll Ny" panose="02000000000000000000" pitchFamily="2" charset="0"/>
                <a:cs typeface="Arial" panose="020B0604020202020204" pitchFamily="34" charset="0"/>
              </a:rPr>
              <a:t>2</a:t>
            </a:r>
          </a:p>
        </p:txBody>
      </p:sp>
      <p:pic>
        <p:nvPicPr>
          <p:cNvPr id="2052" name="Picture 4" descr="Hình ảnh Thước đo Dòng Biểu Tượng đầy, Biểu Tượng Dòng, Biểu Tượng Thước,  Cái Thước Vector và PNG với nền trong suốt để tải xuống miễn phí">
            <a:extLst>
              <a:ext uri="{FF2B5EF4-FFF2-40B4-BE49-F238E27FC236}">
                <a16:creationId xmlns:a16="http://schemas.microsoft.com/office/drawing/2014/main" id="{EB325ED0-6BEA-4930-9938-D15E38CEA77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69599" y="2627424"/>
            <a:ext cx="924628" cy="924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6" name="Picture 4" descr="Travel Distance Vector Icon Stock Vector, Royalty Free Vector Image by  ©vectorsmarket #100945738">
            <a:extLst>
              <a:ext uri="{FF2B5EF4-FFF2-40B4-BE49-F238E27FC236}">
                <a16:creationId xmlns:a16="http://schemas.microsoft.com/office/drawing/2014/main" id="{6F801E75-C7EE-4F56-BBF1-41C126AA5ADE}"/>
              </a:ext>
            </a:extLst>
          </p:cNvPr>
          <p:cNvPicPr>
            <a:picLocks noChangeAspect="1" noChangeArrowheads="1"/>
          </p:cNvPicPr>
          <p:nvPr/>
        </p:nvPicPr>
        <p:blipFill rotWithShape="1">
          <a:blip r:embed="rId4" cstate="hqprint">
            <a:extLst>
              <a:ext uri="{BEBA8EAE-BF5A-486C-A8C5-ECC9F3942E4B}">
                <a14:imgProps xmlns:a14="http://schemas.microsoft.com/office/drawing/2010/main">
                  <a14:imgLayer r:embed="rId5">
                    <a14:imgEffect>
                      <a14:backgroundRemoval t="9971" b="89932" l="9877" r="91770">
                        <a14:foregroundMark x1="65432" y1="34018" x2="65432" y2="34018"/>
                        <a14:foregroundMark x1="79321" y1="27273" x2="79321" y2="27273"/>
                        <a14:foregroundMark x1="76749" y1="24829" x2="75000" y2="27077"/>
                        <a14:foregroundMark x1="10700" y1="53568" x2="10700" y2="53568"/>
                        <a14:foregroundMark x1="90535" y1="51711" x2="90535" y2="51711"/>
                        <a14:foregroundMark x1="91770" y1="50635" x2="91770" y2="50635"/>
                      </a14:backgroundRemoval>
                    </a14:imgEffect>
                  </a14:imgLayer>
                </a14:imgProps>
              </a:ext>
              <a:ext uri="{28A0092B-C50C-407E-A947-70E740481C1C}">
                <a14:useLocalDpi xmlns:a14="http://schemas.microsoft.com/office/drawing/2010/main" val="0"/>
              </a:ext>
            </a:extLst>
          </a:blip>
          <a:srcRect t="8403" r="4" b="6855"/>
          <a:stretch/>
        </p:blipFill>
        <p:spPr bwMode="auto">
          <a:xfrm>
            <a:off x="10972783" y="2829325"/>
            <a:ext cx="1064470" cy="949567"/>
          </a:xfrm>
          <a:custGeom>
            <a:avLst/>
            <a:gdLst/>
            <a:ahLst/>
            <a:cxnLst/>
            <a:rect l="l" t="t" r="r" b="b"/>
            <a:pathLst>
              <a:path w="3347663" h="2986314">
                <a:moveTo>
                  <a:pt x="458203" y="0"/>
                </a:moveTo>
                <a:lnTo>
                  <a:pt x="3126555" y="0"/>
                </a:lnTo>
                <a:lnTo>
                  <a:pt x="3175466" y="53815"/>
                </a:lnTo>
                <a:cubicBezTo>
                  <a:pt x="3239389" y="131273"/>
                  <a:pt x="3296932" y="214191"/>
                  <a:pt x="3347288" y="301766"/>
                </a:cubicBezTo>
                <a:lnTo>
                  <a:pt x="3347663" y="302487"/>
                </a:lnTo>
                <a:lnTo>
                  <a:pt x="3347663" y="2082469"/>
                </a:lnTo>
                <a:lnTo>
                  <a:pt x="3278648" y="2196072"/>
                </a:lnTo>
                <a:cubicBezTo>
                  <a:pt x="2956544" y="2672847"/>
                  <a:pt x="2411068" y="2986314"/>
                  <a:pt x="1792379" y="2986314"/>
                </a:cubicBezTo>
                <a:cubicBezTo>
                  <a:pt x="802475" y="2986314"/>
                  <a:pt x="0" y="2183839"/>
                  <a:pt x="0" y="1193935"/>
                </a:cubicBezTo>
                <a:cubicBezTo>
                  <a:pt x="0" y="760853"/>
                  <a:pt x="153599" y="363644"/>
                  <a:pt x="409292" y="53815"/>
                </a:cubicBezTo>
                <a:close/>
              </a:path>
            </a:pathLst>
          </a:cu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B883D32-0AED-4064-91E4-7EE4D934E6D0}"/>
              </a:ext>
            </a:extLst>
          </p:cNvPr>
          <p:cNvSpPr txBox="1"/>
          <p:nvPr/>
        </p:nvSpPr>
        <p:spPr>
          <a:xfrm>
            <a:off x="43685" y="5050336"/>
            <a:ext cx="2574418" cy="1692771"/>
          </a:xfrm>
          <a:prstGeom prst="rect">
            <a:avLst/>
          </a:prstGeom>
          <a:solidFill>
            <a:srgbClr val="FFC000"/>
          </a:solidFill>
        </p:spPr>
        <p:txBody>
          <a:bodyPr wrap="square">
            <a:spAutoFit/>
          </a:bodyPr>
          <a:lstStyle/>
          <a:p>
            <a:pPr algn="just"/>
            <a:r>
              <a:rPr lang="en-US" altLang="en-US" sz="2600" dirty="0">
                <a:latin typeface="#9Slide03 SVN-PF Din Text Pro C" panose="02000506020000020004" pitchFamily="2" charset="0"/>
              </a:rPr>
              <a:t>C</a:t>
            </a:r>
            <a:r>
              <a:rPr lang="vi-VN" altLang="en-US" sz="2600" dirty="0">
                <a:latin typeface="#9Slide03 SVN-PF Din Text Pro C" panose="02000506020000020004" pitchFamily="2" charset="0"/>
              </a:rPr>
              <a:t>ho biết mức độ thu nhỏ độ dài giữa các đối tượng trên bản đồ so với thực tế là bao nhiêu.</a:t>
            </a:r>
            <a:endParaRPr lang="en-US" altLang="en-US" sz="2600" dirty="0">
              <a:latin typeface="#9Slide03 SVN-PF Din Text Pro C" panose="02000506020000020004" pitchFamily="2" charset="0"/>
            </a:endParaRPr>
          </a:p>
        </p:txBody>
      </p:sp>
      <p:sp>
        <p:nvSpPr>
          <p:cNvPr id="13" name="TextBox 12">
            <a:extLst>
              <a:ext uri="{FF2B5EF4-FFF2-40B4-BE49-F238E27FC236}">
                <a16:creationId xmlns:a16="http://schemas.microsoft.com/office/drawing/2014/main" id="{258B79E9-4E5F-45C3-9F5B-CD66344E40E7}"/>
              </a:ext>
            </a:extLst>
          </p:cNvPr>
          <p:cNvSpPr txBox="1"/>
          <p:nvPr/>
        </p:nvSpPr>
        <p:spPr>
          <a:xfrm>
            <a:off x="2706078" y="5070812"/>
            <a:ext cx="2574418" cy="1692771"/>
          </a:xfrm>
          <a:prstGeom prst="rect">
            <a:avLst/>
          </a:prstGeom>
          <a:solidFill>
            <a:srgbClr val="FFC000"/>
          </a:solidFill>
        </p:spPr>
        <p:txBody>
          <a:bodyPr wrap="square">
            <a:spAutoFit/>
          </a:bodyPr>
          <a:lstStyle/>
          <a:p>
            <a:pPr marL="457200" indent="-457200" algn="just">
              <a:buFontTx/>
              <a:buChar char="-"/>
            </a:pPr>
            <a:r>
              <a:rPr lang="en-US" altLang="en-US" sz="2600" dirty="0">
                <a:latin typeface="#9Slide03 SVN-PF Din Text Pro C" panose="02000506020000020004" pitchFamily="2" charset="0"/>
              </a:rPr>
              <a:t>T</a:t>
            </a:r>
            <a:r>
              <a:rPr lang="vi-VN" altLang="en-US" sz="2600" dirty="0">
                <a:latin typeface="#9Slide03 SVN-PF Din Text Pro C" panose="02000506020000020004" pitchFamily="2" charset="0"/>
              </a:rPr>
              <a:t>ỉ lệ thước</a:t>
            </a:r>
            <a:endParaRPr lang="en-US" altLang="en-US" sz="2600" dirty="0">
              <a:latin typeface="#9Slide03 SVN-PF Din Text Pro C" panose="02000506020000020004" pitchFamily="2" charset="0"/>
            </a:endParaRPr>
          </a:p>
          <a:p>
            <a:pPr algn="just"/>
            <a:endParaRPr lang="en-US" altLang="en-US" sz="2600" dirty="0">
              <a:latin typeface="#9Slide03 SVN-PF Din Text Pro C" panose="02000506020000020004" pitchFamily="2" charset="0"/>
            </a:endParaRPr>
          </a:p>
          <a:p>
            <a:pPr marL="457200" indent="-457200" algn="just">
              <a:buFontTx/>
              <a:buChar char="-"/>
            </a:pPr>
            <a:r>
              <a:rPr lang="en-US" altLang="en-US" sz="2600" dirty="0">
                <a:latin typeface="#9Slide03 SVN-PF Din Text Pro C" panose="02000506020000020004" pitchFamily="2" charset="0"/>
              </a:rPr>
              <a:t>T</a:t>
            </a:r>
            <a:r>
              <a:rPr lang="vi-VN" altLang="en-US" sz="2600" dirty="0">
                <a:latin typeface="#9Slide03 SVN-PF Din Text Pro C" panose="02000506020000020004" pitchFamily="2" charset="0"/>
              </a:rPr>
              <a:t>ỉ lệ số</a:t>
            </a:r>
            <a:endParaRPr lang="en-US" altLang="en-US" sz="2600" dirty="0">
              <a:latin typeface="#9Slide03 SVN-PF Din Text Pro C" panose="02000506020000020004" pitchFamily="2" charset="0"/>
            </a:endParaRPr>
          </a:p>
          <a:p>
            <a:pPr algn="just"/>
            <a:r>
              <a:rPr lang="en-US" altLang="en-US" sz="2600" dirty="0">
                <a:latin typeface="#9Slide03 SVN-PF Din Text Pro C" panose="02000506020000020004" pitchFamily="2" charset="0"/>
              </a:rPr>
              <a:t>     </a:t>
            </a:r>
            <a:r>
              <a:rPr lang="en-US" altLang="en-US" sz="2600" dirty="0">
                <a:highlight>
                  <a:srgbClr val="FFE699"/>
                </a:highlight>
                <a:latin typeface="#9Slide03 SVN-PF Din Text Pro C" panose="02000506020000020004" pitchFamily="2" charset="0"/>
              </a:rPr>
              <a:t>1:10.000.000</a:t>
            </a:r>
          </a:p>
        </p:txBody>
      </p:sp>
      <p:sp>
        <p:nvSpPr>
          <p:cNvPr id="14" name="Flowchart: Terminator 13">
            <a:extLst>
              <a:ext uri="{FF2B5EF4-FFF2-40B4-BE49-F238E27FC236}">
                <a16:creationId xmlns:a16="http://schemas.microsoft.com/office/drawing/2014/main" id="{3EEC03C9-C246-4DF1-87C2-B867FE86816A}"/>
              </a:ext>
            </a:extLst>
          </p:cNvPr>
          <p:cNvSpPr/>
          <p:nvPr/>
        </p:nvSpPr>
        <p:spPr>
          <a:xfrm>
            <a:off x="554949" y="4409626"/>
            <a:ext cx="1790510" cy="640710"/>
          </a:xfrm>
          <a:prstGeom prst="flowChartTermina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9Slide03 SVN-PF Din Text Pro C" panose="02000506020000020004" pitchFamily="2" charset="0"/>
              </a:rPr>
              <a:t>Ý </a:t>
            </a:r>
            <a:r>
              <a:rPr lang="en-US" sz="3600" dirty="0" err="1">
                <a:latin typeface="#9Slide03 SVN-PF Din Text Pro C" panose="02000506020000020004" pitchFamily="2" charset="0"/>
              </a:rPr>
              <a:t>nghĩa</a:t>
            </a:r>
            <a:endParaRPr lang="en-US" sz="3600" dirty="0">
              <a:latin typeface="#9Slide03 SVN-PF Din Text Pro C" panose="02000506020000020004" pitchFamily="2" charset="0"/>
            </a:endParaRPr>
          </a:p>
        </p:txBody>
      </p:sp>
      <p:sp>
        <p:nvSpPr>
          <p:cNvPr id="18" name="Flowchart: Terminator 17">
            <a:extLst>
              <a:ext uri="{FF2B5EF4-FFF2-40B4-BE49-F238E27FC236}">
                <a16:creationId xmlns:a16="http://schemas.microsoft.com/office/drawing/2014/main" id="{765B9E1F-B210-4FA2-B35A-2D8295FFEFDD}"/>
              </a:ext>
            </a:extLst>
          </p:cNvPr>
          <p:cNvSpPr/>
          <p:nvPr/>
        </p:nvSpPr>
        <p:spPr>
          <a:xfrm>
            <a:off x="3136326" y="4409626"/>
            <a:ext cx="1790511" cy="640710"/>
          </a:xfrm>
          <a:prstGeom prst="flowChartTermina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9Slide03 SVN-PF Din Text Pro C" panose="02000506020000020004" pitchFamily="2" charset="0"/>
              </a:rPr>
              <a:t>Các</a:t>
            </a:r>
            <a:r>
              <a:rPr lang="en-US" sz="3600" dirty="0">
                <a:latin typeface="#9Slide03 SVN-PF Din Text Pro C" panose="02000506020000020004" pitchFamily="2" charset="0"/>
              </a:rPr>
              <a:t> </a:t>
            </a:r>
            <a:r>
              <a:rPr lang="en-US" sz="3600" dirty="0" err="1">
                <a:latin typeface="#9Slide03 SVN-PF Din Text Pro C" panose="02000506020000020004" pitchFamily="2" charset="0"/>
              </a:rPr>
              <a:t>dạng</a:t>
            </a:r>
            <a:endParaRPr lang="en-US" sz="3600" dirty="0">
              <a:latin typeface="#9Slide03 SVN-PF Din Text Pro C" panose="02000506020000020004" pitchFamily="2" charset="0"/>
            </a:endParaRPr>
          </a:p>
        </p:txBody>
      </p:sp>
      <p:cxnSp>
        <p:nvCxnSpPr>
          <p:cNvPr id="19" name="Straight Arrow Connector 18">
            <a:extLst>
              <a:ext uri="{FF2B5EF4-FFF2-40B4-BE49-F238E27FC236}">
                <a16:creationId xmlns:a16="http://schemas.microsoft.com/office/drawing/2014/main" id="{D4B63A49-9834-4172-9CAE-2945A48AD8A6}"/>
              </a:ext>
            </a:extLst>
          </p:cNvPr>
          <p:cNvCxnSpPr>
            <a:cxnSpLocks/>
            <a:stCxn id="27" idx="2"/>
            <a:endCxn id="14" idx="0"/>
          </p:cNvCxnSpPr>
          <p:nvPr/>
        </p:nvCxnSpPr>
        <p:spPr>
          <a:xfrm flipH="1">
            <a:off x="1450204" y="4004128"/>
            <a:ext cx="1314085" cy="405498"/>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EFFB0F1-FB1A-4D6F-A7F3-EC89DE194E06}"/>
              </a:ext>
            </a:extLst>
          </p:cNvPr>
          <p:cNvCxnSpPr>
            <a:cxnSpLocks/>
            <a:stCxn id="27" idx="2"/>
            <a:endCxn id="18" idx="0"/>
          </p:cNvCxnSpPr>
          <p:nvPr/>
        </p:nvCxnSpPr>
        <p:spPr>
          <a:xfrm>
            <a:off x="2764289" y="4004128"/>
            <a:ext cx="1267293" cy="405498"/>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C54259E-B3C7-44B3-AC59-86E69A297706}"/>
              </a:ext>
            </a:extLst>
          </p:cNvPr>
          <p:cNvSpPr txBox="1"/>
          <p:nvPr/>
        </p:nvSpPr>
        <p:spPr>
          <a:xfrm>
            <a:off x="6095999" y="5073127"/>
            <a:ext cx="3121969" cy="1692771"/>
          </a:xfrm>
          <a:prstGeom prst="rect">
            <a:avLst/>
          </a:prstGeom>
          <a:solidFill>
            <a:srgbClr val="FFC000"/>
          </a:solidFill>
        </p:spPr>
        <p:txBody>
          <a:bodyPr wrap="square">
            <a:spAutoFit/>
          </a:bodyPr>
          <a:lstStyle/>
          <a:p>
            <a:pPr algn="just"/>
            <a:r>
              <a:rPr lang="en-US" altLang="en-US" sz="2600" dirty="0">
                <a:latin typeface="#9Slide03 SVN-PF Din Text Pro C" panose="02000506020000020004" pitchFamily="2" charset="0"/>
              </a:rPr>
              <a:t>M</a:t>
            </a:r>
            <a:r>
              <a:rPr lang="vi-VN" altLang="en-US" sz="2600" dirty="0">
                <a:latin typeface="#9Slide03 SVN-PF Din Text Pro C" panose="02000506020000020004" pitchFamily="2" charset="0"/>
              </a:rPr>
              <a:t>uốn đo khoảng cách thực tế phải đo được khoảng cách</a:t>
            </a:r>
            <a:r>
              <a:rPr lang="en-US" altLang="en-US" sz="2600" dirty="0">
                <a:latin typeface="#9Slide03 SVN-PF Din Text Pro C" panose="02000506020000020004" pitchFamily="2" charset="0"/>
              </a:rPr>
              <a:t> </a:t>
            </a:r>
            <a:r>
              <a:rPr lang="en-US" altLang="en-US" sz="2600" dirty="0" err="1">
                <a:latin typeface="#9Slide03 SVN-PF Din Text Pro C" panose="02000506020000020004" pitchFamily="2" charset="0"/>
              </a:rPr>
              <a:t>trên</a:t>
            </a:r>
            <a:r>
              <a:rPr lang="vi-VN" altLang="en-US" sz="2600" dirty="0">
                <a:latin typeface="#9Slide03 SVN-PF Din Text Pro C" panose="02000506020000020004" pitchFamily="2" charset="0"/>
              </a:rPr>
              <a:t> bản đồ</a:t>
            </a:r>
            <a:r>
              <a:rPr lang="en-US" altLang="en-US" sz="2600" dirty="0">
                <a:latin typeface="#9Slide03 SVN-PF Din Text Pro C" panose="02000506020000020004" pitchFamily="2" charset="0"/>
              </a:rPr>
              <a:t>: </a:t>
            </a:r>
            <a:r>
              <a:rPr lang="vi-VN" altLang="en-US" sz="2600" dirty="0">
                <a:latin typeface="#9Slide03 SVN-PF Din Text Pro C" panose="02000506020000020004" pitchFamily="2" charset="0"/>
              </a:rPr>
              <a:t>rồi dựa vào tỉ lệ số hoặc thước tỉ lệ để tính</a:t>
            </a:r>
            <a:r>
              <a:rPr lang="en-US" altLang="en-US" sz="2600" dirty="0">
                <a:latin typeface="#9Slide03 SVN-PF Din Text Pro C" panose="02000506020000020004" pitchFamily="2" charset="0"/>
              </a:rPr>
              <a:t>.</a:t>
            </a:r>
            <a:endParaRPr lang="en-US" sz="2600" dirty="0"/>
          </a:p>
        </p:txBody>
      </p:sp>
      <p:sp>
        <p:nvSpPr>
          <p:cNvPr id="24" name="TextBox 23">
            <a:extLst>
              <a:ext uri="{FF2B5EF4-FFF2-40B4-BE49-F238E27FC236}">
                <a16:creationId xmlns:a16="http://schemas.microsoft.com/office/drawing/2014/main" id="{5ADA17DF-EE15-4C1F-9E99-766D4EF8E77A}"/>
              </a:ext>
            </a:extLst>
          </p:cNvPr>
          <p:cNvSpPr txBox="1"/>
          <p:nvPr/>
        </p:nvSpPr>
        <p:spPr>
          <a:xfrm>
            <a:off x="9329235" y="5073127"/>
            <a:ext cx="2764289" cy="1692771"/>
          </a:xfrm>
          <a:prstGeom prst="rect">
            <a:avLst/>
          </a:prstGeom>
          <a:solidFill>
            <a:srgbClr val="FFC000"/>
          </a:solidFill>
        </p:spPr>
        <p:txBody>
          <a:bodyPr wrap="square">
            <a:spAutoFit/>
          </a:bodyPr>
          <a:lstStyle/>
          <a:p>
            <a:pPr algn="just"/>
            <a:r>
              <a:rPr lang="en-US" altLang="en-US" sz="2600" dirty="0">
                <a:latin typeface="#9Slide03 SVN-PF Din Text Pro C" panose="02000506020000020004" pitchFamily="2" charset="0"/>
              </a:rPr>
              <a:t>Đ</a:t>
            </a:r>
            <a:r>
              <a:rPr lang="vi-VN" altLang="en-US" sz="2600" dirty="0">
                <a:latin typeface="#9Slide03 SVN-PF Din Text Pro C" panose="02000506020000020004" pitchFamily="2" charset="0"/>
              </a:rPr>
              <a:t>em khoảng cách AB trên bản đồ áp vào thước tỉ lệ sẽ biết được khoảng cách AB trên thực tế.</a:t>
            </a:r>
          </a:p>
        </p:txBody>
      </p:sp>
      <p:sp>
        <p:nvSpPr>
          <p:cNvPr id="25" name="Flowchart: Terminator 24">
            <a:extLst>
              <a:ext uri="{FF2B5EF4-FFF2-40B4-BE49-F238E27FC236}">
                <a16:creationId xmlns:a16="http://schemas.microsoft.com/office/drawing/2014/main" id="{0A186892-4F45-4277-95F3-4904C55F6086}"/>
              </a:ext>
            </a:extLst>
          </p:cNvPr>
          <p:cNvSpPr/>
          <p:nvPr/>
        </p:nvSpPr>
        <p:spPr>
          <a:xfrm>
            <a:off x="6463222" y="4419551"/>
            <a:ext cx="2487674" cy="596623"/>
          </a:xfrm>
          <a:prstGeom prst="flowChartTermina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9Slide03 SVN-PF Din Text Pro C" panose="02000506020000020004" pitchFamily="2" charset="0"/>
              </a:rPr>
              <a:t>Nguyên</a:t>
            </a:r>
            <a:r>
              <a:rPr lang="en-US" sz="3600" dirty="0">
                <a:latin typeface="#9Slide03 SVN-PF Din Text Pro C" panose="02000506020000020004" pitchFamily="2" charset="0"/>
              </a:rPr>
              <a:t> </a:t>
            </a:r>
            <a:r>
              <a:rPr lang="en-US" sz="3600" dirty="0" err="1">
                <a:latin typeface="#9Slide03 SVN-PF Din Text Pro C" panose="02000506020000020004" pitchFamily="2" charset="0"/>
              </a:rPr>
              <a:t>tắc</a:t>
            </a:r>
            <a:endParaRPr lang="en-US" sz="3600" dirty="0">
              <a:latin typeface="#9Slide03 SVN-PF Din Text Pro C" panose="02000506020000020004" pitchFamily="2" charset="0"/>
            </a:endParaRPr>
          </a:p>
        </p:txBody>
      </p:sp>
      <p:sp>
        <p:nvSpPr>
          <p:cNvPr id="26" name="Flowchart: Terminator 25">
            <a:extLst>
              <a:ext uri="{FF2B5EF4-FFF2-40B4-BE49-F238E27FC236}">
                <a16:creationId xmlns:a16="http://schemas.microsoft.com/office/drawing/2014/main" id="{6036FCE0-F1E7-4EC6-8E35-28078E6E0E73}"/>
              </a:ext>
            </a:extLst>
          </p:cNvPr>
          <p:cNvSpPr/>
          <p:nvPr/>
        </p:nvSpPr>
        <p:spPr>
          <a:xfrm>
            <a:off x="9435489" y="4453713"/>
            <a:ext cx="2547275" cy="596623"/>
          </a:xfrm>
          <a:prstGeom prst="flowChartTermina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9Slide03 SVN-PF Din Text Pro C" panose="02000506020000020004" pitchFamily="2" charset="0"/>
              </a:rPr>
              <a:t>Với</a:t>
            </a:r>
            <a:r>
              <a:rPr lang="en-US" sz="3600" dirty="0">
                <a:latin typeface="#9Slide03 SVN-PF Din Text Pro C" panose="02000506020000020004" pitchFamily="2" charset="0"/>
              </a:rPr>
              <a:t> </a:t>
            </a:r>
            <a:r>
              <a:rPr lang="en-US" sz="3600" dirty="0" err="1">
                <a:latin typeface="#9Slide03 SVN-PF Din Text Pro C" panose="02000506020000020004" pitchFamily="2" charset="0"/>
              </a:rPr>
              <a:t>tỉ</a:t>
            </a:r>
            <a:r>
              <a:rPr lang="en-US" sz="3600" dirty="0">
                <a:latin typeface="#9Slide03 SVN-PF Din Text Pro C" panose="02000506020000020004" pitchFamily="2" charset="0"/>
              </a:rPr>
              <a:t> </a:t>
            </a:r>
            <a:r>
              <a:rPr lang="en-US" sz="3600" dirty="0" err="1">
                <a:latin typeface="#9Slide03 SVN-PF Din Text Pro C" panose="02000506020000020004" pitchFamily="2" charset="0"/>
              </a:rPr>
              <a:t>lệ</a:t>
            </a:r>
            <a:r>
              <a:rPr lang="en-US" sz="3600" dirty="0">
                <a:latin typeface="#9Slide03 SVN-PF Din Text Pro C" panose="02000506020000020004" pitchFamily="2" charset="0"/>
              </a:rPr>
              <a:t> </a:t>
            </a:r>
            <a:r>
              <a:rPr lang="en-US" sz="3600" dirty="0" err="1">
                <a:latin typeface="#9Slide03 SVN-PF Din Text Pro C" panose="02000506020000020004" pitchFamily="2" charset="0"/>
              </a:rPr>
              <a:t>thước</a:t>
            </a:r>
            <a:endParaRPr lang="en-US" sz="3600" dirty="0">
              <a:latin typeface="#9Slide03 SVN-PF Din Text Pro C" panose="02000506020000020004" pitchFamily="2" charset="0"/>
            </a:endParaRPr>
          </a:p>
        </p:txBody>
      </p:sp>
      <p:cxnSp>
        <p:nvCxnSpPr>
          <p:cNvPr id="28" name="Straight Arrow Connector 27">
            <a:extLst>
              <a:ext uri="{FF2B5EF4-FFF2-40B4-BE49-F238E27FC236}">
                <a16:creationId xmlns:a16="http://schemas.microsoft.com/office/drawing/2014/main" id="{4C703F73-1379-4003-B4EC-61EB26727FCB}"/>
              </a:ext>
            </a:extLst>
          </p:cNvPr>
          <p:cNvCxnSpPr>
            <a:cxnSpLocks/>
            <a:stCxn id="17" idx="2"/>
            <a:endCxn id="25" idx="0"/>
          </p:cNvCxnSpPr>
          <p:nvPr/>
        </p:nvCxnSpPr>
        <p:spPr>
          <a:xfrm flipH="1">
            <a:off x="7707059" y="4004128"/>
            <a:ext cx="1428351" cy="415423"/>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0104135-53EA-49ED-8F98-3DA22661E48E}"/>
              </a:ext>
            </a:extLst>
          </p:cNvPr>
          <p:cNvCxnSpPr>
            <a:cxnSpLocks/>
            <a:stCxn id="17" idx="2"/>
          </p:cNvCxnSpPr>
          <p:nvPr/>
        </p:nvCxnSpPr>
        <p:spPr>
          <a:xfrm>
            <a:off x="9135410" y="4004128"/>
            <a:ext cx="1567899" cy="457051"/>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10DEA16-48A7-466A-84C8-1A47565150CE}"/>
              </a:ext>
            </a:extLst>
          </p:cNvPr>
          <p:cNvCxnSpPr>
            <a:cxnSpLocks/>
            <a:endCxn id="21" idx="0"/>
          </p:cNvCxnSpPr>
          <p:nvPr/>
        </p:nvCxnSpPr>
        <p:spPr>
          <a:xfrm flipH="1">
            <a:off x="2730343" y="1302271"/>
            <a:ext cx="3365658" cy="527624"/>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FE41216-7CC5-437F-87A4-FB1BBC330BED}"/>
              </a:ext>
            </a:extLst>
          </p:cNvPr>
          <p:cNvCxnSpPr>
            <a:cxnSpLocks/>
            <a:endCxn id="22" idx="0"/>
          </p:cNvCxnSpPr>
          <p:nvPr/>
        </p:nvCxnSpPr>
        <p:spPr>
          <a:xfrm>
            <a:off x="6095999" y="1302271"/>
            <a:ext cx="2843608" cy="527624"/>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32" name="Picture 31" descr="A picture containing diagram&#10;&#10;Description automatically generated">
            <a:extLst>
              <a:ext uri="{FF2B5EF4-FFF2-40B4-BE49-F238E27FC236}">
                <a16:creationId xmlns:a16="http://schemas.microsoft.com/office/drawing/2014/main" id="{DE8DA0EA-6A7D-4218-B177-08977B814B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6562" y="5555729"/>
            <a:ext cx="2230037" cy="298023"/>
          </a:xfrm>
          <a:prstGeom prst="rect">
            <a:avLst/>
          </a:prstGeom>
        </p:spPr>
      </p:pic>
    </p:spTree>
    <p:extLst>
      <p:ext uri="{BB962C8B-B14F-4D97-AF65-F5344CB8AC3E}">
        <p14:creationId xmlns:p14="http://schemas.microsoft.com/office/powerpoint/2010/main" val="679689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barn(inVertical)">
                                      <p:cBhvr>
                                        <p:cTn id="13" dur="500"/>
                                        <p:tgtEl>
                                          <p:spTgt spid="205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par>
                                <p:cTn id="20" presetID="16" presetClass="entr" presetSubtype="21"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par>
                                <p:cTn id="28" presetID="16" presetClass="entr" presetSubtype="21"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par>
                                <p:cTn id="43" presetID="16" presetClass="entr" presetSubtype="21"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barn(inVertical)">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arn(inVertical)">
                                      <p:cBhvr>
                                        <p:cTn id="50" dur="500"/>
                                        <p:tgtEl>
                                          <p:spTgt spid="28"/>
                                        </p:tgtEl>
                                      </p:cBhvr>
                                    </p:animEffect>
                                  </p:childTnLst>
                                </p:cTn>
                              </p:par>
                              <p:par>
                                <p:cTn id="51" presetID="16" presetClass="entr" presetSubtype="21"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barn(inVertical)">
                                      <p:cBhvr>
                                        <p:cTn id="53" dur="500"/>
                                        <p:tgtEl>
                                          <p:spTgt spid="29"/>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barn(inVertical)">
                                      <p:cBhvr>
                                        <p:cTn id="56" dur="500"/>
                                        <p:tgtEl>
                                          <p:spTgt spid="25"/>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barn(inVertical)">
                                      <p:cBhvr>
                                        <p:cTn id="59" dur="500"/>
                                        <p:tgtEl>
                                          <p:spTgt spid="23"/>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barn(inVertical)">
                                      <p:cBhvr>
                                        <p:cTn id="62" dur="500"/>
                                        <p:tgtEl>
                                          <p:spTgt spid="26"/>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barn(inVertical)">
                                      <p:cBhvr>
                                        <p:cTn id="6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7" grpId="0" animBg="1"/>
      <p:bldP spid="21" grpId="0" animBg="1"/>
      <p:bldP spid="22" grpId="0" animBg="1"/>
      <p:bldP spid="11" grpId="0" animBg="1"/>
      <p:bldP spid="13" grpId="0" animBg="1"/>
      <p:bldP spid="14" grpId="0" animBg="1"/>
      <p:bldP spid="18" grpId="0" animBg="1"/>
      <p:bldP spid="23" grpId="0" animBg="1"/>
      <p:bldP spid="24" grpId="0" animBg="1"/>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4694AC81-A13B-4AC2-9F98-1C1424E94975}"/>
              </a:ext>
            </a:extLst>
          </p:cNvPr>
          <p:cNvSpPr txBox="1"/>
          <p:nvPr/>
        </p:nvSpPr>
        <p:spPr>
          <a:xfrm>
            <a:off x="278921" y="2205262"/>
            <a:ext cx="4349350" cy="3970318"/>
          </a:xfrm>
          <a:prstGeom prst="rect">
            <a:avLst/>
          </a:prstGeom>
          <a:solidFill>
            <a:srgbClr val="92D050"/>
          </a:solidFill>
          <a:ln>
            <a:solidFill>
              <a:schemeClr val="tx1"/>
            </a:solidFill>
            <a:prstDash val="sysDot"/>
          </a:ln>
        </p:spPr>
        <p:txBody>
          <a:bodyPr wrap="square">
            <a:spAutoFit/>
          </a:bodyPr>
          <a:lstStyle/>
          <a:p>
            <a:pPr algn="just"/>
            <a:r>
              <a:rPr lang="en-US" altLang="en-US" sz="3600" dirty="0">
                <a:latin typeface="#9Slide03 SVN-PF Din Text Pro C" panose="02000506020000020004" pitchFamily="2" charset="0"/>
              </a:rPr>
              <a:t>1/ </a:t>
            </a:r>
            <a:r>
              <a:rPr lang="en-US" altLang="en-US" sz="3600" dirty="0" err="1">
                <a:latin typeface="#9Slide03 SVN-PF Din Text Pro C" panose="02000506020000020004" pitchFamily="2" charset="0"/>
              </a:rPr>
              <a:t>Trên</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bản</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đồ</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hành</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chính</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có</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tỉ</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lệ</a:t>
            </a:r>
            <a:r>
              <a:rPr lang="en-US" altLang="en-US" sz="3600" dirty="0">
                <a:latin typeface="#9Slide03 SVN-PF Din Text Pro C" panose="02000506020000020004" pitchFamily="2" charset="0"/>
              </a:rPr>
              <a:t> 1:6.000.000, </a:t>
            </a:r>
            <a:r>
              <a:rPr lang="en-US" altLang="en-US" sz="3600" dirty="0" err="1">
                <a:latin typeface="#9Slide03 SVN-PF Din Text Pro C" panose="02000506020000020004" pitchFamily="2" charset="0"/>
              </a:rPr>
              <a:t>khoảng</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cách</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giữa</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Thủ</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đô</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Hà</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Nội</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tới</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thành</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phố</a:t>
            </a:r>
            <a:r>
              <a:rPr lang="en-US" altLang="en-US" sz="3600" dirty="0">
                <a:latin typeface="#9Slide03 SVN-PF Din Text Pro C" panose="02000506020000020004" pitchFamily="2" charset="0"/>
              </a:rPr>
              <a:t> Vinh (</a:t>
            </a:r>
            <a:r>
              <a:rPr lang="en-US" altLang="en-US" sz="3600" dirty="0" err="1">
                <a:latin typeface="#9Slide03 SVN-PF Din Text Pro C" panose="02000506020000020004" pitchFamily="2" charset="0"/>
              </a:rPr>
              <a:t>tỉnh</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Nghệ</a:t>
            </a:r>
            <a:r>
              <a:rPr lang="en-US" altLang="en-US" sz="3600" dirty="0">
                <a:latin typeface="#9Slide03 SVN-PF Din Text Pro C" panose="02000506020000020004" pitchFamily="2" charset="0"/>
              </a:rPr>
              <a:t> An) </a:t>
            </a:r>
            <a:r>
              <a:rPr lang="en-US" altLang="en-US" sz="3600" dirty="0" err="1">
                <a:latin typeface="#9Slide03 SVN-PF Din Text Pro C" panose="02000506020000020004" pitchFamily="2" charset="0"/>
              </a:rPr>
              <a:t>là</a:t>
            </a:r>
            <a:r>
              <a:rPr lang="en-US" altLang="en-US" sz="3600" dirty="0">
                <a:latin typeface="#9Slide03 SVN-PF Din Text Pro C" panose="02000506020000020004" pitchFamily="2" charset="0"/>
              </a:rPr>
              <a:t> 5 cm, </a:t>
            </a:r>
            <a:r>
              <a:rPr lang="en-US" altLang="en-US" sz="3600" dirty="0" err="1">
                <a:latin typeface="#9Slide03 SVN-PF Din Text Pro C" panose="02000506020000020004" pitchFamily="2" charset="0"/>
              </a:rPr>
              <a:t>vậy</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trên</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thực</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tế</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thành</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phố</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đó</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cách</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Thủ</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đô</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Hà</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Nội</a:t>
            </a:r>
            <a:r>
              <a:rPr lang="en-US" altLang="en-US" sz="3600" dirty="0">
                <a:latin typeface="#9Slide03 SVN-PF Din Text Pro C" panose="02000506020000020004" pitchFamily="2" charset="0"/>
              </a:rPr>
              <a:t> bao </a:t>
            </a:r>
            <a:r>
              <a:rPr lang="en-US" altLang="en-US" sz="3600" dirty="0" err="1">
                <a:latin typeface="#9Slide03 SVN-PF Din Text Pro C" panose="02000506020000020004" pitchFamily="2" charset="0"/>
              </a:rPr>
              <a:t>nhiêu</a:t>
            </a:r>
            <a:r>
              <a:rPr lang="en-US" altLang="en-US" sz="3600" dirty="0">
                <a:latin typeface="#9Slide03 SVN-PF Din Text Pro C" panose="02000506020000020004" pitchFamily="2" charset="0"/>
              </a:rPr>
              <a:t> ki-</a:t>
            </a:r>
            <a:r>
              <a:rPr lang="en-US" altLang="en-US" sz="3600" dirty="0" err="1">
                <a:latin typeface="#9Slide03 SVN-PF Din Text Pro C" panose="02000506020000020004" pitchFamily="2" charset="0"/>
              </a:rPr>
              <a:t>lô</a:t>
            </a:r>
            <a:r>
              <a:rPr lang="en-US" altLang="en-US" sz="3600" dirty="0">
                <a:latin typeface="#9Slide03 SVN-PF Din Text Pro C" panose="02000506020000020004" pitchFamily="2" charset="0"/>
              </a:rPr>
              <a:t>-</a:t>
            </a:r>
            <a:r>
              <a:rPr lang="en-US" altLang="en-US" sz="3600" dirty="0" err="1">
                <a:latin typeface="#9Slide03 SVN-PF Din Text Pro C" panose="02000506020000020004" pitchFamily="2" charset="0"/>
              </a:rPr>
              <a:t>mét</a:t>
            </a:r>
            <a:r>
              <a:rPr lang="en-US" altLang="en-US" sz="3600" dirty="0">
                <a:latin typeface="#9Slide03 SVN-PF Din Text Pro C" panose="02000506020000020004" pitchFamily="2" charset="0"/>
              </a:rPr>
              <a:t>?</a:t>
            </a:r>
          </a:p>
        </p:txBody>
      </p:sp>
      <p:sp>
        <p:nvSpPr>
          <p:cNvPr id="25" name="Flowchart: Terminator 24">
            <a:extLst>
              <a:ext uri="{FF2B5EF4-FFF2-40B4-BE49-F238E27FC236}">
                <a16:creationId xmlns:a16="http://schemas.microsoft.com/office/drawing/2014/main" id="{140B8A36-A0ED-4B23-A6A1-17A4730CCBF6}"/>
              </a:ext>
            </a:extLst>
          </p:cNvPr>
          <p:cNvSpPr/>
          <p:nvPr/>
        </p:nvSpPr>
        <p:spPr>
          <a:xfrm>
            <a:off x="934345" y="1476808"/>
            <a:ext cx="3038502" cy="755367"/>
          </a:xfrm>
          <a:prstGeom prst="flowChartTermina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9Slide03 SVN-PF Din Text Pro C" panose="02000506020000020004" pitchFamily="2" charset="0"/>
              </a:rPr>
              <a:t>Bài</a:t>
            </a:r>
            <a:r>
              <a:rPr lang="en-US" sz="4000" b="1" dirty="0">
                <a:latin typeface="#9Slide03 SVN-PF Din Text Pro C" panose="02000506020000020004" pitchFamily="2" charset="0"/>
              </a:rPr>
              <a:t> </a:t>
            </a:r>
            <a:r>
              <a:rPr lang="en-US" sz="4000" b="1" dirty="0" err="1">
                <a:latin typeface="#9Slide03 SVN-PF Din Text Pro C" panose="02000506020000020004" pitchFamily="2" charset="0"/>
              </a:rPr>
              <a:t>tập</a:t>
            </a:r>
            <a:r>
              <a:rPr lang="en-US" sz="4000" b="1" dirty="0">
                <a:latin typeface="#9Slide03 SVN-PF Din Text Pro C" panose="02000506020000020004" pitchFamily="2" charset="0"/>
              </a:rPr>
              <a:t> 1</a:t>
            </a:r>
          </a:p>
        </p:txBody>
      </p:sp>
      <p:grpSp>
        <p:nvGrpSpPr>
          <p:cNvPr id="6" name="Group 5">
            <a:extLst>
              <a:ext uri="{FF2B5EF4-FFF2-40B4-BE49-F238E27FC236}">
                <a16:creationId xmlns:a16="http://schemas.microsoft.com/office/drawing/2014/main" id="{F563E0D0-5ADE-4749-AE74-261105D969DE}"/>
              </a:ext>
            </a:extLst>
          </p:cNvPr>
          <p:cNvGrpSpPr/>
          <p:nvPr/>
        </p:nvGrpSpPr>
        <p:grpSpPr>
          <a:xfrm>
            <a:off x="514226" y="20357"/>
            <a:ext cx="11157357" cy="923330"/>
            <a:chOff x="1571315" y="78783"/>
            <a:chExt cx="11157357" cy="923330"/>
          </a:xfrm>
        </p:grpSpPr>
        <p:sp>
          <p:nvSpPr>
            <p:cNvPr id="4" name="Rectangle: Rounded Corners 3">
              <a:extLst>
                <a:ext uri="{FF2B5EF4-FFF2-40B4-BE49-F238E27FC236}">
                  <a16:creationId xmlns:a16="http://schemas.microsoft.com/office/drawing/2014/main" id="{0B0EE669-C530-4CD7-A368-006F7C356D6E}"/>
                </a:ext>
              </a:extLst>
            </p:cNvPr>
            <p:cNvSpPr/>
            <p:nvPr/>
          </p:nvSpPr>
          <p:spPr>
            <a:xfrm>
              <a:off x="2140830" y="102412"/>
              <a:ext cx="10412345" cy="830997"/>
            </a:xfrm>
            <a:prstGeom prst="roundRect">
              <a:avLst/>
            </a:prstGeom>
            <a:solidFill>
              <a:srgbClr val="B3E5F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 descr="Hình ảnh Thước đo Dòng Biểu Tượng đầy, Biểu Tượng Dòng, Biểu Tượng Thước,  Cái Thước Vector và PNG với nền trong suốt để tải xuống miễn phí">
              <a:extLst>
                <a:ext uri="{FF2B5EF4-FFF2-40B4-BE49-F238E27FC236}">
                  <a16:creationId xmlns:a16="http://schemas.microsoft.com/office/drawing/2014/main" id="{4692AF93-8230-4006-AB2E-AD790B82408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71315" y="78783"/>
              <a:ext cx="923330" cy="9233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AD92F93C-2FFD-4843-8205-0C14D847704E}"/>
                </a:ext>
              </a:extLst>
            </p:cNvPr>
            <p:cNvSpPr txBox="1"/>
            <p:nvPr/>
          </p:nvSpPr>
          <p:spPr>
            <a:xfrm>
              <a:off x="2539673" y="136764"/>
              <a:ext cx="10188999" cy="830997"/>
            </a:xfrm>
            <a:prstGeom prst="rect">
              <a:avLst/>
            </a:prstGeom>
            <a:noFill/>
          </p:spPr>
          <p:txBody>
            <a:bodyPr wrap="square">
              <a:spAutoFit/>
            </a:bodyPr>
            <a:lstStyle/>
            <a:p>
              <a:r>
                <a:rPr lang="en-US" sz="48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9Slide03 SVN-PF Din Text Pro C" panose="02000506020000020004" pitchFamily="2" charset="0"/>
                </a:rPr>
                <a:t>2. TÍNH KHOẢNG CÁCH THỰC TẾ DỰA VÀO TỈ LỆ BẢN ĐỒ</a:t>
              </a:r>
              <a:endParaRPr lang="en-US" sz="4800" dirty="0"/>
            </a:p>
          </p:txBody>
        </p:sp>
      </p:grpSp>
      <p:grpSp>
        <p:nvGrpSpPr>
          <p:cNvPr id="7" name="Group 6">
            <a:extLst>
              <a:ext uri="{FF2B5EF4-FFF2-40B4-BE49-F238E27FC236}">
                <a16:creationId xmlns:a16="http://schemas.microsoft.com/office/drawing/2014/main" id="{81623BE0-970A-49E9-BE0D-104C88FBC346}"/>
              </a:ext>
            </a:extLst>
          </p:cNvPr>
          <p:cNvGrpSpPr/>
          <p:nvPr/>
        </p:nvGrpSpPr>
        <p:grpSpPr>
          <a:xfrm>
            <a:off x="4996905" y="1105796"/>
            <a:ext cx="2763663" cy="3268005"/>
            <a:chOff x="4949355" y="1845131"/>
            <a:chExt cx="3629750" cy="4576458"/>
          </a:xfrm>
        </p:grpSpPr>
        <p:pic>
          <p:nvPicPr>
            <p:cNvPr id="16" name="Picture 6" descr="Hình ảnh Khoảng Cách Các Vector Biểu Tượng, Nền, Thiết Kế., Khoảng Cách  Vector và PNG với nền trong suốt để tải xuống miễn phí">
              <a:extLst>
                <a:ext uri="{FF2B5EF4-FFF2-40B4-BE49-F238E27FC236}">
                  <a16:creationId xmlns:a16="http://schemas.microsoft.com/office/drawing/2014/main" id="{F581FAAC-57AE-4BFB-9A05-5ED17F99003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67188" y1="74063" x2="67188" y2="74063"/>
                          <a14:foregroundMark x1="57344" y1="80000" x2="57344" y2="80000"/>
                          <a14:foregroundMark x1="57344" y1="82344" x2="57344" y2="82344"/>
                        </a14:backgroundRemoval>
                      </a14:imgEffect>
                    </a14:imgLayer>
                  </a14:imgProps>
                </a:ext>
                <a:ext uri="{28A0092B-C50C-407E-A947-70E740481C1C}">
                  <a14:useLocalDpi xmlns:a14="http://schemas.microsoft.com/office/drawing/2010/main" val="0"/>
                </a:ext>
              </a:extLst>
            </a:blip>
            <a:srcRect l="10844" t="10365" r="10145" b="10481"/>
            <a:stretch/>
          </p:blipFill>
          <p:spPr bwMode="auto">
            <a:xfrm>
              <a:off x="4995203" y="1845131"/>
              <a:ext cx="3583902" cy="397031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6DAECF66-F29F-48BD-B5B9-2CE89A7840BB}"/>
                </a:ext>
              </a:extLst>
            </p:cNvPr>
            <p:cNvSpPr txBox="1"/>
            <p:nvPr/>
          </p:nvSpPr>
          <p:spPr>
            <a:xfrm>
              <a:off x="5142511" y="2267845"/>
              <a:ext cx="1542677" cy="732708"/>
            </a:xfrm>
            <a:prstGeom prst="rect">
              <a:avLst/>
            </a:prstGeom>
            <a:noFill/>
          </p:spPr>
          <p:txBody>
            <a:bodyPr wrap="square">
              <a:spAutoFit/>
            </a:bodyPr>
            <a:lstStyle/>
            <a:p>
              <a:r>
                <a:rPr lang="en-US" altLang="en-US" sz="2800" b="1" dirty="0" err="1">
                  <a:latin typeface="#9Slide03 SVN-PF Din Text Pro C" panose="02000506020000020004" pitchFamily="2" charset="0"/>
                </a:rPr>
                <a:t>Hà</a:t>
              </a:r>
              <a:r>
                <a:rPr lang="en-US" altLang="en-US" sz="2800" b="1" dirty="0">
                  <a:latin typeface="#9Slide03 SVN-PF Din Text Pro C" panose="02000506020000020004" pitchFamily="2" charset="0"/>
                </a:rPr>
                <a:t> </a:t>
              </a:r>
              <a:r>
                <a:rPr lang="en-US" altLang="en-US" sz="2800" b="1" dirty="0" err="1">
                  <a:latin typeface="#9Slide03 SVN-PF Din Text Pro C" panose="02000506020000020004" pitchFamily="2" charset="0"/>
                </a:rPr>
                <a:t>Nội</a:t>
              </a:r>
              <a:r>
                <a:rPr lang="en-US" altLang="en-US" sz="2800" b="1" dirty="0">
                  <a:latin typeface="#9Slide03 SVN-PF Din Text Pro C" panose="02000506020000020004" pitchFamily="2" charset="0"/>
                </a:rPr>
                <a:t> </a:t>
              </a:r>
              <a:endParaRPr lang="en-US" sz="2800" b="1" dirty="0"/>
            </a:p>
          </p:txBody>
        </p:sp>
        <p:sp>
          <p:nvSpPr>
            <p:cNvPr id="21" name="TextBox 20">
              <a:extLst>
                <a:ext uri="{FF2B5EF4-FFF2-40B4-BE49-F238E27FC236}">
                  <a16:creationId xmlns:a16="http://schemas.microsoft.com/office/drawing/2014/main" id="{4A7776BC-63D6-4A41-A9FC-9BC6A63BF495}"/>
                </a:ext>
              </a:extLst>
            </p:cNvPr>
            <p:cNvSpPr txBox="1"/>
            <p:nvPr/>
          </p:nvSpPr>
          <p:spPr>
            <a:xfrm>
              <a:off x="7367320" y="3911508"/>
              <a:ext cx="1100797" cy="732708"/>
            </a:xfrm>
            <a:prstGeom prst="rect">
              <a:avLst/>
            </a:prstGeom>
            <a:noFill/>
          </p:spPr>
          <p:txBody>
            <a:bodyPr wrap="square">
              <a:spAutoFit/>
            </a:bodyPr>
            <a:lstStyle/>
            <a:p>
              <a:r>
                <a:rPr lang="en-US" altLang="en-US" sz="2800" b="1" dirty="0">
                  <a:latin typeface="#9Slide03 SVN-PF Din Text Pro C" panose="02000506020000020004" pitchFamily="2" charset="0"/>
                </a:rPr>
                <a:t>Vinh</a:t>
              </a:r>
              <a:endParaRPr lang="en-US" sz="2800" b="1" dirty="0"/>
            </a:p>
          </p:txBody>
        </p:sp>
        <p:pic>
          <p:nvPicPr>
            <p:cNvPr id="2050" name="Picture 2" descr="Hình ảnh Thước đo Các Vector Biểu Tượng, Chuyển đổi Biểu Tượng, Biểu Tượng  Thể Dục, Nhà Sản Xuất Biểu Tượng Vector và PNG với nền trong suốt để tải  xuống miễn">
              <a:extLst>
                <a:ext uri="{FF2B5EF4-FFF2-40B4-BE49-F238E27FC236}">
                  <a16:creationId xmlns:a16="http://schemas.microsoft.com/office/drawing/2014/main" id="{297C5D35-7F4C-4533-A8B9-4B045C4862B0}"/>
                </a:ext>
              </a:extLst>
            </p:cNvPr>
            <p:cNvPicPr>
              <a:picLocks noChangeAspect="1" noChangeArrowheads="1"/>
            </p:cNvPicPr>
            <p:nvPr/>
          </p:nvPicPr>
          <p:blipFill rotWithShape="1">
            <a:blip r:embed="rId6" cstate="hq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10960" t="11164" r="11571" b="4428"/>
            <a:stretch/>
          </p:blipFill>
          <p:spPr bwMode="auto">
            <a:xfrm rot="5977257">
              <a:off x="5050734" y="3956744"/>
              <a:ext cx="2090531" cy="229329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DCCFD6AB-6C84-4E97-918B-9760E6713848}"/>
                </a:ext>
              </a:extLst>
            </p:cNvPr>
            <p:cNvSpPr txBox="1"/>
            <p:nvPr/>
          </p:nvSpPr>
          <p:spPr>
            <a:xfrm rot="3425437">
              <a:off x="5009632" y="5402954"/>
              <a:ext cx="1350080" cy="687189"/>
            </a:xfrm>
            <a:prstGeom prst="rect">
              <a:avLst/>
            </a:prstGeom>
            <a:noFill/>
          </p:spPr>
          <p:txBody>
            <a:bodyPr wrap="square">
              <a:spAutoFit/>
            </a:bodyPr>
            <a:lstStyle/>
            <a:p>
              <a:r>
                <a:rPr lang="en-US" altLang="en-US" sz="2800" b="1" dirty="0">
                  <a:latin typeface="#9Slide03 SVN-PF Din Text Pro C" panose="02000506020000020004" pitchFamily="2" charset="0"/>
                </a:rPr>
                <a:t>5 cm</a:t>
              </a:r>
              <a:endParaRPr lang="en-US" sz="2800" b="1" dirty="0"/>
            </a:p>
          </p:txBody>
        </p:sp>
      </p:grpSp>
      <p:sp>
        <p:nvSpPr>
          <p:cNvPr id="24" name="TextBox 23">
            <a:extLst>
              <a:ext uri="{FF2B5EF4-FFF2-40B4-BE49-F238E27FC236}">
                <a16:creationId xmlns:a16="http://schemas.microsoft.com/office/drawing/2014/main" id="{103BEB96-4DA6-45D2-90F5-5617DD99E5D5}"/>
              </a:ext>
            </a:extLst>
          </p:cNvPr>
          <p:cNvSpPr txBox="1"/>
          <p:nvPr/>
        </p:nvSpPr>
        <p:spPr>
          <a:xfrm>
            <a:off x="6150831" y="933730"/>
            <a:ext cx="1409270" cy="646331"/>
          </a:xfrm>
          <a:prstGeom prst="rect">
            <a:avLst/>
          </a:prstGeom>
          <a:noFill/>
        </p:spPr>
        <p:txBody>
          <a:bodyPr wrap="square">
            <a:spAutoFit/>
          </a:bodyPr>
          <a:lstStyle/>
          <a:p>
            <a:r>
              <a:rPr lang="en-US" altLang="en-US" sz="3600" b="1" dirty="0" err="1">
                <a:solidFill>
                  <a:schemeClr val="accent6">
                    <a:lumMod val="50000"/>
                  </a:schemeClr>
                </a:solidFill>
                <a:latin typeface="#9Slide03 SVN-PF Din Text Pro C" panose="02000506020000020004" pitchFamily="2" charset="0"/>
              </a:rPr>
              <a:t>Bản</a:t>
            </a:r>
            <a:r>
              <a:rPr lang="en-US" altLang="en-US" sz="3600" b="1" dirty="0">
                <a:solidFill>
                  <a:schemeClr val="accent6">
                    <a:lumMod val="50000"/>
                  </a:schemeClr>
                </a:solidFill>
                <a:latin typeface="#9Slide03 SVN-PF Din Text Pro C" panose="02000506020000020004" pitchFamily="2" charset="0"/>
              </a:rPr>
              <a:t> </a:t>
            </a:r>
            <a:r>
              <a:rPr lang="en-US" altLang="en-US" sz="3600" b="1" dirty="0" err="1">
                <a:solidFill>
                  <a:schemeClr val="accent6">
                    <a:lumMod val="50000"/>
                  </a:schemeClr>
                </a:solidFill>
                <a:latin typeface="#9Slide03 SVN-PF Din Text Pro C" panose="02000506020000020004" pitchFamily="2" charset="0"/>
              </a:rPr>
              <a:t>đồ</a:t>
            </a:r>
            <a:endParaRPr lang="en-US" sz="3600" b="1" dirty="0">
              <a:solidFill>
                <a:schemeClr val="accent6">
                  <a:lumMod val="50000"/>
                </a:schemeClr>
              </a:solidFill>
            </a:endParaRPr>
          </a:p>
        </p:txBody>
      </p:sp>
      <p:sp>
        <p:nvSpPr>
          <p:cNvPr id="31" name="TextBox 30">
            <a:extLst>
              <a:ext uri="{FF2B5EF4-FFF2-40B4-BE49-F238E27FC236}">
                <a16:creationId xmlns:a16="http://schemas.microsoft.com/office/drawing/2014/main" id="{1EE54EEC-96CC-4EDC-A6B8-78A8ABE65BFB}"/>
              </a:ext>
            </a:extLst>
          </p:cNvPr>
          <p:cNvSpPr txBox="1"/>
          <p:nvPr/>
        </p:nvSpPr>
        <p:spPr>
          <a:xfrm>
            <a:off x="10036069" y="930875"/>
            <a:ext cx="1409270" cy="646331"/>
          </a:xfrm>
          <a:prstGeom prst="rect">
            <a:avLst/>
          </a:prstGeom>
          <a:noFill/>
        </p:spPr>
        <p:txBody>
          <a:bodyPr wrap="square">
            <a:spAutoFit/>
          </a:bodyPr>
          <a:lstStyle/>
          <a:p>
            <a:r>
              <a:rPr lang="en-US" altLang="en-US" sz="3600" b="1" dirty="0" err="1">
                <a:solidFill>
                  <a:schemeClr val="accent6">
                    <a:lumMod val="50000"/>
                  </a:schemeClr>
                </a:solidFill>
                <a:latin typeface="#9Slide03 SVN-PF Din Text Pro C" panose="02000506020000020004" pitchFamily="2" charset="0"/>
              </a:rPr>
              <a:t>Thực</a:t>
            </a:r>
            <a:r>
              <a:rPr lang="en-US" altLang="en-US" sz="3600" b="1" dirty="0">
                <a:solidFill>
                  <a:schemeClr val="accent6">
                    <a:lumMod val="50000"/>
                  </a:schemeClr>
                </a:solidFill>
                <a:latin typeface="#9Slide03 SVN-PF Din Text Pro C" panose="02000506020000020004" pitchFamily="2" charset="0"/>
              </a:rPr>
              <a:t> </a:t>
            </a:r>
            <a:r>
              <a:rPr lang="en-US" altLang="en-US" sz="3600" b="1" dirty="0" err="1">
                <a:solidFill>
                  <a:schemeClr val="accent6">
                    <a:lumMod val="50000"/>
                  </a:schemeClr>
                </a:solidFill>
                <a:latin typeface="#9Slide03 SVN-PF Din Text Pro C" panose="02000506020000020004" pitchFamily="2" charset="0"/>
              </a:rPr>
              <a:t>tế</a:t>
            </a:r>
            <a:endParaRPr lang="en-US" sz="3600" b="1" dirty="0">
              <a:solidFill>
                <a:schemeClr val="accent6">
                  <a:lumMod val="50000"/>
                </a:schemeClr>
              </a:solidFill>
            </a:endParaRPr>
          </a:p>
        </p:txBody>
      </p:sp>
      <p:pic>
        <p:nvPicPr>
          <p:cNvPr id="2052" name="Picture 4" descr="Transparent Highway Clipart Transparent Road Clipart - Novocom.top">
            <a:extLst>
              <a:ext uri="{FF2B5EF4-FFF2-40B4-BE49-F238E27FC236}">
                <a16:creationId xmlns:a16="http://schemas.microsoft.com/office/drawing/2014/main" id="{C20ED558-832C-4A0A-A2A1-B4EF23AEA5BF}"/>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9961" b="98047" l="3516" r="97461">
                        <a14:foregroundMark x1="12109" y1="29102" x2="12109" y2="29102"/>
                        <a14:foregroundMark x1="3516" y1="70508" x2="3516" y2="70508"/>
                        <a14:foregroundMark x1="12109" y1="85547" x2="13477" y2="85547"/>
                        <a14:foregroundMark x1="41211" y1="88086" x2="43750" y2="88086"/>
                        <a14:foregroundMark x1="75000" y1="88086" x2="75000" y2="88086"/>
                        <a14:foregroundMark x1="95703" y1="59570" x2="97461" y2="54102"/>
                        <a14:foregroundMark x1="95703" y1="31641" x2="95703" y2="31641"/>
                        <a14:foregroundMark x1="56836" y1="48047" x2="56836" y2="48047"/>
                        <a14:foregroundMark x1="80273" y1="72852" x2="81836" y2="74219"/>
                        <a14:foregroundMark x1="95703" y1="92969" x2="95703" y2="92969"/>
                        <a14:foregroundMark x1="32031" y1="92773" x2="43359" y2="50977"/>
                        <a14:foregroundMark x1="58203" y1="40039" x2="74414" y2="88477"/>
                        <a14:foregroundMark x1="71875" y1="50391" x2="92383" y2="90820"/>
                        <a14:foregroundMark x1="92383" y1="90820" x2="92383" y2="90820"/>
                        <a14:foregroundMark x1="93945" y1="92383" x2="21094" y2="90234"/>
                        <a14:foregroundMark x1="50195" y1="37695" x2="58008" y2="90820"/>
                        <a14:foregroundMark x1="58008" y1="90820" x2="57617" y2="88672"/>
                        <a14:foregroundMark x1="43750" y1="39648" x2="36328" y2="90430"/>
                        <a14:foregroundMark x1="36328" y1="90430" x2="37695" y2="84961"/>
                        <a14:foregroundMark x1="39453" y1="43164" x2="16406" y2="90625"/>
                        <a14:foregroundMark x1="16406" y1="90625" x2="15625" y2="91406"/>
                        <a14:foregroundMark x1="38672" y1="40820" x2="5273" y2="86719"/>
                        <a14:foregroundMark x1="5273" y1="94141" x2="20898" y2="98242"/>
                        <a14:foregroundMark x1="20898" y1="98242" x2="34180" y2="98047"/>
                        <a14:foregroundMark x1="34180" y1="98047" x2="36133" y2="97461"/>
                        <a14:foregroundMark x1="5469" y1="79492" x2="5469" y2="79492"/>
                        <a14:foregroundMark x1="9570" y1="75391" x2="21094" y2="63086"/>
                        <a14:foregroundMark x1="21094" y1="63086" x2="27734" y2="46875"/>
                        <a14:backgroundMark x1="35156" y1="18359" x2="64258" y2="22070"/>
                      </a14:backgroundRemoval>
                    </a14:imgEffect>
                  </a14:imgLayer>
                </a14:imgProps>
              </a:ext>
              <a:ext uri="{28A0092B-C50C-407E-A947-70E740481C1C}">
                <a14:useLocalDpi xmlns:a14="http://schemas.microsoft.com/office/drawing/2010/main" val="0"/>
              </a:ext>
            </a:extLst>
          </a:blip>
          <a:srcRect t="18588"/>
          <a:stretch/>
        </p:blipFill>
        <p:spPr bwMode="auto">
          <a:xfrm>
            <a:off x="9518203" y="2205262"/>
            <a:ext cx="2243686" cy="1826638"/>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Connector 31">
            <a:extLst>
              <a:ext uri="{FF2B5EF4-FFF2-40B4-BE49-F238E27FC236}">
                <a16:creationId xmlns:a16="http://schemas.microsoft.com/office/drawing/2014/main" id="{C8D5940C-E7E7-4A93-B6FC-DE5B752BB51D}"/>
              </a:ext>
            </a:extLst>
          </p:cNvPr>
          <p:cNvCxnSpPr>
            <a:cxnSpLocks/>
          </p:cNvCxnSpPr>
          <p:nvPr/>
        </p:nvCxnSpPr>
        <p:spPr>
          <a:xfrm flipH="1">
            <a:off x="4832991" y="874983"/>
            <a:ext cx="2789" cy="5983017"/>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054" name="Picture 6" descr="Biểu Tượng Ba Chiều Vàng Thêm Tài Liệu Hình ảnh Dấu Hỏi Lớn Hình ảnh | Định  dạng hình ảnh PNG 611695319| vn.lovepik.com">
            <a:extLst>
              <a:ext uri="{FF2B5EF4-FFF2-40B4-BE49-F238E27FC236}">
                <a16:creationId xmlns:a16="http://schemas.microsoft.com/office/drawing/2014/main" id="{DACEAFC6-5385-4B09-ACDC-122D7BD630C5}"/>
              </a:ext>
            </a:extLst>
          </p:cNvPr>
          <p:cNvPicPr>
            <a:picLocks noChangeAspect="1" noChangeArrowheads="1"/>
          </p:cNvPicPr>
          <p:nvPr/>
        </p:nvPicPr>
        <p:blipFill rotWithShape="1">
          <a:blip r:embed="rId10" cstate="hqprint">
            <a:extLst>
              <a:ext uri="{BEBA8EAE-BF5A-486C-A8C5-ECC9F3942E4B}">
                <a14:imgProps xmlns:a14="http://schemas.microsoft.com/office/drawing/2010/main">
                  <a14:imgLayer r:embed="rId11">
                    <a14:imgEffect>
                      <a14:backgroundRemoval t="10000" b="90000" l="10000" r="90000">
                        <a14:foregroundMark x1="45698" y1="80250" x2="45698" y2="80250"/>
                      </a14:backgroundRemoval>
                    </a14:imgEffect>
                  </a14:imgLayer>
                </a14:imgProps>
              </a:ext>
              <a:ext uri="{28A0092B-C50C-407E-A947-70E740481C1C}">
                <a14:useLocalDpi xmlns:a14="http://schemas.microsoft.com/office/drawing/2010/main" val="0"/>
              </a:ext>
            </a:extLst>
          </a:blip>
          <a:srcRect l="29032" t="9895" r="27217" b="9895"/>
          <a:stretch/>
        </p:blipFill>
        <p:spPr bwMode="auto">
          <a:xfrm>
            <a:off x="10366276" y="1537391"/>
            <a:ext cx="628959" cy="96402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5291FF32-EA11-49CD-BE21-3D748EABC6B5}"/>
              </a:ext>
            </a:extLst>
          </p:cNvPr>
          <p:cNvSpPr txBox="1"/>
          <p:nvPr/>
        </p:nvSpPr>
        <p:spPr>
          <a:xfrm>
            <a:off x="5221934" y="4257991"/>
            <a:ext cx="1962666" cy="461665"/>
          </a:xfrm>
          <a:prstGeom prst="rect">
            <a:avLst/>
          </a:prstGeom>
          <a:noFill/>
        </p:spPr>
        <p:txBody>
          <a:bodyPr wrap="square">
            <a:spAutoFit/>
          </a:bodyPr>
          <a:lstStyle/>
          <a:p>
            <a:r>
              <a:rPr lang="en-US" altLang="en-US" sz="2400" b="1" dirty="0" err="1">
                <a:latin typeface="#9Slide03 SVN-PF Din Text Pro C" panose="02000506020000020004" pitchFamily="2" charset="0"/>
              </a:rPr>
              <a:t>Tỉ</a:t>
            </a:r>
            <a:r>
              <a:rPr lang="en-US" altLang="en-US" sz="2400" b="1" dirty="0">
                <a:latin typeface="#9Slide03 SVN-PF Din Text Pro C" panose="02000506020000020004" pitchFamily="2" charset="0"/>
              </a:rPr>
              <a:t> </a:t>
            </a:r>
            <a:r>
              <a:rPr lang="en-US" altLang="en-US" sz="2400" b="1" dirty="0" err="1">
                <a:latin typeface="#9Slide03 SVN-PF Din Text Pro C" panose="02000506020000020004" pitchFamily="2" charset="0"/>
              </a:rPr>
              <a:t>lệ</a:t>
            </a:r>
            <a:r>
              <a:rPr lang="en-US" altLang="en-US" sz="2400" b="1" dirty="0">
                <a:latin typeface="#9Slide03 SVN-PF Din Text Pro C" panose="02000506020000020004" pitchFamily="2" charset="0"/>
              </a:rPr>
              <a:t>: 1:6.000.000</a:t>
            </a:r>
            <a:endParaRPr lang="en-US" sz="2400" b="1" dirty="0"/>
          </a:p>
        </p:txBody>
      </p:sp>
      <p:sp>
        <p:nvSpPr>
          <p:cNvPr id="34" name="TextBox 33">
            <a:extLst>
              <a:ext uri="{FF2B5EF4-FFF2-40B4-BE49-F238E27FC236}">
                <a16:creationId xmlns:a16="http://schemas.microsoft.com/office/drawing/2014/main" id="{352DBA16-3730-4B4A-A52E-65C4F3909E8F}"/>
              </a:ext>
            </a:extLst>
          </p:cNvPr>
          <p:cNvSpPr txBox="1"/>
          <p:nvPr/>
        </p:nvSpPr>
        <p:spPr>
          <a:xfrm>
            <a:off x="5171364" y="4727577"/>
            <a:ext cx="2184858" cy="523220"/>
          </a:xfrm>
          <a:prstGeom prst="rect">
            <a:avLst/>
          </a:prstGeom>
          <a:noFill/>
        </p:spPr>
        <p:txBody>
          <a:bodyPr wrap="square">
            <a:spAutoFit/>
          </a:bodyPr>
          <a:lstStyle/>
          <a:p>
            <a:r>
              <a:rPr lang="en-US" altLang="en-US" sz="2800" dirty="0">
                <a:solidFill>
                  <a:srgbClr val="FF0000"/>
                </a:solidFill>
                <a:latin typeface="#9Slide03 SVN-PF Din Text Pro C" panose="02000506020000020004" pitchFamily="2" charset="0"/>
              </a:rPr>
              <a:t>1 cm </a:t>
            </a:r>
            <a:r>
              <a:rPr lang="en-US" altLang="en-US" sz="2800" dirty="0" err="1">
                <a:solidFill>
                  <a:srgbClr val="FF0000"/>
                </a:solidFill>
                <a:latin typeface="#9Slide03 SVN-PF Din Text Pro C" panose="02000506020000020004" pitchFamily="2" charset="0"/>
              </a:rPr>
              <a:t>trên</a:t>
            </a:r>
            <a:r>
              <a:rPr lang="en-US" altLang="en-US" sz="2800" dirty="0">
                <a:solidFill>
                  <a:srgbClr val="FF0000"/>
                </a:solidFill>
                <a:latin typeface="#9Slide03 SVN-PF Din Text Pro C" panose="02000506020000020004" pitchFamily="2" charset="0"/>
              </a:rPr>
              <a:t> </a:t>
            </a:r>
            <a:r>
              <a:rPr lang="en-US" altLang="en-US" sz="2800" dirty="0" err="1">
                <a:solidFill>
                  <a:srgbClr val="FF0000"/>
                </a:solidFill>
                <a:latin typeface="#9Slide03 SVN-PF Din Text Pro C" panose="02000506020000020004" pitchFamily="2" charset="0"/>
              </a:rPr>
              <a:t>bản</a:t>
            </a:r>
            <a:r>
              <a:rPr lang="en-US" altLang="en-US" sz="2800" dirty="0">
                <a:solidFill>
                  <a:srgbClr val="FF0000"/>
                </a:solidFill>
                <a:latin typeface="#9Slide03 SVN-PF Din Text Pro C" panose="02000506020000020004" pitchFamily="2" charset="0"/>
              </a:rPr>
              <a:t> </a:t>
            </a:r>
            <a:r>
              <a:rPr lang="en-US" altLang="en-US" sz="2800" dirty="0" err="1">
                <a:solidFill>
                  <a:srgbClr val="FF0000"/>
                </a:solidFill>
                <a:latin typeface="#9Slide03 SVN-PF Din Text Pro C" panose="02000506020000020004" pitchFamily="2" charset="0"/>
              </a:rPr>
              <a:t>đồ</a:t>
            </a:r>
            <a:r>
              <a:rPr lang="en-US" altLang="en-US" sz="2800" dirty="0">
                <a:solidFill>
                  <a:srgbClr val="FF0000"/>
                </a:solidFill>
                <a:latin typeface="#9Slide03 SVN-PF Din Text Pro C" panose="02000506020000020004" pitchFamily="2" charset="0"/>
              </a:rPr>
              <a:t>  </a:t>
            </a:r>
            <a:endParaRPr lang="en-US" sz="2800" dirty="0">
              <a:solidFill>
                <a:srgbClr val="FF0000"/>
              </a:solidFill>
            </a:endParaRPr>
          </a:p>
        </p:txBody>
      </p:sp>
      <p:cxnSp>
        <p:nvCxnSpPr>
          <p:cNvPr id="13" name="Straight Arrow Connector 12">
            <a:extLst>
              <a:ext uri="{FF2B5EF4-FFF2-40B4-BE49-F238E27FC236}">
                <a16:creationId xmlns:a16="http://schemas.microsoft.com/office/drawing/2014/main" id="{C47E33EC-1821-43E1-83F8-EB4E68C12B65}"/>
              </a:ext>
            </a:extLst>
          </p:cNvPr>
          <p:cNvCxnSpPr>
            <a:cxnSpLocks/>
            <a:stCxn id="34" idx="3"/>
          </p:cNvCxnSpPr>
          <p:nvPr/>
        </p:nvCxnSpPr>
        <p:spPr>
          <a:xfrm>
            <a:off x="7356222" y="4989187"/>
            <a:ext cx="999987" cy="0"/>
          </a:xfrm>
          <a:prstGeom prst="straightConnector1">
            <a:avLst/>
          </a:prstGeom>
          <a:ln w="28575">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6BE5ED8-928F-4DBE-BC92-8673FCF72E23}"/>
              </a:ext>
            </a:extLst>
          </p:cNvPr>
          <p:cNvSpPr txBox="1"/>
          <p:nvPr/>
        </p:nvSpPr>
        <p:spPr>
          <a:xfrm>
            <a:off x="8457036" y="4728056"/>
            <a:ext cx="3103606" cy="523220"/>
          </a:xfrm>
          <a:prstGeom prst="rect">
            <a:avLst/>
          </a:prstGeom>
          <a:noFill/>
        </p:spPr>
        <p:txBody>
          <a:bodyPr wrap="square">
            <a:spAutoFit/>
          </a:bodyPr>
          <a:lstStyle/>
          <a:p>
            <a:r>
              <a:rPr lang="en-US" altLang="en-US" sz="2800" dirty="0">
                <a:solidFill>
                  <a:srgbClr val="FF0000"/>
                </a:solidFill>
                <a:latin typeface="#9Slide03 SVN-PF Din Text Pro C" panose="02000506020000020004" pitchFamily="2" charset="0"/>
              </a:rPr>
              <a:t>6000.000 cm </a:t>
            </a:r>
            <a:r>
              <a:rPr lang="en-US" altLang="en-US" sz="2800" dirty="0" err="1">
                <a:solidFill>
                  <a:srgbClr val="FF0000"/>
                </a:solidFill>
                <a:latin typeface="#9Slide03 SVN-PF Din Text Pro C" panose="02000506020000020004" pitchFamily="2" charset="0"/>
              </a:rPr>
              <a:t>trên</a:t>
            </a:r>
            <a:r>
              <a:rPr lang="en-US" altLang="en-US" sz="2800" dirty="0">
                <a:solidFill>
                  <a:srgbClr val="FF0000"/>
                </a:solidFill>
                <a:latin typeface="#9Slide03 SVN-PF Din Text Pro C" panose="02000506020000020004" pitchFamily="2" charset="0"/>
              </a:rPr>
              <a:t> </a:t>
            </a:r>
            <a:r>
              <a:rPr lang="en-US" altLang="en-US" sz="2800" dirty="0" err="1">
                <a:solidFill>
                  <a:srgbClr val="FF0000"/>
                </a:solidFill>
                <a:latin typeface="#9Slide03 SVN-PF Din Text Pro C" panose="02000506020000020004" pitchFamily="2" charset="0"/>
              </a:rPr>
              <a:t>thực</a:t>
            </a:r>
            <a:r>
              <a:rPr lang="en-US" altLang="en-US" sz="2800" dirty="0">
                <a:solidFill>
                  <a:srgbClr val="FF0000"/>
                </a:solidFill>
                <a:latin typeface="#9Slide03 SVN-PF Din Text Pro C" panose="02000506020000020004" pitchFamily="2" charset="0"/>
              </a:rPr>
              <a:t> </a:t>
            </a:r>
            <a:r>
              <a:rPr lang="en-US" altLang="en-US" sz="2800" dirty="0" err="1">
                <a:solidFill>
                  <a:srgbClr val="FF0000"/>
                </a:solidFill>
                <a:latin typeface="#9Slide03 SVN-PF Din Text Pro C" panose="02000506020000020004" pitchFamily="2" charset="0"/>
              </a:rPr>
              <a:t>tế</a:t>
            </a:r>
            <a:endParaRPr lang="en-US" sz="2800" dirty="0">
              <a:solidFill>
                <a:srgbClr val="FF0000"/>
              </a:solidFill>
            </a:endParaRPr>
          </a:p>
        </p:txBody>
      </p:sp>
      <p:sp>
        <p:nvSpPr>
          <p:cNvPr id="38" name="TextBox 37">
            <a:extLst>
              <a:ext uri="{FF2B5EF4-FFF2-40B4-BE49-F238E27FC236}">
                <a16:creationId xmlns:a16="http://schemas.microsoft.com/office/drawing/2014/main" id="{5A630A4A-AD0D-4406-AB28-43C0B2973F64}"/>
              </a:ext>
            </a:extLst>
          </p:cNvPr>
          <p:cNvSpPr txBox="1"/>
          <p:nvPr/>
        </p:nvSpPr>
        <p:spPr>
          <a:xfrm>
            <a:off x="5171364" y="5255037"/>
            <a:ext cx="2184858" cy="523220"/>
          </a:xfrm>
          <a:prstGeom prst="rect">
            <a:avLst/>
          </a:prstGeom>
          <a:noFill/>
        </p:spPr>
        <p:txBody>
          <a:bodyPr wrap="square">
            <a:spAutoFit/>
          </a:bodyPr>
          <a:lstStyle/>
          <a:p>
            <a:r>
              <a:rPr lang="en-US" altLang="en-US" sz="2800" dirty="0">
                <a:solidFill>
                  <a:srgbClr val="FF0000"/>
                </a:solidFill>
                <a:latin typeface="#9Slide03 SVN-PF Din Text Pro C" panose="02000506020000020004" pitchFamily="2" charset="0"/>
              </a:rPr>
              <a:t>5 cm </a:t>
            </a:r>
            <a:r>
              <a:rPr lang="en-US" altLang="en-US" sz="2800" dirty="0" err="1">
                <a:solidFill>
                  <a:srgbClr val="FF0000"/>
                </a:solidFill>
                <a:latin typeface="#9Slide03 SVN-PF Din Text Pro C" panose="02000506020000020004" pitchFamily="2" charset="0"/>
              </a:rPr>
              <a:t>trên</a:t>
            </a:r>
            <a:r>
              <a:rPr lang="en-US" altLang="en-US" sz="2800" dirty="0">
                <a:solidFill>
                  <a:srgbClr val="FF0000"/>
                </a:solidFill>
                <a:latin typeface="#9Slide03 SVN-PF Din Text Pro C" panose="02000506020000020004" pitchFamily="2" charset="0"/>
              </a:rPr>
              <a:t> </a:t>
            </a:r>
            <a:r>
              <a:rPr lang="en-US" altLang="en-US" sz="2800" dirty="0" err="1">
                <a:solidFill>
                  <a:srgbClr val="FF0000"/>
                </a:solidFill>
                <a:latin typeface="#9Slide03 SVN-PF Din Text Pro C" panose="02000506020000020004" pitchFamily="2" charset="0"/>
              </a:rPr>
              <a:t>bản</a:t>
            </a:r>
            <a:r>
              <a:rPr lang="en-US" altLang="en-US" sz="2800" dirty="0">
                <a:solidFill>
                  <a:srgbClr val="FF0000"/>
                </a:solidFill>
                <a:latin typeface="#9Slide03 SVN-PF Din Text Pro C" panose="02000506020000020004" pitchFamily="2" charset="0"/>
              </a:rPr>
              <a:t> </a:t>
            </a:r>
            <a:r>
              <a:rPr lang="en-US" altLang="en-US" sz="2800" dirty="0" err="1">
                <a:solidFill>
                  <a:srgbClr val="FF0000"/>
                </a:solidFill>
                <a:latin typeface="#9Slide03 SVN-PF Din Text Pro C" panose="02000506020000020004" pitchFamily="2" charset="0"/>
              </a:rPr>
              <a:t>đồ</a:t>
            </a:r>
            <a:r>
              <a:rPr lang="en-US" altLang="en-US" sz="2800" dirty="0">
                <a:solidFill>
                  <a:srgbClr val="FF0000"/>
                </a:solidFill>
                <a:latin typeface="#9Slide03 SVN-PF Din Text Pro C" panose="02000506020000020004" pitchFamily="2" charset="0"/>
              </a:rPr>
              <a:t>  </a:t>
            </a:r>
            <a:endParaRPr lang="en-US" sz="2800" dirty="0">
              <a:solidFill>
                <a:srgbClr val="FF0000"/>
              </a:solidFill>
            </a:endParaRPr>
          </a:p>
        </p:txBody>
      </p:sp>
      <p:cxnSp>
        <p:nvCxnSpPr>
          <p:cNvPr id="39" name="Straight Arrow Connector 38">
            <a:extLst>
              <a:ext uri="{FF2B5EF4-FFF2-40B4-BE49-F238E27FC236}">
                <a16:creationId xmlns:a16="http://schemas.microsoft.com/office/drawing/2014/main" id="{D41C6708-2CD3-42A1-A039-C5F23FD6502E}"/>
              </a:ext>
            </a:extLst>
          </p:cNvPr>
          <p:cNvCxnSpPr>
            <a:cxnSpLocks/>
          </p:cNvCxnSpPr>
          <p:nvPr/>
        </p:nvCxnSpPr>
        <p:spPr>
          <a:xfrm>
            <a:off x="7356222" y="5516168"/>
            <a:ext cx="999987" cy="0"/>
          </a:xfrm>
          <a:prstGeom prst="straightConnector1">
            <a:avLst/>
          </a:prstGeom>
          <a:ln w="28575">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F7B2905-4D1F-4088-B676-79AEE5E008E2}"/>
              </a:ext>
            </a:extLst>
          </p:cNvPr>
          <p:cNvSpPr txBox="1"/>
          <p:nvPr/>
        </p:nvSpPr>
        <p:spPr>
          <a:xfrm>
            <a:off x="8457036" y="5255037"/>
            <a:ext cx="2184858" cy="523220"/>
          </a:xfrm>
          <a:prstGeom prst="rect">
            <a:avLst/>
          </a:prstGeom>
          <a:noFill/>
        </p:spPr>
        <p:txBody>
          <a:bodyPr wrap="square">
            <a:spAutoFit/>
          </a:bodyPr>
          <a:lstStyle/>
          <a:p>
            <a:r>
              <a:rPr lang="en-US" altLang="en-US" sz="2800" dirty="0">
                <a:solidFill>
                  <a:srgbClr val="FF0000"/>
                </a:solidFill>
                <a:latin typeface="#9Slide03 SVN-PF Din Text Pro C" panose="02000506020000020004" pitchFamily="2" charset="0"/>
              </a:rPr>
              <a:t>? cm </a:t>
            </a:r>
            <a:r>
              <a:rPr lang="en-US" altLang="en-US" sz="2800" dirty="0" err="1">
                <a:solidFill>
                  <a:srgbClr val="FF0000"/>
                </a:solidFill>
                <a:latin typeface="#9Slide03 SVN-PF Din Text Pro C" panose="02000506020000020004" pitchFamily="2" charset="0"/>
              </a:rPr>
              <a:t>trên</a:t>
            </a:r>
            <a:r>
              <a:rPr lang="en-US" altLang="en-US" sz="2800" dirty="0">
                <a:solidFill>
                  <a:srgbClr val="FF0000"/>
                </a:solidFill>
                <a:latin typeface="#9Slide03 SVN-PF Din Text Pro C" panose="02000506020000020004" pitchFamily="2" charset="0"/>
              </a:rPr>
              <a:t> </a:t>
            </a:r>
            <a:r>
              <a:rPr lang="en-US" altLang="en-US" sz="2800" dirty="0" err="1">
                <a:solidFill>
                  <a:srgbClr val="FF0000"/>
                </a:solidFill>
                <a:latin typeface="#9Slide03 SVN-PF Din Text Pro C" panose="02000506020000020004" pitchFamily="2" charset="0"/>
              </a:rPr>
              <a:t>thực</a:t>
            </a:r>
            <a:r>
              <a:rPr lang="en-US" altLang="en-US" sz="2800" dirty="0">
                <a:solidFill>
                  <a:srgbClr val="FF0000"/>
                </a:solidFill>
                <a:latin typeface="#9Slide03 SVN-PF Din Text Pro C" panose="02000506020000020004" pitchFamily="2" charset="0"/>
              </a:rPr>
              <a:t> </a:t>
            </a:r>
            <a:r>
              <a:rPr lang="en-US" altLang="en-US" sz="2800" dirty="0" err="1">
                <a:solidFill>
                  <a:srgbClr val="FF0000"/>
                </a:solidFill>
                <a:latin typeface="#9Slide03 SVN-PF Din Text Pro C" panose="02000506020000020004" pitchFamily="2" charset="0"/>
              </a:rPr>
              <a:t>tế</a:t>
            </a:r>
            <a:endParaRPr lang="en-US" sz="2800" dirty="0">
              <a:solidFill>
                <a:srgbClr val="FF0000"/>
              </a:solidFill>
            </a:endParaRPr>
          </a:p>
        </p:txBody>
      </p:sp>
      <p:sp>
        <p:nvSpPr>
          <p:cNvPr id="42" name="TextBox 41">
            <a:extLst>
              <a:ext uri="{FF2B5EF4-FFF2-40B4-BE49-F238E27FC236}">
                <a16:creationId xmlns:a16="http://schemas.microsoft.com/office/drawing/2014/main" id="{85F87E94-634E-42FD-A817-7FD95A2DE717}"/>
              </a:ext>
            </a:extLst>
          </p:cNvPr>
          <p:cNvSpPr txBox="1"/>
          <p:nvPr/>
        </p:nvSpPr>
        <p:spPr>
          <a:xfrm>
            <a:off x="5218047" y="5789895"/>
            <a:ext cx="5936279" cy="523220"/>
          </a:xfrm>
          <a:prstGeom prst="rect">
            <a:avLst/>
          </a:prstGeom>
          <a:noFill/>
        </p:spPr>
        <p:txBody>
          <a:bodyPr wrap="square">
            <a:spAutoFit/>
          </a:bodyPr>
          <a:lstStyle/>
          <a:p>
            <a:r>
              <a:rPr lang="en-US" altLang="en-US" sz="2800" dirty="0">
                <a:solidFill>
                  <a:srgbClr val="FF0000"/>
                </a:solidFill>
                <a:latin typeface="#9Slide03 SVN-PF Din Text Pro C" panose="02000506020000020004" pitchFamily="2" charset="0"/>
                <a:sym typeface="Wingdings" panose="05000000000000000000" pitchFamily="2" charset="2"/>
              </a:rPr>
              <a:t> </a:t>
            </a:r>
            <a:r>
              <a:rPr lang="en-US" altLang="en-US" sz="2800" dirty="0">
                <a:solidFill>
                  <a:srgbClr val="FF0000"/>
                </a:solidFill>
                <a:latin typeface="#9Slide03 SVN-PF Din Text Pro C" panose="02000506020000020004" pitchFamily="2" charset="0"/>
              </a:rPr>
              <a:t>5 x 6000.000 = 30.000.000 cm </a:t>
            </a:r>
            <a:r>
              <a:rPr lang="en-US" altLang="en-US" sz="2800" dirty="0" err="1">
                <a:solidFill>
                  <a:srgbClr val="FF0000"/>
                </a:solidFill>
                <a:latin typeface="#9Slide03 SVN-PF Din Text Pro C" panose="02000506020000020004" pitchFamily="2" charset="0"/>
              </a:rPr>
              <a:t>trên</a:t>
            </a:r>
            <a:r>
              <a:rPr lang="en-US" altLang="en-US" sz="2800" dirty="0">
                <a:solidFill>
                  <a:srgbClr val="FF0000"/>
                </a:solidFill>
                <a:latin typeface="#9Slide03 SVN-PF Din Text Pro C" panose="02000506020000020004" pitchFamily="2" charset="0"/>
              </a:rPr>
              <a:t> </a:t>
            </a:r>
            <a:r>
              <a:rPr lang="en-US" altLang="en-US" sz="2800" dirty="0" err="1">
                <a:solidFill>
                  <a:srgbClr val="FF0000"/>
                </a:solidFill>
                <a:latin typeface="#9Slide03 SVN-PF Din Text Pro C" panose="02000506020000020004" pitchFamily="2" charset="0"/>
              </a:rPr>
              <a:t>thực</a:t>
            </a:r>
            <a:r>
              <a:rPr lang="en-US" altLang="en-US" sz="2800" dirty="0">
                <a:solidFill>
                  <a:srgbClr val="FF0000"/>
                </a:solidFill>
                <a:latin typeface="#9Slide03 SVN-PF Din Text Pro C" panose="02000506020000020004" pitchFamily="2" charset="0"/>
              </a:rPr>
              <a:t> </a:t>
            </a:r>
            <a:r>
              <a:rPr lang="en-US" altLang="en-US" sz="2800" dirty="0" err="1">
                <a:solidFill>
                  <a:srgbClr val="FF0000"/>
                </a:solidFill>
                <a:latin typeface="#9Slide03 SVN-PF Din Text Pro C" panose="02000506020000020004" pitchFamily="2" charset="0"/>
              </a:rPr>
              <a:t>tế</a:t>
            </a:r>
            <a:endParaRPr lang="en-US" sz="2800" dirty="0">
              <a:solidFill>
                <a:srgbClr val="FF0000"/>
              </a:solidFill>
            </a:endParaRPr>
          </a:p>
        </p:txBody>
      </p:sp>
      <p:sp>
        <p:nvSpPr>
          <p:cNvPr id="43" name="TextBox 42">
            <a:extLst>
              <a:ext uri="{FF2B5EF4-FFF2-40B4-BE49-F238E27FC236}">
                <a16:creationId xmlns:a16="http://schemas.microsoft.com/office/drawing/2014/main" id="{E702AED6-70F6-4C43-8ED8-EA330921C865}"/>
              </a:ext>
            </a:extLst>
          </p:cNvPr>
          <p:cNvSpPr txBox="1"/>
          <p:nvPr/>
        </p:nvSpPr>
        <p:spPr>
          <a:xfrm>
            <a:off x="6289913" y="6313115"/>
            <a:ext cx="3487676" cy="523220"/>
          </a:xfrm>
          <a:prstGeom prst="rect">
            <a:avLst/>
          </a:prstGeom>
          <a:noFill/>
        </p:spPr>
        <p:txBody>
          <a:bodyPr wrap="square">
            <a:spAutoFit/>
          </a:bodyPr>
          <a:lstStyle/>
          <a:p>
            <a:r>
              <a:rPr lang="en-US" altLang="en-US" sz="2800" dirty="0" err="1">
                <a:solidFill>
                  <a:srgbClr val="FF0000"/>
                </a:solidFill>
                <a:latin typeface="#9Slide03 SVN-PF Din Text Pro C" panose="02000506020000020004" pitchFamily="2" charset="0"/>
                <a:sym typeface="Wingdings" panose="05000000000000000000" pitchFamily="2" charset="2"/>
              </a:rPr>
              <a:t>Đổi</a:t>
            </a:r>
            <a:r>
              <a:rPr lang="en-US" altLang="en-US" sz="2800" dirty="0">
                <a:solidFill>
                  <a:srgbClr val="FF0000"/>
                </a:solidFill>
                <a:latin typeface="#9Slide03 SVN-PF Din Text Pro C" panose="02000506020000020004" pitchFamily="2" charset="0"/>
                <a:sym typeface="Wingdings" panose="05000000000000000000" pitchFamily="2" charset="2"/>
              </a:rPr>
              <a:t> </a:t>
            </a:r>
            <a:r>
              <a:rPr lang="en-US" altLang="en-US" sz="2800" dirty="0">
                <a:solidFill>
                  <a:srgbClr val="FF0000"/>
                </a:solidFill>
                <a:latin typeface="#9Slide03 SVN-PF Din Text Pro C" panose="02000506020000020004" pitchFamily="2" charset="0"/>
              </a:rPr>
              <a:t>30.000.000 cm = 300 km</a:t>
            </a:r>
            <a:endParaRPr lang="en-US" sz="2800" dirty="0">
              <a:solidFill>
                <a:srgbClr val="FF0000"/>
              </a:solidFill>
            </a:endParaRPr>
          </a:p>
        </p:txBody>
      </p:sp>
    </p:spTree>
    <p:extLst>
      <p:ext uri="{BB962C8B-B14F-4D97-AF65-F5344CB8AC3E}">
        <p14:creationId xmlns:p14="http://schemas.microsoft.com/office/powerpoint/2010/main" val="3149424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par>
                                <p:cTn id="24" presetID="16" presetClass="entr" presetSubtype="21" fill="hold" nodeType="withEffect">
                                  <p:stCondLst>
                                    <p:cond delay="0"/>
                                  </p:stCondLst>
                                  <p:childTnLst>
                                    <p:set>
                                      <p:cBhvr>
                                        <p:cTn id="25" dur="1" fill="hold">
                                          <p:stCondLst>
                                            <p:cond delay="0"/>
                                          </p:stCondLst>
                                        </p:cTn>
                                        <p:tgtEl>
                                          <p:spTgt spid="2054"/>
                                        </p:tgtEl>
                                        <p:attrNameLst>
                                          <p:attrName>style.visibility</p:attrName>
                                        </p:attrNameLst>
                                      </p:cBhvr>
                                      <p:to>
                                        <p:strVal val="visible"/>
                                      </p:to>
                                    </p:set>
                                    <p:animEffect transition="in" filter="barn(inVertical)">
                                      <p:cBhvr>
                                        <p:cTn id="26" dur="500"/>
                                        <p:tgtEl>
                                          <p:spTgt spid="2054"/>
                                        </p:tgtEl>
                                      </p:cBhvr>
                                    </p:animEffect>
                                  </p:childTnLst>
                                </p:cTn>
                              </p:par>
                              <p:par>
                                <p:cTn id="27" presetID="16" presetClass="entr" presetSubtype="21" fill="hold" nodeType="withEffect">
                                  <p:stCondLst>
                                    <p:cond delay="0"/>
                                  </p:stCondLst>
                                  <p:childTnLst>
                                    <p:set>
                                      <p:cBhvr>
                                        <p:cTn id="28" dur="1" fill="hold">
                                          <p:stCondLst>
                                            <p:cond delay="0"/>
                                          </p:stCondLst>
                                        </p:cTn>
                                        <p:tgtEl>
                                          <p:spTgt spid="2052"/>
                                        </p:tgtEl>
                                        <p:attrNameLst>
                                          <p:attrName>style.visibility</p:attrName>
                                        </p:attrNameLst>
                                      </p:cBhvr>
                                      <p:to>
                                        <p:strVal val="visible"/>
                                      </p:to>
                                    </p:set>
                                    <p:animEffect transition="in" filter="barn(inVertical)">
                                      <p:cBhvr>
                                        <p:cTn id="29" dur="500"/>
                                        <p:tgtEl>
                                          <p:spTgt spid="205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barn(inVertical)">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barn(inVertical)">
                                      <p:cBhvr>
                                        <p:cTn id="39" dur="500"/>
                                        <p:tgtEl>
                                          <p:spTgt spid="34"/>
                                        </p:tgtEl>
                                      </p:cBhvr>
                                    </p:animEffect>
                                  </p:childTnLst>
                                </p:cTn>
                              </p:par>
                              <p:par>
                                <p:cTn id="40" presetID="16" presetClass="entr" presetSubtype="21"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barn(inVertical)">
                                      <p:cBhvr>
                                        <p:cTn id="45" dur="5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barn(inVertical)">
                                      <p:cBhvr>
                                        <p:cTn id="50" dur="500"/>
                                        <p:tgtEl>
                                          <p:spTgt spid="38"/>
                                        </p:tgtEl>
                                      </p:cBhvr>
                                    </p:animEffect>
                                  </p:childTnLst>
                                </p:cTn>
                              </p:par>
                              <p:par>
                                <p:cTn id="51" presetID="16" presetClass="entr" presetSubtype="21"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barn(inVertical)">
                                      <p:cBhvr>
                                        <p:cTn id="53" dur="500"/>
                                        <p:tgtEl>
                                          <p:spTgt spid="39"/>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barn(inVertical)">
                                      <p:cBhvr>
                                        <p:cTn id="56" dur="500"/>
                                        <p:tgtEl>
                                          <p:spTgt spid="40"/>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barn(inVertical)">
                                      <p:cBhvr>
                                        <p:cTn id="61" dur="500"/>
                                        <p:tgtEl>
                                          <p:spTgt spid="42"/>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barn(inVertical)">
                                      <p:cBhvr>
                                        <p:cTn id="6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4" grpId="0"/>
      <p:bldP spid="31" grpId="0"/>
      <p:bldP spid="33" grpId="0"/>
      <p:bldP spid="34" grpId="0"/>
      <p:bldP spid="37" grpId="0"/>
      <p:bldP spid="38" grpId="0"/>
      <p:bldP spid="40" grpId="0"/>
      <p:bldP spid="42" grpId="0"/>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4694AC81-A13B-4AC2-9F98-1C1424E94975}"/>
              </a:ext>
            </a:extLst>
          </p:cNvPr>
          <p:cNvSpPr txBox="1"/>
          <p:nvPr/>
        </p:nvSpPr>
        <p:spPr>
          <a:xfrm>
            <a:off x="278921" y="2205262"/>
            <a:ext cx="4349350" cy="2862322"/>
          </a:xfrm>
          <a:prstGeom prst="rect">
            <a:avLst/>
          </a:prstGeom>
          <a:solidFill>
            <a:srgbClr val="92D050"/>
          </a:solidFill>
          <a:ln>
            <a:solidFill>
              <a:schemeClr val="tx1"/>
            </a:solidFill>
            <a:prstDash val="sysDot"/>
          </a:ln>
        </p:spPr>
        <p:txBody>
          <a:bodyPr wrap="square">
            <a:spAutoFit/>
          </a:bodyPr>
          <a:lstStyle/>
          <a:p>
            <a:pPr algn="just"/>
            <a:r>
              <a:rPr lang="en-US" altLang="en-US" sz="3600" dirty="0">
                <a:latin typeface="#9Slide03 SVN-PF Din Text Pro C" panose="02000506020000020004" pitchFamily="2" charset="0"/>
              </a:rPr>
              <a:t>Hai </a:t>
            </a:r>
            <a:r>
              <a:rPr lang="en-US" altLang="en-US" sz="3600" dirty="0" err="1">
                <a:latin typeface="#9Slide03 SVN-PF Din Text Pro C" panose="02000506020000020004" pitchFamily="2" charset="0"/>
              </a:rPr>
              <a:t>địa</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điểm</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có</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khoảng</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cách</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thực</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tế</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là</a:t>
            </a:r>
            <a:r>
              <a:rPr lang="en-US" altLang="en-US" sz="3600" dirty="0">
                <a:latin typeface="#9Slide03 SVN-PF Din Text Pro C" panose="02000506020000020004" pitchFamily="2" charset="0"/>
              </a:rPr>
              <a:t> 25 km, </a:t>
            </a:r>
            <a:r>
              <a:rPr lang="en-US" altLang="en-US" sz="3600" dirty="0" err="1">
                <a:latin typeface="#9Slide03 SVN-PF Din Text Pro C" panose="02000506020000020004" pitchFamily="2" charset="0"/>
              </a:rPr>
              <a:t>thì</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trên</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bản</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đồ</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có</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tỉ</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lệ</a:t>
            </a:r>
            <a:r>
              <a:rPr lang="en-US" altLang="en-US" sz="3600" dirty="0">
                <a:latin typeface="#9Slide03 SVN-PF Din Text Pro C" panose="02000506020000020004" pitchFamily="2" charset="0"/>
              </a:rPr>
              <a:t> 1:500 000, </a:t>
            </a:r>
            <a:r>
              <a:rPr lang="en-US" altLang="en-US" sz="3600" dirty="0" err="1">
                <a:latin typeface="#9Slide03 SVN-PF Din Text Pro C" panose="02000506020000020004" pitchFamily="2" charset="0"/>
              </a:rPr>
              <a:t>khoảng</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cách</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giữa</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hai</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địa</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điểm</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đó</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là</a:t>
            </a:r>
            <a:r>
              <a:rPr lang="en-US" altLang="en-US" sz="3600" dirty="0">
                <a:latin typeface="#9Slide03 SVN-PF Din Text Pro C" panose="02000506020000020004" pitchFamily="2" charset="0"/>
              </a:rPr>
              <a:t> bao </a:t>
            </a:r>
            <a:r>
              <a:rPr lang="en-US" altLang="en-US" sz="3600" dirty="0" err="1">
                <a:latin typeface="#9Slide03 SVN-PF Din Text Pro C" panose="02000506020000020004" pitchFamily="2" charset="0"/>
              </a:rPr>
              <a:t>nhiêu</a:t>
            </a:r>
            <a:r>
              <a:rPr lang="en-US" altLang="en-US" sz="3600" dirty="0">
                <a:latin typeface="#9Slide03 SVN-PF Din Text Pro C" panose="02000506020000020004" pitchFamily="2" charset="0"/>
              </a:rPr>
              <a:t>?</a:t>
            </a:r>
          </a:p>
        </p:txBody>
      </p:sp>
      <p:sp>
        <p:nvSpPr>
          <p:cNvPr id="25" name="Flowchart: Terminator 24">
            <a:extLst>
              <a:ext uri="{FF2B5EF4-FFF2-40B4-BE49-F238E27FC236}">
                <a16:creationId xmlns:a16="http://schemas.microsoft.com/office/drawing/2014/main" id="{140B8A36-A0ED-4B23-A6A1-17A4730CCBF6}"/>
              </a:ext>
            </a:extLst>
          </p:cNvPr>
          <p:cNvSpPr/>
          <p:nvPr/>
        </p:nvSpPr>
        <p:spPr>
          <a:xfrm>
            <a:off x="934345" y="1476808"/>
            <a:ext cx="3038502" cy="755367"/>
          </a:xfrm>
          <a:prstGeom prst="flowChartTermina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9Slide03 SVN-PF Din Text Pro C" panose="02000506020000020004" pitchFamily="2" charset="0"/>
              </a:rPr>
              <a:t>Bài</a:t>
            </a:r>
            <a:r>
              <a:rPr lang="en-US" sz="4000" b="1" dirty="0">
                <a:latin typeface="#9Slide03 SVN-PF Din Text Pro C" panose="02000506020000020004" pitchFamily="2" charset="0"/>
              </a:rPr>
              <a:t> </a:t>
            </a:r>
            <a:r>
              <a:rPr lang="en-US" sz="4000" b="1" dirty="0" err="1">
                <a:latin typeface="#9Slide03 SVN-PF Din Text Pro C" panose="02000506020000020004" pitchFamily="2" charset="0"/>
              </a:rPr>
              <a:t>tập</a:t>
            </a:r>
            <a:r>
              <a:rPr lang="en-US" sz="4000" b="1" dirty="0">
                <a:latin typeface="#9Slide03 SVN-PF Din Text Pro C" panose="02000506020000020004" pitchFamily="2" charset="0"/>
              </a:rPr>
              <a:t> 2</a:t>
            </a:r>
          </a:p>
        </p:txBody>
      </p:sp>
      <p:grpSp>
        <p:nvGrpSpPr>
          <p:cNvPr id="6" name="Group 5">
            <a:extLst>
              <a:ext uri="{FF2B5EF4-FFF2-40B4-BE49-F238E27FC236}">
                <a16:creationId xmlns:a16="http://schemas.microsoft.com/office/drawing/2014/main" id="{F563E0D0-5ADE-4749-AE74-261105D969DE}"/>
              </a:ext>
            </a:extLst>
          </p:cNvPr>
          <p:cNvGrpSpPr/>
          <p:nvPr/>
        </p:nvGrpSpPr>
        <p:grpSpPr>
          <a:xfrm>
            <a:off x="514226" y="20357"/>
            <a:ext cx="11157357" cy="923330"/>
            <a:chOff x="1571315" y="78783"/>
            <a:chExt cx="11157357" cy="923330"/>
          </a:xfrm>
        </p:grpSpPr>
        <p:sp>
          <p:nvSpPr>
            <p:cNvPr id="4" name="Rectangle: Rounded Corners 3">
              <a:extLst>
                <a:ext uri="{FF2B5EF4-FFF2-40B4-BE49-F238E27FC236}">
                  <a16:creationId xmlns:a16="http://schemas.microsoft.com/office/drawing/2014/main" id="{0B0EE669-C530-4CD7-A368-006F7C356D6E}"/>
                </a:ext>
              </a:extLst>
            </p:cNvPr>
            <p:cNvSpPr/>
            <p:nvPr/>
          </p:nvSpPr>
          <p:spPr>
            <a:xfrm>
              <a:off x="2140830" y="102412"/>
              <a:ext cx="10412345" cy="830997"/>
            </a:xfrm>
            <a:prstGeom prst="roundRect">
              <a:avLst/>
            </a:prstGeom>
            <a:solidFill>
              <a:srgbClr val="B3E5F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 descr="Hình ảnh Thước đo Dòng Biểu Tượng đầy, Biểu Tượng Dòng, Biểu Tượng Thước,  Cái Thước Vector và PNG với nền trong suốt để tải xuống miễn phí">
              <a:extLst>
                <a:ext uri="{FF2B5EF4-FFF2-40B4-BE49-F238E27FC236}">
                  <a16:creationId xmlns:a16="http://schemas.microsoft.com/office/drawing/2014/main" id="{4692AF93-8230-4006-AB2E-AD790B82408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71315" y="78783"/>
              <a:ext cx="923330" cy="9233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AD92F93C-2FFD-4843-8205-0C14D847704E}"/>
                </a:ext>
              </a:extLst>
            </p:cNvPr>
            <p:cNvSpPr txBox="1"/>
            <p:nvPr/>
          </p:nvSpPr>
          <p:spPr>
            <a:xfrm>
              <a:off x="2539673" y="136764"/>
              <a:ext cx="10188999" cy="830997"/>
            </a:xfrm>
            <a:prstGeom prst="rect">
              <a:avLst/>
            </a:prstGeom>
            <a:noFill/>
          </p:spPr>
          <p:txBody>
            <a:bodyPr wrap="square">
              <a:spAutoFit/>
            </a:bodyPr>
            <a:lstStyle/>
            <a:p>
              <a:r>
                <a:rPr lang="en-US" sz="48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9Slide03 SVN-PF Din Text Pro C" panose="02000506020000020004" pitchFamily="2" charset="0"/>
                </a:rPr>
                <a:t>2. TÍNH KHOẢNG CÁCH THỰC TẾ DỰA VÀO TỈ LỆ BẢN ĐỒ</a:t>
              </a:r>
              <a:endParaRPr lang="en-US" sz="4800" dirty="0"/>
            </a:p>
          </p:txBody>
        </p:sp>
      </p:grpSp>
      <p:grpSp>
        <p:nvGrpSpPr>
          <p:cNvPr id="7" name="Group 6">
            <a:extLst>
              <a:ext uri="{FF2B5EF4-FFF2-40B4-BE49-F238E27FC236}">
                <a16:creationId xmlns:a16="http://schemas.microsoft.com/office/drawing/2014/main" id="{81623BE0-970A-49E9-BE0D-104C88FBC346}"/>
              </a:ext>
            </a:extLst>
          </p:cNvPr>
          <p:cNvGrpSpPr/>
          <p:nvPr/>
        </p:nvGrpSpPr>
        <p:grpSpPr>
          <a:xfrm>
            <a:off x="9045303" y="1105796"/>
            <a:ext cx="2843295" cy="3073105"/>
            <a:chOff x="4844767" y="1845131"/>
            <a:chExt cx="3734338" cy="4303523"/>
          </a:xfrm>
        </p:grpSpPr>
        <p:pic>
          <p:nvPicPr>
            <p:cNvPr id="16" name="Picture 6" descr="Hình ảnh Khoảng Cách Các Vector Biểu Tượng, Nền, Thiết Kế., Khoảng Cách  Vector và PNG với nền trong suốt để tải xuống miễn phí">
              <a:extLst>
                <a:ext uri="{FF2B5EF4-FFF2-40B4-BE49-F238E27FC236}">
                  <a16:creationId xmlns:a16="http://schemas.microsoft.com/office/drawing/2014/main" id="{F581FAAC-57AE-4BFB-9A05-5ED17F99003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67188" y1="74063" x2="67188" y2="74063"/>
                          <a14:foregroundMark x1="57344" y1="80000" x2="57344" y2="80000"/>
                          <a14:foregroundMark x1="57344" y1="82344" x2="57344" y2="82344"/>
                        </a14:backgroundRemoval>
                      </a14:imgEffect>
                    </a14:imgLayer>
                  </a14:imgProps>
                </a:ext>
                <a:ext uri="{28A0092B-C50C-407E-A947-70E740481C1C}">
                  <a14:useLocalDpi xmlns:a14="http://schemas.microsoft.com/office/drawing/2010/main" val="0"/>
                </a:ext>
              </a:extLst>
            </a:blip>
            <a:srcRect l="10844" t="10365" r="10145" b="10481"/>
            <a:stretch/>
          </p:blipFill>
          <p:spPr bwMode="auto">
            <a:xfrm>
              <a:off x="4995203" y="1845131"/>
              <a:ext cx="3583902" cy="397031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ình ảnh Thước đo Các Vector Biểu Tượng, Chuyển đổi Biểu Tượng, Biểu Tượng  Thể Dục, Nhà Sản Xuất Biểu Tượng Vector và PNG với nền trong suốt để tải  xuống miễn">
              <a:extLst>
                <a:ext uri="{FF2B5EF4-FFF2-40B4-BE49-F238E27FC236}">
                  <a16:creationId xmlns:a16="http://schemas.microsoft.com/office/drawing/2014/main" id="{297C5D35-7F4C-4533-A8B9-4B045C4862B0}"/>
                </a:ext>
              </a:extLst>
            </p:cNvPr>
            <p:cNvPicPr>
              <a:picLocks noChangeAspect="1" noChangeArrowheads="1"/>
            </p:cNvPicPr>
            <p:nvPr/>
          </p:nvPicPr>
          <p:blipFill rotWithShape="1">
            <a:blip r:embed="rId6" cstate="hq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10960" t="11164" r="11571" b="4428"/>
            <a:stretch/>
          </p:blipFill>
          <p:spPr bwMode="auto">
            <a:xfrm rot="5977257">
              <a:off x="5050734" y="3956744"/>
              <a:ext cx="2090531" cy="229329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DCCFD6AB-6C84-4E97-918B-9760E6713848}"/>
                </a:ext>
              </a:extLst>
            </p:cNvPr>
            <p:cNvSpPr txBox="1"/>
            <p:nvPr/>
          </p:nvSpPr>
          <p:spPr>
            <a:xfrm>
              <a:off x="4844767" y="5290910"/>
              <a:ext cx="1266206" cy="818909"/>
            </a:xfrm>
            <a:prstGeom prst="rect">
              <a:avLst/>
            </a:prstGeom>
            <a:noFill/>
          </p:spPr>
          <p:txBody>
            <a:bodyPr wrap="square">
              <a:spAutoFit/>
            </a:bodyPr>
            <a:lstStyle/>
            <a:p>
              <a:r>
                <a:rPr lang="en-US" altLang="en-US" sz="3200" b="1" dirty="0">
                  <a:solidFill>
                    <a:srgbClr val="002060"/>
                  </a:solidFill>
                  <a:latin typeface="#9Slide03 SVN-PF Din Text Pro C" panose="02000506020000020004" pitchFamily="2" charset="0"/>
                </a:rPr>
                <a:t>… cm</a:t>
              </a:r>
              <a:endParaRPr lang="en-US" sz="3200" b="1" dirty="0">
                <a:solidFill>
                  <a:srgbClr val="002060"/>
                </a:solidFill>
              </a:endParaRPr>
            </a:p>
          </p:txBody>
        </p:sp>
      </p:grpSp>
      <p:sp>
        <p:nvSpPr>
          <p:cNvPr id="24" name="TextBox 23">
            <a:extLst>
              <a:ext uri="{FF2B5EF4-FFF2-40B4-BE49-F238E27FC236}">
                <a16:creationId xmlns:a16="http://schemas.microsoft.com/office/drawing/2014/main" id="{103BEB96-4DA6-45D2-90F5-5617DD99E5D5}"/>
              </a:ext>
            </a:extLst>
          </p:cNvPr>
          <p:cNvSpPr txBox="1"/>
          <p:nvPr/>
        </p:nvSpPr>
        <p:spPr>
          <a:xfrm>
            <a:off x="10278862" y="933730"/>
            <a:ext cx="1409270" cy="646331"/>
          </a:xfrm>
          <a:prstGeom prst="rect">
            <a:avLst/>
          </a:prstGeom>
          <a:noFill/>
        </p:spPr>
        <p:txBody>
          <a:bodyPr wrap="square">
            <a:spAutoFit/>
          </a:bodyPr>
          <a:lstStyle/>
          <a:p>
            <a:r>
              <a:rPr lang="en-US" altLang="en-US" sz="3600" b="1" dirty="0" err="1">
                <a:solidFill>
                  <a:srgbClr val="00B050"/>
                </a:solidFill>
                <a:latin typeface="#9Slide03 SVN-PF Din Text Pro C" panose="02000506020000020004" pitchFamily="2" charset="0"/>
              </a:rPr>
              <a:t>Bản</a:t>
            </a:r>
            <a:r>
              <a:rPr lang="en-US" altLang="en-US" sz="3600" b="1" dirty="0">
                <a:solidFill>
                  <a:srgbClr val="00B050"/>
                </a:solidFill>
                <a:latin typeface="#9Slide03 SVN-PF Din Text Pro C" panose="02000506020000020004" pitchFamily="2" charset="0"/>
              </a:rPr>
              <a:t> </a:t>
            </a:r>
            <a:r>
              <a:rPr lang="en-US" altLang="en-US" sz="3600" b="1" dirty="0" err="1">
                <a:solidFill>
                  <a:srgbClr val="00B050"/>
                </a:solidFill>
                <a:latin typeface="#9Slide03 SVN-PF Din Text Pro C" panose="02000506020000020004" pitchFamily="2" charset="0"/>
              </a:rPr>
              <a:t>đồ</a:t>
            </a:r>
            <a:endParaRPr lang="en-US" sz="3600" b="1" dirty="0">
              <a:solidFill>
                <a:srgbClr val="00B050"/>
              </a:solidFill>
            </a:endParaRPr>
          </a:p>
        </p:txBody>
      </p:sp>
      <p:sp>
        <p:nvSpPr>
          <p:cNvPr id="31" name="TextBox 30">
            <a:extLst>
              <a:ext uri="{FF2B5EF4-FFF2-40B4-BE49-F238E27FC236}">
                <a16:creationId xmlns:a16="http://schemas.microsoft.com/office/drawing/2014/main" id="{1EE54EEC-96CC-4EDC-A6B8-78A8ABE65BFB}"/>
              </a:ext>
            </a:extLst>
          </p:cNvPr>
          <p:cNvSpPr txBox="1"/>
          <p:nvPr/>
        </p:nvSpPr>
        <p:spPr>
          <a:xfrm>
            <a:off x="5645829" y="930875"/>
            <a:ext cx="1409270" cy="646331"/>
          </a:xfrm>
          <a:prstGeom prst="rect">
            <a:avLst/>
          </a:prstGeom>
          <a:noFill/>
        </p:spPr>
        <p:txBody>
          <a:bodyPr wrap="square">
            <a:spAutoFit/>
          </a:bodyPr>
          <a:lstStyle/>
          <a:p>
            <a:r>
              <a:rPr lang="en-US" altLang="en-US" sz="3600" b="1" dirty="0" err="1">
                <a:solidFill>
                  <a:srgbClr val="00B050"/>
                </a:solidFill>
                <a:latin typeface="#9Slide03 SVN-PF Din Text Pro C" panose="02000506020000020004" pitchFamily="2" charset="0"/>
              </a:rPr>
              <a:t>Thực</a:t>
            </a:r>
            <a:r>
              <a:rPr lang="en-US" altLang="en-US" sz="3600" b="1" dirty="0">
                <a:solidFill>
                  <a:srgbClr val="00B050"/>
                </a:solidFill>
                <a:latin typeface="#9Slide03 SVN-PF Din Text Pro C" panose="02000506020000020004" pitchFamily="2" charset="0"/>
              </a:rPr>
              <a:t> </a:t>
            </a:r>
            <a:r>
              <a:rPr lang="en-US" altLang="en-US" sz="3600" b="1" dirty="0" err="1">
                <a:solidFill>
                  <a:srgbClr val="00B050"/>
                </a:solidFill>
                <a:latin typeface="#9Slide03 SVN-PF Din Text Pro C" panose="02000506020000020004" pitchFamily="2" charset="0"/>
              </a:rPr>
              <a:t>tế</a:t>
            </a:r>
            <a:endParaRPr lang="en-US" sz="3600" b="1" dirty="0">
              <a:solidFill>
                <a:srgbClr val="00B050"/>
              </a:solidFill>
            </a:endParaRPr>
          </a:p>
        </p:txBody>
      </p:sp>
      <p:pic>
        <p:nvPicPr>
          <p:cNvPr id="2052" name="Picture 4" descr="Transparent Highway Clipart Transparent Road Clipart - Novocom.top">
            <a:extLst>
              <a:ext uri="{FF2B5EF4-FFF2-40B4-BE49-F238E27FC236}">
                <a16:creationId xmlns:a16="http://schemas.microsoft.com/office/drawing/2014/main" id="{C20ED558-832C-4A0A-A2A1-B4EF23AEA5BF}"/>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9961" b="98047" l="3516" r="97461">
                        <a14:foregroundMark x1="12109" y1="29102" x2="12109" y2="29102"/>
                        <a14:foregroundMark x1="3516" y1="70508" x2="3516" y2="70508"/>
                        <a14:foregroundMark x1="12109" y1="85547" x2="13477" y2="85547"/>
                        <a14:foregroundMark x1="41211" y1="88086" x2="43750" y2="88086"/>
                        <a14:foregroundMark x1="75000" y1="88086" x2="75000" y2="88086"/>
                        <a14:foregroundMark x1="95703" y1="59570" x2="97461" y2="54102"/>
                        <a14:foregroundMark x1="95703" y1="31641" x2="95703" y2="31641"/>
                        <a14:foregroundMark x1="56836" y1="48047" x2="56836" y2="48047"/>
                        <a14:foregroundMark x1="80273" y1="72852" x2="81836" y2="74219"/>
                        <a14:foregroundMark x1="95703" y1="92969" x2="95703" y2="92969"/>
                        <a14:foregroundMark x1="32031" y1="92773" x2="43359" y2="50977"/>
                        <a14:foregroundMark x1="58203" y1="40039" x2="74414" y2="88477"/>
                        <a14:foregroundMark x1="71875" y1="50391" x2="92383" y2="90820"/>
                        <a14:foregroundMark x1="92383" y1="90820" x2="92383" y2="90820"/>
                        <a14:foregroundMark x1="93945" y1="92383" x2="21094" y2="90234"/>
                        <a14:foregroundMark x1="50195" y1="37695" x2="58008" y2="90820"/>
                        <a14:foregroundMark x1="58008" y1="90820" x2="57617" y2="88672"/>
                        <a14:foregroundMark x1="43750" y1="39648" x2="36328" y2="90430"/>
                        <a14:foregroundMark x1="36328" y1="90430" x2="37695" y2="84961"/>
                        <a14:foregroundMark x1="39453" y1="43164" x2="16406" y2="90625"/>
                        <a14:foregroundMark x1="16406" y1="90625" x2="15625" y2="91406"/>
                        <a14:foregroundMark x1="38672" y1="40820" x2="5273" y2="86719"/>
                        <a14:foregroundMark x1="5273" y1="94141" x2="20898" y2="98242"/>
                        <a14:foregroundMark x1="20898" y1="98242" x2="34180" y2="98047"/>
                        <a14:foregroundMark x1="34180" y1="98047" x2="36133" y2="97461"/>
                        <a14:foregroundMark x1="5469" y1="79492" x2="5469" y2="79492"/>
                        <a14:foregroundMark x1="9570" y1="75391" x2="21094" y2="63086"/>
                        <a14:foregroundMark x1="21094" y1="63086" x2="27734" y2="46875"/>
                        <a14:backgroundMark x1="35156" y1="18359" x2="64258" y2="22070"/>
                      </a14:backgroundRemoval>
                    </a14:imgEffect>
                  </a14:imgLayer>
                </a14:imgProps>
              </a:ext>
              <a:ext uri="{28A0092B-C50C-407E-A947-70E740481C1C}">
                <a14:useLocalDpi xmlns:a14="http://schemas.microsoft.com/office/drawing/2010/main" val="0"/>
              </a:ext>
            </a:extLst>
          </a:blip>
          <a:srcRect t="18588"/>
          <a:stretch/>
        </p:blipFill>
        <p:spPr bwMode="auto">
          <a:xfrm>
            <a:off x="5127963" y="1784521"/>
            <a:ext cx="2243686" cy="1826638"/>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Connector 31">
            <a:extLst>
              <a:ext uri="{FF2B5EF4-FFF2-40B4-BE49-F238E27FC236}">
                <a16:creationId xmlns:a16="http://schemas.microsoft.com/office/drawing/2014/main" id="{C8D5940C-E7E7-4A93-B6FC-DE5B752BB51D}"/>
              </a:ext>
            </a:extLst>
          </p:cNvPr>
          <p:cNvCxnSpPr>
            <a:cxnSpLocks/>
          </p:cNvCxnSpPr>
          <p:nvPr/>
        </p:nvCxnSpPr>
        <p:spPr>
          <a:xfrm flipH="1">
            <a:off x="4832991" y="874983"/>
            <a:ext cx="2789" cy="5983017"/>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054" name="Picture 6" descr="Biểu Tượng Ba Chiều Vàng Thêm Tài Liệu Hình ảnh Dấu Hỏi Lớn Hình ảnh | Định  dạng hình ảnh PNG 611695319| vn.lovepik.com">
            <a:extLst>
              <a:ext uri="{FF2B5EF4-FFF2-40B4-BE49-F238E27FC236}">
                <a16:creationId xmlns:a16="http://schemas.microsoft.com/office/drawing/2014/main" id="{DACEAFC6-5385-4B09-ACDC-122D7BD630C5}"/>
              </a:ext>
            </a:extLst>
          </p:cNvPr>
          <p:cNvPicPr>
            <a:picLocks noChangeAspect="1" noChangeArrowheads="1"/>
          </p:cNvPicPr>
          <p:nvPr/>
        </p:nvPicPr>
        <p:blipFill rotWithShape="1">
          <a:blip r:embed="rId10" cstate="hqprint">
            <a:extLst>
              <a:ext uri="{BEBA8EAE-BF5A-486C-A8C5-ECC9F3942E4B}">
                <a14:imgProps xmlns:a14="http://schemas.microsoft.com/office/drawing/2010/main">
                  <a14:imgLayer r:embed="rId11">
                    <a14:imgEffect>
                      <a14:backgroundRemoval t="10000" b="90000" l="10000" r="90000">
                        <a14:foregroundMark x1="45698" y1="80250" x2="45698" y2="80250"/>
                      </a14:backgroundRemoval>
                    </a14:imgEffect>
                  </a14:imgLayer>
                </a14:imgProps>
              </a:ext>
              <a:ext uri="{28A0092B-C50C-407E-A947-70E740481C1C}">
                <a14:useLocalDpi xmlns:a14="http://schemas.microsoft.com/office/drawing/2010/main" val="0"/>
              </a:ext>
            </a:extLst>
          </a:blip>
          <a:srcRect l="29032" t="9895" r="27217" b="9895"/>
          <a:stretch/>
        </p:blipFill>
        <p:spPr bwMode="auto">
          <a:xfrm>
            <a:off x="8791022" y="2867602"/>
            <a:ext cx="628959" cy="96402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5291FF32-EA11-49CD-BE21-3D748EABC6B5}"/>
              </a:ext>
            </a:extLst>
          </p:cNvPr>
          <p:cNvSpPr txBox="1"/>
          <p:nvPr/>
        </p:nvSpPr>
        <p:spPr>
          <a:xfrm>
            <a:off x="5221934" y="4184251"/>
            <a:ext cx="1962666" cy="461665"/>
          </a:xfrm>
          <a:prstGeom prst="rect">
            <a:avLst/>
          </a:prstGeom>
          <a:noFill/>
        </p:spPr>
        <p:txBody>
          <a:bodyPr wrap="square">
            <a:spAutoFit/>
          </a:bodyPr>
          <a:lstStyle/>
          <a:p>
            <a:r>
              <a:rPr lang="en-US" altLang="en-US" sz="2400" b="1" dirty="0" err="1">
                <a:latin typeface="#9Slide03 SVN-PF Din Text Pro C" panose="02000506020000020004" pitchFamily="2" charset="0"/>
              </a:rPr>
              <a:t>Tỉ</a:t>
            </a:r>
            <a:r>
              <a:rPr lang="en-US" altLang="en-US" sz="2400" b="1" dirty="0">
                <a:latin typeface="#9Slide03 SVN-PF Din Text Pro C" panose="02000506020000020004" pitchFamily="2" charset="0"/>
              </a:rPr>
              <a:t> </a:t>
            </a:r>
            <a:r>
              <a:rPr lang="en-US" altLang="en-US" sz="2400" b="1" dirty="0" err="1">
                <a:latin typeface="#9Slide03 SVN-PF Din Text Pro C" panose="02000506020000020004" pitchFamily="2" charset="0"/>
              </a:rPr>
              <a:t>lệ</a:t>
            </a:r>
            <a:r>
              <a:rPr lang="en-US" altLang="en-US" sz="2400" b="1" dirty="0">
                <a:latin typeface="#9Slide03 SVN-PF Din Text Pro C" panose="02000506020000020004" pitchFamily="2" charset="0"/>
              </a:rPr>
              <a:t>: 1:500.000</a:t>
            </a:r>
            <a:endParaRPr lang="en-US" sz="2400" b="1" dirty="0"/>
          </a:p>
        </p:txBody>
      </p:sp>
      <p:sp>
        <p:nvSpPr>
          <p:cNvPr id="34" name="TextBox 33">
            <a:extLst>
              <a:ext uri="{FF2B5EF4-FFF2-40B4-BE49-F238E27FC236}">
                <a16:creationId xmlns:a16="http://schemas.microsoft.com/office/drawing/2014/main" id="{352DBA16-3730-4B4A-A52E-65C4F3909E8F}"/>
              </a:ext>
            </a:extLst>
          </p:cNvPr>
          <p:cNvSpPr txBox="1"/>
          <p:nvPr/>
        </p:nvSpPr>
        <p:spPr>
          <a:xfrm>
            <a:off x="5127963" y="4685512"/>
            <a:ext cx="2184858" cy="523220"/>
          </a:xfrm>
          <a:prstGeom prst="rect">
            <a:avLst/>
          </a:prstGeom>
          <a:noFill/>
        </p:spPr>
        <p:txBody>
          <a:bodyPr wrap="square">
            <a:spAutoFit/>
          </a:bodyPr>
          <a:lstStyle/>
          <a:p>
            <a:r>
              <a:rPr lang="en-US" altLang="en-US" sz="2800" dirty="0">
                <a:solidFill>
                  <a:srgbClr val="FF0000"/>
                </a:solidFill>
                <a:latin typeface="#9Slide03 SVN-PF Din Text Pro C" panose="02000506020000020004" pitchFamily="2" charset="0"/>
              </a:rPr>
              <a:t>1 cm </a:t>
            </a:r>
            <a:r>
              <a:rPr lang="en-US" altLang="en-US" sz="2800" dirty="0" err="1">
                <a:solidFill>
                  <a:srgbClr val="FF0000"/>
                </a:solidFill>
                <a:latin typeface="#9Slide03 SVN-PF Din Text Pro C" panose="02000506020000020004" pitchFamily="2" charset="0"/>
              </a:rPr>
              <a:t>trên</a:t>
            </a:r>
            <a:r>
              <a:rPr lang="en-US" altLang="en-US" sz="2800" dirty="0">
                <a:solidFill>
                  <a:srgbClr val="FF0000"/>
                </a:solidFill>
                <a:latin typeface="#9Slide03 SVN-PF Din Text Pro C" panose="02000506020000020004" pitchFamily="2" charset="0"/>
              </a:rPr>
              <a:t> </a:t>
            </a:r>
            <a:r>
              <a:rPr lang="en-US" altLang="en-US" sz="2800" dirty="0" err="1">
                <a:solidFill>
                  <a:srgbClr val="FF0000"/>
                </a:solidFill>
                <a:latin typeface="#9Slide03 SVN-PF Din Text Pro C" panose="02000506020000020004" pitchFamily="2" charset="0"/>
              </a:rPr>
              <a:t>bản</a:t>
            </a:r>
            <a:r>
              <a:rPr lang="en-US" altLang="en-US" sz="2800" dirty="0">
                <a:solidFill>
                  <a:srgbClr val="FF0000"/>
                </a:solidFill>
                <a:latin typeface="#9Slide03 SVN-PF Din Text Pro C" panose="02000506020000020004" pitchFamily="2" charset="0"/>
              </a:rPr>
              <a:t> </a:t>
            </a:r>
            <a:r>
              <a:rPr lang="en-US" altLang="en-US" sz="2800" dirty="0" err="1">
                <a:solidFill>
                  <a:srgbClr val="FF0000"/>
                </a:solidFill>
                <a:latin typeface="#9Slide03 SVN-PF Din Text Pro C" panose="02000506020000020004" pitchFamily="2" charset="0"/>
              </a:rPr>
              <a:t>đồ</a:t>
            </a:r>
            <a:r>
              <a:rPr lang="en-US" altLang="en-US" sz="2800" dirty="0">
                <a:solidFill>
                  <a:srgbClr val="FF0000"/>
                </a:solidFill>
                <a:latin typeface="#9Slide03 SVN-PF Din Text Pro C" panose="02000506020000020004" pitchFamily="2" charset="0"/>
              </a:rPr>
              <a:t>  </a:t>
            </a:r>
            <a:endParaRPr lang="en-US" sz="2800" dirty="0">
              <a:solidFill>
                <a:srgbClr val="FF0000"/>
              </a:solidFill>
            </a:endParaRPr>
          </a:p>
        </p:txBody>
      </p:sp>
      <p:cxnSp>
        <p:nvCxnSpPr>
          <p:cNvPr id="13" name="Straight Arrow Connector 12">
            <a:extLst>
              <a:ext uri="{FF2B5EF4-FFF2-40B4-BE49-F238E27FC236}">
                <a16:creationId xmlns:a16="http://schemas.microsoft.com/office/drawing/2014/main" id="{C47E33EC-1821-43E1-83F8-EB4E68C12B65}"/>
              </a:ext>
            </a:extLst>
          </p:cNvPr>
          <p:cNvCxnSpPr>
            <a:cxnSpLocks/>
          </p:cNvCxnSpPr>
          <p:nvPr/>
        </p:nvCxnSpPr>
        <p:spPr>
          <a:xfrm>
            <a:off x="7164120" y="5033431"/>
            <a:ext cx="999987" cy="0"/>
          </a:xfrm>
          <a:prstGeom prst="straightConnector1">
            <a:avLst/>
          </a:prstGeom>
          <a:ln w="28575">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6BE5ED8-928F-4DBE-BC92-8673FCF72E23}"/>
              </a:ext>
            </a:extLst>
          </p:cNvPr>
          <p:cNvSpPr txBox="1"/>
          <p:nvPr/>
        </p:nvSpPr>
        <p:spPr>
          <a:xfrm>
            <a:off x="8208662" y="4728056"/>
            <a:ext cx="2888632" cy="523220"/>
          </a:xfrm>
          <a:prstGeom prst="rect">
            <a:avLst/>
          </a:prstGeom>
          <a:noFill/>
        </p:spPr>
        <p:txBody>
          <a:bodyPr wrap="square">
            <a:spAutoFit/>
          </a:bodyPr>
          <a:lstStyle/>
          <a:p>
            <a:r>
              <a:rPr lang="en-US" altLang="en-US" sz="2800" dirty="0">
                <a:solidFill>
                  <a:srgbClr val="FF0000"/>
                </a:solidFill>
                <a:latin typeface="#9Slide03 SVN-PF Din Text Pro C" panose="02000506020000020004" pitchFamily="2" charset="0"/>
              </a:rPr>
              <a:t>500.000 cm </a:t>
            </a:r>
            <a:r>
              <a:rPr lang="en-US" altLang="en-US" sz="2800" dirty="0" err="1">
                <a:solidFill>
                  <a:srgbClr val="FF0000"/>
                </a:solidFill>
                <a:latin typeface="#9Slide03 SVN-PF Din Text Pro C" panose="02000506020000020004" pitchFamily="2" charset="0"/>
              </a:rPr>
              <a:t>trên</a:t>
            </a:r>
            <a:r>
              <a:rPr lang="en-US" altLang="en-US" sz="2800" dirty="0">
                <a:solidFill>
                  <a:srgbClr val="FF0000"/>
                </a:solidFill>
                <a:latin typeface="#9Slide03 SVN-PF Din Text Pro C" panose="02000506020000020004" pitchFamily="2" charset="0"/>
              </a:rPr>
              <a:t> </a:t>
            </a:r>
            <a:r>
              <a:rPr lang="en-US" altLang="en-US" sz="2800" dirty="0" err="1">
                <a:solidFill>
                  <a:srgbClr val="FF0000"/>
                </a:solidFill>
                <a:latin typeface="#9Slide03 SVN-PF Din Text Pro C" panose="02000506020000020004" pitchFamily="2" charset="0"/>
              </a:rPr>
              <a:t>thực</a:t>
            </a:r>
            <a:r>
              <a:rPr lang="en-US" altLang="en-US" sz="2800" dirty="0">
                <a:solidFill>
                  <a:srgbClr val="FF0000"/>
                </a:solidFill>
                <a:latin typeface="#9Slide03 SVN-PF Din Text Pro C" panose="02000506020000020004" pitchFamily="2" charset="0"/>
              </a:rPr>
              <a:t> </a:t>
            </a:r>
            <a:r>
              <a:rPr lang="en-US" altLang="en-US" sz="2800" dirty="0" err="1">
                <a:solidFill>
                  <a:srgbClr val="FF0000"/>
                </a:solidFill>
                <a:latin typeface="#9Slide03 SVN-PF Din Text Pro C" panose="02000506020000020004" pitchFamily="2" charset="0"/>
              </a:rPr>
              <a:t>tế</a:t>
            </a:r>
            <a:endParaRPr lang="en-US" sz="2800" dirty="0">
              <a:solidFill>
                <a:srgbClr val="FF0000"/>
              </a:solidFill>
            </a:endParaRPr>
          </a:p>
        </p:txBody>
      </p:sp>
      <p:sp>
        <p:nvSpPr>
          <p:cNvPr id="38" name="TextBox 37">
            <a:extLst>
              <a:ext uri="{FF2B5EF4-FFF2-40B4-BE49-F238E27FC236}">
                <a16:creationId xmlns:a16="http://schemas.microsoft.com/office/drawing/2014/main" id="{5A630A4A-AD0D-4406-AB28-43C0B2973F64}"/>
              </a:ext>
            </a:extLst>
          </p:cNvPr>
          <p:cNvSpPr txBox="1"/>
          <p:nvPr/>
        </p:nvSpPr>
        <p:spPr>
          <a:xfrm>
            <a:off x="8139844" y="5256560"/>
            <a:ext cx="3216979" cy="523220"/>
          </a:xfrm>
          <a:prstGeom prst="rect">
            <a:avLst/>
          </a:prstGeom>
          <a:noFill/>
        </p:spPr>
        <p:txBody>
          <a:bodyPr wrap="square">
            <a:spAutoFit/>
          </a:bodyPr>
          <a:lstStyle/>
          <a:p>
            <a:r>
              <a:rPr lang="en-US" altLang="en-US" sz="2800" dirty="0">
                <a:solidFill>
                  <a:srgbClr val="FF0000"/>
                </a:solidFill>
                <a:latin typeface="#9Slide03 SVN-PF Din Text Pro C" panose="02000506020000020004" pitchFamily="2" charset="0"/>
              </a:rPr>
              <a:t>2.500.000 cm </a:t>
            </a:r>
            <a:r>
              <a:rPr lang="en-US" altLang="en-US" sz="2800" dirty="0" err="1">
                <a:solidFill>
                  <a:srgbClr val="FF0000"/>
                </a:solidFill>
                <a:latin typeface="#9Slide03 SVN-PF Din Text Pro C" panose="02000506020000020004" pitchFamily="2" charset="0"/>
              </a:rPr>
              <a:t>trên</a:t>
            </a:r>
            <a:r>
              <a:rPr lang="en-US" altLang="en-US" sz="2800" dirty="0">
                <a:solidFill>
                  <a:srgbClr val="FF0000"/>
                </a:solidFill>
                <a:latin typeface="#9Slide03 SVN-PF Din Text Pro C" panose="02000506020000020004" pitchFamily="2" charset="0"/>
              </a:rPr>
              <a:t> </a:t>
            </a:r>
            <a:r>
              <a:rPr lang="en-US" altLang="en-US" sz="2800" dirty="0" err="1">
                <a:solidFill>
                  <a:srgbClr val="FF0000"/>
                </a:solidFill>
                <a:latin typeface="#9Slide03 SVN-PF Din Text Pro C" panose="02000506020000020004" pitchFamily="2" charset="0"/>
              </a:rPr>
              <a:t>thực</a:t>
            </a:r>
            <a:r>
              <a:rPr lang="en-US" altLang="en-US" sz="2800" dirty="0">
                <a:solidFill>
                  <a:srgbClr val="FF0000"/>
                </a:solidFill>
                <a:latin typeface="#9Slide03 SVN-PF Din Text Pro C" panose="02000506020000020004" pitchFamily="2" charset="0"/>
              </a:rPr>
              <a:t> </a:t>
            </a:r>
            <a:r>
              <a:rPr lang="en-US" altLang="en-US" sz="2800" dirty="0" err="1">
                <a:solidFill>
                  <a:srgbClr val="FF0000"/>
                </a:solidFill>
                <a:latin typeface="#9Slide03 SVN-PF Din Text Pro C" panose="02000506020000020004" pitchFamily="2" charset="0"/>
              </a:rPr>
              <a:t>tế</a:t>
            </a:r>
            <a:endParaRPr lang="en-US" sz="2800" dirty="0">
              <a:solidFill>
                <a:srgbClr val="FF0000"/>
              </a:solidFill>
            </a:endParaRPr>
          </a:p>
        </p:txBody>
      </p:sp>
      <p:cxnSp>
        <p:nvCxnSpPr>
          <p:cNvPr id="39" name="Straight Arrow Connector 38">
            <a:extLst>
              <a:ext uri="{FF2B5EF4-FFF2-40B4-BE49-F238E27FC236}">
                <a16:creationId xmlns:a16="http://schemas.microsoft.com/office/drawing/2014/main" id="{D41C6708-2CD3-42A1-A039-C5F23FD6502E}"/>
              </a:ext>
            </a:extLst>
          </p:cNvPr>
          <p:cNvCxnSpPr>
            <a:cxnSpLocks/>
          </p:cNvCxnSpPr>
          <p:nvPr/>
        </p:nvCxnSpPr>
        <p:spPr>
          <a:xfrm>
            <a:off x="7164120" y="5560412"/>
            <a:ext cx="999987" cy="0"/>
          </a:xfrm>
          <a:prstGeom prst="straightConnector1">
            <a:avLst/>
          </a:prstGeom>
          <a:ln w="28575">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F7B2905-4D1F-4088-B676-79AEE5E008E2}"/>
              </a:ext>
            </a:extLst>
          </p:cNvPr>
          <p:cNvSpPr txBox="1"/>
          <p:nvPr/>
        </p:nvSpPr>
        <p:spPr>
          <a:xfrm>
            <a:off x="5110838" y="5232149"/>
            <a:ext cx="2184858" cy="523220"/>
          </a:xfrm>
          <a:prstGeom prst="rect">
            <a:avLst/>
          </a:prstGeom>
          <a:noFill/>
        </p:spPr>
        <p:txBody>
          <a:bodyPr wrap="square">
            <a:spAutoFit/>
          </a:bodyPr>
          <a:lstStyle/>
          <a:p>
            <a:r>
              <a:rPr lang="en-US" altLang="en-US" sz="2800" dirty="0">
                <a:solidFill>
                  <a:srgbClr val="FF0000"/>
                </a:solidFill>
                <a:latin typeface="#9Slide03 SVN-PF Din Text Pro C" panose="02000506020000020004" pitchFamily="2" charset="0"/>
              </a:rPr>
              <a:t>? cm </a:t>
            </a:r>
            <a:r>
              <a:rPr lang="en-US" altLang="en-US" sz="2800" dirty="0" err="1">
                <a:solidFill>
                  <a:srgbClr val="FF0000"/>
                </a:solidFill>
                <a:latin typeface="#9Slide03 SVN-PF Din Text Pro C" panose="02000506020000020004" pitchFamily="2" charset="0"/>
              </a:rPr>
              <a:t>trên</a:t>
            </a:r>
            <a:r>
              <a:rPr lang="en-US" altLang="en-US" sz="2800" dirty="0">
                <a:solidFill>
                  <a:srgbClr val="FF0000"/>
                </a:solidFill>
                <a:latin typeface="#9Slide03 SVN-PF Din Text Pro C" panose="02000506020000020004" pitchFamily="2" charset="0"/>
              </a:rPr>
              <a:t> </a:t>
            </a:r>
            <a:r>
              <a:rPr lang="en-US" altLang="en-US" sz="2800" dirty="0" err="1">
                <a:solidFill>
                  <a:srgbClr val="FF0000"/>
                </a:solidFill>
                <a:latin typeface="#9Slide03 SVN-PF Din Text Pro C" panose="02000506020000020004" pitchFamily="2" charset="0"/>
              </a:rPr>
              <a:t>bản</a:t>
            </a:r>
            <a:r>
              <a:rPr lang="en-US" altLang="en-US" sz="2800" dirty="0">
                <a:solidFill>
                  <a:srgbClr val="FF0000"/>
                </a:solidFill>
                <a:latin typeface="#9Slide03 SVN-PF Din Text Pro C" panose="02000506020000020004" pitchFamily="2" charset="0"/>
              </a:rPr>
              <a:t> </a:t>
            </a:r>
            <a:r>
              <a:rPr lang="en-US" altLang="en-US" sz="2800" dirty="0" err="1">
                <a:solidFill>
                  <a:srgbClr val="FF0000"/>
                </a:solidFill>
                <a:latin typeface="#9Slide03 SVN-PF Din Text Pro C" panose="02000506020000020004" pitchFamily="2" charset="0"/>
              </a:rPr>
              <a:t>đồ</a:t>
            </a:r>
            <a:endParaRPr lang="en-US" sz="2800" dirty="0">
              <a:solidFill>
                <a:srgbClr val="FF0000"/>
              </a:solidFill>
            </a:endParaRPr>
          </a:p>
        </p:txBody>
      </p:sp>
      <p:sp>
        <p:nvSpPr>
          <p:cNvPr id="42" name="TextBox 41">
            <a:extLst>
              <a:ext uri="{FF2B5EF4-FFF2-40B4-BE49-F238E27FC236}">
                <a16:creationId xmlns:a16="http://schemas.microsoft.com/office/drawing/2014/main" id="{85F87E94-634E-42FD-A817-7FD95A2DE717}"/>
              </a:ext>
            </a:extLst>
          </p:cNvPr>
          <p:cNvSpPr txBox="1"/>
          <p:nvPr/>
        </p:nvSpPr>
        <p:spPr>
          <a:xfrm>
            <a:off x="5505125" y="5796327"/>
            <a:ext cx="5169918" cy="523220"/>
          </a:xfrm>
          <a:prstGeom prst="rect">
            <a:avLst/>
          </a:prstGeom>
          <a:noFill/>
        </p:spPr>
        <p:txBody>
          <a:bodyPr wrap="square">
            <a:spAutoFit/>
          </a:bodyPr>
          <a:lstStyle/>
          <a:p>
            <a:r>
              <a:rPr lang="en-US" altLang="en-US" sz="2800" dirty="0">
                <a:solidFill>
                  <a:srgbClr val="FF0000"/>
                </a:solidFill>
                <a:latin typeface="#9Slide03 SVN-PF Din Text Pro C" panose="02000506020000020004" pitchFamily="2" charset="0"/>
                <a:sym typeface="Wingdings" panose="05000000000000000000" pitchFamily="2" charset="2"/>
              </a:rPr>
              <a:t> </a:t>
            </a:r>
            <a:r>
              <a:rPr lang="en-US" altLang="en-US" sz="2800" dirty="0">
                <a:solidFill>
                  <a:srgbClr val="FF0000"/>
                </a:solidFill>
                <a:latin typeface="#9Slide03 SVN-PF Din Text Pro C" panose="02000506020000020004" pitchFamily="2" charset="0"/>
              </a:rPr>
              <a:t>2.500.000 : 500.000 = 5 cm </a:t>
            </a:r>
            <a:r>
              <a:rPr lang="en-US" altLang="en-US" sz="2800" dirty="0" err="1">
                <a:solidFill>
                  <a:srgbClr val="FF0000"/>
                </a:solidFill>
                <a:latin typeface="#9Slide03 SVN-PF Din Text Pro C" panose="02000506020000020004" pitchFamily="2" charset="0"/>
              </a:rPr>
              <a:t>trên</a:t>
            </a:r>
            <a:r>
              <a:rPr lang="en-US" altLang="en-US" sz="2800" dirty="0">
                <a:solidFill>
                  <a:srgbClr val="FF0000"/>
                </a:solidFill>
                <a:latin typeface="#9Slide03 SVN-PF Din Text Pro C" panose="02000506020000020004" pitchFamily="2" charset="0"/>
              </a:rPr>
              <a:t> </a:t>
            </a:r>
            <a:r>
              <a:rPr lang="en-US" altLang="en-US" sz="2800" dirty="0" err="1">
                <a:solidFill>
                  <a:srgbClr val="FF0000"/>
                </a:solidFill>
                <a:latin typeface="#9Slide03 SVN-PF Din Text Pro C" panose="02000506020000020004" pitchFamily="2" charset="0"/>
              </a:rPr>
              <a:t>bản</a:t>
            </a:r>
            <a:r>
              <a:rPr lang="en-US" altLang="en-US" sz="2800" dirty="0">
                <a:solidFill>
                  <a:srgbClr val="FF0000"/>
                </a:solidFill>
                <a:latin typeface="#9Slide03 SVN-PF Din Text Pro C" panose="02000506020000020004" pitchFamily="2" charset="0"/>
              </a:rPr>
              <a:t> </a:t>
            </a:r>
            <a:r>
              <a:rPr lang="en-US" altLang="en-US" sz="2800" dirty="0" err="1">
                <a:solidFill>
                  <a:srgbClr val="FF0000"/>
                </a:solidFill>
                <a:latin typeface="#9Slide03 SVN-PF Din Text Pro C" panose="02000506020000020004" pitchFamily="2" charset="0"/>
              </a:rPr>
              <a:t>đồ</a:t>
            </a:r>
            <a:endParaRPr lang="en-US" sz="2800" dirty="0">
              <a:solidFill>
                <a:srgbClr val="FF0000"/>
              </a:solidFill>
            </a:endParaRPr>
          </a:p>
        </p:txBody>
      </p:sp>
      <p:sp>
        <p:nvSpPr>
          <p:cNvPr id="43" name="TextBox 42">
            <a:extLst>
              <a:ext uri="{FF2B5EF4-FFF2-40B4-BE49-F238E27FC236}">
                <a16:creationId xmlns:a16="http://schemas.microsoft.com/office/drawing/2014/main" id="{E702AED6-70F6-4C43-8ED8-EA330921C865}"/>
              </a:ext>
            </a:extLst>
          </p:cNvPr>
          <p:cNvSpPr txBox="1"/>
          <p:nvPr/>
        </p:nvSpPr>
        <p:spPr>
          <a:xfrm>
            <a:off x="4886255" y="3651103"/>
            <a:ext cx="3270661" cy="523220"/>
          </a:xfrm>
          <a:prstGeom prst="rect">
            <a:avLst/>
          </a:prstGeom>
          <a:noFill/>
        </p:spPr>
        <p:txBody>
          <a:bodyPr wrap="square">
            <a:spAutoFit/>
          </a:bodyPr>
          <a:lstStyle/>
          <a:p>
            <a:r>
              <a:rPr lang="en-US" altLang="en-US" sz="2800" dirty="0" err="1">
                <a:solidFill>
                  <a:srgbClr val="FF0000"/>
                </a:solidFill>
                <a:latin typeface="#9Slide03 SVN-PF Din Text Pro C" panose="02000506020000020004" pitchFamily="2" charset="0"/>
                <a:sym typeface="Wingdings" panose="05000000000000000000" pitchFamily="2" charset="2"/>
              </a:rPr>
              <a:t>Đổi</a:t>
            </a:r>
            <a:r>
              <a:rPr lang="en-US" altLang="en-US" sz="2800" dirty="0">
                <a:solidFill>
                  <a:srgbClr val="FF0000"/>
                </a:solidFill>
                <a:latin typeface="#9Slide03 SVN-PF Din Text Pro C" panose="02000506020000020004" pitchFamily="2" charset="0"/>
                <a:sym typeface="Wingdings" panose="05000000000000000000" pitchFamily="2" charset="2"/>
              </a:rPr>
              <a:t> 25 km </a:t>
            </a:r>
            <a:r>
              <a:rPr lang="en-US" altLang="en-US" sz="2800" dirty="0">
                <a:solidFill>
                  <a:srgbClr val="FF0000"/>
                </a:solidFill>
                <a:latin typeface="#9Slide03 SVN-PF Din Text Pro C" panose="02000506020000020004" pitchFamily="2" charset="0"/>
              </a:rPr>
              <a:t>= 2.500.000 cm</a:t>
            </a:r>
            <a:endParaRPr lang="en-US" sz="2800" dirty="0">
              <a:solidFill>
                <a:srgbClr val="FF0000"/>
              </a:solidFill>
            </a:endParaRPr>
          </a:p>
        </p:txBody>
      </p:sp>
      <p:sp>
        <p:nvSpPr>
          <p:cNvPr id="28" name="TextBox 27">
            <a:extLst>
              <a:ext uri="{FF2B5EF4-FFF2-40B4-BE49-F238E27FC236}">
                <a16:creationId xmlns:a16="http://schemas.microsoft.com/office/drawing/2014/main" id="{EDDD545E-44A0-46B5-A412-53F58A268137}"/>
              </a:ext>
            </a:extLst>
          </p:cNvPr>
          <p:cNvSpPr txBox="1"/>
          <p:nvPr/>
        </p:nvSpPr>
        <p:spPr>
          <a:xfrm>
            <a:off x="6223561" y="1635889"/>
            <a:ext cx="440086" cy="646331"/>
          </a:xfrm>
          <a:prstGeom prst="rect">
            <a:avLst/>
          </a:prstGeom>
          <a:noFill/>
        </p:spPr>
        <p:txBody>
          <a:bodyPr wrap="square">
            <a:spAutoFit/>
          </a:bodyPr>
          <a:lstStyle/>
          <a:p>
            <a:r>
              <a:rPr lang="en-US" altLang="en-US" sz="3600" b="1" dirty="0">
                <a:solidFill>
                  <a:srgbClr val="FF0000"/>
                </a:solidFill>
                <a:latin typeface="#9Slide03 SVN-PF Din Text Pro C" panose="02000506020000020004" pitchFamily="2" charset="0"/>
              </a:rPr>
              <a:t>A</a:t>
            </a:r>
            <a:endParaRPr lang="en-US" sz="3600" b="1" dirty="0">
              <a:solidFill>
                <a:srgbClr val="FF0000"/>
              </a:solidFill>
            </a:endParaRPr>
          </a:p>
        </p:txBody>
      </p:sp>
      <p:sp>
        <p:nvSpPr>
          <p:cNvPr id="29" name="TextBox 28">
            <a:extLst>
              <a:ext uri="{FF2B5EF4-FFF2-40B4-BE49-F238E27FC236}">
                <a16:creationId xmlns:a16="http://schemas.microsoft.com/office/drawing/2014/main" id="{D50E31DE-C901-4E3D-87FA-22EDE2DBBE7F}"/>
              </a:ext>
            </a:extLst>
          </p:cNvPr>
          <p:cNvSpPr txBox="1"/>
          <p:nvPr/>
        </p:nvSpPr>
        <p:spPr>
          <a:xfrm>
            <a:off x="6733016" y="2976257"/>
            <a:ext cx="419448" cy="646331"/>
          </a:xfrm>
          <a:prstGeom prst="rect">
            <a:avLst/>
          </a:prstGeom>
          <a:noFill/>
        </p:spPr>
        <p:txBody>
          <a:bodyPr wrap="square">
            <a:spAutoFit/>
          </a:bodyPr>
          <a:lstStyle/>
          <a:p>
            <a:r>
              <a:rPr lang="en-US" altLang="en-US" sz="3600" b="1" dirty="0">
                <a:solidFill>
                  <a:srgbClr val="FF0000"/>
                </a:solidFill>
                <a:latin typeface="#9Slide03 SVN-PF Din Text Pro C" panose="02000506020000020004" pitchFamily="2" charset="0"/>
              </a:rPr>
              <a:t>B</a:t>
            </a:r>
            <a:endParaRPr lang="en-US" sz="3600" b="1" dirty="0">
              <a:solidFill>
                <a:srgbClr val="FF0000"/>
              </a:solidFill>
            </a:endParaRPr>
          </a:p>
        </p:txBody>
      </p:sp>
      <p:sp>
        <p:nvSpPr>
          <p:cNvPr id="30" name="TextBox 29">
            <a:extLst>
              <a:ext uri="{FF2B5EF4-FFF2-40B4-BE49-F238E27FC236}">
                <a16:creationId xmlns:a16="http://schemas.microsoft.com/office/drawing/2014/main" id="{0349795C-EF47-4D6E-A5DC-CDF6FDEFC8AA}"/>
              </a:ext>
            </a:extLst>
          </p:cNvPr>
          <p:cNvSpPr txBox="1"/>
          <p:nvPr/>
        </p:nvSpPr>
        <p:spPr>
          <a:xfrm rot="4186371">
            <a:off x="6014254" y="2436459"/>
            <a:ext cx="1096212" cy="646331"/>
          </a:xfrm>
          <a:prstGeom prst="rect">
            <a:avLst/>
          </a:prstGeom>
          <a:noFill/>
        </p:spPr>
        <p:txBody>
          <a:bodyPr wrap="square">
            <a:spAutoFit/>
          </a:bodyPr>
          <a:lstStyle/>
          <a:p>
            <a:r>
              <a:rPr lang="en-US" altLang="en-US" sz="3600" b="1" dirty="0">
                <a:solidFill>
                  <a:schemeClr val="accent3">
                    <a:lumMod val="60000"/>
                    <a:lumOff val="40000"/>
                  </a:schemeClr>
                </a:solidFill>
                <a:latin typeface="#9Slide03 SVN-PF Din Text Pro C" panose="02000506020000020004" pitchFamily="2" charset="0"/>
              </a:rPr>
              <a:t>25 km</a:t>
            </a:r>
            <a:endParaRPr lang="en-US" sz="3600" b="1" dirty="0">
              <a:solidFill>
                <a:schemeClr val="accent3">
                  <a:lumMod val="60000"/>
                  <a:lumOff val="40000"/>
                </a:schemeClr>
              </a:solidFill>
            </a:endParaRPr>
          </a:p>
        </p:txBody>
      </p:sp>
      <p:sp>
        <p:nvSpPr>
          <p:cNvPr id="35" name="TextBox 34">
            <a:extLst>
              <a:ext uri="{FF2B5EF4-FFF2-40B4-BE49-F238E27FC236}">
                <a16:creationId xmlns:a16="http://schemas.microsoft.com/office/drawing/2014/main" id="{B1A1DEE8-FAC4-4725-9078-F40D9448A53C}"/>
              </a:ext>
            </a:extLst>
          </p:cNvPr>
          <p:cNvSpPr txBox="1"/>
          <p:nvPr/>
        </p:nvSpPr>
        <p:spPr>
          <a:xfrm>
            <a:off x="9598873" y="1287510"/>
            <a:ext cx="440086" cy="646331"/>
          </a:xfrm>
          <a:prstGeom prst="rect">
            <a:avLst/>
          </a:prstGeom>
          <a:noFill/>
        </p:spPr>
        <p:txBody>
          <a:bodyPr wrap="square">
            <a:spAutoFit/>
          </a:bodyPr>
          <a:lstStyle/>
          <a:p>
            <a:r>
              <a:rPr lang="en-US" altLang="en-US" sz="3600" b="1" dirty="0">
                <a:solidFill>
                  <a:srgbClr val="FF0000"/>
                </a:solidFill>
                <a:latin typeface="#9Slide03 SVN-PF Din Text Pro C" panose="02000506020000020004" pitchFamily="2" charset="0"/>
              </a:rPr>
              <a:t>A</a:t>
            </a:r>
            <a:endParaRPr lang="en-US" sz="3600" b="1" dirty="0">
              <a:solidFill>
                <a:srgbClr val="FF0000"/>
              </a:solidFill>
            </a:endParaRPr>
          </a:p>
        </p:txBody>
      </p:sp>
      <p:sp>
        <p:nvSpPr>
          <p:cNvPr id="36" name="TextBox 35">
            <a:extLst>
              <a:ext uri="{FF2B5EF4-FFF2-40B4-BE49-F238E27FC236}">
                <a16:creationId xmlns:a16="http://schemas.microsoft.com/office/drawing/2014/main" id="{17EB776E-90B2-4AEC-A1A8-535DB5E289C7}"/>
              </a:ext>
            </a:extLst>
          </p:cNvPr>
          <p:cNvSpPr txBox="1"/>
          <p:nvPr/>
        </p:nvSpPr>
        <p:spPr>
          <a:xfrm>
            <a:off x="11097294" y="2475921"/>
            <a:ext cx="419448" cy="646331"/>
          </a:xfrm>
          <a:prstGeom prst="rect">
            <a:avLst/>
          </a:prstGeom>
          <a:noFill/>
        </p:spPr>
        <p:txBody>
          <a:bodyPr wrap="square">
            <a:spAutoFit/>
          </a:bodyPr>
          <a:lstStyle/>
          <a:p>
            <a:r>
              <a:rPr lang="en-US" altLang="en-US" sz="3600" b="1" dirty="0">
                <a:solidFill>
                  <a:srgbClr val="FF0000"/>
                </a:solidFill>
                <a:latin typeface="#9Slide03 SVN-PF Din Text Pro C" panose="02000506020000020004" pitchFamily="2" charset="0"/>
              </a:rPr>
              <a:t>B</a:t>
            </a:r>
            <a:endParaRPr lang="en-US" sz="3600" b="1" dirty="0">
              <a:solidFill>
                <a:srgbClr val="FF0000"/>
              </a:solidFill>
            </a:endParaRPr>
          </a:p>
        </p:txBody>
      </p:sp>
    </p:spTree>
    <p:extLst>
      <p:ext uri="{BB962C8B-B14F-4D97-AF65-F5344CB8AC3E}">
        <p14:creationId xmlns:p14="http://schemas.microsoft.com/office/powerpoint/2010/main" val="3616938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00"/>
                                        <p:tgtEl>
                                          <p:spTgt spid="3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par>
                                <p:cTn id="23" presetID="22" presetClass="entr" presetSubtype="4" fill="hold" nodeType="with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wipe(down)">
                                      <p:cBhvr>
                                        <p:cTn id="25" dur="500"/>
                                        <p:tgtEl>
                                          <p:spTgt spid="205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down)">
                                      <p:cBhvr>
                                        <p:cTn id="36" dur="500"/>
                                        <p:tgtEl>
                                          <p:spTgt spid="2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down)">
                                      <p:cBhvr>
                                        <p:cTn id="39" dur="500"/>
                                        <p:tgtEl>
                                          <p:spTgt spid="3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down)">
                                      <p:cBhvr>
                                        <p:cTn id="42" dur="500"/>
                                        <p:tgtEl>
                                          <p:spTgt spid="36"/>
                                        </p:tgtEl>
                                      </p:cBhvr>
                                    </p:animEffect>
                                  </p:childTnLst>
                                </p:cTn>
                              </p:par>
                              <p:par>
                                <p:cTn id="43" presetID="22" presetClass="entr" presetSubtype="4" fill="hold" nodeType="withEffect">
                                  <p:stCondLst>
                                    <p:cond delay="0"/>
                                  </p:stCondLst>
                                  <p:childTnLst>
                                    <p:set>
                                      <p:cBhvr>
                                        <p:cTn id="44" dur="1" fill="hold">
                                          <p:stCondLst>
                                            <p:cond delay="0"/>
                                          </p:stCondLst>
                                        </p:cTn>
                                        <p:tgtEl>
                                          <p:spTgt spid="2054"/>
                                        </p:tgtEl>
                                        <p:attrNameLst>
                                          <p:attrName>style.visibility</p:attrName>
                                        </p:attrNameLst>
                                      </p:cBhvr>
                                      <p:to>
                                        <p:strVal val="visible"/>
                                      </p:to>
                                    </p:set>
                                    <p:animEffect transition="in" filter="wipe(down)">
                                      <p:cBhvr>
                                        <p:cTn id="45" dur="500"/>
                                        <p:tgtEl>
                                          <p:spTgt spid="2054"/>
                                        </p:tgtEl>
                                      </p:cBhvr>
                                    </p:animEffect>
                                  </p:childTnLst>
                                </p:cTn>
                              </p:par>
                              <p:par>
                                <p:cTn id="46" presetID="22" presetClass="entr" presetSubtype="4"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down)">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down)">
                                      <p:cBhvr>
                                        <p:cTn id="53" dur="500"/>
                                        <p:tgtEl>
                                          <p:spTgt spid="4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down)">
                                      <p:cBhvr>
                                        <p:cTn id="58" dur="5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barn(inVertical)">
                                      <p:cBhvr>
                                        <p:cTn id="63" dur="500"/>
                                        <p:tgtEl>
                                          <p:spTgt spid="34"/>
                                        </p:tgtEl>
                                      </p:cBhvr>
                                    </p:animEffect>
                                  </p:childTnLst>
                                </p:cTn>
                              </p:par>
                              <p:par>
                                <p:cTn id="64" presetID="16" presetClass="entr" presetSubtype="21" fill="hold"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barn(inVertical)">
                                      <p:cBhvr>
                                        <p:cTn id="66" dur="500"/>
                                        <p:tgtEl>
                                          <p:spTgt spid="13"/>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barn(inVertical)">
                                      <p:cBhvr>
                                        <p:cTn id="69" dur="500"/>
                                        <p:tgtEl>
                                          <p:spTgt spid="37"/>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barn(inVertical)">
                                      <p:cBhvr>
                                        <p:cTn id="74" dur="500"/>
                                        <p:tgtEl>
                                          <p:spTgt spid="40"/>
                                        </p:tgtEl>
                                      </p:cBhvr>
                                    </p:animEffect>
                                  </p:childTnLst>
                                </p:cTn>
                              </p:par>
                              <p:par>
                                <p:cTn id="75" presetID="16" presetClass="entr" presetSubtype="21" fill="hold"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barn(inVertical)">
                                      <p:cBhvr>
                                        <p:cTn id="77" dur="500"/>
                                        <p:tgtEl>
                                          <p:spTgt spid="39"/>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barn(inVertical)">
                                      <p:cBhvr>
                                        <p:cTn id="80" dur="500"/>
                                        <p:tgtEl>
                                          <p:spTgt spid="38"/>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barn(inVertical)">
                                      <p:cBhvr>
                                        <p:cTn id="8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4" grpId="0"/>
      <p:bldP spid="31" grpId="0"/>
      <p:bldP spid="33" grpId="0"/>
      <p:bldP spid="34" grpId="0"/>
      <p:bldP spid="37" grpId="0"/>
      <p:bldP spid="38" grpId="0"/>
      <p:bldP spid="40" grpId="0"/>
      <p:bldP spid="42" grpId="0"/>
      <p:bldP spid="43" grpId="0"/>
      <p:bldP spid="28" grpId="0"/>
      <p:bldP spid="29" grpId="0"/>
      <p:bldP spid="30" grpId="0"/>
      <p:bldP spid="35"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1" name="Picture 6" descr="Hình ảnh Véc Chì Và Thước Kẻ Biểu Tượng, Nền, Đen., Thiết Kế. Vector và PNG  với nền trong suốt để tải xuống miễn phí">
            <a:extLst>
              <a:ext uri="{FF2B5EF4-FFF2-40B4-BE49-F238E27FC236}">
                <a16:creationId xmlns:a16="http://schemas.microsoft.com/office/drawing/2014/main" id="{6493236B-9D8C-440A-878E-91E0E7D9704E}"/>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134" r="372" b="6"/>
          <a:stretch/>
        </p:blipFill>
        <p:spPr bwMode="auto">
          <a:xfrm>
            <a:off x="133196" y="3871039"/>
            <a:ext cx="2885716" cy="2885716"/>
          </a:xfrm>
          <a:custGeom>
            <a:avLst/>
            <a:gdLst/>
            <a:ahLst/>
            <a:cxnLst/>
            <a:rect l="l" t="t" r="r" b="b"/>
            <a:pathLst>
              <a:path w="2885716" h="2885716">
                <a:moveTo>
                  <a:pt x="1442858" y="0"/>
                </a:moveTo>
                <a:cubicBezTo>
                  <a:pt x="2239726" y="0"/>
                  <a:pt x="2885716" y="645990"/>
                  <a:pt x="2885716" y="1442858"/>
                </a:cubicBezTo>
                <a:cubicBezTo>
                  <a:pt x="2885716" y="2239726"/>
                  <a:pt x="2239726" y="2885716"/>
                  <a:pt x="1442858" y="2885716"/>
                </a:cubicBezTo>
                <a:cubicBezTo>
                  <a:pt x="645990" y="2885716"/>
                  <a:pt x="0" y="2239726"/>
                  <a:pt x="0" y="1442858"/>
                </a:cubicBezTo>
                <a:cubicBezTo>
                  <a:pt x="0" y="645990"/>
                  <a:pt x="645990" y="0"/>
                  <a:pt x="1442858" y="0"/>
                </a:cubicBezTo>
                <a:close/>
              </a:path>
            </a:pathLst>
          </a:custGeom>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2" name="Picture 8" descr="Travel Distance Illustration Color Vector Isolated Icon Easy Editable And  Special Use For Leisure,Travel And Tour Stock Vector - Illustration of  location, editable: 127591576">
            <a:extLst>
              <a:ext uri="{FF2B5EF4-FFF2-40B4-BE49-F238E27FC236}">
                <a16:creationId xmlns:a16="http://schemas.microsoft.com/office/drawing/2014/main" id="{ED25F31D-6A7B-49B1-98A1-766DAB2D40AE}"/>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t="2483" r="5283" b="2483"/>
          <a:stretch/>
        </p:blipFill>
        <p:spPr bwMode="auto">
          <a:xfrm>
            <a:off x="-368567" y="-471955"/>
            <a:ext cx="2635631" cy="262805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7E289981-7ADD-4E57-85BA-D7AEEC92E90F}"/>
              </a:ext>
            </a:extLst>
          </p:cNvPr>
          <p:cNvSpPr txBox="1"/>
          <p:nvPr/>
        </p:nvSpPr>
        <p:spPr>
          <a:xfrm>
            <a:off x="1765300" y="1402417"/>
            <a:ext cx="8591396" cy="2862322"/>
          </a:xfrm>
          <a:prstGeom prst="rect">
            <a:avLst/>
          </a:prstGeom>
          <a:noFill/>
          <a:ln w="127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TIẾT</a:t>
            </a:r>
            <a:r>
              <a:rPr kumimoji="0" lang="vi-VN" sz="4800" b="1" i="0"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4 - </a:t>
            </a:r>
            <a:r>
              <a:rPr kumimoji="0" lang="en-US" sz="4800" b="1" i="0"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B</a:t>
            </a:r>
            <a:r>
              <a:rPr lang="vi-VN" sz="4800" b="1" dirty="0">
                <a:solidFill>
                  <a:srgbClr val="FF0000"/>
                </a:solidFill>
                <a:latin typeface="Times New Roman" panose="02020603050405020304" pitchFamily="18" charset="0"/>
                <a:cs typeface="Times New Roman" panose="02020603050405020304" pitchFamily="18" charset="0"/>
              </a:rPr>
              <a:t>ÀI</a:t>
            </a:r>
            <a:r>
              <a:rPr kumimoji="0" lang="en-US" sz="4800" b="1" i="0"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strike="noStrike" kern="1200" cap="none" spc="0" normalizeH="0" baseline="0" noProof="0" dirty="0">
                <a:ln>
                  <a:noFill/>
                </a:ln>
                <a:solidFill>
                  <a:srgbClr val="002060"/>
                </a:solidFill>
                <a:effectLst/>
                <a:uLnTx/>
                <a:uFillTx/>
                <a:latin typeface="#9Slide03 IcielNovecento sans E" panose="00000900000000000000" pitchFamily="2" charset="0"/>
                <a:cs typeface="Times New Roman" panose="02020603050405020304" pitchFamily="18" charset="0"/>
              </a:rPr>
              <a:t>TỈ LỆ </a:t>
            </a:r>
            <a:r>
              <a:rPr kumimoji="0" lang="vi-VN" sz="4400" b="0" i="0" strike="noStrike" kern="1200" cap="none" spc="0" normalizeH="0" baseline="0" noProof="0" dirty="0">
                <a:ln>
                  <a:noFill/>
                </a:ln>
                <a:solidFill>
                  <a:srgbClr val="002060"/>
                </a:solidFill>
                <a:effectLst/>
                <a:uLnTx/>
                <a:uFillTx/>
                <a:latin typeface="#9Slide03 IcielNovecento sans E" panose="00000900000000000000" pitchFamily="2" charset="0"/>
                <a:cs typeface="Times New Roman" panose="02020603050405020304" pitchFamily="18" charset="0"/>
              </a:rPr>
              <a:t>BẢN ĐỒ</a:t>
            </a:r>
            <a:r>
              <a:rPr kumimoji="0" lang="en-US" sz="4400" b="0" i="0" strike="noStrike" kern="1200" cap="none" spc="0" normalizeH="0" baseline="0" noProof="0" dirty="0">
                <a:ln>
                  <a:noFill/>
                </a:ln>
                <a:solidFill>
                  <a:srgbClr val="002060"/>
                </a:solidFill>
                <a:effectLst/>
                <a:uLnTx/>
                <a:uFillTx/>
                <a:latin typeface="#9Slide03 IcielNovecento sans E" panose="00000900000000000000" pitchFamily="2"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srgbClr val="002060"/>
                </a:solidFill>
                <a:latin typeface="#9Slide03 IcielNovecento sans E" panose="00000900000000000000" pitchFamily="2" charset="0"/>
                <a:cs typeface="Times New Roman" panose="02020603050405020304" pitchFamily="18" charset="0"/>
              </a:rPr>
              <a:t>TÍNH KHOẢNG CÁCH THỰC TẾ DỰA VÀO TỈ LỆ</a:t>
            </a:r>
            <a:r>
              <a:rPr kumimoji="0" lang="en-US" sz="4400" b="0" i="0" strike="noStrike" kern="1200" cap="none" spc="0" normalizeH="0" baseline="0" noProof="0" dirty="0">
                <a:ln>
                  <a:noFill/>
                </a:ln>
                <a:solidFill>
                  <a:srgbClr val="002060"/>
                </a:solidFill>
                <a:effectLst/>
                <a:uLnTx/>
                <a:uFillTx/>
                <a:latin typeface="#9Slide03 IcielNovecento sans E" panose="00000900000000000000" pitchFamily="2" charset="0"/>
                <a:cs typeface="Times New Roman" panose="02020603050405020304" pitchFamily="18" charset="0"/>
              </a:rPr>
              <a:t> BẢN ĐỒ.</a:t>
            </a:r>
          </a:p>
        </p:txBody>
      </p:sp>
      <p:pic>
        <p:nvPicPr>
          <p:cNvPr id="34" name="Picture 26" descr="Luoc do tu nhien chau Phi">
            <a:extLst>
              <a:ext uri="{FF2B5EF4-FFF2-40B4-BE49-F238E27FC236}">
                <a16:creationId xmlns:a16="http://schemas.microsoft.com/office/drawing/2014/main" id="{A048D4CF-1347-413D-B385-E1480C77FA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8806" y="3670300"/>
            <a:ext cx="3189131" cy="32986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91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0A711E6-F004-408C-BCC8-1B4BA1A6672A}"/>
              </a:ext>
            </a:extLst>
          </p:cNvPr>
          <p:cNvGrpSpPr/>
          <p:nvPr/>
        </p:nvGrpSpPr>
        <p:grpSpPr>
          <a:xfrm>
            <a:off x="2078911" y="93552"/>
            <a:ext cx="8241421" cy="1392367"/>
            <a:chOff x="2402470" y="93552"/>
            <a:chExt cx="8241421" cy="1392367"/>
          </a:xfrm>
        </p:grpSpPr>
        <p:sp>
          <p:nvSpPr>
            <p:cNvPr id="12" name="Flowchart: Terminator 11">
              <a:extLst>
                <a:ext uri="{FF2B5EF4-FFF2-40B4-BE49-F238E27FC236}">
                  <a16:creationId xmlns:a16="http://schemas.microsoft.com/office/drawing/2014/main" id="{A122B7F3-7E5E-4DB5-A97D-DDD0DFE00D65}"/>
                </a:ext>
              </a:extLst>
            </p:cNvPr>
            <p:cNvSpPr/>
            <p:nvPr/>
          </p:nvSpPr>
          <p:spPr>
            <a:xfrm>
              <a:off x="2445113" y="176711"/>
              <a:ext cx="8198778" cy="1151820"/>
            </a:xfrm>
            <a:prstGeom prst="flowChartTerminator">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9Slide03 SVN-PF Din Text Pro C" panose="02000506020000020004" pitchFamily="2" charset="0"/>
                </a:rPr>
                <a:t>NỘI DUNG CHÍNH</a:t>
              </a:r>
              <a:endParaRPr lang="en-US" sz="5400" b="1" dirty="0">
                <a:solidFill>
                  <a:schemeClr val="tx1"/>
                </a:solidFill>
                <a:latin typeface="#9Slide03 SVN-PF Din Text Pro C" panose="02000506020000020004" pitchFamily="2" charset="0"/>
              </a:endParaRPr>
            </a:p>
          </p:txBody>
        </p:sp>
        <p:sp>
          <p:nvSpPr>
            <p:cNvPr id="15" name="Oval 14">
              <a:extLst>
                <a:ext uri="{FF2B5EF4-FFF2-40B4-BE49-F238E27FC236}">
                  <a16:creationId xmlns:a16="http://schemas.microsoft.com/office/drawing/2014/main" id="{297D1653-2833-49F0-9B5E-5149A0E812B3}"/>
                </a:ext>
              </a:extLst>
            </p:cNvPr>
            <p:cNvSpPr/>
            <p:nvPr/>
          </p:nvSpPr>
          <p:spPr>
            <a:xfrm>
              <a:off x="2402470" y="93552"/>
              <a:ext cx="1587488" cy="139236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chemeClr val="tx1"/>
                  </a:solidFill>
                  <a:latin typeface="#9Slide03 SVN-PF Din Text Pro C" panose="02000506020000020004" pitchFamily="2" charset="0"/>
                  <a:cs typeface="Arial" panose="020B0604020202020204" pitchFamily="34" charset="0"/>
                </a:rPr>
                <a:t>Bài</a:t>
              </a:r>
              <a:r>
                <a:rPr lang="en-US" sz="4800" b="1" dirty="0">
                  <a:solidFill>
                    <a:schemeClr val="tx1"/>
                  </a:solidFill>
                  <a:latin typeface="#9Slide03 SVN-PF Din Text Pro C" panose="02000506020000020004" pitchFamily="2" charset="0"/>
                  <a:cs typeface="Arial" panose="020B0604020202020204" pitchFamily="34" charset="0"/>
                </a:rPr>
                <a:t> 3</a:t>
              </a:r>
            </a:p>
          </p:txBody>
        </p:sp>
      </p:grpSp>
      <p:sp>
        <p:nvSpPr>
          <p:cNvPr id="27" name="Lưu đồ: Điểm Kết Thúc 147">
            <a:extLst>
              <a:ext uri="{FF2B5EF4-FFF2-40B4-BE49-F238E27FC236}">
                <a16:creationId xmlns:a16="http://schemas.microsoft.com/office/drawing/2014/main" id="{8F8739C1-CE0B-4E89-9F9F-11720B3E7998}"/>
              </a:ext>
            </a:extLst>
          </p:cNvPr>
          <p:cNvSpPr/>
          <p:nvPr/>
        </p:nvSpPr>
        <p:spPr>
          <a:xfrm>
            <a:off x="571212" y="2154504"/>
            <a:ext cx="5109681" cy="1849624"/>
          </a:xfrm>
          <a:prstGeom prst="flowChartTerminator">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solidFill>
                  <a:srgbClr val="002060"/>
                </a:solidFill>
                <a:latin typeface="#9Slide05 Cimochi" panose="02000504060000020004" pitchFamily="2" charset="-34"/>
                <a:cs typeface="#9Slide05 Cimochi" panose="02000504060000020004" pitchFamily="2" charset="-34"/>
              </a:rPr>
              <a:t>Tỉ</a:t>
            </a:r>
            <a:r>
              <a:rPr lang="en-US" sz="5400" b="1" dirty="0">
                <a:solidFill>
                  <a:srgbClr val="002060"/>
                </a:solidFill>
                <a:latin typeface="#9Slide05 Cimochi" panose="02000504060000020004" pitchFamily="2" charset="-34"/>
                <a:cs typeface="#9Slide05 Cimochi" panose="02000504060000020004" pitchFamily="2" charset="-34"/>
              </a:rPr>
              <a:t> </a:t>
            </a:r>
            <a:r>
              <a:rPr lang="en-US" sz="5400" b="1" dirty="0" err="1">
                <a:solidFill>
                  <a:srgbClr val="002060"/>
                </a:solidFill>
                <a:latin typeface="#9Slide05 Cimochi" panose="02000504060000020004" pitchFamily="2" charset="-34"/>
                <a:cs typeface="#9Slide05 Cimochi" panose="02000504060000020004" pitchFamily="2" charset="-34"/>
              </a:rPr>
              <a:t>lệ</a:t>
            </a:r>
            <a:r>
              <a:rPr lang="en-US" sz="5400" b="1" dirty="0">
                <a:solidFill>
                  <a:srgbClr val="002060"/>
                </a:solidFill>
                <a:latin typeface="#9Slide05 Cimochi" panose="02000504060000020004" pitchFamily="2" charset="-34"/>
                <a:cs typeface="#9Slide05 Cimochi" panose="02000504060000020004" pitchFamily="2" charset="-34"/>
              </a:rPr>
              <a:t> </a:t>
            </a:r>
            <a:r>
              <a:rPr lang="en-US" sz="5400" b="1" dirty="0" err="1">
                <a:solidFill>
                  <a:srgbClr val="002060"/>
                </a:solidFill>
                <a:latin typeface="#9Slide05 Cimochi" panose="02000504060000020004" pitchFamily="2" charset="-34"/>
                <a:cs typeface="#9Slide05 Cimochi" panose="02000504060000020004" pitchFamily="2" charset="-34"/>
              </a:rPr>
              <a:t>bản</a:t>
            </a:r>
            <a:r>
              <a:rPr lang="en-US" sz="5400" b="1" dirty="0">
                <a:solidFill>
                  <a:srgbClr val="002060"/>
                </a:solidFill>
                <a:latin typeface="#9Slide05 Cimochi" panose="02000504060000020004" pitchFamily="2" charset="-34"/>
                <a:cs typeface="#9Slide05 Cimochi" panose="02000504060000020004" pitchFamily="2" charset="-34"/>
              </a:rPr>
              <a:t> </a:t>
            </a:r>
            <a:r>
              <a:rPr lang="en-US" sz="5400" b="1" dirty="0" err="1">
                <a:solidFill>
                  <a:srgbClr val="002060"/>
                </a:solidFill>
                <a:latin typeface="#9Slide05 Cimochi" panose="02000504060000020004" pitchFamily="2" charset="-34"/>
                <a:cs typeface="#9Slide05 Cimochi" panose="02000504060000020004" pitchFamily="2" charset="-34"/>
              </a:rPr>
              <a:t>đồ</a:t>
            </a:r>
            <a:endParaRPr lang="en-US" sz="4000" b="1" dirty="0">
              <a:solidFill>
                <a:srgbClr val="002060"/>
              </a:solidFill>
              <a:latin typeface="#9Slide05 Cimochi" panose="02000504060000020004" pitchFamily="2" charset="-34"/>
              <a:cs typeface="#9Slide05 Cimochi" panose="02000504060000020004" pitchFamily="2" charset="-34"/>
            </a:endParaRPr>
          </a:p>
        </p:txBody>
      </p:sp>
      <p:sp>
        <p:nvSpPr>
          <p:cNvPr id="17" name="Lưu đồ: Điểm Kết Thúc 147">
            <a:extLst>
              <a:ext uri="{FF2B5EF4-FFF2-40B4-BE49-F238E27FC236}">
                <a16:creationId xmlns:a16="http://schemas.microsoft.com/office/drawing/2014/main" id="{E811D9EE-FD52-4105-A44D-D4832D87D015}"/>
              </a:ext>
            </a:extLst>
          </p:cNvPr>
          <p:cNvSpPr/>
          <p:nvPr/>
        </p:nvSpPr>
        <p:spPr>
          <a:xfrm>
            <a:off x="6496165" y="2154504"/>
            <a:ext cx="5109681" cy="1849624"/>
          </a:xfrm>
          <a:prstGeom prst="flowChartTerminator">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solidFill>
                  <a:srgbClr val="002060"/>
                </a:solidFill>
                <a:latin typeface="#9Slide05 Cimochi" panose="02000504060000020004" pitchFamily="2" charset="-34"/>
                <a:cs typeface="#9Slide05 Cimochi" panose="02000504060000020004" pitchFamily="2" charset="-34"/>
              </a:rPr>
              <a:t>Tính</a:t>
            </a:r>
            <a:r>
              <a:rPr lang="en-US" sz="5400" b="1" dirty="0">
                <a:solidFill>
                  <a:srgbClr val="002060"/>
                </a:solidFill>
                <a:latin typeface="#9Slide05 Cimochi" panose="02000504060000020004" pitchFamily="2" charset="-34"/>
                <a:cs typeface="#9Slide05 Cimochi" panose="02000504060000020004" pitchFamily="2" charset="-34"/>
              </a:rPr>
              <a:t> </a:t>
            </a:r>
            <a:r>
              <a:rPr lang="en-US" sz="5400" b="1" dirty="0" err="1">
                <a:solidFill>
                  <a:srgbClr val="002060"/>
                </a:solidFill>
                <a:latin typeface="#9Slide05 Cimochi" panose="02000504060000020004" pitchFamily="2" charset="-34"/>
                <a:cs typeface="#9Slide05 Cimochi" panose="02000504060000020004" pitchFamily="2" charset="-34"/>
              </a:rPr>
              <a:t>khoảng</a:t>
            </a:r>
            <a:r>
              <a:rPr lang="en-US" sz="5400" b="1" dirty="0">
                <a:solidFill>
                  <a:srgbClr val="002060"/>
                </a:solidFill>
                <a:latin typeface="#9Slide05 Cimochi" panose="02000504060000020004" pitchFamily="2" charset="-34"/>
                <a:cs typeface="#9Slide05 Cimochi" panose="02000504060000020004" pitchFamily="2" charset="-34"/>
              </a:rPr>
              <a:t> </a:t>
            </a:r>
            <a:r>
              <a:rPr lang="en-US" sz="5400" b="1" dirty="0" err="1">
                <a:solidFill>
                  <a:srgbClr val="002060"/>
                </a:solidFill>
                <a:latin typeface="#9Slide05 Cimochi" panose="02000504060000020004" pitchFamily="2" charset="-34"/>
                <a:cs typeface="#9Slide05 Cimochi" panose="02000504060000020004" pitchFamily="2" charset="-34"/>
              </a:rPr>
              <a:t>cách</a:t>
            </a:r>
            <a:r>
              <a:rPr lang="en-US" sz="5400" b="1" dirty="0">
                <a:solidFill>
                  <a:srgbClr val="002060"/>
                </a:solidFill>
                <a:latin typeface="#9Slide05 Cimochi" panose="02000504060000020004" pitchFamily="2" charset="-34"/>
                <a:cs typeface="#9Slide05 Cimochi" panose="02000504060000020004" pitchFamily="2" charset="-34"/>
              </a:rPr>
              <a:t> </a:t>
            </a:r>
            <a:r>
              <a:rPr lang="en-US" sz="5400" b="1" dirty="0" err="1">
                <a:solidFill>
                  <a:srgbClr val="002060"/>
                </a:solidFill>
                <a:latin typeface="#9Slide05 Cimochi" panose="02000504060000020004" pitchFamily="2" charset="-34"/>
                <a:cs typeface="#9Slide05 Cimochi" panose="02000504060000020004" pitchFamily="2" charset="-34"/>
              </a:rPr>
              <a:t>thực</a:t>
            </a:r>
            <a:r>
              <a:rPr lang="en-US" sz="5400" b="1" dirty="0">
                <a:solidFill>
                  <a:srgbClr val="002060"/>
                </a:solidFill>
                <a:latin typeface="#9Slide05 Cimochi" panose="02000504060000020004" pitchFamily="2" charset="-34"/>
                <a:cs typeface="#9Slide05 Cimochi" panose="02000504060000020004" pitchFamily="2" charset="-34"/>
              </a:rPr>
              <a:t> </a:t>
            </a:r>
            <a:r>
              <a:rPr lang="en-US" sz="5400" b="1" dirty="0" err="1">
                <a:solidFill>
                  <a:srgbClr val="002060"/>
                </a:solidFill>
                <a:latin typeface="#9Slide05 Cimochi" panose="02000504060000020004" pitchFamily="2" charset="-34"/>
                <a:cs typeface="#9Slide05 Cimochi" panose="02000504060000020004" pitchFamily="2" charset="-34"/>
              </a:rPr>
              <a:t>tế</a:t>
            </a:r>
            <a:r>
              <a:rPr lang="en-US" sz="5400" b="1" dirty="0">
                <a:solidFill>
                  <a:srgbClr val="002060"/>
                </a:solidFill>
                <a:latin typeface="#9Slide05 Cimochi" panose="02000504060000020004" pitchFamily="2" charset="-34"/>
                <a:cs typeface="#9Slide05 Cimochi" panose="02000504060000020004" pitchFamily="2" charset="-34"/>
              </a:rPr>
              <a:t> </a:t>
            </a:r>
            <a:r>
              <a:rPr lang="en-US" sz="5400" b="1" dirty="0" err="1">
                <a:solidFill>
                  <a:srgbClr val="002060"/>
                </a:solidFill>
                <a:latin typeface="#9Slide05 Cimochi" panose="02000504060000020004" pitchFamily="2" charset="-34"/>
                <a:cs typeface="#9Slide05 Cimochi" panose="02000504060000020004" pitchFamily="2" charset="-34"/>
              </a:rPr>
              <a:t>dựa</a:t>
            </a:r>
            <a:r>
              <a:rPr lang="en-US" sz="5400" b="1" dirty="0">
                <a:solidFill>
                  <a:srgbClr val="002060"/>
                </a:solidFill>
                <a:latin typeface="#9Slide05 Cimochi" panose="02000504060000020004" pitchFamily="2" charset="-34"/>
                <a:cs typeface="#9Slide05 Cimochi" panose="02000504060000020004" pitchFamily="2" charset="-34"/>
              </a:rPr>
              <a:t> </a:t>
            </a:r>
            <a:r>
              <a:rPr lang="en-US" sz="5400" b="1" dirty="0" err="1">
                <a:solidFill>
                  <a:srgbClr val="002060"/>
                </a:solidFill>
                <a:latin typeface="#9Slide05 Cimochi" panose="02000504060000020004" pitchFamily="2" charset="-34"/>
                <a:cs typeface="#9Slide05 Cimochi" panose="02000504060000020004" pitchFamily="2" charset="-34"/>
              </a:rPr>
              <a:t>vào</a:t>
            </a:r>
            <a:r>
              <a:rPr lang="en-US" sz="5400" b="1" dirty="0">
                <a:solidFill>
                  <a:srgbClr val="002060"/>
                </a:solidFill>
                <a:latin typeface="#9Slide05 Cimochi" panose="02000504060000020004" pitchFamily="2" charset="-34"/>
                <a:cs typeface="#9Slide05 Cimochi" panose="02000504060000020004" pitchFamily="2" charset="-34"/>
              </a:rPr>
              <a:t> </a:t>
            </a:r>
            <a:r>
              <a:rPr lang="en-US" sz="5400" b="1" dirty="0" err="1">
                <a:solidFill>
                  <a:srgbClr val="002060"/>
                </a:solidFill>
                <a:latin typeface="#9Slide05 Cimochi" panose="02000504060000020004" pitchFamily="2" charset="-34"/>
                <a:cs typeface="#9Slide05 Cimochi" panose="02000504060000020004" pitchFamily="2" charset="-34"/>
              </a:rPr>
              <a:t>tỉ</a:t>
            </a:r>
            <a:r>
              <a:rPr lang="en-US" sz="5400" b="1" dirty="0">
                <a:solidFill>
                  <a:srgbClr val="002060"/>
                </a:solidFill>
                <a:latin typeface="#9Slide05 Cimochi" panose="02000504060000020004" pitchFamily="2" charset="-34"/>
                <a:cs typeface="#9Slide05 Cimochi" panose="02000504060000020004" pitchFamily="2" charset="-34"/>
              </a:rPr>
              <a:t> </a:t>
            </a:r>
            <a:r>
              <a:rPr lang="en-US" sz="5400" b="1" dirty="0" err="1">
                <a:solidFill>
                  <a:srgbClr val="002060"/>
                </a:solidFill>
                <a:latin typeface="#9Slide05 Cimochi" panose="02000504060000020004" pitchFamily="2" charset="-34"/>
                <a:cs typeface="#9Slide05 Cimochi" panose="02000504060000020004" pitchFamily="2" charset="-34"/>
              </a:rPr>
              <a:t>lệ</a:t>
            </a:r>
            <a:r>
              <a:rPr lang="en-US" sz="5400" b="1" dirty="0">
                <a:solidFill>
                  <a:srgbClr val="002060"/>
                </a:solidFill>
                <a:latin typeface="#9Slide05 Cimochi" panose="02000504060000020004" pitchFamily="2" charset="-34"/>
                <a:cs typeface="#9Slide05 Cimochi" panose="02000504060000020004" pitchFamily="2" charset="-34"/>
              </a:rPr>
              <a:t> </a:t>
            </a:r>
            <a:r>
              <a:rPr lang="en-US" sz="5400" b="1" dirty="0" err="1">
                <a:solidFill>
                  <a:srgbClr val="002060"/>
                </a:solidFill>
                <a:latin typeface="#9Slide05 Cimochi" panose="02000504060000020004" pitchFamily="2" charset="-34"/>
                <a:cs typeface="#9Slide05 Cimochi" panose="02000504060000020004" pitchFamily="2" charset="-34"/>
              </a:rPr>
              <a:t>bản</a:t>
            </a:r>
            <a:r>
              <a:rPr lang="en-US" sz="5400" b="1" dirty="0">
                <a:solidFill>
                  <a:srgbClr val="002060"/>
                </a:solidFill>
                <a:latin typeface="#9Slide05 Cimochi" panose="02000504060000020004" pitchFamily="2" charset="-34"/>
                <a:cs typeface="#9Slide05 Cimochi" panose="02000504060000020004" pitchFamily="2" charset="-34"/>
              </a:rPr>
              <a:t> </a:t>
            </a:r>
            <a:r>
              <a:rPr lang="en-US" sz="5400" b="1" dirty="0" err="1">
                <a:solidFill>
                  <a:srgbClr val="002060"/>
                </a:solidFill>
                <a:latin typeface="#9Slide05 Cimochi" panose="02000504060000020004" pitchFamily="2" charset="-34"/>
                <a:cs typeface="#9Slide05 Cimochi" panose="02000504060000020004" pitchFamily="2" charset="-34"/>
              </a:rPr>
              <a:t>đồ</a:t>
            </a:r>
            <a:endParaRPr lang="en-US" sz="4000" b="1" dirty="0">
              <a:solidFill>
                <a:srgbClr val="002060"/>
              </a:solidFill>
              <a:latin typeface="#9Slide05 Cimochi" panose="02000504060000020004" pitchFamily="2" charset="-34"/>
              <a:cs typeface="#9Slide05 Cimochi" panose="02000504060000020004" pitchFamily="2" charset="-34"/>
            </a:endParaRPr>
          </a:p>
        </p:txBody>
      </p:sp>
      <p:sp>
        <p:nvSpPr>
          <p:cNvPr id="21" name="Oval 20">
            <a:extLst>
              <a:ext uri="{FF2B5EF4-FFF2-40B4-BE49-F238E27FC236}">
                <a16:creationId xmlns:a16="http://schemas.microsoft.com/office/drawing/2014/main" id="{631C2FDD-0D1E-4F65-9968-EDA7BD16D0A4}"/>
              </a:ext>
            </a:extLst>
          </p:cNvPr>
          <p:cNvSpPr/>
          <p:nvPr/>
        </p:nvSpPr>
        <p:spPr>
          <a:xfrm>
            <a:off x="2758750" y="1829895"/>
            <a:ext cx="666714" cy="64921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9Slide05 Brannboll Ny" panose="02000000000000000000" pitchFamily="2" charset="0"/>
                <a:cs typeface="Arial" panose="020B0604020202020204" pitchFamily="34" charset="0"/>
              </a:rPr>
              <a:t>1</a:t>
            </a:r>
          </a:p>
        </p:txBody>
      </p:sp>
      <p:sp>
        <p:nvSpPr>
          <p:cNvPr id="22" name="Oval 21">
            <a:extLst>
              <a:ext uri="{FF2B5EF4-FFF2-40B4-BE49-F238E27FC236}">
                <a16:creationId xmlns:a16="http://schemas.microsoft.com/office/drawing/2014/main" id="{950B4B8F-12ED-476A-A843-D2CB7045A48B}"/>
              </a:ext>
            </a:extLst>
          </p:cNvPr>
          <p:cNvSpPr/>
          <p:nvPr/>
        </p:nvSpPr>
        <p:spPr>
          <a:xfrm>
            <a:off x="8760997" y="1829895"/>
            <a:ext cx="666714" cy="64921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9Slide05 Brannboll Ny" panose="02000000000000000000" pitchFamily="2" charset="0"/>
                <a:cs typeface="Arial" panose="020B0604020202020204" pitchFamily="34" charset="0"/>
              </a:rPr>
              <a:t>2</a:t>
            </a:r>
          </a:p>
        </p:txBody>
      </p:sp>
      <p:pic>
        <p:nvPicPr>
          <p:cNvPr id="2052" name="Picture 4" descr="Hình ảnh Thước đo Dòng Biểu Tượng đầy, Biểu Tượng Dòng, Biểu Tượng Thước,  Cái Thước Vector và PNG với nền trong suốt để tải xuống miễn phí">
            <a:extLst>
              <a:ext uri="{FF2B5EF4-FFF2-40B4-BE49-F238E27FC236}">
                <a16:creationId xmlns:a16="http://schemas.microsoft.com/office/drawing/2014/main" id="{EB325ED0-6BEA-4930-9938-D15E38CEA77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659902" y="4255784"/>
            <a:ext cx="2508664" cy="25086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6" name="Picture 4" descr="Travel Distance Vector Icon Stock Vector, Royalty Free Vector Image by  ©vectorsmarket #100945738">
            <a:extLst>
              <a:ext uri="{FF2B5EF4-FFF2-40B4-BE49-F238E27FC236}">
                <a16:creationId xmlns:a16="http://schemas.microsoft.com/office/drawing/2014/main" id="{6F801E75-C7EE-4F56-BBF1-41C126AA5ADE}"/>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971" b="89932" l="9877" r="91770">
                        <a14:foregroundMark x1="65432" y1="34018" x2="65432" y2="34018"/>
                        <a14:foregroundMark x1="79321" y1="27273" x2="79321" y2="27273"/>
                        <a14:foregroundMark x1="76749" y1="24829" x2="75000" y2="27077"/>
                        <a14:foregroundMark x1="10700" y1="53568" x2="10700" y2="53568"/>
                        <a14:foregroundMark x1="90535" y1="51711" x2="90535" y2="51711"/>
                        <a14:foregroundMark x1="91770" y1="50635" x2="91770" y2="50635"/>
                      </a14:backgroundRemoval>
                    </a14:imgEffect>
                  </a14:imgLayer>
                </a14:imgProps>
              </a:ext>
              <a:ext uri="{28A0092B-C50C-407E-A947-70E740481C1C}">
                <a14:useLocalDpi xmlns:a14="http://schemas.microsoft.com/office/drawing/2010/main" val="0"/>
              </a:ext>
            </a:extLst>
          </a:blip>
          <a:srcRect t="8403" r="4" b="6855"/>
          <a:stretch/>
        </p:blipFill>
        <p:spPr bwMode="auto">
          <a:xfrm>
            <a:off x="7696527" y="4170409"/>
            <a:ext cx="3003638" cy="2679414"/>
          </a:xfrm>
          <a:custGeom>
            <a:avLst/>
            <a:gdLst/>
            <a:ahLst/>
            <a:cxnLst/>
            <a:rect l="l" t="t" r="r" b="b"/>
            <a:pathLst>
              <a:path w="3347663" h="2986314">
                <a:moveTo>
                  <a:pt x="458203" y="0"/>
                </a:moveTo>
                <a:lnTo>
                  <a:pt x="3126555" y="0"/>
                </a:lnTo>
                <a:lnTo>
                  <a:pt x="3175466" y="53815"/>
                </a:lnTo>
                <a:cubicBezTo>
                  <a:pt x="3239389" y="131273"/>
                  <a:pt x="3296932" y="214191"/>
                  <a:pt x="3347288" y="301766"/>
                </a:cubicBezTo>
                <a:lnTo>
                  <a:pt x="3347663" y="302487"/>
                </a:lnTo>
                <a:lnTo>
                  <a:pt x="3347663" y="2082469"/>
                </a:lnTo>
                <a:lnTo>
                  <a:pt x="3278648" y="2196072"/>
                </a:lnTo>
                <a:cubicBezTo>
                  <a:pt x="2956544" y="2672847"/>
                  <a:pt x="2411068" y="2986314"/>
                  <a:pt x="1792379" y="2986314"/>
                </a:cubicBezTo>
                <a:cubicBezTo>
                  <a:pt x="802475" y="2986314"/>
                  <a:pt x="0" y="2183839"/>
                  <a:pt x="0" y="1193935"/>
                </a:cubicBezTo>
                <a:cubicBezTo>
                  <a:pt x="0" y="760853"/>
                  <a:pt x="153599" y="363644"/>
                  <a:pt x="409292" y="5381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217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7"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9F87B21B-35D0-4FD6-AF05-303671F9C1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616878"/>
            <a:ext cx="5871243" cy="6241122"/>
          </a:xfrm>
          <a:prstGeom prst="rect">
            <a:avLst/>
          </a:prstGeom>
        </p:spPr>
      </p:pic>
      <p:grpSp>
        <p:nvGrpSpPr>
          <p:cNvPr id="7193" name="Group 25"/>
          <p:cNvGrpSpPr>
            <a:grpSpLocks/>
          </p:cNvGrpSpPr>
          <p:nvPr/>
        </p:nvGrpSpPr>
        <p:grpSpPr bwMode="auto">
          <a:xfrm>
            <a:off x="160354" y="1517405"/>
            <a:ext cx="5515232" cy="5065770"/>
            <a:chOff x="-813" y="1394"/>
            <a:chExt cx="2592" cy="1978"/>
          </a:xfrm>
        </p:grpSpPr>
        <p:pic>
          <p:nvPicPr>
            <p:cNvPr id="6162" name="Picture 26" descr="Luoc do tu nhien chau Ph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 y="1394"/>
              <a:ext cx="2592" cy="172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163" name="Text Box 27"/>
            <p:cNvSpPr txBox="1">
              <a:spLocks noChangeArrowheads="1"/>
            </p:cNvSpPr>
            <p:nvPr/>
          </p:nvSpPr>
          <p:spPr bwMode="auto">
            <a:xfrm>
              <a:off x="-813" y="3120"/>
              <a:ext cx="2592" cy="25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000" dirty="0" err="1">
                  <a:solidFill>
                    <a:srgbClr val="002060"/>
                  </a:solidFill>
                  <a:latin typeface="#9Slide03 SVN-PF Din Text Pro C" panose="02000506020000020004" pitchFamily="2" charset="0"/>
                </a:rPr>
                <a:t>Bản</a:t>
              </a:r>
              <a:r>
                <a:rPr lang="en-US" sz="2000" dirty="0">
                  <a:solidFill>
                    <a:srgbClr val="002060"/>
                  </a:solidFill>
                  <a:latin typeface="#9Slide03 SVN-PF Din Text Pro C" panose="02000506020000020004" pitchFamily="2" charset="0"/>
                </a:rPr>
                <a:t> </a:t>
              </a:r>
              <a:r>
                <a:rPr lang="en-US" sz="2000" dirty="0" err="1">
                  <a:solidFill>
                    <a:srgbClr val="002060"/>
                  </a:solidFill>
                  <a:latin typeface="#9Slide03 SVN-PF Din Text Pro C" panose="02000506020000020004" pitchFamily="2" charset="0"/>
                </a:rPr>
                <a:t>đồ</a:t>
              </a:r>
              <a:r>
                <a:rPr lang="en-US" sz="2000" dirty="0">
                  <a:solidFill>
                    <a:srgbClr val="002060"/>
                  </a:solidFill>
                  <a:latin typeface="#9Slide03 SVN-PF Din Text Pro C" panose="02000506020000020004" pitchFamily="2" charset="0"/>
                </a:rPr>
                <a:t> </a:t>
              </a:r>
              <a:r>
                <a:rPr lang="en-US" sz="2000" dirty="0" err="1">
                  <a:solidFill>
                    <a:srgbClr val="002060"/>
                  </a:solidFill>
                  <a:latin typeface="#9Slide03 SVN-PF Din Text Pro C" panose="02000506020000020004" pitchFamily="2" charset="0"/>
                </a:rPr>
                <a:t>tự</a:t>
              </a:r>
              <a:r>
                <a:rPr lang="en-US" sz="2000" dirty="0">
                  <a:solidFill>
                    <a:srgbClr val="002060"/>
                  </a:solidFill>
                  <a:latin typeface="#9Slide03 SVN-PF Din Text Pro C" panose="02000506020000020004" pitchFamily="2" charset="0"/>
                </a:rPr>
                <a:t> </a:t>
              </a:r>
              <a:r>
                <a:rPr lang="en-US" sz="2000" dirty="0" err="1">
                  <a:solidFill>
                    <a:srgbClr val="002060"/>
                  </a:solidFill>
                  <a:latin typeface="#9Slide03 SVN-PF Din Text Pro C" panose="02000506020000020004" pitchFamily="2" charset="0"/>
                </a:rPr>
                <a:t>nhiên</a:t>
              </a:r>
              <a:r>
                <a:rPr lang="en-US" sz="2000" dirty="0">
                  <a:solidFill>
                    <a:srgbClr val="002060"/>
                  </a:solidFill>
                  <a:latin typeface="#9Slide03 SVN-PF Din Text Pro C" panose="02000506020000020004" pitchFamily="2" charset="0"/>
                </a:rPr>
                <a:t> </a:t>
              </a:r>
              <a:r>
                <a:rPr lang="en-US" sz="2000" dirty="0" err="1">
                  <a:solidFill>
                    <a:srgbClr val="002060"/>
                  </a:solidFill>
                  <a:latin typeface="#9Slide03 SVN-PF Din Text Pro C" panose="02000506020000020004" pitchFamily="2" charset="0"/>
                </a:rPr>
                <a:t>châu</a:t>
              </a:r>
              <a:r>
                <a:rPr lang="en-US" sz="2000" dirty="0">
                  <a:solidFill>
                    <a:srgbClr val="002060"/>
                  </a:solidFill>
                  <a:latin typeface="#9Slide03 SVN-PF Din Text Pro C" panose="02000506020000020004" pitchFamily="2" charset="0"/>
                </a:rPr>
                <a:t> Phi       </a:t>
              </a:r>
              <a:r>
                <a:rPr lang="en-US" sz="2000" dirty="0" err="1">
                  <a:latin typeface="#9Slide03 SVN-PF Din Text Pro C" panose="02000506020000020004" pitchFamily="2" charset="0"/>
                </a:rPr>
                <a:t>Tỉ</a:t>
              </a:r>
              <a:r>
                <a:rPr lang="en-US" sz="2000" dirty="0">
                  <a:latin typeface="#9Slide03 SVN-PF Din Text Pro C" panose="02000506020000020004" pitchFamily="2" charset="0"/>
                </a:rPr>
                <a:t> </a:t>
              </a:r>
              <a:r>
                <a:rPr lang="en-US" sz="2000" dirty="0" err="1">
                  <a:latin typeface="#9Slide03 SVN-PF Din Text Pro C" panose="02000506020000020004" pitchFamily="2" charset="0"/>
                </a:rPr>
                <a:t>lệ</a:t>
              </a:r>
              <a:r>
                <a:rPr lang="en-US" sz="2000" dirty="0">
                  <a:latin typeface="#9Slide03 SVN-PF Din Text Pro C" panose="02000506020000020004" pitchFamily="2" charset="0"/>
                </a:rPr>
                <a:t> 1 : 25 000</a:t>
              </a:r>
            </a:p>
          </p:txBody>
        </p:sp>
      </p:grpSp>
      <p:sp>
        <p:nvSpPr>
          <p:cNvPr id="7175" name="Text Box 7"/>
          <p:cNvSpPr txBox="1">
            <a:spLocks noChangeArrowheads="1"/>
          </p:cNvSpPr>
          <p:nvPr/>
        </p:nvSpPr>
        <p:spPr bwMode="auto">
          <a:xfrm>
            <a:off x="7828627" y="2807136"/>
            <a:ext cx="2429484"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dirty="0">
                <a:solidFill>
                  <a:srgbClr val="800000"/>
                </a:solidFill>
                <a:latin typeface="#9Slide03 SVN-PF Din Text Pro C" panose="02000506020000020004" pitchFamily="2" charset="0"/>
              </a:rPr>
              <a:t>TỶ LỆ 1 : 25 000</a:t>
            </a:r>
          </a:p>
        </p:txBody>
      </p:sp>
      <p:sp>
        <p:nvSpPr>
          <p:cNvPr id="7177" name="Text Box 9"/>
          <p:cNvSpPr txBox="1">
            <a:spLocks noChangeArrowheads="1"/>
          </p:cNvSpPr>
          <p:nvPr/>
        </p:nvSpPr>
        <p:spPr bwMode="auto">
          <a:xfrm>
            <a:off x="5932980" y="3222651"/>
            <a:ext cx="6883578"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a:solidFill>
                  <a:srgbClr val="800000"/>
                </a:solidFill>
                <a:latin typeface="#9Slide03 SVN-PF Din Text Pro C" panose="02000506020000020004" pitchFamily="2" charset="0"/>
                <a:sym typeface="Wingdings" panose="05000000000000000000" pitchFamily="2" charset="2"/>
              </a:rPr>
              <a:t></a:t>
            </a:r>
            <a:r>
              <a:rPr lang="en-US" sz="2400" dirty="0">
                <a:solidFill>
                  <a:srgbClr val="800000"/>
                </a:solidFill>
                <a:latin typeface="#9Slide03 SVN-PF Din Text Pro C" panose="02000506020000020004" pitchFamily="2" charset="0"/>
              </a:rPr>
              <a:t>1cm </a:t>
            </a:r>
            <a:r>
              <a:rPr lang="en-US" sz="2400" dirty="0" err="1">
                <a:solidFill>
                  <a:srgbClr val="800000"/>
                </a:solidFill>
                <a:latin typeface="#9Slide03 SVN-PF Din Text Pro C" panose="02000506020000020004" pitchFamily="2" charset="0"/>
              </a:rPr>
              <a:t>trên</a:t>
            </a:r>
            <a:r>
              <a:rPr lang="en-US" sz="2400" dirty="0">
                <a:solidFill>
                  <a:srgbClr val="800000"/>
                </a:solidFill>
                <a:latin typeface="#9Slide03 SVN-PF Din Text Pro C" panose="02000506020000020004" pitchFamily="2" charset="0"/>
              </a:rPr>
              <a:t> BĐ </a:t>
            </a:r>
            <a:r>
              <a:rPr lang="en-US" sz="2400" dirty="0" err="1">
                <a:solidFill>
                  <a:srgbClr val="800000"/>
                </a:solidFill>
                <a:latin typeface="#9Slide03 SVN-PF Din Text Pro C" panose="02000506020000020004" pitchFamily="2" charset="0"/>
              </a:rPr>
              <a:t>tương</a:t>
            </a:r>
            <a:r>
              <a:rPr lang="en-US" sz="2400" dirty="0">
                <a:solidFill>
                  <a:srgbClr val="800000"/>
                </a:solidFill>
                <a:latin typeface="#9Slide03 SVN-PF Din Text Pro C" panose="02000506020000020004" pitchFamily="2" charset="0"/>
              </a:rPr>
              <a:t> </a:t>
            </a:r>
            <a:r>
              <a:rPr lang="en-US" sz="2400" dirty="0" err="1">
                <a:solidFill>
                  <a:srgbClr val="800000"/>
                </a:solidFill>
                <a:latin typeface="#9Slide03 SVN-PF Din Text Pro C" panose="02000506020000020004" pitchFamily="2" charset="0"/>
              </a:rPr>
              <a:t>ứng</a:t>
            </a:r>
            <a:r>
              <a:rPr lang="en-US" sz="2400" dirty="0">
                <a:solidFill>
                  <a:srgbClr val="800000"/>
                </a:solidFill>
                <a:latin typeface="#9Slide03 SVN-PF Din Text Pro C" panose="02000506020000020004" pitchFamily="2" charset="0"/>
              </a:rPr>
              <a:t> </a:t>
            </a:r>
            <a:r>
              <a:rPr lang="en-US" sz="2400" dirty="0" err="1">
                <a:solidFill>
                  <a:srgbClr val="800000"/>
                </a:solidFill>
                <a:latin typeface="#9Slide03 SVN-PF Din Text Pro C" panose="02000506020000020004" pitchFamily="2" charset="0"/>
              </a:rPr>
              <a:t>với</a:t>
            </a:r>
            <a:r>
              <a:rPr lang="en-US" sz="2400" dirty="0">
                <a:solidFill>
                  <a:srgbClr val="800000"/>
                </a:solidFill>
                <a:latin typeface="#9Slide03 SVN-PF Din Text Pro C" panose="02000506020000020004" pitchFamily="2" charset="0"/>
              </a:rPr>
              <a:t> 25000 cm (250m) </a:t>
            </a:r>
            <a:r>
              <a:rPr lang="en-US" sz="2400" dirty="0" err="1">
                <a:solidFill>
                  <a:srgbClr val="800000"/>
                </a:solidFill>
                <a:latin typeface="#9Slide03 SVN-PF Din Text Pro C" panose="02000506020000020004" pitchFamily="2" charset="0"/>
              </a:rPr>
              <a:t>trên</a:t>
            </a:r>
            <a:r>
              <a:rPr lang="en-US" sz="2400" dirty="0">
                <a:solidFill>
                  <a:srgbClr val="800000"/>
                </a:solidFill>
                <a:latin typeface="#9Slide03 SVN-PF Din Text Pro C" panose="02000506020000020004" pitchFamily="2" charset="0"/>
              </a:rPr>
              <a:t> </a:t>
            </a:r>
            <a:r>
              <a:rPr lang="en-US" sz="2400" dirty="0" err="1">
                <a:solidFill>
                  <a:srgbClr val="800000"/>
                </a:solidFill>
                <a:latin typeface="#9Slide03 SVN-PF Din Text Pro C" panose="02000506020000020004" pitchFamily="2" charset="0"/>
              </a:rPr>
              <a:t>thực</a:t>
            </a:r>
            <a:r>
              <a:rPr lang="en-US" sz="2400" dirty="0">
                <a:solidFill>
                  <a:srgbClr val="800000"/>
                </a:solidFill>
                <a:latin typeface="#9Slide03 SVN-PF Din Text Pro C" panose="02000506020000020004" pitchFamily="2" charset="0"/>
              </a:rPr>
              <a:t> </a:t>
            </a:r>
            <a:r>
              <a:rPr lang="en-US" sz="2400" dirty="0" err="1">
                <a:solidFill>
                  <a:srgbClr val="800000"/>
                </a:solidFill>
                <a:latin typeface="#9Slide03 SVN-PF Din Text Pro C" panose="02000506020000020004" pitchFamily="2" charset="0"/>
              </a:rPr>
              <a:t>địa</a:t>
            </a:r>
            <a:endParaRPr lang="en-US" sz="2400" dirty="0">
              <a:solidFill>
                <a:srgbClr val="800000"/>
              </a:solidFill>
              <a:latin typeface="#9Slide03 SVN-PF Din Text Pro C" panose="02000506020000020004" pitchFamily="2" charset="0"/>
            </a:endParaRPr>
          </a:p>
        </p:txBody>
      </p:sp>
      <p:grpSp>
        <p:nvGrpSpPr>
          <p:cNvPr id="4" name="Group 3">
            <a:extLst>
              <a:ext uri="{FF2B5EF4-FFF2-40B4-BE49-F238E27FC236}">
                <a16:creationId xmlns:a16="http://schemas.microsoft.com/office/drawing/2014/main" id="{C5B1804E-E8C7-49D2-9C20-009E7D43D550}"/>
              </a:ext>
            </a:extLst>
          </p:cNvPr>
          <p:cNvGrpSpPr/>
          <p:nvPr/>
        </p:nvGrpSpPr>
        <p:grpSpPr>
          <a:xfrm>
            <a:off x="6208295" y="4173550"/>
            <a:ext cx="6033408" cy="1122947"/>
            <a:chOff x="5048482" y="3429000"/>
            <a:chExt cx="6033408" cy="1122947"/>
          </a:xfrm>
        </p:grpSpPr>
        <p:sp>
          <p:nvSpPr>
            <p:cNvPr id="7183" name="Line 15"/>
            <p:cNvSpPr>
              <a:spLocks noChangeShapeType="1"/>
            </p:cNvSpPr>
            <p:nvPr/>
          </p:nvSpPr>
          <p:spPr bwMode="auto">
            <a:xfrm>
              <a:off x="7324764" y="4043968"/>
              <a:ext cx="354706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9Slide03 SVN-PF Din Text Pro C" panose="02000506020000020004" pitchFamily="2" charset="0"/>
              </a:endParaRPr>
            </a:p>
          </p:txBody>
        </p:sp>
        <p:grpSp>
          <p:nvGrpSpPr>
            <p:cNvPr id="3" name="Group 2">
              <a:extLst>
                <a:ext uri="{FF2B5EF4-FFF2-40B4-BE49-F238E27FC236}">
                  <a16:creationId xmlns:a16="http://schemas.microsoft.com/office/drawing/2014/main" id="{5937A0DA-7C35-45CE-918F-65D5CA13ABEE}"/>
                </a:ext>
              </a:extLst>
            </p:cNvPr>
            <p:cNvGrpSpPr/>
            <p:nvPr/>
          </p:nvGrpSpPr>
          <p:grpSpPr>
            <a:xfrm>
              <a:off x="5048482" y="3429000"/>
              <a:ext cx="6033408" cy="1122947"/>
              <a:chOff x="5562599" y="5358825"/>
              <a:chExt cx="6033408" cy="1122947"/>
            </a:xfrm>
          </p:grpSpPr>
          <p:sp>
            <p:nvSpPr>
              <p:cNvPr id="7184" name="Text Box 16"/>
              <p:cNvSpPr txBox="1">
                <a:spLocks noChangeArrowheads="1"/>
              </p:cNvSpPr>
              <p:nvPr/>
            </p:nvSpPr>
            <p:spPr bwMode="auto">
              <a:xfrm>
                <a:off x="7871585" y="5943600"/>
                <a:ext cx="37244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dirty="0" err="1">
                    <a:solidFill>
                      <a:srgbClr val="C00000"/>
                    </a:solidFill>
                    <a:latin typeface="#9Slide03 SVN-PF Din Text Pro C" panose="02000506020000020004" pitchFamily="2" charset="0"/>
                  </a:rPr>
                  <a:t>Khoảng</a:t>
                </a:r>
                <a:r>
                  <a:rPr lang="en-US" sz="2400" dirty="0">
                    <a:solidFill>
                      <a:srgbClr val="C00000"/>
                    </a:solidFill>
                    <a:latin typeface="#9Slide03 SVN-PF Din Text Pro C" panose="02000506020000020004" pitchFamily="2" charset="0"/>
                  </a:rPr>
                  <a:t> </a:t>
                </a:r>
                <a:r>
                  <a:rPr lang="en-US" sz="2400" dirty="0" err="1">
                    <a:solidFill>
                      <a:srgbClr val="C00000"/>
                    </a:solidFill>
                    <a:latin typeface="#9Slide03 SVN-PF Din Text Pro C" panose="02000506020000020004" pitchFamily="2" charset="0"/>
                  </a:rPr>
                  <a:t>cách</a:t>
                </a:r>
                <a:r>
                  <a:rPr lang="en-US" sz="2400" dirty="0">
                    <a:solidFill>
                      <a:srgbClr val="C00000"/>
                    </a:solidFill>
                    <a:latin typeface="#9Slide03 SVN-PF Din Text Pro C" panose="02000506020000020004" pitchFamily="2" charset="0"/>
                  </a:rPr>
                  <a:t> </a:t>
                </a:r>
                <a:r>
                  <a:rPr lang="en-US" sz="2400" dirty="0" err="1">
                    <a:solidFill>
                      <a:srgbClr val="C00000"/>
                    </a:solidFill>
                    <a:latin typeface="#9Slide03 SVN-PF Din Text Pro C" panose="02000506020000020004" pitchFamily="2" charset="0"/>
                  </a:rPr>
                  <a:t>ngoài</a:t>
                </a:r>
                <a:r>
                  <a:rPr lang="en-US" sz="2400" dirty="0">
                    <a:solidFill>
                      <a:srgbClr val="C00000"/>
                    </a:solidFill>
                    <a:latin typeface="#9Slide03 SVN-PF Din Text Pro C" panose="02000506020000020004" pitchFamily="2" charset="0"/>
                  </a:rPr>
                  <a:t> </a:t>
                </a:r>
                <a:r>
                  <a:rPr lang="en-US" sz="2400" dirty="0" err="1">
                    <a:solidFill>
                      <a:srgbClr val="C00000"/>
                    </a:solidFill>
                    <a:latin typeface="#9Slide03 SVN-PF Din Text Pro C" panose="02000506020000020004" pitchFamily="2" charset="0"/>
                  </a:rPr>
                  <a:t>thực</a:t>
                </a:r>
                <a:r>
                  <a:rPr lang="en-US" sz="2400" dirty="0">
                    <a:solidFill>
                      <a:srgbClr val="C00000"/>
                    </a:solidFill>
                    <a:latin typeface="#9Slide03 SVN-PF Din Text Pro C" panose="02000506020000020004" pitchFamily="2" charset="0"/>
                  </a:rPr>
                  <a:t> </a:t>
                </a:r>
                <a:r>
                  <a:rPr lang="en-US" sz="2400" dirty="0" err="1">
                    <a:solidFill>
                      <a:srgbClr val="C00000"/>
                    </a:solidFill>
                    <a:latin typeface="#9Slide03 SVN-PF Din Text Pro C" panose="02000506020000020004" pitchFamily="2" charset="0"/>
                  </a:rPr>
                  <a:t>địa</a:t>
                </a:r>
                <a:endParaRPr lang="en-US" sz="2400" dirty="0">
                  <a:solidFill>
                    <a:srgbClr val="C00000"/>
                  </a:solidFill>
                  <a:latin typeface="#9Slide03 SVN-PF Din Text Pro C" panose="02000506020000020004" pitchFamily="2" charset="0"/>
                </a:endParaRPr>
              </a:p>
            </p:txBody>
          </p:sp>
          <p:grpSp>
            <p:nvGrpSpPr>
              <p:cNvPr id="2" name="Group 1">
                <a:extLst>
                  <a:ext uri="{FF2B5EF4-FFF2-40B4-BE49-F238E27FC236}">
                    <a16:creationId xmlns:a16="http://schemas.microsoft.com/office/drawing/2014/main" id="{5485B494-FF3A-48AD-87C7-F1EAE08AC747}"/>
                  </a:ext>
                </a:extLst>
              </p:cNvPr>
              <p:cNvGrpSpPr/>
              <p:nvPr/>
            </p:nvGrpSpPr>
            <p:grpSpPr>
              <a:xfrm>
                <a:off x="5562599" y="5358825"/>
                <a:ext cx="5823351" cy="1122947"/>
                <a:chOff x="5562599" y="5358825"/>
                <a:chExt cx="5823351" cy="1122947"/>
              </a:xfrm>
            </p:grpSpPr>
            <p:grpSp>
              <p:nvGrpSpPr>
                <p:cNvPr id="7186" name="Group 18"/>
                <p:cNvGrpSpPr>
                  <a:grpSpLocks/>
                </p:cNvGrpSpPr>
                <p:nvPr/>
              </p:nvGrpSpPr>
              <p:grpSpPr bwMode="auto">
                <a:xfrm>
                  <a:off x="5562599" y="5368932"/>
                  <a:ext cx="1418827" cy="1112840"/>
                  <a:chOff x="2496" y="2278"/>
                  <a:chExt cx="768" cy="701"/>
                </a:xfrm>
              </p:grpSpPr>
              <p:sp>
                <p:nvSpPr>
                  <p:cNvPr id="6159" name="Text Box 11"/>
                  <p:cNvSpPr txBox="1">
                    <a:spLocks noChangeArrowheads="1"/>
                  </p:cNvSpPr>
                  <p:nvPr/>
                </p:nvSpPr>
                <p:spPr bwMode="auto">
                  <a:xfrm>
                    <a:off x="2669" y="2278"/>
                    <a:ext cx="33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dirty="0">
                        <a:solidFill>
                          <a:srgbClr val="C00000"/>
                        </a:solidFill>
                        <a:latin typeface="#9Slide03 SVN-PF Din Text Pro C" panose="02000506020000020004" pitchFamily="2" charset="0"/>
                      </a:rPr>
                      <a:t>1</a:t>
                    </a:r>
                  </a:p>
                </p:txBody>
              </p:sp>
              <p:sp>
                <p:nvSpPr>
                  <p:cNvPr id="6160" name="Text Box 12"/>
                  <p:cNvSpPr txBox="1">
                    <a:spLocks noChangeArrowheads="1"/>
                  </p:cNvSpPr>
                  <p:nvPr/>
                </p:nvSpPr>
                <p:spPr bwMode="auto">
                  <a:xfrm>
                    <a:off x="2496" y="2688"/>
                    <a:ext cx="76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dirty="0">
                        <a:solidFill>
                          <a:srgbClr val="C00000"/>
                        </a:solidFill>
                        <a:latin typeface="#9Slide03 SVN-PF Din Text Pro C" panose="02000506020000020004" pitchFamily="2" charset="0"/>
                      </a:rPr>
                      <a:t>25 000</a:t>
                    </a:r>
                  </a:p>
                </p:txBody>
              </p:sp>
              <p:sp>
                <p:nvSpPr>
                  <p:cNvPr id="6161" name="Line 13"/>
                  <p:cNvSpPr>
                    <a:spLocks noChangeShapeType="1"/>
                  </p:cNvSpPr>
                  <p:nvPr/>
                </p:nvSpPr>
                <p:spPr bwMode="auto">
                  <a:xfrm>
                    <a:off x="2544" y="2640"/>
                    <a:ext cx="4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solidFill>
                        <a:srgbClr val="C00000"/>
                      </a:solidFill>
                      <a:latin typeface="#9Slide03 SVN-PF Din Text Pro C" panose="02000506020000020004" pitchFamily="2" charset="0"/>
                    </a:endParaRPr>
                  </a:p>
                </p:txBody>
              </p:sp>
            </p:grpSp>
            <p:sp>
              <p:nvSpPr>
                <p:cNvPr id="7182" name="Text Box 14"/>
                <p:cNvSpPr txBox="1">
                  <a:spLocks noChangeArrowheads="1"/>
                </p:cNvSpPr>
                <p:nvPr/>
              </p:nvSpPr>
              <p:spPr bwMode="auto">
                <a:xfrm>
                  <a:off x="7927558" y="5358825"/>
                  <a:ext cx="34583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dirty="0" err="1">
                      <a:solidFill>
                        <a:srgbClr val="C00000"/>
                      </a:solidFill>
                      <a:latin typeface="#9Slide03 SVN-PF Din Text Pro C" panose="02000506020000020004" pitchFamily="2" charset="0"/>
                    </a:rPr>
                    <a:t>Khoảng</a:t>
                  </a:r>
                  <a:r>
                    <a:rPr lang="en-US" sz="2400" dirty="0">
                      <a:solidFill>
                        <a:srgbClr val="C00000"/>
                      </a:solidFill>
                      <a:latin typeface="#9Slide03 SVN-PF Din Text Pro C" panose="02000506020000020004" pitchFamily="2" charset="0"/>
                    </a:rPr>
                    <a:t> </a:t>
                  </a:r>
                  <a:r>
                    <a:rPr lang="en-US" sz="2400" dirty="0" err="1">
                      <a:solidFill>
                        <a:srgbClr val="C00000"/>
                      </a:solidFill>
                      <a:latin typeface="#9Slide03 SVN-PF Din Text Pro C" panose="02000506020000020004" pitchFamily="2" charset="0"/>
                    </a:rPr>
                    <a:t>cách</a:t>
                  </a:r>
                  <a:r>
                    <a:rPr lang="en-US" sz="2400" dirty="0">
                      <a:solidFill>
                        <a:srgbClr val="C00000"/>
                      </a:solidFill>
                      <a:latin typeface="#9Slide03 SVN-PF Din Text Pro C" panose="02000506020000020004" pitchFamily="2" charset="0"/>
                    </a:rPr>
                    <a:t> </a:t>
                  </a:r>
                  <a:r>
                    <a:rPr lang="en-US" sz="2400" dirty="0" err="1">
                      <a:solidFill>
                        <a:srgbClr val="C00000"/>
                      </a:solidFill>
                      <a:latin typeface="#9Slide03 SVN-PF Din Text Pro C" panose="02000506020000020004" pitchFamily="2" charset="0"/>
                    </a:rPr>
                    <a:t>trên</a:t>
                  </a:r>
                  <a:r>
                    <a:rPr lang="en-US" sz="2400" dirty="0">
                      <a:solidFill>
                        <a:srgbClr val="C00000"/>
                      </a:solidFill>
                      <a:latin typeface="#9Slide03 SVN-PF Din Text Pro C" panose="02000506020000020004" pitchFamily="2" charset="0"/>
                    </a:rPr>
                    <a:t> </a:t>
                  </a:r>
                  <a:r>
                    <a:rPr lang="en-US" sz="2400" dirty="0" err="1">
                      <a:solidFill>
                        <a:srgbClr val="C00000"/>
                      </a:solidFill>
                      <a:latin typeface="#9Slide03 SVN-PF Din Text Pro C" panose="02000506020000020004" pitchFamily="2" charset="0"/>
                    </a:rPr>
                    <a:t>bản</a:t>
                  </a:r>
                  <a:r>
                    <a:rPr lang="en-US" sz="2400" dirty="0">
                      <a:solidFill>
                        <a:srgbClr val="C00000"/>
                      </a:solidFill>
                      <a:latin typeface="#9Slide03 SVN-PF Din Text Pro C" panose="02000506020000020004" pitchFamily="2" charset="0"/>
                    </a:rPr>
                    <a:t> </a:t>
                  </a:r>
                  <a:r>
                    <a:rPr lang="en-US" sz="2400" dirty="0" err="1">
                      <a:solidFill>
                        <a:srgbClr val="C00000"/>
                      </a:solidFill>
                      <a:latin typeface="#9Slide03 SVN-PF Din Text Pro C" panose="02000506020000020004" pitchFamily="2" charset="0"/>
                    </a:rPr>
                    <a:t>đồ</a:t>
                  </a:r>
                  <a:endParaRPr lang="en-US" sz="2400" dirty="0">
                    <a:solidFill>
                      <a:srgbClr val="C00000"/>
                    </a:solidFill>
                    <a:latin typeface="#9Slide03 SVN-PF Din Text Pro C" panose="02000506020000020004" pitchFamily="2" charset="0"/>
                  </a:endParaRPr>
                </a:p>
              </p:txBody>
            </p:sp>
            <p:sp>
              <p:nvSpPr>
                <p:cNvPr id="7185" name="Text Box 17"/>
                <p:cNvSpPr txBox="1">
                  <a:spLocks noChangeArrowheads="1"/>
                </p:cNvSpPr>
                <p:nvPr/>
              </p:nvSpPr>
              <p:spPr bwMode="auto">
                <a:xfrm>
                  <a:off x="6763126" y="5665856"/>
                  <a:ext cx="13301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dirty="0" err="1">
                      <a:solidFill>
                        <a:srgbClr val="C00000"/>
                      </a:solidFill>
                      <a:latin typeface="#9Slide03 SVN-PF Din Text Pro C" panose="02000506020000020004" pitchFamily="2" charset="0"/>
                    </a:rPr>
                    <a:t>Là</a:t>
                  </a:r>
                  <a:r>
                    <a:rPr lang="en-US" sz="2400" dirty="0">
                      <a:solidFill>
                        <a:srgbClr val="C00000"/>
                      </a:solidFill>
                      <a:latin typeface="#9Slide03 SVN-PF Din Text Pro C" panose="02000506020000020004" pitchFamily="2" charset="0"/>
                    </a:rPr>
                    <a:t> </a:t>
                  </a:r>
                  <a:r>
                    <a:rPr lang="en-US" sz="2400" dirty="0" err="1">
                      <a:solidFill>
                        <a:srgbClr val="C00000"/>
                      </a:solidFill>
                      <a:latin typeface="#9Slide03 SVN-PF Din Text Pro C" panose="02000506020000020004" pitchFamily="2" charset="0"/>
                    </a:rPr>
                    <a:t>tỉ</a:t>
                  </a:r>
                  <a:r>
                    <a:rPr lang="en-US" sz="2400" dirty="0">
                      <a:solidFill>
                        <a:srgbClr val="C00000"/>
                      </a:solidFill>
                      <a:latin typeface="#9Slide03 SVN-PF Din Text Pro C" panose="02000506020000020004" pitchFamily="2" charset="0"/>
                    </a:rPr>
                    <a:t> </a:t>
                  </a:r>
                  <a:r>
                    <a:rPr lang="en-US" sz="2400" dirty="0" err="1">
                      <a:solidFill>
                        <a:srgbClr val="C00000"/>
                      </a:solidFill>
                      <a:latin typeface="#9Slide03 SVN-PF Din Text Pro C" panose="02000506020000020004" pitchFamily="2" charset="0"/>
                    </a:rPr>
                    <a:t>số</a:t>
                  </a:r>
                  <a:endParaRPr lang="en-US" sz="2400" dirty="0">
                    <a:solidFill>
                      <a:srgbClr val="C00000"/>
                    </a:solidFill>
                    <a:latin typeface="#9Slide03 SVN-PF Din Text Pro C" panose="02000506020000020004" pitchFamily="2" charset="0"/>
                  </a:endParaRPr>
                </a:p>
              </p:txBody>
            </p:sp>
          </p:grpSp>
        </p:grpSp>
      </p:grpSp>
      <p:sp>
        <p:nvSpPr>
          <p:cNvPr id="7187" name="Text Box 19"/>
          <p:cNvSpPr txBox="1">
            <a:spLocks noChangeArrowheads="1"/>
          </p:cNvSpPr>
          <p:nvPr/>
        </p:nvSpPr>
        <p:spPr bwMode="auto">
          <a:xfrm>
            <a:off x="5932980" y="2318810"/>
            <a:ext cx="6098666" cy="553998"/>
          </a:xfrm>
          <a:prstGeom prst="rect">
            <a:avLst/>
          </a:prstGeom>
          <a:solidFill>
            <a:srgbClr val="B3E5FC"/>
          </a:solidFill>
          <a:ln>
            <a:noFill/>
          </a:ln>
          <a:effec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000" dirty="0">
                <a:solidFill>
                  <a:srgbClr val="002060"/>
                </a:solidFill>
                <a:latin typeface="#9Slide03 SVN-PF Din Text Pro C" panose="02000506020000020004" pitchFamily="2" charset="0"/>
              </a:rPr>
              <a:t> Quan </a:t>
            </a:r>
            <a:r>
              <a:rPr lang="en-US" sz="3000" dirty="0" err="1">
                <a:solidFill>
                  <a:srgbClr val="002060"/>
                </a:solidFill>
                <a:latin typeface="#9Slide03 SVN-PF Din Text Pro C" panose="02000506020000020004" pitchFamily="2" charset="0"/>
              </a:rPr>
              <a:t>sát</a:t>
            </a:r>
            <a:r>
              <a:rPr lang="en-US" sz="3000" dirty="0">
                <a:solidFill>
                  <a:srgbClr val="002060"/>
                </a:solidFill>
                <a:latin typeface="#9Slide03 SVN-PF Din Text Pro C" panose="02000506020000020004" pitchFamily="2" charset="0"/>
              </a:rPr>
              <a:t> </a:t>
            </a:r>
            <a:r>
              <a:rPr lang="en-US" sz="3000" dirty="0" err="1">
                <a:solidFill>
                  <a:srgbClr val="002060"/>
                </a:solidFill>
                <a:latin typeface="#9Slide03 SVN-PF Din Text Pro C" panose="02000506020000020004" pitchFamily="2" charset="0"/>
              </a:rPr>
              <a:t>hình</a:t>
            </a:r>
            <a:r>
              <a:rPr lang="en-US" sz="3000" dirty="0">
                <a:solidFill>
                  <a:srgbClr val="002060"/>
                </a:solidFill>
                <a:latin typeface="#9Slide03 SVN-PF Din Text Pro C" panose="02000506020000020004" pitchFamily="2" charset="0"/>
              </a:rPr>
              <a:t>, </a:t>
            </a:r>
            <a:r>
              <a:rPr lang="en-US" sz="3000" dirty="0" err="1">
                <a:solidFill>
                  <a:srgbClr val="002060"/>
                </a:solidFill>
                <a:latin typeface="#9Slide03 SVN-PF Din Text Pro C" panose="02000506020000020004" pitchFamily="2" charset="0"/>
              </a:rPr>
              <a:t>cho</a:t>
            </a:r>
            <a:r>
              <a:rPr lang="en-US" sz="3000" dirty="0">
                <a:solidFill>
                  <a:srgbClr val="002060"/>
                </a:solidFill>
                <a:latin typeface="#9Slide03 SVN-PF Din Text Pro C" panose="02000506020000020004" pitchFamily="2" charset="0"/>
              </a:rPr>
              <a:t> </a:t>
            </a:r>
            <a:r>
              <a:rPr lang="en-US" sz="3000" dirty="0" err="1">
                <a:solidFill>
                  <a:srgbClr val="002060"/>
                </a:solidFill>
                <a:latin typeface="#9Slide03 SVN-PF Din Text Pro C" panose="02000506020000020004" pitchFamily="2" charset="0"/>
              </a:rPr>
              <a:t>biết</a:t>
            </a:r>
            <a:r>
              <a:rPr lang="en-US" sz="3000" dirty="0">
                <a:solidFill>
                  <a:srgbClr val="002060"/>
                </a:solidFill>
                <a:latin typeface="#9Slide03 SVN-PF Din Text Pro C" panose="02000506020000020004" pitchFamily="2" charset="0"/>
              </a:rPr>
              <a:t> </a:t>
            </a:r>
            <a:r>
              <a:rPr lang="en-US" sz="3000" dirty="0" err="1">
                <a:solidFill>
                  <a:srgbClr val="002060"/>
                </a:solidFill>
                <a:latin typeface="#9Slide03 SVN-PF Din Text Pro C" panose="02000506020000020004" pitchFamily="2" charset="0"/>
              </a:rPr>
              <a:t>tỉ</a:t>
            </a:r>
            <a:r>
              <a:rPr lang="en-US" sz="3000" dirty="0">
                <a:solidFill>
                  <a:srgbClr val="002060"/>
                </a:solidFill>
                <a:latin typeface="#9Slide03 SVN-PF Din Text Pro C" panose="02000506020000020004" pitchFamily="2" charset="0"/>
              </a:rPr>
              <a:t> </a:t>
            </a:r>
            <a:r>
              <a:rPr lang="en-US" sz="3000" dirty="0" err="1">
                <a:solidFill>
                  <a:srgbClr val="002060"/>
                </a:solidFill>
                <a:latin typeface="#9Slide03 SVN-PF Din Text Pro C" panose="02000506020000020004" pitchFamily="2" charset="0"/>
              </a:rPr>
              <a:t>lệ</a:t>
            </a:r>
            <a:r>
              <a:rPr lang="en-US" sz="3000" dirty="0">
                <a:solidFill>
                  <a:srgbClr val="002060"/>
                </a:solidFill>
                <a:latin typeface="#9Slide03 SVN-PF Din Text Pro C" panose="02000506020000020004" pitchFamily="2" charset="0"/>
              </a:rPr>
              <a:t> </a:t>
            </a:r>
            <a:r>
              <a:rPr lang="en-US" sz="3000" dirty="0" err="1">
                <a:solidFill>
                  <a:srgbClr val="002060"/>
                </a:solidFill>
                <a:latin typeface="#9Slide03 SVN-PF Din Text Pro C" panose="02000506020000020004" pitchFamily="2" charset="0"/>
              </a:rPr>
              <a:t>bản</a:t>
            </a:r>
            <a:r>
              <a:rPr lang="en-US" sz="3000" dirty="0">
                <a:solidFill>
                  <a:srgbClr val="002060"/>
                </a:solidFill>
                <a:latin typeface="#9Slide03 SVN-PF Din Text Pro C" panose="02000506020000020004" pitchFamily="2" charset="0"/>
              </a:rPr>
              <a:t> </a:t>
            </a:r>
            <a:r>
              <a:rPr lang="en-US" sz="3000" dirty="0" err="1">
                <a:solidFill>
                  <a:srgbClr val="002060"/>
                </a:solidFill>
                <a:latin typeface="#9Slide03 SVN-PF Din Text Pro C" panose="02000506020000020004" pitchFamily="2" charset="0"/>
              </a:rPr>
              <a:t>đồ</a:t>
            </a:r>
            <a:r>
              <a:rPr lang="en-US" sz="3000" dirty="0">
                <a:solidFill>
                  <a:srgbClr val="002060"/>
                </a:solidFill>
                <a:latin typeface="#9Slide03 SVN-PF Din Text Pro C" panose="02000506020000020004" pitchFamily="2" charset="0"/>
              </a:rPr>
              <a:t> </a:t>
            </a:r>
            <a:r>
              <a:rPr lang="en-US" sz="3000" dirty="0" err="1">
                <a:solidFill>
                  <a:srgbClr val="002060"/>
                </a:solidFill>
                <a:latin typeface="#9Slide03 SVN-PF Din Text Pro C" panose="02000506020000020004" pitchFamily="2" charset="0"/>
              </a:rPr>
              <a:t>là</a:t>
            </a:r>
            <a:r>
              <a:rPr lang="en-US" sz="3000" dirty="0">
                <a:solidFill>
                  <a:srgbClr val="002060"/>
                </a:solidFill>
                <a:latin typeface="#9Slide03 SVN-PF Din Text Pro C" panose="02000506020000020004" pitchFamily="2" charset="0"/>
              </a:rPr>
              <a:t> bao </a:t>
            </a:r>
            <a:r>
              <a:rPr lang="en-US" sz="3000" dirty="0" err="1">
                <a:solidFill>
                  <a:srgbClr val="002060"/>
                </a:solidFill>
                <a:latin typeface="#9Slide03 SVN-PF Din Text Pro C" panose="02000506020000020004" pitchFamily="2" charset="0"/>
              </a:rPr>
              <a:t>nhiêu</a:t>
            </a:r>
            <a:r>
              <a:rPr lang="en-US" sz="3000" dirty="0">
                <a:solidFill>
                  <a:srgbClr val="002060"/>
                </a:solidFill>
                <a:latin typeface="#9Slide03 SVN-PF Din Text Pro C" panose="02000506020000020004" pitchFamily="2" charset="0"/>
              </a:rPr>
              <a:t>? </a:t>
            </a:r>
          </a:p>
        </p:txBody>
      </p:sp>
      <p:sp>
        <p:nvSpPr>
          <p:cNvPr id="7188" name="Text Box 20">
            <a:hlinkClick r:id="rId5" action="ppaction://hlinksldjump"/>
          </p:cNvPr>
          <p:cNvSpPr txBox="1">
            <a:spLocks noChangeArrowheads="1"/>
          </p:cNvSpPr>
          <p:nvPr/>
        </p:nvSpPr>
        <p:spPr bwMode="auto">
          <a:xfrm>
            <a:off x="7174454" y="3636541"/>
            <a:ext cx="3547069" cy="584775"/>
          </a:xfrm>
          <a:prstGeom prst="rect">
            <a:avLst/>
          </a:prstGeom>
          <a:solidFill>
            <a:srgbClr val="B3E5FC"/>
          </a:solidFill>
          <a:ln>
            <a:noFill/>
          </a:ln>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200" dirty="0" err="1">
                <a:solidFill>
                  <a:srgbClr val="002060"/>
                </a:solidFill>
                <a:latin typeface="#9Slide03 SVN-PF Din Text Pro C" panose="02000506020000020004" pitchFamily="2" charset="0"/>
              </a:rPr>
              <a:t>Tỉ</a:t>
            </a:r>
            <a:r>
              <a:rPr lang="en-US" sz="3200" dirty="0">
                <a:solidFill>
                  <a:srgbClr val="002060"/>
                </a:solidFill>
                <a:latin typeface="#9Slide03 SVN-PF Din Text Pro C" panose="02000506020000020004" pitchFamily="2" charset="0"/>
              </a:rPr>
              <a:t> </a:t>
            </a:r>
            <a:r>
              <a:rPr lang="en-US" sz="3200" dirty="0" err="1">
                <a:solidFill>
                  <a:srgbClr val="002060"/>
                </a:solidFill>
                <a:latin typeface="#9Slide03 SVN-PF Din Text Pro C" panose="02000506020000020004" pitchFamily="2" charset="0"/>
              </a:rPr>
              <a:t>lệ</a:t>
            </a:r>
            <a:r>
              <a:rPr lang="en-US" sz="3200" dirty="0">
                <a:solidFill>
                  <a:srgbClr val="002060"/>
                </a:solidFill>
                <a:latin typeface="#9Slide03 SVN-PF Din Text Pro C" panose="02000506020000020004" pitchFamily="2" charset="0"/>
              </a:rPr>
              <a:t> </a:t>
            </a:r>
            <a:r>
              <a:rPr lang="en-US" sz="3200" dirty="0" err="1">
                <a:solidFill>
                  <a:srgbClr val="002060"/>
                </a:solidFill>
                <a:latin typeface="#9Slide03 SVN-PF Din Text Pro C" panose="02000506020000020004" pitchFamily="2" charset="0"/>
              </a:rPr>
              <a:t>bản</a:t>
            </a:r>
            <a:r>
              <a:rPr lang="en-US" sz="3200" dirty="0">
                <a:solidFill>
                  <a:srgbClr val="002060"/>
                </a:solidFill>
                <a:latin typeface="#9Slide03 SVN-PF Din Text Pro C" panose="02000506020000020004" pitchFamily="2" charset="0"/>
              </a:rPr>
              <a:t> </a:t>
            </a:r>
            <a:r>
              <a:rPr lang="en-US" sz="3200" dirty="0" err="1">
                <a:solidFill>
                  <a:srgbClr val="002060"/>
                </a:solidFill>
                <a:latin typeface="#9Slide03 SVN-PF Din Text Pro C" panose="02000506020000020004" pitchFamily="2" charset="0"/>
              </a:rPr>
              <a:t>đồ</a:t>
            </a:r>
            <a:r>
              <a:rPr lang="en-US" sz="3200" dirty="0">
                <a:solidFill>
                  <a:srgbClr val="002060"/>
                </a:solidFill>
                <a:latin typeface="#9Slide03 SVN-PF Din Text Pro C" panose="02000506020000020004" pitchFamily="2" charset="0"/>
              </a:rPr>
              <a:t> </a:t>
            </a:r>
            <a:r>
              <a:rPr lang="en-US" sz="3200" dirty="0" err="1">
                <a:solidFill>
                  <a:srgbClr val="002060"/>
                </a:solidFill>
                <a:latin typeface="#9Slide03 SVN-PF Din Text Pro C" panose="02000506020000020004" pitchFamily="2" charset="0"/>
              </a:rPr>
              <a:t>là</a:t>
            </a:r>
            <a:r>
              <a:rPr lang="en-US" sz="3200" dirty="0">
                <a:solidFill>
                  <a:srgbClr val="002060"/>
                </a:solidFill>
                <a:latin typeface="#9Slide03 SVN-PF Din Text Pro C" panose="02000506020000020004" pitchFamily="2" charset="0"/>
              </a:rPr>
              <a:t> </a:t>
            </a:r>
            <a:r>
              <a:rPr lang="en-US" sz="3200" dirty="0" err="1">
                <a:solidFill>
                  <a:srgbClr val="002060"/>
                </a:solidFill>
                <a:latin typeface="#9Slide03 SVN-PF Din Text Pro C" panose="02000506020000020004" pitchFamily="2" charset="0"/>
              </a:rPr>
              <a:t>gì</a:t>
            </a:r>
            <a:r>
              <a:rPr lang="en-US" sz="3200" dirty="0">
                <a:solidFill>
                  <a:srgbClr val="002060"/>
                </a:solidFill>
                <a:latin typeface="#9Slide03 SVN-PF Din Text Pro C" panose="02000506020000020004" pitchFamily="2" charset="0"/>
              </a:rPr>
              <a:t> ?</a:t>
            </a:r>
          </a:p>
        </p:txBody>
      </p:sp>
      <p:sp>
        <p:nvSpPr>
          <p:cNvPr id="29" name="TextBox 28">
            <a:extLst>
              <a:ext uri="{FF2B5EF4-FFF2-40B4-BE49-F238E27FC236}">
                <a16:creationId xmlns:a16="http://schemas.microsoft.com/office/drawing/2014/main" id="{666C0FF4-0688-4F2C-96D2-ED251CD56537}"/>
              </a:ext>
            </a:extLst>
          </p:cNvPr>
          <p:cNvSpPr txBox="1"/>
          <p:nvPr/>
        </p:nvSpPr>
        <p:spPr>
          <a:xfrm>
            <a:off x="-94593" y="27311"/>
            <a:ext cx="1238118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TIẾT</a:t>
            </a:r>
            <a:r>
              <a:rPr kumimoji="0" lang="vi-VN" sz="2400" b="1" i="0" strike="noStrike" kern="1200" cap="none" spc="0" normalizeH="0" noProof="0">
                <a:ln>
                  <a:noFill/>
                </a:ln>
                <a:solidFill>
                  <a:srgbClr val="FF0000"/>
                </a:solidFill>
                <a:effectLst/>
                <a:uLnTx/>
                <a:uFillTx/>
                <a:latin typeface="Times New Roman" panose="02020603050405020304" pitchFamily="18" charset="0"/>
                <a:cs typeface="Times New Roman" panose="02020603050405020304" pitchFamily="18" charset="0"/>
              </a:rPr>
              <a:t> 4 - </a:t>
            </a:r>
            <a:r>
              <a:rPr kumimoji="0" lang="en-US" sz="2400" b="1" i="0"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B</a:t>
            </a:r>
            <a:r>
              <a:rPr lang="vi-VN" sz="2400" b="1">
                <a:solidFill>
                  <a:srgbClr val="FF0000"/>
                </a:solidFill>
                <a:latin typeface="Times New Roman" panose="02020603050405020304" pitchFamily="18" charset="0"/>
                <a:cs typeface="Times New Roman" panose="02020603050405020304" pitchFamily="18" charset="0"/>
              </a:rPr>
              <a:t>ÀI</a:t>
            </a:r>
            <a:r>
              <a:rPr kumimoji="0" lang="en-US" sz="2400" b="1" i="0"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3: </a:t>
            </a:r>
            <a:r>
              <a:rPr kumimoji="0" lang="en-US" sz="2400" b="0" i="0" strike="noStrike" kern="1200" cap="none" spc="0" normalizeH="0" baseline="0" noProof="0">
                <a:ln>
                  <a:noFill/>
                </a:ln>
                <a:solidFill>
                  <a:srgbClr val="002060"/>
                </a:solidFill>
                <a:effectLst/>
                <a:uLnTx/>
                <a:uFillTx/>
                <a:latin typeface="#9Slide03 IcielNovecento sans E" panose="00000900000000000000" pitchFamily="2" charset="0"/>
                <a:cs typeface="Times New Roman" panose="02020603050405020304" pitchFamily="18" charset="0"/>
              </a:rPr>
              <a:t>TỈ LỆ </a:t>
            </a:r>
            <a:r>
              <a:rPr kumimoji="0" lang="vi-VN" sz="2400" b="0" i="0" strike="noStrike" kern="1200" cap="none" spc="0" normalizeH="0" baseline="0" noProof="0">
                <a:ln>
                  <a:noFill/>
                </a:ln>
                <a:solidFill>
                  <a:srgbClr val="002060"/>
                </a:solidFill>
                <a:effectLst/>
                <a:uLnTx/>
                <a:uFillTx/>
                <a:latin typeface="#9Slide03 IcielNovecento sans E" panose="00000900000000000000" pitchFamily="2" charset="0"/>
                <a:cs typeface="Times New Roman" panose="02020603050405020304" pitchFamily="18" charset="0"/>
              </a:rPr>
              <a:t>BẢN ĐỒ</a:t>
            </a:r>
            <a:r>
              <a:rPr kumimoji="0" lang="en-US" sz="2400" b="0" i="0" strike="noStrike" kern="1200" cap="none" spc="0" normalizeH="0" baseline="0" noProof="0">
                <a:ln>
                  <a:noFill/>
                </a:ln>
                <a:solidFill>
                  <a:srgbClr val="002060"/>
                </a:solidFill>
                <a:effectLst/>
                <a:uLnTx/>
                <a:uFillTx/>
                <a:latin typeface="#9Slide03 IcielNovecento sans E" panose="00000900000000000000" pitchFamily="2" charset="0"/>
                <a:cs typeface="Times New Roman" panose="02020603050405020304" pitchFamily="18" charset="0"/>
              </a:rPr>
              <a:t>. </a:t>
            </a:r>
            <a:r>
              <a:rPr lang="en-US" sz="2400">
                <a:solidFill>
                  <a:srgbClr val="002060"/>
                </a:solidFill>
                <a:latin typeface="#9Slide03 IcielNovecento sans E" panose="00000900000000000000" pitchFamily="2" charset="0"/>
                <a:cs typeface="Times New Roman" panose="02020603050405020304" pitchFamily="18" charset="0"/>
              </a:rPr>
              <a:t>TÍNH KHOẢNG CÁCH THỰC TẾ DỰA VÀO TỈ LỆ</a:t>
            </a:r>
            <a:r>
              <a:rPr kumimoji="0" lang="en-US" sz="2400" b="0" i="0" strike="noStrike" kern="1200" cap="none" spc="0" normalizeH="0" baseline="0" noProof="0">
                <a:ln>
                  <a:noFill/>
                </a:ln>
                <a:solidFill>
                  <a:srgbClr val="002060"/>
                </a:solidFill>
                <a:effectLst/>
                <a:uLnTx/>
                <a:uFillTx/>
                <a:latin typeface="#9Slide03 IcielNovecento sans E" panose="00000900000000000000" pitchFamily="2" charset="0"/>
                <a:cs typeface="Times New Roman" panose="02020603050405020304" pitchFamily="18" charset="0"/>
              </a:rPr>
              <a:t> BẢN ĐỒ.</a:t>
            </a:r>
            <a:endParaRPr kumimoji="0" lang="en-US" sz="2400" b="0" i="0" strike="noStrike" kern="1200" cap="none" spc="0" normalizeH="0" baseline="0" noProof="0" dirty="0">
              <a:ln>
                <a:noFill/>
              </a:ln>
              <a:solidFill>
                <a:srgbClr val="002060"/>
              </a:solidFill>
              <a:effectLst/>
              <a:uLnTx/>
              <a:uFillTx/>
              <a:latin typeface="#9Slide03 IcielNovecento sans E" panose="00000900000000000000" pitchFamily="2" charset="0"/>
              <a:cs typeface="Times New Roman" panose="02020603050405020304" pitchFamily="18" charset="0"/>
            </a:endParaRPr>
          </a:p>
        </p:txBody>
      </p:sp>
      <p:sp>
        <p:nvSpPr>
          <p:cNvPr id="31" name="TextBox 30">
            <a:extLst>
              <a:ext uri="{FF2B5EF4-FFF2-40B4-BE49-F238E27FC236}">
                <a16:creationId xmlns:a16="http://schemas.microsoft.com/office/drawing/2014/main" id="{888FF249-0221-4ECC-BD70-46E28668792F}"/>
              </a:ext>
            </a:extLst>
          </p:cNvPr>
          <p:cNvSpPr txBox="1"/>
          <p:nvPr/>
        </p:nvSpPr>
        <p:spPr>
          <a:xfrm>
            <a:off x="177841" y="849640"/>
            <a:ext cx="5899190"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1. Tỉ lệ bản đồ</a:t>
            </a:r>
            <a:endParaRPr lang="en-US" sz="24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297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87"/>
                                        </p:tgtEl>
                                        <p:attrNameLst>
                                          <p:attrName>style.visibility</p:attrName>
                                        </p:attrNameLst>
                                      </p:cBhvr>
                                      <p:to>
                                        <p:strVal val="visible"/>
                                      </p:to>
                                    </p:set>
                                    <p:animEffect transition="in" filter="barn(inVertical)">
                                      <p:cBhvr>
                                        <p:cTn id="7" dur="500"/>
                                        <p:tgtEl>
                                          <p:spTgt spid="718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175"/>
                                        </p:tgtEl>
                                        <p:attrNameLst>
                                          <p:attrName>style.visibility</p:attrName>
                                        </p:attrNameLst>
                                      </p:cBhvr>
                                      <p:to>
                                        <p:strVal val="visible"/>
                                      </p:to>
                                    </p:set>
                                    <p:animEffect transition="in" filter="fade">
                                      <p:cBhvr>
                                        <p:cTn id="12" dur="1000"/>
                                        <p:tgtEl>
                                          <p:spTgt spid="7175"/>
                                        </p:tgtEl>
                                      </p:cBhvr>
                                    </p:animEffect>
                                    <p:anim calcmode="lin" valueType="num">
                                      <p:cBhvr>
                                        <p:cTn id="13" dur="1000" fill="hold"/>
                                        <p:tgtEl>
                                          <p:spTgt spid="7175"/>
                                        </p:tgtEl>
                                        <p:attrNameLst>
                                          <p:attrName>ppt_x</p:attrName>
                                        </p:attrNameLst>
                                      </p:cBhvr>
                                      <p:tavLst>
                                        <p:tav tm="0">
                                          <p:val>
                                            <p:strVal val="#ppt_x"/>
                                          </p:val>
                                        </p:tav>
                                        <p:tav tm="100000">
                                          <p:val>
                                            <p:strVal val="#ppt_x"/>
                                          </p:val>
                                        </p:tav>
                                      </p:tavLst>
                                    </p:anim>
                                    <p:anim calcmode="lin" valueType="num">
                                      <p:cBhvr>
                                        <p:cTn id="14" dur="1000" fill="hold"/>
                                        <p:tgtEl>
                                          <p:spTgt spid="717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77">
                                            <p:txEl>
                                              <p:pRg st="0" end="0"/>
                                            </p:txEl>
                                          </p:spTgt>
                                        </p:tgtEl>
                                        <p:attrNameLst>
                                          <p:attrName>style.visibility</p:attrName>
                                        </p:attrNameLst>
                                      </p:cBhvr>
                                      <p:to>
                                        <p:strVal val="visible"/>
                                      </p:to>
                                    </p:set>
                                    <p:animEffect transition="in" filter="fade">
                                      <p:cBhvr>
                                        <p:cTn id="19" dur="1000"/>
                                        <p:tgtEl>
                                          <p:spTgt spid="7177">
                                            <p:txEl>
                                              <p:pRg st="0" end="0"/>
                                            </p:txEl>
                                          </p:spTgt>
                                        </p:tgtEl>
                                      </p:cBhvr>
                                    </p:animEffect>
                                    <p:anim calcmode="lin" valueType="num">
                                      <p:cBhvr>
                                        <p:cTn id="20" dur="1000" fill="hold"/>
                                        <p:tgtEl>
                                          <p:spTgt spid="717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17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188"/>
                                        </p:tgtEl>
                                        <p:attrNameLst>
                                          <p:attrName>style.visibility</p:attrName>
                                        </p:attrNameLst>
                                      </p:cBhvr>
                                      <p:to>
                                        <p:strVal val="visible"/>
                                      </p:to>
                                    </p:set>
                                    <p:animEffect transition="in" filter="barn(inVertical)">
                                      <p:cBhvr>
                                        <p:cTn id="26" dur="500"/>
                                        <p:tgtEl>
                                          <p:spTgt spid="7188"/>
                                        </p:tgtEl>
                                      </p:cBhvr>
                                    </p:animEffect>
                                  </p:childTnLst>
                                </p:cTn>
                              </p:par>
                              <p:par>
                                <p:cTn id="27" presetID="16" presetClass="entr" presetSubtype="21"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P spid="7187" grpId="0" animBg="1"/>
      <p:bldP spid="718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CC233F-7818-45C2-9177-A7CEAD15F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8046" y="2244130"/>
            <a:ext cx="5419020" cy="4575921"/>
          </a:xfrm>
          <a:prstGeom prst="rect">
            <a:avLst/>
          </a:prstGeom>
        </p:spPr>
      </p:pic>
      <p:pic>
        <p:nvPicPr>
          <p:cNvPr id="10" name="Picture 9">
            <a:extLst>
              <a:ext uri="{FF2B5EF4-FFF2-40B4-BE49-F238E27FC236}">
                <a16:creationId xmlns:a16="http://schemas.microsoft.com/office/drawing/2014/main" id="{E652E5EB-B0F6-4ED2-B843-911C664A89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2276" y="3591240"/>
            <a:ext cx="3662494" cy="2811974"/>
          </a:xfrm>
          <a:prstGeom prst="rect">
            <a:avLst/>
          </a:prstGeom>
        </p:spPr>
      </p:pic>
      <p:sp>
        <p:nvSpPr>
          <p:cNvPr id="24" name="TextBox 23">
            <a:extLst>
              <a:ext uri="{FF2B5EF4-FFF2-40B4-BE49-F238E27FC236}">
                <a16:creationId xmlns:a16="http://schemas.microsoft.com/office/drawing/2014/main" id="{121D373B-41D2-46B8-88F2-AA15E77FEA53}"/>
              </a:ext>
            </a:extLst>
          </p:cNvPr>
          <p:cNvSpPr txBox="1"/>
          <p:nvPr/>
        </p:nvSpPr>
        <p:spPr>
          <a:xfrm>
            <a:off x="2444623" y="6298324"/>
            <a:ext cx="4053840" cy="461665"/>
          </a:xfrm>
          <a:prstGeom prst="rect">
            <a:avLst/>
          </a:prstGeom>
          <a:noFill/>
        </p:spPr>
        <p:txBody>
          <a:bodyPr wrap="square">
            <a:spAutoFit/>
          </a:bodyPr>
          <a:lstStyle/>
          <a:p>
            <a:r>
              <a:rPr lang="en-US" sz="2400">
                <a:solidFill>
                  <a:srgbClr val="000000"/>
                </a:solidFill>
                <a:latin typeface="#9Slide03 SVN-PF Din Text Pro C" panose="02000506020000020004" pitchFamily="2" charset="0"/>
              </a:rPr>
              <a:t>1. Bản đồ một khu vực của TP Đà Nẵng </a:t>
            </a:r>
            <a:endParaRPr lang="en-US" sz="2400"/>
          </a:p>
        </p:txBody>
      </p:sp>
      <p:sp>
        <p:nvSpPr>
          <p:cNvPr id="28" name="TextBox 27">
            <a:extLst>
              <a:ext uri="{FF2B5EF4-FFF2-40B4-BE49-F238E27FC236}">
                <a16:creationId xmlns:a16="http://schemas.microsoft.com/office/drawing/2014/main" id="{A4FB755D-EA24-473F-84D1-BE1286DA6D0F}"/>
              </a:ext>
            </a:extLst>
          </p:cNvPr>
          <p:cNvSpPr txBox="1"/>
          <p:nvPr/>
        </p:nvSpPr>
        <p:spPr>
          <a:xfrm>
            <a:off x="6278879" y="6328628"/>
            <a:ext cx="4617720" cy="461665"/>
          </a:xfrm>
          <a:prstGeom prst="rect">
            <a:avLst/>
          </a:prstGeom>
          <a:noFill/>
        </p:spPr>
        <p:txBody>
          <a:bodyPr wrap="square">
            <a:spAutoFit/>
          </a:bodyPr>
          <a:lstStyle/>
          <a:p>
            <a:r>
              <a:rPr lang="en-US" sz="2400">
                <a:effectLst/>
                <a:latin typeface="#9Slide03 SVN-PF Din Text Pro C" panose="02000506020000020004" pitchFamily="2" charset="0"/>
                <a:ea typeface="Tahoma" panose="020B0604030504040204" pitchFamily="34" charset="0"/>
              </a:rPr>
              <a:t>2. Bản </a:t>
            </a:r>
            <a:r>
              <a:rPr lang="en-US" sz="2400" dirty="0" err="1">
                <a:effectLst/>
                <a:latin typeface="#9Slide03 SVN-PF Din Text Pro C" panose="02000506020000020004" pitchFamily="2" charset="0"/>
                <a:ea typeface="Tahoma" panose="020B0604030504040204" pitchFamily="34" charset="0"/>
              </a:rPr>
              <a:t>đồ</a:t>
            </a:r>
            <a:r>
              <a:rPr lang="en-US" sz="2400" dirty="0">
                <a:effectLst/>
                <a:latin typeface="#9Slide03 SVN-PF Din Text Pro C" panose="02000506020000020004" pitchFamily="2" charset="0"/>
                <a:ea typeface="Tahoma" panose="020B0604030504040204" pitchFamily="34" charset="0"/>
              </a:rPr>
              <a:t> </a:t>
            </a:r>
            <a:r>
              <a:rPr lang="en-US" sz="2400" dirty="0" err="1">
                <a:effectLst/>
                <a:latin typeface="#9Slide03 SVN-PF Din Text Pro C" panose="02000506020000020004" pitchFamily="2" charset="0"/>
                <a:ea typeface="Tahoma" panose="020B0604030504040204" pitchFamily="34" charset="0"/>
              </a:rPr>
              <a:t>một</a:t>
            </a:r>
            <a:r>
              <a:rPr lang="en-US" sz="2400" dirty="0">
                <a:effectLst/>
                <a:latin typeface="#9Slide03 SVN-PF Din Text Pro C" panose="02000506020000020004" pitchFamily="2" charset="0"/>
                <a:ea typeface="Tahoma" panose="020B0604030504040204" pitchFamily="34" charset="0"/>
              </a:rPr>
              <a:t> </a:t>
            </a:r>
            <a:r>
              <a:rPr lang="en-US" sz="2400" dirty="0" err="1">
                <a:effectLst/>
                <a:latin typeface="#9Slide03 SVN-PF Din Text Pro C" panose="02000506020000020004" pitchFamily="2" charset="0"/>
                <a:ea typeface="Tahoma" panose="020B0604030504040204" pitchFamily="34" charset="0"/>
              </a:rPr>
              <a:t>khu</a:t>
            </a:r>
            <a:r>
              <a:rPr lang="en-US" sz="2400" dirty="0">
                <a:effectLst/>
                <a:latin typeface="#9Slide03 SVN-PF Din Text Pro C" panose="02000506020000020004" pitchFamily="2" charset="0"/>
                <a:ea typeface="Tahoma" panose="020B0604030504040204" pitchFamily="34" charset="0"/>
              </a:rPr>
              <a:t> </a:t>
            </a:r>
            <a:r>
              <a:rPr lang="en-US" sz="2400" dirty="0" err="1">
                <a:effectLst/>
                <a:latin typeface="#9Slide03 SVN-PF Din Text Pro C" panose="02000506020000020004" pitchFamily="2" charset="0"/>
                <a:ea typeface="Tahoma" panose="020B0604030504040204" pitchFamily="34" charset="0"/>
              </a:rPr>
              <a:t>vực</a:t>
            </a:r>
            <a:r>
              <a:rPr lang="en-US" sz="2400" dirty="0">
                <a:effectLst/>
                <a:latin typeface="#9Slide03 SVN-PF Din Text Pro C" panose="02000506020000020004" pitchFamily="2" charset="0"/>
                <a:ea typeface="Tahoma" panose="020B0604030504040204" pitchFamily="34" charset="0"/>
              </a:rPr>
              <a:t> </a:t>
            </a:r>
            <a:r>
              <a:rPr lang="en-US" sz="2400" dirty="0" err="1">
                <a:effectLst/>
                <a:latin typeface="#9Slide03 SVN-PF Din Text Pro C" panose="02000506020000020004" pitchFamily="2" charset="0"/>
                <a:ea typeface="Tahoma" panose="020B0604030504040204" pitchFamily="34" charset="0"/>
              </a:rPr>
              <a:t>của</a:t>
            </a:r>
            <a:r>
              <a:rPr lang="en-US" sz="2400" dirty="0">
                <a:effectLst/>
                <a:latin typeface="#9Slide03 SVN-PF Din Text Pro C" panose="02000506020000020004" pitchFamily="2" charset="0"/>
                <a:ea typeface="Tahoma" panose="020B0604030504040204" pitchFamily="34" charset="0"/>
              </a:rPr>
              <a:t> TP </a:t>
            </a:r>
            <a:r>
              <a:rPr lang="en-US" sz="2400" dirty="0" err="1">
                <a:effectLst/>
                <a:latin typeface="#9Slide03 SVN-PF Din Text Pro C" panose="02000506020000020004" pitchFamily="2" charset="0"/>
                <a:ea typeface="Tahoma" panose="020B0604030504040204" pitchFamily="34" charset="0"/>
              </a:rPr>
              <a:t>Đà</a:t>
            </a:r>
            <a:r>
              <a:rPr lang="en-US" sz="2400" dirty="0">
                <a:effectLst/>
                <a:latin typeface="#9Slide03 SVN-PF Din Text Pro C" panose="02000506020000020004" pitchFamily="2" charset="0"/>
                <a:ea typeface="Tahoma" panose="020B0604030504040204" pitchFamily="34" charset="0"/>
              </a:rPr>
              <a:t> </a:t>
            </a:r>
            <a:r>
              <a:rPr lang="en-US" sz="2400" dirty="0" err="1">
                <a:effectLst/>
                <a:latin typeface="#9Slide03 SVN-PF Din Text Pro C" panose="02000506020000020004" pitchFamily="2" charset="0"/>
                <a:ea typeface="Tahoma" panose="020B0604030504040204" pitchFamily="34" charset="0"/>
              </a:rPr>
              <a:t>Nẵng</a:t>
            </a:r>
            <a:endParaRPr lang="en-US" sz="2400" dirty="0">
              <a:latin typeface="#9Slide03 SVN-PF Din Text Pro C" panose="02000506020000020004" pitchFamily="2" charset="0"/>
            </a:endParaRPr>
          </a:p>
        </p:txBody>
      </p:sp>
      <p:pic>
        <p:nvPicPr>
          <p:cNvPr id="7" name="Picture 6">
            <a:extLst>
              <a:ext uri="{FF2B5EF4-FFF2-40B4-BE49-F238E27FC236}">
                <a16:creationId xmlns:a16="http://schemas.microsoft.com/office/drawing/2014/main" id="{90DFCF1A-E6EA-4191-B5B2-AFC656C4CEB4}"/>
              </a:ext>
            </a:extLst>
          </p:cNvPr>
          <p:cNvPicPr>
            <a:picLocks noChangeAspect="1"/>
          </p:cNvPicPr>
          <p:nvPr/>
        </p:nvPicPr>
        <p:blipFill>
          <a:blip r:embed="rId5"/>
          <a:stretch>
            <a:fillRect/>
          </a:stretch>
        </p:blipFill>
        <p:spPr>
          <a:xfrm>
            <a:off x="22578" y="3591241"/>
            <a:ext cx="2170364" cy="2474280"/>
          </a:xfrm>
          <a:prstGeom prst="rect">
            <a:avLst/>
          </a:prstGeom>
        </p:spPr>
      </p:pic>
      <p:sp>
        <p:nvSpPr>
          <p:cNvPr id="17" name="Flowchart: Terminator 16">
            <a:extLst>
              <a:ext uri="{FF2B5EF4-FFF2-40B4-BE49-F238E27FC236}">
                <a16:creationId xmlns:a16="http://schemas.microsoft.com/office/drawing/2014/main" id="{6AF6B088-1CED-4E72-8C1D-43E7EF93D8EA}"/>
              </a:ext>
            </a:extLst>
          </p:cNvPr>
          <p:cNvSpPr/>
          <p:nvPr/>
        </p:nvSpPr>
        <p:spPr>
          <a:xfrm>
            <a:off x="0" y="64229"/>
            <a:ext cx="5433671" cy="728250"/>
          </a:xfrm>
          <a:prstGeom prst="flowChartTerminator">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9Slide03 SVN-PF Din Text Pro C" panose="02000506020000020004" pitchFamily="2" charset="0"/>
              </a:rPr>
              <a:t>Nhận</a:t>
            </a:r>
            <a:r>
              <a:rPr lang="en-US" sz="3200" dirty="0">
                <a:latin typeface="#9Slide03 SVN-PF Din Text Pro C" panose="02000506020000020004" pitchFamily="2" charset="0"/>
              </a:rPr>
              <a:t> </a:t>
            </a:r>
            <a:r>
              <a:rPr lang="en-US" sz="3200" dirty="0" err="1">
                <a:latin typeface="#9Slide03 SVN-PF Din Text Pro C" panose="02000506020000020004" pitchFamily="2" charset="0"/>
              </a:rPr>
              <a:t>xét</a:t>
            </a:r>
            <a:r>
              <a:rPr lang="en-US" sz="3200" dirty="0">
                <a:latin typeface="#9Slide03 SVN-PF Din Text Pro C" panose="02000506020000020004" pitchFamily="2" charset="0"/>
              </a:rPr>
              <a:t> chi </a:t>
            </a:r>
            <a:r>
              <a:rPr lang="en-US" sz="3200" dirty="0" err="1">
                <a:latin typeface="#9Slide03 SVN-PF Din Text Pro C" panose="02000506020000020004" pitchFamily="2" charset="0"/>
              </a:rPr>
              <a:t>tiết</a:t>
            </a:r>
            <a:r>
              <a:rPr lang="en-US" sz="3200" dirty="0">
                <a:latin typeface="#9Slide03 SVN-PF Din Text Pro C" panose="02000506020000020004" pitchFamily="2" charset="0"/>
              </a:rPr>
              <a:t> </a:t>
            </a:r>
            <a:r>
              <a:rPr lang="en-US" sz="3200" dirty="0" err="1">
                <a:latin typeface="#9Slide03 SVN-PF Din Text Pro C" panose="02000506020000020004" pitchFamily="2" charset="0"/>
              </a:rPr>
              <a:t>hơn</a:t>
            </a:r>
            <a:r>
              <a:rPr lang="en-US" sz="3200" dirty="0">
                <a:latin typeface="#9Slide03 SVN-PF Din Text Pro C" panose="02000506020000020004" pitchFamily="2" charset="0"/>
              </a:rPr>
              <a:t> </a:t>
            </a:r>
            <a:r>
              <a:rPr lang="en-US" sz="3200" dirty="0" err="1">
                <a:latin typeface="#9Slide03 SVN-PF Din Text Pro C" panose="02000506020000020004" pitchFamily="2" charset="0"/>
              </a:rPr>
              <a:t>về</a:t>
            </a:r>
            <a:r>
              <a:rPr lang="en-US" sz="3200" dirty="0">
                <a:latin typeface="#9Slide03 SVN-PF Din Text Pro C" panose="02000506020000020004" pitchFamily="2" charset="0"/>
              </a:rPr>
              <a:t> 2 </a:t>
            </a:r>
            <a:r>
              <a:rPr lang="en-US" sz="3200" dirty="0" err="1">
                <a:latin typeface="#9Slide03 SVN-PF Din Text Pro C" panose="02000506020000020004" pitchFamily="2" charset="0"/>
              </a:rPr>
              <a:t>bản</a:t>
            </a:r>
            <a:r>
              <a:rPr lang="en-US" sz="3200" dirty="0">
                <a:latin typeface="#9Slide03 SVN-PF Din Text Pro C" panose="02000506020000020004" pitchFamily="2" charset="0"/>
              </a:rPr>
              <a:t> </a:t>
            </a:r>
            <a:r>
              <a:rPr lang="en-US" sz="3200" dirty="0" err="1">
                <a:latin typeface="#9Slide03 SVN-PF Din Text Pro C" panose="02000506020000020004" pitchFamily="2" charset="0"/>
              </a:rPr>
              <a:t>đồ</a:t>
            </a:r>
            <a:r>
              <a:rPr lang="en-US" sz="3200" dirty="0">
                <a:latin typeface="#9Slide03 SVN-PF Din Text Pro C" panose="02000506020000020004" pitchFamily="2" charset="0"/>
              </a:rPr>
              <a:t> ?</a:t>
            </a:r>
            <a:r>
              <a:rPr lang="vi-VN" sz="3200" dirty="0">
                <a:latin typeface="#9Slide03 SVN-PF Din Text Pro C" panose="02000506020000020004" pitchFamily="2" charset="0"/>
              </a:rPr>
              <a:t> </a:t>
            </a:r>
            <a:endParaRPr lang="en-US" sz="3200" dirty="0">
              <a:latin typeface="#9Slide03 SVN-PF Din Text Pro C" panose="02000506020000020004" pitchFamily="2" charset="0"/>
            </a:endParaRPr>
          </a:p>
        </p:txBody>
      </p:sp>
      <p:graphicFrame>
        <p:nvGraphicFramePr>
          <p:cNvPr id="18" name="Table 17">
            <a:extLst>
              <a:ext uri="{FF2B5EF4-FFF2-40B4-BE49-F238E27FC236}">
                <a16:creationId xmlns:a16="http://schemas.microsoft.com/office/drawing/2014/main" id="{59815F28-A560-4841-9427-DBA9EC28B10E}"/>
              </a:ext>
            </a:extLst>
          </p:cNvPr>
          <p:cNvGraphicFramePr>
            <a:graphicFrameLocks noGrp="1"/>
          </p:cNvGraphicFramePr>
          <p:nvPr>
            <p:extLst>
              <p:ext uri="{D42A27DB-BD31-4B8C-83A1-F6EECF244321}">
                <p14:modId xmlns:p14="http://schemas.microsoft.com/office/powerpoint/2010/main" val="2705041655"/>
              </p:ext>
            </p:extLst>
          </p:nvPr>
        </p:nvGraphicFramePr>
        <p:xfrm>
          <a:off x="0" y="739667"/>
          <a:ext cx="12137066" cy="1646779"/>
        </p:xfrm>
        <a:graphic>
          <a:graphicData uri="http://schemas.openxmlformats.org/drawingml/2006/table">
            <a:tbl>
              <a:tblPr firstRow="1" firstCol="1" bandRow="1">
                <a:tableStyleId>{5C22544A-7EE6-4342-B048-85BDC9FD1C3A}</a:tableStyleId>
              </a:tblPr>
              <a:tblGrid>
                <a:gridCol w="12137066">
                  <a:extLst>
                    <a:ext uri="{9D8B030D-6E8A-4147-A177-3AD203B41FA5}">
                      <a16:colId xmlns:a16="http://schemas.microsoft.com/office/drawing/2014/main" val="3004757215"/>
                    </a:ext>
                  </a:extLst>
                </a:gridCol>
              </a:tblGrid>
              <a:tr h="157321">
                <a:tc>
                  <a:txBody>
                    <a:bodyPr/>
                    <a:lstStyle/>
                    <a:p>
                      <a:pPr marL="0" marR="0" indent="0" algn="just">
                        <a:lnSpc>
                          <a:spcPct val="115000"/>
                        </a:lnSpc>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1. </a:t>
                      </a:r>
                      <a:r>
                        <a:rPr lang="en-US" sz="2000" b="0" dirty="0" err="1">
                          <a:solidFill>
                            <a:schemeClr val="tx1"/>
                          </a:solidFill>
                          <a:effectLst/>
                          <a:latin typeface="Times New Roman" panose="02020603050405020304" pitchFamily="18" charset="0"/>
                          <a:cs typeface="Times New Roman" panose="02020603050405020304" pitchFamily="18" charset="0"/>
                        </a:rPr>
                        <a:t>Nhận</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xét</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về</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cách</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thể</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hiện</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tỉ</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lệ</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của</a:t>
                      </a:r>
                      <a:r>
                        <a:rPr lang="en-US" sz="2000" b="0" dirty="0">
                          <a:solidFill>
                            <a:schemeClr val="tx1"/>
                          </a:solidFill>
                          <a:effectLst/>
                          <a:latin typeface="Times New Roman" panose="02020603050405020304" pitchFamily="18" charset="0"/>
                          <a:cs typeface="Times New Roman" panose="02020603050405020304" pitchFamily="18" charset="0"/>
                        </a:rPr>
                        <a:t> 2 </a:t>
                      </a:r>
                      <a:r>
                        <a:rPr lang="en-US" sz="2000" b="0" dirty="0" err="1">
                          <a:solidFill>
                            <a:schemeClr val="tx1"/>
                          </a:solidFill>
                          <a:effectLst/>
                          <a:latin typeface="Times New Roman" panose="02020603050405020304" pitchFamily="18" charset="0"/>
                          <a:cs typeface="Times New Roman" panose="02020603050405020304" pitchFamily="18" charset="0"/>
                        </a:rPr>
                        <a:t>bản</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đồ</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Bản</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đồ</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nào</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có</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tỉ</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lệ</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thước</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Bản</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đồ</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nào</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có</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tỉ</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lệ</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số</a:t>
                      </a:r>
                      <a:r>
                        <a:rPr lang="en-US" sz="2000" b="0" dirty="0">
                          <a:solidFill>
                            <a:schemeClr val="tx1"/>
                          </a:solidFill>
                          <a:effectLst/>
                          <a:latin typeface="Times New Roman" panose="02020603050405020304" pitchFamily="18" charset="0"/>
                          <a:cs typeface="Times New Roman" panose="02020603050405020304" pitchFamily="18" charset="0"/>
                        </a:rPr>
                        <a:t>?)</a:t>
                      </a:r>
                      <a:endParaRPr lang="en-US" sz="2000" b="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46057" marR="46057" marT="0" marB="0">
                    <a:solidFill>
                      <a:srgbClr val="B3E5FC"/>
                    </a:solidFill>
                  </a:tcPr>
                </a:tc>
                <a:extLst>
                  <a:ext uri="{0D108BD9-81ED-4DB2-BD59-A6C34878D82A}">
                    <a16:rowId xmlns:a16="http://schemas.microsoft.com/office/drawing/2014/main" val="1032844165"/>
                  </a:ext>
                </a:extLst>
              </a:tr>
              <a:tr h="157321">
                <a:tc>
                  <a:txBody>
                    <a:bodyPr/>
                    <a:lstStyle/>
                    <a:p>
                      <a:pPr marL="0" marR="0" indent="0" algn="just">
                        <a:lnSpc>
                          <a:spcPct val="115000"/>
                        </a:lnSpc>
                        <a:spcBef>
                          <a:spcPts val="0"/>
                        </a:spcBef>
                        <a:spcAft>
                          <a:spcPts val="0"/>
                        </a:spcAft>
                      </a:pPr>
                      <a:r>
                        <a:rPr lang="en-US" sz="2000" b="0">
                          <a:solidFill>
                            <a:srgbClr val="0000FF"/>
                          </a:solidFill>
                          <a:effectLst/>
                          <a:latin typeface="Times New Roman" panose="02020603050405020304" pitchFamily="18" charset="0"/>
                          <a:cs typeface="Times New Roman" panose="02020603050405020304" pitchFamily="18" charset="0"/>
                        </a:rPr>
                        <a:t>2. Bản đồ nào có tỉ lệ lớn hơn? </a:t>
                      </a:r>
                      <a:endParaRPr lang="en-US" sz="2000" b="0" dirty="0">
                        <a:solidFill>
                          <a:srgbClr val="0000FF"/>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46057" marR="46057" marT="0" marB="0">
                    <a:solidFill>
                      <a:srgbClr val="B3E5FC"/>
                    </a:solidFill>
                  </a:tcPr>
                </a:tc>
                <a:extLst>
                  <a:ext uri="{0D108BD9-81ED-4DB2-BD59-A6C34878D82A}">
                    <a16:rowId xmlns:a16="http://schemas.microsoft.com/office/drawing/2014/main" val="1113424337"/>
                  </a:ext>
                </a:extLst>
              </a:tr>
              <a:tr h="157321">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2000" b="0">
                          <a:solidFill>
                            <a:schemeClr val="tx1">
                              <a:lumMod val="95000"/>
                              <a:lumOff val="5000"/>
                            </a:schemeClr>
                          </a:solidFill>
                          <a:effectLst/>
                          <a:latin typeface="Times New Roman" panose="02020603050405020304" pitchFamily="18" charset="0"/>
                          <a:cs typeface="Times New Roman" panose="02020603050405020304" pitchFamily="18" charset="0"/>
                        </a:rPr>
                        <a:t>3. Ở tỉ lệ số, dựa vào tỉ số hay mẫu số để so sánh tỉ lệ giữa 2 bản đồ để biết bản đồ nào lớn hơn, bản đồ nào nhỏ hơn?</a:t>
                      </a:r>
                      <a:endParaRPr lang="en-US" sz="2000" b="0">
                        <a:solidFill>
                          <a:schemeClr val="tx1">
                            <a:lumMod val="95000"/>
                            <a:lumOff val="5000"/>
                          </a:schemeClr>
                        </a:solidFill>
                        <a:effectLst/>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lang="en-US" sz="2000" b="0">
                          <a:solidFill>
                            <a:srgbClr val="0000FF"/>
                          </a:solidFill>
                          <a:effectLst/>
                          <a:latin typeface="Times New Roman" panose="02020603050405020304" pitchFamily="18" charset="0"/>
                          <a:cs typeface="Times New Roman" panose="02020603050405020304" pitchFamily="18" charset="0"/>
                        </a:rPr>
                        <a:t>4. Bản đồ nào có nội dung chi tiết hơn và thể hiện được nhiều đối tượng địa lí hơn?</a:t>
                      </a:r>
                      <a:endParaRPr lang="en-US" sz="2000" b="0">
                        <a:solidFill>
                          <a:srgbClr val="0000FF"/>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46057" marR="46057" marT="0" marB="0">
                    <a:solidFill>
                      <a:srgbClr val="B3E5FC"/>
                    </a:solidFill>
                  </a:tcPr>
                </a:tc>
                <a:extLst>
                  <a:ext uri="{0D108BD9-81ED-4DB2-BD59-A6C34878D82A}">
                    <a16:rowId xmlns:a16="http://schemas.microsoft.com/office/drawing/2014/main" val="4176192309"/>
                  </a:ext>
                </a:extLst>
              </a:tr>
              <a:tr h="329089">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2000" b="0">
                          <a:solidFill>
                            <a:schemeClr val="tx1"/>
                          </a:solidFill>
                          <a:effectLst/>
                          <a:latin typeface="Times New Roman" panose="02020603050405020304" pitchFamily="18" charset="0"/>
                          <a:cs typeface="Times New Roman" panose="02020603050405020304" pitchFamily="18" charset="0"/>
                        </a:rPr>
                        <a:t>5. Mối quan hệ giữa tỉ lệ của bản đồ và mức độ thể hiện các đối tượng địa lí trên bản đồ.</a:t>
                      </a:r>
                      <a:endParaRPr lang="en-US" sz="2000" b="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46057" marR="46057" marT="0" marB="0">
                    <a:solidFill>
                      <a:srgbClr val="B3E5FC"/>
                    </a:solidFill>
                  </a:tcPr>
                </a:tc>
                <a:extLst>
                  <a:ext uri="{0D108BD9-81ED-4DB2-BD59-A6C34878D82A}">
                    <a16:rowId xmlns:a16="http://schemas.microsoft.com/office/drawing/2014/main" val="4161082453"/>
                  </a:ext>
                </a:extLst>
              </a:tr>
            </a:tbl>
          </a:graphicData>
        </a:graphic>
      </p:graphicFrame>
      <p:cxnSp>
        <p:nvCxnSpPr>
          <p:cNvPr id="4" name="Straight Connector 3">
            <a:extLst>
              <a:ext uri="{FF2B5EF4-FFF2-40B4-BE49-F238E27FC236}">
                <a16:creationId xmlns:a16="http://schemas.microsoft.com/office/drawing/2014/main" id="{B564B6A9-C959-4A58-9DA7-11A7F52AC4B4}"/>
              </a:ext>
            </a:extLst>
          </p:cNvPr>
          <p:cNvCxnSpPr/>
          <p:nvPr/>
        </p:nvCxnSpPr>
        <p:spPr>
          <a:xfrm>
            <a:off x="6278879" y="2358316"/>
            <a:ext cx="0" cy="443197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134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C23B71F-8410-4E7F-B994-B27D706752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616878"/>
            <a:ext cx="5871243" cy="6241122"/>
          </a:xfrm>
          <a:prstGeom prst="rect">
            <a:avLst/>
          </a:prstGeom>
        </p:spPr>
      </p:pic>
      <p:sp>
        <p:nvSpPr>
          <p:cNvPr id="25" name="TextBox 24">
            <a:extLst>
              <a:ext uri="{FF2B5EF4-FFF2-40B4-BE49-F238E27FC236}">
                <a16:creationId xmlns:a16="http://schemas.microsoft.com/office/drawing/2014/main" id="{B1E56177-C720-41AE-AA8A-ECB3BE962B82}"/>
              </a:ext>
            </a:extLst>
          </p:cNvPr>
          <p:cNvSpPr txBox="1"/>
          <p:nvPr/>
        </p:nvSpPr>
        <p:spPr>
          <a:xfrm>
            <a:off x="-94593" y="27311"/>
            <a:ext cx="1238118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TIẾT</a:t>
            </a:r>
            <a:r>
              <a:rPr kumimoji="0" lang="vi-VN" sz="2400" b="1" i="0" strike="noStrike" kern="1200" cap="none" spc="0" normalizeH="0" noProof="0">
                <a:ln>
                  <a:noFill/>
                </a:ln>
                <a:solidFill>
                  <a:srgbClr val="FF0000"/>
                </a:solidFill>
                <a:effectLst/>
                <a:uLnTx/>
                <a:uFillTx/>
                <a:latin typeface="Times New Roman" panose="02020603050405020304" pitchFamily="18" charset="0"/>
                <a:cs typeface="Times New Roman" panose="02020603050405020304" pitchFamily="18" charset="0"/>
              </a:rPr>
              <a:t> 4 - </a:t>
            </a:r>
            <a:r>
              <a:rPr kumimoji="0" lang="en-US" sz="2400" b="1" i="0"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B</a:t>
            </a:r>
            <a:r>
              <a:rPr lang="vi-VN" sz="2400" b="1">
                <a:solidFill>
                  <a:srgbClr val="FF0000"/>
                </a:solidFill>
                <a:latin typeface="Times New Roman" panose="02020603050405020304" pitchFamily="18" charset="0"/>
                <a:cs typeface="Times New Roman" panose="02020603050405020304" pitchFamily="18" charset="0"/>
              </a:rPr>
              <a:t>ÀI</a:t>
            </a:r>
            <a:r>
              <a:rPr kumimoji="0" lang="en-US" sz="2400" b="1" i="0"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3: </a:t>
            </a:r>
            <a:r>
              <a:rPr kumimoji="0" lang="en-US" sz="2400" b="0" i="0" strike="noStrike" kern="1200" cap="none" spc="0" normalizeH="0" baseline="0" noProof="0">
                <a:ln>
                  <a:noFill/>
                </a:ln>
                <a:solidFill>
                  <a:srgbClr val="002060"/>
                </a:solidFill>
                <a:effectLst/>
                <a:uLnTx/>
                <a:uFillTx/>
                <a:latin typeface="#9Slide03 IcielNovecento sans E" panose="00000900000000000000" pitchFamily="2" charset="0"/>
                <a:cs typeface="Times New Roman" panose="02020603050405020304" pitchFamily="18" charset="0"/>
              </a:rPr>
              <a:t>TỈ LỆ </a:t>
            </a:r>
            <a:r>
              <a:rPr kumimoji="0" lang="vi-VN" sz="2400" b="0" i="0" strike="noStrike" kern="1200" cap="none" spc="0" normalizeH="0" baseline="0" noProof="0">
                <a:ln>
                  <a:noFill/>
                </a:ln>
                <a:solidFill>
                  <a:srgbClr val="002060"/>
                </a:solidFill>
                <a:effectLst/>
                <a:uLnTx/>
                <a:uFillTx/>
                <a:latin typeface="#9Slide03 IcielNovecento sans E" panose="00000900000000000000" pitchFamily="2" charset="0"/>
                <a:cs typeface="Times New Roman" panose="02020603050405020304" pitchFamily="18" charset="0"/>
              </a:rPr>
              <a:t>BẢN ĐỒ</a:t>
            </a:r>
            <a:r>
              <a:rPr kumimoji="0" lang="en-US" sz="2400" b="0" i="0" strike="noStrike" kern="1200" cap="none" spc="0" normalizeH="0" baseline="0" noProof="0">
                <a:ln>
                  <a:noFill/>
                </a:ln>
                <a:solidFill>
                  <a:srgbClr val="002060"/>
                </a:solidFill>
                <a:effectLst/>
                <a:uLnTx/>
                <a:uFillTx/>
                <a:latin typeface="#9Slide03 IcielNovecento sans E" panose="00000900000000000000" pitchFamily="2" charset="0"/>
                <a:cs typeface="Times New Roman" panose="02020603050405020304" pitchFamily="18" charset="0"/>
              </a:rPr>
              <a:t>. </a:t>
            </a:r>
            <a:r>
              <a:rPr lang="en-US" sz="2400">
                <a:solidFill>
                  <a:srgbClr val="002060"/>
                </a:solidFill>
                <a:latin typeface="#9Slide03 IcielNovecento sans E" panose="00000900000000000000" pitchFamily="2" charset="0"/>
                <a:cs typeface="Times New Roman" panose="02020603050405020304" pitchFamily="18" charset="0"/>
              </a:rPr>
              <a:t>TÍNH KHOẢNG CÁCH THỰC TẾ DỰA VÀO TỈ LỆ</a:t>
            </a:r>
            <a:r>
              <a:rPr kumimoji="0" lang="en-US" sz="2400" b="0" i="0" strike="noStrike" kern="1200" cap="none" spc="0" normalizeH="0" baseline="0" noProof="0">
                <a:ln>
                  <a:noFill/>
                </a:ln>
                <a:solidFill>
                  <a:srgbClr val="002060"/>
                </a:solidFill>
                <a:effectLst/>
                <a:uLnTx/>
                <a:uFillTx/>
                <a:latin typeface="#9Slide03 IcielNovecento sans E" panose="00000900000000000000" pitchFamily="2" charset="0"/>
                <a:cs typeface="Times New Roman" panose="02020603050405020304" pitchFamily="18" charset="0"/>
              </a:rPr>
              <a:t> BẢN ĐỒ.</a:t>
            </a:r>
            <a:endParaRPr kumimoji="0" lang="en-US" sz="2400" b="0" i="0" strike="noStrike" kern="1200" cap="none" spc="0" normalizeH="0" baseline="0" noProof="0" dirty="0">
              <a:ln>
                <a:noFill/>
              </a:ln>
              <a:solidFill>
                <a:srgbClr val="002060"/>
              </a:solidFill>
              <a:effectLst/>
              <a:uLnTx/>
              <a:uFillTx/>
              <a:latin typeface="#9Slide03 IcielNovecento sans E" panose="00000900000000000000" pitchFamily="2" charset="0"/>
              <a:cs typeface="Times New Roman" panose="02020603050405020304" pitchFamily="18" charset="0"/>
            </a:endParaRPr>
          </a:p>
        </p:txBody>
      </p:sp>
      <p:sp>
        <p:nvSpPr>
          <p:cNvPr id="26" name="TextBox 25">
            <a:extLst>
              <a:ext uri="{FF2B5EF4-FFF2-40B4-BE49-F238E27FC236}">
                <a16:creationId xmlns:a16="http://schemas.microsoft.com/office/drawing/2014/main" id="{F117A22F-E85A-4188-84FF-B963D6376424}"/>
              </a:ext>
            </a:extLst>
          </p:cNvPr>
          <p:cNvSpPr txBox="1"/>
          <p:nvPr/>
        </p:nvSpPr>
        <p:spPr>
          <a:xfrm>
            <a:off x="177841" y="849640"/>
            <a:ext cx="5899190"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1. Tỉ lệ bản đồ</a:t>
            </a:r>
            <a:endParaRPr lang="en-US" sz="2400" b="1" dirty="0">
              <a:solidFill>
                <a:srgbClr val="FFFF00"/>
              </a:solidFill>
              <a:latin typeface="Times New Roman" panose="02020603050405020304" pitchFamily="18" charset="0"/>
              <a:cs typeface="Times New Roman" panose="02020603050405020304" pitchFamily="18" charset="0"/>
            </a:endParaRPr>
          </a:p>
        </p:txBody>
      </p:sp>
      <p:pic>
        <p:nvPicPr>
          <p:cNvPr id="9220" name="Picture 4" descr="Bài 3. Tỉ lệ bản đồ (Địa lý 6) – ÔN THI ĐỊA LÝ – ÔTĐL">
            <a:extLst>
              <a:ext uri="{FF2B5EF4-FFF2-40B4-BE49-F238E27FC236}">
                <a16:creationId xmlns:a16="http://schemas.microsoft.com/office/drawing/2014/main" id="{029F678E-1C5A-4B42-BA94-82381BB98F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096" t="86032" r="-6"/>
          <a:stretch/>
        </p:blipFill>
        <p:spPr bwMode="auto">
          <a:xfrm>
            <a:off x="1038009" y="4346627"/>
            <a:ext cx="3377074" cy="8591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1F7D7E07-1786-4777-8F32-EB3C00320853}"/>
              </a:ext>
            </a:extLst>
          </p:cNvPr>
          <p:cNvSpPr txBox="1"/>
          <p:nvPr/>
        </p:nvSpPr>
        <p:spPr>
          <a:xfrm>
            <a:off x="5961531" y="3725037"/>
            <a:ext cx="1399479" cy="400110"/>
          </a:xfrm>
          <a:prstGeom prst="rect">
            <a:avLst/>
          </a:prstGeom>
          <a:solidFill>
            <a:schemeClr val="accent5">
              <a:lumMod val="40000"/>
              <a:lumOff val="60000"/>
            </a:schemeClr>
          </a:solidFill>
        </p:spPr>
        <p:txBody>
          <a:bodyPr wrap="square">
            <a:spAutoFit/>
          </a:bodyPr>
          <a:lstStyle/>
          <a:p>
            <a:r>
              <a:rPr lang="en-US" sz="2000" b="0">
                <a:solidFill>
                  <a:srgbClr val="FF0000"/>
                </a:solidFill>
                <a:effectLst/>
                <a:latin typeface="Times New Roman" panose="02020603050405020304" pitchFamily="18" charset="0"/>
                <a:cs typeface="Times New Roman" panose="02020603050405020304" pitchFamily="18" charset="0"/>
              </a:rPr>
              <a:t>Tỉ lệ thước</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3823321-D82B-47B5-8A64-9A2DF6CE0366}"/>
              </a:ext>
            </a:extLst>
          </p:cNvPr>
          <p:cNvSpPr txBox="1"/>
          <p:nvPr/>
        </p:nvSpPr>
        <p:spPr>
          <a:xfrm>
            <a:off x="5974518" y="4994478"/>
            <a:ext cx="1405909" cy="403738"/>
          </a:xfrm>
          <a:prstGeom prst="rect">
            <a:avLst/>
          </a:prstGeom>
          <a:solidFill>
            <a:schemeClr val="accent2">
              <a:lumMod val="40000"/>
              <a:lumOff val="60000"/>
            </a:schemeClr>
          </a:solidFill>
        </p:spPr>
        <p:txBody>
          <a:bodyPr wrap="square">
            <a:spAutoFit/>
          </a:bodyPr>
          <a:lstStyle/>
          <a:p>
            <a:r>
              <a:rPr lang="en-US" sz="2000" b="0" dirty="0" err="1">
                <a:solidFill>
                  <a:srgbClr val="FF0000"/>
                </a:solidFill>
                <a:effectLst/>
                <a:latin typeface="Times New Roman" panose="02020603050405020304" pitchFamily="18" charset="0"/>
                <a:cs typeface="Times New Roman" panose="02020603050405020304" pitchFamily="18" charset="0"/>
              </a:rPr>
              <a:t>Tỉ</a:t>
            </a:r>
            <a:r>
              <a:rPr lang="en-US" sz="2000" b="0" dirty="0">
                <a:solidFill>
                  <a:srgbClr val="FF0000"/>
                </a:solidFill>
                <a:effectLst/>
                <a:latin typeface="Times New Roman" panose="02020603050405020304" pitchFamily="18" charset="0"/>
                <a:cs typeface="Times New Roman" panose="02020603050405020304" pitchFamily="18" charset="0"/>
              </a:rPr>
              <a:t> </a:t>
            </a:r>
            <a:r>
              <a:rPr lang="en-US" sz="2000" b="0" dirty="0" err="1">
                <a:solidFill>
                  <a:srgbClr val="FF0000"/>
                </a:solidFill>
                <a:effectLst/>
                <a:latin typeface="Times New Roman" panose="02020603050405020304" pitchFamily="18" charset="0"/>
                <a:cs typeface="Times New Roman" panose="02020603050405020304" pitchFamily="18" charset="0"/>
              </a:rPr>
              <a:t>lệ</a:t>
            </a:r>
            <a:r>
              <a:rPr lang="en-US" sz="2000" b="0" dirty="0">
                <a:solidFill>
                  <a:srgbClr val="FF0000"/>
                </a:solidFill>
                <a:effectLst/>
                <a:latin typeface="Times New Roman" panose="02020603050405020304" pitchFamily="18" charset="0"/>
                <a:cs typeface="Times New Roman" panose="02020603050405020304" pitchFamily="18" charset="0"/>
              </a:rPr>
              <a:t> </a:t>
            </a:r>
            <a:r>
              <a:rPr lang="en-US" sz="2000" b="0" dirty="0" err="1">
                <a:solidFill>
                  <a:srgbClr val="FF0000"/>
                </a:solidFill>
                <a:effectLst/>
                <a:latin typeface="Times New Roman" panose="02020603050405020304" pitchFamily="18" charset="0"/>
                <a:cs typeface="Times New Roman" panose="02020603050405020304" pitchFamily="18" charset="0"/>
              </a:rPr>
              <a:t>số</a:t>
            </a:r>
            <a:endParaRPr lang="en-US" sz="2000" dirty="0">
              <a:solidFill>
                <a:srgbClr val="FF0000"/>
              </a:solidFill>
              <a:latin typeface="Times New Roman" panose="02020603050405020304" pitchFamily="18"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88F8332C-C3B5-48D3-A7F8-DCF89A0A8D1A}"/>
              </a:ext>
            </a:extLst>
          </p:cNvPr>
          <p:cNvCxnSpPr>
            <a:cxnSpLocks/>
            <a:stCxn id="20" idx="1"/>
          </p:cNvCxnSpPr>
          <p:nvPr/>
        </p:nvCxnSpPr>
        <p:spPr>
          <a:xfrm flipH="1">
            <a:off x="3331591" y="3925092"/>
            <a:ext cx="2629940" cy="800000"/>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B3B1F5A-6F79-4088-BCFE-A26F19BA839B}"/>
              </a:ext>
            </a:extLst>
          </p:cNvPr>
          <p:cNvCxnSpPr>
            <a:cxnSpLocks/>
            <a:stCxn id="21" idx="1"/>
          </p:cNvCxnSpPr>
          <p:nvPr/>
        </p:nvCxnSpPr>
        <p:spPr>
          <a:xfrm flipH="1" flipV="1">
            <a:off x="3359184" y="5046917"/>
            <a:ext cx="2615334" cy="149430"/>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3" name="Text Box 11">
            <a:extLst>
              <a:ext uri="{FF2B5EF4-FFF2-40B4-BE49-F238E27FC236}">
                <a16:creationId xmlns:a16="http://schemas.microsoft.com/office/drawing/2014/main" id="{5CA01511-8A83-4E59-941B-51C08D3CF2F7}"/>
              </a:ext>
            </a:extLst>
          </p:cNvPr>
          <p:cNvSpPr txBox="1">
            <a:spLocks noChangeArrowheads="1"/>
          </p:cNvSpPr>
          <p:nvPr/>
        </p:nvSpPr>
        <p:spPr bwMode="auto">
          <a:xfrm>
            <a:off x="7380427" y="4800226"/>
            <a:ext cx="4811573" cy="1323439"/>
          </a:xfrm>
          <a:prstGeom prst="rect">
            <a:avLst/>
          </a:prstGeom>
          <a:solidFill>
            <a:schemeClr val="accent2">
              <a:lumMod val="40000"/>
              <a:lumOff val="60000"/>
            </a:schemeClr>
          </a:solidFill>
          <a:ln>
            <a:noFill/>
          </a:ln>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000" dirty="0">
                <a:latin typeface="Times New Roman" panose="02020603050405020304" pitchFamily="18" charset="0"/>
                <a:cs typeface="Times New Roman" panose="02020603050405020304" pitchFamily="18" charset="0"/>
              </a:rPr>
              <a:t>+ </a:t>
            </a:r>
            <a:r>
              <a:rPr lang="en-US" sz="2000" dirty="0">
                <a:solidFill>
                  <a:srgbClr val="0070C0"/>
                </a:solidFill>
                <a:latin typeface="Times New Roman" panose="02020603050405020304" pitchFamily="18" charset="0"/>
                <a:cs typeface="Times New Roman" panose="02020603050405020304" pitchFamily="18" charset="0"/>
              </a:rPr>
              <a:t>1:7.500 </a:t>
            </a:r>
            <a:r>
              <a:rPr lang="en-US" sz="20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a:t>
            </a:r>
            <a:r>
              <a:rPr lang="en-US" sz="2000" dirty="0" err="1">
                <a:latin typeface="Times New Roman" panose="02020603050405020304" pitchFamily="18" charset="0"/>
                <a:cs typeface="Times New Roman" panose="02020603050405020304" pitchFamily="18" charset="0"/>
              </a:rPr>
              <a:t>Tức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1cm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7.500 cm (hay 75m)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địa</a:t>
            </a:r>
            <a:r>
              <a:rPr lang="en-US" sz="2000" dirty="0">
                <a:latin typeface="Times New Roman" panose="02020603050405020304" pitchFamily="18" charset="0"/>
                <a:cs typeface="Times New Roman" panose="02020603050405020304" pitchFamily="18" charset="0"/>
              </a:rPr>
              <a:t>.</a:t>
            </a:r>
          </a:p>
          <a:p>
            <a:pPr algn="just" eaLnBrk="1" hangingPunct="1"/>
            <a:r>
              <a:rPr lang="vi-VN"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a:t>
            </a:r>
            <a:r>
              <a:rPr lang="vi-VN" sz="2000" dirty="0">
                <a:latin typeface="Times New Roman" panose="02020603050405020304" pitchFamily="18" charset="0"/>
                <a:cs typeface="Times New Roman" panose="02020603050405020304" pitchFamily="18" charset="0"/>
              </a:rPr>
              <a:t>hân số có tử luôn là 1. Mẫu số càng lớn thì tỉ lệ bản đồ càng nhỏ và ngược lại</a:t>
            </a:r>
            <a:r>
              <a:rPr lang="en-US" sz="2000" dirty="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p:txBody>
      </p:sp>
      <p:sp>
        <p:nvSpPr>
          <p:cNvPr id="24" name="Rectangle 12">
            <a:extLst>
              <a:ext uri="{FF2B5EF4-FFF2-40B4-BE49-F238E27FC236}">
                <a16:creationId xmlns:a16="http://schemas.microsoft.com/office/drawing/2014/main" id="{C1984C1D-13EA-4BB7-B527-29E2ACA8489F}"/>
              </a:ext>
            </a:extLst>
          </p:cNvPr>
          <p:cNvSpPr>
            <a:spLocks noChangeArrowheads="1"/>
          </p:cNvSpPr>
          <p:nvPr/>
        </p:nvSpPr>
        <p:spPr bwMode="auto">
          <a:xfrm>
            <a:off x="7356436" y="3143600"/>
            <a:ext cx="4835564" cy="1323439"/>
          </a:xfrm>
          <a:prstGeom prst="rect">
            <a:avLst/>
          </a:prstGeom>
          <a:solidFill>
            <a:schemeClr val="accent5">
              <a:lumMod val="40000"/>
              <a:lumOff val="60000"/>
            </a:schemeClr>
          </a:solidFill>
          <a:ln>
            <a:noFill/>
          </a:ln>
          <a:effectLst/>
        </p:spPr>
        <p:txBody>
          <a:bodyPr wrap="square">
            <a:spAutoFit/>
          </a:bodyPr>
          <a:lstStyle/>
          <a:p>
            <a:pPr algn="just">
              <a:buFontTx/>
              <a:buChar char="-"/>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a:t>
            </a:r>
            <a:r>
              <a:rPr lang="en-US" sz="2000" dirty="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chia thành các đoạn có chiều dài bằng nhau.</a:t>
            </a:r>
            <a:endParaRPr lang="en-US" sz="2000" dirty="0">
              <a:latin typeface="Times New Roman" panose="02020603050405020304" pitchFamily="18" charset="0"/>
              <a:cs typeface="Times New Roman" panose="02020603050405020304" pitchFamily="18" charset="0"/>
            </a:endParaRPr>
          </a:p>
          <a:p>
            <a:pPr algn="just">
              <a:buFontTx/>
              <a:buChar char="-"/>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Mỗi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dài</a:t>
            </a:r>
            <a:r>
              <a:rPr lang="en-US" sz="2000" dirty="0">
                <a:latin typeface="Times New Roman" panose="02020603050405020304" pitchFamily="18" charset="0"/>
                <a:cs typeface="Times New Roman" panose="02020603050405020304" pitchFamily="18" charset="0"/>
              </a:rPr>
              <a:t> 1cm </a:t>
            </a:r>
            <a:r>
              <a:rPr lang="en-US" sz="2000" dirty="0" err="1">
                <a:latin typeface="Times New Roman" panose="02020603050405020304" pitchFamily="18" charset="0"/>
                <a:cs typeface="Times New Roman" panose="02020603050405020304" pitchFamily="18" charset="0"/>
              </a:rPr>
              <a:t>tương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75m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địa</a:t>
            </a:r>
            <a:r>
              <a:rPr lang="en-US" sz="2000" dirty="0">
                <a:latin typeface="Times New Roman" panose="02020603050405020304" pitchFamily="18" charset="0"/>
                <a:cs typeface="Times New Roman" panose="02020603050405020304" pitchFamily="18" charset="0"/>
              </a:rPr>
              <a:t>.</a:t>
            </a:r>
          </a:p>
        </p:txBody>
      </p:sp>
      <p:sp>
        <p:nvSpPr>
          <p:cNvPr id="31" name="AutoShape 67">
            <a:extLst>
              <a:ext uri="{FF2B5EF4-FFF2-40B4-BE49-F238E27FC236}">
                <a16:creationId xmlns:a16="http://schemas.microsoft.com/office/drawing/2014/main" id="{965DC302-660A-498A-BCD8-3347488D07B7}"/>
              </a:ext>
            </a:extLst>
          </p:cNvPr>
          <p:cNvSpPr>
            <a:spLocks noChangeArrowheads="1"/>
          </p:cNvSpPr>
          <p:nvPr/>
        </p:nvSpPr>
        <p:spPr bwMode="auto">
          <a:xfrm>
            <a:off x="7270700" y="924739"/>
            <a:ext cx="3377074" cy="1527229"/>
          </a:xfrm>
          <a:prstGeom prst="cloudCallout">
            <a:avLst>
              <a:gd name="adj1" fmla="val 46170"/>
              <a:gd name="adj2" fmla="val -138404"/>
            </a:avLst>
          </a:prstGeom>
          <a:solidFill>
            <a:srgbClr val="FFC000"/>
          </a:solidFill>
          <a:ln w="9525">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dirty="0">
                <a:latin typeface="#9Slide03 SVN-PF Din Text Pro C" panose="02000506020000020004" pitchFamily="2" charset="0"/>
                <a:cs typeface="Times New Roman" panose="02020603050405020304" pitchFamily="18" charset="0"/>
              </a:rPr>
              <a:t>Ý </a:t>
            </a:r>
            <a:r>
              <a:rPr lang="en-US" altLang="en-US" dirty="0" err="1">
                <a:latin typeface="#9Slide03 SVN-PF Din Text Pro C" panose="02000506020000020004" pitchFamily="2" charset="0"/>
                <a:cs typeface="Times New Roman" panose="02020603050405020304" pitchFamily="18" charset="0"/>
              </a:rPr>
              <a:t>nghĩa</a:t>
            </a:r>
            <a:r>
              <a:rPr lang="en-US" altLang="en-US" dirty="0">
                <a:latin typeface="#9Slide03 SVN-PF Din Text Pro C" panose="02000506020000020004" pitchFamily="2" charset="0"/>
                <a:cs typeface="Times New Roman" panose="02020603050405020304" pitchFamily="18" charset="0"/>
              </a:rPr>
              <a:t> </a:t>
            </a:r>
            <a:r>
              <a:rPr lang="en-US" altLang="en-US" dirty="0" err="1">
                <a:latin typeface="#9Slide03 SVN-PF Din Text Pro C" panose="02000506020000020004" pitchFamily="2" charset="0"/>
                <a:cs typeface="Times New Roman" panose="02020603050405020304" pitchFamily="18" charset="0"/>
              </a:rPr>
              <a:t>của</a:t>
            </a:r>
            <a:r>
              <a:rPr lang="en-US" altLang="en-US" dirty="0">
                <a:latin typeface="#9Slide03 SVN-PF Din Text Pro C" panose="02000506020000020004" pitchFamily="2" charset="0"/>
                <a:cs typeface="Times New Roman" panose="02020603050405020304" pitchFamily="18" charset="0"/>
              </a:rPr>
              <a:t> </a:t>
            </a:r>
            <a:r>
              <a:rPr lang="en-US" altLang="en-US" dirty="0" err="1">
                <a:latin typeface="#9Slide03 SVN-PF Din Text Pro C" panose="02000506020000020004" pitchFamily="2" charset="0"/>
                <a:cs typeface="Times New Roman" panose="02020603050405020304" pitchFamily="18" charset="0"/>
              </a:rPr>
              <a:t>tỉ</a:t>
            </a:r>
            <a:r>
              <a:rPr lang="en-US" altLang="en-US" dirty="0">
                <a:latin typeface="#9Slide03 SVN-PF Din Text Pro C" panose="02000506020000020004" pitchFamily="2" charset="0"/>
                <a:cs typeface="Times New Roman" panose="02020603050405020304" pitchFamily="18" charset="0"/>
              </a:rPr>
              <a:t> </a:t>
            </a:r>
            <a:r>
              <a:rPr lang="en-US" altLang="en-US" dirty="0" err="1">
                <a:latin typeface="#9Slide03 SVN-PF Din Text Pro C" panose="02000506020000020004" pitchFamily="2" charset="0"/>
                <a:cs typeface="Times New Roman" panose="02020603050405020304" pitchFamily="18" charset="0"/>
              </a:rPr>
              <a:t>lệ</a:t>
            </a:r>
            <a:r>
              <a:rPr lang="en-US" altLang="en-US" dirty="0">
                <a:latin typeface="#9Slide03 SVN-PF Din Text Pro C" panose="02000506020000020004" pitchFamily="2" charset="0"/>
                <a:cs typeface="Times New Roman" panose="02020603050405020304" pitchFamily="18" charset="0"/>
              </a:rPr>
              <a:t> </a:t>
            </a:r>
            <a:r>
              <a:rPr lang="en-US" altLang="en-US" dirty="0" err="1">
                <a:latin typeface="#9Slide03 SVN-PF Din Text Pro C" panose="02000506020000020004" pitchFamily="2" charset="0"/>
                <a:cs typeface="Times New Roman" panose="02020603050405020304" pitchFamily="18" charset="0"/>
              </a:rPr>
              <a:t>bản</a:t>
            </a:r>
            <a:r>
              <a:rPr lang="en-US" altLang="en-US" dirty="0">
                <a:latin typeface="#9Slide03 SVN-PF Din Text Pro C" panose="02000506020000020004" pitchFamily="2" charset="0"/>
                <a:cs typeface="Times New Roman" panose="02020603050405020304" pitchFamily="18" charset="0"/>
              </a:rPr>
              <a:t> </a:t>
            </a:r>
            <a:r>
              <a:rPr lang="en-US" altLang="en-US" dirty="0" err="1">
                <a:latin typeface="#9Slide03 SVN-PF Din Text Pro C" panose="02000506020000020004" pitchFamily="2" charset="0"/>
                <a:cs typeface="Times New Roman" panose="02020603050405020304" pitchFamily="18" charset="0"/>
              </a:rPr>
              <a:t>đồ</a:t>
            </a:r>
            <a:r>
              <a:rPr lang="en-US" altLang="en-US" dirty="0">
                <a:latin typeface="#9Slide03 SVN-PF Din Text Pro C" panose="02000506020000020004" pitchFamily="2" charset="0"/>
                <a:cs typeface="Times New Roman" panose="02020603050405020304" pitchFamily="18" charset="0"/>
              </a:rPr>
              <a:t> </a:t>
            </a:r>
            <a:r>
              <a:rPr lang="en-US" altLang="en-US" dirty="0" err="1">
                <a:latin typeface="#9Slide03 SVN-PF Din Text Pro C" panose="02000506020000020004" pitchFamily="2" charset="0"/>
                <a:cs typeface="Times New Roman" panose="02020603050405020304" pitchFamily="18" charset="0"/>
              </a:rPr>
              <a:t>là</a:t>
            </a:r>
            <a:r>
              <a:rPr lang="en-US" altLang="en-US" dirty="0">
                <a:latin typeface="#9Slide03 SVN-PF Din Text Pro C" panose="02000506020000020004" pitchFamily="2" charset="0"/>
                <a:cs typeface="Times New Roman" panose="02020603050405020304" pitchFamily="18" charset="0"/>
              </a:rPr>
              <a:t> </a:t>
            </a:r>
            <a:r>
              <a:rPr lang="en-US" altLang="en-US" dirty="0" err="1">
                <a:latin typeface="#9Slide03 SVN-PF Din Text Pro C" panose="02000506020000020004" pitchFamily="2" charset="0"/>
                <a:cs typeface="Times New Roman" panose="02020603050405020304" pitchFamily="18" charset="0"/>
              </a:rPr>
              <a:t>gì</a:t>
            </a:r>
            <a:r>
              <a:rPr lang="en-US" altLang="en-US" dirty="0">
                <a:latin typeface="#9Slide03 SVN-PF Din Text Pro C" panose="02000506020000020004" pitchFamily="2" charset="0"/>
                <a:cs typeface="Times New Roman" panose="02020603050405020304" pitchFamily="18" charset="0"/>
              </a:rPr>
              <a:t>?</a:t>
            </a:r>
          </a:p>
        </p:txBody>
      </p:sp>
      <p:pic>
        <p:nvPicPr>
          <p:cNvPr id="1026" name="Picture 2" descr="Hình ảnh Phóng To Thu Nhỏ Biểu Tượng Gỗ, Làm Hồ Sơ, Giảm, Giảm Cỡ Văn Bản  miễn phí tải tập tin PNG PSDComment và Vector">
            <a:extLst>
              <a:ext uri="{FF2B5EF4-FFF2-40B4-BE49-F238E27FC236}">
                <a16:creationId xmlns:a16="http://schemas.microsoft.com/office/drawing/2014/main" id="{3666FC03-DC7D-47CE-9C47-407BFAF16FF4}"/>
              </a:ext>
            </a:extLst>
          </p:cNvPr>
          <p:cNvPicPr>
            <a:picLocks noChangeAspect="1" noChangeArrowheads="1"/>
          </p:cNvPicPr>
          <p:nvPr/>
        </p:nvPicPr>
        <p:blipFill rotWithShape="1">
          <a:blip r:embed="rId5" cstate="hqprint">
            <a:extLst>
              <a:ext uri="{BEBA8EAE-BF5A-486C-A8C5-ECC9F3942E4B}">
                <a14:imgProps xmlns:a14="http://schemas.microsoft.com/office/drawing/2010/main">
                  <a14:imgLayer r:embed="rId6">
                    <a14:imgEffect>
                      <a14:backgroundRemoval t="10000" b="90000" l="5417" r="95000">
                        <a14:foregroundMark x1="34583" y1="50250" x2="34583" y2="50250"/>
                        <a14:foregroundMark x1="95083" y1="51667" x2="95083" y2="51667"/>
                        <a14:foregroundMark x1="5417" y1="48417" x2="5417" y2="48417"/>
                      </a14:backgroundRemoval>
                    </a14:imgEffect>
                  </a14:imgLayer>
                </a14:imgProps>
              </a:ext>
              <a:ext uri="{28A0092B-C50C-407E-A947-70E740481C1C}">
                <a14:useLocalDpi xmlns:a14="http://schemas.microsoft.com/office/drawing/2010/main" val="0"/>
              </a:ext>
            </a:extLst>
          </a:blip>
          <a:srcRect t="27729" b="26359"/>
          <a:stretch/>
        </p:blipFill>
        <p:spPr bwMode="auto">
          <a:xfrm>
            <a:off x="9786213" y="1617796"/>
            <a:ext cx="1364123" cy="62629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A0EB85AC-8457-4FA5-BFF9-2A4B5A830193}"/>
              </a:ext>
            </a:extLst>
          </p:cNvPr>
          <p:cNvSpPr txBox="1"/>
          <p:nvPr/>
        </p:nvSpPr>
        <p:spPr>
          <a:xfrm>
            <a:off x="267263" y="3336704"/>
            <a:ext cx="2904698" cy="417871"/>
          </a:xfrm>
          <a:prstGeom prst="rect">
            <a:avLst/>
          </a:prstGeom>
          <a:noFill/>
        </p:spPr>
        <p:txBody>
          <a:bodyPr wrap="square">
            <a:spAutoFit/>
          </a:bodyPr>
          <a:lstStyle/>
          <a:p>
            <a:pPr marL="0" marR="0" indent="0" algn="just">
              <a:lnSpc>
                <a:spcPct val="115000"/>
              </a:lnSpc>
              <a:spcBef>
                <a:spcPts val="0"/>
              </a:spcBef>
              <a:spcAft>
                <a:spcPts val="0"/>
              </a:spcAft>
            </a:pPr>
            <a:r>
              <a:rPr lang="en-US" sz="2000">
                <a:solidFill>
                  <a:schemeClr val="bg1"/>
                </a:solidFill>
                <a:effectLst/>
                <a:latin typeface="Times New Roman" panose="02020603050405020304" pitchFamily="18" charset="0"/>
                <a:ea typeface="Cambria" panose="02040503050406030204" pitchFamily="18" charset="0"/>
              </a:rPr>
              <a:t>- Phân loại: </a:t>
            </a:r>
          </a:p>
        </p:txBody>
      </p:sp>
      <p:sp>
        <p:nvSpPr>
          <p:cNvPr id="29" name="TextBox 28">
            <a:extLst>
              <a:ext uri="{FF2B5EF4-FFF2-40B4-BE49-F238E27FC236}">
                <a16:creationId xmlns:a16="http://schemas.microsoft.com/office/drawing/2014/main" id="{2A16C2C6-1978-4FBB-8F90-777502372240}"/>
              </a:ext>
            </a:extLst>
          </p:cNvPr>
          <p:cNvSpPr txBox="1"/>
          <p:nvPr/>
        </p:nvSpPr>
        <p:spPr>
          <a:xfrm>
            <a:off x="238411" y="1321028"/>
            <a:ext cx="5466143" cy="771814"/>
          </a:xfrm>
          <a:prstGeom prst="rect">
            <a:avLst/>
          </a:prstGeom>
          <a:noFill/>
        </p:spPr>
        <p:txBody>
          <a:bodyPr wrap="square">
            <a:spAutoFit/>
          </a:bodyPr>
          <a:lstStyle/>
          <a:p>
            <a:pPr marL="0" marR="0" indent="0" algn="just">
              <a:lnSpc>
                <a:spcPct val="115000"/>
              </a:lnSpc>
              <a:spcBef>
                <a:spcPts val="0"/>
              </a:spcBef>
              <a:spcAft>
                <a:spcPts val="0"/>
              </a:spcAft>
            </a:pPr>
            <a:r>
              <a:rPr lang="en-US" sz="2000">
                <a:solidFill>
                  <a:schemeClr val="bg1"/>
                </a:solidFill>
                <a:effectLst/>
                <a:latin typeface="Times New Roman" panose="02020603050405020304" pitchFamily="18" charset="0"/>
                <a:ea typeface="Cambria" panose="02040503050406030204" pitchFamily="18" charset="0"/>
              </a:rPr>
              <a:t>- Ý nghĩa: cho biết mức độ thu nhỏ độ dài giữa các đối tượng trên bản đồ so với thực tế là bao nhiêu.</a:t>
            </a:r>
            <a:endParaRPr lang="en-US" sz="2000">
              <a:solidFill>
                <a:schemeClr val="bg1"/>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8FE052A3-D58B-47F7-8F4D-0A0CE357AEB9}"/>
              </a:ext>
            </a:extLst>
          </p:cNvPr>
          <p:cNvCxnSpPr>
            <a:cxnSpLocks/>
          </p:cNvCxnSpPr>
          <p:nvPr/>
        </p:nvCxnSpPr>
        <p:spPr>
          <a:xfrm flipV="1">
            <a:off x="1537729" y="3193532"/>
            <a:ext cx="382909" cy="3604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E152884-D6E5-4AC0-A438-9AD1294483DD}"/>
              </a:ext>
            </a:extLst>
          </p:cNvPr>
          <p:cNvSpPr txBox="1"/>
          <p:nvPr/>
        </p:nvSpPr>
        <p:spPr>
          <a:xfrm>
            <a:off x="1967425" y="3675340"/>
            <a:ext cx="1478228" cy="400110"/>
          </a:xfrm>
          <a:prstGeom prst="rect">
            <a:avLst/>
          </a:prstGeom>
          <a:noFill/>
        </p:spPr>
        <p:txBody>
          <a:bodyPr wrap="square">
            <a:spAutoFit/>
          </a:bodyPr>
          <a:lstStyle/>
          <a:p>
            <a:r>
              <a:rPr lang="en-US" sz="2000" b="0">
                <a:solidFill>
                  <a:schemeClr val="bg1"/>
                </a:solidFill>
                <a:effectLst/>
                <a:latin typeface="Times New Roman" panose="02020603050405020304" pitchFamily="18" charset="0"/>
                <a:cs typeface="Times New Roman" panose="02020603050405020304" pitchFamily="18" charset="0"/>
              </a:rPr>
              <a:t>Tỉ lệ thước</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FD8C2423-CD21-4E80-8FA3-FE1DF1C753BC}"/>
              </a:ext>
            </a:extLst>
          </p:cNvPr>
          <p:cNvSpPr txBox="1"/>
          <p:nvPr/>
        </p:nvSpPr>
        <p:spPr>
          <a:xfrm>
            <a:off x="1967425" y="2932930"/>
            <a:ext cx="1478228" cy="400110"/>
          </a:xfrm>
          <a:prstGeom prst="rect">
            <a:avLst/>
          </a:prstGeom>
          <a:noFill/>
        </p:spPr>
        <p:txBody>
          <a:bodyPr wrap="square">
            <a:spAutoFit/>
          </a:bodyPr>
          <a:lstStyle/>
          <a:p>
            <a:r>
              <a:rPr lang="en-US" sz="2000" b="0">
                <a:solidFill>
                  <a:schemeClr val="bg1"/>
                </a:solidFill>
                <a:effectLst/>
                <a:latin typeface="Times New Roman" panose="02020603050405020304" pitchFamily="18" charset="0"/>
                <a:cs typeface="Times New Roman" panose="02020603050405020304" pitchFamily="18" charset="0"/>
              </a:rPr>
              <a:t>Tỉ </a:t>
            </a:r>
            <a:r>
              <a:rPr lang="en-US" sz="2000">
                <a:solidFill>
                  <a:schemeClr val="bg1"/>
                </a:solidFill>
                <a:latin typeface="Times New Roman" panose="02020603050405020304" pitchFamily="18" charset="0"/>
                <a:cs typeface="Times New Roman" panose="02020603050405020304" pitchFamily="18" charset="0"/>
              </a:rPr>
              <a:t>lệ số</a:t>
            </a:r>
            <a:endParaRPr lang="en-US" sz="2000" dirty="0">
              <a:solidFill>
                <a:schemeClr val="bg1"/>
              </a:solidFill>
              <a:latin typeface="Times New Roman" panose="02020603050405020304" pitchFamily="18" charset="0"/>
              <a:cs typeface="Times New Roman" panose="02020603050405020304" pitchFamily="18" charset="0"/>
            </a:endParaRPr>
          </a:p>
        </p:txBody>
      </p:sp>
      <p:cxnSp>
        <p:nvCxnSpPr>
          <p:cNvPr id="34" name="Straight Connector 33">
            <a:extLst>
              <a:ext uri="{FF2B5EF4-FFF2-40B4-BE49-F238E27FC236}">
                <a16:creationId xmlns:a16="http://schemas.microsoft.com/office/drawing/2014/main" id="{173EED2D-69D8-40DD-B286-AA04844D42B1}"/>
              </a:ext>
            </a:extLst>
          </p:cNvPr>
          <p:cNvCxnSpPr>
            <a:cxnSpLocks/>
          </p:cNvCxnSpPr>
          <p:nvPr/>
        </p:nvCxnSpPr>
        <p:spPr>
          <a:xfrm>
            <a:off x="1514650" y="3608791"/>
            <a:ext cx="434487" cy="3148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CBD2251-E831-4A20-8A32-672DCA59F2ED}"/>
              </a:ext>
            </a:extLst>
          </p:cNvPr>
          <p:cNvSpPr txBox="1"/>
          <p:nvPr/>
        </p:nvSpPr>
        <p:spPr>
          <a:xfrm>
            <a:off x="223855" y="5461946"/>
            <a:ext cx="5899190" cy="830997"/>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2. Tính khoảng cách thực tế dựa vào tỉ lệ bản đồ</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3D312194-AB82-4FDF-B3C5-12F74C506C23}"/>
              </a:ext>
            </a:extLst>
          </p:cNvPr>
          <p:cNvSpPr txBox="1"/>
          <p:nvPr/>
        </p:nvSpPr>
        <p:spPr>
          <a:xfrm>
            <a:off x="190912" y="2096946"/>
            <a:ext cx="5561139" cy="707886"/>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2000" b="0" kern="1200">
                <a:solidFill>
                  <a:schemeClr val="bg1"/>
                </a:solidFill>
                <a:latin typeface="Times New Roman" panose="02020603050405020304" pitchFamily="18" charset="0"/>
                <a:ea typeface="Arial"/>
                <a:cs typeface="Times New Roman" panose="02020603050405020304" pitchFamily="18" charset="0"/>
                <a:sym typeface="Arial"/>
              </a:rPr>
              <a:t>VD: Tỉ lệ 1: 1000000 nghĩa là: </a:t>
            </a:r>
          </a:p>
          <a:p>
            <a:pPr marR="0" lvl="0" algn="l" defTabSz="914400" rtl="0" eaLnBrk="1" fontAlgn="auto" latinLnBrk="0" hangingPunct="1">
              <a:lnSpc>
                <a:spcPct val="100000"/>
              </a:lnSpc>
              <a:spcBef>
                <a:spcPts val="0"/>
              </a:spcBef>
              <a:spcAft>
                <a:spcPts val="0"/>
              </a:spcAft>
              <a:buClrTx/>
              <a:buSzTx/>
              <a:tabLst/>
              <a:defRPr/>
            </a:pPr>
            <a:r>
              <a:rPr lang="en-US" sz="2000" b="0" kern="1200">
                <a:solidFill>
                  <a:schemeClr val="bg1"/>
                </a:solidFill>
                <a:latin typeface="Times New Roman" panose="02020603050405020304" pitchFamily="18" charset="0"/>
                <a:ea typeface="Arial"/>
                <a:cs typeface="Times New Roman" panose="02020603050405020304" pitchFamily="18" charset="0"/>
                <a:sym typeface="Arial"/>
              </a:rPr>
              <a:t>1cm bản đồ = 1000000 cm thực tế = 10 km thực tế. </a:t>
            </a:r>
          </a:p>
        </p:txBody>
      </p:sp>
    </p:spTree>
    <p:extLst>
      <p:ext uri="{BB962C8B-B14F-4D97-AF65-F5344CB8AC3E}">
        <p14:creationId xmlns:p14="http://schemas.microsoft.com/office/powerpoint/2010/main" val="1980946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barn(inVertical)">
                                      <p:cBhvr>
                                        <p:cTn id="33" dur="500"/>
                                        <p:tgtEl>
                                          <p:spTgt spid="31"/>
                                        </p:tgtEl>
                                      </p:cBhvr>
                                    </p:animEffect>
                                  </p:childTnLst>
                                </p:cTn>
                              </p:par>
                              <p:par>
                                <p:cTn id="34" presetID="16" presetClass="entr" presetSubtype="21" fill="hold" nodeType="withEffect">
                                  <p:stCondLst>
                                    <p:cond delay="0"/>
                                  </p:stCondLst>
                                  <p:childTnLst>
                                    <p:set>
                                      <p:cBhvr>
                                        <p:cTn id="35" dur="1" fill="hold">
                                          <p:stCondLst>
                                            <p:cond delay="0"/>
                                          </p:stCondLst>
                                        </p:cTn>
                                        <p:tgtEl>
                                          <p:spTgt spid="1026"/>
                                        </p:tgtEl>
                                        <p:attrNameLst>
                                          <p:attrName>style.visibility</p:attrName>
                                        </p:attrNameLst>
                                      </p:cBhvr>
                                      <p:to>
                                        <p:strVal val="visible"/>
                                      </p:to>
                                    </p:set>
                                    <p:animEffect transition="in" filter="barn(inVertical)">
                                      <p:cBhvr>
                                        <p:cTn id="36" dur="500"/>
                                        <p:tgtEl>
                                          <p:spTgt spid="102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4" grpId="0" animBg="1"/>
      <p:bldP spid="31" grpId="0" animBg="1"/>
      <p:bldP spid="27" grpId="0"/>
      <p:bldP spid="29" grpId="0"/>
      <p:bldP spid="32" grpId="0"/>
      <p:bldP spid="33" grpId="0"/>
      <p:bldP spid="35"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4694AC81-A13B-4AC2-9F98-1C1424E94975}"/>
              </a:ext>
            </a:extLst>
          </p:cNvPr>
          <p:cNvSpPr txBox="1"/>
          <p:nvPr/>
        </p:nvSpPr>
        <p:spPr>
          <a:xfrm>
            <a:off x="278921" y="2205262"/>
            <a:ext cx="4349350" cy="3416320"/>
          </a:xfrm>
          <a:prstGeom prst="rect">
            <a:avLst/>
          </a:prstGeom>
          <a:solidFill>
            <a:schemeClr val="accent5">
              <a:lumMod val="20000"/>
              <a:lumOff val="80000"/>
            </a:schemeClr>
          </a:solidFill>
          <a:ln>
            <a:solidFill>
              <a:schemeClr val="tx1"/>
            </a:solidFill>
            <a:prstDash val="sysDot"/>
          </a:ln>
        </p:spPr>
        <p:txBody>
          <a:bodyPr wrap="square">
            <a:spAutoFit/>
          </a:bodyPr>
          <a:lstStyle/>
          <a:p>
            <a:pPr algn="just"/>
            <a:r>
              <a:rPr lang="en-US" altLang="en-US" sz="3600" dirty="0" err="1">
                <a:latin typeface="#9Slide03 SVN-PF Din Text Pro C" panose="02000506020000020004" pitchFamily="2" charset="0"/>
              </a:rPr>
              <a:t>Trên</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bản</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đồ</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hành</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chính</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có</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tỉ</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lệ</a:t>
            </a:r>
            <a:r>
              <a:rPr lang="en-US" altLang="en-US" sz="3600" dirty="0">
                <a:latin typeface="#9Slide03 SVN-PF Din Text Pro C" panose="02000506020000020004" pitchFamily="2" charset="0"/>
              </a:rPr>
              <a:t> 1:6.000.000, </a:t>
            </a:r>
            <a:r>
              <a:rPr lang="en-US" altLang="en-US" sz="3600" dirty="0" err="1">
                <a:latin typeface="#9Slide03 SVN-PF Din Text Pro C" panose="02000506020000020004" pitchFamily="2" charset="0"/>
              </a:rPr>
              <a:t>khoảng</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cách</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giữa</a:t>
            </a:r>
            <a:r>
              <a:rPr lang="en-US" altLang="en-US" sz="3600" dirty="0">
                <a:latin typeface="#9Slide03 SVN-PF Din Text Pro C" panose="02000506020000020004" pitchFamily="2" charset="0"/>
              </a:rPr>
              <a:t> 2 </a:t>
            </a:r>
            <a:r>
              <a:rPr lang="en-US" altLang="en-US" sz="3600" dirty="0" err="1">
                <a:latin typeface="#9Slide03 SVN-PF Din Text Pro C" panose="02000506020000020004" pitchFamily="2" charset="0"/>
              </a:rPr>
              <a:t>địa</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điểm</a:t>
            </a:r>
            <a:r>
              <a:rPr lang="en-US" altLang="en-US" sz="3600" dirty="0">
                <a:latin typeface="#9Slide03 SVN-PF Din Text Pro C" panose="02000506020000020004" pitchFamily="2" charset="0"/>
              </a:rPr>
              <a:t> A-B </a:t>
            </a:r>
            <a:r>
              <a:rPr lang="en-US" altLang="en-US" sz="3600" dirty="0" err="1">
                <a:latin typeface="#9Slide03 SVN-PF Din Text Pro C" panose="02000506020000020004" pitchFamily="2" charset="0"/>
              </a:rPr>
              <a:t>là</a:t>
            </a:r>
            <a:r>
              <a:rPr lang="en-US" altLang="en-US" sz="3600" dirty="0">
                <a:latin typeface="#9Slide03 SVN-PF Din Text Pro C" panose="02000506020000020004" pitchFamily="2" charset="0"/>
              </a:rPr>
              <a:t> 1,5 cm, </a:t>
            </a:r>
            <a:r>
              <a:rPr lang="en-US" altLang="en-US" sz="3600" dirty="0" err="1">
                <a:latin typeface="#9Slide03 SVN-PF Din Text Pro C" panose="02000506020000020004" pitchFamily="2" charset="0"/>
              </a:rPr>
              <a:t>vậy</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trên</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thực</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tế</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khoảng</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cách</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giữa</a:t>
            </a:r>
            <a:r>
              <a:rPr lang="en-US" altLang="en-US" sz="3600" dirty="0">
                <a:latin typeface="#9Slide03 SVN-PF Din Text Pro C" panose="02000506020000020004" pitchFamily="2" charset="0"/>
              </a:rPr>
              <a:t> 2 </a:t>
            </a:r>
            <a:r>
              <a:rPr lang="en-US" altLang="en-US" sz="3600" dirty="0" err="1">
                <a:latin typeface="#9Slide03 SVN-PF Din Text Pro C" panose="02000506020000020004" pitchFamily="2" charset="0"/>
              </a:rPr>
              <a:t>địa</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điểm</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đó</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là</a:t>
            </a:r>
            <a:r>
              <a:rPr lang="en-US" altLang="en-US" sz="3600" dirty="0">
                <a:latin typeface="#9Slide03 SVN-PF Din Text Pro C" panose="02000506020000020004" pitchFamily="2" charset="0"/>
              </a:rPr>
              <a:t> bao </a:t>
            </a:r>
            <a:r>
              <a:rPr lang="en-US" altLang="en-US" sz="3600" dirty="0" err="1">
                <a:latin typeface="#9Slide03 SVN-PF Din Text Pro C" panose="02000506020000020004" pitchFamily="2" charset="0"/>
              </a:rPr>
              <a:t>nhiêu</a:t>
            </a:r>
            <a:r>
              <a:rPr lang="en-US" altLang="en-US" sz="3600" dirty="0">
                <a:latin typeface="#9Slide03 SVN-PF Din Text Pro C" panose="02000506020000020004" pitchFamily="2" charset="0"/>
              </a:rPr>
              <a:t> ki-</a:t>
            </a:r>
            <a:r>
              <a:rPr lang="en-US" altLang="en-US" sz="3600" dirty="0" err="1">
                <a:latin typeface="#9Slide03 SVN-PF Din Text Pro C" panose="02000506020000020004" pitchFamily="2" charset="0"/>
              </a:rPr>
              <a:t>lô</a:t>
            </a:r>
            <a:r>
              <a:rPr lang="en-US" altLang="en-US" sz="3600" dirty="0">
                <a:latin typeface="#9Slide03 SVN-PF Din Text Pro C" panose="02000506020000020004" pitchFamily="2" charset="0"/>
              </a:rPr>
              <a:t>-</a:t>
            </a:r>
            <a:r>
              <a:rPr lang="en-US" altLang="en-US" sz="3600" dirty="0" err="1">
                <a:latin typeface="#9Slide03 SVN-PF Din Text Pro C" panose="02000506020000020004" pitchFamily="2" charset="0"/>
              </a:rPr>
              <a:t>mét</a:t>
            </a:r>
            <a:r>
              <a:rPr lang="en-US" altLang="en-US" sz="3600" dirty="0">
                <a:latin typeface="#9Slide03 SVN-PF Din Text Pro C" panose="02000506020000020004" pitchFamily="2" charset="0"/>
              </a:rPr>
              <a:t>?</a:t>
            </a:r>
          </a:p>
        </p:txBody>
      </p:sp>
      <p:sp>
        <p:nvSpPr>
          <p:cNvPr id="25" name="Flowchart: Terminator 24">
            <a:extLst>
              <a:ext uri="{FF2B5EF4-FFF2-40B4-BE49-F238E27FC236}">
                <a16:creationId xmlns:a16="http://schemas.microsoft.com/office/drawing/2014/main" id="{140B8A36-A0ED-4B23-A6A1-17A4730CCBF6}"/>
              </a:ext>
            </a:extLst>
          </p:cNvPr>
          <p:cNvSpPr/>
          <p:nvPr/>
        </p:nvSpPr>
        <p:spPr>
          <a:xfrm>
            <a:off x="934345" y="1476808"/>
            <a:ext cx="3038502" cy="755367"/>
          </a:xfrm>
          <a:prstGeom prst="flowChartTermina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9Slide03 SVN-PF Din Text Pro C" panose="02000506020000020004" pitchFamily="2" charset="0"/>
              </a:rPr>
              <a:t>Phân</a:t>
            </a:r>
            <a:r>
              <a:rPr lang="en-US" sz="4000" b="1" dirty="0">
                <a:latin typeface="#9Slide03 SVN-PF Din Text Pro C" panose="02000506020000020004" pitchFamily="2" charset="0"/>
              </a:rPr>
              <a:t> </a:t>
            </a:r>
            <a:r>
              <a:rPr lang="en-US" sz="4000" b="1" dirty="0" err="1">
                <a:latin typeface="#9Slide03 SVN-PF Din Text Pro C" panose="02000506020000020004" pitchFamily="2" charset="0"/>
              </a:rPr>
              <a:t>tích</a:t>
            </a:r>
            <a:r>
              <a:rPr lang="en-US" sz="4000" b="1" dirty="0">
                <a:latin typeface="#9Slide03 SVN-PF Din Text Pro C" panose="02000506020000020004" pitchFamily="2" charset="0"/>
              </a:rPr>
              <a:t> </a:t>
            </a:r>
            <a:r>
              <a:rPr lang="en-US" sz="4000" b="1" dirty="0" err="1">
                <a:latin typeface="#9Slide03 SVN-PF Din Text Pro C" panose="02000506020000020004" pitchFamily="2" charset="0"/>
              </a:rPr>
              <a:t>ví</a:t>
            </a:r>
            <a:r>
              <a:rPr lang="en-US" sz="4000" b="1" dirty="0">
                <a:latin typeface="#9Slide03 SVN-PF Din Text Pro C" panose="02000506020000020004" pitchFamily="2" charset="0"/>
              </a:rPr>
              <a:t> </a:t>
            </a:r>
            <a:r>
              <a:rPr lang="en-US" sz="4000" b="1" dirty="0" err="1">
                <a:latin typeface="#9Slide03 SVN-PF Din Text Pro C" panose="02000506020000020004" pitchFamily="2" charset="0"/>
              </a:rPr>
              <a:t>dụ</a:t>
            </a:r>
            <a:r>
              <a:rPr lang="en-US" sz="4000" b="1" dirty="0">
                <a:latin typeface="#9Slide03 SVN-PF Din Text Pro C" panose="02000506020000020004" pitchFamily="2" charset="0"/>
              </a:rPr>
              <a:t> 1</a:t>
            </a:r>
          </a:p>
        </p:txBody>
      </p:sp>
      <p:grpSp>
        <p:nvGrpSpPr>
          <p:cNvPr id="6" name="Group 5">
            <a:extLst>
              <a:ext uri="{FF2B5EF4-FFF2-40B4-BE49-F238E27FC236}">
                <a16:creationId xmlns:a16="http://schemas.microsoft.com/office/drawing/2014/main" id="{F563E0D0-5ADE-4749-AE74-261105D969DE}"/>
              </a:ext>
            </a:extLst>
          </p:cNvPr>
          <p:cNvGrpSpPr/>
          <p:nvPr/>
        </p:nvGrpSpPr>
        <p:grpSpPr>
          <a:xfrm>
            <a:off x="514226" y="20357"/>
            <a:ext cx="11157357" cy="923330"/>
            <a:chOff x="1571315" y="78783"/>
            <a:chExt cx="11157357" cy="923330"/>
          </a:xfrm>
        </p:grpSpPr>
        <p:sp>
          <p:nvSpPr>
            <p:cNvPr id="4" name="Rectangle: Rounded Corners 3">
              <a:extLst>
                <a:ext uri="{FF2B5EF4-FFF2-40B4-BE49-F238E27FC236}">
                  <a16:creationId xmlns:a16="http://schemas.microsoft.com/office/drawing/2014/main" id="{0B0EE669-C530-4CD7-A368-006F7C356D6E}"/>
                </a:ext>
              </a:extLst>
            </p:cNvPr>
            <p:cNvSpPr/>
            <p:nvPr/>
          </p:nvSpPr>
          <p:spPr>
            <a:xfrm>
              <a:off x="2140830" y="102412"/>
              <a:ext cx="10412345" cy="830997"/>
            </a:xfrm>
            <a:prstGeom prst="roundRect">
              <a:avLst/>
            </a:prstGeom>
            <a:solidFill>
              <a:srgbClr val="B3E5F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 descr="Hình ảnh Thước đo Dòng Biểu Tượng đầy, Biểu Tượng Dòng, Biểu Tượng Thước,  Cái Thước Vector và PNG với nền trong suốt để tải xuống miễn phí">
              <a:extLst>
                <a:ext uri="{FF2B5EF4-FFF2-40B4-BE49-F238E27FC236}">
                  <a16:creationId xmlns:a16="http://schemas.microsoft.com/office/drawing/2014/main" id="{4692AF93-8230-4006-AB2E-AD790B82408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71315" y="78783"/>
              <a:ext cx="923330" cy="9233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AD92F93C-2FFD-4843-8205-0C14D847704E}"/>
                </a:ext>
              </a:extLst>
            </p:cNvPr>
            <p:cNvSpPr txBox="1"/>
            <p:nvPr/>
          </p:nvSpPr>
          <p:spPr>
            <a:xfrm>
              <a:off x="2539673" y="136764"/>
              <a:ext cx="10188999" cy="830997"/>
            </a:xfrm>
            <a:prstGeom prst="rect">
              <a:avLst/>
            </a:prstGeom>
            <a:noFill/>
          </p:spPr>
          <p:txBody>
            <a:bodyPr wrap="square">
              <a:spAutoFit/>
            </a:bodyPr>
            <a:lstStyle/>
            <a:p>
              <a:r>
                <a:rPr lang="en-US" sz="48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9Slide03 SVN-PF Din Text Pro C" panose="02000506020000020004" pitchFamily="2" charset="0"/>
                </a:rPr>
                <a:t>2. TÍNH KHOẢNG CÁCH THỰC TẾ DỰA VÀO TỈ LỆ BẢN ĐỒ</a:t>
              </a:r>
              <a:endParaRPr lang="en-US" sz="4800" dirty="0"/>
            </a:p>
          </p:txBody>
        </p:sp>
      </p:grpSp>
      <p:grpSp>
        <p:nvGrpSpPr>
          <p:cNvPr id="7" name="Group 6">
            <a:extLst>
              <a:ext uri="{FF2B5EF4-FFF2-40B4-BE49-F238E27FC236}">
                <a16:creationId xmlns:a16="http://schemas.microsoft.com/office/drawing/2014/main" id="{81623BE0-970A-49E9-BE0D-104C88FBC346}"/>
              </a:ext>
            </a:extLst>
          </p:cNvPr>
          <p:cNvGrpSpPr/>
          <p:nvPr/>
        </p:nvGrpSpPr>
        <p:grpSpPr>
          <a:xfrm>
            <a:off x="4996905" y="1091778"/>
            <a:ext cx="2858088" cy="3087123"/>
            <a:chOff x="4949355" y="1825500"/>
            <a:chExt cx="3753766" cy="4323154"/>
          </a:xfrm>
        </p:grpSpPr>
        <p:pic>
          <p:nvPicPr>
            <p:cNvPr id="16" name="Picture 6" descr="Hình ảnh Khoảng Cách Các Vector Biểu Tượng, Nền, Thiết Kế., Khoảng Cách  Vector và PNG với nền trong suốt để tải xuống miễn phí">
              <a:extLst>
                <a:ext uri="{FF2B5EF4-FFF2-40B4-BE49-F238E27FC236}">
                  <a16:creationId xmlns:a16="http://schemas.microsoft.com/office/drawing/2014/main" id="{F581FAAC-57AE-4BFB-9A05-5ED17F99003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67188" y1="74063" x2="67188" y2="74063"/>
                          <a14:foregroundMark x1="57344" y1="80000" x2="57344" y2="80000"/>
                          <a14:foregroundMark x1="57344" y1="82344" x2="57344" y2="82344"/>
                        </a14:backgroundRemoval>
                      </a14:imgEffect>
                    </a14:imgLayer>
                  </a14:imgProps>
                </a:ext>
                <a:ext uri="{28A0092B-C50C-407E-A947-70E740481C1C}">
                  <a14:useLocalDpi xmlns:a14="http://schemas.microsoft.com/office/drawing/2010/main" val="0"/>
                </a:ext>
              </a:extLst>
            </a:blip>
            <a:srcRect l="10844" t="10365" r="10145" b="10481"/>
            <a:stretch/>
          </p:blipFill>
          <p:spPr bwMode="auto">
            <a:xfrm>
              <a:off x="4992271" y="1825500"/>
              <a:ext cx="3583902" cy="397031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6DAECF66-F29F-48BD-B5B9-2CE89A7840BB}"/>
                </a:ext>
              </a:extLst>
            </p:cNvPr>
            <p:cNvSpPr txBox="1"/>
            <p:nvPr/>
          </p:nvSpPr>
          <p:spPr>
            <a:xfrm>
              <a:off x="5517124" y="2287835"/>
              <a:ext cx="1542677" cy="732708"/>
            </a:xfrm>
            <a:prstGeom prst="rect">
              <a:avLst/>
            </a:prstGeom>
            <a:noFill/>
          </p:spPr>
          <p:txBody>
            <a:bodyPr wrap="square">
              <a:spAutoFit/>
            </a:bodyPr>
            <a:lstStyle/>
            <a:p>
              <a:r>
                <a:rPr lang="en-US" altLang="en-US" sz="2800" b="1" dirty="0">
                  <a:solidFill>
                    <a:srgbClr val="FF0000"/>
                  </a:solidFill>
                  <a:latin typeface="#9Slide03 SVN-PF Din Text Pro C" panose="02000506020000020004" pitchFamily="2" charset="0"/>
                </a:rPr>
                <a:t>A</a:t>
              </a:r>
              <a:endParaRPr lang="en-US" sz="2800" b="1" dirty="0">
                <a:solidFill>
                  <a:srgbClr val="FF0000"/>
                </a:solidFill>
              </a:endParaRPr>
            </a:p>
          </p:txBody>
        </p:sp>
        <p:sp>
          <p:nvSpPr>
            <p:cNvPr id="21" name="TextBox 20">
              <a:extLst>
                <a:ext uri="{FF2B5EF4-FFF2-40B4-BE49-F238E27FC236}">
                  <a16:creationId xmlns:a16="http://schemas.microsoft.com/office/drawing/2014/main" id="{4A7776BC-63D6-4A41-A9FC-9BC6A63BF495}"/>
                </a:ext>
              </a:extLst>
            </p:cNvPr>
            <p:cNvSpPr txBox="1"/>
            <p:nvPr/>
          </p:nvSpPr>
          <p:spPr>
            <a:xfrm>
              <a:off x="7602324" y="3947855"/>
              <a:ext cx="1100797" cy="732708"/>
            </a:xfrm>
            <a:prstGeom prst="rect">
              <a:avLst/>
            </a:prstGeom>
            <a:noFill/>
          </p:spPr>
          <p:txBody>
            <a:bodyPr wrap="square">
              <a:spAutoFit/>
            </a:bodyPr>
            <a:lstStyle/>
            <a:p>
              <a:r>
                <a:rPr lang="en-US" altLang="en-US" sz="2800" b="1" dirty="0">
                  <a:solidFill>
                    <a:srgbClr val="FF0000"/>
                  </a:solidFill>
                  <a:latin typeface="#9Slide03 SVN-PF Din Text Pro C" panose="02000506020000020004" pitchFamily="2" charset="0"/>
                </a:rPr>
                <a:t>B</a:t>
              </a:r>
              <a:endParaRPr lang="en-US" sz="2800" b="1" dirty="0">
                <a:solidFill>
                  <a:srgbClr val="FF0000"/>
                </a:solidFill>
              </a:endParaRPr>
            </a:p>
          </p:txBody>
        </p:sp>
        <p:pic>
          <p:nvPicPr>
            <p:cNvPr id="2050" name="Picture 2" descr="Hình ảnh Thước đo Các Vector Biểu Tượng, Chuyển đổi Biểu Tượng, Biểu Tượng  Thể Dục, Nhà Sản Xuất Biểu Tượng Vector và PNG với nền trong suốt để tải  xuống miễn">
              <a:extLst>
                <a:ext uri="{FF2B5EF4-FFF2-40B4-BE49-F238E27FC236}">
                  <a16:creationId xmlns:a16="http://schemas.microsoft.com/office/drawing/2014/main" id="{297C5D35-7F4C-4533-A8B9-4B045C4862B0}"/>
                </a:ext>
              </a:extLst>
            </p:cNvPr>
            <p:cNvPicPr>
              <a:picLocks noChangeAspect="1" noChangeArrowheads="1"/>
            </p:cNvPicPr>
            <p:nvPr/>
          </p:nvPicPr>
          <p:blipFill rotWithShape="1">
            <a:blip r:embed="rId6" cstate="hq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10960" t="11164" r="11571" b="4428"/>
            <a:stretch/>
          </p:blipFill>
          <p:spPr bwMode="auto">
            <a:xfrm rot="5977257">
              <a:off x="5050734" y="3956744"/>
              <a:ext cx="2090531" cy="229329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DCCFD6AB-6C84-4E97-918B-9760E6713848}"/>
                </a:ext>
              </a:extLst>
            </p:cNvPr>
            <p:cNvSpPr txBox="1"/>
            <p:nvPr/>
          </p:nvSpPr>
          <p:spPr>
            <a:xfrm rot="3425437">
              <a:off x="4882372" y="5080494"/>
              <a:ext cx="1350080" cy="687189"/>
            </a:xfrm>
            <a:prstGeom prst="rect">
              <a:avLst/>
            </a:prstGeom>
            <a:noFill/>
          </p:spPr>
          <p:txBody>
            <a:bodyPr wrap="square">
              <a:spAutoFit/>
            </a:bodyPr>
            <a:lstStyle/>
            <a:p>
              <a:r>
                <a:rPr lang="vi-VN" altLang="en-US" sz="2800" b="1" dirty="0">
                  <a:latin typeface="#9Slide03 SVN-PF Din Text Pro C" panose="02000506020000020004" pitchFamily="2" charset="0"/>
                </a:rPr>
                <a:t>1.</a:t>
              </a:r>
              <a:r>
                <a:rPr lang="en-US" altLang="en-US" sz="2800" b="1" dirty="0">
                  <a:latin typeface="#9Slide03 SVN-PF Din Text Pro C" panose="02000506020000020004" pitchFamily="2" charset="0"/>
                </a:rPr>
                <a:t>5 cm</a:t>
              </a:r>
              <a:endParaRPr lang="en-US" sz="2800" b="1" dirty="0"/>
            </a:p>
          </p:txBody>
        </p:sp>
      </p:grpSp>
      <p:sp>
        <p:nvSpPr>
          <p:cNvPr id="24" name="TextBox 23">
            <a:extLst>
              <a:ext uri="{FF2B5EF4-FFF2-40B4-BE49-F238E27FC236}">
                <a16:creationId xmlns:a16="http://schemas.microsoft.com/office/drawing/2014/main" id="{103BEB96-4DA6-45D2-90F5-5617DD99E5D5}"/>
              </a:ext>
            </a:extLst>
          </p:cNvPr>
          <p:cNvSpPr txBox="1"/>
          <p:nvPr/>
        </p:nvSpPr>
        <p:spPr>
          <a:xfrm>
            <a:off x="6150831" y="933730"/>
            <a:ext cx="1409270" cy="646331"/>
          </a:xfrm>
          <a:prstGeom prst="rect">
            <a:avLst/>
          </a:prstGeom>
          <a:noFill/>
        </p:spPr>
        <p:txBody>
          <a:bodyPr wrap="square">
            <a:spAutoFit/>
          </a:bodyPr>
          <a:lstStyle/>
          <a:p>
            <a:r>
              <a:rPr lang="en-US" altLang="en-US" sz="3600" b="1" dirty="0" err="1">
                <a:solidFill>
                  <a:schemeClr val="accent6">
                    <a:lumMod val="50000"/>
                  </a:schemeClr>
                </a:solidFill>
                <a:latin typeface="#9Slide03 SVN-PF Din Text Pro C" panose="02000506020000020004" pitchFamily="2" charset="0"/>
              </a:rPr>
              <a:t>Bản</a:t>
            </a:r>
            <a:r>
              <a:rPr lang="en-US" altLang="en-US" sz="3600" b="1" dirty="0">
                <a:solidFill>
                  <a:schemeClr val="accent6">
                    <a:lumMod val="50000"/>
                  </a:schemeClr>
                </a:solidFill>
                <a:latin typeface="#9Slide03 SVN-PF Din Text Pro C" panose="02000506020000020004" pitchFamily="2" charset="0"/>
              </a:rPr>
              <a:t> </a:t>
            </a:r>
            <a:r>
              <a:rPr lang="en-US" altLang="en-US" sz="3600" b="1" dirty="0" err="1">
                <a:solidFill>
                  <a:schemeClr val="accent6">
                    <a:lumMod val="50000"/>
                  </a:schemeClr>
                </a:solidFill>
                <a:latin typeface="#9Slide03 SVN-PF Din Text Pro C" panose="02000506020000020004" pitchFamily="2" charset="0"/>
              </a:rPr>
              <a:t>đồ</a:t>
            </a:r>
            <a:endParaRPr lang="en-US" sz="3600" b="1" dirty="0">
              <a:solidFill>
                <a:schemeClr val="accent6">
                  <a:lumMod val="50000"/>
                </a:schemeClr>
              </a:solidFill>
            </a:endParaRPr>
          </a:p>
        </p:txBody>
      </p:sp>
      <p:sp>
        <p:nvSpPr>
          <p:cNvPr id="31" name="TextBox 30">
            <a:extLst>
              <a:ext uri="{FF2B5EF4-FFF2-40B4-BE49-F238E27FC236}">
                <a16:creationId xmlns:a16="http://schemas.microsoft.com/office/drawing/2014/main" id="{1EE54EEC-96CC-4EDC-A6B8-78A8ABE65BFB}"/>
              </a:ext>
            </a:extLst>
          </p:cNvPr>
          <p:cNvSpPr txBox="1"/>
          <p:nvPr/>
        </p:nvSpPr>
        <p:spPr>
          <a:xfrm>
            <a:off x="10036069" y="930875"/>
            <a:ext cx="1409270" cy="646331"/>
          </a:xfrm>
          <a:prstGeom prst="rect">
            <a:avLst/>
          </a:prstGeom>
          <a:noFill/>
        </p:spPr>
        <p:txBody>
          <a:bodyPr wrap="square">
            <a:spAutoFit/>
          </a:bodyPr>
          <a:lstStyle/>
          <a:p>
            <a:r>
              <a:rPr lang="en-US" altLang="en-US" sz="3600" b="1" dirty="0" err="1">
                <a:solidFill>
                  <a:schemeClr val="accent6">
                    <a:lumMod val="50000"/>
                  </a:schemeClr>
                </a:solidFill>
                <a:latin typeface="#9Slide03 SVN-PF Din Text Pro C" panose="02000506020000020004" pitchFamily="2" charset="0"/>
              </a:rPr>
              <a:t>Thực</a:t>
            </a:r>
            <a:r>
              <a:rPr lang="en-US" altLang="en-US" sz="3600" b="1" dirty="0">
                <a:solidFill>
                  <a:schemeClr val="accent6">
                    <a:lumMod val="50000"/>
                  </a:schemeClr>
                </a:solidFill>
                <a:latin typeface="#9Slide03 SVN-PF Din Text Pro C" panose="02000506020000020004" pitchFamily="2" charset="0"/>
              </a:rPr>
              <a:t> </a:t>
            </a:r>
            <a:r>
              <a:rPr lang="en-US" altLang="en-US" sz="3600" b="1" dirty="0" err="1">
                <a:solidFill>
                  <a:schemeClr val="accent6">
                    <a:lumMod val="50000"/>
                  </a:schemeClr>
                </a:solidFill>
                <a:latin typeface="#9Slide03 SVN-PF Din Text Pro C" panose="02000506020000020004" pitchFamily="2" charset="0"/>
              </a:rPr>
              <a:t>tế</a:t>
            </a:r>
            <a:endParaRPr lang="en-US" sz="3600" b="1" dirty="0">
              <a:solidFill>
                <a:schemeClr val="accent6">
                  <a:lumMod val="50000"/>
                </a:schemeClr>
              </a:solidFill>
            </a:endParaRPr>
          </a:p>
        </p:txBody>
      </p:sp>
      <p:pic>
        <p:nvPicPr>
          <p:cNvPr id="2052" name="Picture 4" descr="Transparent Highway Clipart Transparent Road Clipart - Novocom.top">
            <a:extLst>
              <a:ext uri="{FF2B5EF4-FFF2-40B4-BE49-F238E27FC236}">
                <a16:creationId xmlns:a16="http://schemas.microsoft.com/office/drawing/2014/main" id="{C20ED558-832C-4A0A-A2A1-B4EF23AEA5BF}"/>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9961" b="98047" l="3516" r="97461">
                        <a14:foregroundMark x1="12109" y1="29102" x2="12109" y2="29102"/>
                        <a14:foregroundMark x1="3516" y1="70508" x2="3516" y2="70508"/>
                        <a14:foregroundMark x1="12109" y1="85547" x2="13477" y2="85547"/>
                        <a14:foregroundMark x1="41211" y1="88086" x2="43750" y2="88086"/>
                        <a14:foregroundMark x1="75000" y1="88086" x2="75000" y2="88086"/>
                        <a14:foregroundMark x1="95703" y1="59570" x2="97461" y2="54102"/>
                        <a14:foregroundMark x1="95703" y1="31641" x2="95703" y2="31641"/>
                        <a14:foregroundMark x1="56836" y1="48047" x2="56836" y2="48047"/>
                        <a14:foregroundMark x1="80273" y1="72852" x2="81836" y2="74219"/>
                        <a14:foregroundMark x1="95703" y1="92969" x2="95703" y2="92969"/>
                        <a14:foregroundMark x1="32031" y1="92773" x2="43359" y2="50977"/>
                        <a14:foregroundMark x1="58203" y1="40039" x2="74414" y2="88477"/>
                        <a14:foregroundMark x1="71875" y1="50391" x2="92383" y2="90820"/>
                        <a14:foregroundMark x1="92383" y1="90820" x2="92383" y2="90820"/>
                        <a14:foregroundMark x1="93945" y1="92383" x2="21094" y2="90234"/>
                        <a14:foregroundMark x1="50195" y1="37695" x2="58008" y2="90820"/>
                        <a14:foregroundMark x1="58008" y1="90820" x2="57617" y2="88672"/>
                        <a14:foregroundMark x1="43750" y1="39648" x2="36328" y2="90430"/>
                        <a14:foregroundMark x1="36328" y1="90430" x2="37695" y2="84961"/>
                        <a14:foregroundMark x1="39453" y1="43164" x2="16406" y2="90625"/>
                        <a14:foregroundMark x1="16406" y1="90625" x2="15625" y2="91406"/>
                        <a14:foregroundMark x1="38672" y1="40820" x2="5273" y2="86719"/>
                        <a14:foregroundMark x1="5273" y1="94141" x2="20898" y2="98242"/>
                        <a14:foregroundMark x1="20898" y1="98242" x2="34180" y2="98047"/>
                        <a14:foregroundMark x1="34180" y1="98047" x2="36133" y2="97461"/>
                        <a14:foregroundMark x1="5469" y1="79492" x2="5469" y2="79492"/>
                        <a14:foregroundMark x1="9570" y1="75391" x2="21094" y2="63086"/>
                        <a14:foregroundMark x1="21094" y1="63086" x2="27734" y2="46875"/>
                        <a14:backgroundMark x1="35156" y1="18359" x2="64258" y2="22070"/>
                      </a14:backgroundRemoval>
                    </a14:imgEffect>
                  </a14:imgLayer>
                </a14:imgProps>
              </a:ext>
              <a:ext uri="{28A0092B-C50C-407E-A947-70E740481C1C}">
                <a14:useLocalDpi xmlns:a14="http://schemas.microsoft.com/office/drawing/2010/main" val="0"/>
              </a:ext>
            </a:extLst>
          </a:blip>
          <a:srcRect t="18588"/>
          <a:stretch/>
        </p:blipFill>
        <p:spPr bwMode="auto">
          <a:xfrm>
            <a:off x="9518203" y="2205262"/>
            <a:ext cx="2243686" cy="1826638"/>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Connector 31">
            <a:extLst>
              <a:ext uri="{FF2B5EF4-FFF2-40B4-BE49-F238E27FC236}">
                <a16:creationId xmlns:a16="http://schemas.microsoft.com/office/drawing/2014/main" id="{C8D5940C-E7E7-4A93-B6FC-DE5B752BB51D}"/>
              </a:ext>
            </a:extLst>
          </p:cNvPr>
          <p:cNvCxnSpPr>
            <a:cxnSpLocks/>
          </p:cNvCxnSpPr>
          <p:nvPr/>
        </p:nvCxnSpPr>
        <p:spPr>
          <a:xfrm flipH="1">
            <a:off x="4832991" y="874983"/>
            <a:ext cx="2789" cy="5983017"/>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054" name="Picture 6" descr="Biểu Tượng Ba Chiều Vàng Thêm Tài Liệu Hình ảnh Dấu Hỏi Lớn Hình ảnh | Định  dạng hình ảnh PNG 611695319| vn.lovepik.com">
            <a:extLst>
              <a:ext uri="{FF2B5EF4-FFF2-40B4-BE49-F238E27FC236}">
                <a16:creationId xmlns:a16="http://schemas.microsoft.com/office/drawing/2014/main" id="{DACEAFC6-5385-4B09-ACDC-122D7BD630C5}"/>
              </a:ext>
            </a:extLst>
          </p:cNvPr>
          <p:cNvPicPr>
            <a:picLocks noChangeAspect="1" noChangeArrowheads="1"/>
          </p:cNvPicPr>
          <p:nvPr/>
        </p:nvPicPr>
        <p:blipFill rotWithShape="1">
          <a:blip r:embed="rId10" cstate="hqprint">
            <a:extLst>
              <a:ext uri="{BEBA8EAE-BF5A-486C-A8C5-ECC9F3942E4B}">
                <a14:imgProps xmlns:a14="http://schemas.microsoft.com/office/drawing/2010/main">
                  <a14:imgLayer r:embed="rId11">
                    <a14:imgEffect>
                      <a14:backgroundRemoval t="10000" b="90000" l="10000" r="90000">
                        <a14:foregroundMark x1="45698" y1="80250" x2="45698" y2="80250"/>
                      </a14:backgroundRemoval>
                    </a14:imgEffect>
                  </a14:imgLayer>
                </a14:imgProps>
              </a:ext>
              <a:ext uri="{28A0092B-C50C-407E-A947-70E740481C1C}">
                <a14:useLocalDpi xmlns:a14="http://schemas.microsoft.com/office/drawing/2010/main" val="0"/>
              </a:ext>
            </a:extLst>
          </a:blip>
          <a:srcRect l="29032" t="9895" r="27217" b="9895"/>
          <a:stretch/>
        </p:blipFill>
        <p:spPr bwMode="auto">
          <a:xfrm>
            <a:off x="10366276" y="1537391"/>
            <a:ext cx="628959" cy="96402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5291FF32-EA11-49CD-BE21-3D748EABC6B5}"/>
              </a:ext>
            </a:extLst>
          </p:cNvPr>
          <p:cNvSpPr txBox="1"/>
          <p:nvPr/>
        </p:nvSpPr>
        <p:spPr>
          <a:xfrm>
            <a:off x="5221934" y="4257991"/>
            <a:ext cx="1962666" cy="461665"/>
          </a:xfrm>
          <a:prstGeom prst="rect">
            <a:avLst/>
          </a:prstGeom>
          <a:noFill/>
        </p:spPr>
        <p:txBody>
          <a:bodyPr wrap="square">
            <a:spAutoFit/>
          </a:bodyPr>
          <a:lstStyle/>
          <a:p>
            <a:r>
              <a:rPr lang="en-US" altLang="en-US" sz="2400" b="1" dirty="0" err="1">
                <a:latin typeface="#9Slide03 SVN-PF Din Text Pro C" panose="02000506020000020004" pitchFamily="2" charset="0"/>
              </a:rPr>
              <a:t>Tỉ</a:t>
            </a:r>
            <a:r>
              <a:rPr lang="en-US" altLang="en-US" sz="2400" b="1" dirty="0">
                <a:latin typeface="#9Slide03 SVN-PF Din Text Pro C" panose="02000506020000020004" pitchFamily="2" charset="0"/>
              </a:rPr>
              <a:t> </a:t>
            </a:r>
            <a:r>
              <a:rPr lang="en-US" altLang="en-US" sz="2400" b="1" dirty="0" err="1">
                <a:latin typeface="#9Slide03 SVN-PF Din Text Pro C" panose="02000506020000020004" pitchFamily="2" charset="0"/>
              </a:rPr>
              <a:t>lệ</a:t>
            </a:r>
            <a:r>
              <a:rPr lang="en-US" altLang="en-US" sz="2400" b="1" dirty="0">
                <a:latin typeface="#9Slide03 SVN-PF Din Text Pro C" panose="02000506020000020004" pitchFamily="2" charset="0"/>
              </a:rPr>
              <a:t>: 1:6.000.000</a:t>
            </a:r>
            <a:endParaRPr lang="en-US" sz="2400" b="1" dirty="0"/>
          </a:p>
        </p:txBody>
      </p:sp>
      <p:sp>
        <p:nvSpPr>
          <p:cNvPr id="34" name="TextBox 33">
            <a:extLst>
              <a:ext uri="{FF2B5EF4-FFF2-40B4-BE49-F238E27FC236}">
                <a16:creationId xmlns:a16="http://schemas.microsoft.com/office/drawing/2014/main" id="{352DBA16-3730-4B4A-A52E-65C4F3909E8F}"/>
              </a:ext>
            </a:extLst>
          </p:cNvPr>
          <p:cNvSpPr txBox="1"/>
          <p:nvPr/>
        </p:nvSpPr>
        <p:spPr>
          <a:xfrm>
            <a:off x="5171364" y="4727577"/>
            <a:ext cx="2184858" cy="523220"/>
          </a:xfrm>
          <a:prstGeom prst="rect">
            <a:avLst/>
          </a:prstGeom>
          <a:noFill/>
        </p:spPr>
        <p:txBody>
          <a:bodyPr wrap="square">
            <a:spAutoFit/>
          </a:bodyPr>
          <a:lstStyle/>
          <a:p>
            <a:r>
              <a:rPr lang="en-US" altLang="en-US" sz="2800" dirty="0">
                <a:solidFill>
                  <a:srgbClr val="FF0000"/>
                </a:solidFill>
                <a:latin typeface="#9Slide03 SVN-PF Din Text Pro C" panose="02000506020000020004" pitchFamily="2" charset="0"/>
              </a:rPr>
              <a:t>1 cm </a:t>
            </a:r>
            <a:r>
              <a:rPr lang="en-US" altLang="en-US" sz="2800" dirty="0" err="1">
                <a:solidFill>
                  <a:srgbClr val="FF0000"/>
                </a:solidFill>
                <a:latin typeface="#9Slide03 SVN-PF Din Text Pro C" panose="02000506020000020004" pitchFamily="2" charset="0"/>
              </a:rPr>
              <a:t>trên</a:t>
            </a:r>
            <a:r>
              <a:rPr lang="en-US" altLang="en-US" sz="2800" dirty="0">
                <a:solidFill>
                  <a:srgbClr val="FF0000"/>
                </a:solidFill>
                <a:latin typeface="#9Slide03 SVN-PF Din Text Pro C" panose="02000506020000020004" pitchFamily="2" charset="0"/>
              </a:rPr>
              <a:t> </a:t>
            </a:r>
            <a:r>
              <a:rPr lang="en-US" altLang="en-US" sz="2800" dirty="0" err="1">
                <a:solidFill>
                  <a:srgbClr val="FF0000"/>
                </a:solidFill>
                <a:latin typeface="#9Slide03 SVN-PF Din Text Pro C" panose="02000506020000020004" pitchFamily="2" charset="0"/>
              </a:rPr>
              <a:t>bản</a:t>
            </a:r>
            <a:r>
              <a:rPr lang="en-US" altLang="en-US" sz="2800" dirty="0">
                <a:solidFill>
                  <a:srgbClr val="FF0000"/>
                </a:solidFill>
                <a:latin typeface="#9Slide03 SVN-PF Din Text Pro C" panose="02000506020000020004" pitchFamily="2" charset="0"/>
              </a:rPr>
              <a:t> </a:t>
            </a:r>
            <a:r>
              <a:rPr lang="en-US" altLang="en-US" sz="2800" dirty="0" err="1">
                <a:solidFill>
                  <a:srgbClr val="FF0000"/>
                </a:solidFill>
                <a:latin typeface="#9Slide03 SVN-PF Din Text Pro C" panose="02000506020000020004" pitchFamily="2" charset="0"/>
              </a:rPr>
              <a:t>đồ</a:t>
            </a:r>
            <a:r>
              <a:rPr lang="en-US" altLang="en-US" sz="2800" dirty="0">
                <a:solidFill>
                  <a:srgbClr val="FF0000"/>
                </a:solidFill>
                <a:latin typeface="#9Slide03 SVN-PF Din Text Pro C" panose="02000506020000020004" pitchFamily="2" charset="0"/>
              </a:rPr>
              <a:t>  </a:t>
            </a:r>
            <a:endParaRPr lang="en-US" sz="2800" dirty="0">
              <a:solidFill>
                <a:srgbClr val="FF0000"/>
              </a:solidFill>
            </a:endParaRPr>
          </a:p>
        </p:txBody>
      </p:sp>
      <p:cxnSp>
        <p:nvCxnSpPr>
          <p:cNvPr id="13" name="Straight Arrow Connector 12">
            <a:extLst>
              <a:ext uri="{FF2B5EF4-FFF2-40B4-BE49-F238E27FC236}">
                <a16:creationId xmlns:a16="http://schemas.microsoft.com/office/drawing/2014/main" id="{C47E33EC-1821-43E1-83F8-EB4E68C12B65}"/>
              </a:ext>
            </a:extLst>
          </p:cNvPr>
          <p:cNvCxnSpPr>
            <a:cxnSpLocks/>
          </p:cNvCxnSpPr>
          <p:nvPr/>
        </p:nvCxnSpPr>
        <p:spPr>
          <a:xfrm>
            <a:off x="7412494" y="4989187"/>
            <a:ext cx="999987" cy="0"/>
          </a:xfrm>
          <a:prstGeom prst="straightConnector1">
            <a:avLst/>
          </a:prstGeom>
          <a:ln w="28575">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6BE5ED8-928F-4DBE-BC92-8673FCF72E23}"/>
              </a:ext>
            </a:extLst>
          </p:cNvPr>
          <p:cNvSpPr txBox="1"/>
          <p:nvPr/>
        </p:nvSpPr>
        <p:spPr>
          <a:xfrm>
            <a:off x="8457036" y="4728056"/>
            <a:ext cx="3103606" cy="523220"/>
          </a:xfrm>
          <a:prstGeom prst="rect">
            <a:avLst/>
          </a:prstGeom>
          <a:noFill/>
        </p:spPr>
        <p:txBody>
          <a:bodyPr wrap="square">
            <a:spAutoFit/>
          </a:bodyPr>
          <a:lstStyle/>
          <a:p>
            <a:r>
              <a:rPr lang="en-US" altLang="en-US" sz="2800" dirty="0">
                <a:solidFill>
                  <a:srgbClr val="FF0000"/>
                </a:solidFill>
                <a:latin typeface="#9Slide03 SVN-PF Din Text Pro C" panose="02000506020000020004" pitchFamily="2" charset="0"/>
              </a:rPr>
              <a:t>6000.000 cm </a:t>
            </a:r>
            <a:r>
              <a:rPr lang="en-US" altLang="en-US" sz="2800" dirty="0" err="1">
                <a:solidFill>
                  <a:srgbClr val="FF0000"/>
                </a:solidFill>
                <a:latin typeface="#9Slide03 SVN-PF Din Text Pro C" panose="02000506020000020004" pitchFamily="2" charset="0"/>
              </a:rPr>
              <a:t>trên</a:t>
            </a:r>
            <a:r>
              <a:rPr lang="en-US" altLang="en-US" sz="2800" dirty="0">
                <a:solidFill>
                  <a:srgbClr val="FF0000"/>
                </a:solidFill>
                <a:latin typeface="#9Slide03 SVN-PF Din Text Pro C" panose="02000506020000020004" pitchFamily="2" charset="0"/>
              </a:rPr>
              <a:t> </a:t>
            </a:r>
            <a:r>
              <a:rPr lang="en-US" altLang="en-US" sz="2800" dirty="0" err="1">
                <a:solidFill>
                  <a:srgbClr val="FF0000"/>
                </a:solidFill>
                <a:latin typeface="#9Slide03 SVN-PF Din Text Pro C" panose="02000506020000020004" pitchFamily="2" charset="0"/>
              </a:rPr>
              <a:t>thực</a:t>
            </a:r>
            <a:r>
              <a:rPr lang="en-US" altLang="en-US" sz="2800" dirty="0">
                <a:solidFill>
                  <a:srgbClr val="FF0000"/>
                </a:solidFill>
                <a:latin typeface="#9Slide03 SVN-PF Din Text Pro C" panose="02000506020000020004" pitchFamily="2" charset="0"/>
              </a:rPr>
              <a:t> </a:t>
            </a:r>
            <a:r>
              <a:rPr lang="en-US" altLang="en-US" sz="2800" dirty="0" err="1">
                <a:solidFill>
                  <a:srgbClr val="FF0000"/>
                </a:solidFill>
                <a:latin typeface="#9Slide03 SVN-PF Din Text Pro C" panose="02000506020000020004" pitchFamily="2" charset="0"/>
              </a:rPr>
              <a:t>tế</a:t>
            </a:r>
            <a:endParaRPr lang="en-US" sz="2800" dirty="0">
              <a:solidFill>
                <a:srgbClr val="FF0000"/>
              </a:solidFill>
            </a:endParaRPr>
          </a:p>
        </p:txBody>
      </p:sp>
      <p:sp>
        <p:nvSpPr>
          <p:cNvPr id="38" name="TextBox 37">
            <a:extLst>
              <a:ext uri="{FF2B5EF4-FFF2-40B4-BE49-F238E27FC236}">
                <a16:creationId xmlns:a16="http://schemas.microsoft.com/office/drawing/2014/main" id="{5A630A4A-AD0D-4406-AB28-43C0B2973F64}"/>
              </a:ext>
            </a:extLst>
          </p:cNvPr>
          <p:cNvSpPr txBox="1"/>
          <p:nvPr/>
        </p:nvSpPr>
        <p:spPr>
          <a:xfrm>
            <a:off x="5171363" y="5255037"/>
            <a:ext cx="2388737" cy="523220"/>
          </a:xfrm>
          <a:prstGeom prst="rect">
            <a:avLst/>
          </a:prstGeom>
          <a:noFill/>
        </p:spPr>
        <p:txBody>
          <a:bodyPr wrap="square">
            <a:spAutoFit/>
          </a:bodyPr>
          <a:lstStyle/>
          <a:p>
            <a:r>
              <a:rPr lang="en-US" altLang="en-US" sz="2800" dirty="0">
                <a:solidFill>
                  <a:srgbClr val="FF0000"/>
                </a:solidFill>
                <a:latin typeface="#9Slide03 SVN-PF Din Text Pro C" panose="02000506020000020004" pitchFamily="2" charset="0"/>
              </a:rPr>
              <a:t>1,5 cm </a:t>
            </a:r>
            <a:r>
              <a:rPr lang="en-US" altLang="en-US" sz="2800" dirty="0" err="1">
                <a:solidFill>
                  <a:srgbClr val="FF0000"/>
                </a:solidFill>
                <a:latin typeface="#9Slide03 SVN-PF Din Text Pro C" panose="02000506020000020004" pitchFamily="2" charset="0"/>
              </a:rPr>
              <a:t>trên</a:t>
            </a:r>
            <a:r>
              <a:rPr lang="en-US" altLang="en-US" sz="2800" dirty="0">
                <a:solidFill>
                  <a:srgbClr val="FF0000"/>
                </a:solidFill>
                <a:latin typeface="#9Slide03 SVN-PF Din Text Pro C" panose="02000506020000020004" pitchFamily="2" charset="0"/>
              </a:rPr>
              <a:t> </a:t>
            </a:r>
            <a:r>
              <a:rPr lang="en-US" altLang="en-US" sz="2800" dirty="0" err="1">
                <a:solidFill>
                  <a:srgbClr val="FF0000"/>
                </a:solidFill>
                <a:latin typeface="#9Slide03 SVN-PF Din Text Pro C" panose="02000506020000020004" pitchFamily="2" charset="0"/>
              </a:rPr>
              <a:t>bản</a:t>
            </a:r>
            <a:r>
              <a:rPr lang="en-US" altLang="en-US" sz="2800" dirty="0">
                <a:solidFill>
                  <a:srgbClr val="FF0000"/>
                </a:solidFill>
                <a:latin typeface="#9Slide03 SVN-PF Din Text Pro C" panose="02000506020000020004" pitchFamily="2" charset="0"/>
              </a:rPr>
              <a:t> </a:t>
            </a:r>
            <a:r>
              <a:rPr lang="en-US" altLang="en-US" sz="2800" dirty="0" err="1">
                <a:solidFill>
                  <a:srgbClr val="FF0000"/>
                </a:solidFill>
                <a:latin typeface="#9Slide03 SVN-PF Din Text Pro C" panose="02000506020000020004" pitchFamily="2" charset="0"/>
              </a:rPr>
              <a:t>đồ</a:t>
            </a:r>
            <a:r>
              <a:rPr lang="en-US" altLang="en-US" sz="2800" dirty="0">
                <a:solidFill>
                  <a:srgbClr val="FF0000"/>
                </a:solidFill>
                <a:latin typeface="#9Slide03 SVN-PF Din Text Pro C" panose="02000506020000020004" pitchFamily="2" charset="0"/>
              </a:rPr>
              <a:t>  </a:t>
            </a:r>
            <a:endParaRPr lang="en-US" sz="2800" dirty="0">
              <a:solidFill>
                <a:srgbClr val="FF0000"/>
              </a:solidFill>
            </a:endParaRPr>
          </a:p>
        </p:txBody>
      </p:sp>
      <p:cxnSp>
        <p:nvCxnSpPr>
          <p:cNvPr id="39" name="Straight Arrow Connector 38">
            <a:extLst>
              <a:ext uri="{FF2B5EF4-FFF2-40B4-BE49-F238E27FC236}">
                <a16:creationId xmlns:a16="http://schemas.microsoft.com/office/drawing/2014/main" id="{D41C6708-2CD3-42A1-A039-C5F23FD6502E}"/>
              </a:ext>
            </a:extLst>
          </p:cNvPr>
          <p:cNvCxnSpPr>
            <a:cxnSpLocks/>
          </p:cNvCxnSpPr>
          <p:nvPr/>
        </p:nvCxnSpPr>
        <p:spPr>
          <a:xfrm>
            <a:off x="7412494" y="5516168"/>
            <a:ext cx="999987" cy="0"/>
          </a:xfrm>
          <a:prstGeom prst="straightConnector1">
            <a:avLst/>
          </a:prstGeom>
          <a:ln w="28575">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F7B2905-4D1F-4088-B676-79AEE5E008E2}"/>
              </a:ext>
            </a:extLst>
          </p:cNvPr>
          <p:cNvSpPr txBox="1"/>
          <p:nvPr/>
        </p:nvSpPr>
        <p:spPr>
          <a:xfrm>
            <a:off x="8457036" y="5255037"/>
            <a:ext cx="2184858" cy="523220"/>
          </a:xfrm>
          <a:prstGeom prst="rect">
            <a:avLst/>
          </a:prstGeom>
          <a:noFill/>
        </p:spPr>
        <p:txBody>
          <a:bodyPr wrap="square">
            <a:spAutoFit/>
          </a:bodyPr>
          <a:lstStyle/>
          <a:p>
            <a:r>
              <a:rPr lang="en-US" altLang="en-US" sz="2800" dirty="0">
                <a:solidFill>
                  <a:srgbClr val="FF0000"/>
                </a:solidFill>
                <a:latin typeface="#9Slide03 SVN-PF Din Text Pro C" panose="02000506020000020004" pitchFamily="2" charset="0"/>
              </a:rPr>
              <a:t>? cm </a:t>
            </a:r>
            <a:r>
              <a:rPr lang="en-US" altLang="en-US" sz="2800" dirty="0" err="1">
                <a:solidFill>
                  <a:srgbClr val="FF0000"/>
                </a:solidFill>
                <a:latin typeface="#9Slide03 SVN-PF Din Text Pro C" panose="02000506020000020004" pitchFamily="2" charset="0"/>
              </a:rPr>
              <a:t>trên</a:t>
            </a:r>
            <a:r>
              <a:rPr lang="en-US" altLang="en-US" sz="2800" dirty="0">
                <a:solidFill>
                  <a:srgbClr val="FF0000"/>
                </a:solidFill>
                <a:latin typeface="#9Slide03 SVN-PF Din Text Pro C" panose="02000506020000020004" pitchFamily="2" charset="0"/>
              </a:rPr>
              <a:t> </a:t>
            </a:r>
            <a:r>
              <a:rPr lang="en-US" altLang="en-US" sz="2800" dirty="0" err="1">
                <a:solidFill>
                  <a:srgbClr val="FF0000"/>
                </a:solidFill>
                <a:latin typeface="#9Slide03 SVN-PF Din Text Pro C" panose="02000506020000020004" pitchFamily="2" charset="0"/>
              </a:rPr>
              <a:t>thực</a:t>
            </a:r>
            <a:r>
              <a:rPr lang="en-US" altLang="en-US" sz="2800" dirty="0">
                <a:solidFill>
                  <a:srgbClr val="FF0000"/>
                </a:solidFill>
                <a:latin typeface="#9Slide03 SVN-PF Din Text Pro C" panose="02000506020000020004" pitchFamily="2" charset="0"/>
              </a:rPr>
              <a:t> </a:t>
            </a:r>
            <a:r>
              <a:rPr lang="en-US" altLang="en-US" sz="2800" dirty="0" err="1">
                <a:solidFill>
                  <a:srgbClr val="FF0000"/>
                </a:solidFill>
                <a:latin typeface="#9Slide03 SVN-PF Din Text Pro C" panose="02000506020000020004" pitchFamily="2" charset="0"/>
              </a:rPr>
              <a:t>tế</a:t>
            </a:r>
            <a:endParaRPr lang="en-US" sz="2800" dirty="0">
              <a:solidFill>
                <a:srgbClr val="FF0000"/>
              </a:solidFill>
            </a:endParaRPr>
          </a:p>
        </p:txBody>
      </p:sp>
      <p:sp>
        <p:nvSpPr>
          <p:cNvPr id="42" name="TextBox 41">
            <a:extLst>
              <a:ext uri="{FF2B5EF4-FFF2-40B4-BE49-F238E27FC236}">
                <a16:creationId xmlns:a16="http://schemas.microsoft.com/office/drawing/2014/main" id="{85F87E94-634E-42FD-A817-7FD95A2DE717}"/>
              </a:ext>
            </a:extLst>
          </p:cNvPr>
          <p:cNvSpPr txBox="1"/>
          <p:nvPr/>
        </p:nvSpPr>
        <p:spPr>
          <a:xfrm>
            <a:off x="5218048" y="5789895"/>
            <a:ext cx="5625356" cy="523220"/>
          </a:xfrm>
          <a:prstGeom prst="rect">
            <a:avLst/>
          </a:prstGeom>
          <a:noFill/>
        </p:spPr>
        <p:txBody>
          <a:bodyPr wrap="square">
            <a:spAutoFit/>
          </a:bodyPr>
          <a:lstStyle/>
          <a:p>
            <a:r>
              <a:rPr lang="en-US" altLang="en-US" sz="2800" dirty="0">
                <a:solidFill>
                  <a:srgbClr val="FF0000"/>
                </a:solidFill>
                <a:latin typeface="#9Slide03 SVN-PF Din Text Pro C" panose="02000506020000020004" pitchFamily="2" charset="0"/>
                <a:sym typeface="Wingdings" panose="05000000000000000000" pitchFamily="2" charset="2"/>
              </a:rPr>
              <a:t> </a:t>
            </a:r>
            <a:r>
              <a:rPr lang="en-US" altLang="en-US" sz="2800" dirty="0">
                <a:solidFill>
                  <a:srgbClr val="FF0000"/>
                </a:solidFill>
                <a:latin typeface="#9Slide03 SVN-PF Din Text Pro C" panose="02000506020000020004" pitchFamily="2" charset="0"/>
              </a:rPr>
              <a:t>1,5x 6000.000 = 9.000.000 cm </a:t>
            </a:r>
            <a:r>
              <a:rPr lang="en-US" altLang="en-US" sz="2800" dirty="0" err="1">
                <a:solidFill>
                  <a:srgbClr val="FF0000"/>
                </a:solidFill>
                <a:latin typeface="#9Slide03 SVN-PF Din Text Pro C" panose="02000506020000020004" pitchFamily="2" charset="0"/>
              </a:rPr>
              <a:t>trên</a:t>
            </a:r>
            <a:r>
              <a:rPr lang="en-US" altLang="en-US" sz="2800" dirty="0">
                <a:solidFill>
                  <a:srgbClr val="FF0000"/>
                </a:solidFill>
                <a:latin typeface="#9Slide03 SVN-PF Din Text Pro C" panose="02000506020000020004" pitchFamily="2" charset="0"/>
              </a:rPr>
              <a:t> </a:t>
            </a:r>
            <a:r>
              <a:rPr lang="en-US" altLang="en-US" sz="2800" dirty="0" err="1">
                <a:solidFill>
                  <a:srgbClr val="FF0000"/>
                </a:solidFill>
                <a:latin typeface="#9Slide03 SVN-PF Din Text Pro C" panose="02000506020000020004" pitchFamily="2" charset="0"/>
              </a:rPr>
              <a:t>thực</a:t>
            </a:r>
            <a:r>
              <a:rPr lang="en-US" altLang="en-US" sz="2800" dirty="0">
                <a:solidFill>
                  <a:srgbClr val="FF0000"/>
                </a:solidFill>
                <a:latin typeface="#9Slide03 SVN-PF Din Text Pro C" panose="02000506020000020004" pitchFamily="2" charset="0"/>
              </a:rPr>
              <a:t> </a:t>
            </a:r>
            <a:r>
              <a:rPr lang="en-US" altLang="en-US" sz="2800" dirty="0" err="1">
                <a:solidFill>
                  <a:srgbClr val="FF0000"/>
                </a:solidFill>
                <a:latin typeface="#9Slide03 SVN-PF Din Text Pro C" panose="02000506020000020004" pitchFamily="2" charset="0"/>
              </a:rPr>
              <a:t>tế</a:t>
            </a:r>
            <a:endParaRPr lang="en-US" sz="2800" dirty="0">
              <a:solidFill>
                <a:srgbClr val="FF0000"/>
              </a:solidFill>
            </a:endParaRPr>
          </a:p>
        </p:txBody>
      </p:sp>
      <p:sp>
        <p:nvSpPr>
          <p:cNvPr id="43" name="TextBox 42">
            <a:extLst>
              <a:ext uri="{FF2B5EF4-FFF2-40B4-BE49-F238E27FC236}">
                <a16:creationId xmlns:a16="http://schemas.microsoft.com/office/drawing/2014/main" id="{E702AED6-70F6-4C43-8ED8-EA330921C865}"/>
              </a:ext>
            </a:extLst>
          </p:cNvPr>
          <p:cNvSpPr txBox="1"/>
          <p:nvPr/>
        </p:nvSpPr>
        <p:spPr>
          <a:xfrm>
            <a:off x="6289913" y="6313115"/>
            <a:ext cx="3487676" cy="523220"/>
          </a:xfrm>
          <a:prstGeom prst="rect">
            <a:avLst/>
          </a:prstGeom>
          <a:noFill/>
        </p:spPr>
        <p:txBody>
          <a:bodyPr wrap="square">
            <a:spAutoFit/>
          </a:bodyPr>
          <a:lstStyle/>
          <a:p>
            <a:r>
              <a:rPr lang="en-US" altLang="en-US" sz="2800" dirty="0" err="1">
                <a:solidFill>
                  <a:srgbClr val="FF0000"/>
                </a:solidFill>
                <a:latin typeface="#9Slide03 SVN-PF Din Text Pro C" panose="02000506020000020004" pitchFamily="2" charset="0"/>
                <a:sym typeface="Wingdings" panose="05000000000000000000" pitchFamily="2" charset="2"/>
              </a:rPr>
              <a:t>Đổi</a:t>
            </a:r>
            <a:r>
              <a:rPr lang="en-US" altLang="en-US" sz="2800" dirty="0">
                <a:solidFill>
                  <a:srgbClr val="FF0000"/>
                </a:solidFill>
                <a:latin typeface="#9Slide03 SVN-PF Din Text Pro C" panose="02000506020000020004" pitchFamily="2" charset="0"/>
                <a:sym typeface="Wingdings" panose="05000000000000000000" pitchFamily="2" charset="2"/>
              </a:rPr>
              <a:t> 9</a:t>
            </a:r>
            <a:r>
              <a:rPr lang="en-US" altLang="en-US" sz="2800" dirty="0">
                <a:solidFill>
                  <a:srgbClr val="FF0000"/>
                </a:solidFill>
                <a:latin typeface="#9Slide03 SVN-PF Din Text Pro C" panose="02000506020000020004" pitchFamily="2" charset="0"/>
              </a:rPr>
              <a:t>.000.000 cm = 90 km</a:t>
            </a:r>
            <a:endParaRPr lang="en-US" sz="2800" dirty="0">
              <a:solidFill>
                <a:srgbClr val="FF0000"/>
              </a:solidFill>
            </a:endParaRPr>
          </a:p>
        </p:txBody>
      </p:sp>
    </p:spTree>
    <p:extLst>
      <p:ext uri="{BB962C8B-B14F-4D97-AF65-F5344CB8AC3E}">
        <p14:creationId xmlns:p14="http://schemas.microsoft.com/office/powerpoint/2010/main" val="249045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barn(inVertical)">
                                      <p:cBhvr>
                                        <p:cTn id="28" dur="500"/>
                                        <p:tgtEl>
                                          <p:spTgt spid="205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arn(inVertical)">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054"/>
                                        </p:tgtEl>
                                        <p:attrNameLst>
                                          <p:attrName>style.visibility</p:attrName>
                                        </p:attrNameLst>
                                      </p:cBhvr>
                                      <p:to>
                                        <p:strVal val="visible"/>
                                      </p:to>
                                    </p:set>
                                    <p:animEffect transition="in" filter="barn(inVertical)">
                                      <p:cBhvr>
                                        <p:cTn id="36" dur="500"/>
                                        <p:tgtEl>
                                          <p:spTgt spid="205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barn(inVertical)">
                                      <p:cBhvr>
                                        <p:cTn id="41" dur="5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37">
                                            <p:txEl>
                                              <p:pRg st="0" end="0"/>
                                            </p:txEl>
                                          </p:spTgt>
                                        </p:tgtEl>
                                        <p:attrNameLst>
                                          <p:attrName>style.visibility</p:attrName>
                                        </p:attrNameLst>
                                      </p:cBhvr>
                                      <p:to>
                                        <p:strVal val="visible"/>
                                      </p:to>
                                    </p:set>
                                    <p:animEffect transition="in" filter="barn(inVertical)">
                                      <p:cBhvr>
                                        <p:cTn id="51" dur="500"/>
                                        <p:tgtEl>
                                          <p:spTgt spid="37">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barn(inVertical)">
                                      <p:cBhvr>
                                        <p:cTn id="56" dur="500"/>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barn(inVertical)">
                                      <p:cBhvr>
                                        <p:cTn id="61" dur="500"/>
                                        <p:tgtEl>
                                          <p:spTgt spid="39"/>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barn(inVertical)">
                                      <p:cBhvr>
                                        <p:cTn id="66" dur="500"/>
                                        <p:tgtEl>
                                          <p:spTgt spid="40"/>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barn(inVertical)">
                                      <p:cBhvr>
                                        <p:cTn id="71" dur="500"/>
                                        <p:tgtEl>
                                          <p:spTgt spid="42">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barn(inVertical)">
                                      <p:cBhvr>
                                        <p:cTn id="7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4" grpId="0"/>
      <p:bldP spid="31" grpId="0"/>
      <p:bldP spid="33" grpId="0"/>
      <p:bldP spid="34" grpId="0"/>
      <p:bldP spid="38" grpId="0"/>
      <p:bldP spid="40"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4694AC81-A13B-4AC2-9F98-1C1424E94975}"/>
              </a:ext>
            </a:extLst>
          </p:cNvPr>
          <p:cNvSpPr txBox="1"/>
          <p:nvPr/>
        </p:nvSpPr>
        <p:spPr>
          <a:xfrm>
            <a:off x="278921" y="2205262"/>
            <a:ext cx="4349350" cy="2862322"/>
          </a:xfrm>
          <a:prstGeom prst="rect">
            <a:avLst/>
          </a:prstGeom>
          <a:solidFill>
            <a:schemeClr val="accent5">
              <a:lumMod val="20000"/>
              <a:lumOff val="80000"/>
            </a:schemeClr>
          </a:solidFill>
          <a:ln>
            <a:solidFill>
              <a:schemeClr val="tx1"/>
            </a:solidFill>
            <a:prstDash val="sysDot"/>
          </a:ln>
        </p:spPr>
        <p:txBody>
          <a:bodyPr wrap="square">
            <a:spAutoFit/>
          </a:bodyPr>
          <a:lstStyle/>
          <a:p>
            <a:pPr algn="just"/>
            <a:r>
              <a:rPr lang="en-US" altLang="en-US" sz="3600" dirty="0">
                <a:latin typeface="#9Slide03 SVN-PF Din Text Pro C" panose="02000506020000020004" pitchFamily="2" charset="0"/>
              </a:rPr>
              <a:t>Hai </a:t>
            </a:r>
            <a:r>
              <a:rPr lang="en-US" altLang="en-US" sz="3600" dirty="0" err="1">
                <a:latin typeface="#9Slide03 SVN-PF Din Text Pro C" panose="02000506020000020004" pitchFamily="2" charset="0"/>
              </a:rPr>
              <a:t>địa</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điểm</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có</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khoảng</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cách</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thực</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tế</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là</a:t>
            </a:r>
            <a:r>
              <a:rPr lang="en-US" altLang="en-US" sz="3600" dirty="0">
                <a:latin typeface="#9Slide03 SVN-PF Din Text Pro C" panose="02000506020000020004" pitchFamily="2" charset="0"/>
              </a:rPr>
              <a:t> 45 km, </a:t>
            </a:r>
            <a:r>
              <a:rPr lang="en-US" altLang="en-US" sz="3600" dirty="0" err="1">
                <a:latin typeface="#9Slide03 SVN-PF Din Text Pro C" panose="02000506020000020004" pitchFamily="2" charset="0"/>
              </a:rPr>
              <a:t>thì</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trên</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bản</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đồ</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có</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tỉ</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lệ</a:t>
            </a:r>
            <a:r>
              <a:rPr lang="en-US" altLang="en-US" sz="3600" dirty="0">
                <a:latin typeface="#9Slide03 SVN-PF Din Text Pro C" panose="02000506020000020004" pitchFamily="2" charset="0"/>
              </a:rPr>
              <a:t> 1:500.000, </a:t>
            </a:r>
            <a:r>
              <a:rPr lang="en-US" altLang="en-US" sz="3600" dirty="0" err="1">
                <a:latin typeface="#9Slide03 SVN-PF Din Text Pro C" panose="02000506020000020004" pitchFamily="2" charset="0"/>
              </a:rPr>
              <a:t>khoảng</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cách</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giữa</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hai</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địa</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điểm</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đó</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trên</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bản</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đồ</a:t>
            </a:r>
            <a:r>
              <a:rPr lang="en-US" altLang="en-US" sz="3600" dirty="0">
                <a:latin typeface="#9Slide03 SVN-PF Din Text Pro C" panose="02000506020000020004" pitchFamily="2" charset="0"/>
              </a:rPr>
              <a:t> </a:t>
            </a:r>
            <a:r>
              <a:rPr lang="en-US" altLang="en-US" sz="3600" dirty="0" err="1">
                <a:latin typeface="#9Slide03 SVN-PF Din Text Pro C" panose="02000506020000020004" pitchFamily="2" charset="0"/>
              </a:rPr>
              <a:t>là</a:t>
            </a:r>
            <a:r>
              <a:rPr lang="en-US" altLang="en-US" sz="3600" dirty="0">
                <a:latin typeface="#9Slide03 SVN-PF Din Text Pro C" panose="02000506020000020004" pitchFamily="2" charset="0"/>
              </a:rPr>
              <a:t> bao </a:t>
            </a:r>
            <a:r>
              <a:rPr lang="en-US" altLang="en-US" sz="3600" dirty="0" err="1">
                <a:latin typeface="#9Slide03 SVN-PF Din Text Pro C" panose="02000506020000020004" pitchFamily="2" charset="0"/>
              </a:rPr>
              <a:t>nhiêu</a:t>
            </a:r>
            <a:r>
              <a:rPr lang="en-US" altLang="en-US" sz="3600" dirty="0">
                <a:latin typeface="#9Slide03 SVN-PF Din Text Pro C" panose="02000506020000020004" pitchFamily="2" charset="0"/>
              </a:rPr>
              <a:t>?</a:t>
            </a:r>
          </a:p>
        </p:txBody>
      </p:sp>
      <p:sp>
        <p:nvSpPr>
          <p:cNvPr id="25" name="Flowchart: Terminator 24">
            <a:extLst>
              <a:ext uri="{FF2B5EF4-FFF2-40B4-BE49-F238E27FC236}">
                <a16:creationId xmlns:a16="http://schemas.microsoft.com/office/drawing/2014/main" id="{140B8A36-A0ED-4B23-A6A1-17A4730CCBF6}"/>
              </a:ext>
            </a:extLst>
          </p:cNvPr>
          <p:cNvSpPr/>
          <p:nvPr/>
        </p:nvSpPr>
        <p:spPr>
          <a:xfrm>
            <a:off x="934345" y="1476808"/>
            <a:ext cx="3038502" cy="755367"/>
          </a:xfrm>
          <a:prstGeom prst="flowChartTermina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9Slide03 SVN-PF Din Text Pro C" panose="02000506020000020004" pitchFamily="2" charset="0"/>
              </a:rPr>
              <a:t>Phân</a:t>
            </a:r>
            <a:r>
              <a:rPr lang="en-US" sz="4000" b="1" dirty="0">
                <a:latin typeface="#9Slide03 SVN-PF Din Text Pro C" panose="02000506020000020004" pitchFamily="2" charset="0"/>
              </a:rPr>
              <a:t> </a:t>
            </a:r>
            <a:r>
              <a:rPr lang="en-US" sz="4000" b="1" dirty="0" err="1">
                <a:latin typeface="#9Slide03 SVN-PF Din Text Pro C" panose="02000506020000020004" pitchFamily="2" charset="0"/>
              </a:rPr>
              <a:t>tích</a:t>
            </a:r>
            <a:r>
              <a:rPr lang="en-US" sz="4000" b="1" dirty="0">
                <a:latin typeface="#9Slide03 SVN-PF Din Text Pro C" panose="02000506020000020004" pitchFamily="2" charset="0"/>
              </a:rPr>
              <a:t> </a:t>
            </a:r>
            <a:r>
              <a:rPr lang="en-US" sz="4000" b="1" dirty="0" err="1">
                <a:latin typeface="#9Slide03 SVN-PF Din Text Pro C" panose="02000506020000020004" pitchFamily="2" charset="0"/>
              </a:rPr>
              <a:t>ví</a:t>
            </a:r>
            <a:r>
              <a:rPr lang="en-US" sz="4000" b="1" dirty="0">
                <a:latin typeface="#9Slide03 SVN-PF Din Text Pro C" panose="02000506020000020004" pitchFamily="2" charset="0"/>
              </a:rPr>
              <a:t> </a:t>
            </a:r>
            <a:r>
              <a:rPr lang="en-US" sz="4000" b="1" dirty="0" err="1">
                <a:latin typeface="#9Slide03 SVN-PF Din Text Pro C" panose="02000506020000020004" pitchFamily="2" charset="0"/>
              </a:rPr>
              <a:t>dụ</a:t>
            </a:r>
            <a:r>
              <a:rPr lang="en-US" sz="4000" b="1" dirty="0">
                <a:latin typeface="#9Slide03 SVN-PF Din Text Pro C" panose="02000506020000020004" pitchFamily="2" charset="0"/>
              </a:rPr>
              <a:t> 2</a:t>
            </a:r>
          </a:p>
        </p:txBody>
      </p:sp>
      <p:grpSp>
        <p:nvGrpSpPr>
          <p:cNvPr id="6" name="Group 5">
            <a:extLst>
              <a:ext uri="{FF2B5EF4-FFF2-40B4-BE49-F238E27FC236}">
                <a16:creationId xmlns:a16="http://schemas.microsoft.com/office/drawing/2014/main" id="{F563E0D0-5ADE-4749-AE74-261105D969DE}"/>
              </a:ext>
            </a:extLst>
          </p:cNvPr>
          <p:cNvGrpSpPr/>
          <p:nvPr/>
        </p:nvGrpSpPr>
        <p:grpSpPr>
          <a:xfrm>
            <a:off x="514226" y="20357"/>
            <a:ext cx="11157357" cy="923330"/>
            <a:chOff x="1571315" y="78783"/>
            <a:chExt cx="11157357" cy="923330"/>
          </a:xfrm>
        </p:grpSpPr>
        <p:sp>
          <p:nvSpPr>
            <p:cNvPr id="4" name="Rectangle: Rounded Corners 3">
              <a:extLst>
                <a:ext uri="{FF2B5EF4-FFF2-40B4-BE49-F238E27FC236}">
                  <a16:creationId xmlns:a16="http://schemas.microsoft.com/office/drawing/2014/main" id="{0B0EE669-C530-4CD7-A368-006F7C356D6E}"/>
                </a:ext>
              </a:extLst>
            </p:cNvPr>
            <p:cNvSpPr/>
            <p:nvPr/>
          </p:nvSpPr>
          <p:spPr>
            <a:xfrm>
              <a:off x="2140830" y="102412"/>
              <a:ext cx="10412345" cy="830997"/>
            </a:xfrm>
            <a:prstGeom prst="roundRect">
              <a:avLst/>
            </a:prstGeom>
            <a:solidFill>
              <a:srgbClr val="B3E5F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 descr="Hình ảnh Thước đo Dòng Biểu Tượng đầy, Biểu Tượng Dòng, Biểu Tượng Thước,  Cái Thước Vector và PNG với nền trong suốt để tải xuống miễn phí">
              <a:extLst>
                <a:ext uri="{FF2B5EF4-FFF2-40B4-BE49-F238E27FC236}">
                  <a16:creationId xmlns:a16="http://schemas.microsoft.com/office/drawing/2014/main" id="{4692AF93-8230-4006-AB2E-AD790B82408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71315" y="78783"/>
              <a:ext cx="923330" cy="9233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AD92F93C-2FFD-4843-8205-0C14D847704E}"/>
                </a:ext>
              </a:extLst>
            </p:cNvPr>
            <p:cNvSpPr txBox="1"/>
            <p:nvPr/>
          </p:nvSpPr>
          <p:spPr>
            <a:xfrm>
              <a:off x="2539673" y="136764"/>
              <a:ext cx="10188999" cy="830997"/>
            </a:xfrm>
            <a:prstGeom prst="rect">
              <a:avLst/>
            </a:prstGeom>
            <a:noFill/>
          </p:spPr>
          <p:txBody>
            <a:bodyPr wrap="square">
              <a:spAutoFit/>
            </a:bodyPr>
            <a:lstStyle/>
            <a:p>
              <a:r>
                <a:rPr lang="en-US" sz="48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9Slide03 SVN-PF Din Text Pro C" panose="02000506020000020004" pitchFamily="2" charset="0"/>
                </a:rPr>
                <a:t>2. TÍNH KHOẢNG CÁCH THỰC TẾ DỰA VÀO TỈ LỆ BẢN ĐỒ</a:t>
              </a:r>
              <a:endParaRPr lang="en-US" sz="4800" dirty="0"/>
            </a:p>
          </p:txBody>
        </p:sp>
      </p:grpSp>
      <p:grpSp>
        <p:nvGrpSpPr>
          <p:cNvPr id="7" name="Group 6">
            <a:extLst>
              <a:ext uri="{FF2B5EF4-FFF2-40B4-BE49-F238E27FC236}">
                <a16:creationId xmlns:a16="http://schemas.microsoft.com/office/drawing/2014/main" id="{81623BE0-970A-49E9-BE0D-104C88FBC346}"/>
              </a:ext>
            </a:extLst>
          </p:cNvPr>
          <p:cNvGrpSpPr/>
          <p:nvPr/>
        </p:nvGrpSpPr>
        <p:grpSpPr>
          <a:xfrm>
            <a:off x="9045303" y="1105796"/>
            <a:ext cx="2843295" cy="3073105"/>
            <a:chOff x="4844767" y="1845131"/>
            <a:chExt cx="3734338" cy="4303523"/>
          </a:xfrm>
        </p:grpSpPr>
        <p:pic>
          <p:nvPicPr>
            <p:cNvPr id="16" name="Picture 6" descr="Hình ảnh Khoảng Cách Các Vector Biểu Tượng, Nền, Thiết Kế., Khoảng Cách  Vector và PNG với nền trong suốt để tải xuống miễn phí">
              <a:extLst>
                <a:ext uri="{FF2B5EF4-FFF2-40B4-BE49-F238E27FC236}">
                  <a16:creationId xmlns:a16="http://schemas.microsoft.com/office/drawing/2014/main" id="{F581FAAC-57AE-4BFB-9A05-5ED17F99003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67188" y1="74063" x2="67188" y2="74063"/>
                          <a14:foregroundMark x1="57344" y1="80000" x2="57344" y2="80000"/>
                          <a14:foregroundMark x1="57344" y1="82344" x2="57344" y2="82344"/>
                        </a14:backgroundRemoval>
                      </a14:imgEffect>
                    </a14:imgLayer>
                  </a14:imgProps>
                </a:ext>
                <a:ext uri="{28A0092B-C50C-407E-A947-70E740481C1C}">
                  <a14:useLocalDpi xmlns:a14="http://schemas.microsoft.com/office/drawing/2010/main" val="0"/>
                </a:ext>
              </a:extLst>
            </a:blip>
            <a:srcRect l="10844" t="10365" r="10145" b="10481"/>
            <a:stretch/>
          </p:blipFill>
          <p:spPr bwMode="auto">
            <a:xfrm>
              <a:off x="4995203" y="1845131"/>
              <a:ext cx="3583902" cy="397031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ình ảnh Thước đo Các Vector Biểu Tượng, Chuyển đổi Biểu Tượng, Biểu Tượng  Thể Dục, Nhà Sản Xuất Biểu Tượng Vector và PNG với nền trong suốt để tải  xuống miễn">
              <a:extLst>
                <a:ext uri="{FF2B5EF4-FFF2-40B4-BE49-F238E27FC236}">
                  <a16:creationId xmlns:a16="http://schemas.microsoft.com/office/drawing/2014/main" id="{297C5D35-7F4C-4533-A8B9-4B045C4862B0}"/>
                </a:ext>
              </a:extLst>
            </p:cNvPr>
            <p:cNvPicPr>
              <a:picLocks noChangeAspect="1" noChangeArrowheads="1"/>
            </p:cNvPicPr>
            <p:nvPr/>
          </p:nvPicPr>
          <p:blipFill rotWithShape="1">
            <a:blip r:embed="rId6" cstate="hq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10960" t="11164" r="11571" b="4428"/>
            <a:stretch/>
          </p:blipFill>
          <p:spPr bwMode="auto">
            <a:xfrm rot="5977257">
              <a:off x="5050734" y="3956744"/>
              <a:ext cx="2090531" cy="229329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DCCFD6AB-6C84-4E97-918B-9760E6713848}"/>
                </a:ext>
              </a:extLst>
            </p:cNvPr>
            <p:cNvSpPr txBox="1"/>
            <p:nvPr/>
          </p:nvSpPr>
          <p:spPr>
            <a:xfrm>
              <a:off x="4844767" y="5290910"/>
              <a:ext cx="1266206" cy="818909"/>
            </a:xfrm>
            <a:prstGeom prst="rect">
              <a:avLst/>
            </a:prstGeom>
            <a:noFill/>
          </p:spPr>
          <p:txBody>
            <a:bodyPr wrap="square">
              <a:spAutoFit/>
            </a:bodyPr>
            <a:lstStyle/>
            <a:p>
              <a:r>
                <a:rPr lang="en-US" altLang="en-US" sz="3200" b="1" dirty="0">
                  <a:solidFill>
                    <a:srgbClr val="002060"/>
                  </a:solidFill>
                  <a:latin typeface="#9Slide03 SVN-PF Din Text Pro C" panose="02000506020000020004" pitchFamily="2" charset="0"/>
                </a:rPr>
                <a:t>… cm</a:t>
              </a:r>
              <a:endParaRPr lang="en-US" sz="3200" b="1" dirty="0">
                <a:solidFill>
                  <a:srgbClr val="002060"/>
                </a:solidFill>
              </a:endParaRPr>
            </a:p>
          </p:txBody>
        </p:sp>
      </p:grpSp>
      <p:sp>
        <p:nvSpPr>
          <p:cNvPr id="24" name="TextBox 23">
            <a:extLst>
              <a:ext uri="{FF2B5EF4-FFF2-40B4-BE49-F238E27FC236}">
                <a16:creationId xmlns:a16="http://schemas.microsoft.com/office/drawing/2014/main" id="{103BEB96-4DA6-45D2-90F5-5617DD99E5D5}"/>
              </a:ext>
            </a:extLst>
          </p:cNvPr>
          <p:cNvSpPr txBox="1"/>
          <p:nvPr/>
        </p:nvSpPr>
        <p:spPr>
          <a:xfrm>
            <a:off x="10278862" y="933730"/>
            <a:ext cx="1409270" cy="646331"/>
          </a:xfrm>
          <a:prstGeom prst="rect">
            <a:avLst/>
          </a:prstGeom>
          <a:noFill/>
        </p:spPr>
        <p:txBody>
          <a:bodyPr wrap="square">
            <a:spAutoFit/>
          </a:bodyPr>
          <a:lstStyle/>
          <a:p>
            <a:r>
              <a:rPr lang="en-US" altLang="en-US" sz="3600" b="1" dirty="0" err="1">
                <a:solidFill>
                  <a:schemeClr val="accent6">
                    <a:lumMod val="50000"/>
                  </a:schemeClr>
                </a:solidFill>
                <a:latin typeface="#9Slide03 SVN-PF Din Text Pro C" panose="02000506020000020004" pitchFamily="2" charset="0"/>
              </a:rPr>
              <a:t>Bản</a:t>
            </a:r>
            <a:r>
              <a:rPr lang="en-US" altLang="en-US" sz="3600" b="1" dirty="0">
                <a:solidFill>
                  <a:schemeClr val="accent6">
                    <a:lumMod val="50000"/>
                  </a:schemeClr>
                </a:solidFill>
                <a:latin typeface="#9Slide03 SVN-PF Din Text Pro C" panose="02000506020000020004" pitchFamily="2" charset="0"/>
              </a:rPr>
              <a:t> </a:t>
            </a:r>
            <a:r>
              <a:rPr lang="en-US" altLang="en-US" sz="3600" b="1" dirty="0" err="1">
                <a:solidFill>
                  <a:schemeClr val="accent6">
                    <a:lumMod val="50000"/>
                  </a:schemeClr>
                </a:solidFill>
                <a:latin typeface="#9Slide03 SVN-PF Din Text Pro C" panose="02000506020000020004" pitchFamily="2" charset="0"/>
              </a:rPr>
              <a:t>đồ</a:t>
            </a:r>
            <a:endParaRPr lang="en-US" sz="3600" b="1" dirty="0">
              <a:solidFill>
                <a:schemeClr val="accent6">
                  <a:lumMod val="50000"/>
                </a:schemeClr>
              </a:solidFill>
            </a:endParaRPr>
          </a:p>
        </p:txBody>
      </p:sp>
      <p:sp>
        <p:nvSpPr>
          <p:cNvPr id="31" name="TextBox 30">
            <a:extLst>
              <a:ext uri="{FF2B5EF4-FFF2-40B4-BE49-F238E27FC236}">
                <a16:creationId xmlns:a16="http://schemas.microsoft.com/office/drawing/2014/main" id="{1EE54EEC-96CC-4EDC-A6B8-78A8ABE65BFB}"/>
              </a:ext>
            </a:extLst>
          </p:cNvPr>
          <p:cNvSpPr txBox="1"/>
          <p:nvPr/>
        </p:nvSpPr>
        <p:spPr>
          <a:xfrm>
            <a:off x="5645829" y="930875"/>
            <a:ext cx="1409270" cy="646331"/>
          </a:xfrm>
          <a:prstGeom prst="rect">
            <a:avLst/>
          </a:prstGeom>
          <a:noFill/>
        </p:spPr>
        <p:txBody>
          <a:bodyPr wrap="square">
            <a:spAutoFit/>
          </a:bodyPr>
          <a:lstStyle/>
          <a:p>
            <a:r>
              <a:rPr lang="en-US" altLang="en-US" sz="3600" b="1" dirty="0" err="1">
                <a:solidFill>
                  <a:schemeClr val="accent6">
                    <a:lumMod val="50000"/>
                  </a:schemeClr>
                </a:solidFill>
                <a:latin typeface="#9Slide03 SVN-PF Din Text Pro C" panose="02000506020000020004" pitchFamily="2" charset="0"/>
              </a:rPr>
              <a:t>Thực</a:t>
            </a:r>
            <a:r>
              <a:rPr lang="en-US" altLang="en-US" sz="3600" b="1" dirty="0">
                <a:solidFill>
                  <a:schemeClr val="accent6">
                    <a:lumMod val="50000"/>
                  </a:schemeClr>
                </a:solidFill>
                <a:latin typeface="#9Slide03 SVN-PF Din Text Pro C" panose="02000506020000020004" pitchFamily="2" charset="0"/>
              </a:rPr>
              <a:t> </a:t>
            </a:r>
            <a:r>
              <a:rPr lang="en-US" altLang="en-US" sz="3600" b="1" dirty="0" err="1">
                <a:solidFill>
                  <a:schemeClr val="accent6">
                    <a:lumMod val="50000"/>
                  </a:schemeClr>
                </a:solidFill>
                <a:latin typeface="#9Slide03 SVN-PF Din Text Pro C" panose="02000506020000020004" pitchFamily="2" charset="0"/>
              </a:rPr>
              <a:t>tế</a:t>
            </a:r>
            <a:endParaRPr lang="en-US" sz="3600" b="1" dirty="0">
              <a:solidFill>
                <a:schemeClr val="accent6">
                  <a:lumMod val="50000"/>
                </a:schemeClr>
              </a:solidFill>
            </a:endParaRPr>
          </a:p>
        </p:txBody>
      </p:sp>
      <p:pic>
        <p:nvPicPr>
          <p:cNvPr id="2052" name="Picture 4" descr="Transparent Highway Clipart Transparent Road Clipart - Novocom.top">
            <a:extLst>
              <a:ext uri="{FF2B5EF4-FFF2-40B4-BE49-F238E27FC236}">
                <a16:creationId xmlns:a16="http://schemas.microsoft.com/office/drawing/2014/main" id="{C20ED558-832C-4A0A-A2A1-B4EF23AEA5BF}"/>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9961" b="98047" l="3516" r="97461">
                        <a14:foregroundMark x1="12109" y1="29102" x2="12109" y2="29102"/>
                        <a14:foregroundMark x1="3516" y1="70508" x2="3516" y2="70508"/>
                        <a14:foregroundMark x1="12109" y1="85547" x2="13477" y2="85547"/>
                        <a14:foregroundMark x1="41211" y1="88086" x2="43750" y2="88086"/>
                        <a14:foregroundMark x1="75000" y1="88086" x2="75000" y2="88086"/>
                        <a14:foregroundMark x1="95703" y1="59570" x2="97461" y2="54102"/>
                        <a14:foregroundMark x1="95703" y1="31641" x2="95703" y2="31641"/>
                        <a14:foregroundMark x1="56836" y1="48047" x2="56836" y2="48047"/>
                        <a14:foregroundMark x1="80273" y1="72852" x2="81836" y2="74219"/>
                        <a14:foregroundMark x1="95703" y1="92969" x2="95703" y2="92969"/>
                        <a14:foregroundMark x1="32031" y1="92773" x2="43359" y2="50977"/>
                        <a14:foregroundMark x1="58203" y1="40039" x2="74414" y2="88477"/>
                        <a14:foregroundMark x1="71875" y1="50391" x2="92383" y2="90820"/>
                        <a14:foregroundMark x1="92383" y1="90820" x2="92383" y2="90820"/>
                        <a14:foregroundMark x1="93945" y1="92383" x2="21094" y2="90234"/>
                        <a14:foregroundMark x1="50195" y1="37695" x2="58008" y2="90820"/>
                        <a14:foregroundMark x1="58008" y1="90820" x2="57617" y2="88672"/>
                        <a14:foregroundMark x1="43750" y1="39648" x2="36328" y2="90430"/>
                        <a14:foregroundMark x1="36328" y1="90430" x2="37695" y2="84961"/>
                        <a14:foregroundMark x1="39453" y1="43164" x2="16406" y2="90625"/>
                        <a14:foregroundMark x1="16406" y1="90625" x2="15625" y2="91406"/>
                        <a14:foregroundMark x1="38672" y1="40820" x2="5273" y2="86719"/>
                        <a14:foregroundMark x1="5273" y1="94141" x2="20898" y2="98242"/>
                        <a14:foregroundMark x1="20898" y1="98242" x2="34180" y2="98047"/>
                        <a14:foregroundMark x1="34180" y1="98047" x2="36133" y2="97461"/>
                        <a14:foregroundMark x1="5469" y1="79492" x2="5469" y2="79492"/>
                        <a14:foregroundMark x1="9570" y1="75391" x2="21094" y2="63086"/>
                        <a14:foregroundMark x1="21094" y1="63086" x2="27734" y2="46875"/>
                        <a14:backgroundMark x1="35156" y1="18359" x2="64258" y2="22070"/>
                      </a14:backgroundRemoval>
                    </a14:imgEffect>
                  </a14:imgLayer>
                </a14:imgProps>
              </a:ext>
              <a:ext uri="{28A0092B-C50C-407E-A947-70E740481C1C}">
                <a14:useLocalDpi xmlns:a14="http://schemas.microsoft.com/office/drawing/2010/main" val="0"/>
              </a:ext>
            </a:extLst>
          </a:blip>
          <a:srcRect t="18588"/>
          <a:stretch/>
        </p:blipFill>
        <p:spPr bwMode="auto">
          <a:xfrm>
            <a:off x="5127963" y="1784521"/>
            <a:ext cx="2243686" cy="1826638"/>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Connector 31">
            <a:extLst>
              <a:ext uri="{FF2B5EF4-FFF2-40B4-BE49-F238E27FC236}">
                <a16:creationId xmlns:a16="http://schemas.microsoft.com/office/drawing/2014/main" id="{C8D5940C-E7E7-4A93-B6FC-DE5B752BB51D}"/>
              </a:ext>
            </a:extLst>
          </p:cNvPr>
          <p:cNvCxnSpPr>
            <a:cxnSpLocks/>
          </p:cNvCxnSpPr>
          <p:nvPr/>
        </p:nvCxnSpPr>
        <p:spPr>
          <a:xfrm flipH="1">
            <a:off x="4832991" y="874983"/>
            <a:ext cx="2789" cy="5983017"/>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054" name="Picture 6" descr="Biểu Tượng Ba Chiều Vàng Thêm Tài Liệu Hình ảnh Dấu Hỏi Lớn Hình ảnh | Định  dạng hình ảnh PNG 611695319| vn.lovepik.com">
            <a:extLst>
              <a:ext uri="{FF2B5EF4-FFF2-40B4-BE49-F238E27FC236}">
                <a16:creationId xmlns:a16="http://schemas.microsoft.com/office/drawing/2014/main" id="{DACEAFC6-5385-4B09-ACDC-122D7BD630C5}"/>
              </a:ext>
            </a:extLst>
          </p:cNvPr>
          <p:cNvPicPr>
            <a:picLocks noChangeAspect="1" noChangeArrowheads="1"/>
          </p:cNvPicPr>
          <p:nvPr/>
        </p:nvPicPr>
        <p:blipFill rotWithShape="1">
          <a:blip r:embed="rId10" cstate="hqprint">
            <a:extLst>
              <a:ext uri="{BEBA8EAE-BF5A-486C-A8C5-ECC9F3942E4B}">
                <a14:imgProps xmlns:a14="http://schemas.microsoft.com/office/drawing/2010/main">
                  <a14:imgLayer r:embed="rId11">
                    <a14:imgEffect>
                      <a14:backgroundRemoval t="10000" b="90000" l="10000" r="90000">
                        <a14:foregroundMark x1="45698" y1="80250" x2="45698" y2="80250"/>
                      </a14:backgroundRemoval>
                    </a14:imgEffect>
                  </a14:imgLayer>
                </a14:imgProps>
              </a:ext>
              <a:ext uri="{28A0092B-C50C-407E-A947-70E740481C1C}">
                <a14:useLocalDpi xmlns:a14="http://schemas.microsoft.com/office/drawing/2010/main" val="0"/>
              </a:ext>
            </a:extLst>
          </a:blip>
          <a:srcRect l="29032" t="9895" r="27217" b="9895"/>
          <a:stretch/>
        </p:blipFill>
        <p:spPr bwMode="auto">
          <a:xfrm>
            <a:off x="8791022" y="2867602"/>
            <a:ext cx="628959" cy="96402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5291FF32-EA11-49CD-BE21-3D748EABC6B5}"/>
              </a:ext>
            </a:extLst>
          </p:cNvPr>
          <p:cNvSpPr txBox="1"/>
          <p:nvPr/>
        </p:nvSpPr>
        <p:spPr>
          <a:xfrm>
            <a:off x="5221934" y="4184251"/>
            <a:ext cx="1962666" cy="461665"/>
          </a:xfrm>
          <a:prstGeom prst="rect">
            <a:avLst/>
          </a:prstGeom>
          <a:noFill/>
        </p:spPr>
        <p:txBody>
          <a:bodyPr wrap="square">
            <a:spAutoFit/>
          </a:bodyPr>
          <a:lstStyle/>
          <a:p>
            <a:r>
              <a:rPr lang="en-US" altLang="en-US" sz="2400" b="1" dirty="0" err="1">
                <a:latin typeface="#9Slide03 SVN-PF Din Text Pro C" panose="02000506020000020004" pitchFamily="2" charset="0"/>
              </a:rPr>
              <a:t>Tỉ</a:t>
            </a:r>
            <a:r>
              <a:rPr lang="en-US" altLang="en-US" sz="2400" b="1" dirty="0">
                <a:latin typeface="#9Slide03 SVN-PF Din Text Pro C" panose="02000506020000020004" pitchFamily="2" charset="0"/>
              </a:rPr>
              <a:t> </a:t>
            </a:r>
            <a:r>
              <a:rPr lang="en-US" altLang="en-US" sz="2400" b="1" dirty="0" err="1">
                <a:latin typeface="#9Slide03 SVN-PF Din Text Pro C" panose="02000506020000020004" pitchFamily="2" charset="0"/>
              </a:rPr>
              <a:t>lệ</a:t>
            </a:r>
            <a:r>
              <a:rPr lang="en-US" altLang="en-US" sz="2400" b="1" dirty="0">
                <a:latin typeface="#9Slide03 SVN-PF Din Text Pro C" panose="02000506020000020004" pitchFamily="2" charset="0"/>
              </a:rPr>
              <a:t>: 1:500.000</a:t>
            </a:r>
            <a:endParaRPr lang="en-US" sz="2400" b="1" dirty="0"/>
          </a:p>
        </p:txBody>
      </p:sp>
      <p:sp>
        <p:nvSpPr>
          <p:cNvPr id="34" name="TextBox 33">
            <a:extLst>
              <a:ext uri="{FF2B5EF4-FFF2-40B4-BE49-F238E27FC236}">
                <a16:creationId xmlns:a16="http://schemas.microsoft.com/office/drawing/2014/main" id="{352DBA16-3730-4B4A-A52E-65C4F3909E8F}"/>
              </a:ext>
            </a:extLst>
          </p:cNvPr>
          <p:cNvSpPr txBox="1"/>
          <p:nvPr/>
        </p:nvSpPr>
        <p:spPr>
          <a:xfrm>
            <a:off x="5127963" y="4685512"/>
            <a:ext cx="2184858" cy="523220"/>
          </a:xfrm>
          <a:prstGeom prst="rect">
            <a:avLst/>
          </a:prstGeom>
          <a:noFill/>
        </p:spPr>
        <p:txBody>
          <a:bodyPr wrap="square">
            <a:spAutoFit/>
          </a:bodyPr>
          <a:lstStyle/>
          <a:p>
            <a:r>
              <a:rPr lang="en-US" altLang="en-US" sz="2800" dirty="0">
                <a:solidFill>
                  <a:srgbClr val="FF0000"/>
                </a:solidFill>
                <a:latin typeface="#9Slide03 SVN-PF Din Text Pro C" panose="02000506020000020004" pitchFamily="2" charset="0"/>
              </a:rPr>
              <a:t>1 cm </a:t>
            </a:r>
            <a:r>
              <a:rPr lang="en-US" altLang="en-US" sz="2800" dirty="0" err="1">
                <a:solidFill>
                  <a:srgbClr val="FF0000"/>
                </a:solidFill>
                <a:latin typeface="#9Slide03 SVN-PF Din Text Pro C" panose="02000506020000020004" pitchFamily="2" charset="0"/>
              </a:rPr>
              <a:t>trên</a:t>
            </a:r>
            <a:r>
              <a:rPr lang="en-US" altLang="en-US" sz="2800" dirty="0">
                <a:solidFill>
                  <a:srgbClr val="FF0000"/>
                </a:solidFill>
                <a:latin typeface="#9Slide03 SVN-PF Din Text Pro C" panose="02000506020000020004" pitchFamily="2" charset="0"/>
              </a:rPr>
              <a:t> </a:t>
            </a:r>
            <a:r>
              <a:rPr lang="en-US" altLang="en-US" sz="2800" dirty="0" err="1">
                <a:solidFill>
                  <a:srgbClr val="FF0000"/>
                </a:solidFill>
                <a:latin typeface="#9Slide03 SVN-PF Din Text Pro C" panose="02000506020000020004" pitchFamily="2" charset="0"/>
              </a:rPr>
              <a:t>bản</a:t>
            </a:r>
            <a:r>
              <a:rPr lang="en-US" altLang="en-US" sz="2800" dirty="0">
                <a:solidFill>
                  <a:srgbClr val="FF0000"/>
                </a:solidFill>
                <a:latin typeface="#9Slide03 SVN-PF Din Text Pro C" panose="02000506020000020004" pitchFamily="2" charset="0"/>
              </a:rPr>
              <a:t> </a:t>
            </a:r>
            <a:r>
              <a:rPr lang="en-US" altLang="en-US" sz="2800" dirty="0" err="1">
                <a:solidFill>
                  <a:srgbClr val="FF0000"/>
                </a:solidFill>
                <a:latin typeface="#9Slide03 SVN-PF Din Text Pro C" panose="02000506020000020004" pitchFamily="2" charset="0"/>
              </a:rPr>
              <a:t>đồ</a:t>
            </a:r>
            <a:r>
              <a:rPr lang="en-US" altLang="en-US" sz="2800" dirty="0">
                <a:solidFill>
                  <a:srgbClr val="FF0000"/>
                </a:solidFill>
                <a:latin typeface="#9Slide03 SVN-PF Din Text Pro C" panose="02000506020000020004" pitchFamily="2" charset="0"/>
              </a:rPr>
              <a:t>  </a:t>
            </a:r>
            <a:endParaRPr lang="en-US" sz="2800" dirty="0">
              <a:solidFill>
                <a:srgbClr val="FF0000"/>
              </a:solidFill>
            </a:endParaRPr>
          </a:p>
        </p:txBody>
      </p:sp>
      <p:cxnSp>
        <p:nvCxnSpPr>
          <p:cNvPr id="13" name="Straight Arrow Connector 12">
            <a:extLst>
              <a:ext uri="{FF2B5EF4-FFF2-40B4-BE49-F238E27FC236}">
                <a16:creationId xmlns:a16="http://schemas.microsoft.com/office/drawing/2014/main" id="{C47E33EC-1821-43E1-83F8-EB4E68C12B65}"/>
              </a:ext>
            </a:extLst>
          </p:cNvPr>
          <p:cNvCxnSpPr>
            <a:cxnSpLocks/>
          </p:cNvCxnSpPr>
          <p:nvPr/>
        </p:nvCxnSpPr>
        <p:spPr>
          <a:xfrm>
            <a:off x="7164120" y="5033431"/>
            <a:ext cx="999987" cy="0"/>
          </a:xfrm>
          <a:prstGeom prst="straightConnector1">
            <a:avLst/>
          </a:prstGeom>
          <a:ln w="28575">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6BE5ED8-928F-4DBE-BC92-8673FCF72E23}"/>
              </a:ext>
            </a:extLst>
          </p:cNvPr>
          <p:cNvSpPr txBox="1"/>
          <p:nvPr/>
        </p:nvSpPr>
        <p:spPr>
          <a:xfrm>
            <a:off x="8208662" y="4728056"/>
            <a:ext cx="2888632" cy="523220"/>
          </a:xfrm>
          <a:prstGeom prst="rect">
            <a:avLst/>
          </a:prstGeom>
          <a:noFill/>
        </p:spPr>
        <p:txBody>
          <a:bodyPr wrap="square">
            <a:spAutoFit/>
          </a:bodyPr>
          <a:lstStyle/>
          <a:p>
            <a:r>
              <a:rPr lang="en-US" altLang="en-US" sz="2800" dirty="0">
                <a:solidFill>
                  <a:srgbClr val="FF0000"/>
                </a:solidFill>
                <a:latin typeface="#9Slide03 SVN-PF Din Text Pro C" panose="02000506020000020004" pitchFamily="2" charset="0"/>
              </a:rPr>
              <a:t>500.000 cm </a:t>
            </a:r>
            <a:r>
              <a:rPr lang="en-US" altLang="en-US" sz="2800" dirty="0" err="1">
                <a:solidFill>
                  <a:srgbClr val="FF0000"/>
                </a:solidFill>
                <a:latin typeface="#9Slide03 SVN-PF Din Text Pro C" panose="02000506020000020004" pitchFamily="2" charset="0"/>
              </a:rPr>
              <a:t>trên</a:t>
            </a:r>
            <a:r>
              <a:rPr lang="en-US" altLang="en-US" sz="2800" dirty="0">
                <a:solidFill>
                  <a:srgbClr val="FF0000"/>
                </a:solidFill>
                <a:latin typeface="#9Slide03 SVN-PF Din Text Pro C" panose="02000506020000020004" pitchFamily="2" charset="0"/>
              </a:rPr>
              <a:t> </a:t>
            </a:r>
            <a:r>
              <a:rPr lang="en-US" altLang="en-US" sz="2800" dirty="0" err="1">
                <a:solidFill>
                  <a:srgbClr val="FF0000"/>
                </a:solidFill>
                <a:latin typeface="#9Slide03 SVN-PF Din Text Pro C" panose="02000506020000020004" pitchFamily="2" charset="0"/>
              </a:rPr>
              <a:t>thực</a:t>
            </a:r>
            <a:r>
              <a:rPr lang="en-US" altLang="en-US" sz="2800" dirty="0">
                <a:solidFill>
                  <a:srgbClr val="FF0000"/>
                </a:solidFill>
                <a:latin typeface="#9Slide03 SVN-PF Din Text Pro C" panose="02000506020000020004" pitchFamily="2" charset="0"/>
              </a:rPr>
              <a:t> </a:t>
            </a:r>
            <a:r>
              <a:rPr lang="en-US" altLang="en-US" sz="2800" dirty="0" err="1">
                <a:solidFill>
                  <a:srgbClr val="FF0000"/>
                </a:solidFill>
                <a:latin typeface="#9Slide03 SVN-PF Din Text Pro C" panose="02000506020000020004" pitchFamily="2" charset="0"/>
              </a:rPr>
              <a:t>tế</a:t>
            </a:r>
            <a:endParaRPr lang="en-US" sz="2800" dirty="0">
              <a:solidFill>
                <a:srgbClr val="FF0000"/>
              </a:solidFill>
            </a:endParaRPr>
          </a:p>
        </p:txBody>
      </p:sp>
      <p:sp>
        <p:nvSpPr>
          <p:cNvPr id="38" name="TextBox 37">
            <a:extLst>
              <a:ext uri="{FF2B5EF4-FFF2-40B4-BE49-F238E27FC236}">
                <a16:creationId xmlns:a16="http://schemas.microsoft.com/office/drawing/2014/main" id="{5A630A4A-AD0D-4406-AB28-43C0B2973F64}"/>
              </a:ext>
            </a:extLst>
          </p:cNvPr>
          <p:cNvSpPr txBox="1"/>
          <p:nvPr/>
        </p:nvSpPr>
        <p:spPr>
          <a:xfrm>
            <a:off x="8139844" y="5256560"/>
            <a:ext cx="3216979" cy="523220"/>
          </a:xfrm>
          <a:prstGeom prst="rect">
            <a:avLst/>
          </a:prstGeom>
          <a:noFill/>
        </p:spPr>
        <p:txBody>
          <a:bodyPr wrap="square">
            <a:spAutoFit/>
          </a:bodyPr>
          <a:lstStyle/>
          <a:p>
            <a:r>
              <a:rPr lang="en-US" altLang="en-US" sz="2800" dirty="0">
                <a:solidFill>
                  <a:srgbClr val="FF0000"/>
                </a:solidFill>
                <a:latin typeface="#9Slide03 SVN-PF Din Text Pro C" panose="02000506020000020004" pitchFamily="2" charset="0"/>
              </a:rPr>
              <a:t>4.500.000 cm </a:t>
            </a:r>
            <a:r>
              <a:rPr lang="en-US" altLang="en-US" sz="2800" dirty="0" err="1">
                <a:solidFill>
                  <a:srgbClr val="FF0000"/>
                </a:solidFill>
                <a:latin typeface="#9Slide03 SVN-PF Din Text Pro C" panose="02000506020000020004" pitchFamily="2" charset="0"/>
              </a:rPr>
              <a:t>trên</a:t>
            </a:r>
            <a:r>
              <a:rPr lang="en-US" altLang="en-US" sz="2800" dirty="0">
                <a:solidFill>
                  <a:srgbClr val="FF0000"/>
                </a:solidFill>
                <a:latin typeface="#9Slide03 SVN-PF Din Text Pro C" panose="02000506020000020004" pitchFamily="2" charset="0"/>
              </a:rPr>
              <a:t> </a:t>
            </a:r>
            <a:r>
              <a:rPr lang="en-US" altLang="en-US" sz="2800" dirty="0" err="1">
                <a:solidFill>
                  <a:srgbClr val="FF0000"/>
                </a:solidFill>
                <a:latin typeface="#9Slide03 SVN-PF Din Text Pro C" panose="02000506020000020004" pitchFamily="2" charset="0"/>
              </a:rPr>
              <a:t>thực</a:t>
            </a:r>
            <a:r>
              <a:rPr lang="en-US" altLang="en-US" sz="2800" dirty="0">
                <a:solidFill>
                  <a:srgbClr val="FF0000"/>
                </a:solidFill>
                <a:latin typeface="#9Slide03 SVN-PF Din Text Pro C" panose="02000506020000020004" pitchFamily="2" charset="0"/>
              </a:rPr>
              <a:t> </a:t>
            </a:r>
            <a:r>
              <a:rPr lang="en-US" altLang="en-US" sz="2800" dirty="0" err="1">
                <a:solidFill>
                  <a:srgbClr val="FF0000"/>
                </a:solidFill>
                <a:latin typeface="#9Slide03 SVN-PF Din Text Pro C" panose="02000506020000020004" pitchFamily="2" charset="0"/>
              </a:rPr>
              <a:t>tế</a:t>
            </a:r>
            <a:endParaRPr lang="en-US" sz="2800" dirty="0">
              <a:solidFill>
                <a:srgbClr val="FF0000"/>
              </a:solidFill>
            </a:endParaRPr>
          </a:p>
        </p:txBody>
      </p:sp>
      <p:cxnSp>
        <p:nvCxnSpPr>
          <p:cNvPr id="39" name="Straight Arrow Connector 38">
            <a:extLst>
              <a:ext uri="{FF2B5EF4-FFF2-40B4-BE49-F238E27FC236}">
                <a16:creationId xmlns:a16="http://schemas.microsoft.com/office/drawing/2014/main" id="{D41C6708-2CD3-42A1-A039-C5F23FD6502E}"/>
              </a:ext>
            </a:extLst>
          </p:cNvPr>
          <p:cNvCxnSpPr>
            <a:cxnSpLocks/>
          </p:cNvCxnSpPr>
          <p:nvPr/>
        </p:nvCxnSpPr>
        <p:spPr>
          <a:xfrm>
            <a:off x="7164120" y="5560412"/>
            <a:ext cx="999987" cy="0"/>
          </a:xfrm>
          <a:prstGeom prst="straightConnector1">
            <a:avLst/>
          </a:prstGeom>
          <a:ln w="28575">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F7B2905-4D1F-4088-B676-79AEE5E008E2}"/>
              </a:ext>
            </a:extLst>
          </p:cNvPr>
          <p:cNvSpPr txBox="1"/>
          <p:nvPr/>
        </p:nvSpPr>
        <p:spPr>
          <a:xfrm>
            <a:off x="5110838" y="5232149"/>
            <a:ext cx="2184858" cy="523220"/>
          </a:xfrm>
          <a:prstGeom prst="rect">
            <a:avLst/>
          </a:prstGeom>
          <a:noFill/>
        </p:spPr>
        <p:txBody>
          <a:bodyPr wrap="square">
            <a:spAutoFit/>
          </a:bodyPr>
          <a:lstStyle/>
          <a:p>
            <a:r>
              <a:rPr lang="en-US" altLang="en-US" sz="2800" dirty="0">
                <a:solidFill>
                  <a:srgbClr val="FF0000"/>
                </a:solidFill>
                <a:latin typeface="#9Slide03 SVN-PF Din Text Pro C" panose="02000506020000020004" pitchFamily="2" charset="0"/>
              </a:rPr>
              <a:t>? cm </a:t>
            </a:r>
            <a:r>
              <a:rPr lang="en-US" altLang="en-US" sz="2800" dirty="0" err="1">
                <a:solidFill>
                  <a:srgbClr val="FF0000"/>
                </a:solidFill>
                <a:latin typeface="#9Slide03 SVN-PF Din Text Pro C" panose="02000506020000020004" pitchFamily="2" charset="0"/>
              </a:rPr>
              <a:t>trên</a:t>
            </a:r>
            <a:r>
              <a:rPr lang="en-US" altLang="en-US" sz="2800" dirty="0">
                <a:solidFill>
                  <a:srgbClr val="FF0000"/>
                </a:solidFill>
                <a:latin typeface="#9Slide03 SVN-PF Din Text Pro C" panose="02000506020000020004" pitchFamily="2" charset="0"/>
              </a:rPr>
              <a:t> </a:t>
            </a:r>
            <a:r>
              <a:rPr lang="en-US" altLang="en-US" sz="2800" dirty="0" err="1">
                <a:solidFill>
                  <a:srgbClr val="FF0000"/>
                </a:solidFill>
                <a:latin typeface="#9Slide03 SVN-PF Din Text Pro C" panose="02000506020000020004" pitchFamily="2" charset="0"/>
              </a:rPr>
              <a:t>bản</a:t>
            </a:r>
            <a:r>
              <a:rPr lang="en-US" altLang="en-US" sz="2800" dirty="0">
                <a:solidFill>
                  <a:srgbClr val="FF0000"/>
                </a:solidFill>
                <a:latin typeface="#9Slide03 SVN-PF Din Text Pro C" panose="02000506020000020004" pitchFamily="2" charset="0"/>
              </a:rPr>
              <a:t> </a:t>
            </a:r>
            <a:r>
              <a:rPr lang="en-US" altLang="en-US" sz="2800" dirty="0" err="1">
                <a:solidFill>
                  <a:srgbClr val="FF0000"/>
                </a:solidFill>
                <a:latin typeface="#9Slide03 SVN-PF Din Text Pro C" panose="02000506020000020004" pitchFamily="2" charset="0"/>
              </a:rPr>
              <a:t>đồ</a:t>
            </a:r>
            <a:endParaRPr lang="en-US" sz="2800" dirty="0">
              <a:solidFill>
                <a:srgbClr val="FF0000"/>
              </a:solidFill>
            </a:endParaRPr>
          </a:p>
        </p:txBody>
      </p:sp>
      <p:sp>
        <p:nvSpPr>
          <p:cNvPr id="42" name="TextBox 41">
            <a:extLst>
              <a:ext uri="{FF2B5EF4-FFF2-40B4-BE49-F238E27FC236}">
                <a16:creationId xmlns:a16="http://schemas.microsoft.com/office/drawing/2014/main" id="{85F87E94-634E-42FD-A817-7FD95A2DE717}"/>
              </a:ext>
            </a:extLst>
          </p:cNvPr>
          <p:cNvSpPr txBox="1"/>
          <p:nvPr/>
        </p:nvSpPr>
        <p:spPr>
          <a:xfrm>
            <a:off x="5505125" y="5796327"/>
            <a:ext cx="5169918" cy="523220"/>
          </a:xfrm>
          <a:prstGeom prst="rect">
            <a:avLst/>
          </a:prstGeom>
          <a:noFill/>
        </p:spPr>
        <p:txBody>
          <a:bodyPr wrap="square">
            <a:spAutoFit/>
          </a:bodyPr>
          <a:lstStyle/>
          <a:p>
            <a:r>
              <a:rPr lang="en-US" altLang="en-US" sz="2800" dirty="0">
                <a:solidFill>
                  <a:srgbClr val="FF0000"/>
                </a:solidFill>
                <a:latin typeface="#9Slide03 SVN-PF Din Text Pro C" panose="02000506020000020004" pitchFamily="2" charset="0"/>
                <a:sym typeface="Wingdings" panose="05000000000000000000" pitchFamily="2" charset="2"/>
              </a:rPr>
              <a:t> </a:t>
            </a:r>
            <a:r>
              <a:rPr lang="en-US" altLang="en-US" sz="2800" dirty="0">
                <a:solidFill>
                  <a:srgbClr val="FF0000"/>
                </a:solidFill>
                <a:latin typeface="#9Slide03 SVN-PF Din Text Pro C" panose="02000506020000020004" pitchFamily="2" charset="0"/>
              </a:rPr>
              <a:t>4.500.000 : 500.000 = 9 cm </a:t>
            </a:r>
            <a:r>
              <a:rPr lang="en-US" altLang="en-US" sz="2800" dirty="0" err="1">
                <a:solidFill>
                  <a:srgbClr val="FF0000"/>
                </a:solidFill>
                <a:latin typeface="#9Slide03 SVN-PF Din Text Pro C" panose="02000506020000020004" pitchFamily="2" charset="0"/>
              </a:rPr>
              <a:t>trên</a:t>
            </a:r>
            <a:r>
              <a:rPr lang="en-US" altLang="en-US" sz="2800" dirty="0">
                <a:solidFill>
                  <a:srgbClr val="FF0000"/>
                </a:solidFill>
                <a:latin typeface="#9Slide03 SVN-PF Din Text Pro C" panose="02000506020000020004" pitchFamily="2" charset="0"/>
              </a:rPr>
              <a:t> </a:t>
            </a:r>
            <a:r>
              <a:rPr lang="en-US" altLang="en-US" sz="2800" dirty="0" err="1">
                <a:solidFill>
                  <a:srgbClr val="FF0000"/>
                </a:solidFill>
                <a:latin typeface="#9Slide03 SVN-PF Din Text Pro C" panose="02000506020000020004" pitchFamily="2" charset="0"/>
              </a:rPr>
              <a:t>bản</a:t>
            </a:r>
            <a:r>
              <a:rPr lang="en-US" altLang="en-US" sz="2800" dirty="0">
                <a:solidFill>
                  <a:srgbClr val="FF0000"/>
                </a:solidFill>
                <a:latin typeface="#9Slide03 SVN-PF Din Text Pro C" panose="02000506020000020004" pitchFamily="2" charset="0"/>
              </a:rPr>
              <a:t> </a:t>
            </a:r>
            <a:r>
              <a:rPr lang="en-US" altLang="en-US" sz="2800" dirty="0" err="1">
                <a:solidFill>
                  <a:srgbClr val="FF0000"/>
                </a:solidFill>
                <a:latin typeface="#9Slide03 SVN-PF Din Text Pro C" panose="02000506020000020004" pitchFamily="2" charset="0"/>
              </a:rPr>
              <a:t>đồ</a:t>
            </a:r>
            <a:endParaRPr lang="en-US" sz="2800" dirty="0">
              <a:solidFill>
                <a:srgbClr val="FF0000"/>
              </a:solidFill>
            </a:endParaRPr>
          </a:p>
        </p:txBody>
      </p:sp>
      <p:sp>
        <p:nvSpPr>
          <p:cNvPr id="43" name="TextBox 42">
            <a:extLst>
              <a:ext uri="{FF2B5EF4-FFF2-40B4-BE49-F238E27FC236}">
                <a16:creationId xmlns:a16="http://schemas.microsoft.com/office/drawing/2014/main" id="{E702AED6-70F6-4C43-8ED8-EA330921C865}"/>
              </a:ext>
            </a:extLst>
          </p:cNvPr>
          <p:cNvSpPr txBox="1"/>
          <p:nvPr/>
        </p:nvSpPr>
        <p:spPr>
          <a:xfrm>
            <a:off x="4886255" y="3651103"/>
            <a:ext cx="3270661" cy="523220"/>
          </a:xfrm>
          <a:prstGeom prst="rect">
            <a:avLst/>
          </a:prstGeom>
          <a:noFill/>
        </p:spPr>
        <p:txBody>
          <a:bodyPr wrap="square">
            <a:spAutoFit/>
          </a:bodyPr>
          <a:lstStyle/>
          <a:p>
            <a:r>
              <a:rPr lang="en-US" altLang="en-US" sz="2800" dirty="0" err="1">
                <a:solidFill>
                  <a:srgbClr val="FF0000"/>
                </a:solidFill>
                <a:latin typeface="#9Slide03 SVN-PF Din Text Pro C" panose="02000506020000020004" pitchFamily="2" charset="0"/>
                <a:sym typeface="Wingdings" panose="05000000000000000000" pitchFamily="2" charset="2"/>
              </a:rPr>
              <a:t>Đổi</a:t>
            </a:r>
            <a:r>
              <a:rPr lang="en-US" altLang="en-US" sz="2800" dirty="0">
                <a:solidFill>
                  <a:srgbClr val="FF0000"/>
                </a:solidFill>
                <a:latin typeface="#9Slide03 SVN-PF Din Text Pro C" panose="02000506020000020004" pitchFamily="2" charset="0"/>
                <a:sym typeface="Wingdings" panose="05000000000000000000" pitchFamily="2" charset="2"/>
              </a:rPr>
              <a:t> 45 km </a:t>
            </a:r>
            <a:r>
              <a:rPr lang="en-US" altLang="en-US" sz="2800" dirty="0">
                <a:solidFill>
                  <a:srgbClr val="FF0000"/>
                </a:solidFill>
                <a:latin typeface="#9Slide03 SVN-PF Din Text Pro C" panose="02000506020000020004" pitchFamily="2" charset="0"/>
              </a:rPr>
              <a:t>= 4.500.000 cm</a:t>
            </a:r>
            <a:endParaRPr lang="en-US" sz="2800" dirty="0">
              <a:solidFill>
                <a:srgbClr val="FF0000"/>
              </a:solidFill>
            </a:endParaRPr>
          </a:p>
        </p:txBody>
      </p:sp>
      <p:sp>
        <p:nvSpPr>
          <p:cNvPr id="28" name="TextBox 27">
            <a:extLst>
              <a:ext uri="{FF2B5EF4-FFF2-40B4-BE49-F238E27FC236}">
                <a16:creationId xmlns:a16="http://schemas.microsoft.com/office/drawing/2014/main" id="{EDDD545E-44A0-46B5-A412-53F58A268137}"/>
              </a:ext>
            </a:extLst>
          </p:cNvPr>
          <p:cNvSpPr txBox="1"/>
          <p:nvPr/>
        </p:nvSpPr>
        <p:spPr>
          <a:xfrm>
            <a:off x="6175487" y="1583836"/>
            <a:ext cx="440086" cy="646331"/>
          </a:xfrm>
          <a:prstGeom prst="rect">
            <a:avLst/>
          </a:prstGeom>
          <a:noFill/>
        </p:spPr>
        <p:txBody>
          <a:bodyPr wrap="square">
            <a:spAutoFit/>
          </a:bodyPr>
          <a:lstStyle/>
          <a:p>
            <a:r>
              <a:rPr lang="en-US" altLang="en-US" sz="3600" b="1" dirty="0">
                <a:solidFill>
                  <a:srgbClr val="FF0000"/>
                </a:solidFill>
                <a:latin typeface="#9Slide03 SVN-PF Din Text Pro C" panose="02000506020000020004" pitchFamily="2" charset="0"/>
              </a:rPr>
              <a:t>A</a:t>
            </a:r>
            <a:endParaRPr lang="en-US" sz="3600" b="1" dirty="0">
              <a:solidFill>
                <a:srgbClr val="FF0000"/>
              </a:solidFill>
            </a:endParaRPr>
          </a:p>
        </p:txBody>
      </p:sp>
      <p:sp>
        <p:nvSpPr>
          <p:cNvPr id="29" name="TextBox 28">
            <a:extLst>
              <a:ext uri="{FF2B5EF4-FFF2-40B4-BE49-F238E27FC236}">
                <a16:creationId xmlns:a16="http://schemas.microsoft.com/office/drawing/2014/main" id="{D50E31DE-C901-4E3D-87FA-22EDE2DBBE7F}"/>
              </a:ext>
            </a:extLst>
          </p:cNvPr>
          <p:cNvSpPr txBox="1"/>
          <p:nvPr/>
        </p:nvSpPr>
        <p:spPr>
          <a:xfrm>
            <a:off x="6755575" y="2969792"/>
            <a:ext cx="419448" cy="646331"/>
          </a:xfrm>
          <a:prstGeom prst="rect">
            <a:avLst/>
          </a:prstGeom>
          <a:noFill/>
        </p:spPr>
        <p:txBody>
          <a:bodyPr wrap="square">
            <a:spAutoFit/>
          </a:bodyPr>
          <a:lstStyle/>
          <a:p>
            <a:r>
              <a:rPr lang="en-US" altLang="en-US" sz="3600" b="1" dirty="0">
                <a:solidFill>
                  <a:srgbClr val="FF0000"/>
                </a:solidFill>
                <a:latin typeface="#9Slide03 SVN-PF Din Text Pro C" panose="02000506020000020004" pitchFamily="2" charset="0"/>
              </a:rPr>
              <a:t>B</a:t>
            </a:r>
            <a:endParaRPr lang="en-US" sz="3600" b="1" dirty="0">
              <a:solidFill>
                <a:srgbClr val="FF0000"/>
              </a:solidFill>
            </a:endParaRPr>
          </a:p>
        </p:txBody>
      </p:sp>
      <p:sp>
        <p:nvSpPr>
          <p:cNvPr id="30" name="TextBox 29">
            <a:extLst>
              <a:ext uri="{FF2B5EF4-FFF2-40B4-BE49-F238E27FC236}">
                <a16:creationId xmlns:a16="http://schemas.microsoft.com/office/drawing/2014/main" id="{0349795C-EF47-4D6E-A5DC-CDF6FDEFC8AA}"/>
              </a:ext>
            </a:extLst>
          </p:cNvPr>
          <p:cNvSpPr txBox="1"/>
          <p:nvPr/>
        </p:nvSpPr>
        <p:spPr>
          <a:xfrm rot="4558985">
            <a:off x="5992214" y="2416760"/>
            <a:ext cx="1096212" cy="646331"/>
          </a:xfrm>
          <a:prstGeom prst="rect">
            <a:avLst/>
          </a:prstGeom>
          <a:noFill/>
        </p:spPr>
        <p:txBody>
          <a:bodyPr wrap="square">
            <a:spAutoFit/>
          </a:bodyPr>
          <a:lstStyle/>
          <a:p>
            <a:r>
              <a:rPr lang="en-US" altLang="en-US" sz="3600" b="1" dirty="0">
                <a:solidFill>
                  <a:schemeClr val="accent3">
                    <a:lumMod val="60000"/>
                    <a:lumOff val="40000"/>
                  </a:schemeClr>
                </a:solidFill>
                <a:latin typeface="#9Slide03 SVN-PF Din Text Pro C" panose="02000506020000020004" pitchFamily="2" charset="0"/>
              </a:rPr>
              <a:t>45 km</a:t>
            </a:r>
            <a:endParaRPr lang="en-US" sz="3600" b="1" dirty="0">
              <a:solidFill>
                <a:schemeClr val="accent3">
                  <a:lumMod val="60000"/>
                  <a:lumOff val="40000"/>
                </a:schemeClr>
              </a:solidFill>
            </a:endParaRPr>
          </a:p>
        </p:txBody>
      </p:sp>
      <p:sp>
        <p:nvSpPr>
          <p:cNvPr id="35" name="TextBox 34">
            <a:extLst>
              <a:ext uri="{FF2B5EF4-FFF2-40B4-BE49-F238E27FC236}">
                <a16:creationId xmlns:a16="http://schemas.microsoft.com/office/drawing/2014/main" id="{B1A1DEE8-FAC4-4725-9078-F40D9448A53C}"/>
              </a:ext>
            </a:extLst>
          </p:cNvPr>
          <p:cNvSpPr txBox="1"/>
          <p:nvPr/>
        </p:nvSpPr>
        <p:spPr>
          <a:xfrm>
            <a:off x="9598873" y="1287510"/>
            <a:ext cx="440086" cy="646331"/>
          </a:xfrm>
          <a:prstGeom prst="rect">
            <a:avLst/>
          </a:prstGeom>
          <a:noFill/>
        </p:spPr>
        <p:txBody>
          <a:bodyPr wrap="square">
            <a:spAutoFit/>
          </a:bodyPr>
          <a:lstStyle/>
          <a:p>
            <a:r>
              <a:rPr lang="en-US" altLang="en-US" sz="3600" b="1" dirty="0">
                <a:solidFill>
                  <a:srgbClr val="FF0000"/>
                </a:solidFill>
                <a:latin typeface="#9Slide03 SVN-PF Din Text Pro C" panose="02000506020000020004" pitchFamily="2" charset="0"/>
              </a:rPr>
              <a:t>A</a:t>
            </a:r>
            <a:endParaRPr lang="en-US" sz="3600" b="1" dirty="0">
              <a:solidFill>
                <a:srgbClr val="FF0000"/>
              </a:solidFill>
            </a:endParaRPr>
          </a:p>
        </p:txBody>
      </p:sp>
      <p:sp>
        <p:nvSpPr>
          <p:cNvPr id="36" name="TextBox 35">
            <a:extLst>
              <a:ext uri="{FF2B5EF4-FFF2-40B4-BE49-F238E27FC236}">
                <a16:creationId xmlns:a16="http://schemas.microsoft.com/office/drawing/2014/main" id="{17EB776E-90B2-4AEC-A1A8-535DB5E289C7}"/>
              </a:ext>
            </a:extLst>
          </p:cNvPr>
          <p:cNvSpPr txBox="1"/>
          <p:nvPr/>
        </p:nvSpPr>
        <p:spPr>
          <a:xfrm>
            <a:off x="11097294" y="2475921"/>
            <a:ext cx="419448" cy="646331"/>
          </a:xfrm>
          <a:prstGeom prst="rect">
            <a:avLst/>
          </a:prstGeom>
          <a:noFill/>
        </p:spPr>
        <p:txBody>
          <a:bodyPr wrap="square">
            <a:spAutoFit/>
          </a:bodyPr>
          <a:lstStyle/>
          <a:p>
            <a:r>
              <a:rPr lang="en-US" altLang="en-US" sz="3600" b="1" dirty="0">
                <a:solidFill>
                  <a:srgbClr val="FF0000"/>
                </a:solidFill>
                <a:latin typeface="#9Slide03 SVN-PF Din Text Pro C" panose="02000506020000020004" pitchFamily="2" charset="0"/>
              </a:rPr>
              <a:t>B</a:t>
            </a:r>
            <a:endParaRPr lang="en-US" sz="3600" b="1" dirty="0">
              <a:solidFill>
                <a:srgbClr val="FF0000"/>
              </a:solidFill>
            </a:endParaRPr>
          </a:p>
        </p:txBody>
      </p:sp>
    </p:spTree>
    <p:extLst>
      <p:ext uri="{BB962C8B-B14F-4D97-AF65-F5344CB8AC3E}">
        <p14:creationId xmlns:p14="http://schemas.microsoft.com/office/powerpoint/2010/main" val="3557620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00"/>
                                        <p:tgtEl>
                                          <p:spTgt spid="31"/>
                                        </p:tgtEl>
                                      </p:cBhvr>
                                    </p:animEffect>
                                  </p:childTnLst>
                                </p:cTn>
                              </p:par>
                              <p:par>
                                <p:cTn id="20" presetID="22" presetClass="entr" presetSubtype="4" fill="hold" nodeType="with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wipe(down)">
                                      <p:cBhvr>
                                        <p:cTn id="22" dur="5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par>
                                <p:cTn id="28" presetID="16" presetClass="entr" presetSubtype="21"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barn(inVertical)">
                                      <p:cBhvr>
                                        <p:cTn id="33" dur="500"/>
                                        <p:tgtEl>
                                          <p:spTgt spid="3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barn(inVertical)">
                                      <p:cBhvr>
                                        <p:cTn id="36" dur="5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barn(inVertical)">
                                      <p:cBhvr>
                                        <p:cTn id="41" dur="500"/>
                                        <p:tgtEl>
                                          <p:spTgt spid="28"/>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barn(inVertical)">
                                      <p:cBhvr>
                                        <p:cTn id="44" dur="500"/>
                                        <p:tgtEl>
                                          <p:spTgt spid="30"/>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inVertical)">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barn(inVertical)">
                                      <p:cBhvr>
                                        <p:cTn id="52" dur="500"/>
                                        <p:tgtEl>
                                          <p:spTgt spid="4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054"/>
                                        </p:tgtEl>
                                        <p:attrNameLst>
                                          <p:attrName>style.visibility</p:attrName>
                                        </p:attrNameLst>
                                      </p:cBhvr>
                                      <p:to>
                                        <p:strVal val="visible"/>
                                      </p:to>
                                    </p:set>
                                    <p:animEffect transition="in" filter="barn(inVertical)">
                                      <p:cBhvr>
                                        <p:cTn id="57" dur="500"/>
                                        <p:tgtEl>
                                          <p:spTgt spid="205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barn(inVertical)">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1000" fill="hold"/>
                                        <p:tgtEl>
                                          <p:spTgt spid="13"/>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fade">
                                      <p:cBhvr>
                                        <p:cTn id="84" dur="1000"/>
                                        <p:tgtEl>
                                          <p:spTgt spid="40"/>
                                        </p:tgtEl>
                                      </p:cBhvr>
                                    </p:animEffect>
                                    <p:anim calcmode="lin" valueType="num">
                                      <p:cBhvr>
                                        <p:cTn id="85" dur="1000" fill="hold"/>
                                        <p:tgtEl>
                                          <p:spTgt spid="40"/>
                                        </p:tgtEl>
                                        <p:attrNameLst>
                                          <p:attrName>ppt_x</p:attrName>
                                        </p:attrNameLst>
                                      </p:cBhvr>
                                      <p:tavLst>
                                        <p:tav tm="0">
                                          <p:val>
                                            <p:strVal val="#ppt_x"/>
                                          </p:val>
                                        </p:tav>
                                        <p:tav tm="100000">
                                          <p:val>
                                            <p:strVal val="#ppt_x"/>
                                          </p:val>
                                        </p:tav>
                                      </p:tavLst>
                                    </p:anim>
                                    <p:anim calcmode="lin" valueType="num">
                                      <p:cBhvr>
                                        <p:cTn id="86" dur="1000" fill="hold"/>
                                        <p:tgtEl>
                                          <p:spTgt spid="40"/>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1000"/>
                                        <p:tgtEl>
                                          <p:spTgt spid="38"/>
                                        </p:tgtEl>
                                      </p:cBhvr>
                                    </p:animEffect>
                                    <p:anim calcmode="lin" valueType="num">
                                      <p:cBhvr>
                                        <p:cTn id="95" dur="1000" fill="hold"/>
                                        <p:tgtEl>
                                          <p:spTgt spid="38"/>
                                        </p:tgtEl>
                                        <p:attrNameLst>
                                          <p:attrName>ppt_x</p:attrName>
                                        </p:attrNameLst>
                                      </p:cBhvr>
                                      <p:tavLst>
                                        <p:tav tm="0">
                                          <p:val>
                                            <p:strVal val="#ppt_x"/>
                                          </p:val>
                                        </p:tav>
                                        <p:tav tm="100000">
                                          <p:val>
                                            <p:strVal val="#ppt_x"/>
                                          </p:val>
                                        </p:tav>
                                      </p:tavLst>
                                    </p:anim>
                                    <p:anim calcmode="lin" valueType="num">
                                      <p:cBhvr>
                                        <p:cTn id="9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4" grpId="0"/>
      <p:bldP spid="31" grpId="0"/>
      <p:bldP spid="33" grpId="0"/>
      <p:bldP spid="34" grpId="0"/>
      <p:bldP spid="37" grpId="0"/>
      <p:bldP spid="38" grpId="0"/>
      <p:bldP spid="40" grpId="0"/>
      <p:bldP spid="42" grpId="0"/>
      <p:bldP spid="43" grpId="0"/>
      <p:bldP spid="28" grpId="0"/>
      <p:bldP spid="29" grpId="0"/>
      <p:bldP spid="30"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C23B71F-8410-4E7F-B994-B27D706752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488976"/>
            <a:ext cx="12192003" cy="6459918"/>
          </a:xfrm>
          <a:prstGeom prst="rect">
            <a:avLst/>
          </a:prstGeom>
        </p:spPr>
      </p:pic>
      <p:sp>
        <p:nvSpPr>
          <p:cNvPr id="25" name="TextBox 24">
            <a:extLst>
              <a:ext uri="{FF2B5EF4-FFF2-40B4-BE49-F238E27FC236}">
                <a16:creationId xmlns:a16="http://schemas.microsoft.com/office/drawing/2014/main" id="{B1E56177-C720-41AE-AA8A-ECB3BE962B82}"/>
              </a:ext>
            </a:extLst>
          </p:cNvPr>
          <p:cNvSpPr txBox="1"/>
          <p:nvPr/>
        </p:nvSpPr>
        <p:spPr>
          <a:xfrm>
            <a:off x="-94593" y="27311"/>
            <a:ext cx="1238118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TIẾT</a:t>
            </a:r>
            <a:r>
              <a:rPr kumimoji="0" lang="vi-VN" sz="2400" b="1" i="0" strike="noStrike" kern="1200" cap="none" spc="0" normalizeH="0" noProof="0">
                <a:ln>
                  <a:noFill/>
                </a:ln>
                <a:solidFill>
                  <a:srgbClr val="FF0000"/>
                </a:solidFill>
                <a:effectLst/>
                <a:uLnTx/>
                <a:uFillTx/>
                <a:latin typeface="Times New Roman" panose="02020603050405020304" pitchFamily="18" charset="0"/>
                <a:cs typeface="Times New Roman" panose="02020603050405020304" pitchFamily="18" charset="0"/>
              </a:rPr>
              <a:t> 4 - </a:t>
            </a:r>
            <a:r>
              <a:rPr kumimoji="0" lang="en-US" sz="2400" b="1" i="0"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B</a:t>
            </a:r>
            <a:r>
              <a:rPr lang="vi-VN" sz="2400" b="1">
                <a:solidFill>
                  <a:srgbClr val="FF0000"/>
                </a:solidFill>
                <a:latin typeface="Times New Roman" panose="02020603050405020304" pitchFamily="18" charset="0"/>
                <a:cs typeface="Times New Roman" panose="02020603050405020304" pitchFamily="18" charset="0"/>
              </a:rPr>
              <a:t>ÀI</a:t>
            </a:r>
            <a:r>
              <a:rPr kumimoji="0" lang="en-US" sz="2400" b="1" i="0"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3: </a:t>
            </a:r>
            <a:r>
              <a:rPr kumimoji="0" lang="en-US" sz="2400" b="0" i="0" strike="noStrike" kern="1200" cap="none" spc="0" normalizeH="0" baseline="0" noProof="0">
                <a:ln>
                  <a:noFill/>
                </a:ln>
                <a:solidFill>
                  <a:srgbClr val="002060"/>
                </a:solidFill>
                <a:effectLst/>
                <a:uLnTx/>
                <a:uFillTx/>
                <a:latin typeface="#9Slide03 IcielNovecento sans E" panose="00000900000000000000" pitchFamily="2" charset="0"/>
                <a:cs typeface="Times New Roman" panose="02020603050405020304" pitchFamily="18" charset="0"/>
              </a:rPr>
              <a:t>TỈ LỆ </a:t>
            </a:r>
            <a:r>
              <a:rPr kumimoji="0" lang="vi-VN" sz="2400" b="0" i="0" strike="noStrike" kern="1200" cap="none" spc="0" normalizeH="0" baseline="0" noProof="0">
                <a:ln>
                  <a:noFill/>
                </a:ln>
                <a:solidFill>
                  <a:srgbClr val="002060"/>
                </a:solidFill>
                <a:effectLst/>
                <a:uLnTx/>
                <a:uFillTx/>
                <a:latin typeface="#9Slide03 IcielNovecento sans E" panose="00000900000000000000" pitchFamily="2" charset="0"/>
                <a:cs typeface="Times New Roman" panose="02020603050405020304" pitchFamily="18" charset="0"/>
              </a:rPr>
              <a:t>BẢN ĐỒ</a:t>
            </a:r>
            <a:r>
              <a:rPr kumimoji="0" lang="en-US" sz="2400" b="0" i="0" strike="noStrike" kern="1200" cap="none" spc="0" normalizeH="0" baseline="0" noProof="0">
                <a:ln>
                  <a:noFill/>
                </a:ln>
                <a:solidFill>
                  <a:srgbClr val="002060"/>
                </a:solidFill>
                <a:effectLst/>
                <a:uLnTx/>
                <a:uFillTx/>
                <a:latin typeface="#9Slide03 IcielNovecento sans E" panose="00000900000000000000" pitchFamily="2" charset="0"/>
                <a:cs typeface="Times New Roman" panose="02020603050405020304" pitchFamily="18" charset="0"/>
              </a:rPr>
              <a:t>. </a:t>
            </a:r>
            <a:r>
              <a:rPr lang="en-US" sz="2400">
                <a:solidFill>
                  <a:srgbClr val="002060"/>
                </a:solidFill>
                <a:latin typeface="#9Slide03 IcielNovecento sans E" panose="00000900000000000000" pitchFamily="2" charset="0"/>
                <a:cs typeface="Times New Roman" panose="02020603050405020304" pitchFamily="18" charset="0"/>
              </a:rPr>
              <a:t>TÍNH KHOẢNG CÁCH THỰC TẾ DỰA VÀO TỈ LỆ</a:t>
            </a:r>
            <a:r>
              <a:rPr kumimoji="0" lang="en-US" sz="2400" b="0" i="0" strike="noStrike" kern="1200" cap="none" spc="0" normalizeH="0" baseline="0" noProof="0">
                <a:ln>
                  <a:noFill/>
                </a:ln>
                <a:solidFill>
                  <a:srgbClr val="002060"/>
                </a:solidFill>
                <a:effectLst/>
                <a:uLnTx/>
                <a:uFillTx/>
                <a:latin typeface="#9Slide03 IcielNovecento sans E" panose="00000900000000000000" pitchFamily="2" charset="0"/>
                <a:cs typeface="Times New Roman" panose="02020603050405020304" pitchFamily="18" charset="0"/>
              </a:rPr>
              <a:t> BẢN ĐỒ.</a:t>
            </a:r>
            <a:endParaRPr kumimoji="0" lang="en-US" sz="2400" b="0" i="0" strike="noStrike" kern="1200" cap="none" spc="0" normalizeH="0" baseline="0" noProof="0" dirty="0">
              <a:ln>
                <a:noFill/>
              </a:ln>
              <a:solidFill>
                <a:srgbClr val="002060"/>
              </a:solidFill>
              <a:effectLst/>
              <a:uLnTx/>
              <a:uFillTx/>
              <a:latin typeface="#9Slide03 IcielNovecento sans E" panose="00000900000000000000" pitchFamily="2" charset="0"/>
              <a:cs typeface="Times New Roman" panose="02020603050405020304" pitchFamily="18" charset="0"/>
            </a:endParaRPr>
          </a:p>
        </p:txBody>
      </p:sp>
      <p:sp>
        <p:nvSpPr>
          <p:cNvPr id="26" name="TextBox 25">
            <a:extLst>
              <a:ext uri="{FF2B5EF4-FFF2-40B4-BE49-F238E27FC236}">
                <a16:creationId xmlns:a16="http://schemas.microsoft.com/office/drawing/2014/main" id="{F117A22F-E85A-4188-84FF-B963D6376424}"/>
              </a:ext>
            </a:extLst>
          </p:cNvPr>
          <p:cNvSpPr txBox="1"/>
          <p:nvPr/>
        </p:nvSpPr>
        <p:spPr>
          <a:xfrm>
            <a:off x="177841" y="849640"/>
            <a:ext cx="5899190"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1. Tỉ lệ bản đồ</a:t>
            </a:r>
            <a:endParaRPr lang="en-US" sz="2400" b="1" dirty="0">
              <a:solidFill>
                <a:srgbClr val="FFFF00"/>
              </a:solidFill>
              <a:latin typeface="Times New Roman" panose="02020603050405020304" pitchFamily="18" charset="0"/>
              <a:cs typeface="Times New Roman" panose="02020603050405020304" pitchFamily="18" charset="0"/>
            </a:endParaRPr>
          </a:p>
        </p:txBody>
      </p:sp>
      <p:pic>
        <p:nvPicPr>
          <p:cNvPr id="9220" name="Picture 4" descr="Bài 3. Tỉ lệ bản đồ (Địa lý 6) – ÔN THI ĐỊA LÝ – ÔTĐL">
            <a:extLst>
              <a:ext uri="{FF2B5EF4-FFF2-40B4-BE49-F238E27FC236}">
                <a16:creationId xmlns:a16="http://schemas.microsoft.com/office/drawing/2014/main" id="{029F678E-1C5A-4B42-BA94-82381BB98F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096" t="85399" r="-6" b="4468"/>
          <a:stretch/>
        </p:blipFill>
        <p:spPr bwMode="auto">
          <a:xfrm>
            <a:off x="5125816" y="2374927"/>
            <a:ext cx="3377074" cy="41787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ình ảnh Phóng To Thu Nhỏ Biểu Tượng Gỗ, Làm Hồ Sơ, Giảm, Giảm Cỡ Văn Bản  miễn phí tải tập tin PNG PSDComment và Vector">
            <a:extLst>
              <a:ext uri="{FF2B5EF4-FFF2-40B4-BE49-F238E27FC236}">
                <a16:creationId xmlns:a16="http://schemas.microsoft.com/office/drawing/2014/main" id="{3666FC03-DC7D-47CE-9C47-407BFAF16FF4}"/>
              </a:ext>
            </a:extLst>
          </p:cNvPr>
          <p:cNvPicPr>
            <a:picLocks noChangeAspect="1" noChangeArrowheads="1"/>
          </p:cNvPicPr>
          <p:nvPr/>
        </p:nvPicPr>
        <p:blipFill rotWithShape="1">
          <a:blip r:embed="rId5" cstate="hqprint">
            <a:extLst>
              <a:ext uri="{BEBA8EAE-BF5A-486C-A8C5-ECC9F3942E4B}">
                <a14:imgProps xmlns:a14="http://schemas.microsoft.com/office/drawing/2010/main">
                  <a14:imgLayer r:embed="rId6">
                    <a14:imgEffect>
                      <a14:backgroundRemoval t="10000" b="90000" l="5417" r="95000">
                        <a14:foregroundMark x1="34583" y1="50250" x2="34583" y2="50250"/>
                        <a14:foregroundMark x1="95083" y1="51667" x2="95083" y2="51667"/>
                        <a14:foregroundMark x1="5417" y1="48417" x2="5417" y2="48417"/>
                      </a14:backgroundRemoval>
                    </a14:imgEffect>
                  </a14:imgLayer>
                </a14:imgProps>
              </a:ext>
              <a:ext uri="{28A0092B-C50C-407E-A947-70E740481C1C}">
                <a14:useLocalDpi xmlns:a14="http://schemas.microsoft.com/office/drawing/2010/main" val="0"/>
              </a:ext>
            </a:extLst>
          </a:blip>
          <a:srcRect t="27729" b="26359"/>
          <a:stretch/>
        </p:blipFill>
        <p:spPr bwMode="auto">
          <a:xfrm>
            <a:off x="9949038" y="7220334"/>
            <a:ext cx="2162699" cy="992934"/>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A0EB85AC-8457-4FA5-BFF9-2A4B5A830193}"/>
              </a:ext>
            </a:extLst>
          </p:cNvPr>
          <p:cNvSpPr txBox="1"/>
          <p:nvPr/>
        </p:nvSpPr>
        <p:spPr>
          <a:xfrm>
            <a:off x="177841" y="2187361"/>
            <a:ext cx="3909755" cy="417871"/>
          </a:xfrm>
          <a:prstGeom prst="rect">
            <a:avLst/>
          </a:prstGeom>
          <a:noFill/>
        </p:spPr>
        <p:txBody>
          <a:bodyPr wrap="square">
            <a:spAutoFit/>
          </a:bodyPr>
          <a:lstStyle/>
          <a:p>
            <a:pPr marR="0" indent="346075" algn="just">
              <a:lnSpc>
                <a:spcPct val="115000"/>
              </a:lnSpc>
              <a:spcBef>
                <a:spcPts val="0"/>
              </a:spcBef>
              <a:spcAft>
                <a:spcPts val="0"/>
              </a:spcAft>
            </a:pPr>
            <a:r>
              <a:rPr lang="en-US" sz="2000">
                <a:solidFill>
                  <a:schemeClr val="bg1"/>
                </a:solidFill>
                <a:effectLst/>
                <a:latin typeface="Times New Roman" panose="02020603050405020304" pitchFamily="18" charset="0"/>
                <a:ea typeface="Cambria" panose="02040503050406030204" pitchFamily="18" charset="0"/>
              </a:rPr>
              <a:t>- Tỉ lệ bản đồ có 2 dạng: </a:t>
            </a:r>
          </a:p>
        </p:txBody>
      </p:sp>
      <p:sp>
        <p:nvSpPr>
          <p:cNvPr id="29" name="TextBox 28">
            <a:extLst>
              <a:ext uri="{FF2B5EF4-FFF2-40B4-BE49-F238E27FC236}">
                <a16:creationId xmlns:a16="http://schemas.microsoft.com/office/drawing/2014/main" id="{2A16C2C6-1978-4FBB-8F90-777502372240}"/>
              </a:ext>
            </a:extLst>
          </p:cNvPr>
          <p:cNvSpPr txBox="1"/>
          <p:nvPr/>
        </p:nvSpPr>
        <p:spPr>
          <a:xfrm>
            <a:off x="209886" y="1283227"/>
            <a:ext cx="11508735" cy="771814"/>
          </a:xfrm>
          <a:prstGeom prst="rect">
            <a:avLst/>
          </a:prstGeom>
          <a:noFill/>
        </p:spPr>
        <p:txBody>
          <a:bodyPr wrap="square">
            <a:spAutoFit/>
          </a:bodyPr>
          <a:lstStyle/>
          <a:p>
            <a:pPr marR="0" indent="346075" algn="just">
              <a:lnSpc>
                <a:spcPct val="115000"/>
              </a:lnSpc>
              <a:spcBef>
                <a:spcPts val="0"/>
              </a:spcBef>
              <a:spcAft>
                <a:spcPts val="0"/>
              </a:spcAft>
            </a:pPr>
            <a:r>
              <a:rPr lang="en-US" sz="2000">
                <a:solidFill>
                  <a:schemeClr val="bg1"/>
                </a:solidFill>
                <a:effectLst/>
                <a:latin typeface="Times New Roman" panose="02020603050405020304" pitchFamily="18" charset="0"/>
                <a:ea typeface="Cambria" panose="02040503050406030204" pitchFamily="18" charset="0"/>
              </a:rPr>
              <a:t>- Ý nghĩa của tỉ lệ bản đồ: cho biết mức độ thu nhỏ độ dài giữa các đối tượng trên bản đồ so với thực tế là bao nhiêu.</a:t>
            </a:r>
            <a:endParaRPr lang="en-US" sz="2000">
              <a:solidFill>
                <a:schemeClr val="bg1"/>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8FE052A3-D58B-47F7-8F4D-0A0CE357AEB9}"/>
              </a:ext>
            </a:extLst>
          </p:cNvPr>
          <p:cNvCxnSpPr>
            <a:cxnSpLocks/>
          </p:cNvCxnSpPr>
          <p:nvPr/>
        </p:nvCxnSpPr>
        <p:spPr>
          <a:xfrm flipV="1">
            <a:off x="3338821" y="2072590"/>
            <a:ext cx="382909" cy="3604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E152884-D6E5-4AC0-A438-9AD1294483DD}"/>
              </a:ext>
            </a:extLst>
          </p:cNvPr>
          <p:cNvSpPr txBox="1"/>
          <p:nvPr/>
        </p:nvSpPr>
        <p:spPr>
          <a:xfrm>
            <a:off x="3751020" y="2454163"/>
            <a:ext cx="1478228" cy="400110"/>
          </a:xfrm>
          <a:prstGeom prst="rect">
            <a:avLst/>
          </a:prstGeom>
          <a:noFill/>
        </p:spPr>
        <p:txBody>
          <a:bodyPr wrap="square">
            <a:spAutoFit/>
          </a:bodyPr>
          <a:lstStyle/>
          <a:p>
            <a:r>
              <a:rPr lang="en-US" sz="2000" b="0">
                <a:solidFill>
                  <a:schemeClr val="bg1"/>
                </a:solidFill>
                <a:effectLst/>
                <a:latin typeface="Times New Roman" panose="02020603050405020304" pitchFamily="18" charset="0"/>
                <a:cs typeface="Times New Roman" panose="02020603050405020304" pitchFamily="18" charset="0"/>
              </a:rPr>
              <a:t>Tỉ lệ thước</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FD8C2423-CD21-4E80-8FA3-FE1DF1C753BC}"/>
              </a:ext>
            </a:extLst>
          </p:cNvPr>
          <p:cNvSpPr txBox="1"/>
          <p:nvPr/>
        </p:nvSpPr>
        <p:spPr>
          <a:xfrm>
            <a:off x="3751020" y="1909543"/>
            <a:ext cx="1478228" cy="400110"/>
          </a:xfrm>
          <a:prstGeom prst="rect">
            <a:avLst/>
          </a:prstGeom>
          <a:noFill/>
        </p:spPr>
        <p:txBody>
          <a:bodyPr wrap="square">
            <a:spAutoFit/>
          </a:bodyPr>
          <a:lstStyle/>
          <a:p>
            <a:r>
              <a:rPr lang="en-US" sz="2000" b="0">
                <a:solidFill>
                  <a:schemeClr val="bg1"/>
                </a:solidFill>
                <a:effectLst/>
                <a:latin typeface="Times New Roman" panose="02020603050405020304" pitchFamily="18" charset="0"/>
                <a:cs typeface="Times New Roman" panose="02020603050405020304" pitchFamily="18" charset="0"/>
              </a:rPr>
              <a:t>Tỉ </a:t>
            </a:r>
            <a:r>
              <a:rPr lang="en-US" sz="2000">
                <a:solidFill>
                  <a:schemeClr val="bg1"/>
                </a:solidFill>
                <a:latin typeface="Times New Roman" panose="02020603050405020304" pitchFamily="18" charset="0"/>
                <a:cs typeface="Times New Roman" panose="02020603050405020304" pitchFamily="18" charset="0"/>
              </a:rPr>
              <a:t>lệ số</a:t>
            </a:r>
            <a:endParaRPr lang="en-US" sz="2000" dirty="0">
              <a:solidFill>
                <a:schemeClr val="bg1"/>
              </a:solidFill>
              <a:latin typeface="Times New Roman" panose="02020603050405020304" pitchFamily="18" charset="0"/>
              <a:cs typeface="Times New Roman" panose="02020603050405020304" pitchFamily="18" charset="0"/>
            </a:endParaRPr>
          </a:p>
        </p:txBody>
      </p:sp>
      <p:cxnSp>
        <p:nvCxnSpPr>
          <p:cNvPr id="34" name="Straight Connector 33">
            <a:extLst>
              <a:ext uri="{FF2B5EF4-FFF2-40B4-BE49-F238E27FC236}">
                <a16:creationId xmlns:a16="http://schemas.microsoft.com/office/drawing/2014/main" id="{173EED2D-69D8-40DD-B286-AA04844D42B1}"/>
              </a:ext>
            </a:extLst>
          </p:cNvPr>
          <p:cNvCxnSpPr>
            <a:cxnSpLocks/>
          </p:cNvCxnSpPr>
          <p:nvPr/>
        </p:nvCxnSpPr>
        <p:spPr>
          <a:xfrm>
            <a:off x="3307778" y="2438922"/>
            <a:ext cx="434487" cy="3148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CBD2251-E831-4A20-8A32-672DCA59F2ED}"/>
              </a:ext>
            </a:extLst>
          </p:cNvPr>
          <p:cNvSpPr txBox="1"/>
          <p:nvPr/>
        </p:nvSpPr>
        <p:spPr>
          <a:xfrm>
            <a:off x="177841" y="3371628"/>
            <a:ext cx="10909646"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2. Tính khoảng cách dựa vào tỉ lệ bản đồ</a:t>
            </a:r>
            <a:endParaRPr lang="en-US" sz="2400" b="1" dirty="0">
              <a:solidFill>
                <a:srgbClr val="FFFF00"/>
              </a:solidFill>
              <a:latin typeface="Times New Roman" panose="02020603050405020304" pitchFamily="18" charset="0"/>
              <a:cs typeface="Times New Roman" panose="02020603050405020304" pitchFamily="18" charset="0"/>
            </a:endParaRPr>
          </a:p>
        </p:txBody>
      </p:sp>
      <p:pic>
        <p:nvPicPr>
          <p:cNvPr id="28" name="Picture 4" descr="Bài 3. Tỉ lệ bản đồ (Địa lý 6) – ÔN THI ĐỊA LÝ – ÔTĐL">
            <a:extLst>
              <a:ext uri="{FF2B5EF4-FFF2-40B4-BE49-F238E27FC236}">
                <a16:creationId xmlns:a16="http://schemas.microsoft.com/office/drawing/2014/main" id="{EDD4F788-1901-466D-B98A-0BC4D7AC99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096" t="94939" r="-6" b="-2084"/>
          <a:stretch/>
        </p:blipFill>
        <p:spPr bwMode="auto">
          <a:xfrm>
            <a:off x="5096860" y="2010080"/>
            <a:ext cx="3377074" cy="294671"/>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F36FBF04-FE29-42A4-989F-C6B7C3BFB8AD}"/>
              </a:ext>
            </a:extLst>
          </p:cNvPr>
          <p:cNvSpPr txBox="1"/>
          <p:nvPr/>
        </p:nvSpPr>
        <p:spPr>
          <a:xfrm>
            <a:off x="302595" y="3776406"/>
            <a:ext cx="9646443" cy="417871"/>
          </a:xfrm>
          <a:prstGeom prst="rect">
            <a:avLst/>
          </a:prstGeom>
          <a:noFill/>
        </p:spPr>
        <p:txBody>
          <a:bodyPr wrap="square">
            <a:spAutoFit/>
          </a:bodyPr>
          <a:lstStyle/>
          <a:p>
            <a:pPr marR="0" indent="346075" algn="just">
              <a:lnSpc>
                <a:spcPct val="115000"/>
              </a:lnSpc>
              <a:spcBef>
                <a:spcPts val="0"/>
              </a:spcBef>
              <a:spcAft>
                <a:spcPts val="0"/>
              </a:spcAft>
            </a:pPr>
            <a:r>
              <a:rPr lang="en-US" sz="2000">
                <a:solidFill>
                  <a:srgbClr val="FFFF00"/>
                </a:solidFill>
                <a:effectLst/>
                <a:latin typeface="Times New Roman" panose="02020603050405020304" pitchFamily="18" charset="0"/>
                <a:ea typeface="Cambria" panose="02040503050406030204" pitchFamily="18" charset="0"/>
              </a:rPr>
              <a:t>a. Dạng 1: Tính khoảng cách thực tế: </a:t>
            </a:r>
          </a:p>
        </p:txBody>
      </p:sp>
      <p:sp>
        <p:nvSpPr>
          <p:cNvPr id="37" name="TextBox 36">
            <a:extLst>
              <a:ext uri="{FF2B5EF4-FFF2-40B4-BE49-F238E27FC236}">
                <a16:creationId xmlns:a16="http://schemas.microsoft.com/office/drawing/2014/main" id="{AF0C027B-74A9-45AA-BC32-D366F54C8424}"/>
              </a:ext>
            </a:extLst>
          </p:cNvPr>
          <p:cNvSpPr txBox="1"/>
          <p:nvPr/>
        </p:nvSpPr>
        <p:spPr>
          <a:xfrm>
            <a:off x="302595" y="5286722"/>
            <a:ext cx="7853853" cy="417871"/>
          </a:xfrm>
          <a:prstGeom prst="rect">
            <a:avLst/>
          </a:prstGeom>
          <a:noFill/>
        </p:spPr>
        <p:txBody>
          <a:bodyPr wrap="square">
            <a:spAutoFit/>
          </a:bodyPr>
          <a:lstStyle/>
          <a:p>
            <a:pPr marR="0" indent="346075" algn="just">
              <a:lnSpc>
                <a:spcPct val="115000"/>
              </a:lnSpc>
              <a:spcBef>
                <a:spcPts val="0"/>
              </a:spcBef>
              <a:spcAft>
                <a:spcPts val="0"/>
              </a:spcAft>
            </a:pPr>
            <a:r>
              <a:rPr lang="en-US" sz="2000">
                <a:solidFill>
                  <a:srgbClr val="FFFF00"/>
                </a:solidFill>
                <a:effectLst/>
                <a:latin typeface="Times New Roman" panose="02020603050405020304" pitchFamily="18" charset="0"/>
                <a:ea typeface="Cambria" panose="02040503050406030204" pitchFamily="18" charset="0"/>
              </a:rPr>
              <a:t>b. Dạng 2: Tính khoảng cách trên bản đồ khi biết khoảng cách thực tế: </a:t>
            </a:r>
          </a:p>
        </p:txBody>
      </p:sp>
      <p:sp>
        <p:nvSpPr>
          <p:cNvPr id="38" name="TextBox 37">
            <a:extLst>
              <a:ext uri="{FF2B5EF4-FFF2-40B4-BE49-F238E27FC236}">
                <a16:creationId xmlns:a16="http://schemas.microsoft.com/office/drawing/2014/main" id="{D799614A-E2C8-4793-A6E4-8990E9AEE403}"/>
              </a:ext>
            </a:extLst>
          </p:cNvPr>
          <p:cNvSpPr txBox="1"/>
          <p:nvPr/>
        </p:nvSpPr>
        <p:spPr>
          <a:xfrm>
            <a:off x="676680" y="4165392"/>
            <a:ext cx="4552568" cy="400110"/>
          </a:xfrm>
          <a:prstGeom prst="rect">
            <a:avLst/>
          </a:prstGeom>
          <a:noFill/>
        </p:spPr>
        <p:txBody>
          <a:bodyPr wrap="square">
            <a:spAutoFit/>
          </a:bodyPr>
          <a:lstStyle/>
          <a:p>
            <a:pPr marL="342900" marR="0" lvl="0" indent="-342900" rtl="0">
              <a:lnSpc>
                <a:spcPct val="100000"/>
              </a:lnSpc>
              <a:spcBef>
                <a:spcPts val="0"/>
              </a:spcBef>
              <a:spcAft>
                <a:spcPts val="0"/>
              </a:spcAft>
              <a:buClr>
                <a:srgbClr val="FF0000"/>
              </a:buClr>
              <a:buSzPts val="2400"/>
              <a:buFont typeface="Arial"/>
              <a:buNone/>
            </a:pPr>
            <a:r>
              <a:rPr lang="en-US" sz="2000" b="0">
                <a:solidFill>
                  <a:schemeClr val="bg1"/>
                </a:solidFill>
                <a:latin typeface="Times New Roman" panose="02020603050405020304" pitchFamily="18" charset="0"/>
                <a:ea typeface="Arial"/>
                <a:cs typeface="Times New Roman" panose="02020603050405020304" pitchFamily="18" charset="0"/>
                <a:sym typeface="Arial"/>
              </a:rPr>
              <a:t>- </a:t>
            </a:r>
            <a:r>
              <a:rPr lang="vi-VN" sz="2000" b="0">
                <a:solidFill>
                  <a:schemeClr val="bg1"/>
                </a:solidFill>
                <a:latin typeface="Times New Roman" panose="02020603050405020304" pitchFamily="18" charset="0"/>
                <a:ea typeface="Arial"/>
                <a:cs typeface="Times New Roman" panose="02020603050405020304" pitchFamily="18" charset="0"/>
                <a:sym typeface="Arial"/>
              </a:rPr>
              <a:t>Dùng thước đo khoảng cách trên bản đồ</a:t>
            </a:r>
            <a:r>
              <a:rPr lang="en-US" sz="2000" b="0">
                <a:solidFill>
                  <a:schemeClr val="bg1"/>
                </a:solidFill>
                <a:latin typeface="Times New Roman" panose="02020603050405020304" pitchFamily="18" charset="0"/>
                <a:ea typeface="Arial"/>
                <a:cs typeface="Times New Roman" panose="02020603050405020304" pitchFamily="18" charset="0"/>
                <a:sym typeface="Arial"/>
              </a:rPr>
              <a:t>.</a:t>
            </a:r>
          </a:p>
        </p:txBody>
      </p:sp>
      <p:sp>
        <p:nvSpPr>
          <p:cNvPr id="39" name="TextBox 38">
            <a:extLst>
              <a:ext uri="{FF2B5EF4-FFF2-40B4-BE49-F238E27FC236}">
                <a16:creationId xmlns:a16="http://schemas.microsoft.com/office/drawing/2014/main" id="{60DAA935-A05B-4D80-91B5-21C27F82AD67}"/>
              </a:ext>
            </a:extLst>
          </p:cNvPr>
          <p:cNvSpPr txBox="1"/>
          <p:nvPr/>
        </p:nvSpPr>
        <p:spPr>
          <a:xfrm>
            <a:off x="681936" y="4537515"/>
            <a:ext cx="11036685" cy="40011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buFontTx/>
              <a:buChar char="-"/>
              <a:tabLst/>
              <a:defRPr/>
            </a:pPr>
            <a:r>
              <a:rPr lang="en-US" sz="2000" b="0" kern="1200">
                <a:solidFill>
                  <a:schemeClr val="bg1"/>
                </a:solidFill>
                <a:latin typeface="Times New Roman" panose="02020603050405020304" pitchFamily="18" charset="0"/>
                <a:ea typeface="Arial"/>
                <a:cs typeface="Times New Roman" panose="02020603050405020304" pitchFamily="18" charset="0"/>
                <a:sym typeface="Arial"/>
              </a:rPr>
              <a:t> Khoảng cách trên thực tế = Khoảng cách trên bản đồ X mẫu số tỉ lệ bản đồ. =&gt; Đổi đơn vị đo.</a:t>
            </a:r>
          </a:p>
        </p:txBody>
      </p:sp>
      <p:sp>
        <p:nvSpPr>
          <p:cNvPr id="40" name="TextBox 39">
            <a:extLst>
              <a:ext uri="{FF2B5EF4-FFF2-40B4-BE49-F238E27FC236}">
                <a16:creationId xmlns:a16="http://schemas.microsoft.com/office/drawing/2014/main" id="{8D5F44A6-43E9-4BD3-BFDC-3B6680602766}"/>
              </a:ext>
            </a:extLst>
          </p:cNvPr>
          <p:cNvSpPr txBox="1"/>
          <p:nvPr/>
        </p:nvSpPr>
        <p:spPr>
          <a:xfrm>
            <a:off x="290149" y="4915497"/>
            <a:ext cx="11901851" cy="400110"/>
          </a:xfrm>
          <a:prstGeom prst="rect">
            <a:avLst/>
          </a:prstGeom>
          <a:noFill/>
        </p:spPr>
        <p:txBody>
          <a:bodyPr wrap="square">
            <a:spAutoFit/>
          </a:bodyPr>
          <a:lstStyle/>
          <a:p>
            <a:pPr indent="401638"/>
            <a:r>
              <a:rPr lang="en-US" sz="2000" b="0">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 Nếu là tỉ lệ thước, lấy khoảng cách trên bản đồ áp vào thước tỉ lệ sẽ biết được khoảng cách đó trên thực tế.</a:t>
            </a:r>
            <a:endParaRPr lang="en-US" sz="2000" b="0">
              <a:solidFill>
                <a:schemeClr val="bg1"/>
              </a:solidFill>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39493B99-4F56-480B-9219-09B8F18809F8}"/>
              </a:ext>
            </a:extLst>
          </p:cNvPr>
          <p:cNvSpPr txBox="1"/>
          <p:nvPr/>
        </p:nvSpPr>
        <p:spPr>
          <a:xfrm>
            <a:off x="676680" y="5968914"/>
            <a:ext cx="990145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a:solidFill>
                  <a:schemeClr val="bg1"/>
                </a:solidFill>
                <a:latin typeface="Times New Roman" panose="02020603050405020304" pitchFamily="18" charset="0"/>
                <a:ea typeface="Arial"/>
                <a:cs typeface="Times New Roman" panose="02020603050405020304" pitchFamily="18" charset="0"/>
                <a:sym typeface="Arial"/>
              </a:rPr>
              <a:t>- Khoảng cách trên </a:t>
            </a:r>
            <a:r>
              <a:rPr lang="en-US" sz="2000">
                <a:solidFill>
                  <a:schemeClr val="bg1"/>
                </a:solidFill>
                <a:latin typeface="Times New Roman" panose="02020603050405020304" pitchFamily="18" charset="0"/>
                <a:ea typeface="Arial"/>
                <a:cs typeface="Times New Roman" panose="02020603050405020304" pitchFamily="18" charset="0"/>
                <a:sym typeface="Arial"/>
              </a:rPr>
              <a:t>bản đồ</a:t>
            </a:r>
            <a:r>
              <a:rPr lang="en-US" sz="2000" b="0" kern="1200">
                <a:solidFill>
                  <a:schemeClr val="bg1"/>
                </a:solidFill>
                <a:latin typeface="Times New Roman" panose="02020603050405020304" pitchFamily="18" charset="0"/>
                <a:ea typeface="Arial"/>
                <a:cs typeface="Times New Roman" panose="02020603050405020304" pitchFamily="18" charset="0"/>
                <a:sym typeface="Arial"/>
              </a:rPr>
              <a:t> = Khoảng cách trên thực tế : mẫu số tỉ lệ bản đồ</a:t>
            </a:r>
          </a:p>
        </p:txBody>
      </p:sp>
      <p:sp>
        <p:nvSpPr>
          <p:cNvPr id="42" name="TextBox 41">
            <a:extLst>
              <a:ext uri="{FF2B5EF4-FFF2-40B4-BE49-F238E27FC236}">
                <a16:creationId xmlns:a16="http://schemas.microsoft.com/office/drawing/2014/main" id="{A86E5D0E-DED4-4455-94BA-8D613DCCFFDA}"/>
              </a:ext>
            </a:extLst>
          </p:cNvPr>
          <p:cNvSpPr txBox="1"/>
          <p:nvPr/>
        </p:nvSpPr>
        <p:spPr>
          <a:xfrm>
            <a:off x="480024" y="2956648"/>
            <a:ext cx="990145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a:solidFill>
                  <a:schemeClr val="bg1"/>
                </a:solidFill>
                <a:latin typeface="Times New Roman" panose="02020603050405020304" pitchFamily="18" charset="0"/>
                <a:ea typeface="Arial"/>
                <a:cs typeface="Times New Roman" panose="02020603050405020304" pitchFamily="18" charset="0"/>
                <a:sym typeface="Arial"/>
              </a:rPr>
              <a:t>- VD: Tỉ lệ 1: 1000000 nghĩa là: 1cm bản đồ = 1000000 cm thực tế = 10 km thực tế. </a:t>
            </a:r>
          </a:p>
        </p:txBody>
      </p:sp>
      <p:sp>
        <p:nvSpPr>
          <p:cNvPr id="43" name="TextBox 42">
            <a:extLst>
              <a:ext uri="{FF2B5EF4-FFF2-40B4-BE49-F238E27FC236}">
                <a16:creationId xmlns:a16="http://schemas.microsoft.com/office/drawing/2014/main" id="{0A52A5FB-0E76-4811-98A8-A62913E16DA6}"/>
              </a:ext>
            </a:extLst>
          </p:cNvPr>
          <p:cNvSpPr txBox="1"/>
          <p:nvPr/>
        </p:nvSpPr>
        <p:spPr>
          <a:xfrm>
            <a:off x="676679" y="5660632"/>
            <a:ext cx="990145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a:solidFill>
                  <a:schemeClr val="bg1"/>
                </a:solidFill>
                <a:latin typeface="Times New Roman" panose="02020603050405020304" pitchFamily="18" charset="0"/>
                <a:ea typeface="Arial"/>
                <a:cs typeface="Times New Roman" panose="02020603050405020304" pitchFamily="18" charset="0"/>
                <a:sym typeface="Arial"/>
              </a:rPr>
              <a:t>- Đổi khoảng cách thực tế ra cm. </a:t>
            </a:r>
          </a:p>
        </p:txBody>
      </p:sp>
    </p:spTree>
    <p:extLst>
      <p:ext uri="{BB962C8B-B14F-4D97-AF65-F5344CB8AC3E}">
        <p14:creationId xmlns:p14="http://schemas.microsoft.com/office/powerpoint/2010/main" val="4217553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2478</TotalTime>
  <Words>2024</Words>
  <Application>Microsoft Office PowerPoint</Application>
  <PresentationFormat>Widescreen</PresentationFormat>
  <Paragraphs>256</Paragraphs>
  <Slides>19</Slides>
  <Notes>17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#9Slide03 IcielNovecento sans E</vt:lpstr>
      <vt:lpstr>#9Slide03 SVN-PF Din Text Pro C</vt:lpstr>
      <vt:lpstr>#9Slide05 Brannboll Ny</vt:lpstr>
      <vt:lpstr>#9Slide05 Cimochi</vt:lpstr>
      <vt:lpstr>.VnTime</vt:lpstr>
      <vt:lpstr>Arial</vt:lpstr>
      <vt:lpstr>Calibri</vt:lpstr>
      <vt:lpstr>Calibri Light</vt:lpstr>
      <vt:lpstr>Tahoma</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Trang</dc:creator>
  <cp:lastModifiedBy>84974897627</cp:lastModifiedBy>
  <cp:revision>52</cp:revision>
  <dcterms:created xsi:type="dcterms:W3CDTF">2021-07-21T02:55:04Z</dcterms:created>
  <dcterms:modified xsi:type="dcterms:W3CDTF">2021-09-27T16:01:30Z</dcterms:modified>
</cp:coreProperties>
</file>