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1" r:id="rId2"/>
    <p:sldMasterId id="2147483693" r:id="rId3"/>
  </p:sldMasterIdLst>
  <p:notesMasterIdLst>
    <p:notesMasterId r:id="rId22"/>
  </p:notesMasterIdLst>
  <p:sldIdLst>
    <p:sldId id="588" r:id="rId4"/>
    <p:sldId id="256" r:id="rId5"/>
    <p:sldId id="631" r:id="rId6"/>
    <p:sldId id="621" r:id="rId7"/>
    <p:sldId id="636" r:id="rId8"/>
    <p:sldId id="622" r:id="rId9"/>
    <p:sldId id="620" r:id="rId10"/>
    <p:sldId id="624" r:id="rId11"/>
    <p:sldId id="632" r:id="rId12"/>
    <p:sldId id="633" r:id="rId13"/>
    <p:sldId id="628" r:id="rId14"/>
    <p:sldId id="610" r:id="rId15"/>
    <p:sldId id="608" r:id="rId16"/>
    <p:sldId id="629" r:id="rId17"/>
    <p:sldId id="641" r:id="rId18"/>
    <p:sldId id="643" r:id="rId19"/>
    <p:sldId id="634" r:id="rId20"/>
    <p:sldId id="630"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9555D"/>
    <a:srgbClr val="996C4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034" autoAdjust="0"/>
    <p:restoredTop sz="94660"/>
  </p:normalViewPr>
  <p:slideViewPr>
    <p:cSldViewPr snapToGrid="0">
      <p:cViewPr varScale="1">
        <p:scale>
          <a:sx n="69" d="100"/>
          <a:sy n="69" d="100"/>
        </p:scale>
        <p:origin x="66"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64BE097-CAC3-431D-B4BC-44896738D6A8}" type="datetimeFigureOut">
              <a:rPr lang="en-US" smtClean="0"/>
              <a:t>10/19/2021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E0A4BDE-3501-45E3-A692-EC9436633E2C}" type="slidenum">
              <a:rPr lang="en-US" smtClean="0"/>
              <a:t>‹#›</a:t>
            </a:fld>
            <a:endParaRPr lang="en-US"/>
          </a:p>
        </p:txBody>
      </p:sp>
    </p:spTree>
    <p:extLst>
      <p:ext uri="{BB962C8B-B14F-4D97-AF65-F5344CB8AC3E}">
        <p14:creationId xmlns:p14="http://schemas.microsoft.com/office/powerpoint/2010/main" val="39164687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i="1" dirty="0" err="1">
                <a:effectLst/>
                <a:latin typeface="Times New Roman" panose="02020603050405020304" pitchFamily="18" charset="0"/>
                <a:ea typeface="Cambria" panose="02040503050406030204" pitchFamily="18" charset="0"/>
              </a:rPr>
              <a:t>Muốn</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chỉ</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đường</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được</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cho</a:t>
            </a:r>
            <a:r>
              <a:rPr lang="en-US" sz="1800" i="1" dirty="0">
                <a:effectLst/>
                <a:latin typeface="Times New Roman" panose="02020603050405020304" pitchFamily="18" charset="0"/>
                <a:ea typeface="Cambria" panose="02040503050406030204" pitchFamily="18" charset="0"/>
              </a:rPr>
              <a:t> 1 </a:t>
            </a:r>
            <a:r>
              <a:rPr lang="en-US" sz="1800" i="1" dirty="0" err="1">
                <a:effectLst/>
                <a:latin typeface="Times New Roman" panose="02020603050405020304" pitchFamily="18" charset="0"/>
                <a:ea typeface="Cambria" panose="02040503050406030204" pitchFamily="18" charset="0"/>
              </a:rPr>
              <a:t>người</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khác</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thì</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điều</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đầu</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tiên</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em</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cần</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làm</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là</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nhớ</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lại</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đường</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đi</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đến</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nơi</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đó</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để</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có</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thể</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hình</a:t>
            </a:r>
            <a:r>
              <a:rPr lang="en-US" sz="1800" i="1" dirty="0">
                <a:effectLst/>
                <a:latin typeface="Times New Roman" panose="02020603050405020304" pitchFamily="18" charset="0"/>
                <a:ea typeface="Cambria" panose="02040503050406030204" pitchFamily="18" charset="0"/>
              </a:rPr>
              <a:t> dung </a:t>
            </a:r>
            <a:r>
              <a:rPr lang="en-US" sz="1800" i="1" dirty="0" err="1">
                <a:effectLst/>
                <a:latin typeface="Times New Roman" panose="02020603050405020304" pitchFamily="18" charset="0"/>
                <a:ea typeface="Cambria" panose="02040503050406030204" pitchFamily="18" charset="0"/>
              </a:rPr>
              <a:t>được</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chính</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xác</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bản</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đồ</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đường</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đi</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trong</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tâm</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trí</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em</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sau</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đó</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em</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mới</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có</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thể</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chỉ</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đường</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cho</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người</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khác</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Như</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vậy</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việc</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các</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em</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nhớ</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lại</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để</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hình</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thành</a:t>
            </a:r>
            <a:r>
              <a:rPr lang="en-US" sz="1800" i="1" dirty="0">
                <a:effectLst/>
                <a:latin typeface="Times New Roman" panose="02020603050405020304" pitchFamily="18" charset="0"/>
                <a:ea typeface="Cambria" panose="02040503050406030204" pitchFamily="18" charset="0"/>
              </a:rPr>
              <a:t> 1 </a:t>
            </a:r>
            <a:r>
              <a:rPr lang="en-US" sz="1800" i="1" dirty="0" err="1">
                <a:effectLst/>
                <a:latin typeface="Times New Roman" panose="02020603050405020304" pitchFamily="18" charset="0"/>
                <a:ea typeface="Cambria" panose="02040503050406030204" pitchFamily="18" charset="0"/>
              </a:rPr>
              <a:t>bản</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đồ</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trong</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đầu</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như</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vậy</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là</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Lược</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đồ</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trí</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nhớ</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Để</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tìm</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hiểu</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rõ</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hơn</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về</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cách</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vẽ</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lược</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đồ</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trí</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nhớ</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các</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em</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cùng</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đi</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vào</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bài</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học</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hôm</a:t>
            </a:r>
            <a:r>
              <a:rPr lang="en-US" sz="1800" i="1" dirty="0">
                <a:effectLst/>
                <a:latin typeface="Times New Roman" panose="02020603050405020304" pitchFamily="18" charset="0"/>
                <a:ea typeface="Cambria" panose="02040503050406030204" pitchFamily="18" charset="0"/>
              </a:rPr>
              <a:t> nay.</a:t>
            </a:r>
            <a:r>
              <a:rPr lang="en-US" sz="1800" dirty="0">
                <a:effectLst/>
                <a:latin typeface="Times New Roman" panose="02020603050405020304" pitchFamily="18" charset="0"/>
                <a:ea typeface="Cambria" panose="02040503050406030204" pitchFamily="18" charset="0"/>
              </a:rPr>
              <a:t> </a:t>
            </a:r>
            <a:endParaRPr lang="en-US" dirty="0"/>
          </a:p>
        </p:txBody>
      </p:sp>
      <p:sp>
        <p:nvSpPr>
          <p:cNvPr id="4" name="Slide Number Placeholder 3"/>
          <p:cNvSpPr>
            <a:spLocks noGrp="1"/>
          </p:cNvSpPr>
          <p:nvPr>
            <p:ph type="sldNum" sz="quarter" idx="5"/>
          </p:nvPr>
        </p:nvSpPr>
        <p:spPr/>
        <p:txBody>
          <a:bodyPr/>
          <a:lstStyle/>
          <a:p>
            <a:fld id="{DE0A4BDE-3501-45E3-A692-EC9436633E2C}" type="slidenum">
              <a:rPr lang="en-US" smtClean="0"/>
              <a:t>1</a:t>
            </a:fld>
            <a:endParaRPr lang="en-US"/>
          </a:p>
        </p:txBody>
      </p:sp>
    </p:spTree>
    <p:extLst>
      <p:ext uri="{BB962C8B-B14F-4D97-AF65-F5344CB8AC3E}">
        <p14:creationId xmlns:p14="http://schemas.microsoft.com/office/powerpoint/2010/main" val="1118005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A89A12-CFDC-4BA7-B24C-ADE30BA1B34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068590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CD03F92-1099-41D2-9E8E-88ADAE2EAE65}" type="slidenum">
              <a:rPr lang="en-US" smtClean="0"/>
              <a:t>12</a:t>
            </a:fld>
            <a:endParaRPr lang="en-US"/>
          </a:p>
        </p:txBody>
      </p:sp>
    </p:spTree>
    <p:extLst>
      <p:ext uri="{BB962C8B-B14F-4D97-AF65-F5344CB8AC3E}">
        <p14:creationId xmlns:p14="http://schemas.microsoft.com/office/powerpoint/2010/main" val="10601654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vi-VN" altLang="en-US">
              <a:latin typeface="Calibri" panose="020F0502020204030204" pitchFamily="34" charset="0"/>
            </a:endParaRPr>
          </a:p>
        </p:txBody>
      </p:sp>
    </p:spTree>
    <p:extLst>
      <p:ext uri="{BB962C8B-B14F-4D97-AF65-F5344CB8AC3E}">
        <p14:creationId xmlns:p14="http://schemas.microsoft.com/office/powerpoint/2010/main" val="260229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6A89A12-CFDC-4BA7-B24C-ADE30BA1B34C}" type="slidenum">
              <a:rPr lang="en-US" smtClean="0"/>
              <a:t>15</a:t>
            </a:fld>
            <a:endParaRPr lang="en-US"/>
          </a:p>
        </p:txBody>
      </p:sp>
    </p:spTree>
    <p:extLst>
      <p:ext uri="{BB962C8B-B14F-4D97-AF65-F5344CB8AC3E}">
        <p14:creationId xmlns:p14="http://schemas.microsoft.com/office/powerpoint/2010/main" val="28448945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6A89A12-CFDC-4BA7-B24C-ADE30BA1B34C}" type="slidenum">
              <a:rPr lang="en-US" smtClean="0"/>
              <a:t>16</a:t>
            </a:fld>
            <a:endParaRPr lang="en-US"/>
          </a:p>
        </p:txBody>
      </p:sp>
    </p:spTree>
    <p:extLst>
      <p:ext uri="{BB962C8B-B14F-4D97-AF65-F5344CB8AC3E}">
        <p14:creationId xmlns:p14="http://schemas.microsoft.com/office/powerpoint/2010/main" val="508100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dirty="0"/>
          </a:p>
        </p:txBody>
      </p:sp>
      <p:sp>
        <p:nvSpPr>
          <p:cNvPr id="307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8C979D35-D9B5-42DB-B870-D6B5487BA97D}" type="slidenum">
              <a:rPr kumimoji="0" lang="en-US" altLang="en-US" sz="1400" b="0" i="0"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17</a:t>
            </a:fld>
            <a:endParaRPr kumimoji="0" lang="en-US" altLang="en-US" sz="1400" b="0" i="0"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p:spTree>
    <p:extLst>
      <p:ext uri="{BB962C8B-B14F-4D97-AF65-F5344CB8AC3E}">
        <p14:creationId xmlns:p14="http://schemas.microsoft.com/office/powerpoint/2010/main" val="23056746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Quote">
  <p:cSld name="Quote">
    <p:bg>
      <p:bgPr>
        <a:blipFill>
          <a:blip r:embed="rId2">
            <a:alphaModFix/>
          </a:blip>
          <a:stretch>
            <a:fillRect/>
          </a:stretch>
        </a:blipFill>
        <a:effectLst/>
      </p:bgPr>
    </p:bg>
    <p:spTree>
      <p:nvGrpSpPr>
        <p:cNvPr id="1" name="Shape 14"/>
        <p:cNvGrpSpPr/>
        <p:nvPr/>
      </p:nvGrpSpPr>
      <p:grpSpPr>
        <a:xfrm>
          <a:off x="0" y="0"/>
          <a:ext cx="0" cy="0"/>
          <a:chOff x="0" y="0"/>
          <a:chExt cx="0" cy="0"/>
        </a:xfrm>
      </p:grpSpPr>
      <p:sp>
        <p:nvSpPr>
          <p:cNvPr id="15" name="Google Shape;15;p4"/>
          <p:cNvSpPr txBox="1">
            <a:spLocks noGrp="1"/>
          </p:cNvSpPr>
          <p:nvPr>
            <p:ph type="body" idx="1"/>
          </p:nvPr>
        </p:nvSpPr>
        <p:spPr>
          <a:xfrm>
            <a:off x="1283800" y="1169133"/>
            <a:ext cx="6607600" cy="1093200"/>
          </a:xfrm>
          <a:prstGeom prst="rect">
            <a:avLst/>
          </a:prstGeom>
        </p:spPr>
        <p:txBody>
          <a:bodyPr spcFirstLastPara="1" wrap="square" lIns="91425" tIns="91425" rIns="91425" bIns="91425" anchor="t" anchorCtr="0">
            <a:noAutofit/>
          </a:bodyPr>
          <a:lstStyle>
            <a:lvl1pPr marL="609585" lvl="0" indent="-558786" rtl="0">
              <a:lnSpc>
                <a:spcPct val="130000"/>
              </a:lnSpc>
              <a:spcBef>
                <a:spcPts val="0"/>
              </a:spcBef>
              <a:spcAft>
                <a:spcPts val="0"/>
              </a:spcAft>
              <a:buSzPts val="3000"/>
              <a:buChar char="✗"/>
              <a:defRPr sz="4000" i="1"/>
            </a:lvl1pPr>
            <a:lvl2pPr marL="1219170" lvl="1" indent="-558786" rtl="0">
              <a:lnSpc>
                <a:spcPct val="130000"/>
              </a:lnSpc>
              <a:spcBef>
                <a:spcPts val="0"/>
              </a:spcBef>
              <a:spcAft>
                <a:spcPts val="0"/>
              </a:spcAft>
              <a:buSzPts val="3000"/>
              <a:buChar char="✗"/>
              <a:defRPr sz="4000" i="1"/>
            </a:lvl2pPr>
            <a:lvl3pPr marL="1828754" lvl="2" indent="-558786" rtl="0">
              <a:lnSpc>
                <a:spcPct val="130000"/>
              </a:lnSpc>
              <a:spcBef>
                <a:spcPts val="0"/>
              </a:spcBef>
              <a:spcAft>
                <a:spcPts val="0"/>
              </a:spcAft>
              <a:buSzPts val="3000"/>
              <a:buChar char="✗"/>
              <a:defRPr sz="4000" i="1"/>
            </a:lvl3pPr>
            <a:lvl4pPr marL="2438339" lvl="3" indent="-558786" rtl="0">
              <a:lnSpc>
                <a:spcPct val="130000"/>
              </a:lnSpc>
              <a:spcBef>
                <a:spcPts val="0"/>
              </a:spcBef>
              <a:spcAft>
                <a:spcPts val="0"/>
              </a:spcAft>
              <a:buSzPts val="3000"/>
              <a:buChar char="✗"/>
              <a:defRPr sz="4000" i="1"/>
            </a:lvl4pPr>
            <a:lvl5pPr marL="3047924" lvl="4" indent="-558786" rtl="0">
              <a:lnSpc>
                <a:spcPct val="130000"/>
              </a:lnSpc>
              <a:spcBef>
                <a:spcPts val="0"/>
              </a:spcBef>
              <a:spcAft>
                <a:spcPts val="0"/>
              </a:spcAft>
              <a:buSzPts val="3000"/>
              <a:buChar char="✗"/>
              <a:defRPr sz="4000" i="1"/>
            </a:lvl5pPr>
            <a:lvl6pPr marL="3657509" lvl="5" indent="-558786" rtl="0">
              <a:lnSpc>
                <a:spcPct val="130000"/>
              </a:lnSpc>
              <a:spcBef>
                <a:spcPts val="0"/>
              </a:spcBef>
              <a:spcAft>
                <a:spcPts val="0"/>
              </a:spcAft>
              <a:buSzPts val="3000"/>
              <a:buChar char="✗"/>
              <a:defRPr sz="4000" i="1"/>
            </a:lvl6pPr>
            <a:lvl7pPr marL="4267093" lvl="6" indent="-558786" rtl="0">
              <a:lnSpc>
                <a:spcPct val="130000"/>
              </a:lnSpc>
              <a:spcBef>
                <a:spcPts val="0"/>
              </a:spcBef>
              <a:spcAft>
                <a:spcPts val="0"/>
              </a:spcAft>
              <a:buSzPts val="3000"/>
              <a:buChar char="✗"/>
              <a:defRPr sz="4000" i="1"/>
            </a:lvl7pPr>
            <a:lvl8pPr marL="4876678" lvl="7" indent="-558786" rtl="0">
              <a:lnSpc>
                <a:spcPct val="130000"/>
              </a:lnSpc>
              <a:spcBef>
                <a:spcPts val="0"/>
              </a:spcBef>
              <a:spcAft>
                <a:spcPts val="0"/>
              </a:spcAft>
              <a:buSzPts val="3000"/>
              <a:buChar char="✗"/>
              <a:defRPr sz="4000" i="1"/>
            </a:lvl8pPr>
            <a:lvl9pPr marL="5486263" lvl="8" indent="-558786">
              <a:lnSpc>
                <a:spcPct val="130000"/>
              </a:lnSpc>
              <a:spcBef>
                <a:spcPts val="0"/>
              </a:spcBef>
              <a:spcAft>
                <a:spcPts val="0"/>
              </a:spcAft>
              <a:buSzPts val="3000"/>
              <a:buChar char="✗"/>
              <a:defRPr sz="4000" i="1"/>
            </a:lvl9pPr>
          </a:lstStyle>
          <a:p>
            <a:endParaRPr/>
          </a:p>
        </p:txBody>
      </p:sp>
      <p:sp>
        <p:nvSpPr>
          <p:cNvPr id="16" name="Google Shape;16;p4"/>
          <p:cNvSpPr txBox="1">
            <a:spLocks noGrp="1"/>
          </p:cNvSpPr>
          <p:nvPr>
            <p:ph type="sldNum" idx="12"/>
          </p:nvPr>
        </p:nvSpPr>
        <p:spPr>
          <a:xfrm>
            <a:off x="11621367" y="6235167"/>
            <a:ext cx="570800" cy="622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80235095"/>
      </p:ext>
    </p:extLst>
  </p:cSld>
  <p:clrMapOvr>
    <a:masterClrMapping/>
  </p:clrMapOvr>
  <mc:AlternateContent xmlns:mc="http://schemas.openxmlformats.org/markup-compatibility/2006" xmlns:p14="http://schemas.microsoft.com/office/powerpoint/2010/main">
    <mc:Choice Requires="p14">
      <p:transition spd="slow" p14:dur="1400" advTm="41338">
        <p14:ripple/>
      </p:transition>
    </mc:Choice>
    <mc:Fallback xmlns="">
      <p:transition spd="slow" advTm="41338">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EF14B9-EDCC-472F-A291-E5B65F9F070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E51BD23-3A6B-4176-83AA-9D96B9AEFA2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2BB9BAC-02BA-40A1-BE74-4D7C4516BC60}"/>
              </a:ext>
            </a:extLst>
          </p:cNvPr>
          <p:cNvSpPr>
            <a:spLocks noGrp="1"/>
          </p:cNvSpPr>
          <p:nvPr>
            <p:ph type="dt" sz="half" idx="10"/>
          </p:nvPr>
        </p:nvSpPr>
        <p:spPr/>
        <p:txBody>
          <a:bodyPr/>
          <a:lstStyle/>
          <a:p>
            <a:fld id="{2F2F8EA1-F669-4CE7-8BDE-1A8B9014D17B}" type="datetimeFigureOut">
              <a:rPr lang="en-US" smtClean="0"/>
              <a:t>10/19/2021</a:t>
            </a:fld>
            <a:endParaRPr lang="en-US"/>
          </a:p>
        </p:txBody>
      </p:sp>
      <p:sp>
        <p:nvSpPr>
          <p:cNvPr id="5" name="Footer Placeholder 4">
            <a:extLst>
              <a:ext uri="{FF2B5EF4-FFF2-40B4-BE49-F238E27FC236}">
                <a16:creationId xmlns:a16="http://schemas.microsoft.com/office/drawing/2014/main" id="{EDEFE1E6-8213-40EA-8D81-F17FC41E68F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E7AF7EE-848E-4E83-81A9-9CB81B1A7555}"/>
              </a:ext>
            </a:extLst>
          </p:cNvPr>
          <p:cNvSpPr>
            <a:spLocks noGrp="1"/>
          </p:cNvSpPr>
          <p:nvPr>
            <p:ph type="sldNum" sz="quarter" idx="12"/>
          </p:nvPr>
        </p:nvSpPr>
        <p:spPr/>
        <p:txBody>
          <a:bodyPr/>
          <a:lstStyle/>
          <a:p>
            <a:fld id="{6F304CF5-4207-45A5-8BBE-C2240848DD68}" type="slidenum">
              <a:rPr lang="en-US" smtClean="0"/>
              <a:t>‹#›</a:t>
            </a:fld>
            <a:endParaRPr lang="en-US"/>
          </a:p>
        </p:txBody>
      </p:sp>
    </p:spTree>
    <p:extLst>
      <p:ext uri="{BB962C8B-B14F-4D97-AF65-F5344CB8AC3E}">
        <p14:creationId xmlns:p14="http://schemas.microsoft.com/office/powerpoint/2010/main" val="12864998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24BAB5-472E-401F-B1BD-C201E6D9124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E0CD9F5-3642-4467-B4F6-5325ACA3090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4486D14-3C0B-417D-9442-3D8668B29F4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01E955B-65B0-49EE-AB6C-75A4B37A5826}"/>
              </a:ext>
            </a:extLst>
          </p:cNvPr>
          <p:cNvSpPr>
            <a:spLocks noGrp="1"/>
          </p:cNvSpPr>
          <p:nvPr>
            <p:ph type="dt" sz="half" idx="10"/>
          </p:nvPr>
        </p:nvSpPr>
        <p:spPr/>
        <p:txBody>
          <a:bodyPr/>
          <a:lstStyle/>
          <a:p>
            <a:fld id="{2F2F8EA1-F669-4CE7-8BDE-1A8B9014D17B}" type="datetimeFigureOut">
              <a:rPr lang="en-US" smtClean="0"/>
              <a:t>10/19/2021</a:t>
            </a:fld>
            <a:endParaRPr lang="en-US"/>
          </a:p>
        </p:txBody>
      </p:sp>
      <p:sp>
        <p:nvSpPr>
          <p:cNvPr id="6" name="Footer Placeholder 5">
            <a:extLst>
              <a:ext uri="{FF2B5EF4-FFF2-40B4-BE49-F238E27FC236}">
                <a16:creationId xmlns:a16="http://schemas.microsoft.com/office/drawing/2014/main" id="{58FE3947-8D9C-4A94-BB50-AF3FCF50106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2BAB305-EF6C-4CD8-B6FE-513303B4471A}"/>
              </a:ext>
            </a:extLst>
          </p:cNvPr>
          <p:cNvSpPr>
            <a:spLocks noGrp="1"/>
          </p:cNvSpPr>
          <p:nvPr>
            <p:ph type="sldNum" sz="quarter" idx="12"/>
          </p:nvPr>
        </p:nvSpPr>
        <p:spPr/>
        <p:txBody>
          <a:bodyPr/>
          <a:lstStyle/>
          <a:p>
            <a:fld id="{6F304CF5-4207-45A5-8BBE-C2240848DD68}" type="slidenum">
              <a:rPr lang="en-US" smtClean="0"/>
              <a:t>‹#›</a:t>
            </a:fld>
            <a:endParaRPr lang="en-US"/>
          </a:p>
        </p:txBody>
      </p:sp>
    </p:spTree>
    <p:extLst>
      <p:ext uri="{BB962C8B-B14F-4D97-AF65-F5344CB8AC3E}">
        <p14:creationId xmlns:p14="http://schemas.microsoft.com/office/powerpoint/2010/main" val="8435638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18F475-7801-4F09-BE10-606FF0CF763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D5879CC-36EB-4193-8D5F-6CBA7B126B2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816334F-3925-457B-8E0E-CAAB977663C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AFB2DB3-B7D3-4A00-BA56-A3916CD4809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023BB52-647C-49D6-BA60-4B147615AC8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0168597-24E5-4956-BD1E-279725AD6CBC}"/>
              </a:ext>
            </a:extLst>
          </p:cNvPr>
          <p:cNvSpPr>
            <a:spLocks noGrp="1"/>
          </p:cNvSpPr>
          <p:nvPr>
            <p:ph type="dt" sz="half" idx="10"/>
          </p:nvPr>
        </p:nvSpPr>
        <p:spPr/>
        <p:txBody>
          <a:bodyPr/>
          <a:lstStyle/>
          <a:p>
            <a:fld id="{2F2F8EA1-F669-4CE7-8BDE-1A8B9014D17B}" type="datetimeFigureOut">
              <a:rPr lang="en-US" smtClean="0"/>
              <a:t>10/19/2021</a:t>
            </a:fld>
            <a:endParaRPr lang="en-US"/>
          </a:p>
        </p:txBody>
      </p:sp>
      <p:sp>
        <p:nvSpPr>
          <p:cNvPr id="8" name="Footer Placeholder 7">
            <a:extLst>
              <a:ext uri="{FF2B5EF4-FFF2-40B4-BE49-F238E27FC236}">
                <a16:creationId xmlns:a16="http://schemas.microsoft.com/office/drawing/2014/main" id="{C6D62675-3318-4790-9D0F-9343156CAA2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630C302-896A-443D-BC0C-1806FD1A0BB8}"/>
              </a:ext>
            </a:extLst>
          </p:cNvPr>
          <p:cNvSpPr>
            <a:spLocks noGrp="1"/>
          </p:cNvSpPr>
          <p:nvPr>
            <p:ph type="sldNum" sz="quarter" idx="12"/>
          </p:nvPr>
        </p:nvSpPr>
        <p:spPr/>
        <p:txBody>
          <a:bodyPr/>
          <a:lstStyle/>
          <a:p>
            <a:fld id="{6F304CF5-4207-45A5-8BBE-C2240848DD68}" type="slidenum">
              <a:rPr lang="en-US" smtClean="0"/>
              <a:t>‹#›</a:t>
            </a:fld>
            <a:endParaRPr lang="en-US"/>
          </a:p>
        </p:txBody>
      </p:sp>
    </p:spTree>
    <p:extLst>
      <p:ext uri="{BB962C8B-B14F-4D97-AF65-F5344CB8AC3E}">
        <p14:creationId xmlns:p14="http://schemas.microsoft.com/office/powerpoint/2010/main" val="35541704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5B5ED5-E2E0-4470-B21A-B24126381F3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F50A7D1-6B20-4576-B721-72AD057E8FCC}"/>
              </a:ext>
            </a:extLst>
          </p:cNvPr>
          <p:cNvSpPr>
            <a:spLocks noGrp="1"/>
          </p:cNvSpPr>
          <p:nvPr>
            <p:ph type="dt" sz="half" idx="10"/>
          </p:nvPr>
        </p:nvSpPr>
        <p:spPr/>
        <p:txBody>
          <a:bodyPr/>
          <a:lstStyle/>
          <a:p>
            <a:fld id="{2F2F8EA1-F669-4CE7-8BDE-1A8B9014D17B}" type="datetimeFigureOut">
              <a:rPr lang="en-US" smtClean="0"/>
              <a:t>10/19/2021</a:t>
            </a:fld>
            <a:endParaRPr lang="en-US"/>
          </a:p>
        </p:txBody>
      </p:sp>
      <p:sp>
        <p:nvSpPr>
          <p:cNvPr id="4" name="Footer Placeholder 3">
            <a:extLst>
              <a:ext uri="{FF2B5EF4-FFF2-40B4-BE49-F238E27FC236}">
                <a16:creationId xmlns:a16="http://schemas.microsoft.com/office/drawing/2014/main" id="{6749637D-7FCC-4DEE-A338-F2686892C23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7FDE6D5-D74F-46DC-8DB3-7E3436F27E90}"/>
              </a:ext>
            </a:extLst>
          </p:cNvPr>
          <p:cNvSpPr>
            <a:spLocks noGrp="1"/>
          </p:cNvSpPr>
          <p:nvPr>
            <p:ph type="sldNum" sz="quarter" idx="12"/>
          </p:nvPr>
        </p:nvSpPr>
        <p:spPr/>
        <p:txBody>
          <a:bodyPr/>
          <a:lstStyle/>
          <a:p>
            <a:fld id="{6F304CF5-4207-45A5-8BBE-C2240848DD68}" type="slidenum">
              <a:rPr lang="en-US" smtClean="0"/>
              <a:t>‹#›</a:t>
            </a:fld>
            <a:endParaRPr lang="en-US"/>
          </a:p>
        </p:txBody>
      </p:sp>
    </p:spTree>
    <p:extLst>
      <p:ext uri="{BB962C8B-B14F-4D97-AF65-F5344CB8AC3E}">
        <p14:creationId xmlns:p14="http://schemas.microsoft.com/office/powerpoint/2010/main" val="369441901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ABC9E84-8B76-4F2A-B834-80852BEA59CE}"/>
              </a:ext>
            </a:extLst>
          </p:cNvPr>
          <p:cNvSpPr>
            <a:spLocks noGrp="1"/>
          </p:cNvSpPr>
          <p:nvPr>
            <p:ph type="dt" sz="half" idx="10"/>
          </p:nvPr>
        </p:nvSpPr>
        <p:spPr/>
        <p:txBody>
          <a:bodyPr/>
          <a:lstStyle/>
          <a:p>
            <a:fld id="{2F2F8EA1-F669-4CE7-8BDE-1A8B9014D17B}" type="datetimeFigureOut">
              <a:rPr lang="en-US" smtClean="0"/>
              <a:t>10/19/2021</a:t>
            </a:fld>
            <a:endParaRPr lang="en-US"/>
          </a:p>
        </p:txBody>
      </p:sp>
      <p:sp>
        <p:nvSpPr>
          <p:cNvPr id="3" name="Footer Placeholder 2">
            <a:extLst>
              <a:ext uri="{FF2B5EF4-FFF2-40B4-BE49-F238E27FC236}">
                <a16:creationId xmlns:a16="http://schemas.microsoft.com/office/drawing/2014/main" id="{A61EDCCE-22B9-453F-851D-AEBEEABF99B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C65A423-58CB-496A-8D29-F8BB1409299B}"/>
              </a:ext>
            </a:extLst>
          </p:cNvPr>
          <p:cNvSpPr>
            <a:spLocks noGrp="1"/>
          </p:cNvSpPr>
          <p:nvPr>
            <p:ph type="sldNum" sz="quarter" idx="12"/>
          </p:nvPr>
        </p:nvSpPr>
        <p:spPr/>
        <p:txBody>
          <a:bodyPr/>
          <a:lstStyle/>
          <a:p>
            <a:fld id="{6F304CF5-4207-45A5-8BBE-C2240848DD68}" type="slidenum">
              <a:rPr lang="en-US" smtClean="0"/>
              <a:t>‹#›</a:t>
            </a:fld>
            <a:endParaRPr lang="en-US"/>
          </a:p>
        </p:txBody>
      </p:sp>
    </p:spTree>
    <p:extLst>
      <p:ext uri="{BB962C8B-B14F-4D97-AF65-F5344CB8AC3E}">
        <p14:creationId xmlns:p14="http://schemas.microsoft.com/office/powerpoint/2010/main" val="133174730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7CF079-08FE-461A-99DF-6D718A5D2E0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8D0BE8D-34B2-4F78-9D5B-601C207E4B5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883DD37-89F9-4964-A419-023E76A5CD2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76BC86A-7132-41D2-94CD-FAB1EFBA6110}"/>
              </a:ext>
            </a:extLst>
          </p:cNvPr>
          <p:cNvSpPr>
            <a:spLocks noGrp="1"/>
          </p:cNvSpPr>
          <p:nvPr>
            <p:ph type="dt" sz="half" idx="10"/>
          </p:nvPr>
        </p:nvSpPr>
        <p:spPr/>
        <p:txBody>
          <a:bodyPr/>
          <a:lstStyle/>
          <a:p>
            <a:fld id="{2F2F8EA1-F669-4CE7-8BDE-1A8B9014D17B}" type="datetimeFigureOut">
              <a:rPr lang="en-US" smtClean="0"/>
              <a:t>10/19/2021</a:t>
            </a:fld>
            <a:endParaRPr lang="en-US"/>
          </a:p>
        </p:txBody>
      </p:sp>
      <p:sp>
        <p:nvSpPr>
          <p:cNvPr id="6" name="Footer Placeholder 5">
            <a:extLst>
              <a:ext uri="{FF2B5EF4-FFF2-40B4-BE49-F238E27FC236}">
                <a16:creationId xmlns:a16="http://schemas.microsoft.com/office/drawing/2014/main" id="{2BF8246B-D6F9-4550-AEDB-4FD3C05F150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B7F69A7-598A-4CB2-8AC0-6E3336122AAD}"/>
              </a:ext>
            </a:extLst>
          </p:cNvPr>
          <p:cNvSpPr>
            <a:spLocks noGrp="1"/>
          </p:cNvSpPr>
          <p:nvPr>
            <p:ph type="sldNum" sz="quarter" idx="12"/>
          </p:nvPr>
        </p:nvSpPr>
        <p:spPr/>
        <p:txBody>
          <a:bodyPr/>
          <a:lstStyle/>
          <a:p>
            <a:fld id="{6F304CF5-4207-45A5-8BBE-C2240848DD68}" type="slidenum">
              <a:rPr lang="en-US" smtClean="0"/>
              <a:t>‹#›</a:t>
            </a:fld>
            <a:endParaRPr lang="en-US"/>
          </a:p>
        </p:txBody>
      </p:sp>
    </p:spTree>
    <p:extLst>
      <p:ext uri="{BB962C8B-B14F-4D97-AF65-F5344CB8AC3E}">
        <p14:creationId xmlns:p14="http://schemas.microsoft.com/office/powerpoint/2010/main" val="353034596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29D55E-3135-463F-B54A-97D09F3C742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08EFFF7-DB88-4C99-B484-E2811048CD0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C2D3618-AE1C-4EE4-9E4F-825DF21E81A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FF04954-D9AA-4FD5-AC9D-C3D81F1E49F0}"/>
              </a:ext>
            </a:extLst>
          </p:cNvPr>
          <p:cNvSpPr>
            <a:spLocks noGrp="1"/>
          </p:cNvSpPr>
          <p:nvPr>
            <p:ph type="dt" sz="half" idx="10"/>
          </p:nvPr>
        </p:nvSpPr>
        <p:spPr/>
        <p:txBody>
          <a:bodyPr/>
          <a:lstStyle/>
          <a:p>
            <a:fld id="{2F2F8EA1-F669-4CE7-8BDE-1A8B9014D17B}" type="datetimeFigureOut">
              <a:rPr lang="en-US" smtClean="0"/>
              <a:t>10/19/2021</a:t>
            </a:fld>
            <a:endParaRPr lang="en-US"/>
          </a:p>
        </p:txBody>
      </p:sp>
      <p:sp>
        <p:nvSpPr>
          <p:cNvPr id="6" name="Footer Placeholder 5">
            <a:extLst>
              <a:ext uri="{FF2B5EF4-FFF2-40B4-BE49-F238E27FC236}">
                <a16:creationId xmlns:a16="http://schemas.microsoft.com/office/drawing/2014/main" id="{59A18BA1-263F-4378-BB37-AC6A3F33661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162C509-F1D1-4FF4-B3FB-788C06119C45}"/>
              </a:ext>
            </a:extLst>
          </p:cNvPr>
          <p:cNvSpPr>
            <a:spLocks noGrp="1"/>
          </p:cNvSpPr>
          <p:nvPr>
            <p:ph type="sldNum" sz="quarter" idx="12"/>
          </p:nvPr>
        </p:nvSpPr>
        <p:spPr/>
        <p:txBody>
          <a:bodyPr/>
          <a:lstStyle/>
          <a:p>
            <a:fld id="{6F304CF5-4207-45A5-8BBE-C2240848DD68}" type="slidenum">
              <a:rPr lang="en-US" smtClean="0"/>
              <a:t>‹#›</a:t>
            </a:fld>
            <a:endParaRPr lang="en-US"/>
          </a:p>
        </p:txBody>
      </p:sp>
    </p:spTree>
    <p:extLst>
      <p:ext uri="{BB962C8B-B14F-4D97-AF65-F5344CB8AC3E}">
        <p14:creationId xmlns:p14="http://schemas.microsoft.com/office/powerpoint/2010/main" val="126887792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374116-241D-4F0C-9651-8517A8BA3EB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831CD3B-9FCC-4E74-9A06-35ADB82C45C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AB7F279-CBE9-459B-A236-AA10164F5478}"/>
              </a:ext>
            </a:extLst>
          </p:cNvPr>
          <p:cNvSpPr>
            <a:spLocks noGrp="1"/>
          </p:cNvSpPr>
          <p:nvPr>
            <p:ph type="dt" sz="half" idx="10"/>
          </p:nvPr>
        </p:nvSpPr>
        <p:spPr/>
        <p:txBody>
          <a:bodyPr/>
          <a:lstStyle/>
          <a:p>
            <a:fld id="{2F2F8EA1-F669-4CE7-8BDE-1A8B9014D17B}" type="datetimeFigureOut">
              <a:rPr lang="en-US" smtClean="0"/>
              <a:t>10/19/2021</a:t>
            </a:fld>
            <a:endParaRPr lang="en-US"/>
          </a:p>
        </p:txBody>
      </p:sp>
      <p:sp>
        <p:nvSpPr>
          <p:cNvPr id="5" name="Footer Placeholder 4">
            <a:extLst>
              <a:ext uri="{FF2B5EF4-FFF2-40B4-BE49-F238E27FC236}">
                <a16:creationId xmlns:a16="http://schemas.microsoft.com/office/drawing/2014/main" id="{B48CB074-8F65-46E3-8F9A-D824034E50D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67A9A08-A550-4615-B41C-7AB4DE9428EC}"/>
              </a:ext>
            </a:extLst>
          </p:cNvPr>
          <p:cNvSpPr>
            <a:spLocks noGrp="1"/>
          </p:cNvSpPr>
          <p:nvPr>
            <p:ph type="sldNum" sz="quarter" idx="12"/>
          </p:nvPr>
        </p:nvSpPr>
        <p:spPr/>
        <p:txBody>
          <a:bodyPr/>
          <a:lstStyle/>
          <a:p>
            <a:fld id="{6F304CF5-4207-45A5-8BBE-C2240848DD68}" type="slidenum">
              <a:rPr lang="en-US" smtClean="0"/>
              <a:t>‹#›</a:t>
            </a:fld>
            <a:endParaRPr lang="en-US"/>
          </a:p>
        </p:txBody>
      </p:sp>
    </p:spTree>
    <p:extLst>
      <p:ext uri="{BB962C8B-B14F-4D97-AF65-F5344CB8AC3E}">
        <p14:creationId xmlns:p14="http://schemas.microsoft.com/office/powerpoint/2010/main" val="254612539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DF39C01-D61D-4F97-B797-AF864EA41D6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E05A286-F8A9-43B7-A394-9AE1A46C00D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D6FB2FA-0CA2-45BB-85E3-D71C69DC9D54}"/>
              </a:ext>
            </a:extLst>
          </p:cNvPr>
          <p:cNvSpPr>
            <a:spLocks noGrp="1"/>
          </p:cNvSpPr>
          <p:nvPr>
            <p:ph type="dt" sz="half" idx="10"/>
          </p:nvPr>
        </p:nvSpPr>
        <p:spPr/>
        <p:txBody>
          <a:bodyPr/>
          <a:lstStyle/>
          <a:p>
            <a:fld id="{2F2F8EA1-F669-4CE7-8BDE-1A8B9014D17B}" type="datetimeFigureOut">
              <a:rPr lang="en-US" smtClean="0"/>
              <a:t>10/19/2021</a:t>
            </a:fld>
            <a:endParaRPr lang="en-US"/>
          </a:p>
        </p:txBody>
      </p:sp>
      <p:sp>
        <p:nvSpPr>
          <p:cNvPr id="5" name="Footer Placeholder 4">
            <a:extLst>
              <a:ext uri="{FF2B5EF4-FFF2-40B4-BE49-F238E27FC236}">
                <a16:creationId xmlns:a16="http://schemas.microsoft.com/office/drawing/2014/main" id="{8F7982DF-558C-4E73-A63D-CABBFD427C2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C19F70A-968C-458E-B117-7154D48EB344}"/>
              </a:ext>
            </a:extLst>
          </p:cNvPr>
          <p:cNvSpPr>
            <a:spLocks noGrp="1"/>
          </p:cNvSpPr>
          <p:nvPr>
            <p:ph type="sldNum" sz="quarter" idx="12"/>
          </p:nvPr>
        </p:nvSpPr>
        <p:spPr/>
        <p:txBody>
          <a:bodyPr/>
          <a:lstStyle/>
          <a:p>
            <a:fld id="{6F304CF5-4207-45A5-8BBE-C2240848DD68}" type="slidenum">
              <a:rPr lang="en-US" smtClean="0"/>
              <a:t>‹#›</a:t>
            </a:fld>
            <a:endParaRPr lang="en-US"/>
          </a:p>
        </p:txBody>
      </p:sp>
    </p:spTree>
    <p:extLst>
      <p:ext uri="{BB962C8B-B14F-4D97-AF65-F5344CB8AC3E}">
        <p14:creationId xmlns:p14="http://schemas.microsoft.com/office/powerpoint/2010/main" val="362575364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matchingName="Blank" type="blank">
  <p:cSld name="Blank">
    <p:spTree>
      <p:nvGrpSpPr>
        <p:cNvPr id="1" name="Shape 1482"/>
        <p:cNvGrpSpPr/>
        <p:nvPr/>
      </p:nvGrpSpPr>
      <p:grpSpPr>
        <a:xfrm>
          <a:off x="0" y="0"/>
          <a:ext cx="0" cy="0"/>
          <a:chOff x="0" y="0"/>
          <a:chExt cx="0" cy="0"/>
        </a:xfrm>
      </p:grpSpPr>
      <p:sp>
        <p:nvSpPr>
          <p:cNvPr id="1483" name="Google Shape;1483;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1219170" rtl="0" eaLnBrk="1" fontAlgn="auto" latinLnBrk="0" hangingPunct="1">
              <a:lnSpc>
                <a:spcPct val="100000"/>
              </a:lnSpc>
              <a:spcBef>
                <a:spcPts val="0"/>
              </a:spcBef>
              <a:spcAft>
                <a:spcPts val="0"/>
              </a:spcAft>
              <a:buClr>
                <a:srgbClr val="000000"/>
              </a:buClr>
              <a:buSzTx/>
              <a:buFontTx/>
              <a:buNone/>
              <a:tabLst/>
              <a:defRPr/>
            </a:pPr>
            <a:fld id="{00000000-1234-1234-1234-123412341234}" type="slidenum">
              <a:rPr kumimoji="0" lang="en" sz="1333" b="0" i="0" u="none" strike="noStrike" kern="0" cap="none" spc="0" normalizeH="0" baseline="0" noProof="0" smtClean="0">
                <a:ln>
                  <a:noFill/>
                </a:ln>
                <a:solidFill>
                  <a:srgbClr val="EA9999"/>
                </a:solidFill>
                <a:effectLst/>
                <a:uLnTx/>
                <a:uFillTx/>
                <a:latin typeface="Arial"/>
                <a:ea typeface="+mn-ea"/>
                <a:cs typeface="Arial"/>
                <a:sym typeface="Arial"/>
              </a:rPr>
              <a:pPr marL="0" marR="0" lvl="0" indent="0" algn="r" defTabSz="1219170" rtl="0" eaLnBrk="1" fontAlgn="auto" latinLnBrk="0" hangingPunct="1">
                <a:lnSpc>
                  <a:spcPct val="100000"/>
                </a:lnSpc>
                <a:spcBef>
                  <a:spcPts val="0"/>
                </a:spcBef>
                <a:spcAft>
                  <a:spcPts val="0"/>
                </a:spcAft>
                <a:buClr>
                  <a:srgbClr val="000000"/>
                </a:buClr>
                <a:buSzTx/>
                <a:buFontTx/>
                <a:buNone/>
                <a:tabLst/>
                <a:defRPr/>
              </a:pPr>
              <a:t>‹#›</a:t>
            </a:fld>
            <a:endParaRPr kumimoji="0" lang="en" sz="1333" b="0" i="0" u="none" strike="noStrike" kern="0" cap="none" spc="0" normalizeH="0" baseline="0" noProof="0">
              <a:ln>
                <a:noFill/>
              </a:ln>
              <a:solidFill>
                <a:srgbClr val="EA9999"/>
              </a:solidFill>
              <a:effectLst/>
              <a:uLnTx/>
              <a:uFillTx/>
              <a:latin typeface="Arial"/>
              <a:ea typeface="+mn-ea"/>
              <a:cs typeface="Arial"/>
              <a:sym typeface="Arial"/>
            </a:endParaRPr>
          </a:p>
        </p:txBody>
      </p:sp>
    </p:spTree>
    <p:extLst>
      <p:ext uri="{BB962C8B-B14F-4D97-AF65-F5344CB8AC3E}">
        <p14:creationId xmlns:p14="http://schemas.microsoft.com/office/powerpoint/2010/main" val="15036233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 1 column + image">
  <p:cSld name="Title + 1 column + image">
    <p:bg>
      <p:bgPr>
        <a:blipFill>
          <a:blip r:embed="rId2">
            <a:alphaModFix/>
          </a:blip>
          <a:stretch>
            <a:fillRect/>
          </a:stretch>
        </a:blipFill>
        <a:effectLst/>
      </p:bgPr>
    </p:bg>
    <p:spTree>
      <p:nvGrpSpPr>
        <p:cNvPr id="1" name="Shape 21"/>
        <p:cNvGrpSpPr/>
        <p:nvPr/>
      </p:nvGrpSpPr>
      <p:grpSpPr>
        <a:xfrm>
          <a:off x="0" y="0"/>
          <a:ext cx="0" cy="0"/>
          <a:chOff x="0" y="0"/>
          <a:chExt cx="0" cy="0"/>
        </a:xfrm>
      </p:grpSpPr>
      <p:sp>
        <p:nvSpPr>
          <p:cNvPr id="22" name="Google Shape;22;p6"/>
          <p:cNvSpPr txBox="1">
            <a:spLocks noGrp="1"/>
          </p:cNvSpPr>
          <p:nvPr>
            <p:ph type="title"/>
          </p:nvPr>
        </p:nvSpPr>
        <p:spPr>
          <a:xfrm>
            <a:off x="1155167" y="856413"/>
            <a:ext cx="5288800" cy="11432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None/>
              <a:defRPr sz="2667"/>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23" name="Google Shape;23;p6"/>
          <p:cNvSpPr txBox="1">
            <a:spLocks noGrp="1"/>
          </p:cNvSpPr>
          <p:nvPr>
            <p:ph type="body" idx="1"/>
          </p:nvPr>
        </p:nvSpPr>
        <p:spPr>
          <a:xfrm>
            <a:off x="1155167" y="2145800"/>
            <a:ext cx="5288800" cy="3778000"/>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SzPts val="1400"/>
              <a:buChar char="✗"/>
              <a:defRPr/>
            </a:lvl1pPr>
            <a:lvl2pPr marL="1219170" lvl="1" indent="-423323" rtl="0">
              <a:spcBef>
                <a:spcPts val="0"/>
              </a:spcBef>
              <a:spcAft>
                <a:spcPts val="0"/>
              </a:spcAft>
              <a:buSzPts val="1400"/>
              <a:buChar char="✗"/>
              <a:defRPr/>
            </a:lvl2pPr>
            <a:lvl3pPr marL="1828754" lvl="2" indent="-423323" rtl="0">
              <a:spcBef>
                <a:spcPts val="0"/>
              </a:spcBef>
              <a:spcAft>
                <a:spcPts val="0"/>
              </a:spcAft>
              <a:buSzPts val="1400"/>
              <a:buChar char="✗"/>
              <a:defRPr/>
            </a:lvl3pPr>
            <a:lvl4pPr marL="2438339" lvl="3" indent="-423323" rtl="0">
              <a:spcBef>
                <a:spcPts val="0"/>
              </a:spcBef>
              <a:spcAft>
                <a:spcPts val="0"/>
              </a:spcAft>
              <a:buSzPts val="1400"/>
              <a:buChar char="✗"/>
              <a:defRPr/>
            </a:lvl4pPr>
            <a:lvl5pPr marL="3047924" lvl="4" indent="-457189" rtl="0">
              <a:spcBef>
                <a:spcPts val="0"/>
              </a:spcBef>
              <a:spcAft>
                <a:spcPts val="0"/>
              </a:spcAft>
              <a:buSzPts val="1800"/>
              <a:buChar char="✗"/>
              <a:defRPr/>
            </a:lvl5pPr>
            <a:lvl6pPr marL="3657509" lvl="5" indent="-457189" rtl="0">
              <a:spcBef>
                <a:spcPts val="0"/>
              </a:spcBef>
              <a:spcAft>
                <a:spcPts val="0"/>
              </a:spcAft>
              <a:buSzPts val="1800"/>
              <a:buChar char="✗"/>
              <a:defRPr/>
            </a:lvl6pPr>
            <a:lvl7pPr marL="4267093" lvl="6" indent="-457189" rtl="0">
              <a:spcBef>
                <a:spcPts val="0"/>
              </a:spcBef>
              <a:spcAft>
                <a:spcPts val="0"/>
              </a:spcAft>
              <a:buSzPts val="1800"/>
              <a:buChar char="✗"/>
              <a:defRPr/>
            </a:lvl7pPr>
            <a:lvl8pPr marL="4876678" lvl="7" indent="-457189" rtl="0">
              <a:spcBef>
                <a:spcPts val="0"/>
              </a:spcBef>
              <a:spcAft>
                <a:spcPts val="0"/>
              </a:spcAft>
              <a:buSzPts val="1800"/>
              <a:buChar char="✗"/>
              <a:defRPr/>
            </a:lvl8pPr>
            <a:lvl9pPr marL="5486263" lvl="8" indent="-457189" rtl="0">
              <a:spcBef>
                <a:spcPts val="0"/>
              </a:spcBef>
              <a:spcAft>
                <a:spcPts val="0"/>
              </a:spcAft>
              <a:buSzPts val="1800"/>
              <a:buChar char="✗"/>
              <a:defRPr/>
            </a:lvl9pPr>
          </a:lstStyle>
          <a:p>
            <a:endParaRPr/>
          </a:p>
        </p:txBody>
      </p:sp>
      <p:sp>
        <p:nvSpPr>
          <p:cNvPr id="24" name="Google Shape;24;p6"/>
          <p:cNvSpPr txBox="1">
            <a:spLocks noGrp="1"/>
          </p:cNvSpPr>
          <p:nvPr>
            <p:ph type="sldNum" idx="12"/>
          </p:nvPr>
        </p:nvSpPr>
        <p:spPr>
          <a:xfrm>
            <a:off x="11621367" y="6235167"/>
            <a:ext cx="570800" cy="622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663892455"/>
      </p:ext>
    </p:extLst>
  </p:cSld>
  <p:clrMapOvr>
    <a:masterClrMapping/>
  </p:clrMapOvr>
  <mc:AlternateContent xmlns:mc="http://schemas.openxmlformats.org/markup-compatibility/2006" xmlns:p14="http://schemas.microsoft.com/office/powerpoint/2010/main">
    <mc:Choice Requires="p14">
      <p:transition spd="slow" p14:dur="1400" advTm="41338">
        <p14:ripple/>
      </p:transition>
    </mc:Choice>
    <mc:Fallback xmlns="">
      <p:transition spd="slow" advTm="41338">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matchingName="Quote">
  <p:cSld name="Quote">
    <p:spTree>
      <p:nvGrpSpPr>
        <p:cNvPr id="1" name="Shape 1816"/>
        <p:cNvGrpSpPr/>
        <p:nvPr/>
      </p:nvGrpSpPr>
      <p:grpSpPr>
        <a:xfrm>
          <a:off x="0" y="0"/>
          <a:ext cx="0" cy="0"/>
          <a:chOff x="0" y="0"/>
          <a:chExt cx="0" cy="0"/>
        </a:xfrm>
      </p:grpSpPr>
      <p:grpSp>
        <p:nvGrpSpPr>
          <p:cNvPr id="1817" name="Google Shape;1817;p15"/>
          <p:cNvGrpSpPr/>
          <p:nvPr/>
        </p:nvGrpSpPr>
        <p:grpSpPr>
          <a:xfrm>
            <a:off x="-458183" y="2591432"/>
            <a:ext cx="13456529" cy="4318416"/>
            <a:chOff x="542675" y="2116774"/>
            <a:chExt cx="8217895" cy="2637254"/>
          </a:xfrm>
        </p:grpSpPr>
        <p:sp>
          <p:nvSpPr>
            <p:cNvPr id="1818" name="Google Shape;1818;p15"/>
            <p:cNvSpPr/>
            <p:nvPr/>
          </p:nvSpPr>
          <p:spPr>
            <a:xfrm>
              <a:off x="742410" y="2132222"/>
              <a:ext cx="7668954" cy="2605926"/>
            </a:xfrm>
            <a:custGeom>
              <a:avLst/>
              <a:gdLst/>
              <a:ahLst/>
              <a:cxnLst/>
              <a:rect l="l" t="t" r="r" b="b"/>
              <a:pathLst>
                <a:path w="35247" h="11977" extrusionOk="0">
                  <a:moveTo>
                    <a:pt x="25635" y="1"/>
                  </a:moveTo>
                  <a:cubicBezTo>
                    <a:pt x="25396" y="1"/>
                    <a:pt x="25157" y="15"/>
                    <a:pt x="24917" y="44"/>
                  </a:cubicBezTo>
                  <a:cubicBezTo>
                    <a:pt x="23378" y="209"/>
                    <a:pt x="22001" y="996"/>
                    <a:pt x="20655" y="1748"/>
                  </a:cubicBezTo>
                  <a:cubicBezTo>
                    <a:pt x="18132" y="3191"/>
                    <a:pt x="15575" y="4602"/>
                    <a:pt x="13049" y="6044"/>
                  </a:cubicBezTo>
                  <a:cubicBezTo>
                    <a:pt x="12459" y="6372"/>
                    <a:pt x="11837" y="6731"/>
                    <a:pt x="11182" y="6766"/>
                  </a:cubicBezTo>
                  <a:cubicBezTo>
                    <a:pt x="11090" y="6776"/>
                    <a:pt x="10999" y="6781"/>
                    <a:pt x="10909" y="6781"/>
                  </a:cubicBezTo>
                  <a:cubicBezTo>
                    <a:pt x="10159" y="6781"/>
                    <a:pt x="9451" y="6452"/>
                    <a:pt x="8690" y="6307"/>
                  </a:cubicBezTo>
                  <a:cubicBezTo>
                    <a:pt x="8420" y="6261"/>
                    <a:pt x="8142" y="6238"/>
                    <a:pt x="7862" y="6238"/>
                  </a:cubicBezTo>
                  <a:cubicBezTo>
                    <a:pt x="7124" y="6238"/>
                    <a:pt x="6371" y="6399"/>
                    <a:pt x="5705" y="6731"/>
                  </a:cubicBezTo>
                  <a:cubicBezTo>
                    <a:pt x="5377" y="6928"/>
                    <a:pt x="5050" y="7125"/>
                    <a:pt x="4656" y="7190"/>
                  </a:cubicBezTo>
                  <a:cubicBezTo>
                    <a:pt x="4551" y="7211"/>
                    <a:pt x="4446" y="7221"/>
                    <a:pt x="4341" y="7221"/>
                  </a:cubicBezTo>
                  <a:cubicBezTo>
                    <a:pt x="3791" y="7221"/>
                    <a:pt x="3245" y="6968"/>
                    <a:pt x="2723" y="6831"/>
                  </a:cubicBezTo>
                  <a:cubicBezTo>
                    <a:pt x="2404" y="6763"/>
                    <a:pt x="2085" y="6730"/>
                    <a:pt x="1767" y="6730"/>
                  </a:cubicBezTo>
                  <a:cubicBezTo>
                    <a:pt x="1170" y="6730"/>
                    <a:pt x="579" y="6845"/>
                    <a:pt x="1" y="7059"/>
                  </a:cubicBezTo>
                  <a:lnTo>
                    <a:pt x="1" y="11355"/>
                  </a:lnTo>
                  <a:cubicBezTo>
                    <a:pt x="1" y="11715"/>
                    <a:pt x="263" y="11977"/>
                    <a:pt x="625" y="11977"/>
                  </a:cubicBezTo>
                  <a:lnTo>
                    <a:pt x="34622" y="11977"/>
                  </a:lnTo>
                  <a:cubicBezTo>
                    <a:pt x="34950" y="11977"/>
                    <a:pt x="35246" y="11715"/>
                    <a:pt x="35246" y="11355"/>
                  </a:cubicBezTo>
                  <a:lnTo>
                    <a:pt x="35246" y="4764"/>
                  </a:lnTo>
                  <a:cubicBezTo>
                    <a:pt x="33935" y="3715"/>
                    <a:pt x="32558" y="2766"/>
                    <a:pt x="31115" y="1914"/>
                  </a:cubicBezTo>
                  <a:cubicBezTo>
                    <a:pt x="29452" y="892"/>
                    <a:pt x="27556" y="1"/>
                    <a:pt x="2563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19" name="Google Shape;1819;p15"/>
            <p:cNvSpPr/>
            <p:nvPr/>
          </p:nvSpPr>
          <p:spPr>
            <a:xfrm>
              <a:off x="2690158" y="2116774"/>
              <a:ext cx="6070412" cy="2016508"/>
            </a:xfrm>
            <a:custGeom>
              <a:avLst/>
              <a:gdLst/>
              <a:ahLst/>
              <a:cxnLst/>
              <a:rect l="l" t="t" r="r" b="b"/>
              <a:pathLst>
                <a:path w="27900" h="9268" extrusionOk="0">
                  <a:moveTo>
                    <a:pt x="16905" y="0"/>
                  </a:moveTo>
                  <a:cubicBezTo>
                    <a:pt x="15588" y="0"/>
                    <a:pt x="14234" y="480"/>
                    <a:pt x="13080" y="1132"/>
                  </a:cubicBezTo>
                  <a:cubicBezTo>
                    <a:pt x="11310" y="2147"/>
                    <a:pt x="9802" y="3524"/>
                    <a:pt x="8000" y="4476"/>
                  </a:cubicBezTo>
                  <a:cubicBezTo>
                    <a:pt x="7213" y="4901"/>
                    <a:pt x="6361" y="5229"/>
                    <a:pt x="5508" y="5591"/>
                  </a:cubicBezTo>
                  <a:cubicBezTo>
                    <a:pt x="4884" y="5853"/>
                    <a:pt x="4262" y="6115"/>
                    <a:pt x="3638" y="6443"/>
                  </a:cubicBezTo>
                  <a:cubicBezTo>
                    <a:pt x="2655" y="6902"/>
                    <a:pt x="1671" y="7623"/>
                    <a:pt x="656" y="7917"/>
                  </a:cubicBezTo>
                  <a:cubicBezTo>
                    <a:pt x="328" y="8017"/>
                    <a:pt x="0" y="8214"/>
                    <a:pt x="66" y="8638"/>
                  </a:cubicBezTo>
                  <a:cubicBezTo>
                    <a:pt x="97" y="9097"/>
                    <a:pt x="656" y="9228"/>
                    <a:pt x="1049" y="9263"/>
                  </a:cubicBezTo>
                  <a:cubicBezTo>
                    <a:pt x="1116" y="9266"/>
                    <a:pt x="1183" y="9267"/>
                    <a:pt x="1250" y="9267"/>
                  </a:cubicBezTo>
                  <a:cubicBezTo>
                    <a:pt x="2554" y="9267"/>
                    <a:pt x="3795" y="8671"/>
                    <a:pt x="4918" y="8017"/>
                  </a:cubicBezTo>
                  <a:cubicBezTo>
                    <a:pt x="7738" y="6343"/>
                    <a:pt x="10229" y="4083"/>
                    <a:pt x="13246" y="2737"/>
                  </a:cubicBezTo>
                  <a:cubicBezTo>
                    <a:pt x="14258" y="2297"/>
                    <a:pt x="15354" y="1937"/>
                    <a:pt x="16450" y="1937"/>
                  </a:cubicBezTo>
                  <a:cubicBezTo>
                    <a:pt x="16738" y="1937"/>
                    <a:pt x="17025" y="1962"/>
                    <a:pt x="17311" y="2016"/>
                  </a:cubicBezTo>
                  <a:cubicBezTo>
                    <a:pt x="19113" y="2344"/>
                    <a:pt x="20490" y="3755"/>
                    <a:pt x="21867" y="4967"/>
                  </a:cubicBezTo>
                  <a:cubicBezTo>
                    <a:pt x="23244" y="6246"/>
                    <a:pt x="24721" y="7393"/>
                    <a:pt x="26294" y="8442"/>
                  </a:cubicBezTo>
                  <a:cubicBezTo>
                    <a:pt x="26522" y="8573"/>
                    <a:pt x="26719" y="8738"/>
                    <a:pt x="26981" y="8770"/>
                  </a:cubicBezTo>
                  <a:cubicBezTo>
                    <a:pt x="27024" y="8775"/>
                    <a:pt x="27067" y="8778"/>
                    <a:pt x="27111" y="8778"/>
                  </a:cubicBezTo>
                  <a:cubicBezTo>
                    <a:pt x="27336" y="8778"/>
                    <a:pt x="27561" y="8701"/>
                    <a:pt x="27671" y="8507"/>
                  </a:cubicBezTo>
                  <a:cubicBezTo>
                    <a:pt x="27899" y="8148"/>
                    <a:pt x="27572" y="7720"/>
                    <a:pt x="27278" y="7393"/>
                  </a:cubicBezTo>
                  <a:cubicBezTo>
                    <a:pt x="25114" y="5197"/>
                    <a:pt x="22785" y="3165"/>
                    <a:pt x="20293" y="1329"/>
                  </a:cubicBezTo>
                  <a:cubicBezTo>
                    <a:pt x="19834" y="1001"/>
                    <a:pt x="19375" y="639"/>
                    <a:pt x="18851" y="411"/>
                  </a:cubicBezTo>
                  <a:cubicBezTo>
                    <a:pt x="18232" y="124"/>
                    <a:pt x="17574" y="0"/>
                    <a:pt x="16905"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20" name="Google Shape;1820;p15"/>
            <p:cNvSpPr/>
            <p:nvPr/>
          </p:nvSpPr>
          <p:spPr>
            <a:xfrm>
              <a:off x="2796770" y="2184441"/>
              <a:ext cx="5557365" cy="1964290"/>
            </a:xfrm>
            <a:custGeom>
              <a:avLst/>
              <a:gdLst/>
              <a:ahLst/>
              <a:cxnLst/>
              <a:rect l="l" t="t" r="r" b="b"/>
              <a:pathLst>
                <a:path w="25542" h="9028" extrusionOk="0">
                  <a:moveTo>
                    <a:pt x="15772" y="0"/>
                  </a:moveTo>
                  <a:cubicBezTo>
                    <a:pt x="14361" y="0"/>
                    <a:pt x="13083" y="787"/>
                    <a:pt x="11903" y="1574"/>
                  </a:cubicBezTo>
                  <a:cubicBezTo>
                    <a:pt x="10886" y="2295"/>
                    <a:pt x="9836" y="2985"/>
                    <a:pt x="8756" y="3672"/>
                  </a:cubicBezTo>
                  <a:cubicBezTo>
                    <a:pt x="6920" y="4821"/>
                    <a:pt x="5050" y="5935"/>
                    <a:pt x="3017" y="6788"/>
                  </a:cubicBezTo>
                  <a:cubicBezTo>
                    <a:pt x="2527" y="7016"/>
                    <a:pt x="2033" y="7213"/>
                    <a:pt x="1509" y="7378"/>
                  </a:cubicBezTo>
                  <a:cubicBezTo>
                    <a:pt x="1181" y="7509"/>
                    <a:pt x="559" y="7541"/>
                    <a:pt x="329" y="7803"/>
                  </a:cubicBezTo>
                  <a:cubicBezTo>
                    <a:pt x="1" y="8099"/>
                    <a:pt x="363" y="8558"/>
                    <a:pt x="656" y="8755"/>
                  </a:cubicBezTo>
                  <a:cubicBezTo>
                    <a:pt x="934" y="8940"/>
                    <a:pt x="1262" y="9027"/>
                    <a:pt x="1593" y="9027"/>
                  </a:cubicBezTo>
                  <a:cubicBezTo>
                    <a:pt x="1730" y="9027"/>
                    <a:pt x="1867" y="9012"/>
                    <a:pt x="2002" y="8983"/>
                  </a:cubicBezTo>
                  <a:cubicBezTo>
                    <a:pt x="2527" y="8886"/>
                    <a:pt x="2986" y="8624"/>
                    <a:pt x="3445" y="8361"/>
                  </a:cubicBezTo>
                  <a:cubicBezTo>
                    <a:pt x="6361" y="6591"/>
                    <a:pt x="8953" y="4262"/>
                    <a:pt x="11838" y="2426"/>
                  </a:cubicBezTo>
                  <a:cubicBezTo>
                    <a:pt x="12590" y="1967"/>
                    <a:pt x="13377" y="1508"/>
                    <a:pt x="14264" y="1280"/>
                  </a:cubicBezTo>
                  <a:cubicBezTo>
                    <a:pt x="14690" y="1175"/>
                    <a:pt x="15123" y="1127"/>
                    <a:pt x="15557" y="1127"/>
                  </a:cubicBezTo>
                  <a:cubicBezTo>
                    <a:pt x="17291" y="1127"/>
                    <a:pt x="19043" y="1902"/>
                    <a:pt x="20459" y="2951"/>
                  </a:cubicBezTo>
                  <a:cubicBezTo>
                    <a:pt x="22263" y="4231"/>
                    <a:pt x="23772" y="5935"/>
                    <a:pt x="25542" y="7247"/>
                  </a:cubicBezTo>
                  <a:cubicBezTo>
                    <a:pt x="24690" y="6394"/>
                    <a:pt x="23869" y="5476"/>
                    <a:pt x="23116" y="4559"/>
                  </a:cubicBezTo>
                  <a:cubicBezTo>
                    <a:pt x="22526" y="3837"/>
                    <a:pt x="21936" y="3082"/>
                    <a:pt x="21214" y="2492"/>
                  </a:cubicBezTo>
                  <a:cubicBezTo>
                    <a:pt x="20459" y="1836"/>
                    <a:pt x="19575" y="1377"/>
                    <a:pt x="18688" y="952"/>
                  </a:cubicBezTo>
                  <a:cubicBezTo>
                    <a:pt x="17770" y="493"/>
                    <a:pt x="16787" y="34"/>
                    <a:pt x="15772" y="0"/>
                  </a:cubicBezTo>
                  <a:close/>
                </a:path>
              </a:pathLst>
            </a:custGeom>
            <a:solidFill>
              <a:srgbClr val="A2C4C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21" name="Google Shape;1821;p15"/>
            <p:cNvSpPr/>
            <p:nvPr/>
          </p:nvSpPr>
          <p:spPr>
            <a:xfrm>
              <a:off x="3337884" y="2225780"/>
              <a:ext cx="5251451" cy="2013462"/>
            </a:xfrm>
            <a:custGeom>
              <a:avLst/>
              <a:gdLst/>
              <a:ahLst/>
              <a:cxnLst/>
              <a:rect l="l" t="t" r="r" b="b"/>
              <a:pathLst>
                <a:path w="24136" h="9254" extrusionOk="0">
                  <a:moveTo>
                    <a:pt x="13311" y="1"/>
                  </a:moveTo>
                  <a:cubicBezTo>
                    <a:pt x="12494" y="1"/>
                    <a:pt x="11760" y="430"/>
                    <a:pt x="11055" y="859"/>
                  </a:cubicBezTo>
                  <a:cubicBezTo>
                    <a:pt x="9810" y="1581"/>
                    <a:pt x="8595" y="2336"/>
                    <a:pt x="7481" y="3285"/>
                  </a:cubicBezTo>
                  <a:cubicBezTo>
                    <a:pt x="7087" y="3613"/>
                    <a:pt x="6694" y="4007"/>
                    <a:pt x="6269" y="4303"/>
                  </a:cubicBezTo>
                  <a:cubicBezTo>
                    <a:pt x="5482" y="4828"/>
                    <a:pt x="4564" y="5090"/>
                    <a:pt x="3712" y="5483"/>
                  </a:cubicBezTo>
                  <a:cubicBezTo>
                    <a:pt x="2728" y="5942"/>
                    <a:pt x="1941" y="6598"/>
                    <a:pt x="1120" y="7285"/>
                  </a:cubicBezTo>
                  <a:cubicBezTo>
                    <a:pt x="761" y="7613"/>
                    <a:pt x="268" y="7909"/>
                    <a:pt x="137" y="8368"/>
                  </a:cubicBezTo>
                  <a:cubicBezTo>
                    <a:pt x="1" y="8971"/>
                    <a:pt x="436" y="9253"/>
                    <a:pt x="946" y="9253"/>
                  </a:cubicBezTo>
                  <a:cubicBezTo>
                    <a:pt x="1046" y="9253"/>
                    <a:pt x="1149" y="9242"/>
                    <a:pt x="1251" y="9221"/>
                  </a:cubicBezTo>
                  <a:cubicBezTo>
                    <a:pt x="1645" y="9155"/>
                    <a:pt x="2007" y="8893"/>
                    <a:pt x="2335" y="8662"/>
                  </a:cubicBezTo>
                  <a:cubicBezTo>
                    <a:pt x="4498" y="7188"/>
                    <a:pt x="6563" y="5580"/>
                    <a:pt x="8595" y="3875"/>
                  </a:cubicBezTo>
                  <a:cubicBezTo>
                    <a:pt x="9956" y="2710"/>
                    <a:pt x="11444" y="1449"/>
                    <a:pt x="13219" y="1449"/>
                  </a:cubicBezTo>
                  <a:cubicBezTo>
                    <a:pt x="13241" y="1449"/>
                    <a:pt x="13263" y="1449"/>
                    <a:pt x="13285" y="1449"/>
                  </a:cubicBezTo>
                  <a:cubicBezTo>
                    <a:pt x="14465" y="1449"/>
                    <a:pt x="15580" y="2040"/>
                    <a:pt x="16629" y="2598"/>
                  </a:cubicBezTo>
                  <a:cubicBezTo>
                    <a:pt x="17613" y="3123"/>
                    <a:pt x="18628" y="3679"/>
                    <a:pt x="19349" y="4565"/>
                  </a:cubicBezTo>
                  <a:cubicBezTo>
                    <a:pt x="19842" y="5221"/>
                    <a:pt x="20235" y="6039"/>
                    <a:pt x="20988" y="6401"/>
                  </a:cubicBezTo>
                  <a:cubicBezTo>
                    <a:pt x="21547" y="6663"/>
                    <a:pt x="22234" y="6598"/>
                    <a:pt x="22727" y="6991"/>
                  </a:cubicBezTo>
                  <a:cubicBezTo>
                    <a:pt x="23317" y="7482"/>
                    <a:pt x="23317" y="8434"/>
                    <a:pt x="23939" y="8893"/>
                  </a:cubicBezTo>
                  <a:cubicBezTo>
                    <a:pt x="23907" y="8859"/>
                    <a:pt x="24039" y="8303"/>
                    <a:pt x="24070" y="8203"/>
                  </a:cubicBezTo>
                  <a:cubicBezTo>
                    <a:pt x="24104" y="8137"/>
                    <a:pt x="24136" y="8040"/>
                    <a:pt x="24104" y="7975"/>
                  </a:cubicBezTo>
                  <a:cubicBezTo>
                    <a:pt x="24070" y="7844"/>
                    <a:pt x="24004" y="7778"/>
                    <a:pt x="23939" y="7713"/>
                  </a:cubicBezTo>
                  <a:cubicBezTo>
                    <a:pt x="23218" y="6991"/>
                    <a:pt x="22496" y="6301"/>
                    <a:pt x="21775" y="5580"/>
                  </a:cubicBezTo>
                  <a:cubicBezTo>
                    <a:pt x="20660" y="4466"/>
                    <a:pt x="19514" y="3351"/>
                    <a:pt x="18300" y="2367"/>
                  </a:cubicBezTo>
                  <a:cubicBezTo>
                    <a:pt x="17678" y="1843"/>
                    <a:pt x="17022" y="1384"/>
                    <a:pt x="16333" y="1025"/>
                  </a:cubicBezTo>
                  <a:cubicBezTo>
                    <a:pt x="15742" y="697"/>
                    <a:pt x="15121" y="434"/>
                    <a:pt x="14465" y="238"/>
                  </a:cubicBezTo>
                  <a:cubicBezTo>
                    <a:pt x="14137" y="138"/>
                    <a:pt x="13809" y="41"/>
                    <a:pt x="13482" y="7"/>
                  </a:cubicBezTo>
                  <a:cubicBezTo>
                    <a:pt x="13424" y="3"/>
                    <a:pt x="13367" y="1"/>
                    <a:pt x="1331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22" name="Google Shape;1822;p15"/>
            <p:cNvSpPr/>
            <p:nvPr/>
          </p:nvSpPr>
          <p:spPr>
            <a:xfrm>
              <a:off x="3645973" y="2247973"/>
              <a:ext cx="4922256" cy="1942097"/>
            </a:xfrm>
            <a:custGeom>
              <a:avLst/>
              <a:gdLst/>
              <a:ahLst/>
              <a:cxnLst/>
              <a:rect l="l" t="t" r="r" b="b"/>
              <a:pathLst>
                <a:path w="22623" h="8926" extrusionOk="0">
                  <a:moveTo>
                    <a:pt x="12094" y="0"/>
                  </a:moveTo>
                  <a:cubicBezTo>
                    <a:pt x="11852" y="0"/>
                    <a:pt x="11612" y="32"/>
                    <a:pt x="11376" y="102"/>
                  </a:cubicBezTo>
                  <a:cubicBezTo>
                    <a:pt x="10917" y="233"/>
                    <a:pt x="10523" y="495"/>
                    <a:pt x="10130" y="726"/>
                  </a:cubicBezTo>
                  <a:cubicBezTo>
                    <a:pt x="8491" y="1775"/>
                    <a:pt x="6820" y="2824"/>
                    <a:pt x="5377" y="4135"/>
                  </a:cubicBezTo>
                  <a:cubicBezTo>
                    <a:pt x="4722" y="4726"/>
                    <a:pt x="4097" y="5381"/>
                    <a:pt x="3410" y="5937"/>
                  </a:cubicBezTo>
                  <a:cubicBezTo>
                    <a:pt x="2786" y="6496"/>
                    <a:pt x="2065" y="6955"/>
                    <a:pt x="1343" y="7414"/>
                  </a:cubicBezTo>
                  <a:cubicBezTo>
                    <a:pt x="1050" y="7611"/>
                    <a:pt x="722" y="7708"/>
                    <a:pt x="460" y="7839"/>
                  </a:cubicBezTo>
                  <a:cubicBezTo>
                    <a:pt x="197" y="7970"/>
                    <a:pt x="1" y="8167"/>
                    <a:pt x="98" y="8494"/>
                  </a:cubicBezTo>
                  <a:cubicBezTo>
                    <a:pt x="189" y="8766"/>
                    <a:pt x="499" y="8926"/>
                    <a:pt x="803" y="8926"/>
                  </a:cubicBezTo>
                  <a:cubicBezTo>
                    <a:pt x="830" y="8926"/>
                    <a:pt x="858" y="8924"/>
                    <a:pt x="884" y="8922"/>
                  </a:cubicBezTo>
                  <a:cubicBezTo>
                    <a:pt x="1212" y="8888"/>
                    <a:pt x="1509" y="8725"/>
                    <a:pt x="1771" y="8528"/>
                  </a:cubicBezTo>
                  <a:cubicBezTo>
                    <a:pt x="3245" y="7479"/>
                    <a:pt x="4328" y="6003"/>
                    <a:pt x="5606" y="4726"/>
                  </a:cubicBezTo>
                  <a:cubicBezTo>
                    <a:pt x="6230" y="4167"/>
                    <a:pt x="6851" y="3611"/>
                    <a:pt x="7507" y="3086"/>
                  </a:cubicBezTo>
                  <a:cubicBezTo>
                    <a:pt x="8294" y="2462"/>
                    <a:pt x="9115" y="1806"/>
                    <a:pt x="10064" y="1544"/>
                  </a:cubicBezTo>
                  <a:cubicBezTo>
                    <a:pt x="10474" y="1431"/>
                    <a:pt x="10884" y="1397"/>
                    <a:pt x="11294" y="1397"/>
                  </a:cubicBezTo>
                  <a:cubicBezTo>
                    <a:pt x="11474" y="1397"/>
                    <a:pt x="11654" y="1403"/>
                    <a:pt x="11835" y="1413"/>
                  </a:cubicBezTo>
                  <a:cubicBezTo>
                    <a:pt x="13277" y="1544"/>
                    <a:pt x="14688" y="2103"/>
                    <a:pt x="15869" y="2987"/>
                  </a:cubicBezTo>
                  <a:cubicBezTo>
                    <a:pt x="16556" y="3511"/>
                    <a:pt x="17146" y="4135"/>
                    <a:pt x="17770" y="4757"/>
                  </a:cubicBezTo>
                  <a:cubicBezTo>
                    <a:pt x="19048" y="5971"/>
                    <a:pt x="20393" y="7052"/>
                    <a:pt x="21770" y="8135"/>
                  </a:cubicBezTo>
                  <a:cubicBezTo>
                    <a:pt x="21998" y="8332"/>
                    <a:pt x="22261" y="8528"/>
                    <a:pt x="22557" y="8528"/>
                  </a:cubicBezTo>
                  <a:cubicBezTo>
                    <a:pt x="22623" y="8101"/>
                    <a:pt x="22392" y="7708"/>
                    <a:pt x="22098" y="7414"/>
                  </a:cubicBezTo>
                  <a:cubicBezTo>
                    <a:pt x="21802" y="7152"/>
                    <a:pt x="21442" y="6921"/>
                    <a:pt x="21114" y="6693"/>
                  </a:cubicBezTo>
                  <a:cubicBezTo>
                    <a:pt x="20687" y="6331"/>
                    <a:pt x="20293" y="5906"/>
                    <a:pt x="19934" y="5478"/>
                  </a:cubicBezTo>
                  <a:cubicBezTo>
                    <a:pt x="18492" y="3808"/>
                    <a:pt x="16787" y="2331"/>
                    <a:pt x="14951" y="1119"/>
                  </a:cubicBezTo>
                  <a:cubicBezTo>
                    <a:pt x="14106" y="538"/>
                    <a:pt x="13091" y="0"/>
                    <a:pt x="1209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23" name="Google Shape;1823;p15"/>
            <p:cNvSpPr/>
            <p:nvPr/>
          </p:nvSpPr>
          <p:spPr>
            <a:xfrm>
              <a:off x="4035218" y="2394402"/>
              <a:ext cx="4547370" cy="1787399"/>
            </a:xfrm>
            <a:custGeom>
              <a:avLst/>
              <a:gdLst/>
              <a:ahLst/>
              <a:cxnLst/>
              <a:rect l="l" t="t" r="r" b="b"/>
              <a:pathLst>
                <a:path w="20900" h="8215" extrusionOk="0">
                  <a:moveTo>
                    <a:pt x="10222" y="0"/>
                  </a:moveTo>
                  <a:cubicBezTo>
                    <a:pt x="9566" y="0"/>
                    <a:pt x="8913" y="158"/>
                    <a:pt x="8309" y="412"/>
                  </a:cubicBezTo>
                  <a:cubicBezTo>
                    <a:pt x="7457" y="806"/>
                    <a:pt x="6736" y="1396"/>
                    <a:pt x="6080" y="2051"/>
                  </a:cubicBezTo>
                  <a:cubicBezTo>
                    <a:pt x="5718" y="2445"/>
                    <a:pt x="5359" y="2838"/>
                    <a:pt x="4931" y="3166"/>
                  </a:cubicBezTo>
                  <a:cubicBezTo>
                    <a:pt x="4506" y="3528"/>
                    <a:pt x="4013" y="3756"/>
                    <a:pt x="3554" y="4084"/>
                  </a:cubicBezTo>
                  <a:cubicBezTo>
                    <a:pt x="2702" y="4643"/>
                    <a:pt x="1981" y="5395"/>
                    <a:pt x="1293" y="6182"/>
                  </a:cubicBezTo>
                  <a:cubicBezTo>
                    <a:pt x="966" y="6544"/>
                    <a:pt x="604" y="6938"/>
                    <a:pt x="341" y="7331"/>
                  </a:cubicBezTo>
                  <a:cubicBezTo>
                    <a:pt x="129" y="7604"/>
                    <a:pt x="1" y="7793"/>
                    <a:pt x="300" y="7793"/>
                  </a:cubicBezTo>
                  <a:cubicBezTo>
                    <a:pt x="323" y="7793"/>
                    <a:pt x="348" y="7792"/>
                    <a:pt x="375" y="7790"/>
                  </a:cubicBezTo>
                  <a:cubicBezTo>
                    <a:pt x="1162" y="7790"/>
                    <a:pt x="1949" y="6510"/>
                    <a:pt x="2408" y="6020"/>
                  </a:cubicBezTo>
                  <a:cubicBezTo>
                    <a:pt x="3161" y="5264"/>
                    <a:pt x="3916" y="4543"/>
                    <a:pt x="4703" y="3856"/>
                  </a:cubicBezTo>
                  <a:cubicBezTo>
                    <a:pt x="5587" y="3100"/>
                    <a:pt x="6505" y="2413"/>
                    <a:pt x="7489" y="1758"/>
                  </a:cubicBezTo>
                  <a:cubicBezTo>
                    <a:pt x="7882" y="1461"/>
                    <a:pt x="8275" y="1199"/>
                    <a:pt x="8734" y="1102"/>
                  </a:cubicBezTo>
                  <a:cubicBezTo>
                    <a:pt x="8963" y="1039"/>
                    <a:pt x="9204" y="1016"/>
                    <a:pt x="9449" y="1016"/>
                  </a:cubicBezTo>
                  <a:cubicBezTo>
                    <a:pt x="9593" y="1016"/>
                    <a:pt x="9738" y="1024"/>
                    <a:pt x="9883" y="1036"/>
                  </a:cubicBezTo>
                  <a:cubicBezTo>
                    <a:pt x="11326" y="1167"/>
                    <a:pt x="12703" y="1658"/>
                    <a:pt x="13883" y="2479"/>
                  </a:cubicBezTo>
                  <a:cubicBezTo>
                    <a:pt x="15129" y="3363"/>
                    <a:pt x="16112" y="4577"/>
                    <a:pt x="17162" y="5658"/>
                  </a:cubicBezTo>
                  <a:cubicBezTo>
                    <a:pt x="18211" y="6772"/>
                    <a:pt x="19422" y="7821"/>
                    <a:pt x="20899" y="8215"/>
                  </a:cubicBezTo>
                  <a:cubicBezTo>
                    <a:pt x="20406" y="6741"/>
                    <a:pt x="18832" y="5954"/>
                    <a:pt x="17621" y="4936"/>
                  </a:cubicBezTo>
                  <a:cubicBezTo>
                    <a:pt x="16440" y="3953"/>
                    <a:pt x="15488" y="2676"/>
                    <a:pt x="14242" y="1758"/>
                  </a:cubicBezTo>
                  <a:cubicBezTo>
                    <a:pt x="13718" y="1364"/>
                    <a:pt x="13162" y="1068"/>
                    <a:pt x="12572" y="740"/>
                  </a:cubicBezTo>
                  <a:cubicBezTo>
                    <a:pt x="12078" y="478"/>
                    <a:pt x="11554" y="215"/>
                    <a:pt x="11029" y="84"/>
                  </a:cubicBezTo>
                  <a:cubicBezTo>
                    <a:pt x="10762" y="27"/>
                    <a:pt x="10492" y="0"/>
                    <a:pt x="1022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24" name="Google Shape;1824;p15"/>
            <p:cNvSpPr/>
            <p:nvPr/>
          </p:nvSpPr>
          <p:spPr>
            <a:xfrm>
              <a:off x="4473417" y="2984689"/>
              <a:ext cx="4186409" cy="1642275"/>
            </a:xfrm>
            <a:custGeom>
              <a:avLst/>
              <a:gdLst/>
              <a:ahLst/>
              <a:cxnLst/>
              <a:rect l="l" t="t" r="r" b="b"/>
              <a:pathLst>
                <a:path w="19241" h="7548" extrusionOk="0">
                  <a:moveTo>
                    <a:pt x="7961" y="1"/>
                  </a:moveTo>
                  <a:cubicBezTo>
                    <a:pt x="7810" y="1"/>
                    <a:pt x="7659" y="19"/>
                    <a:pt x="7507" y="60"/>
                  </a:cubicBezTo>
                  <a:cubicBezTo>
                    <a:pt x="7179" y="125"/>
                    <a:pt x="6886" y="290"/>
                    <a:pt x="6623" y="453"/>
                  </a:cubicBezTo>
                  <a:cubicBezTo>
                    <a:pt x="4328" y="1830"/>
                    <a:pt x="2065" y="3307"/>
                    <a:pt x="394" y="5371"/>
                  </a:cubicBezTo>
                  <a:cubicBezTo>
                    <a:pt x="197" y="5633"/>
                    <a:pt x="1" y="5961"/>
                    <a:pt x="132" y="6257"/>
                  </a:cubicBezTo>
                  <a:cubicBezTo>
                    <a:pt x="229" y="6485"/>
                    <a:pt x="525" y="6551"/>
                    <a:pt x="753" y="6616"/>
                  </a:cubicBezTo>
                  <a:cubicBezTo>
                    <a:pt x="3689" y="7362"/>
                    <a:pt x="6718" y="7547"/>
                    <a:pt x="9754" y="7547"/>
                  </a:cubicBezTo>
                  <a:cubicBezTo>
                    <a:pt x="11126" y="7547"/>
                    <a:pt x="12500" y="7510"/>
                    <a:pt x="13868" y="7469"/>
                  </a:cubicBezTo>
                  <a:lnTo>
                    <a:pt x="14295" y="7469"/>
                  </a:lnTo>
                  <a:cubicBezTo>
                    <a:pt x="14469" y="7473"/>
                    <a:pt x="14680" y="7477"/>
                    <a:pt x="14913" y="7477"/>
                  </a:cubicBezTo>
                  <a:cubicBezTo>
                    <a:pt x="16534" y="7477"/>
                    <a:pt x="19240" y="7296"/>
                    <a:pt x="18064" y="5864"/>
                  </a:cubicBezTo>
                  <a:cubicBezTo>
                    <a:pt x="17377" y="5043"/>
                    <a:pt x="16000" y="4421"/>
                    <a:pt x="15113" y="3863"/>
                  </a:cubicBezTo>
                  <a:cubicBezTo>
                    <a:pt x="14098" y="3175"/>
                    <a:pt x="13049" y="2486"/>
                    <a:pt x="12032" y="1798"/>
                  </a:cubicBezTo>
                  <a:cubicBezTo>
                    <a:pt x="10951" y="1109"/>
                    <a:pt x="9868" y="387"/>
                    <a:pt x="8590" y="94"/>
                  </a:cubicBezTo>
                  <a:cubicBezTo>
                    <a:pt x="8380" y="36"/>
                    <a:pt x="8171" y="1"/>
                    <a:pt x="7961" y="1"/>
                  </a:cubicBezTo>
                  <a:close/>
                </a:path>
              </a:pathLst>
            </a:custGeom>
            <a:solidFill>
              <a:srgbClr val="D0E0E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25" name="Google Shape;1825;p15"/>
            <p:cNvSpPr/>
            <p:nvPr/>
          </p:nvSpPr>
          <p:spPr>
            <a:xfrm>
              <a:off x="4644650" y="3090214"/>
              <a:ext cx="3830452" cy="1475828"/>
            </a:xfrm>
            <a:custGeom>
              <a:avLst/>
              <a:gdLst/>
              <a:ahLst/>
              <a:cxnLst/>
              <a:rect l="l" t="t" r="r" b="b"/>
              <a:pathLst>
                <a:path w="17605" h="6783" extrusionOk="0">
                  <a:moveTo>
                    <a:pt x="7450" y="1"/>
                  </a:moveTo>
                  <a:cubicBezTo>
                    <a:pt x="7425" y="1"/>
                    <a:pt x="7401" y="1"/>
                    <a:pt x="7376" y="2"/>
                  </a:cubicBezTo>
                  <a:cubicBezTo>
                    <a:pt x="6589" y="34"/>
                    <a:pt x="5902" y="592"/>
                    <a:pt x="5278" y="1083"/>
                  </a:cubicBezTo>
                  <a:cubicBezTo>
                    <a:pt x="3638" y="2428"/>
                    <a:pt x="1999" y="3740"/>
                    <a:pt x="394" y="5082"/>
                  </a:cubicBezTo>
                  <a:cubicBezTo>
                    <a:pt x="229" y="5213"/>
                    <a:pt x="66" y="5379"/>
                    <a:pt x="32" y="5575"/>
                  </a:cubicBezTo>
                  <a:cubicBezTo>
                    <a:pt x="1" y="6034"/>
                    <a:pt x="591" y="6197"/>
                    <a:pt x="1016" y="6231"/>
                  </a:cubicBezTo>
                  <a:cubicBezTo>
                    <a:pt x="4425" y="6362"/>
                    <a:pt x="7803" y="6525"/>
                    <a:pt x="11213" y="6690"/>
                  </a:cubicBezTo>
                  <a:cubicBezTo>
                    <a:pt x="12395" y="6736"/>
                    <a:pt x="13593" y="6783"/>
                    <a:pt x="14785" y="6783"/>
                  </a:cubicBezTo>
                  <a:cubicBezTo>
                    <a:pt x="15279" y="6783"/>
                    <a:pt x="15772" y="6775"/>
                    <a:pt x="16262" y="6756"/>
                  </a:cubicBezTo>
                  <a:cubicBezTo>
                    <a:pt x="16918" y="6722"/>
                    <a:pt x="17605" y="6263"/>
                    <a:pt x="17015" y="5607"/>
                  </a:cubicBezTo>
                  <a:cubicBezTo>
                    <a:pt x="16524" y="5051"/>
                    <a:pt x="15376" y="4754"/>
                    <a:pt x="14720" y="4395"/>
                  </a:cubicBezTo>
                  <a:cubicBezTo>
                    <a:pt x="13049" y="3443"/>
                    <a:pt x="11475" y="2394"/>
                    <a:pt x="9967" y="1214"/>
                  </a:cubicBezTo>
                  <a:cubicBezTo>
                    <a:pt x="9200" y="638"/>
                    <a:pt x="8401" y="1"/>
                    <a:pt x="745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26" name="Google Shape;1826;p15"/>
            <p:cNvSpPr/>
            <p:nvPr/>
          </p:nvSpPr>
          <p:spPr>
            <a:xfrm>
              <a:off x="5136591" y="3302352"/>
              <a:ext cx="2768674" cy="1052640"/>
            </a:xfrm>
            <a:custGeom>
              <a:avLst/>
              <a:gdLst/>
              <a:ahLst/>
              <a:cxnLst/>
              <a:rect l="l" t="t" r="r" b="b"/>
              <a:pathLst>
                <a:path w="12725" h="4838" extrusionOk="0">
                  <a:moveTo>
                    <a:pt x="5673" y="0"/>
                  </a:moveTo>
                  <a:cubicBezTo>
                    <a:pt x="5216" y="0"/>
                    <a:pt x="4808" y="238"/>
                    <a:pt x="4428" y="501"/>
                  </a:cubicBezTo>
                  <a:cubicBezTo>
                    <a:pt x="3116" y="1322"/>
                    <a:pt x="1902" y="2240"/>
                    <a:pt x="756" y="3255"/>
                  </a:cubicBezTo>
                  <a:cubicBezTo>
                    <a:pt x="394" y="3583"/>
                    <a:pt x="0" y="4010"/>
                    <a:pt x="100" y="4501"/>
                  </a:cubicBezTo>
                  <a:cubicBezTo>
                    <a:pt x="121" y="4676"/>
                    <a:pt x="813" y="4720"/>
                    <a:pt x="1554" y="4720"/>
                  </a:cubicBezTo>
                  <a:cubicBezTo>
                    <a:pt x="1924" y="4720"/>
                    <a:pt x="2307" y="4709"/>
                    <a:pt x="2623" y="4697"/>
                  </a:cubicBezTo>
                  <a:cubicBezTo>
                    <a:pt x="2985" y="4666"/>
                    <a:pt x="3279" y="4666"/>
                    <a:pt x="3379" y="4666"/>
                  </a:cubicBezTo>
                  <a:cubicBezTo>
                    <a:pt x="4887" y="4697"/>
                    <a:pt x="6426" y="4763"/>
                    <a:pt x="7934" y="4763"/>
                  </a:cubicBezTo>
                  <a:cubicBezTo>
                    <a:pt x="8232" y="4763"/>
                    <a:pt x="9339" y="4837"/>
                    <a:pt x="10410" y="4837"/>
                  </a:cubicBezTo>
                  <a:cubicBezTo>
                    <a:pt x="11589" y="4837"/>
                    <a:pt x="12724" y="4747"/>
                    <a:pt x="12690" y="4370"/>
                  </a:cubicBezTo>
                  <a:cubicBezTo>
                    <a:pt x="12656" y="4107"/>
                    <a:pt x="12393" y="3911"/>
                    <a:pt x="12165" y="3748"/>
                  </a:cubicBezTo>
                  <a:cubicBezTo>
                    <a:pt x="10557" y="2730"/>
                    <a:pt x="8755" y="2109"/>
                    <a:pt x="7313" y="863"/>
                  </a:cubicBezTo>
                  <a:cubicBezTo>
                    <a:pt x="7279" y="863"/>
                    <a:pt x="7279" y="829"/>
                    <a:pt x="7247" y="829"/>
                  </a:cubicBezTo>
                  <a:cubicBezTo>
                    <a:pt x="6820" y="470"/>
                    <a:pt x="6395" y="42"/>
                    <a:pt x="5836" y="11"/>
                  </a:cubicBezTo>
                  <a:cubicBezTo>
                    <a:pt x="5781" y="4"/>
                    <a:pt x="5727" y="0"/>
                    <a:pt x="567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27" name="Google Shape;1827;p15"/>
            <p:cNvSpPr/>
            <p:nvPr/>
          </p:nvSpPr>
          <p:spPr>
            <a:xfrm>
              <a:off x="6049979" y="3568231"/>
              <a:ext cx="292642" cy="107048"/>
            </a:xfrm>
            <a:custGeom>
              <a:avLst/>
              <a:gdLst/>
              <a:ahLst/>
              <a:cxnLst/>
              <a:rect l="l" t="t" r="r" b="b"/>
              <a:pathLst>
                <a:path w="1345" h="492" extrusionOk="0">
                  <a:moveTo>
                    <a:pt x="982" y="0"/>
                  </a:moveTo>
                  <a:cubicBezTo>
                    <a:pt x="851" y="0"/>
                    <a:pt x="720" y="34"/>
                    <a:pt x="623" y="66"/>
                  </a:cubicBezTo>
                  <a:cubicBezTo>
                    <a:pt x="393" y="165"/>
                    <a:pt x="197" y="327"/>
                    <a:pt x="1" y="492"/>
                  </a:cubicBezTo>
                  <a:lnTo>
                    <a:pt x="1" y="492"/>
                  </a:lnTo>
                  <a:cubicBezTo>
                    <a:pt x="197" y="327"/>
                    <a:pt x="393" y="165"/>
                    <a:pt x="623" y="100"/>
                  </a:cubicBezTo>
                  <a:cubicBezTo>
                    <a:pt x="720" y="34"/>
                    <a:pt x="851" y="34"/>
                    <a:pt x="982" y="34"/>
                  </a:cubicBezTo>
                  <a:cubicBezTo>
                    <a:pt x="1114" y="34"/>
                    <a:pt x="1213" y="34"/>
                    <a:pt x="1344" y="100"/>
                  </a:cubicBezTo>
                  <a:cubicBezTo>
                    <a:pt x="1213" y="34"/>
                    <a:pt x="1114" y="0"/>
                    <a:pt x="982" y="0"/>
                  </a:cubicBezTo>
                  <a:close/>
                </a:path>
              </a:pathLst>
            </a:custGeom>
            <a:solidFill>
              <a:srgbClr val="94D7A8"/>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28" name="Google Shape;1828;p15"/>
            <p:cNvSpPr/>
            <p:nvPr/>
          </p:nvSpPr>
          <p:spPr>
            <a:xfrm>
              <a:off x="4059804" y="2663110"/>
              <a:ext cx="4486666" cy="1704285"/>
            </a:xfrm>
            <a:custGeom>
              <a:avLst/>
              <a:gdLst/>
              <a:ahLst/>
              <a:cxnLst/>
              <a:rect l="l" t="t" r="r" b="b"/>
              <a:pathLst>
                <a:path w="20621" h="7833" extrusionOk="0">
                  <a:moveTo>
                    <a:pt x="10712" y="0"/>
                  </a:moveTo>
                  <a:cubicBezTo>
                    <a:pt x="10329" y="0"/>
                    <a:pt x="9937" y="64"/>
                    <a:pt x="9573" y="129"/>
                  </a:cubicBezTo>
                  <a:cubicBezTo>
                    <a:pt x="8818" y="292"/>
                    <a:pt x="8031" y="457"/>
                    <a:pt x="7344" y="785"/>
                  </a:cubicBezTo>
                  <a:cubicBezTo>
                    <a:pt x="5967" y="1375"/>
                    <a:pt x="4852" y="2490"/>
                    <a:pt x="3803" y="3570"/>
                  </a:cubicBezTo>
                  <a:cubicBezTo>
                    <a:pt x="2720" y="4685"/>
                    <a:pt x="1639" y="5768"/>
                    <a:pt x="556" y="6883"/>
                  </a:cubicBezTo>
                  <a:cubicBezTo>
                    <a:pt x="294" y="7145"/>
                    <a:pt x="0" y="7439"/>
                    <a:pt x="0" y="7832"/>
                  </a:cubicBezTo>
                  <a:cubicBezTo>
                    <a:pt x="1115" y="7538"/>
                    <a:pt x="1868" y="6555"/>
                    <a:pt x="2654" y="5703"/>
                  </a:cubicBezTo>
                  <a:cubicBezTo>
                    <a:pt x="4163" y="4063"/>
                    <a:pt x="5933" y="2686"/>
                    <a:pt x="7934" y="1669"/>
                  </a:cubicBezTo>
                  <a:cubicBezTo>
                    <a:pt x="8633" y="1319"/>
                    <a:pt x="9383" y="997"/>
                    <a:pt x="10139" y="997"/>
                  </a:cubicBezTo>
                  <a:cubicBezTo>
                    <a:pt x="10235" y="997"/>
                    <a:pt x="10330" y="1002"/>
                    <a:pt x="10426" y="1013"/>
                  </a:cubicBezTo>
                  <a:cubicBezTo>
                    <a:pt x="11213" y="1113"/>
                    <a:pt x="11900" y="1572"/>
                    <a:pt x="12556" y="1997"/>
                  </a:cubicBezTo>
                  <a:cubicBezTo>
                    <a:pt x="13998" y="2915"/>
                    <a:pt x="15409" y="3832"/>
                    <a:pt x="16818" y="4785"/>
                  </a:cubicBezTo>
                  <a:cubicBezTo>
                    <a:pt x="17539" y="5244"/>
                    <a:pt x="18260" y="5703"/>
                    <a:pt x="18982" y="6193"/>
                  </a:cubicBezTo>
                  <a:cubicBezTo>
                    <a:pt x="19441" y="6489"/>
                    <a:pt x="20065" y="7079"/>
                    <a:pt x="20621" y="7079"/>
                  </a:cubicBezTo>
                  <a:cubicBezTo>
                    <a:pt x="20162" y="6555"/>
                    <a:pt x="19506" y="6127"/>
                    <a:pt x="18982" y="5703"/>
                  </a:cubicBezTo>
                  <a:cubicBezTo>
                    <a:pt x="18391" y="5209"/>
                    <a:pt x="17835" y="4719"/>
                    <a:pt x="17245" y="4260"/>
                  </a:cubicBezTo>
                  <a:cubicBezTo>
                    <a:pt x="16917" y="3964"/>
                    <a:pt x="16590" y="3701"/>
                    <a:pt x="16196" y="3473"/>
                  </a:cubicBezTo>
                  <a:cubicBezTo>
                    <a:pt x="15769" y="3211"/>
                    <a:pt x="15244" y="3014"/>
                    <a:pt x="14819" y="2718"/>
                  </a:cubicBezTo>
                  <a:cubicBezTo>
                    <a:pt x="13573" y="1900"/>
                    <a:pt x="12752" y="391"/>
                    <a:pt x="11310" y="64"/>
                  </a:cubicBezTo>
                  <a:cubicBezTo>
                    <a:pt x="11117" y="18"/>
                    <a:pt x="10916" y="0"/>
                    <a:pt x="10712"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29" name="Google Shape;1829;p15"/>
            <p:cNvSpPr/>
            <p:nvPr/>
          </p:nvSpPr>
          <p:spPr>
            <a:xfrm>
              <a:off x="5372227" y="3432898"/>
              <a:ext cx="2232780" cy="728014"/>
            </a:xfrm>
            <a:custGeom>
              <a:avLst/>
              <a:gdLst/>
              <a:ahLst/>
              <a:cxnLst/>
              <a:rect l="l" t="t" r="r" b="b"/>
              <a:pathLst>
                <a:path w="10262" h="3346" extrusionOk="0">
                  <a:moveTo>
                    <a:pt x="4394" y="1"/>
                  </a:moveTo>
                  <a:cubicBezTo>
                    <a:pt x="4032" y="1"/>
                    <a:pt x="3673" y="163"/>
                    <a:pt x="3376" y="329"/>
                  </a:cubicBezTo>
                  <a:cubicBezTo>
                    <a:pt x="2655" y="753"/>
                    <a:pt x="2033" y="1312"/>
                    <a:pt x="1409" y="1868"/>
                  </a:cubicBezTo>
                  <a:cubicBezTo>
                    <a:pt x="984" y="2230"/>
                    <a:pt x="263" y="2655"/>
                    <a:pt x="1" y="3148"/>
                  </a:cubicBezTo>
                  <a:cubicBezTo>
                    <a:pt x="656" y="2886"/>
                    <a:pt x="1212" y="2296"/>
                    <a:pt x="1771" y="1837"/>
                  </a:cubicBezTo>
                  <a:cubicBezTo>
                    <a:pt x="2421" y="1278"/>
                    <a:pt x="3219" y="748"/>
                    <a:pt x="4081" y="748"/>
                  </a:cubicBezTo>
                  <a:cubicBezTo>
                    <a:pt x="4130" y="748"/>
                    <a:pt x="4179" y="750"/>
                    <a:pt x="4229" y="753"/>
                  </a:cubicBezTo>
                  <a:cubicBezTo>
                    <a:pt x="4688" y="788"/>
                    <a:pt x="5115" y="984"/>
                    <a:pt x="5540" y="1147"/>
                  </a:cubicBezTo>
                  <a:cubicBezTo>
                    <a:pt x="6786" y="1671"/>
                    <a:pt x="8032" y="2196"/>
                    <a:pt x="9146" y="2951"/>
                  </a:cubicBezTo>
                  <a:cubicBezTo>
                    <a:pt x="9414" y="3137"/>
                    <a:pt x="9724" y="3346"/>
                    <a:pt x="10043" y="3346"/>
                  </a:cubicBezTo>
                  <a:cubicBezTo>
                    <a:pt x="10115" y="3346"/>
                    <a:pt x="10188" y="3335"/>
                    <a:pt x="10261" y="3311"/>
                  </a:cubicBezTo>
                  <a:cubicBezTo>
                    <a:pt x="8656" y="2361"/>
                    <a:pt x="7017" y="1378"/>
                    <a:pt x="5409" y="426"/>
                  </a:cubicBezTo>
                  <a:cubicBezTo>
                    <a:pt x="5081" y="229"/>
                    <a:pt x="4753" y="32"/>
                    <a:pt x="439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30" name="Google Shape;1830;p15"/>
            <p:cNvSpPr/>
            <p:nvPr/>
          </p:nvSpPr>
          <p:spPr>
            <a:xfrm>
              <a:off x="6328042" y="2205981"/>
              <a:ext cx="1626609" cy="1198634"/>
            </a:xfrm>
            <a:custGeom>
              <a:avLst/>
              <a:gdLst/>
              <a:ahLst/>
              <a:cxnLst/>
              <a:rect l="l" t="t" r="r" b="b"/>
              <a:pathLst>
                <a:path w="7476" h="5509" extrusionOk="0">
                  <a:moveTo>
                    <a:pt x="32" y="1999"/>
                  </a:moveTo>
                  <a:cubicBezTo>
                    <a:pt x="1" y="2033"/>
                    <a:pt x="1" y="2065"/>
                    <a:pt x="1" y="2131"/>
                  </a:cubicBezTo>
                  <a:cubicBezTo>
                    <a:pt x="98" y="2099"/>
                    <a:pt x="198" y="2099"/>
                    <a:pt x="295" y="2099"/>
                  </a:cubicBezTo>
                  <a:cubicBezTo>
                    <a:pt x="426" y="2099"/>
                    <a:pt x="557" y="2099"/>
                    <a:pt x="688" y="2131"/>
                  </a:cubicBezTo>
                  <a:cubicBezTo>
                    <a:pt x="460" y="2065"/>
                    <a:pt x="263" y="2033"/>
                    <a:pt x="32" y="1999"/>
                  </a:cubicBezTo>
                  <a:close/>
                  <a:moveTo>
                    <a:pt x="2165" y="1"/>
                  </a:moveTo>
                  <a:lnTo>
                    <a:pt x="2165" y="1"/>
                  </a:lnTo>
                  <a:cubicBezTo>
                    <a:pt x="2689" y="263"/>
                    <a:pt x="3148" y="591"/>
                    <a:pt x="3573" y="919"/>
                  </a:cubicBezTo>
                  <a:cubicBezTo>
                    <a:pt x="4819" y="1868"/>
                    <a:pt x="6033" y="2852"/>
                    <a:pt x="7214" y="3869"/>
                  </a:cubicBezTo>
                  <a:cubicBezTo>
                    <a:pt x="7311" y="3542"/>
                    <a:pt x="7410" y="3214"/>
                    <a:pt x="7476" y="2886"/>
                  </a:cubicBezTo>
                  <a:cubicBezTo>
                    <a:pt x="6820" y="2427"/>
                    <a:pt x="6130" y="1968"/>
                    <a:pt x="5443" y="1575"/>
                  </a:cubicBezTo>
                  <a:cubicBezTo>
                    <a:pt x="4426" y="950"/>
                    <a:pt x="3311" y="360"/>
                    <a:pt x="2165" y="1"/>
                  </a:cubicBezTo>
                  <a:close/>
                  <a:moveTo>
                    <a:pt x="1540" y="2393"/>
                  </a:moveTo>
                  <a:lnTo>
                    <a:pt x="1540" y="2393"/>
                  </a:lnTo>
                  <a:cubicBezTo>
                    <a:pt x="2590" y="2951"/>
                    <a:pt x="3345" y="4132"/>
                    <a:pt x="4394" y="4819"/>
                  </a:cubicBezTo>
                  <a:cubicBezTo>
                    <a:pt x="4788" y="5081"/>
                    <a:pt x="5247" y="5278"/>
                    <a:pt x="5671" y="5509"/>
                  </a:cubicBezTo>
                  <a:cubicBezTo>
                    <a:pt x="4950" y="4722"/>
                    <a:pt x="4197" y="3966"/>
                    <a:pt x="3345" y="3345"/>
                  </a:cubicBezTo>
                  <a:cubicBezTo>
                    <a:pt x="2786" y="2951"/>
                    <a:pt x="2165" y="2624"/>
                    <a:pt x="1540" y="2393"/>
                  </a:cubicBezTo>
                  <a:close/>
                </a:path>
              </a:pathLst>
            </a:custGeom>
            <a:solidFill>
              <a:srgbClr val="76A5A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31" name="Google Shape;1831;p15"/>
            <p:cNvSpPr/>
            <p:nvPr/>
          </p:nvSpPr>
          <p:spPr>
            <a:xfrm>
              <a:off x="6292142" y="2134833"/>
              <a:ext cx="1605504" cy="1062649"/>
            </a:xfrm>
            <a:custGeom>
              <a:avLst/>
              <a:gdLst/>
              <a:ahLst/>
              <a:cxnLst/>
              <a:rect l="l" t="t" r="r" b="b"/>
              <a:pathLst>
                <a:path w="7379" h="4884" extrusionOk="0">
                  <a:moveTo>
                    <a:pt x="132" y="0"/>
                  </a:moveTo>
                  <a:cubicBezTo>
                    <a:pt x="66" y="66"/>
                    <a:pt x="35" y="163"/>
                    <a:pt x="1" y="262"/>
                  </a:cubicBezTo>
                  <a:cubicBezTo>
                    <a:pt x="919" y="328"/>
                    <a:pt x="1805" y="753"/>
                    <a:pt x="2623" y="1180"/>
                  </a:cubicBezTo>
                  <a:cubicBezTo>
                    <a:pt x="3510" y="1605"/>
                    <a:pt x="4394" y="2064"/>
                    <a:pt x="5149" y="2720"/>
                  </a:cubicBezTo>
                  <a:cubicBezTo>
                    <a:pt x="5871" y="3310"/>
                    <a:pt x="6461" y="4065"/>
                    <a:pt x="7051" y="4787"/>
                  </a:cubicBezTo>
                  <a:lnTo>
                    <a:pt x="7148" y="4884"/>
                  </a:lnTo>
                  <a:cubicBezTo>
                    <a:pt x="7213" y="4655"/>
                    <a:pt x="7313" y="4425"/>
                    <a:pt x="7379" y="4196"/>
                  </a:cubicBezTo>
                  <a:cubicBezTo>
                    <a:pt x="6198" y="3179"/>
                    <a:pt x="4984" y="2195"/>
                    <a:pt x="3738" y="1246"/>
                  </a:cubicBezTo>
                  <a:cubicBezTo>
                    <a:pt x="3313" y="918"/>
                    <a:pt x="2854" y="590"/>
                    <a:pt x="2330" y="328"/>
                  </a:cubicBezTo>
                  <a:cubicBezTo>
                    <a:pt x="1608" y="131"/>
                    <a:pt x="887" y="0"/>
                    <a:pt x="132" y="0"/>
                  </a:cubicBezTo>
                  <a:close/>
                </a:path>
              </a:pathLst>
            </a:custGeom>
            <a:solidFill>
              <a:srgbClr val="45818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32" name="Google Shape;1832;p15"/>
            <p:cNvSpPr/>
            <p:nvPr/>
          </p:nvSpPr>
          <p:spPr>
            <a:xfrm>
              <a:off x="6285397" y="2191838"/>
              <a:ext cx="1561989" cy="1020003"/>
            </a:xfrm>
            <a:custGeom>
              <a:avLst/>
              <a:gdLst/>
              <a:ahLst/>
              <a:cxnLst/>
              <a:rect l="l" t="t" r="r" b="b"/>
              <a:pathLst>
                <a:path w="7179" h="4688" extrusionOk="0">
                  <a:moveTo>
                    <a:pt x="32" y="0"/>
                  </a:moveTo>
                  <a:cubicBezTo>
                    <a:pt x="0" y="66"/>
                    <a:pt x="0" y="97"/>
                    <a:pt x="0" y="163"/>
                  </a:cubicBezTo>
                  <a:cubicBezTo>
                    <a:pt x="294" y="197"/>
                    <a:pt x="622" y="294"/>
                    <a:pt x="918" y="394"/>
                  </a:cubicBezTo>
                  <a:cubicBezTo>
                    <a:pt x="1574" y="590"/>
                    <a:pt x="2195" y="853"/>
                    <a:pt x="2786" y="1181"/>
                  </a:cubicBezTo>
                  <a:cubicBezTo>
                    <a:pt x="3475" y="1540"/>
                    <a:pt x="4131" y="1999"/>
                    <a:pt x="4753" y="2523"/>
                  </a:cubicBezTo>
                  <a:cubicBezTo>
                    <a:pt x="5574" y="3179"/>
                    <a:pt x="6361" y="3934"/>
                    <a:pt x="7147" y="4687"/>
                  </a:cubicBezTo>
                  <a:cubicBezTo>
                    <a:pt x="7147" y="4656"/>
                    <a:pt x="7179" y="4656"/>
                    <a:pt x="7179" y="4622"/>
                  </a:cubicBezTo>
                  <a:lnTo>
                    <a:pt x="7082" y="4525"/>
                  </a:lnTo>
                  <a:cubicBezTo>
                    <a:pt x="6492" y="3803"/>
                    <a:pt x="5902" y="3048"/>
                    <a:pt x="5180" y="2458"/>
                  </a:cubicBezTo>
                  <a:cubicBezTo>
                    <a:pt x="4425" y="1802"/>
                    <a:pt x="3541" y="1343"/>
                    <a:pt x="2654" y="918"/>
                  </a:cubicBezTo>
                  <a:cubicBezTo>
                    <a:pt x="1836" y="491"/>
                    <a:pt x="950" y="66"/>
                    <a:pt x="32"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33" name="Google Shape;1833;p15"/>
            <p:cNvSpPr/>
            <p:nvPr/>
          </p:nvSpPr>
          <p:spPr>
            <a:xfrm>
              <a:off x="6285397" y="2227086"/>
              <a:ext cx="1555244" cy="1034799"/>
            </a:xfrm>
            <a:custGeom>
              <a:avLst/>
              <a:gdLst/>
              <a:ahLst/>
              <a:cxnLst/>
              <a:rect l="l" t="t" r="r" b="b"/>
              <a:pathLst>
                <a:path w="7148" h="4756" extrusionOk="0">
                  <a:moveTo>
                    <a:pt x="0" y="1"/>
                  </a:moveTo>
                  <a:lnTo>
                    <a:pt x="0" y="101"/>
                  </a:lnTo>
                  <a:cubicBezTo>
                    <a:pt x="984" y="101"/>
                    <a:pt x="1967" y="625"/>
                    <a:pt x="2820" y="1215"/>
                  </a:cubicBezTo>
                  <a:cubicBezTo>
                    <a:pt x="4359" y="2230"/>
                    <a:pt x="5770" y="3410"/>
                    <a:pt x="7048" y="4756"/>
                  </a:cubicBezTo>
                  <a:cubicBezTo>
                    <a:pt x="7082" y="4690"/>
                    <a:pt x="7113" y="4591"/>
                    <a:pt x="7147" y="4525"/>
                  </a:cubicBezTo>
                  <a:cubicBezTo>
                    <a:pt x="6361" y="3772"/>
                    <a:pt x="5574" y="3017"/>
                    <a:pt x="4753" y="2361"/>
                  </a:cubicBezTo>
                  <a:cubicBezTo>
                    <a:pt x="4131" y="1837"/>
                    <a:pt x="3475" y="1378"/>
                    <a:pt x="2786" y="1019"/>
                  </a:cubicBezTo>
                  <a:cubicBezTo>
                    <a:pt x="2195" y="691"/>
                    <a:pt x="1574" y="428"/>
                    <a:pt x="918" y="232"/>
                  </a:cubicBezTo>
                  <a:cubicBezTo>
                    <a:pt x="622" y="132"/>
                    <a:pt x="294" y="35"/>
                    <a:pt x="0" y="1"/>
                  </a:cubicBezTo>
                  <a:close/>
                </a:path>
              </a:pathLst>
            </a:custGeom>
            <a:solidFill>
              <a:srgbClr val="76A5A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34" name="Google Shape;1834;p15"/>
            <p:cNvSpPr/>
            <p:nvPr/>
          </p:nvSpPr>
          <p:spPr>
            <a:xfrm>
              <a:off x="6285397" y="2248843"/>
              <a:ext cx="1533486" cy="1134014"/>
            </a:xfrm>
            <a:custGeom>
              <a:avLst/>
              <a:gdLst/>
              <a:ahLst/>
              <a:cxnLst/>
              <a:rect l="l" t="t" r="r" b="b"/>
              <a:pathLst>
                <a:path w="7048" h="5212" extrusionOk="0">
                  <a:moveTo>
                    <a:pt x="0" y="1"/>
                  </a:moveTo>
                  <a:cubicBezTo>
                    <a:pt x="0" y="98"/>
                    <a:pt x="0" y="163"/>
                    <a:pt x="32" y="263"/>
                  </a:cubicBezTo>
                  <a:cubicBezTo>
                    <a:pt x="131" y="425"/>
                    <a:pt x="294" y="557"/>
                    <a:pt x="425" y="722"/>
                  </a:cubicBezTo>
                  <a:cubicBezTo>
                    <a:pt x="491" y="722"/>
                    <a:pt x="590" y="753"/>
                    <a:pt x="687" y="753"/>
                  </a:cubicBezTo>
                  <a:cubicBezTo>
                    <a:pt x="1212" y="884"/>
                    <a:pt x="1736" y="1147"/>
                    <a:pt x="2230" y="1409"/>
                  </a:cubicBezTo>
                  <a:cubicBezTo>
                    <a:pt x="2820" y="1737"/>
                    <a:pt x="3376" y="2033"/>
                    <a:pt x="3900" y="2427"/>
                  </a:cubicBezTo>
                  <a:cubicBezTo>
                    <a:pt x="4984" y="3213"/>
                    <a:pt x="5836" y="4294"/>
                    <a:pt x="6820" y="5212"/>
                  </a:cubicBezTo>
                  <a:cubicBezTo>
                    <a:pt x="6917" y="5015"/>
                    <a:pt x="6982" y="4853"/>
                    <a:pt x="7048" y="4656"/>
                  </a:cubicBezTo>
                  <a:cubicBezTo>
                    <a:pt x="5770" y="3310"/>
                    <a:pt x="4359" y="2130"/>
                    <a:pt x="2820" y="1115"/>
                  </a:cubicBezTo>
                  <a:cubicBezTo>
                    <a:pt x="1967" y="525"/>
                    <a:pt x="984" y="1"/>
                    <a:pt x="0"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35" name="Google Shape;1835;p15"/>
            <p:cNvSpPr/>
            <p:nvPr/>
          </p:nvSpPr>
          <p:spPr>
            <a:xfrm>
              <a:off x="6335004" y="2405717"/>
              <a:ext cx="1434271" cy="1098766"/>
            </a:xfrm>
            <a:custGeom>
              <a:avLst/>
              <a:gdLst/>
              <a:ahLst/>
              <a:cxnLst/>
              <a:rect l="l" t="t" r="r" b="b"/>
              <a:pathLst>
                <a:path w="6592" h="5050" extrusionOk="0">
                  <a:moveTo>
                    <a:pt x="197" y="1"/>
                  </a:moveTo>
                  <a:cubicBezTo>
                    <a:pt x="263" y="98"/>
                    <a:pt x="328" y="198"/>
                    <a:pt x="328" y="329"/>
                  </a:cubicBezTo>
                  <a:cubicBezTo>
                    <a:pt x="362" y="591"/>
                    <a:pt x="100" y="819"/>
                    <a:pt x="0" y="1081"/>
                  </a:cubicBezTo>
                  <a:cubicBezTo>
                    <a:pt x="231" y="1115"/>
                    <a:pt x="428" y="1147"/>
                    <a:pt x="656" y="1213"/>
                  </a:cubicBezTo>
                  <a:cubicBezTo>
                    <a:pt x="722" y="1213"/>
                    <a:pt x="787" y="1247"/>
                    <a:pt x="853" y="1247"/>
                  </a:cubicBezTo>
                  <a:cubicBezTo>
                    <a:pt x="1084" y="1312"/>
                    <a:pt x="1280" y="1378"/>
                    <a:pt x="1508" y="1475"/>
                  </a:cubicBezTo>
                  <a:cubicBezTo>
                    <a:pt x="2133" y="1706"/>
                    <a:pt x="2754" y="2033"/>
                    <a:pt x="3313" y="2427"/>
                  </a:cubicBezTo>
                  <a:cubicBezTo>
                    <a:pt x="4165" y="3048"/>
                    <a:pt x="4918" y="3804"/>
                    <a:pt x="5639" y="4591"/>
                  </a:cubicBezTo>
                  <a:cubicBezTo>
                    <a:pt x="5674" y="4622"/>
                    <a:pt x="5705" y="4656"/>
                    <a:pt x="5739" y="4656"/>
                  </a:cubicBezTo>
                  <a:cubicBezTo>
                    <a:pt x="5936" y="4787"/>
                    <a:pt x="6133" y="4918"/>
                    <a:pt x="6295" y="5050"/>
                  </a:cubicBezTo>
                  <a:cubicBezTo>
                    <a:pt x="6395" y="4853"/>
                    <a:pt x="6492" y="4688"/>
                    <a:pt x="6592" y="4491"/>
                  </a:cubicBezTo>
                  <a:cubicBezTo>
                    <a:pt x="5608" y="3573"/>
                    <a:pt x="4756" y="2492"/>
                    <a:pt x="3672" y="1706"/>
                  </a:cubicBezTo>
                  <a:cubicBezTo>
                    <a:pt x="3148" y="1312"/>
                    <a:pt x="2592" y="1016"/>
                    <a:pt x="2002" y="688"/>
                  </a:cubicBezTo>
                  <a:cubicBezTo>
                    <a:pt x="1508" y="426"/>
                    <a:pt x="984" y="163"/>
                    <a:pt x="459" y="32"/>
                  </a:cubicBezTo>
                  <a:cubicBezTo>
                    <a:pt x="362" y="32"/>
                    <a:pt x="263" y="1"/>
                    <a:pt x="197" y="1"/>
                  </a:cubicBezTo>
                  <a:close/>
                </a:path>
              </a:pathLst>
            </a:custGeom>
            <a:solidFill>
              <a:srgbClr val="76A5A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36" name="Google Shape;1836;p15"/>
            <p:cNvSpPr/>
            <p:nvPr/>
          </p:nvSpPr>
          <p:spPr>
            <a:xfrm>
              <a:off x="6292142" y="2890913"/>
              <a:ext cx="1334403" cy="813305"/>
            </a:xfrm>
            <a:custGeom>
              <a:avLst/>
              <a:gdLst/>
              <a:ahLst/>
              <a:cxnLst/>
              <a:rect l="l" t="t" r="r" b="b"/>
              <a:pathLst>
                <a:path w="6133" h="3738" extrusionOk="0">
                  <a:moveTo>
                    <a:pt x="363" y="0"/>
                  </a:moveTo>
                  <a:cubicBezTo>
                    <a:pt x="363" y="32"/>
                    <a:pt x="363" y="66"/>
                    <a:pt x="328" y="131"/>
                  </a:cubicBezTo>
                  <a:cubicBezTo>
                    <a:pt x="263" y="262"/>
                    <a:pt x="100" y="359"/>
                    <a:pt x="1" y="459"/>
                  </a:cubicBezTo>
                  <a:cubicBezTo>
                    <a:pt x="66" y="491"/>
                    <a:pt x="166" y="491"/>
                    <a:pt x="231" y="525"/>
                  </a:cubicBezTo>
                  <a:cubicBezTo>
                    <a:pt x="1509" y="818"/>
                    <a:pt x="2592" y="1540"/>
                    <a:pt x="3673" y="2229"/>
                  </a:cubicBezTo>
                  <a:cubicBezTo>
                    <a:pt x="4428" y="2720"/>
                    <a:pt x="5181" y="3244"/>
                    <a:pt x="5936" y="3738"/>
                  </a:cubicBezTo>
                  <a:lnTo>
                    <a:pt x="6133" y="3441"/>
                  </a:lnTo>
                  <a:cubicBezTo>
                    <a:pt x="4853" y="2623"/>
                    <a:pt x="3576" y="1771"/>
                    <a:pt x="2296" y="950"/>
                  </a:cubicBezTo>
                  <a:cubicBezTo>
                    <a:pt x="1705" y="556"/>
                    <a:pt x="1084" y="131"/>
                    <a:pt x="363" y="0"/>
                  </a:cubicBezTo>
                  <a:close/>
                </a:path>
              </a:pathLst>
            </a:custGeom>
            <a:solidFill>
              <a:srgbClr val="76A5A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37" name="Google Shape;1837;p15"/>
            <p:cNvSpPr/>
            <p:nvPr/>
          </p:nvSpPr>
          <p:spPr>
            <a:xfrm>
              <a:off x="6263639" y="2990781"/>
              <a:ext cx="1320260" cy="841807"/>
            </a:xfrm>
            <a:custGeom>
              <a:avLst/>
              <a:gdLst/>
              <a:ahLst/>
              <a:cxnLst/>
              <a:rect l="l" t="t" r="r" b="b"/>
              <a:pathLst>
                <a:path w="6068" h="3869" extrusionOk="0">
                  <a:moveTo>
                    <a:pt x="35" y="359"/>
                  </a:moveTo>
                  <a:cubicBezTo>
                    <a:pt x="35" y="394"/>
                    <a:pt x="35" y="425"/>
                    <a:pt x="66" y="459"/>
                  </a:cubicBezTo>
                  <a:cubicBezTo>
                    <a:pt x="166" y="459"/>
                    <a:pt x="231" y="459"/>
                    <a:pt x="328" y="491"/>
                  </a:cubicBezTo>
                  <a:cubicBezTo>
                    <a:pt x="231" y="425"/>
                    <a:pt x="132" y="394"/>
                    <a:pt x="35" y="359"/>
                  </a:cubicBezTo>
                  <a:close/>
                  <a:moveTo>
                    <a:pt x="35" y="328"/>
                  </a:moveTo>
                  <a:lnTo>
                    <a:pt x="35" y="359"/>
                  </a:lnTo>
                  <a:cubicBezTo>
                    <a:pt x="132" y="359"/>
                    <a:pt x="263" y="425"/>
                    <a:pt x="362" y="491"/>
                  </a:cubicBezTo>
                  <a:cubicBezTo>
                    <a:pt x="394" y="491"/>
                    <a:pt x="459" y="491"/>
                    <a:pt x="525" y="525"/>
                  </a:cubicBezTo>
                  <a:cubicBezTo>
                    <a:pt x="394" y="394"/>
                    <a:pt x="197" y="359"/>
                    <a:pt x="35" y="328"/>
                  </a:cubicBezTo>
                  <a:close/>
                  <a:moveTo>
                    <a:pt x="132" y="0"/>
                  </a:moveTo>
                  <a:cubicBezTo>
                    <a:pt x="100" y="66"/>
                    <a:pt x="66" y="97"/>
                    <a:pt x="35" y="163"/>
                  </a:cubicBezTo>
                  <a:cubicBezTo>
                    <a:pt x="35" y="228"/>
                    <a:pt x="0" y="262"/>
                    <a:pt x="35" y="294"/>
                  </a:cubicBezTo>
                  <a:cubicBezTo>
                    <a:pt x="197" y="328"/>
                    <a:pt x="394" y="394"/>
                    <a:pt x="559" y="525"/>
                  </a:cubicBezTo>
                  <a:cubicBezTo>
                    <a:pt x="1280" y="687"/>
                    <a:pt x="1902" y="1212"/>
                    <a:pt x="2526" y="1671"/>
                  </a:cubicBezTo>
                  <a:cubicBezTo>
                    <a:pt x="3510" y="2458"/>
                    <a:pt x="4559" y="3179"/>
                    <a:pt x="5640" y="3869"/>
                  </a:cubicBezTo>
                  <a:cubicBezTo>
                    <a:pt x="5771" y="3672"/>
                    <a:pt x="5936" y="3475"/>
                    <a:pt x="6067" y="3279"/>
                  </a:cubicBezTo>
                  <a:cubicBezTo>
                    <a:pt x="5312" y="2785"/>
                    <a:pt x="4559" y="2261"/>
                    <a:pt x="3804" y="1770"/>
                  </a:cubicBezTo>
                  <a:cubicBezTo>
                    <a:pt x="2723" y="1081"/>
                    <a:pt x="1640" y="359"/>
                    <a:pt x="362" y="66"/>
                  </a:cubicBezTo>
                  <a:cubicBezTo>
                    <a:pt x="297" y="32"/>
                    <a:pt x="197" y="32"/>
                    <a:pt x="132" y="0"/>
                  </a:cubicBezTo>
                  <a:close/>
                </a:path>
              </a:pathLst>
            </a:custGeom>
            <a:solidFill>
              <a:srgbClr val="134F5C"/>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38" name="Google Shape;1838;p15"/>
            <p:cNvSpPr/>
            <p:nvPr/>
          </p:nvSpPr>
          <p:spPr>
            <a:xfrm>
              <a:off x="6277999" y="3090649"/>
              <a:ext cx="1212777" cy="820050"/>
            </a:xfrm>
            <a:custGeom>
              <a:avLst/>
              <a:gdLst/>
              <a:ahLst/>
              <a:cxnLst/>
              <a:rect l="l" t="t" r="r" b="b"/>
              <a:pathLst>
                <a:path w="5574" h="3769" extrusionOk="0">
                  <a:moveTo>
                    <a:pt x="0" y="0"/>
                  </a:moveTo>
                  <a:cubicBezTo>
                    <a:pt x="100" y="228"/>
                    <a:pt x="393" y="491"/>
                    <a:pt x="362" y="753"/>
                  </a:cubicBezTo>
                  <a:cubicBezTo>
                    <a:pt x="362" y="818"/>
                    <a:pt x="328" y="918"/>
                    <a:pt x="296" y="984"/>
                  </a:cubicBezTo>
                  <a:cubicBezTo>
                    <a:pt x="362" y="984"/>
                    <a:pt x="393" y="950"/>
                    <a:pt x="459" y="950"/>
                  </a:cubicBezTo>
                  <a:cubicBezTo>
                    <a:pt x="493" y="950"/>
                    <a:pt x="559" y="950"/>
                    <a:pt x="590" y="984"/>
                  </a:cubicBezTo>
                  <a:cubicBezTo>
                    <a:pt x="1149" y="1015"/>
                    <a:pt x="1574" y="1443"/>
                    <a:pt x="2001" y="1802"/>
                  </a:cubicBezTo>
                  <a:cubicBezTo>
                    <a:pt x="2033" y="1802"/>
                    <a:pt x="2033" y="1836"/>
                    <a:pt x="2067" y="1836"/>
                  </a:cubicBezTo>
                  <a:cubicBezTo>
                    <a:pt x="3016" y="2654"/>
                    <a:pt x="4131" y="3213"/>
                    <a:pt x="5214" y="3769"/>
                  </a:cubicBezTo>
                  <a:lnTo>
                    <a:pt x="5574" y="3410"/>
                  </a:lnTo>
                  <a:cubicBezTo>
                    <a:pt x="4493" y="2720"/>
                    <a:pt x="3444" y="1999"/>
                    <a:pt x="2460" y="1212"/>
                  </a:cubicBezTo>
                  <a:cubicBezTo>
                    <a:pt x="1836" y="753"/>
                    <a:pt x="1214" y="228"/>
                    <a:pt x="493" y="66"/>
                  </a:cubicBezTo>
                  <a:lnTo>
                    <a:pt x="459" y="66"/>
                  </a:lnTo>
                  <a:cubicBezTo>
                    <a:pt x="393" y="32"/>
                    <a:pt x="328" y="32"/>
                    <a:pt x="296" y="32"/>
                  </a:cubicBezTo>
                  <a:lnTo>
                    <a:pt x="262" y="32"/>
                  </a:lnTo>
                  <a:cubicBezTo>
                    <a:pt x="165" y="0"/>
                    <a:pt x="100" y="0"/>
                    <a:pt x="0" y="0"/>
                  </a:cubicBezTo>
                  <a:close/>
                </a:path>
              </a:pathLst>
            </a:custGeom>
            <a:solidFill>
              <a:srgbClr val="45818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39" name="Google Shape;1839;p15"/>
            <p:cNvSpPr/>
            <p:nvPr/>
          </p:nvSpPr>
          <p:spPr>
            <a:xfrm>
              <a:off x="6306502" y="3297130"/>
              <a:ext cx="1106164" cy="778057"/>
            </a:xfrm>
            <a:custGeom>
              <a:avLst/>
              <a:gdLst/>
              <a:ahLst/>
              <a:cxnLst/>
              <a:rect l="l" t="t" r="r" b="b"/>
              <a:pathLst>
                <a:path w="5084" h="3576" extrusionOk="0">
                  <a:moveTo>
                    <a:pt x="328" y="1"/>
                  </a:moveTo>
                  <a:cubicBezTo>
                    <a:pt x="262" y="1"/>
                    <a:pt x="231" y="35"/>
                    <a:pt x="165" y="35"/>
                  </a:cubicBezTo>
                  <a:cubicBezTo>
                    <a:pt x="100" y="166"/>
                    <a:pt x="0" y="297"/>
                    <a:pt x="34" y="428"/>
                  </a:cubicBezTo>
                  <a:cubicBezTo>
                    <a:pt x="66" y="525"/>
                    <a:pt x="131" y="591"/>
                    <a:pt x="197" y="656"/>
                  </a:cubicBezTo>
                  <a:cubicBezTo>
                    <a:pt x="525" y="690"/>
                    <a:pt x="821" y="887"/>
                    <a:pt x="1115" y="1050"/>
                  </a:cubicBezTo>
                  <a:cubicBezTo>
                    <a:pt x="2329" y="1771"/>
                    <a:pt x="3510" y="2492"/>
                    <a:pt x="4721" y="3213"/>
                  </a:cubicBezTo>
                  <a:cubicBezTo>
                    <a:pt x="4852" y="3082"/>
                    <a:pt x="4984" y="2951"/>
                    <a:pt x="5083" y="2820"/>
                  </a:cubicBezTo>
                  <a:cubicBezTo>
                    <a:pt x="4000" y="2264"/>
                    <a:pt x="2885" y="1705"/>
                    <a:pt x="1936" y="887"/>
                  </a:cubicBezTo>
                  <a:cubicBezTo>
                    <a:pt x="1902" y="887"/>
                    <a:pt x="1902" y="853"/>
                    <a:pt x="1870" y="853"/>
                  </a:cubicBezTo>
                  <a:cubicBezTo>
                    <a:pt x="1443" y="494"/>
                    <a:pt x="1018" y="66"/>
                    <a:pt x="459" y="35"/>
                  </a:cubicBezTo>
                  <a:cubicBezTo>
                    <a:pt x="428" y="1"/>
                    <a:pt x="362" y="1"/>
                    <a:pt x="328" y="1"/>
                  </a:cubicBezTo>
                  <a:close/>
                  <a:moveTo>
                    <a:pt x="3410" y="2723"/>
                  </a:moveTo>
                  <a:cubicBezTo>
                    <a:pt x="3738" y="2985"/>
                    <a:pt x="4034" y="3247"/>
                    <a:pt x="4296" y="3575"/>
                  </a:cubicBezTo>
                  <a:cubicBezTo>
                    <a:pt x="4393" y="3510"/>
                    <a:pt x="4459" y="3444"/>
                    <a:pt x="4525" y="3379"/>
                  </a:cubicBezTo>
                  <a:cubicBezTo>
                    <a:pt x="4165" y="3148"/>
                    <a:pt x="3803" y="2920"/>
                    <a:pt x="3410" y="2723"/>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40" name="Google Shape;1840;p15"/>
            <p:cNvSpPr/>
            <p:nvPr/>
          </p:nvSpPr>
          <p:spPr>
            <a:xfrm>
              <a:off x="6313899" y="2662675"/>
              <a:ext cx="1390973" cy="977141"/>
            </a:xfrm>
            <a:custGeom>
              <a:avLst/>
              <a:gdLst/>
              <a:ahLst/>
              <a:cxnLst/>
              <a:rect l="l" t="t" r="r" b="b"/>
              <a:pathLst>
                <a:path w="6393" h="4491" extrusionOk="0">
                  <a:moveTo>
                    <a:pt x="360" y="0"/>
                  </a:moveTo>
                  <a:cubicBezTo>
                    <a:pt x="263" y="0"/>
                    <a:pt x="163" y="0"/>
                    <a:pt x="66" y="32"/>
                  </a:cubicBezTo>
                  <a:cubicBezTo>
                    <a:pt x="32" y="32"/>
                    <a:pt x="32" y="66"/>
                    <a:pt x="32" y="97"/>
                  </a:cubicBezTo>
                  <a:cubicBezTo>
                    <a:pt x="0" y="425"/>
                    <a:pt x="328" y="753"/>
                    <a:pt x="263" y="1049"/>
                  </a:cubicBezTo>
                  <a:cubicBezTo>
                    <a:pt x="984" y="1180"/>
                    <a:pt x="1605" y="1605"/>
                    <a:pt x="2196" y="1999"/>
                  </a:cubicBezTo>
                  <a:cubicBezTo>
                    <a:pt x="3476" y="2820"/>
                    <a:pt x="4753" y="3672"/>
                    <a:pt x="6033" y="4490"/>
                  </a:cubicBezTo>
                  <a:cubicBezTo>
                    <a:pt x="6164" y="4293"/>
                    <a:pt x="6295" y="4065"/>
                    <a:pt x="6392" y="3869"/>
                  </a:cubicBezTo>
                  <a:cubicBezTo>
                    <a:pt x="6230" y="3737"/>
                    <a:pt x="6033" y="3606"/>
                    <a:pt x="5836" y="3475"/>
                  </a:cubicBezTo>
                  <a:cubicBezTo>
                    <a:pt x="5802" y="3475"/>
                    <a:pt x="5771" y="3441"/>
                    <a:pt x="5736" y="3410"/>
                  </a:cubicBezTo>
                  <a:cubicBezTo>
                    <a:pt x="5312" y="3179"/>
                    <a:pt x="4853" y="2982"/>
                    <a:pt x="4459" y="2720"/>
                  </a:cubicBezTo>
                  <a:cubicBezTo>
                    <a:pt x="3410" y="2033"/>
                    <a:pt x="2655" y="852"/>
                    <a:pt x="1605" y="294"/>
                  </a:cubicBezTo>
                  <a:cubicBezTo>
                    <a:pt x="1377" y="197"/>
                    <a:pt x="1181" y="131"/>
                    <a:pt x="950" y="66"/>
                  </a:cubicBezTo>
                  <a:cubicBezTo>
                    <a:pt x="884" y="66"/>
                    <a:pt x="819" y="32"/>
                    <a:pt x="753" y="32"/>
                  </a:cubicBezTo>
                  <a:cubicBezTo>
                    <a:pt x="622" y="0"/>
                    <a:pt x="491" y="0"/>
                    <a:pt x="360"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41" name="Google Shape;1841;p15"/>
            <p:cNvSpPr/>
            <p:nvPr/>
          </p:nvSpPr>
          <p:spPr>
            <a:xfrm>
              <a:off x="6349147" y="3439861"/>
              <a:ext cx="984756" cy="592464"/>
            </a:xfrm>
            <a:custGeom>
              <a:avLst/>
              <a:gdLst/>
              <a:ahLst/>
              <a:cxnLst/>
              <a:rect l="l" t="t" r="r" b="b"/>
              <a:pathLst>
                <a:path w="4526" h="2723" extrusionOk="0">
                  <a:moveTo>
                    <a:pt x="1" y="0"/>
                  </a:moveTo>
                  <a:cubicBezTo>
                    <a:pt x="11" y="1"/>
                    <a:pt x="20" y="2"/>
                    <a:pt x="30" y="4"/>
                  </a:cubicBezTo>
                  <a:lnTo>
                    <a:pt x="30" y="4"/>
                  </a:lnTo>
                  <a:cubicBezTo>
                    <a:pt x="25" y="0"/>
                    <a:pt x="17" y="0"/>
                    <a:pt x="1" y="0"/>
                  </a:cubicBezTo>
                  <a:close/>
                  <a:moveTo>
                    <a:pt x="30" y="4"/>
                  </a:moveTo>
                  <a:cubicBezTo>
                    <a:pt x="35" y="8"/>
                    <a:pt x="35" y="16"/>
                    <a:pt x="35" y="34"/>
                  </a:cubicBezTo>
                  <a:cubicBezTo>
                    <a:pt x="953" y="756"/>
                    <a:pt x="2034" y="1246"/>
                    <a:pt x="2986" y="1902"/>
                  </a:cubicBezTo>
                  <a:cubicBezTo>
                    <a:pt x="3051" y="1967"/>
                    <a:pt x="3148" y="2033"/>
                    <a:pt x="3214" y="2067"/>
                  </a:cubicBezTo>
                  <a:cubicBezTo>
                    <a:pt x="3607" y="2264"/>
                    <a:pt x="3969" y="2492"/>
                    <a:pt x="4329" y="2723"/>
                  </a:cubicBezTo>
                  <a:cubicBezTo>
                    <a:pt x="4394" y="2657"/>
                    <a:pt x="4460" y="2591"/>
                    <a:pt x="4525" y="2557"/>
                  </a:cubicBezTo>
                  <a:cubicBezTo>
                    <a:pt x="3314" y="1836"/>
                    <a:pt x="2133" y="1115"/>
                    <a:pt x="919" y="394"/>
                  </a:cubicBezTo>
                  <a:cubicBezTo>
                    <a:pt x="634" y="236"/>
                    <a:pt x="346" y="46"/>
                    <a:pt x="30" y="4"/>
                  </a:cubicBezTo>
                  <a:close/>
                </a:path>
              </a:pathLst>
            </a:custGeom>
            <a:solidFill>
              <a:srgbClr val="134F5C"/>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42" name="Google Shape;1842;p15"/>
            <p:cNvSpPr/>
            <p:nvPr/>
          </p:nvSpPr>
          <p:spPr>
            <a:xfrm>
              <a:off x="542675" y="3611094"/>
              <a:ext cx="1198634" cy="323538"/>
            </a:xfrm>
            <a:custGeom>
              <a:avLst/>
              <a:gdLst/>
              <a:ahLst/>
              <a:cxnLst/>
              <a:rect l="l" t="t" r="r" b="b"/>
              <a:pathLst>
                <a:path w="5509" h="1487" extrusionOk="0">
                  <a:moveTo>
                    <a:pt x="2330" y="0"/>
                  </a:moveTo>
                  <a:cubicBezTo>
                    <a:pt x="2133" y="34"/>
                    <a:pt x="1968" y="100"/>
                    <a:pt x="1771" y="165"/>
                  </a:cubicBezTo>
                  <a:cubicBezTo>
                    <a:pt x="1443" y="296"/>
                    <a:pt x="1115" y="428"/>
                    <a:pt x="787" y="624"/>
                  </a:cubicBezTo>
                  <a:cubicBezTo>
                    <a:pt x="591" y="755"/>
                    <a:pt x="363" y="952"/>
                    <a:pt x="197" y="1149"/>
                  </a:cubicBezTo>
                  <a:cubicBezTo>
                    <a:pt x="166" y="1214"/>
                    <a:pt x="1" y="1443"/>
                    <a:pt x="132" y="1477"/>
                  </a:cubicBezTo>
                  <a:cubicBezTo>
                    <a:pt x="141" y="1483"/>
                    <a:pt x="154" y="1486"/>
                    <a:pt x="168" y="1486"/>
                  </a:cubicBezTo>
                  <a:cubicBezTo>
                    <a:pt x="299" y="1486"/>
                    <a:pt x="600" y="1236"/>
                    <a:pt x="690" y="1149"/>
                  </a:cubicBezTo>
                  <a:cubicBezTo>
                    <a:pt x="1084" y="887"/>
                    <a:pt x="1443" y="559"/>
                    <a:pt x="1902" y="428"/>
                  </a:cubicBezTo>
                  <a:cubicBezTo>
                    <a:pt x="2084" y="382"/>
                    <a:pt x="2266" y="364"/>
                    <a:pt x="2448" y="364"/>
                  </a:cubicBezTo>
                  <a:cubicBezTo>
                    <a:pt x="2791" y="364"/>
                    <a:pt x="3133" y="428"/>
                    <a:pt x="3476" y="493"/>
                  </a:cubicBezTo>
                  <a:cubicBezTo>
                    <a:pt x="3903" y="590"/>
                    <a:pt x="4297" y="690"/>
                    <a:pt x="4690" y="852"/>
                  </a:cubicBezTo>
                  <a:cubicBezTo>
                    <a:pt x="4821" y="887"/>
                    <a:pt x="4952" y="952"/>
                    <a:pt x="5084" y="984"/>
                  </a:cubicBezTo>
                  <a:cubicBezTo>
                    <a:pt x="5246" y="984"/>
                    <a:pt x="5377" y="984"/>
                    <a:pt x="5509" y="918"/>
                  </a:cubicBezTo>
                  <a:cubicBezTo>
                    <a:pt x="5443" y="787"/>
                    <a:pt x="5346" y="721"/>
                    <a:pt x="5215" y="690"/>
                  </a:cubicBezTo>
                  <a:cubicBezTo>
                    <a:pt x="4459" y="296"/>
                    <a:pt x="3641" y="66"/>
                    <a:pt x="2789" y="0"/>
                  </a:cubicBezTo>
                  <a:close/>
                </a:path>
              </a:pathLst>
            </a:custGeom>
            <a:solidFill>
              <a:srgbClr val="134F5C"/>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43" name="Google Shape;1843;p15"/>
            <p:cNvSpPr/>
            <p:nvPr/>
          </p:nvSpPr>
          <p:spPr>
            <a:xfrm>
              <a:off x="569655" y="3659831"/>
              <a:ext cx="1114650" cy="386418"/>
            </a:xfrm>
            <a:custGeom>
              <a:avLst/>
              <a:gdLst/>
              <a:ahLst/>
              <a:cxnLst/>
              <a:rect l="l" t="t" r="r" b="b"/>
              <a:pathLst>
                <a:path w="5123" h="1776" extrusionOk="0">
                  <a:moveTo>
                    <a:pt x="2450" y="0"/>
                  </a:moveTo>
                  <a:cubicBezTo>
                    <a:pt x="2401" y="0"/>
                    <a:pt x="2352" y="2"/>
                    <a:pt x="2303" y="7"/>
                  </a:cubicBezTo>
                  <a:cubicBezTo>
                    <a:pt x="2009" y="7"/>
                    <a:pt x="1713" y="104"/>
                    <a:pt x="1450" y="235"/>
                  </a:cubicBezTo>
                  <a:cubicBezTo>
                    <a:pt x="1122" y="366"/>
                    <a:pt x="795" y="563"/>
                    <a:pt x="532" y="825"/>
                  </a:cubicBezTo>
                  <a:cubicBezTo>
                    <a:pt x="270" y="1056"/>
                    <a:pt x="42" y="1384"/>
                    <a:pt x="8" y="1743"/>
                  </a:cubicBezTo>
                  <a:cubicBezTo>
                    <a:pt x="0" y="1766"/>
                    <a:pt x="7" y="1775"/>
                    <a:pt x="22" y="1775"/>
                  </a:cubicBezTo>
                  <a:cubicBezTo>
                    <a:pt x="70" y="1775"/>
                    <a:pt x="204" y="1678"/>
                    <a:pt x="204" y="1678"/>
                  </a:cubicBezTo>
                  <a:cubicBezTo>
                    <a:pt x="270" y="1612"/>
                    <a:pt x="336" y="1515"/>
                    <a:pt x="401" y="1449"/>
                  </a:cubicBezTo>
                  <a:cubicBezTo>
                    <a:pt x="532" y="1284"/>
                    <a:pt x="698" y="1122"/>
                    <a:pt x="829" y="990"/>
                  </a:cubicBezTo>
                  <a:cubicBezTo>
                    <a:pt x="1057" y="760"/>
                    <a:pt x="1288" y="531"/>
                    <a:pt x="1581" y="366"/>
                  </a:cubicBezTo>
                  <a:cubicBezTo>
                    <a:pt x="1809" y="225"/>
                    <a:pt x="2086" y="131"/>
                    <a:pt x="2349" y="131"/>
                  </a:cubicBezTo>
                  <a:cubicBezTo>
                    <a:pt x="2389" y="131"/>
                    <a:pt x="2429" y="133"/>
                    <a:pt x="2468" y="138"/>
                  </a:cubicBezTo>
                  <a:cubicBezTo>
                    <a:pt x="2665" y="138"/>
                    <a:pt x="2827" y="204"/>
                    <a:pt x="3024" y="269"/>
                  </a:cubicBezTo>
                  <a:cubicBezTo>
                    <a:pt x="3680" y="466"/>
                    <a:pt x="4335" y="694"/>
                    <a:pt x="4960" y="925"/>
                  </a:cubicBezTo>
                  <a:lnTo>
                    <a:pt x="5091" y="925"/>
                  </a:lnTo>
                  <a:cubicBezTo>
                    <a:pt x="5122" y="891"/>
                    <a:pt x="5122" y="859"/>
                    <a:pt x="5122" y="825"/>
                  </a:cubicBezTo>
                  <a:cubicBezTo>
                    <a:pt x="5122" y="663"/>
                    <a:pt x="4960" y="597"/>
                    <a:pt x="4794" y="531"/>
                  </a:cubicBezTo>
                  <a:cubicBezTo>
                    <a:pt x="4304" y="432"/>
                    <a:pt x="3811" y="301"/>
                    <a:pt x="3320" y="169"/>
                  </a:cubicBezTo>
                  <a:cubicBezTo>
                    <a:pt x="3037" y="86"/>
                    <a:pt x="2754" y="0"/>
                    <a:pt x="245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44" name="Google Shape;1844;p15"/>
            <p:cNvSpPr/>
            <p:nvPr/>
          </p:nvSpPr>
          <p:spPr>
            <a:xfrm>
              <a:off x="599680" y="3718359"/>
              <a:ext cx="842025" cy="328324"/>
            </a:xfrm>
            <a:custGeom>
              <a:avLst/>
              <a:gdLst/>
              <a:ahLst/>
              <a:cxnLst/>
              <a:rect l="l" t="t" r="r" b="b"/>
              <a:pathLst>
                <a:path w="3870" h="1509" extrusionOk="0">
                  <a:moveTo>
                    <a:pt x="2427" y="0"/>
                  </a:moveTo>
                  <a:cubicBezTo>
                    <a:pt x="2230" y="0"/>
                    <a:pt x="2034" y="0"/>
                    <a:pt x="1871" y="32"/>
                  </a:cubicBezTo>
                  <a:cubicBezTo>
                    <a:pt x="1706" y="97"/>
                    <a:pt x="1543" y="197"/>
                    <a:pt x="1412" y="328"/>
                  </a:cubicBezTo>
                  <a:cubicBezTo>
                    <a:pt x="1116" y="556"/>
                    <a:pt x="822" y="787"/>
                    <a:pt x="560" y="1049"/>
                  </a:cubicBezTo>
                  <a:cubicBezTo>
                    <a:pt x="494" y="1115"/>
                    <a:pt x="1" y="1474"/>
                    <a:pt x="329" y="1508"/>
                  </a:cubicBezTo>
                  <a:cubicBezTo>
                    <a:pt x="428" y="1508"/>
                    <a:pt x="560" y="1343"/>
                    <a:pt x="657" y="1246"/>
                  </a:cubicBezTo>
                  <a:cubicBezTo>
                    <a:pt x="853" y="1015"/>
                    <a:pt x="1050" y="753"/>
                    <a:pt x="1281" y="556"/>
                  </a:cubicBezTo>
                  <a:cubicBezTo>
                    <a:pt x="1378" y="459"/>
                    <a:pt x="1478" y="359"/>
                    <a:pt x="1609" y="328"/>
                  </a:cubicBezTo>
                  <a:cubicBezTo>
                    <a:pt x="1771" y="262"/>
                    <a:pt x="1937" y="262"/>
                    <a:pt x="2099" y="262"/>
                  </a:cubicBezTo>
                  <a:cubicBezTo>
                    <a:pt x="2527" y="294"/>
                    <a:pt x="2920" y="359"/>
                    <a:pt x="3313" y="491"/>
                  </a:cubicBezTo>
                  <a:cubicBezTo>
                    <a:pt x="3476" y="525"/>
                    <a:pt x="3641" y="590"/>
                    <a:pt x="3838" y="590"/>
                  </a:cubicBezTo>
                  <a:cubicBezTo>
                    <a:pt x="3870" y="459"/>
                    <a:pt x="3707" y="359"/>
                    <a:pt x="3607" y="328"/>
                  </a:cubicBezTo>
                  <a:cubicBezTo>
                    <a:pt x="3214" y="163"/>
                    <a:pt x="2820" y="66"/>
                    <a:pt x="2427"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45" name="Google Shape;1845;p15"/>
            <p:cNvSpPr/>
            <p:nvPr/>
          </p:nvSpPr>
          <p:spPr>
            <a:xfrm>
              <a:off x="2633153" y="3504263"/>
              <a:ext cx="741939" cy="107048"/>
            </a:xfrm>
            <a:custGeom>
              <a:avLst/>
              <a:gdLst/>
              <a:ahLst/>
              <a:cxnLst/>
              <a:rect l="l" t="t" r="r" b="b"/>
              <a:pathLst>
                <a:path w="3410" h="492" extrusionOk="0">
                  <a:moveTo>
                    <a:pt x="0" y="1"/>
                  </a:moveTo>
                  <a:lnTo>
                    <a:pt x="0" y="1"/>
                  </a:lnTo>
                  <a:cubicBezTo>
                    <a:pt x="265" y="58"/>
                    <a:pt x="531" y="136"/>
                    <a:pt x="797" y="212"/>
                  </a:cubicBezTo>
                  <a:lnTo>
                    <a:pt x="797" y="212"/>
                  </a:lnTo>
                  <a:cubicBezTo>
                    <a:pt x="531" y="133"/>
                    <a:pt x="265" y="49"/>
                    <a:pt x="0" y="1"/>
                  </a:cubicBezTo>
                  <a:close/>
                  <a:moveTo>
                    <a:pt x="797" y="212"/>
                  </a:moveTo>
                  <a:cubicBezTo>
                    <a:pt x="891" y="241"/>
                    <a:pt x="986" y="269"/>
                    <a:pt x="1081" y="294"/>
                  </a:cubicBezTo>
                  <a:cubicBezTo>
                    <a:pt x="1100" y="299"/>
                    <a:pt x="1119" y="304"/>
                    <a:pt x="1138" y="309"/>
                  </a:cubicBezTo>
                  <a:lnTo>
                    <a:pt x="1138" y="309"/>
                  </a:lnTo>
                  <a:cubicBezTo>
                    <a:pt x="1024" y="278"/>
                    <a:pt x="910" y="245"/>
                    <a:pt x="797" y="212"/>
                  </a:cubicBezTo>
                  <a:close/>
                  <a:moveTo>
                    <a:pt x="3376" y="229"/>
                  </a:moveTo>
                  <a:cubicBezTo>
                    <a:pt x="3113" y="328"/>
                    <a:pt x="2851" y="425"/>
                    <a:pt x="2557" y="460"/>
                  </a:cubicBezTo>
                  <a:cubicBezTo>
                    <a:pt x="2851" y="425"/>
                    <a:pt x="3113" y="328"/>
                    <a:pt x="3410" y="229"/>
                  </a:cubicBezTo>
                  <a:close/>
                  <a:moveTo>
                    <a:pt x="2426" y="460"/>
                  </a:moveTo>
                  <a:cubicBezTo>
                    <a:pt x="2417" y="464"/>
                    <a:pt x="2409" y="467"/>
                    <a:pt x="2401" y="471"/>
                  </a:cubicBezTo>
                  <a:lnTo>
                    <a:pt x="2401" y="471"/>
                  </a:lnTo>
                  <a:cubicBezTo>
                    <a:pt x="2434" y="465"/>
                    <a:pt x="2466" y="460"/>
                    <a:pt x="2492" y="460"/>
                  </a:cubicBezTo>
                  <a:close/>
                  <a:moveTo>
                    <a:pt x="1138" y="309"/>
                  </a:moveTo>
                  <a:cubicBezTo>
                    <a:pt x="1513" y="410"/>
                    <a:pt x="1887" y="491"/>
                    <a:pt x="2261" y="491"/>
                  </a:cubicBezTo>
                  <a:cubicBezTo>
                    <a:pt x="1887" y="491"/>
                    <a:pt x="1512" y="403"/>
                    <a:pt x="1138" y="309"/>
                  </a:cubicBezTo>
                  <a:close/>
                  <a:moveTo>
                    <a:pt x="2401" y="471"/>
                  </a:moveTo>
                  <a:cubicBezTo>
                    <a:pt x="2352" y="480"/>
                    <a:pt x="2300" y="491"/>
                    <a:pt x="2261" y="491"/>
                  </a:cubicBezTo>
                  <a:cubicBezTo>
                    <a:pt x="2318" y="491"/>
                    <a:pt x="2351" y="491"/>
                    <a:pt x="2401" y="471"/>
                  </a:cubicBezTo>
                  <a:close/>
                </a:path>
              </a:pathLst>
            </a:custGeom>
            <a:solidFill>
              <a:srgbClr val="B8C5C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46" name="Google Shape;1846;p15"/>
            <p:cNvSpPr/>
            <p:nvPr/>
          </p:nvSpPr>
          <p:spPr>
            <a:xfrm>
              <a:off x="2533285" y="3553871"/>
              <a:ext cx="834410" cy="606824"/>
            </a:xfrm>
            <a:custGeom>
              <a:avLst/>
              <a:gdLst/>
              <a:ahLst/>
              <a:cxnLst/>
              <a:rect l="l" t="t" r="r" b="b"/>
              <a:pathLst>
                <a:path w="3835" h="2789" extrusionOk="0">
                  <a:moveTo>
                    <a:pt x="3835" y="1"/>
                  </a:moveTo>
                  <a:cubicBezTo>
                    <a:pt x="3572" y="100"/>
                    <a:pt x="3310" y="197"/>
                    <a:pt x="3016" y="232"/>
                  </a:cubicBezTo>
                  <a:lnTo>
                    <a:pt x="2885" y="232"/>
                  </a:lnTo>
                  <a:cubicBezTo>
                    <a:pt x="2820" y="263"/>
                    <a:pt x="2785" y="297"/>
                    <a:pt x="2754" y="329"/>
                  </a:cubicBezTo>
                  <a:cubicBezTo>
                    <a:pt x="2295" y="656"/>
                    <a:pt x="1802" y="919"/>
                    <a:pt x="1311" y="1181"/>
                  </a:cubicBezTo>
                  <a:cubicBezTo>
                    <a:pt x="1311" y="1215"/>
                    <a:pt x="1311" y="1281"/>
                    <a:pt x="1277" y="1346"/>
                  </a:cubicBezTo>
                  <a:cubicBezTo>
                    <a:pt x="1311" y="1346"/>
                    <a:pt x="1343" y="1312"/>
                    <a:pt x="1377" y="1312"/>
                  </a:cubicBezTo>
                  <a:cubicBezTo>
                    <a:pt x="1836" y="1181"/>
                    <a:pt x="2295" y="953"/>
                    <a:pt x="2720" y="722"/>
                  </a:cubicBezTo>
                  <a:cubicBezTo>
                    <a:pt x="3048" y="460"/>
                    <a:pt x="3410" y="232"/>
                    <a:pt x="3835" y="1"/>
                  </a:cubicBezTo>
                  <a:close/>
                  <a:moveTo>
                    <a:pt x="787" y="2099"/>
                  </a:moveTo>
                  <a:cubicBezTo>
                    <a:pt x="590" y="2330"/>
                    <a:pt x="328" y="2558"/>
                    <a:pt x="0" y="2789"/>
                  </a:cubicBezTo>
                  <a:cubicBezTo>
                    <a:pt x="0" y="2789"/>
                    <a:pt x="425" y="2592"/>
                    <a:pt x="918" y="2330"/>
                  </a:cubicBezTo>
                  <a:cubicBezTo>
                    <a:pt x="852" y="2264"/>
                    <a:pt x="818" y="2199"/>
                    <a:pt x="787" y="2099"/>
                  </a:cubicBezTo>
                  <a:close/>
                </a:path>
              </a:pathLst>
            </a:custGeom>
            <a:solidFill>
              <a:srgbClr val="45818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47" name="Google Shape;1847;p15"/>
            <p:cNvSpPr/>
            <p:nvPr/>
          </p:nvSpPr>
          <p:spPr>
            <a:xfrm>
              <a:off x="2704300" y="3710962"/>
              <a:ext cx="420795" cy="349865"/>
            </a:xfrm>
            <a:custGeom>
              <a:avLst/>
              <a:gdLst/>
              <a:ahLst/>
              <a:cxnLst/>
              <a:rect l="l" t="t" r="r" b="b"/>
              <a:pathLst>
                <a:path w="1934" h="1608" extrusionOk="0">
                  <a:moveTo>
                    <a:pt x="1934" y="0"/>
                  </a:moveTo>
                  <a:lnTo>
                    <a:pt x="1934" y="0"/>
                  </a:lnTo>
                  <a:cubicBezTo>
                    <a:pt x="1509" y="231"/>
                    <a:pt x="1050" y="459"/>
                    <a:pt x="591" y="590"/>
                  </a:cubicBezTo>
                  <a:cubicBezTo>
                    <a:pt x="557" y="590"/>
                    <a:pt x="525" y="624"/>
                    <a:pt x="491" y="624"/>
                  </a:cubicBezTo>
                  <a:cubicBezTo>
                    <a:pt x="426" y="852"/>
                    <a:pt x="263" y="1083"/>
                    <a:pt x="1" y="1377"/>
                  </a:cubicBezTo>
                  <a:cubicBezTo>
                    <a:pt x="32" y="1477"/>
                    <a:pt x="66" y="1542"/>
                    <a:pt x="132" y="1608"/>
                  </a:cubicBezTo>
                  <a:cubicBezTo>
                    <a:pt x="329" y="1477"/>
                    <a:pt x="491" y="1377"/>
                    <a:pt x="657" y="1246"/>
                  </a:cubicBezTo>
                  <a:cubicBezTo>
                    <a:pt x="591" y="1083"/>
                    <a:pt x="591" y="918"/>
                    <a:pt x="754" y="787"/>
                  </a:cubicBezTo>
                  <a:cubicBezTo>
                    <a:pt x="885" y="656"/>
                    <a:pt x="1147" y="559"/>
                    <a:pt x="1378" y="493"/>
                  </a:cubicBezTo>
                  <a:cubicBezTo>
                    <a:pt x="1540" y="362"/>
                    <a:pt x="1706" y="165"/>
                    <a:pt x="1934" y="0"/>
                  </a:cubicBezTo>
                  <a:close/>
                </a:path>
              </a:pathLst>
            </a:custGeom>
            <a:solidFill>
              <a:srgbClr val="00909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48" name="Google Shape;1848;p15"/>
            <p:cNvSpPr/>
            <p:nvPr/>
          </p:nvSpPr>
          <p:spPr>
            <a:xfrm>
              <a:off x="2832888" y="3818227"/>
              <a:ext cx="171233" cy="163836"/>
            </a:xfrm>
            <a:custGeom>
              <a:avLst/>
              <a:gdLst/>
              <a:ahLst/>
              <a:cxnLst/>
              <a:rect l="l" t="t" r="r" b="b"/>
              <a:pathLst>
                <a:path w="787" h="753" extrusionOk="0">
                  <a:moveTo>
                    <a:pt x="787" y="0"/>
                  </a:moveTo>
                  <a:lnTo>
                    <a:pt x="787" y="0"/>
                  </a:lnTo>
                  <a:cubicBezTo>
                    <a:pt x="556" y="66"/>
                    <a:pt x="294" y="163"/>
                    <a:pt x="163" y="294"/>
                  </a:cubicBezTo>
                  <a:cubicBezTo>
                    <a:pt x="0" y="425"/>
                    <a:pt x="0" y="590"/>
                    <a:pt x="66" y="753"/>
                  </a:cubicBezTo>
                  <a:cubicBezTo>
                    <a:pt x="262" y="622"/>
                    <a:pt x="425" y="491"/>
                    <a:pt x="490" y="394"/>
                  </a:cubicBezTo>
                  <a:cubicBezTo>
                    <a:pt x="556" y="294"/>
                    <a:pt x="656" y="163"/>
                    <a:pt x="787" y="0"/>
                  </a:cubicBezTo>
                  <a:close/>
                </a:path>
              </a:pathLst>
            </a:custGeom>
            <a:solidFill>
              <a:srgbClr val="79B28C"/>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49" name="Google Shape;1849;p15"/>
            <p:cNvSpPr/>
            <p:nvPr/>
          </p:nvSpPr>
          <p:spPr>
            <a:xfrm>
              <a:off x="2354654" y="3490121"/>
              <a:ext cx="121626" cy="21323"/>
            </a:xfrm>
            <a:custGeom>
              <a:avLst/>
              <a:gdLst/>
              <a:ahLst/>
              <a:cxnLst/>
              <a:rect l="l" t="t" r="r" b="b"/>
              <a:pathLst>
                <a:path w="559" h="98" extrusionOk="0">
                  <a:moveTo>
                    <a:pt x="428" y="0"/>
                  </a:moveTo>
                  <a:cubicBezTo>
                    <a:pt x="296" y="0"/>
                    <a:pt x="165" y="0"/>
                    <a:pt x="0" y="31"/>
                  </a:cubicBezTo>
                  <a:cubicBezTo>
                    <a:pt x="34" y="31"/>
                    <a:pt x="231" y="66"/>
                    <a:pt x="493" y="97"/>
                  </a:cubicBezTo>
                  <a:cubicBezTo>
                    <a:pt x="493" y="66"/>
                    <a:pt x="525" y="31"/>
                    <a:pt x="559" y="0"/>
                  </a:cubicBezTo>
                  <a:close/>
                </a:path>
              </a:pathLst>
            </a:custGeom>
            <a:solidFill>
              <a:srgbClr val="00909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50" name="Google Shape;1850;p15"/>
            <p:cNvSpPr/>
            <p:nvPr/>
          </p:nvSpPr>
          <p:spPr>
            <a:xfrm>
              <a:off x="2461920" y="3490121"/>
              <a:ext cx="406435" cy="163836"/>
            </a:xfrm>
            <a:custGeom>
              <a:avLst/>
              <a:gdLst/>
              <a:ahLst/>
              <a:cxnLst/>
              <a:rect l="l" t="t" r="r" b="b"/>
              <a:pathLst>
                <a:path w="1868" h="753" extrusionOk="0">
                  <a:moveTo>
                    <a:pt x="66" y="0"/>
                  </a:moveTo>
                  <a:cubicBezTo>
                    <a:pt x="32" y="31"/>
                    <a:pt x="0" y="66"/>
                    <a:pt x="0" y="97"/>
                  </a:cubicBezTo>
                  <a:cubicBezTo>
                    <a:pt x="425" y="197"/>
                    <a:pt x="1015" y="393"/>
                    <a:pt x="1377" y="753"/>
                  </a:cubicBezTo>
                  <a:lnTo>
                    <a:pt x="1868" y="359"/>
                  </a:lnTo>
                  <a:cubicBezTo>
                    <a:pt x="1508" y="262"/>
                    <a:pt x="1146" y="131"/>
                    <a:pt x="787" y="66"/>
                  </a:cubicBezTo>
                  <a:lnTo>
                    <a:pt x="753" y="66"/>
                  </a:lnTo>
                  <a:cubicBezTo>
                    <a:pt x="525" y="31"/>
                    <a:pt x="294" y="0"/>
                    <a:pt x="66"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51" name="Google Shape;1851;p15"/>
            <p:cNvSpPr/>
            <p:nvPr/>
          </p:nvSpPr>
          <p:spPr>
            <a:xfrm>
              <a:off x="2761523" y="3568231"/>
              <a:ext cx="399690" cy="242599"/>
            </a:xfrm>
            <a:custGeom>
              <a:avLst/>
              <a:gdLst/>
              <a:ahLst/>
              <a:cxnLst/>
              <a:rect l="l" t="t" r="r" b="b"/>
              <a:pathLst>
                <a:path w="1837" h="1115" extrusionOk="0">
                  <a:moveTo>
                    <a:pt x="491" y="0"/>
                  </a:moveTo>
                  <a:lnTo>
                    <a:pt x="0" y="394"/>
                  </a:lnTo>
                  <a:cubicBezTo>
                    <a:pt x="197" y="590"/>
                    <a:pt x="328" y="821"/>
                    <a:pt x="262" y="1115"/>
                  </a:cubicBezTo>
                  <a:cubicBezTo>
                    <a:pt x="753" y="853"/>
                    <a:pt x="1246" y="590"/>
                    <a:pt x="1705" y="263"/>
                  </a:cubicBezTo>
                  <a:cubicBezTo>
                    <a:pt x="1736" y="231"/>
                    <a:pt x="1771" y="197"/>
                    <a:pt x="1836" y="166"/>
                  </a:cubicBezTo>
                  <a:lnTo>
                    <a:pt x="1836" y="166"/>
                  </a:lnTo>
                  <a:cubicBezTo>
                    <a:pt x="1771" y="197"/>
                    <a:pt x="1736" y="197"/>
                    <a:pt x="1671" y="197"/>
                  </a:cubicBezTo>
                  <a:cubicBezTo>
                    <a:pt x="1277" y="197"/>
                    <a:pt x="884" y="100"/>
                    <a:pt x="49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52" name="Google Shape;1852;p15"/>
            <p:cNvSpPr/>
            <p:nvPr/>
          </p:nvSpPr>
          <p:spPr>
            <a:xfrm>
              <a:off x="742410" y="3757306"/>
              <a:ext cx="7668954" cy="995199"/>
            </a:xfrm>
            <a:custGeom>
              <a:avLst/>
              <a:gdLst/>
              <a:ahLst/>
              <a:cxnLst/>
              <a:rect l="l" t="t" r="r" b="b"/>
              <a:pathLst>
                <a:path w="35247" h="4574" extrusionOk="0">
                  <a:moveTo>
                    <a:pt x="6037" y="0"/>
                  </a:moveTo>
                  <a:cubicBezTo>
                    <a:pt x="5294" y="0"/>
                    <a:pt x="4549" y="34"/>
                    <a:pt x="3804" y="115"/>
                  </a:cubicBezTo>
                  <a:cubicBezTo>
                    <a:pt x="2526" y="280"/>
                    <a:pt x="1246" y="542"/>
                    <a:pt x="1" y="902"/>
                  </a:cubicBezTo>
                  <a:lnTo>
                    <a:pt x="1" y="3918"/>
                  </a:lnTo>
                  <a:cubicBezTo>
                    <a:pt x="1" y="4280"/>
                    <a:pt x="263" y="4574"/>
                    <a:pt x="625" y="4574"/>
                  </a:cubicBezTo>
                  <a:lnTo>
                    <a:pt x="34622" y="4574"/>
                  </a:lnTo>
                  <a:cubicBezTo>
                    <a:pt x="34950" y="4574"/>
                    <a:pt x="35246" y="4280"/>
                    <a:pt x="35246" y="3918"/>
                  </a:cubicBezTo>
                  <a:lnTo>
                    <a:pt x="35246" y="1919"/>
                  </a:lnTo>
                  <a:cubicBezTo>
                    <a:pt x="28492" y="902"/>
                    <a:pt x="21508" y="1460"/>
                    <a:pt x="14688" y="771"/>
                  </a:cubicBezTo>
                  <a:cubicBezTo>
                    <a:pt x="11796" y="510"/>
                    <a:pt x="8923" y="0"/>
                    <a:pt x="6037"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53" name="Google Shape;1853;p15"/>
            <p:cNvSpPr/>
            <p:nvPr/>
          </p:nvSpPr>
          <p:spPr>
            <a:xfrm>
              <a:off x="742410" y="4015570"/>
              <a:ext cx="7668954" cy="736935"/>
            </a:xfrm>
            <a:custGeom>
              <a:avLst/>
              <a:gdLst/>
              <a:ahLst/>
              <a:cxnLst/>
              <a:rect l="l" t="t" r="r" b="b"/>
              <a:pathLst>
                <a:path w="35247" h="3387" extrusionOk="0">
                  <a:moveTo>
                    <a:pt x="9710" y="1"/>
                  </a:moveTo>
                  <a:cubicBezTo>
                    <a:pt x="8615" y="1"/>
                    <a:pt x="7521" y="24"/>
                    <a:pt x="6427" y="77"/>
                  </a:cubicBezTo>
                  <a:cubicBezTo>
                    <a:pt x="4231" y="174"/>
                    <a:pt x="2002" y="436"/>
                    <a:pt x="1" y="1288"/>
                  </a:cubicBezTo>
                  <a:lnTo>
                    <a:pt x="1" y="2731"/>
                  </a:lnTo>
                  <a:cubicBezTo>
                    <a:pt x="1" y="3093"/>
                    <a:pt x="263" y="3387"/>
                    <a:pt x="625" y="3387"/>
                  </a:cubicBezTo>
                  <a:lnTo>
                    <a:pt x="34622" y="3387"/>
                  </a:lnTo>
                  <a:cubicBezTo>
                    <a:pt x="34950" y="3387"/>
                    <a:pt x="35246" y="3093"/>
                    <a:pt x="35246" y="2731"/>
                  </a:cubicBezTo>
                  <a:lnTo>
                    <a:pt x="35246" y="1616"/>
                  </a:lnTo>
                  <a:cubicBezTo>
                    <a:pt x="26733" y="1414"/>
                    <a:pt x="18222" y="1"/>
                    <a:pt x="9710"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54" name="Google Shape;1854;p15"/>
            <p:cNvSpPr/>
            <p:nvPr/>
          </p:nvSpPr>
          <p:spPr>
            <a:xfrm>
              <a:off x="3453200" y="3504263"/>
              <a:ext cx="21758" cy="14578"/>
            </a:xfrm>
            <a:custGeom>
              <a:avLst/>
              <a:gdLst/>
              <a:ahLst/>
              <a:cxnLst/>
              <a:rect l="l" t="t" r="r" b="b"/>
              <a:pathLst>
                <a:path w="100" h="67" extrusionOk="0">
                  <a:moveTo>
                    <a:pt x="0" y="66"/>
                  </a:moveTo>
                  <a:cubicBezTo>
                    <a:pt x="34" y="32"/>
                    <a:pt x="66" y="32"/>
                    <a:pt x="100" y="1"/>
                  </a:cubicBezTo>
                  <a:cubicBezTo>
                    <a:pt x="66" y="32"/>
                    <a:pt x="34" y="32"/>
                    <a:pt x="0" y="66"/>
                  </a:cubicBezTo>
                  <a:close/>
                </a:path>
              </a:pathLst>
            </a:custGeom>
            <a:solidFill>
              <a:srgbClr val="9AC9B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55" name="Google Shape;1855;p15"/>
            <p:cNvSpPr/>
            <p:nvPr/>
          </p:nvSpPr>
          <p:spPr>
            <a:xfrm>
              <a:off x="1334872" y="3803867"/>
              <a:ext cx="6740769" cy="950161"/>
            </a:xfrm>
            <a:custGeom>
              <a:avLst/>
              <a:gdLst/>
              <a:ahLst/>
              <a:cxnLst/>
              <a:rect l="l" t="t" r="r" b="b"/>
              <a:pathLst>
                <a:path w="30981" h="4367" extrusionOk="0">
                  <a:moveTo>
                    <a:pt x="328" y="1"/>
                  </a:moveTo>
                  <a:cubicBezTo>
                    <a:pt x="228" y="32"/>
                    <a:pt x="97" y="32"/>
                    <a:pt x="0" y="66"/>
                  </a:cubicBezTo>
                  <a:cubicBezTo>
                    <a:pt x="884" y="263"/>
                    <a:pt x="2361" y="66"/>
                    <a:pt x="3279" y="360"/>
                  </a:cubicBezTo>
                  <a:cubicBezTo>
                    <a:pt x="3441" y="394"/>
                    <a:pt x="3606" y="460"/>
                    <a:pt x="3704" y="591"/>
                  </a:cubicBezTo>
                  <a:cubicBezTo>
                    <a:pt x="3769" y="722"/>
                    <a:pt x="3769" y="884"/>
                    <a:pt x="3835" y="1016"/>
                  </a:cubicBezTo>
                  <a:cubicBezTo>
                    <a:pt x="3966" y="1312"/>
                    <a:pt x="4294" y="1474"/>
                    <a:pt x="4622" y="1540"/>
                  </a:cubicBezTo>
                  <a:cubicBezTo>
                    <a:pt x="5829" y="1909"/>
                    <a:pt x="7071" y="2003"/>
                    <a:pt x="8330" y="2003"/>
                  </a:cubicBezTo>
                  <a:cubicBezTo>
                    <a:pt x="9531" y="2003"/>
                    <a:pt x="10748" y="1917"/>
                    <a:pt x="11965" y="1902"/>
                  </a:cubicBezTo>
                  <a:cubicBezTo>
                    <a:pt x="12123" y="1898"/>
                    <a:pt x="12281" y="1897"/>
                    <a:pt x="12439" y="1897"/>
                  </a:cubicBezTo>
                  <a:cubicBezTo>
                    <a:pt x="13763" y="1897"/>
                    <a:pt x="15107" y="2020"/>
                    <a:pt x="16424" y="2196"/>
                  </a:cubicBezTo>
                  <a:cubicBezTo>
                    <a:pt x="17014" y="2295"/>
                    <a:pt x="17605" y="2392"/>
                    <a:pt x="18129" y="2655"/>
                  </a:cubicBezTo>
                  <a:cubicBezTo>
                    <a:pt x="18523" y="2820"/>
                    <a:pt x="18884" y="3082"/>
                    <a:pt x="19309" y="3279"/>
                  </a:cubicBezTo>
                  <a:cubicBezTo>
                    <a:pt x="19999" y="3573"/>
                    <a:pt x="20786" y="3607"/>
                    <a:pt x="21539" y="3638"/>
                  </a:cubicBezTo>
                  <a:cubicBezTo>
                    <a:pt x="23671" y="3704"/>
                    <a:pt x="25801" y="3835"/>
                    <a:pt x="27868" y="4360"/>
                  </a:cubicBezTo>
                  <a:lnTo>
                    <a:pt x="29735" y="4360"/>
                  </a:lnTo>
                  <a:cubicBezTo>
                    <a:pt x="29761" y="4343"/>
                    <a:pt x="29848" y="4337"/>
                    <a:pt x="29966" y="4337"/>
                  </a:cubicBezTo>
                  <a:cubicBezTo>
                    <a:pt x="30232" y="4337"/>
                    <a:pt x="30653" y="4367"/>
                    <a:pt x="30864" y="4367"/>
                  </a:cubicBezTo>
                  <a:cubicBezTo>
                    <a:pt x="30920" y="4367"/>
                    <a:pt x="30961" y="4365"/>
                    <a:pt x="30981" y="4360"/>
                  </a:cubicBezTo>
                  <a:cubicBezTo>
                    <a:pt x="28489" y="3769"/>
                    <a:pt x="25080" y="3310"/>
                    <a:pt x="22522" y="3310"/>
                  </a:cubicBezTo>
                  <a:cubicBezTo>
                    <a:pt x="21408" y="3279"/>
                    <a:pt x="20130" y="3279"/>
                    <a:pt x="19343" y="2492"/>
                  </a:cubicBezTo>
                  <a:cubicBezTo>
                    <a:pt x="19178" y="2327"/>
                    <a:pt x="19047" y="2164"/>
                    <a:pt x="18850" y="2033"/>
                  </a:cubicBezTo>
                  <a:cubicBezTo>
                    <a:pt x="18622" y="1902"/>
                    <a:pt x="18326" y="1868"/>
                    <a:pt x="18064" y="1836"/>
                  </a:cubicBezTo>
                  <a:cubicBezTo>
                    <a:pt x="14392" y="1509"/>
                    <a:pt x="10720" y="1671"/>
                    <a:pt x="7016" y="1540"/>
                  </a:cubicBezTo>
                  <a:cubicBezTo>
                    <a:pt x="6064" y="1509"/>
                    <a:pt x="5015" y="1443"/>
                    <a:pt x="4294" y="787"/>
                  </a:cubicBezTo>
                  <a:cubicBezTo>
                    <a:pt x="4097" y="622"/>
                    <a:pt x="3934" y="394"/>
                    <a:pt x="3704" y="263"/>
                  </a:cubicBezTo>
                  <a:cubicBezTo>
                    <a:pt x="3376" y="66"/>
                    <a:pt x="2951" y="32"/>
                    <a:pt x="2523" y="32"/>
                  </a:cubicBezTo>
                  <a:cubicBezTo>
                    <a:pt x="1802" y="32"/>
                    <a:pt x="1049" y="32"/>
                    <a:pt x="32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56" name="Google Shape;1856;p15"/>
            <p:cNvSpPr/>
            <p:nvPr/>
          </p:nvSpPr>
          <p:spPr>
            <a:xfrm>
              <a:off x="2939501" y="3482506"/>
              <a:ext cx="606824" cy="706692"/>
            </a:xfrm>
            <a:custGeom>
              <a:avLst/>
              <a:gdLst/>
              <a:ahLst/>
              <a:cxnLst/>
              <a:rect l="l" t="t" r="r" b="b"/>
              <a:pathLst>
                <a:path w="2789" h="3248" extrusionOk="0">
                  <a:moveTo>
                    <a:pt x="2395" y="1"/>
                  </a:moveTo>
                  <a:cubicBezTo>
                    <a:pt x="2330" y="1"/>
                    <a:pt x="2295" y="101"/>
                    <a:pt x="2295" y="166"/>
                  </a:cubicBezTo>
                  <a:cubicBezTo>
                    <a:pt x="2264" y="232"/>
                    <a:pt x="2295" y="297"/>
                    <a:pt x="2295" y="394"/>
                  </a:cubicBezTo>
                  <a:cubicBezTo>
                    <a:pt x="2295" y="560"/>
                    <a:pt x="2230" y="691"/>
                    <a:pt x="2198" y="853"/>
                  </a:cubicBezTo>
                  <a:cubicBezTo>
                    <a:pt x="2164" y="919"/>
                    <a:pt x="2164" y="1019"/>
                    <a:pt x="2133" y="1050"/>
                  </a:cubicBezTo>
                  <a:cubicBezTo>
                    <a:pt x="2099" y="1084"/>
                    <a:pt x="2067" y="1116"/>
                    <a:pt x="2067" y="1150"/>
                  </a:cubicBezTo>
                  <a:cubicBezTo>
                    <a:pt x="2033" y="1181"/>
                    <a:pt x="2002" y="1215"/>
                    <a:pt x="2033" y="1247"/>
                  </a:cubicBezTo>
                  <a:cubicBezTo>
                    <a:pt x="1902" y="1247"/>
                    <a:pt x="1805" y="1181"/>
                    <a:pt x="1674" y="1150"/>
                  </a:cubicBezTo>
                  <a:cubicBezTo>
                    <a:pt x="1608" y="1150"/>
                    <a:pt x="1543" y="1150"/>
                    <a:pt x="1509" y="1116"/>
                  </a:cubicBezTo>
                  <a:cubicBezTo>
                    <a:pt x="1280" y="1116"/>
                    <a:pt x="1050" y="1084"/>
                    <a:pt x="853" y="1019"/>
                  </a:cubicBezTo>
                  <a:cubicBezTo>
                    <a:pt x="756" y="1019"/>
                    <a:pt x="690" y="1019"/>
                    <a:pt x="625" y="984"/>
                  </a:cubicBezTo>
                  <a:cubicBezTo>
                    <a:pt x="459" y="984"/>
                    <a:pt x="297" y="1050"/>
                    <a:pt x="166" y="1150"/>
                  </a:cubicBezTo>
                  <a:cubicBezTo>
                    <a:pt x="66" y="1281"/>
                    <a:pt x="0" y="1443"/>
                    <a:pt x="35" y="1575"/>
                  </a:cubicBezTo>
                  <a:cubicBezTo>
                    <a:pt x="35" y="1640"/>
                    <a:pt x="35" y="1674"/>
                    <a:pt x="66" y="1740"/>
                  </a:cubicBezTo>
                  <a:lnTo>
                    <a:pt x="66" y="1871"/>
                  </a:lnTo>
                  <a:cubicBezTo>
                    <a:pt x="100" y="1902"/>
                    <a:pt x="100" y="1937"/>
                    <a:pt x="132" y="1968"/>
                  </a:cubicBezTo>
                  <a:cubicBezTo>
                    <a:pt x="132" y="2034"/>
                    <a:pt x="132" y="2068"/>
                    <a:pt x="100" y="2133"/>
                  </a:cubicBezTo>
                  <a:lnTo>
                    <a:pt x="0" y="2527"/>
                  </a:lnTo>
                  <a:lnTo>
                    <a:pt x="0" y="2592"/>
                  </a:lnTo>
                  <a:lnTo>
                    <a:pt x="0" y="2658"/>
                  </a:lnTo>
                  <a:cubicBezTo>
                    <a:pt x="35" y="2723"/>
                    <a:pt x="35" y="2789"/>
                    <a:pt x="35" y="2854"/>
                  </a:cubicBezTo>
                  <a:cubicBezTo>
                    <a:pt x="35" y="2951"/>
                    <a:pt x="35" y="3051"/>
                    <a:pt x="0" y="3148"/>
                  </a:cubicBezTo>
                  <a:cubicBezTo>
                    <a:pt x="0" y="3182"/>
                    <a:pt x="0" y="3182"/>
                    <a:pt x="35" y="3214"/>
                  </a:cubicBezTo>
                  <a:cubicBezTo>
                    <a:pt x="67" y="3231"/>
                    <a:pt x="100" y="3239"/>
                    <a:pt x="133" y="3239"/>
                  </a:cubicBezTo>
                  <a:cubicBezTo>
                    <a:pt x="166" y="3239"/>
                    <a:pt x="199" y="3231"/>
                    <a:pt x="231" y="3214"/>
                  </a:cubicBezTo>
                  <a:cubicBezTo>
                    <a:pt x="166" y="3117"/>
                    <a:pt x="132" y="2951"/>
                    <a:pt x="132" y="2820"/>
                  </a:cubicBezTo>
                  <a:lnTo>
                    <a:pt x="132" y="2723"/>
                  </a:lnTo>
                  <a:cubicBezTo>
                    <a:pt x="132" y="2689"/>
                    <a:pt x="166" y="2658"/>
                    <a:pt x="166" y="2658"/>
                  </a:cubicBezTo>
                  <a:lnTo>
                    <a:pt x="166" y="2493"/>
                  </a:lnTo>
                  <a:cubicBezTo>
                    <a:pt x="166" y="2493"/>
                    <a:pt x="197" y="2461"/>
                    <a:pt x="197" y="2427"/>
                  </a:cubicBezTo>
                  <a:cubicBezTo>
                    <a:pt x="231" y="2395"/>
                    <a:pt x="231" y="2361"/>
                    <a:pt x="263" y="2330"/>
                  </a:cubicBezTo>
                  <a:lnTo>
                    <a:pt x="263" y="2395"/>
                  </a:lnTo>
                  <a:lnTo>
                    <a:pt x="263" y="2461"/>
                  </a:lnTo>
                  <a:cubicBezTo>
                    <a:pt x="263" y="2493"/>
                    <a:pt x="231" y="2493"/>
                    <a:pt x="231" y="2527"/>
                  </a:cubicBezTo>
                  <a:cubicBezTo>
                    <a:pt x="197" y="2558"/>
                    <a:pt x="231" y="2592"/>
                    <a:pt x="231" y="2624"/>
                  </a:cubicBezTo>
                  <a:cubicBezTo>
                    <a:pt x="263" y="2658"/>
                    <a:pt x="263" y="2689"/>
                    <a:pt x="297" y="2689"/>
                  </a:cubicBezTo>
                  <a:cubicBezTo>
                    <a:pt x="328" y="2723"/>
                    <a:pt x="328" y="2789"/>
                    <a:pt x="328" y="2820"/>
                  </a:cubicBezTo>
                  <a:cubicBezTo>
                    <a:pt x="394" y="2951"/>
                    <a:pt x="428" y="3083"/>
                    <a:pt x="459" y="3214"/>
                  </a:cubicBezTo>
                  <a:cubicBezTo>
                    <a:pt x="492" y="3231"/>
                    <a:pt x="525" y="3239"/>
                    <a:pt x="558" y="3239"/>
                  </a:cubicBezTo>
                  <a:cubicBezTo>
                    <a:pt x="591" y="3239"/>
                    <a:pt x="623" y="3231"/>
                    <a:pt x="656" y="3214"/>
                  </a:cubicBezTo>
                  <a:cubicBezTo>
                    <a:pt x="625" y="3182"/>
                    <a:pt x="591" y="3148"/>
                    <a:pt x="591" y="3083"/>
                  </a:cubicBezTo>
                  <a:cubicBezTo>
                    <a:pt x="525" y="2951"/>
                    <a:pt x="428" y="2854"/>
                    <a:pt x="428" y="2689"/>
                  </a:cubicBezTo>
                  <a:cubicBezTo>
                    <a:pt x="428" y="2624"/>
                    <a:pt x="428" y="2558"/>
                    <a:pt x="459" y="2461"/>
                  </a:cubicBezTo>
                  <a:cubicBezTo>
                    <a:pt x="525" y="2264"/>
                    <a:pt x="591" y="2068"/>
                    <a:pt x="690" y="1871"/>
                  </a:cubicBezTo>
                  <a:cubicBezTo>
                    <a:pt x="690" y="1837"/>
                    <a:pt x="722" y="1837"/>
                    <a:pt x="722" y="1837"/>
                  </a:cubicBezTo>
                  <a:cubicBezTo>
                    <a:pt x="722" y="1837"/>
                    <a:pt x="756" y="1837"/>
                    <a:pt x="756" y="1871"/>
                  </a:cubicBezTo>
                  <a:cubicBezTo>
                    <a:pt x="821" y="1937"/>
                    <a:pt x="887" y="2034"/>
                    <a:pt x="953" y="2133"/>
                  </a:cubicBezTo>
                  <a:cubicBezTo>
                    <a:pt x="984" y="2165"/>
                    <a:pt x="984" y="2199"/>
                    <a:pt x="1018" y="2230"/>
                  </a:cubicBezTo>
                  <a:cubicBezTo>
                    <a:pt x="1050" y="2230"/>
                    <a:pt x="1115" y="2264"/>
                    <a:pt x="1149" y="2264"/>
                  </a:cubicBezTo>
                  <a:lnTo>
                    <a:pt x="1215" y="2199"/>
                  </a:lnTo>
                  <a:cubicBezTo>
                    <a:pt x="1231" y="2182"/>
                    <a:pt x="1255" y="2173"/>
                    <a:pt x="1275" y="2173"/>
                  </a:cubicBezTo>
                  <a:cubicBezTo>
                    <a:pt x="1296" y="2173"/>
                    <a:pt x="1312" y="2182"/>
                    <a:pt x="1312" y="2199"/>
                  </a:cubicBezTo>
                  <a:cubicBezTo>
                    <a:pt x="1312" y="2330"/>
                    <a:pt x="1280" y="2461"/>
                    <a:pt x="1280" y="2624"/>
                  </a:cubicBezTo>
                  <a:cubicBezTo>
                    <a:pt x="1280" y="2689"/>
                    <a:pt x="1246" y="2789"/>
                    <a:pt x="1246" y="2854"/>
                  </a:cubicBezTo>
                  <a:cubicBezTo>
                    <a:pt x="1215" y="2920"/>
                    <a:pt x="1181" y="3017"/>
                    <a:pt x="1149" y="3083"/>
                  </a:cubicBezTo>
                  <a:cubicBezTo>
                    <a:pt x="1115" y="3117"/>
                    <a:pt x="1115" y="3148"/>
                    <a:pt x="1115" y="3148"/>
                  </a:cubicBezTo>
                  <a:cubicBezTo>
                    <a:pt x="1115" y="3182"/>
                    <a:pt x="1149" y="3214"/>
                    <a:pt x="1181" y="3214"/>
                  </a:cubicBezTo>
                  <a:cubicBezTo>
                    <a:pt x="1215" y="3248"/>
                    <a:pt x="1246" y="3248"/>
                    <a:pt x="1280" y="3248"/>
                  </a:cubicBezTo>
                  <a:cubicBezTo>
                    <a:pt x="1312" y="3214"/>
                    <a:pt x="1246" y="3182"/>
                    <a:pt x="1246" y="3148"/>
                  </a:cubicBezTo>
                  <a:lnTo>
                    <a:pt x="1246" y="3117"/>
                  </a:lnTo>
                  <a:cubicBezTo>
                    <a:pt x="1312" y="2820"/>
                    <a:pt x="1412" y="2527"/>
                    <a:pt x="1543" y="2264"/>
                  </a:cubicBezTo>
                  <a:cubicBezTo>
                    <a:pt x="1574" y="2296"/>
                    <a:pt x="1574" y="2330"/>
                    <a:pt x="1574" y="2361"/>
                  </a:cubicBezTo>
                  <a:cubicBezTo>
                    <a:pt x="1574" y="2558"/>
                    <a:pt x="1574" y="2755"/>
                    <a:pt x="1608" y="2951"/>
                  </a:cubicBezTo>
                  <a:lnTo>
                    <a:pt x="1608" y="3117"/>
                  </a:lnTo>
                  <a:cubicBezTo>
                    <a:pt x="1640" y="3182"/>
                    <a:pt x="1705" y="3214"/>
                    <a:pt x="1771" y="3214"/>
                  </a:cubicBezTo>
                  <a:cubicBezTo>
                    <a:pt x="1771" y="3214"/>
                    <a:pt x="1771" y="3182"/>
                    <a:pt x="1739" y="3182"/>
                  </a:cubicBezTo>
                  <a:cubicBezTo>
                    <a:pt x="1739" y="3148"/>
                    <a:pt x="1739" y="3148"/>
                    <a:pt x="1705" y="3148"/>
                  </a:cubicBezTo>
                  <a:lnTo>
                    <a:pt x="1705" y="3083"/>
                  </a:lnTo>
                  <a:cubicBezTo>
                    <a:pt x="1705" y="2820"/>
                    <a:pt x="1739" y="2558"/>
                    <a:pt x="1771" y="2296"/>
                  </a:cubicBezTo>
                  <a:cubicBezTo>
                    <a:pt x="1771" y="2264"/>
                    <a:pt x="1771" y="2199"/>
                    <a:pt x="1805" y="2165"/>
                  </a:cubicBezTo>
                  <a:lnTo>
                    <a:pt x="1871" y="2099"/>
                  </a:lnTo>
                  <a:lnTo>
                    <a:pt x="1871" y="2068"/>
                  </a:lnTo>
                  <a:lnTo>
                    <a:pt x="1902" y="2068"/>
                  </a:lnTo>
                  <a:cubicBezTo>
                    <a:pt x="1968" y="2068"/>
                    <a:pt x="2002" y="2034"/>
                    <a:pt x="2033" y="2002"/>
                  </a:cubicBezTo>
                  <a:cubicBezTo>
                    <a:pt x="2099" y="1937"/>
                    <a:pt x="2164" y="1837"/>
                    <a:pt x="2230" y="1771"/>
                  </a:cubicBezTo>
                  <a:cubicBezTo>
                    <a:pt x="2264" y="1740"/>
                    <a:pt x="2295" y="1706"/>
                    <a:pt x="2330" y="1640"/>
                  </a:cubicBezTo>
                  <a:lnTo>
                    <a:pt x="2330" y="1575"/>
                  </a:lnTo>
                  <a:cubicBezTo>
                    <a:pt x="2330" y="1543"/>
                    <a:pt x="2361" y="1509"/>
                    <a:pt x="2361" y="1478"/>
                  </a:cubicBezTo>
                  <a:cubicBezTo>
                    <a:pt x="2461" y="1378"/>
                    <a:pt x="2492" y="1247"/>
                    <a:pt x="2492" y="1116"/>
                  </a:cubicBezTo>
                  <a:lnTo>
                    <a:pt x="2492" y="822"/>
                  </a:lnTo>
                  <a:cubicBezTo>
                    <a:pt x="2492" y="722"/>
                    <a:pt x="2492" y="591"/>
                    <a:pt x="2558" y="525"/>
                  </a:cubicBezTo>
                  <a:cubicBezTo>
                    <a:pt x="2623" y="494"/>
                    <a:pt x="2657" y="460"/>
                    <a:pt x="2689" y="428"/>
                  </a:cubicBezTo>
                  <a:cubicBezTo>
                    <a:pt x="2754" y="394"/>
                    <a:pt x="2789" y="363"/>
                    <a:pt x="2754" y="329"/>
                  </a:cubicBezTo>
                  <a:cubicBezTo>
                    <a:pt x="2754" y="297"/>
                    <a:pt x="2723" y="263"/>
                    <a:pt x="2657" y="263"/>
                  </a:cubicBezTo>
                  <a:cubicBezTo>
                    <a:pt x="2623" y="263"/>
                    <a:pt x="2592" y="232"/>
                    <a:pt x="2558" y="232"/>
                  </a:cubicBezTo>
                  <a:cubicBezTo>
                    <a:pt x="2592" y="198"/>
                    <a:pt x="2592" y="166"/>
                    <a:pt x="2623" y="132"/>
                  </a:cubicBezTo>
                  <a:cubicBezTo>
                    <a:pt x="2623" y="101"/>
                    <a:pt x="2623" y="66"/>
                    <a:pt x="2657" y="66"/>
                  </a:cubicBezTo>
                  <a:lnTo>
                    <a:pt x="2623" y="35"/>
                  </a:lnTo>
                  <a:lnTo>
                    <a:pt x="2623" y="66"/>
                  </a:lnTo>
                  <a:lnTo>
                    <a:pt x="2526" y="166"/>
                  </a:lnTo>
                  <a:cubicBezTo>
                    <a:pt x="2526" y="166"/>
                    <a:pt x="2492" y="198"/>
                    <a:pt x="2492" y="232"/>
                  </a:cubicBezTo>
                  <a:cubicBezTo>
                    <a:pt x="2461" y="198"/>
                    <a:pt x="2427" y="198"/>
                    <a:pt x="2395" y="198"/>
                  </a:cubicBezTo>
                  <a:cubicBezTo>
                    <a:pt x="2395" y="166"/>
                    <a:pt x="2427" y="132"/>
                    <a:pt x="2427" y="101"/>
                  </a:cubicBezTo>
                  <a:cubicBezTo>
                    <a:pt x="2427" y="66"/>
                    <a:pt x="2427" y="1"/>
                    <a:pt x="239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57" name="Google Shape;1857;p15"/>
            <p:cNvSpPr/>
            <p:nvPr/>
          </p:nvSpPr>
          <p:spPr>
            <a:xfrm>
              <a:off x="2939501" y="3482506"/>
              <a:ext cx="528061" cy="357045"/>
            </a:xfrm>
            <a:custGeom>
              <a:avLst/>
              <a:gdLst/>
              <a:ahLst/>
              <a:cxnLst/>
              <a:rect l="l" t="t" r="r" b="b"/>
              <a:pathLst>
                <a:path w="2427" h="1641" extrusionOk="0">
                  <a:moveTo>
                    <a:pt x="2395" y="1"/>
                  </a:moveTo>
                  <a:cubicBezTo>
                    <a:pt x="2330" y="1"/>
                    <a:pt x="2295" y="101"/>
                    <a:pt x="2295" y="166"/>
                  </a:cubicBezTo>
                  <a:cubicBezTo>
                    <a:pt x="2264" y="232"/>
                    <a:pt x="2295" y="297"/>
                    <a:pt x="2295" y="394"/>
                  </a:cubicBezTo>
                  <a:cubicBezTo>
                    <a:pt x="2295" y="560"/>
                    <a:pt x="2230" y="691"/>
                    <a:pt x="2198" y="853"/>
                  </a:cubicBezTo>
                  <a:cubicBezTo>
                    <a:pt x="2164" y="919"/>
                    <a:pt x="2164" y="1019"/>
                    <a:pt x="2133" y="1050"/>
                  </a:cubicBezTo>
                  <a:cubicBezTo>
                    <a:pt x="2099" y="1084"/>
                    <a:pt x="2067" y="1116"/>
                    <a:pt x="2067" y="1150"/>
                  </a:cubicBezTo>
                  <a:cubicBezTo>
                    <a:pt x="2033" y="1181"/>
                    <a:pt x="2002" y="1215"/>
                    <a:pt x="2033" y="1247"/>
                  </a:cubicBezTo>
                  <a:cubicBezTo>
                    <a:pt x="1902" y="1247"/>
                    <a:pt x="1805" y="1181"/>
                    <a:pt x="1674" y="1150"/>
                  </a:cubicBezTo>
                  <a:cubicBezTo>
                    <a:pt x="1608" y="1150"/>
                    <a:pt x="1543" y="1150"/>
                    <a:pt x="1509" y="1116"/>
                  </a:cubicBezTo>
                  <a:cubicBezTo>
                    <a:pt x="1280" y="1116"/>
                    <a:pt x="1050" y="1084"/>
                    <a:pt x="853" y="1019"/>
                  </a:cubicBezTo>
                  <a:cubicBezTo>
                    <a:pt x="756" y="1019"/>
                    <a:pt x="690" y="1019"/>
                    <a:pt x="625" y="984"/>
                  </a:cubicBezTo>
                  <a:cubicBezTo>
                    <a:pt x="459" y="984"/>
                    <a:pt x="297" y="1050"/>
                    <a:pt x="166" y="1150"/>
                  </a:cubicBezTo>
                  <a:cubicBezTo>
                    <a:pt x="66" y="1281"/>
                    <a:pt x="0" y="1443"/>
                    <a:pt x="35" y="1575"/>
                  </a:cubicBezTo>
                  <a:lnTo>
                    <a:pt x="35" y="1640"/>
                  </a:lnTo>
                  <a:cubicBezTo>
                    <a:pt x="35" y="1543"/>
                    <a:pt x="35" y="1478"/>
                    <a:pt x="100" y="1412"/>
                  </a:cubicBezTo>
                  <a:cubicBezTo>
                    <a:pt x="132" y="1378"/>
                    <a:pt x="166" y="1312"/>
                    <a:pt x="197" y="1281"/>
                  </a:cubicBezTo>
                  <a:cubicBezTo>
                    <a:pt x="283" y="1224"/>
                    <a:pt x="392" y="1143"/>
                    <a:pt x="504" y="1143"/>
                  </a:cubicBezTo>
                  <a:cubicBezTo>
                    <a:pt x="523" y="1143"/>
                    <a:pt x="541" y="1145"/>
                    <a:pt x="559" y="1150"/>
                  </a:cubicBezTo>
                  <a:cubicBezTo>
                    <a:pt x="559" y="1181"/>
                    <a:pt x="591" y="1181"/>
                    <a:pt x="591" y="1181"/>
                  </a:cubicBezTo>
                  <a:cubicBezTo>
                    <a:pt x="605" y="1189"/>
                    <a:pt x="619" y="1191"/>
                    <a:pt x="633" y="1191"/>
                  </a:cubicBezTo>
                  <a:cubicBezTo>
                    <a:pt x="671" y="1191"/>
                    <a:pt x="709" y="1172"/>
                    <a:pt x="747" y="1172"/>
                  </a:cubicBezTo>
                  <a:cubicBezTo>
                    <a:pt x="761" y="1172"/>
                    <a:pt x="774" y="1175"/>
                    <a:pt x="787" y="1181"/>
                  </a:cubicBezTo>
                  <a:cubicBezTo>
                    <a:pt x="821" y="1181"/>
                    <a:pt x="821" y="1181"/>
                    <a:pt x="853" y="1215"/>
                  </a:cubicBezTo>
                  <a:lnTo>
                    <a:pt x="953" y="1215"/>
                  </a:lnTo>
                  <a:cubicBezTo>
                    <a:pt x="1001" y="1198"/>
                    <a:pt x="1050" y="1190"/>
                    <a:pt x="1099" y="1190"/>
                  </a:cubicBezTo>
                  <a:cubicBezTo>
                    <a:pt x="1149" y="1190"/>
                    <a:pt x="1198" y="1198"/>
                    <a:pt x="1246" y="1215"/>
                  </a:cubicBezTo>
                  <a:cubicBezTo>
                    <a:pt x="1412" y="1215"/>
                    <a:pt x="1574" y="1247"/>
                    <a:pt x="1739" y="1281"/>
                  </a:cubicBezTo>
                  <a:lnTo>
                    <a:pt x="1805" y="1281"/>
                  </a:lnTo>
                  <a:cubicBezTo>
                    <a:pt x="1805" y="1312"/>
                    <a:pt x="1836" y="1312"/>
                    <a:pt x="1836" y="1312"/>
                  </a:cubicBezTo>
                  <a:cubicBezTo>
                    <a:pt x="1854" y="1321"/>
                    <a:pt x="1874" y="1326"/>
                    <a:pt x="1896" y="1326"/>
                  </a:cubicBezTo>
                  <a:cubicBezTo>
                    <a:pt x="1953" y="1326"/>
                    <a:pt x="2019" y="1295"/>
                    <a:pt x="2067" y="1247"/>
                  </a:cubicBezTo>
                  <a:cubicBezTo>
                    <a:pt x="2099" y="1215"/>
                    <a:pt x="2133" y="1116"/>
                    <a:pt x="2164" y="1050"/>
                  </a:cubicBezTo>
                  <a:cubicBezTo>
                    <a:pt x="2230" y="853"/>
                    <a:pt x="2330" y="625"/>
                    <a:pt x="2330" y="428"/>
                  </a:cubicBezTo>
                  <a:cubicBezTo>
                    <a:pt x="2330" y="297"/>
                    <a:pt x="2330" y="166"/>
                    <a:pt x="2395" y="66"/>
                  </a:cubicBezTo>
                  <a:cubicBezTo>
                    <a:pt x="2395" y="35"/>
                    <a:pt x="2427" y="35"/>
                    <a:pt x="2427" y="1"/>
                  </a:cubicBezTo>
                  <a:close/>
                </a:path>
              </a:pathLst>
            </a:custGeom>
            <a:solidFill>
              <a:srgbClr val="B8ABA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858" name="Google Shape;1858;p15"/>
          <p:cNvGrpSpPr/>
          <p:nvPr/>
        </p:nvGrpSpPr>
        <p:grpSpPr>
          <a:xfrm>
            <a:off x="4559939" y="1956502"/>
            <a:ext cx="7242233" cy="2058871"/>
            <a:chOff x="3419954" y="1467376"/>
            <a:chExt cx="5431675" cy="1544153"/>
          </a:xfrm>
        </p:grpSpPr>
        <p:sp>
          <p:nvSpPr>
            <p:cNvPr id="1859" name="Google Shape;1859;p15"/>
            <p:cNvSpPr/>
            <p:nvPr/>
          </p:nvSpPr>
          <p:spPr>
            <a:xfrm>
              <a:off x="6874494" y="1467376"/>
              <a:ext cx="700982" cy="180903"/>
            </a:xfrm>
            <a:custGeom>
              <a:avLst/>
              <a:gdLst/>
              <a:ahLst/>
              <a:cxnLst/>
              <a:rect l="l" t="t" r="r" b="b"/>
              <a:pathLst>
                <a:path w="9943" h="2566" extrusionOk="0">
                  <a:moveTo>
                    <a:pt x="5928" y="0"/>
                  </a:moveTo>
                  <a:cubicBezTo>
                    <a:pt x="5269" y="0"/>
                    <a:pt x="4611" y="395"/>
                    <a:pt x="4216" y="922"/>
                  </a:cubicBezTo>
                  <a:lnTo>
                    <a:pt x="4016" y="922"/>
                  </a:lnTo>
                  <a:cubicBezTo>
                    <a:pt x="3752" y="922"/>
                    <a:pt x="3557" y="1117"/>
                    <a:pt x="3425" y="1317"/>
                  </a:cubicBezTo>
                  <a:cubicBezTo>
                    <a:pt x="3294" y="1249"/>
                    <a:pt x="3162" y="1249"/>
                    <a:pt x="3030" y="1249"/>
                  </a:cubicBezTo>
                  <a:cubicBezTo>
                    <a:pt x="2698" y="1249"/>
                    <a:pt x="2372" y="1449"/>
                    <a:pt x="2240" y="1712"/>
                  </a:cubicBezTo>
                  <a:cubicBezTo>
                    <a:pt x="2108" y="1644"/>
                    <a:pt x="1977" y="1581"/>
                    <a:pt x="1845" y="1581"/>
                  </a:cubicBezTo>
                  <a:cubicBezTo>
                    <a:pt x="1513" y="1581"/>
                    <a:pt x="1250" y="1775"/>
                    <a:pt x="1118" y="2039"/>
                  </a:cubicBezTo>
                  <a:cubicBezTo>
                    <a:pt x="1055" y="2039"/>
                    <a:pt x="923" y="1976"/>
                    <a:pt x="791" y="1976"/>
                  </a:cubicBezTo>
                  <a:cubicBezTo>
                    <a:pt x="459" y="1976"/>
                    <a:pt x="133" y="2239"/>
                    <a:pt x="1" y="2566"/>
                  </a:cubicBezTo>
                  <a:lnTo>
                    <a:pt x="9943" y="2566"/>
                  </a:lnTo>
                  <a:cubicBezTo>
                    <a:pt x="9811" y="2239"/>
                    <a:pt x="9484" y="1976"/>
                    <a:pt x="9152" y="1976"/>
                  </a:cubicBezTo>
                  <a:cubicBezTo>
                    <a:pt x="9089" y="1976"/>
                    <a:pt x="9021" y="1976"/>
                    <a:pt x="8957" y="2039"/>
                  </a:cubicBezTo>
                  <a:cubicBezTo>
                    <a:pt x="8826" y="1775"/>
                    <a:pt x="8626" y="1644"/>
                    <a:pt x="8431" y="1581"/>
                  </a:cubicBezTo>
                  <a:lnTo>
                    <a:pt x="8431" y="1512"/>
                  </a:lnTo>
                  <a:cubicBezTo>
                    <a:pt x="8431" y="1249"/>
                    <a:pt x="8167" y="985"/>
                    <a:pt x="7904" y="985"/>
                  </a:cubicBezTo>
                  <a:lnTo>
                    <a:pt x="7772" y="985"/>
                  </a:lnTo>
                  <a:cubicBezTo>
                    <a:pt x="7377" y="395"/>
                    <a:pt x="6718" y="0"/>
                    <a:pt x="592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60" name="Google Shape;1860;p15"/>
            <p:cNvSpPr/>
            <p:nvPr/>
          </p:nvSpPr>
          <p:spPr>
            <a:xfrm>
              <a:off x="8368704" y="2018871"/>
              <a:ext cx="482925" cy="143820"/>
            </a:xfrm>
            <a:custGeom>
              <a:avLst/>
              <a:gdLst/>
              <a:ahLst/>
              <a:cxnLst/>
              <a:rect l="l" t="t" r="r" b="b"/>
              <a:pathLst>
                <a:path w="6850" h="2040" extrusionOk="0">
                  <a:moveTo>
                    <a:pt x="3888" y="1"/>
                  </a:moveTo>
                  <a:cubicBezTo>
                    <a:pt x="3556" y="64"/>
                    <a:pt x="3293" y="196"/>
                    <a:pt x="3029" y="396"/>
                  </a:cubicBezTo>
                  <a:lnTo>
                    <a:pt x="2766" y="396"/>
                  </a:lnTo>
                  <a:cubicBezTo>
                    <a:pt x="2571" y="396"/>
                    <a:pt x="2371" y="459"/>
                    <a:pt x="2176" y="659"/>
                  </a:cubicBezTo>
                  <a:cubicBezTo>
                    <a:pt x="2044" y="591"/>
                    <a:pt x="1913" y="528"/>
                    <a:pt x="1781" y="528"/>
                  </a:cubicBezTo>
                  <a:lnTo>
                    <a:pt x="1649" y="528"/>
                  </a:lnTo>
                  <a:cubicBezTo>
                    <a:pt x="1254" y="591"/>
                    <a:pt x="922" y="854"/>
                    <a:pt x="790" y="1249"/>
                  </a:cubicBezTo>
                  <a:cubicBezTo>
                    <a:pt x="395" y="1318"/>
                    <a:pt x="132" y="1645"/>
                    <a:pt x="0" y="2040"/>
                  </a:cubicBezTo>
                  <a:lnTo>
                    <a:pt x="6849" y="2040"/>
                  </a:lnTo>
                  <a:cubicBezTo>
                    <a:pt x="6786" y="1581"/>
                    <a:pt x="6454" y="1186"/>
                    <a:pt x="5996" y="1118"/>
                  </a:cubicBezTo>
                  <a:cubicBezTo>
                    <a:pt x="5927" y="791"/>
                    <a:pt x="5600" y="528"/>
                    <a:pt x="5269" y="528"/>
                  </a:cubicBezTo>
                  <a:lnTo>
                    <a:pt x="5137" y="528"/>
                  </a:lnTo>
                  <a:cubicBezTo>
                    <a:pt x="4873" y="196"/>
                    <a:pt x="4478" y="1"/>
                    <a:pt x="402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61" name="Google Shape;1861;p15"/>
            <p:cNvSpPr/>
            <p:nvPr/>
          </p:nvSpPr>
          <p:spPr>
            <a:xfrm>
              <a:off x="3419954" y="2867709"/>
              <a:ext cx="482925" cy="143820"/>
            </a:xfrm>
            <a:custGeom>
              <a:avLst/>
              <a:gdLst/>
              <a:ahLst/>
              <a:cxnLst/>
              <a:rect l="l" t="t" r="r" b="b"/>
              <a:pathLst>
                <a:path w="6850" h="2040" extrusionOk="0">
                  <a:moveTo>
                    <a:pt x="3888" y="1"/>
                  </a:moveTo>
                  <a:cubicBezTo>
                    <a:pt x="3556" y="64"/>
                    <a:pt x="3293" y="196"/>
                    <a:pt x="3029" y="396"/>
                  </a:cubicBezTo>
                  <a:lnTo>
                    <a:pt x="2766" y="396"/>
                  </a:lnTo>
                  <a:cubicBezTo>
                    <a:pt x="2571" y="396"/>
                    <a:pt x="2371" y="459"/>
                    <a:pt x="2176" y="659"/>
                  </a:cubicBezTo>
                  <a:cubicBezTo>
                    <a:pt x="2044" y="591"/>
                    <a:pt x="1913" y="528"/>
                    <a:pt x="1781" y="528"/>
                  </a:cubicBezTo>
                  <a:lnTo>
                    <a:pt x="1649" y="528"/>
                  </a:lnTo>
                  <a:cubicBezTo>
                    <a:pt x="1254" y="591"/>
                    <a:pt x="922" y="854"/>
                    <a:pt x="790" y="1249"/>
                  </a:cubicBezTo>
                  <a:cubicBezTo>
                    <a:pt x="395" y="1318"/>
                    <a:pt x="132" y="1645"/>
                    <a:pt x="0" y="2040"/>
                  </a:cubicBezTo>
                  <a:lnTo>
                    <a:pt x="6849" y="2040"/>
                  </a:lnTo>
                  <a:cubicBezTo>
                    <a:pt x="6786" y="1581"/>
                    <a:pt x="6454" y="1186"/>
                    <a:pt x="5996" y="1118"/>
                  </a:cubicBezTo>
                  <a:cubicBezTo>
                    <a:pt x="5927" y="791"/>
                    <a:pt x="5600" y="528"/>
                    <a:pt x="5269" y="528"/>
                  </a:cubicBezTo>
                  <a:lnTo>
                    <a:pt x="5137" y="528"/>
                  </a:lnTo>
                  <a:cubicBezTo>
                    <a:pt x="4873" y="196"/>
                    <a:pt x="4478" y="1"/>
                    <a:pt x="402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862" name="Google Shape;1862;p15"/>
          <p:cNvGrpSpPr/>
          <p:nvPr/>
        </p:nvGrpSpPr>
        <p:grpSpPr>
          <a:xfrm>
            <a:off x="10447101" y="1698047"/>
            <a:ext cx="953715" cy="499669"/>
            <a:chOff x="5807701" y="962410"/>
            <a:chExt cx="715286" cy="374752"/>
          </a:xfrm>
        </p:grpSpPr>
        <p:sp>
          <p:nvSpPr>
            <p:cNvPr id="1863" name="Google Shape;1863;p15"/>
            <p:cNvSpPr/>
            <p:nvPr/>
          </p:nvSpPr>
          <p:spPr>
            <a:xfrm>
              <a:off x="6223288" y="962410"/>
              <a:ext cx="299699" cy="149798"/>
            </a:xfrm>
            <a:custGeom>
              <a:avLst/>
              <a:gdLst/>
              <a:ahLst/>
              <a:cxnLst/>
              <a:rect l="l" t="t" r="r" b="b"/>
              <a:pathLst>
                <a:path w="2899" h="1449" extrusionOk="0">
                  <a:moveTo>
                    <a:pt x="2898" y="0"/>
                  </a:moveTo>
                  <a:cubicBezTo>
                    <a:pt x="2171" y="263"/>
                    <a:pt x="1713" y="1054"/>
                    <a:pt x="1713" y="1054"/>
                  </a:cubicBezTo>
                  <a:cubicBezTo>
                    <a:pt x="1405" y="966"/>
                    <a:pt x="1113" y="937"/>
                    <a:pt x="859" y="937"/>
                  </a:cubicBezTo>
                  <a:cubicBezTo>
                    <a:pt x="352" y="937"/>
                    <a:pt x="1" y="1054"/>
                    <a:pt x="1" y="1054"/>
                  </a:cubicBezTo>
                  <a:lnTo>
                    <a:pt x="1845" y="1449"/>
                  </a:lnTo>
                  <a:lnTo>
                    <a:pt x="2898"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64" name="Google Shape;1864;p15"/>
            <p:cNvSpPr/>
            <p:nvPr/>
          </p:nvSpPr>
          <p:spPr>
            <a:xfrm>
              <a:off x="5807701" y="1269034"/>
              <a:ext cx="190736" cy="68127"/>
            </a:xfrm>
            <a:custGeom>
              <a:avLst/>
              <a:gdLst/>
              <a:ahLst/>
              <a:cxnLst/>
              <a:rect l="l" t="t" r="r" b="b"/>
              <a:pathLst>
                <a:path w="1845" h="659" extrusionOk="0">
                  <a:moveTo>
                    <a:pt x="1" y="0"/>
                  </a:moveTo>
                  <a:lnTo>
                    <a:pt x="923" y="659"/>
                  </a:lnTo>
                  <a:lnTo>
                    <a:pt x="1845" y="63"/>
                  </a:lnTo>
                  <a:cubicBezTo>
                    <a:pt x="1386" y="63"/>
                    <a:pt x="923" y="395"/>
                    <a:pt x="923" y="395"/>
                  </a:cubicBezTo>
                  <a:cubicBezTo>
                    <a:pt x="464" y="0"/>
                    <a:pt x="1" y="0"/>
                    <a:pt x="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865" name="Google Shape;1865;p15"/>
          <p:cNvSpPr txBox="1">
            <a:spLocks noGrp="1"/>
          </p:cNvSpPr>
          <p:nvPr>
            <p:ph type="title"/>
          </p:nvPr>
        </p:nvSpPr>
        <p:spPr>
          <a:xfrm>
            <a:off x="960000" y="1525699"/>
            <a:ext cx="6592400" cy="146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400"/>
              <a:buFont typeface="Proxima Nova"/>
              <a:buNone/>
              <a:defRPr sz="2800" b="1">
                <a:latin typeface="Proxima Nova"/>
                <a:ea typeface="Proxima Nova"/>
                <a:cs typeface="Proxima Nova"/>
                <a:sym typeface="Proxima Nova"/>
              </a:defRPr>
            </a:lvl1pPr>
            <a:lvl2pPr lvl="1" rtl="0">
              <a:lnSpc>
                <a:spcPct val="100000"/>
              </a:lnSpc>
              <a:spcBef>
                <a:spcPts val="0"/>
              </a:spcBef>
              <a:spcAft>
                <a:spcPts val="0"/>
              </a:spcAft>
              <a:buSzPts val="2400"/>
              <a:buFont typeface="Proxima Nova"/>
              <a:buNone/>
              <a:defRPr sz="3200" b="1">
                <a:latin typeface="Proxima Nova"/>
                <a:ea typeface="Proxima Nova"/>
                <a:cs typeface="Proxima Nova"/>
                <a:sym typeface="Proxima Nova"/>
              </a:defRPr>
            </a:lvl2pPr>
            <a:lvl3pPr lvl="2" rtl="0">
              <a:lnSpc>
                <a:spcPct val="100000"/>
              </a:lnSpc>
              <a:spcBef>
                <a:spcPts val="0"/>
              </a:spcBef>
              <a:spcAft>
                <a:spcPts val="0"/>
              </a:spcAft>
              <a:buSzPts val="2400"/>
              <a:buFont typeface="Proxima Nova"/>
              <a:buNone/>
              <a:defRPr sz="3200" b="1">
                <a:latin typeface="Proxima Nova"/>
                <a:ea typeface="Proxima Nova"/>
                <a:cs typeface="Proxima Nova"/>
                <a:sym typeface="Proxima Nova"/>
              </a:defRPr>
            </a:lvl3pPr>
            <a:lvl4pPr lvl="3" rtl="0">
              <a:lnSpc>
                <a:spcPct val="100000"/>
              </a:lnSpc>
              <a:spcBef>
                <a:spcPts val="0"/>
              </a:spcBef>
              <a:spcAft>
                <a:spcPts val="0"/>
              </a:spcAft>
              <a:buSzPts val="2400"/>
              <a:buFont typeface="Proxima Nova"/>
              <a:buNone/>
              <a:defRPr sz="3200" b="1">
                <a:latin typeface="Proxima Nova"/>
                <a:ea typeface="Proxima Nova"/>
                <a:cs typeface="Proxima Nova"/>
                <a:sym typeface="Proxima Nova"/>
              </a:defRPr>
            </a:lvl4pPr>
            <a:lvl5pPr lvl="4" rtl="0">
              <a:lnSpc>
                <a:spcPct val="100000"/>
              </a:lnSpc>
              <a:spcBef>
                <a:spcPts val="0"/>
              </a:spcBef>
              <a:spcAft>
                <a:spcPts val="0"/>
              </a:spcAft>
              <a:buSzPts val="2400"/>
              <a:buFont typeface="Proxima Nova"/>
              <a:buNone/>
              <a:defRPr sz="3200" b="1">
                <a:latin typeface="Proxima Nova"/>
                <a:ea typeface="Proxima Nova"/>
                <a:cs typeface="Proxima Nova"/>
                <a:sym typeface="Proxima Nova"/>
              </a:defRPr>
            </a:lvl5pPr>
            <a:lvl6pPr lvl="5" rtl="0">
              <a:lnSpc>
                <a:spcPct val="100000"/>
              </a:lnSpc>
              <a:spcBef>
                <a:spcPts val="0"/>
              </a:spcBef>
              <a:spcAft>
                <a:spcPts val="0"/>
              </a:spcAft>
              <a:buSzPts val="2400"/>
              <a:buFont typeface="Proxima Nova"/>
              <a:buNone/>
              <a:defRPr sz="3200" b="1">
                <a:latin typeface="Proxima Nova"/>
                <a:ea typeface="Proxima Nova"/>
                <a:cs typeface="Proxima Nova"/>
                <a:sym typeface="Proxima Nova"/>
              </a:defRPr>
            </a:lvl6pPr>
            <a:lvl7pPr lvl="6" rtl="0">
              <a:lnSpc>
                <a:spcPct val="100000"/>
              </a:lnSpc>
              <a:spcBef>
                <a:spcPts val="0"/>
              </a:spcBef>
              <a:spcAft>
                <a:spcPts val="0"/>
              </a:spcAft>
              <a:buSzPts val="2400"/>
              <a:buFont typeface="Proxima Nova"/>
              <a:buNone/>
              <a:defRPr sz="3200" b="1">
                <a:latin typeface="Proxima Nova"/>
                <a:ea typeface="Proxima Nova"/>
                <a:cs typeface="Proxima Nova"/>
                <a:sym typeface="Proxima Nova"/>
              </a:defRPr>
            </a:lvl7pPr>
            <a:lvl8pPr lvl="7" rtl="0">
              <a:lnSpc>
                <a:spcPct val="100000"/>
              </a:lnSpc>
              <a:spcBef>
                <a:spcPts val="0"/>
              </a:spcBef>
              <a:spcAft>
                <a:spcPts val="0"/>
              </a:spcAft>
              <a:buSzPts val="2400"/>
              <a:buFont typeface="Proxima Nova"/>
              <a:buNone/>
              <a:defRPr sz="3200" b="1">
                <a:latin typeface="Proxima Nova"/>
                <a:ea typeface="Proxima Nova"/>
                <a:cs typeface="Proxima Nova"/>
                <a:sym typeface="Proxima Nova"/>
              </a:defRPr>
            </a:lvl8pPr>
            <a:lvl9pPr lvl="8" rtl="0">
              <a:lnSpc>
                <a:spcPct val="100000"/>
              </a:lnSpc>
              <a:spcBef>
                <a:spcPts val="0"/>
              </a:spcBef>
              <a:spcAft>
                <a:spcPts val="0"/>
              </a:spcAft>
              <a:buSzPts val="2400"/>
              <a:buFont typeface="Proxima Nova"/>
              <a:buNone/>
              <a:defRPr sz="3200" b="1">
                <a:latin typeface="Proxima Nova"/>
                <a:ea typeface="Proxima Nova"/>
                <a:cs typeface="Proxima Nova"/>
                <a:sym typeface="Proxima Nova"/>
              </a:defRPr>
            </a:lvl9pPr>
          </a:lstStyle>
          <a:p>
            <a:endParaRPr/>
          </a:p>
        </p:txBody>
      </p:sp>
      <p:sp>
        <p:nvSpPr>
          <p:cNvPr id="1866" name="Google Shape;1866;p15"/>
          <p:cNvSpPr txBox="1">
            <a:spLocks noGrp="1"/>
          </p:cNvSpPr>
          <p:nvPr>
            <p:ph type="title" idx="2"/>
          </p:nvPr>
        </p:nvSpPr>
        <p:spPr>
          <a:xfrm>
            <a:off x="960000" y="3280219"/>
            <a:ext cx="6592400" cy="4996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Clr>
                <a:schemeClr val="accent4"/>
              </a:buClr>
              <a:buSzPts val="1400"/>
              <a:buFont typeface="Roboto"/>
              <a:buNone/>
              <a:defRPr sz="1867" b="0">
                <a:solidFill>
                  <a:schemeClr val="accent4"/>
                </a:solidFill>
                <a:latin typeface="Raleway Thin"/>
                <a:ea typeface="Raleway Thin"/>
                <a:cs typeface="Raleway Thin"/>
                <a:sym typeface="Raleway Thin"/>
              </a:defRPr>
            </a:lvl1pPr>
            <a:lvl2pPr lvl="1" rtl="0">
              <a:lnSpc>
                <a:spcPct val="100000"/>
              </a:lnSpc>
              <a:spcBef>
                <a:spcPts val="2133"/>
              </a:spcBef>
              <a:spcAft>
                <a:spcPts val="0"/>
              </a:spcAft>
              <a:buClr>
                <a:schemeClr val="accent4"/>
              </a:buClr>
              <a:buSzPts val="1400"/>
              <a:buFont typeface="Roboto"/>
              <a:buNone/>
              <a:defRPr sz="1867" b="0">
                <a:solidFill>
                  <a:schemeClr val="accent4"/>
                </a:solidFill>
                <a:latin typeface="Roboto"/>
                <a:ea typeface="Roboto"/>
                <a:cs typeface="Roboto"/>
                <a:sym typeface="Roboto"/>
              </a:defRPr>
            </a:lvl2pPr>
            <a:lvl3pPr lvl="2" rtl="0">
              <a:lnSpc>
                <a:spcPct val="100000"/>
              </a:lnSpc>
              <a:spcBef>
                <a:spcPts val="0"/>
              </a:spcBef>
              <a:spcAft>
                <a:spcPts val="0"/>
              </a:spcAft>
              <a:buClr>
                <a:schemeClr val="accent4"/>
              </a:buClr>
              <a:buSzPts val="1400"/>
              <a:buFont typeface="Roboto"/>
              <a:buNone/>
              <a:defRPr sz="1867" b="0">
                <a:solidFill>
                  <a:schemeClr val="accent4"/>
                </a:solidFill>
                <a:latin typeface="Roboto"/>
                <a:ea typeface="Roboto"/>
                <a:cs typeface="Roboto"/>
                <a:sym typeface="Roboto"/>
              </a:defRPr>
            </a:lvl3pPr>
            <a:lvl4pPr lvl="3" rtl="0">
              <a:lnSpc>
                <a:spcPct val="100000"/>
              </a:lnSpc>
              <a:spcBef>
                <a:spcPts val="0"/>
              </a:spcBef>
              <a:spcAft>
                <a:spcPts val="0"/>
              </a:spcAft>
              <a:buClr>
                <a:schemeClr val="accent4"/>
              </a:buClr>
              <a:buSzPts val="1400"/>
              <a:buFont typeface="Roboto"/>
              <a:buNone/>
              <a:defRPr sz="1867" b="0">
                <a:solidFill>
                  <a:schemeClr val="accent4"/>
                </a:solidFill>
                <a:latin typeface="Roboto"/>
                <a:ea typeface="Roboto"/>
                <a:cs typeface="Roboto"/>
                <a:sym typeface="Roboto"/>
              </a:defRPr>
            </a:lvl4pPr>
            <a:lvl5pPr lvl="4" rtl="0">
              <a:lnSpc>
                <a:spcPct val="100000"/>
              </a:lnSpc>
              <a:spcBef>
                <a:spcPts val="0"/>
              </a:spcBef>
              <a:spcAft>
                <a:spcPts val="0"/>
              </a:spcAft>
              <a:buClr>
                <a:schemeClr val="accent4"/>
              </a:buClr>
              <a:buSzPts val="1400"/>
              <a:buFont typeface="Roboto"/>
              <a:buNone/>
              <a:defRPr sz="1867" b="0">
                <a:solidFill>
                  <a:schemeClr val="accent4"/>
                </a:solidFill>
                <a:latin typeface="Roboto"/>
                <a:ea typeface="Roboto"/>
                <a:cs typeface="Roboto"/>
                <a:sym typeface="Roboto"/>
              </a:defRPr>
            </a:lvl5pPr>
            <a:lvl6pPr lvl="5" rtl="0">
              <a:lnSpc>
                <a:spcPct val="100000"/>
              </a:lnSpc>
              <a:spcBef>
                <a:spcPts val="0"/>
              </a:spcBef>
              <a:spcAft>
                <a:spcPts val="0"/>
              </a:spcAft>
              <a:buClr>
                <a:schemeClr val="accent4"/>
              </a:buClr>
              <a:buSzPts val="1400"/>
              <a:buFont typeface="Roboto"/>
              <a:buNone/>
              <a:defRPr sz="1867" b="0">
                <a:solidFill>
                  <a:schemeClr val="accent4"/>
                </a:solidFill>
                <a:latin typeface="Roboto"/>
                <a:ea typeface="Roboto"/>
                <a:cs typeface="Roboto"/>
                <a:sym typeface="Roboto"/>
              </a:defRPr>
            </a:lvl6pPr>
            <a:lvl7pPr lvl="6" rtl="0">
              <a:lnSpc>
                <a:spcPct val="100000"/>
              </a:lnSpc>
              <a:spcBef>
                <a:spcPts val="0"/>
              </a:spcBef>
              <a:spcAft>
                <a:spcPts val="0"/>
              </a:spcAft>
              <a:buClr>
                <a:schemeClr val="accent4"/>
              </a:buClr>
              <a:buSzPts val="1400"/>
              <a:buFont typeface="Roboto"/>
              <a:buNone/>
              <a:defRPr sz="1867" b="0">
                <a:solidFill>
                  <a:schemeClr val="accent4"/>
                </a:solidFill>
                <a:latin typeface="Roboto"/>
                <a:ea typeface="Roboto"/>
                <a:cs typeface="Roboto"/>
                <a:sym typeface="Roboto"/>
              </a:defRPr>
            </a:lvl7pPr>
            <a:lvl8pPr lvl="7" rtl="0">
              <a:lnSpc>
                <a:spcPct val="100000"/>
              </a:lnSpc>
              <a:spcBef>
                <a:spcPts val="0"/>
              </a:spcBef>
              <a:spcAft>
                <a:spcPts val="0"/>
              </a:spcAft>
              <a:buClr>
                <a:schemeClr val="accent4"/>
              </a:buClr>
              <a:buSzPts val="1400"/>
              <a:buFont typeface="Roboto"/>
              <a:buNone/>
              <a:defRPr sz="1867" b="0">
                <a:solidFill>
                  <a:schemeClr val="accent4"/>
                </a:solidFill>
                <a:latin typeface="Roboto"/>
                <a:ea typeface="Roboto"/>
                <a:cs typeface="Roboto"/>
                <a:sym typeface="Roboto"/>
              </a:defRPr>
            </a:lvl8pPr>
            <a:lvl9pPr lvl="8" rtl="0">
              <a:lnSpc>
                <a:spcPct val="100000"/>
              </a:lnSpc>
              <a:spcBef>
                <a:spcPts val="0"/>
              </a:spcBef>
              <a:spcAft>
                <a:spcPts val="0"/>
              </a:spcAft>
              <a:buClr>
                <a:schemeClr val="accent4"/>
              </a:buClr>
              <a:buSzPts val="1400"/>
              <a:buFont typeface="Roboto"/>
              <a:buNone/>
              <a:defRPr sz="1867" b="0">
                <a:solidFill>
                  <a:schemeClr val="accent4"/>
                </a:solidFill>
                <a:latin typeface="Roboto"/>
                <a:ea typeface="Roboto"/>
                <a:cs typeface="Roboto"/>
                <a:sym typeface="Roboto"/>
              </a:defRPr>
            </a:lvl9pPr>
          </a:lstStyle>
          <a:p>
            <a:endParaRPr/>
          </a:p>
        </p:txBody>
      </p:sp>
      <p:grpSp>
        <p:nvGrpSpPr>
          <p:cNvPr id="1867" name="Google Shape;1867;p15"/>
          <p:cNvGrpSpPr/>
          <p:nvPr/>
        </p:nvGrpSpPr>
        <p:grpSpPr>
          <a:xfrm>
            <a:off x="-15282" y="131"/>
            <a:ext cx="12253059" cy="258759"/>
            <a:chOff x="-45827" y="98"/>
            <a:chExt cx="9189794" cy="194069"/>
          </a:xfrm>
        </p:grpSpPr>
        <p:grpSp>
          <p:nvGrpSpPr>
            <p:cNvPr id="1868" name="Google Shape;1868;p15"/>
            <p:cNvGrpSpPr/>
            <p:nvPr/>
          </p:nvGrpSpPr>
          <p:grpSpPr>
            <a:xfrm>
              <a:off x="-45827" y="98"/>
              <a:ext cx="3063242" cy="194069"/>
              <a:chOff x="308625" y="3240400"/>
              <a:chExt cx="4019475" cy="254650"/>
            </a:xfrm>
          </p:grpSpPr>
          <p:sp>
            <p:nvSpPr>
              <p:cNvPr id="1869" name="Google Shape;1869;p15"/>
              <p:cNvSpPr/>
              <p:nvPr/>
            </p:nvSpPr>
            <p:spPr>
              <a:xfrm>
                <a:off x="399175" y="3355250"/>
                <a:ext cx="139150" cy="74175"/>
              </a:xfrm>
              <a:custGeom>
                <a:avLst/>
                <a:gdLst/>
                <a:ahLst/>
                <a:cxnLst/>
                <a:rect l="l" t="t" r="r" b="b"/>
                <a:pathLst>
                  <a:path w="5566" h="2967" extrusionOk="0">
                    <a:moveTo>
                      <a:pt x="2941" y="0"/>
                    </a:moveTo>
                    <a:lnTo>
                      <a:pt x="1" y="2966"/>
                    </a:lnTo>
                    <a:lnTo>
                      <a:pt x="2941" y="2966"/>
                    </a:lnTo>
                    <a:lnTo>
                      <a:pt x="5566"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70" name="Google Shape;1870;p15"/>
              <p:cNvSpPr/>
              <p:nvPr/>
            </p:nvSpPr>
            <p:spPr>
              <a:xfrm>
                <a:off x="685950" y="3355250"/>
                <a:ext cx="139825" cy="74175"/>
              </a:xfrm>
              <a:custGeom>
                <a:avLst/>
                <a:gdLst/>
                <a:ahLst/>
                <a:cxnLst/>
                <a:rect l="l" t="t" r="r" b="b"/>
                <a:pathLst>
                  <a:path w="5593" h="2967" extrusionOk="0">
                    <a:moveTo>
                      <a:pt x="1" y="0"/>
                    </a:moveTo>
                    <a:lnTo>
                      <a:pt x="2626" y="2966"/>
                    </a:lnTo>
                    <a:lnTo>
                      <a:pt x="5592" y="2966"/>
                    </a:lnTo>
                    <a:lnTo>
                      <a:pt x="2626"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71" name="Google Shape;1871;p15"/>
              <p:cNvSpPr/>
              <p:nvPr/>
            </p:nvSpPr>
            <p:spPr>
              <a:xfrm>
                <a:off x="521900" y="3355250"/>
                <a:ext cx="180500" cy="139800"/>
              </a:xfrm>
              <a:custGeom>
                <a:avLst/>
                <a:gdLst/>
                <a:ahLst/>
                <a:cxnLst/>
                <a:rect l="l" t="t" r="r" b="b"/>
                <a:pathLst>
                  <a:path w="7220" h="5592" extrusionOk="0">
                    <a:moveTo>
                      <a:pt x="3623" y="0"/>
                    </a:moveTo>
                    <a:lnTo>
                      <a:pt x="1" y="2966"/>
                    </a:lnTo>
                    <a:lnTo>
                      <a:pt x="1" y="5591"/>
                    </a:lnTo>
                    <a:lnTo>
                      <a:pt x="3623" y="2310"/>
                    </a:lnTo>
                    <a:lnTo>
                      <a:pt x="7219" y="5591"/>
                    </a:lnTo>
                    <a:lnTo>
                      <a:pt x="7219" y="2966"/>
                    </a:lnTo>
                    <a:lnTo>
                      <a:pt x="362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72" name="Google Shape;1872;p15"/>
              <p:cNvSpPr/>
              <p:nvPr/>
            </p:nvSpPr>
            <p:spPr>
              <a:xfrm>
                <a:off x="891375" y="3355250"/>
                <a:ext cx="139125" cy="74175"/>
              </a:xfrm>
              <a:custGeom>
                <a:avLst/>
                <a:gdLst/>
                <a:ahLst/>
                <a:cxnLst/>
                <a:rect l="l" t="t" r="r" b="b"/>
                <a:pathLst>
                  <a:path w="5565" h="2967" extrusionOk="0">
                    <a:moveTo>
                      <a:pt x="2625" y="0"/>
                    </a:moveTo>
                    <a:lnTo>
                      <a:pt x="0" y="2966"/>
                    </a:lnTo>
                    <a:lnTo>
                      <a:pt x="2625" y="2966"/>
                    </a:lnTo>
                    <a:lnTo>
                      <a:pt x="5565"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73" name="Google Shape;1873;p15"/>
              <p:cNvSpPr/>
              <p:nvPr/>
            </p:nvSpPr>
            <p:spPr>
              <a:xfrm>
                <a:off x="1178150" y="3355250"/>
                <a:ext cx="131250" cy="74175"/>
              </a:xfrm>
              <a:custGeom>
                <a:avLst/>
                <a:gdLst/>
                <a:ahLst/>
                <a:cxnLst/>
                <a:rect l="l" t="t" r="r" b="b"/>
                <a:pathLst>
                  <a:path w="5250" h="2967" extrusionOk="0">
                    <a:moveTo>
                      <a:pt x="0" y="0"/>
                    </a:moveTo>
                    <a:lnTo>
                      <a:pt x="2625" y="2966"/>
                    </a:lnTo>
                    <a:lnTo>
                      <a:pt x="5250" y="2966"/>
                    </a:lnTo>
                    <a:lnTo>
                      <a:pt x="2625"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74" name="Google Shape;1874;p15"/>
              <p:cNvSpPr/>
              <p:nvPr/>
            </p:nvSpPr>
            <p:spPr>
              <a:xfrm>
                <a:off x="1014075" y="3355250"/>
                <a:ext cx="180500" cy="139800"/>
              </a:xfrm>
              <a:custGeom>
                <a:avLst/>
                <a:gdLst/>
                <a:ahLst/>
                <a:cxnLst/>
                <a:rect l="l" t="t" r="r" b="b"/>
                <a:pathLst>
                  <a:path w="7220" h="5592" extrusionOk="0">
                    <a:moveTo>
                      <a:pt x="3623" y="0"/>
                    </a:moveTo>
                    <a:lnTo>
                      <a:pt x="1" y="2966"/>
                    </a:lnTo>
                    <a:lnTo>
                      <a:pt x="1" y="5591"/>
                    </a:lnTo>
                    <a:lnTo>
                      <a:pt x="3623" y="2310"/>
                    </a:lnTo>
                    <a:lnTo>
                      <a:pt x="7219" y="5591"/>
                    </a:lnTo>
                    <a:lnTo>
                      <a:pt x="7219" y="2966"/>
                    </a:lnTo>
                    <a:lnTo>
                      <a:pt x="362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75" name="Google Shape;1875;p15"/>
              <p:cNvSpPr/>
              <p:nvPr/>
            </p:nvSpPr>
            <p:spPr>
              <a:xfrm>
                <a:off x="1375000" y="3355250"/>
                <a:ext cx="131275" cy="74175"/>
              </a:xfrm>
              <a:custGeom>
                <a:avLst/>
                <a:gdLst/>
                <a:ahLst/>
                <a:cxnLst/>
                <a:rect l="l" t="t" r="r" b="b"/>
                <a:pathLst>
                  <a:path w="5251" h="2967" extrusionOk="0">
                    <a:moveTo>
                      <a:pt x="2626" y="0"/>
                    </a:moveTo>
                    <a:lnTo>
                      <a:pt x="1" y="2966"/>
                    </a:lnTo>
                    <a:lnTo>
                      <a:pt x="2626" y="2966"/>
                    </a:lnTo>
                    <a:lnTo>
                      <a:pt x="5251"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76" name="Google Shape;1876;p15"/>
              <p:cNvSpPr/>
              <p:nvPr/>
            </p:nvSpPr>
            <p:spPr>
              <a:xfrm>
                <a:off x="1653900" y="3355250"/>
                <a:ext cx="139825" cy="74175"/>
              </a:xfrm>
              <a:custGeom>
                <a:avLst/>
                <a:gdLst/>
                <a:ahLst/>
                <a:cxnLst/>
                <a:rect l="l" t="t" r="r" b="b"/>
                <a:pathLst>
                  <a:path w="5593" h="2967" extrusionOk="0">
                    <a:moveTo>
                      <a:pt x="1" y="0"/>
                    </a:moveTo>
                    <a:lnTo>
                      <a:pt x="2967" y="2966"/>
                    </a:lnTo>
                    <a:lnTo>
                      <a:pt x="5592" y="2966"/>
                    </a:lnTo>
                    <a:lnTo>
                      <a:pt x="2967"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77" name="Google Shape;1877;p15"/>
              <p:cNvSpPr/>
              <p:nvPr/>
            </p:nvSpPr>
            <p:spPr>
              <a:xfrm>
                <a:off x="1489850" y="3355250"/>
                <a:ext cx="189025" cy="139800"/>
              </a:xfrm>
              <a:custGeom>
                <a:avLst/>
                <a:gdLst/>
                <a:ahLst/>
                <a:cxnLst/>
                <a:rect l="l" t="t" r="r" b="b"/>
                <a:pathLst>
                  <a:path w="7561" h="5592" extrusionOk="0">
                    <a:moveTo>
                      <a:pt x="3623" y="0"/>
                    </a:moveTo>
                    <a:lnTo>
                      <a:pt x="1" y="2966"/>
                    </a:lnTo>
                    <a:lnTo>
                      <a:pt x="1" y="5591"/>
                    </a:lnTo>
                    <a:lnTo>
                      <a:pt x="3623" y="2310"/>
                    </a:lnTo>
                    <a:lnTo>
                      <a:pt x="7560" y="5591"/>
                    </a:lnTo>
                    <a:lnTo>
                      <a:pt x="7560" y="2966"/>
                    </a:lnTo>
                    <a:lnTo>
                      <a:pt x="362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78" name="Google Shape;1878;p15"/>
              <p:cNvSpPr/>
              <p:nvPr/>
            </p:nvSpPr>
            <p:spPr>
              <a:xfrm>
                <a:off x="1867175" y="3355250"/>
                <a:ext cx="131275" cy="74175"/>
              </a:xfrm>
              <a:custGeom>
                <a:avLst/>
                <a:gdLst/>
                <a:ahLst/>
                <a:cxnLst/>
                <a:rect l="l" t="t" r="r" b="b"/>
                <a:pathLst>
                  <a:path w="5251" h="2967" extrusionOk="0">
                    <a:moveTo>
                      <a:pt x="2626" y="0"/>
                    </a:moveTo>
                    <a:lnTo>
                      <a:pt x="1" y="2966"/>
                    </a:lnTo>
                    <a:lnTo>
                      <a:pt x="2626" y="2966"/>
                    </a:lnTo>
                    <a:lnTo>
                      <a:pt x="5251"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79" name="Google Shape;1879;p15"/>
              <p:cNvSpPr/>
              <p:nvPr/>
            </p:nvSpPr>
            <p:spPr>
              <a:xfrm>
                <a:off x="2146075" y="3355250"/>
                <a:ext cx="139825" cy="74175"/>
              </a:xfrm>
              <a:custGeom>
                <a:avLst/>
                <a:gdLst/>
                <a:ahLst/>
                <a:cxnLst/>
                <a:rect l="l" t="t" r="r" b="b"/>
                <a:pathLst>
                  <a:path w="5593" h="2967" extrusionOk="0">
                    <a:moveTo>
                      <a:pt x="1" y="0"/>
                    </a:moveTo>
                    <a:lnTo>
                      <a:pt x="2967" y="2966"/>
                    </a:lnTo>
                    <a:lnTo>
                      <a:pt x="5592" y="2966"/>
                    </a:lnTo>
                    <a:lnTo>
                      <a:pt x="2967"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80" name="Google Shape;1880;p15"/>
              <p:cNvSpPr/>
              <p:nvPr/>
            </p:nvSpPr>
            <p:spPr>
              <a:xfrm>
                <a:off x="1990550" y="3355250"/>
                <a:ext cx="180500" cy="139800"/>
              </a:xfrm>
              <a:custGeom>
                <a:avLst/>
                <a:gdLst/>
                <a:ahLst/>
                <a:cxnLst/>
                <a:rect l="l" t="t" r="r" b="b"/>
                <a:pathLst>
                  <a:path w="7220" h="5592" extrusionOk="0">
                    <a:moveTo>
                      <a:pt x="3282" y="0"/>
                    </a:moveTo>
                    <a:lnTo>
                      <a:pt x="1" y="2966"/>
                    </a:lnTo>
                    <a:lnTo>
                      <a:pt x="1" y="5591"/>
                    </a:lnTo>
                    <a:lnTo>
                      <a:pt x="3282" y="2310"/>
                    </a:lnTo>
                    <a:lnTo>
                      <a:pt x="7219" y="5591"/>
                    </a:lnTo>
                    <a:lnTo>
                      <a:pt x="7219" y="2966"/>
                    </a:lnTo>
                    <a:lnTo>
                      <a:pt x="3282"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81" name="Google Shape;1881;p15"/>
              <p:cNvSpPr/>
              <p:nvPr/>
            </p:nvSpPr>
            <p:spPr>
              <a:xfrm>
                <a:off x="2351500" y="3355250"/>
                <a:ext cx="131250" cy="74175"/>
              </a:xfrm>
              <a:custGeom>
                <a:avLst/>
                <a:gdLst/>
                <a:ahLst/>
                <a:cxnLst/>
                <a:rect l="l" t="t" r="r" b="b"/>
                <a:pathLst>
                  <a:path w="5250" h="2967" extrusionOk="0">
                    <a:moveTo>
                      <a:pt x="2625" y="0"/>
                    </a:moveTo>
                    <a:lnTo>
                      <a:pt x="0" y="2966"/>
                    </a:lnTo>
                    <a:lnTo>
                      <a:pt x="2625" y="2966"/>
                    </a:lnTo>
                    <a:lnTo>
                      <a:pt x="5250"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82" name="Google Shape;1882;p15"/>
              <p:cNvSpPr/>
              <p:nvPr/>
            </p:nvSpPr>
            <p:spPr>
              <a:xfrm>
                <a:off x="2638275" y="3355250"/>
                <a:ext cx="131250" cy="74175"/>
              </a:xfrm>
              <a:custGeom>
                <a:avLst/>
                <a:gdLst/>
                <a:ahLst/>
                <a:cxnLst/>
                <a:rect l="l" t="t" r="r" b="b"/>
                <a:pathLst>
                  <a:path w="5250" h="2967" extrusionOk="0">
                    <a:moveTo>
                      <a:pt x="0" y="0"/>
                    </a:moveTo>
                    <a:lnTo>
                      <a:pt x="2625" y="2966"/>
                    </a:lnTo>
                    <a:lnTo>
                      <a:pt x="5250" y="2966"/>
                    </a:lnTo>
                    <a:lnTo>
                      <a:pt x="2625"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83" name="Google Shape;1883;p15"/>
              <p:cNvSpPr/>
              <p:nvPr/>
            </p:nvSpPr>
            <p:spPr>
              <a:xfrm>
                <a:off x="2474200" y="3355250"/>
                <a:ext cx="180500" cy="139800"/>
              </a:xfrm>
              <a:custGeom>
                <a:avLst/>
                <a:gdLst/>
                <a:ahLst/>
                <a:cxnLst/>
                <a:rect l="l" t="t" r="r" b="b"/>
                <a:pathLst>
                  <a:path w="7220" h="5592" extrusionOk="0">
                    <a:moveTo>
                      <a:pt x="3623" y="0"/>
                    </a:moveTo>
                    <a:lnTo>
                      <a:pt x="1" y="2966"/>
                    </a:lnTo>
                    <a:lnTo>
                      <a:pt x="1" y="5591"/>
                    </a:lnTo>
                    <a:lnTo>
                      <a:pt x="3623" y="2310"/>
                    </a:lnTo>
                    <a:lnTo>
                      <a:pt x="7219" y="5591"/>
                    </a:lnTo>
                    <a:lnTo>
                      <a:pt x="7219" y="2966"/>
                    </a:lnTo>
                    <a:lnTo>
                      <a:pt x="362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84" name="Google Shape;1884;p15"/>
              <p:cNvSpPr/>
              <p:nvPr/>
            </p:nvSpPr>
            <p:spPr>
              <a:xfrm>
                <a:off x="2835125" y="3355250"/>
                <a:ext cx="131275" cy="74175"/>
              </a:xfrm>
              <a:custGeom>
                <a:avLst/>
                <a:gdLst/>
                <a:ahLst/>
                <a:cxnLst/>
                <a:rect l="l" t="t" r="r" b="b"/>
                <a:pathLst>
                  <a:path w="5251" h="2967" extrusionOk="0">
                    <a:moveTo>
                      <a:pt x="2626" y="0"/>
                    </a:moveTo>
                    <a:lnTo>
                      <a:pt x="1" y="2966"/>
                    </a:lnTo>
                    <a:lnTo>
                      <a:pt x="2626" y="2966"/>
                    </a:lnTo>
                    <a:lnTo>
                      <a:pt x="5251"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85" name="Google Shape;1885;p15"/>
              <p:cNvSpPr/>
              <p:nvPr/>
            </p:nvSpPr>
            <p:spPr>
              <a:xfrm>
                <a:off x="3122575" y="3355250"/>
                <a:ext cx="131275" cy="74175"/>
              </a:xfrm>
              <a:custGeom>
                <a:avLst/>
                <a:gdLst/>
                <a:ahLst/>
                <a:cxnLst/>
                <a:rect l="l" t="t" r="r" b="b"/>
                <a:pathLst>
                  <a:path w="5251" h="2967" extrusionOk="0">
                    <a:moveTo>
                      <a:pt x="0" y="0"/>
                    </a:moveTo>
                    <a:lnTo>
                      <a:pt x="2625" y="2966"/>
                    </a:lnTo>
                    <a:lnTo>
                      <a:pt x="5250" y="2966"/>
                    </a:lnTo>
                    <a:lnTo>
                      <a:pt x="2625"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86" name="Google Shape;1886;p15"/>
              <p:cNvSpPr/>
              <p:nvPr/>
            </p:nvSpPr>
            <p:spPr>
              <a:xfrm>
                <a:off x="2958500" y="3355250"/>
                <a:ext cx="180500" cy="139800"/>
              </a:xfrm>
              <a:custGeom>
                <a:avLst/>
                <a:gdLst/>
                <a:ahLst/>
                <a:cxnLst/>
                <a:rect l="l" t="t" r="r" b="b"/>
                <a:pathLst>
                  <a:path w="7220" h="5592" extrusionOk="0">
                    <a:moveTo>
                      <a:pt x="3282" y="0"/>
                    </a:moveTo>
                    <a:lnTo>
                      <a:pt x="1" y="2966"/>
                    </a:lnTo>
                    <a:lnTo>
                      <a:pt x="1" y="5591"/>
                    </a:lnTo>
                    <a:lnTo>
                      <a:pt x="3282" y="2310"/>
                    </a:lnTo>
                    <a:lnTo>
                      <a:pt x="7219" y="5591"/>
                    </a:lnTo>
                    <a:lnTo>
                      <a:pt x="7219" y="2966"/>
                    </a:lnTo>
                    <a:lnTo>
                      <a:pt x="3282"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87" name="Google Shape;1887;p15"/>
              <p:cNvSpPr/>
              <p:nvPr/>
            </p:nvSpPr>
            <p:spPr>
              <a:xfrm>
                <a:off x="3319450" y="3355250"/>
                <a:ext cx="131250" cy="74175"/>
              </a:xfrm>
              <a:custGeom>
                <a:avLst/>
                <a:gdLst/>
                <a:ahLst/>
                <a:cxnLst/>
                <a:rect l="l" t="t" r="r" b="b"/>
                <a:pathLst>
                  <a:path w="5250" h="2967" extrusionOk="0">
                    <a:moveTo>
                      <a:pt x="2625" y="0"/>
                    </a:moveTo>
                    <a:lnTo>
                      <a:pt x="0" y="2966"/>
                    </a:lnTo>
                    <a:lnTo>
                      <a:pt x="2625" y="2966"/>
                    </a:lnTo>
                    <a:lnTo>
                      <a:pt x="5250"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88" name="Google Shape;1888;p15"/>
              <p:cNvSpPr/>
              <p:nvPr/>
            </p:nvSpPr>
            <p:spPr>
              <a:xfrm>
                <a:off x="3598350" y="3355250"/>
                <a:ext cx="139125" cy="74175"/>
              </a:xfrm>
              <a:custGeom>
                <a:avLst/>
                <a:gdLst/>
                <a:ahLst/>
                <a:cxnLst/>
                <a:rect l="l" t="t" r="r" b="b"/>
                <a:pathLst>
                  <a:path w="5565" h="2967" extrusionOk="0">
                    <a:moveTo>
                      <a:pt x="0" y="0"/>
                    </a:moveTo>
                    <a:lnTo>
                      <a:pt x="2940" y="2966"/>
                    </a:lnTo>
                    <a:lnTo>
                      <a:pt x="5565" y="2966"/>
                    </a:lnTo>
                    <a:lnTo>
                      <a:pt x="2940"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89" name="Google Shape;1889;p15"/>
              <p:cNvSpPr/>
              <p:nvPr/>
            </p:nvSpPr>
            <p:spPr>
              <a:xfrm>
                <a:off x="3442150" y="3355250"/>
                <a:ext cx="180500" cy="139800"/>
              </a:xfrm>
              <a:custGeom>
                <a:avLst/>
                <a:gdLst/>
                <a:ahLst/>
                <a:cxnLst/>
                <a:rect l="l" t="t" r="r" b="b"/>
                <a:pathLst>
                  <a:path w="7220" h="5592" extrusionOk="0">
                    <a:moveTo>
                      <a:pt x="3282" y="0"/>
                    </a:moveTo>
                    <a:lnTo>
                      <a:pt x="1" y="2966"/>
                    </a:lnTo>
                    <a:lnTo>
                      <a:pt x="1" y="5591"/>
                    </a:lnTo>
                    <a:lnTo>
                      <a:pt x="3282" y="2310"/>
                    </a:lnTo>
                    <a:lnTo>
                      <a:pt x="7219" y="5591"/>
                    </a:lnTo>
                    <a:lnTo>
                      <a:pt x="7219" y="2966"/>
                    </a:lnTo>
                    <a:lnTo>
                      <a:pt x="3282"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90" name="Google Shape;1890;p15"/>
              <p:cNvSpPr/>
              <p:nvPr/>
            </p:nvSpPr>
            <p:spPr>
              <a:xfrm>
                <a:off x="3803075" y="3355250"/>
                <a:ext cx="139825" cy="74175"/>
              </a:xfrm>
              <a:custGeom>
                <a:avLst/>
                <a:gdLst/>
                <a:ahLst/>
                <a:cxnLst/>
                <a:rect l="l" t="t" r="r" b="b"/>
                <a:pathLst>
                  <a:path w="5593" h="2967" extrusionOk="0">
                    <a:moveTo>
                      <a:pt x="2967" y="0"/>
                    </a:moveTo>
                    <a:lnTo>
                      <a:pt x="1" y="2966"/>
                    </a:lnTo>
                    <a:lnTo>
                      <a:pt x="2967" y="2966"/>
                    </a:lnTo>
                    <a:lnTo>
                      <a:pt x="5592"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91" name="Google Shape;1891;p15"/>
              <p:cNvSpPr/>
              <p:nvPr/>
            </p:nvSpPr>
            <p:spPr>
              <a:xfrm>
                <a:off x="4090525" y="3355250"/>
                <a:ext cx="139150" cy="74175"/>
              </a:xfrm>
              <a:custGeom>
                <a:avLst/>
                <a:gdLst/>
                <a:ahLst/>
                <a:cxnLst/>
                <a:rect l="l" t="t" r="r" b="b"/>
                <a:pathLst>
                  <a:path w="5566" h="2967" extrusionOk="0">
                    <a:moveTo>
                      <a:pt x="0" y="0"/>
                    </a:moveTo>
                    <a:lnTo>
                      <a:pt x="2625" y="2966"/>
                    </a:lnTo>
                    <a:lnTo>
                      <a:pt x="5565" y="2966"/>
                    </a:lnTo>
                    <a:lnTo>
                      <a:pt x="2625"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92" name="Google Shape;1892;p15"/>
              <p:cNvSpPr/>
              <p:nvPr/>
            </p:nvSpPr>
            <p:spPr>
              <a:xfrm>
                <a:off x="3926450" y="3355250"/>
                <a:ext cx="188375" cy="139800"/>
              </a:xfrm>
              <a:custGeom>
                <a:avLst/>
                <a:gdLst/>
                <a:ahLst/>
                <a:cxnLst/>
                <a:rect l="l" t="t" r="r" b="b"/>
                <a:pathLst>
                  <a:path w="7535" h="5592" extrusionOk="0">
                    <a:moveTo>
                      <a:pt x="3597" y="0"/>
                    </a:moveTo>
                    <a:lnTo>
                      <a:pt x="1" y="2966"/>
                    </a:lnTo>
                    <a:lnTo>
                      <a:pt x="1" y="5591"/>
                    </a:lnTo>
                    <a:lnTo>
                      <a:pt x="3597" y="2310"/>
                    </a:lnTo>
                    <a:lnTo>
                      <a:pt x="7534" y="5591"/>
                    </a:lnTo>
                    <a:lnTo>
                      <a:pt x="7534" y="2966"/>
                    </a:lnTo>
                    <a:lnTo>
                      <a:pt x="3597"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93" name="Google Shape;1893;p15"/>
              <p:cNvSpPr/>
              <p:nvPr/>
            </p:nvSpPr>
            <p:spPr>
              <a:xfrm>
                <a:off x="308625" y="3240400"/>
                <a:ext cx="4019475" cy="82050"/>
              </a:xfrm>
              <a:custGeom>
                <a:avLst/>
                <a:gdLst/>
                <a:ahLst/>
                <a:cxnLst/>
                <a:rect l="l" t="t" r="r" b="b"/>
                <a:pathLst>
                  <a:path w="160779" h="3282" extrusionOk="0">
                    <a:moveTo>
                      <a:pt x="0" y="1"/>
                    </a:moveTo>
                    <a:lnTo>
                      <a:pt x="0" y="3282"/>
                    </a:lnTo>
                    <a:lnTo>
                      <a:pt x="160778" y="3282"/>
                    </a:lnTo>
                    <a:lnTo>
                      <a:pt x="160778"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894" name="Google Shape;1894;p15"/>
            <p:cNvGrpSpPr/>
            <p:nvPr/>
          </p:nvGrpSpPr>
          <p:grpSpPr>
            <a:xfrm>
              <a:off x="3017448" y="98"/>
              <a:ext cx="3063242" cy="194069"/>
              <a:chOff x="308625" y="3240400"/>
              <a:chExt cx="4019475" cy="254650"/>
            </a:xfrm>
          </p:grpSpPr>
          <p:sp>
            <p:nvSpPr>
              <p:cNvPr id="1895" name="Google Shape;1895;p15"/>
              <p:cNvSpPr/>
              <p:nvPr/>
            </p:nvSpPr>
            <p:spPr>
              <a:xfrm>
                <a:off x="399175" y="3355250"/>
                <a:ext cx="139150" cy="74175"/>
              </a:xfrm>
              <a:custGeom>
                <a:avLst/>
                <a:gdLst/>
                <a:ahLst/>
                <a:cxnLst/>
                <a:rect l="l" t="t" r="r" b="b"/>
                <a:pathLst>
                  <a:path w="5566" h="2967" extrusionOk="0">
                    <a:moveTo>
                      <a:pt x="2941" y="0"/>
                    </a:moveTo>
                    <a:lnTo>
                      <a:pt x="1" y="2966"/>
                    </a:lnTo>
                    <a:lnTo>
                      <a:pt x="2941" y="2966"/>
                    </a:lnTo>
                    <a:lnTo>
                      <a:pt x="5566"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96" name="Google Shape;1896;p15"/>
              <p:cNvSpPr/>
              <p:nvPr/>
            </p:nvSpPr>
            <p:spPr>
              <a:xfrm>
                <a:off x="685950" y="3355250"/>
                <a:ext cx="139825" cy="74175"/>
              </a:xfrm>
              <a:custGeom>
                <a:avLst/>
                <a:gdLst/>
                <a:ahLst/>
                <a:cxnLst/>
                <a:rect l="l" t="t" r="r" b="b"/>
                <a:pathLst>
                  <a:path w="5593" h="2967" extrusionOk="0">
                    <a:moveTo>
                      <a:pt x="1" y="0"/>
                    </a:moveTo>
                    <a:lnTo>
                      <a:pt x="2626" y="2966"/>
                    </a:lnTo>
                    <a:lnTo>
                      <a:pt x="5592" y="2966"/>
                    </a:lnTo>
                    <a:lnTo>
                      <a:pt x="2626"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97" name="Google Shape;1897;p15"/>
              <p:cNvSpPr/>
              <p:nvPr/>
            </p:nvSpPr>
            <p:spPr>
              <a:xfrm>
                <a:off x="521900" y="3355250"/>
                <a:ext cx="180500" cy="139800"/>
              </a:xfrm>
              <a:custGeom>
                <a:avLst/>
                <a:gdLst/>
                <a:ahLst/>
                <a:cxnLst/>
                <a:rect l="l" t="t" r="r" b="b"/>
                <a:pathLst>
                  <a:path w="7220" h="5592" extrusionOk="0">
                    <a:moveTo>
                      <a:pt x="3623" y="0"/>
                    </a:moveTo>
                    <a:lnTo>
                      <a:pt x="1" y="2966"/>
                    </a:lnTo>
                    <a:lnTo>
                      <a:pt x="1" y="5591"/>
                    </a:lnTo>
                    <a:lnTo>
                      <a:pt x="3623" y="2310"/>
                    </a:lnTo>
                    <a:lnTo>
                      <a:pt x="7219" y="5591"/>
                    </a:lnTo>
                    <a:lnTo>
                      <a:pt x="7219" y="2966"/>
                    </a:lnTo>
                    <a:lnTo>
                      <a:pt x="362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98" name="Google Shape;1898;p15"/>
              <p:cNvSpPr/>
              <p:nvPr/>
            </p:nvSpPr>
            <p:spPr>
              <a:xfrm>
                <a:off x="891375" y="3355250"/>
                <a:ext cx="139125" cy="74175"/>
              </a:xfrm>
              <a:custGeom>
                <a:avLst/>
                <a:gdLst/>
                <a:ahLst/>
                <a:cxnLst/>
                <a:rect l="l" t="t" r="r" b="b"/>
                <a:pathLst>
                  <a:path w="5565" h="2967" extrusionOk="0">
                    <a:moveTo>
                      <a:pt x="2625" y="0"/>
                    </a:moveTo>
                    <a:lnTo>
                      <a:pt x="0" y="2966"/>
                    </a:lnTo>
                    <a:lnTo>
                      <a:pt x="2625" y="2966"/>
                    </a:lnTo>
                    <a:lnTo>
                      <a:pt x="5565"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99" name="Google Shape;1899;p15"/>
              <p:cNvSpPr/>
              <p:nvPr/>
            </p:nvSpPr>
            <p:spPr>
              <a:xfrm>
                <a:off x="1178150" y="3355250"/>
                <a:ext cx="131250" cy="74175"/>
              </a:xfrm>
              <a:custGeom>
                <a:avLst/>
                <a:gdLst/>
                <a:ahLst/>
                <a:cxnLst/>
                <a:rect l="l" t="t" r="r" b="b"/>
                <a:pathLst>
                  <a:path w="5250" h="2967" extrusionOk="0">
                    <a:moveTo>
                      <a:pt x="0" y="0"/>
                    </a:moveTo>
                    <a:lnTo>
                      <a:pt x="2625" y="2966"/>
                    </a:lnTo>
                    <a:lnTo>
                      <a:pt x="5250" y="2966"/>
                    </a:lnTo>
                    <a:lnTo>
                      <a:pt x="2625"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00" name="Google Shape;1900;p15"/>
              <p:cNvSpPr/>
              <p:nvPr/>
            </p:nvSpPr>
            <p:spPr>
              <a:xfrm>
                <a:off x="1014075" y="3355250"/>
                <a:ext cx="180500" cy="139800"/>
              </a:xfrm>
              <a:custGeom>
                <a:avLst/>
                <a:gdLst/>
                <a:ahLst/>
                <a:cxnLst/>
                <a:rect l="l" t="t" r="r" b="b"/>
                <a:pathLst>
                  <a:path w="7220" h="5592" extrusionOk="0">
                    <a:moveTo>
                      <a:pt x="3623" y="0"/>
                    </a:moveTo>
                    <a:lnTo>
                      <a:pt x="1" y="2966"/>
                    </a:lnTo>
                    <a:lnTo>
                      <a:pt x="1" y="5591"/>
                    </a:lnTo>
                    <a:lnTo>
                      <a:pt x="3623" y="2310"/>
                    </a:lnTo>
                    <a:lnTo>
                      <a:pt x="7219" y="5591"/>
                    </a:lnTo>
                    <a:lnTo>
                      <a:pt x="7219" y="2966"/>
                    </a:lnTo>
                    <a:lnTo>
                      <a:pt x="362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01" name="Google Shape;1901;p15"/>
              <p:cNvSpPr/>
              <p:nvPr/>
            </p:nvSpPr>
            <p:spPr>
              <a:xfrm>
                <a:off x="1375000" y="3355250"/>
                <a:ext cx="131275" cy="74175"/>
              </a:xfrm>
              <a:custGeom>
                <a:avLst/>
                <a:gdLst/>
                <a:ahLst/>
                <a:cxnLst/>
                <a:rect l="l" t="t" r="r" b="b"/>
                <a:pathLst>
                  <a:path w="5251" h="2967" extrusionOk="0">
                    <a:moveTo>
                      <a:pt x="2626" y="0"/>
                    </a:moveTo>
                    <a:lnTo>
                      <a:pt x="1" y="2966"/>
                    </a:lnTo>
                    <a:lnTo>
                      <a:pt x="2626" y="2966"/>
                    </a:lnTo>
                    <a:lnTo>
                      <a:pt x="5251"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02" name="Google Shape;1902;p15"/>
              <p:cNvSpPr/>
              <p:nvPr/>
            </p:nvSpPr>
            <p:spPr>
              <a:xfrm>
                <a:off x="1653900" y="3355250"/>
                <a:ext cx="139825" cy="74175"/>
              </a:xfrm>
              <a:custGeom>
                <a:avLst/>
                <a:gdLst/>
                <a:ahLst/>
                <a:cxnLst/>
                <a:rect l="l" t="t" r="r" b="b"/>
                <a:pathLst>
                  <a:path w="5593" h="2967" extrusionOk="0">
                    <a:moveTo>
                      <a:pt x="1" y="0"/>
                    </a:moveTo>
                    <a:lnTo>
                      <a:pt x="2967" y="2966"/>
                    </a:lnTo>
                    <a:lnTo>
                      <a:pt x="5592" y="2966"/>
                    </a:lnTo>
                    <a:lnTo>
                      <a:pt x="2967"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03" name="Google Shape;1903;p15"/>
              <p:cNvSpPr/>
              <p:nvPr/>
            </p:nvSpPr>
            <p:spPr>
              <a:xfrm>
                <a:off x="1489850" y="3355250"/>
                <a:ext cx="189025" cy="139800"/>
              </a:xfrm>
              <a:custGeom>
                <a:avLst/>
                <a:gdLst/>
                <a:ahLst/>
                <a:cxnLst/>
                <a:rect l="l" t="t" r="r" b="b"/>
                <a:pathLst>
                  <a:path w="7561" h="5592" extrusionOk="0">
                    <a:moveTo>
                      <a:pt x="3623" y="0"/>
                    </a:moveTo>
                    <a:lnTo>
                      <a:pt x="1" y="2966"/>
                    </a:lnTo>
                    <a:lnTo>
                      <a:pt x="1" y="5591"/>
                    </a:lnTo>
                    <a:lnTo>
                      <a:pt x="3623" y="2310"/>
                    </a:lnTo>
                    <a:lnTo>
                      <a:pt x="7560" y="5591"/>
                    </a:lnTo>
                    <a:lnTo>
                      <a:pt x="7560" y="2966"/>
                    </a:lnTo>
                    <a:lnTo>
                      <a:pt x="362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04" name="Google Shape;1904;p15"/>
              <p:cNvSpPr/>
              <p:nvPr/>
            </p:nvSpPr>
            <p:spPr>
              <a:xfrm>
                <a:off x="1867175" y="3355250"/>
                <a:ext cx="131275" cy="74175"/>
              </a:xfrm>
              <a:custGeom>
                <a:avLst/>
                <a:gdLst/>
                <a:ahLst/>
                <a:cxnLst/>
                <a:rect l="l" t="t" r="r" b="b"/>
                <a:pathLst>
                  <a:path w="5251" h="2967" extrusionOk="0">
                    <a:moveTo>
                      <a:pt x="2626" y="0"/>
                    </a:moveTo>
                    <a:lnTo>
                      <a:pt x="1" y="2966"/>
                    </a:lnTo>
                    <a:lnTo>
                      <a:pt x="2626" y="2966"/>
                    </a:lnTo>
                    <a:lnTo>
                      <a:pt x="5251"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05" name="Google Shape;1905;p15"/>
              <p:cNvSpPr/>
              <p:nvPr/>
            </p:nvSpPr>
            <p:spPr>
              <a:xfrm>
                <a:off x="2146075" y="3355250"/>
                <a:ext cx="139825" cy="74175"/>
              </a:xfrm>
              <a:custGeom>
                <a:avLst/>
                <a:gdLst/>
                <a:ahLst/>
                <a:cxnLst/>
                <a:rect l="l" t="t" r="r" b="b"/>
                <a:pathLst>
                  <a:path w="5593" h="2967" extrusionOk="0">
                    <a:moveTo>
                      <a:pt x="1" y="0"/>
                    </a:moveTo>
                    <a:lnTo>
                      <a:pt x="2967" y="2966"/>
                    </a:lnTo>
                    <a:lnTo>
                      <a:pt x="5592" y="2966"/>
                    </a:lnTo>
                    <a:lnTo>
                      <a:pt x="2967"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06" name="Google Shape;1906;p15"/>
              <p:cNvSpPr/>
              <p:nvPr/>
            </p:nvSpPr>
            <p:spPr>
              <a:xfrm>
                <a:off x="1990550" y="3355250"/>
                <a:ext cx="180500" cy="139800"/>
              </a:xfrm>
              <a:custGeom>
                <a:avLst/>
                <a:gdLst/>
                <a:ahLst/>
                <a:cxnLst/>
                <a:rect l="l" t="t" r="r" b="b"/>
                <a:pathLst>
                  <a:path w="7220" h="5592" extrusionOk="0">
                    <a:moveTo>
                      <a:pt x="3282" y="0"/>
                    </a:moveTo>
                    <a:lnTo>
                      <a:pt x="1" y="2966"/>
                    </a:lnTo>
                    <a:lnTo>
                      <a:pt x="1" y="5591"/>
                    </a:lnTo>
                    <a:lnTo>
                      <a:pt x="3282" y="2310"/>
                    </a:lnTo>
                    <a:lnTo>
                      <a:pt x="7219" y="5591"/>
                    </a:lnTo>
                    <a:lnTo>
                      <a:pt x="7219" y="2966"/>
                    </a:lnTo>
                    <a:lnTo>
                      <a:pt x="3282"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07" name="Google Shape;1907;p15"/>
              <p:cNvSpPr/>
              <p:nvPr/>
            </p:nvSpPr>
            <p:spPr>
              <a:xfrm>
                <a:off x="2351500" y="3355250"/>
                <a:ext cx="131250" cy="74175"/>
              </a:xfrm>
              <a:custGeom>
                <a:avLst/>
                <a:gdLst/>
                <a:ahLst/>
                <a:cxnLst/>
                <a:rect l="l" t="t" r="r" b="b"/>
                <a:pathLst>
                  <a:path w="5250" h="2967" extrusionOk="0">
                    <a:moveTo>
                      <a:pt x="2625" y="0"/>
                    </a:moveTo>
                    <a:lnTo>
                      <a:pt x="0" y="2966"/>
                    </a:lnTo>
                    <a:lnTo>
                      <a:pt x="2625" y="2966"/>
                    </a:lnTo>
                    <a:lnTo>
                      <a:pt x="5250"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08" name="Google Shape;1908;p15"/>
              <p:cNvSpPr/>
              <p:nvPr/>
            </p:nvSpPr>
            <p:spPr>
              <a:xfrm>
                <a:off x="2638275" y="3355250"/>
                <a:ext cx="131250" cy="74175"/>
              </a:xfrm>
              <a:custGeom>
                <a:avLst/>
                <a:gdLst/>
                <a:ahLst/>
                <a:cxnLst/>
                <a:rect l="l" t="t" r="r" b="b"/>
                <a:pathLst>
                  <a:path w="5250" h="2967" extrusionOk="0">
                    <a:moveTo>
                      <a:pt x="0" y="0"/>
                    </a:moveTo>
                    <a:lnTo>
                      <a:pt x="2625" y="2966"/>
                    </a:lnTo>
                    <a:lnTo>
                      <a:pt x="5250" y="2966"/>
                    </a:lnTo>
                    <a:lnTo>
                      <a:pt x="2625"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09" name="Google Shape;1909;p15"/>
              <p:cNvSpPr/>
              <p:nvPr/>
            </p:nvSpPr>
            <p:spPr>
              <a:xfrm>
                <a:off x="2474200" y="3355250"/>
                <a:ext cx="180500" cy="139800"/>
              </a:xfrm>
              <a:custGeom>
                <a:avLst/>
                <a:gdLst/>
                <a:ahLst/>
                <a:cxnLst/>
                <a:rect l="l" t="t" r="r" b="b"/>
                <a:pathLst>
                  <a:path w="7220" h="5592" extrusionOk="0">
                    <a:moveTo>
                      <a:pt x="3623" y="0"/>
                    </a:moveTo>
                    <a:lnTo>
                      <a:pt x="1" y="2966"/>
                    </a:lnTo>
                    <a:lnTo>
                      <a:pt x="1" y="5591"/>
                    </a:lnTo>
                    <a:lnTo>
                      <a:pt x="3623" y="2310"/>
                    </a:lnTo>
                    <a:lnTo>
                      <a:pt x="7219" y="5591"/>
                    </a:lnTo>
                    <a:lnTo>
                      <a:pt x="7219" y="2966"/>
                    </a:lnTo>
                    <a:lnTo>
                      <a:pt x="362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10" name="Google Shape;1910;p15"/>
              <p:cNvSpPr/>
              <p:nvPr/>
            </p:nvSpPr>
            <p:spPr>
              <a:xfrm>
                <a:off x="2835125" y="3355250"/>
                <a:ext cx="131275" cy="74175"/>
              </a:xfrm>
              <a:custGeom>
                <a:avLst/>
                <a:gdLst/>
                <a:ahLst/>
                <a:cxnLst/>
                <a:rect l="l" t="t" r="r" b="b"/>
                <a:pathLst>
                  <a:path w="5251" h="2967" extrusionOk="0">
                    <a:moveTo>
                      <a:pt x="2626" y="0"/>
                    </a:moveTo>
                    <a:lnTo>
                      <a:pt x="1" y="2966"/>
                    </a:lnTo>
                    <a:lnTo>
                      <a:pt x="2626" y="2966"/>
                    </a:lnTo>
                    <a:lnTo>
                      <a:pt x="5251"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11" name="Google Shape;1911;p15"/>
              <p:cNvSpPr/>
              <p:nvPr/>
            </p:nvSpPr>
            <p:spPr>
              <a:xfrm>
                <a:off x="3122575" y="3355250"/>
                <a:ext cx="131275" cy="74175"/>
              </a:xfrm>
              <a:custGeom>
                <a:avLst/>
                <a:gdLst/>
                <a:ahLst/>
                <a:cxnLst/>
                <a:rect l="l" t="t" r="r" b="b"/>
                <a:pathLst>
                  <a:path w="5251" h="2967" extrusionOk="0">
                    <a:moveTo>
                      <a:pt x="0" y="0"/>
                    </a:moveTo>
                    <a:lnTo>
                      <a:pt x="2625" y="2966"/>
                    </a:lnTo>
                    <a:lnTo>
                      <a:pt x="5250" y="2966"/>
                    </a:lnTo>
                    <a:lnTo>
                      <a:pt x="2625"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12" name="Google Shape;1912;p15"/>
              <p:cNvSpPr/>
              <p:nvPr/>
            </p:nvSpPr>
            <p:spPr>
              <a:xfrm>
                <a:off x="2958500" y="3355250"/>
                <a:ext cx="180500" cy="139800"/>
              </a:xfrm>
              <a:custGeom>
                <a:avLst/>
                <a:gdLst/>
                <a:ahLst/>
                <a:cxnLst/>
                <a:rect l="l" t="t" r="r" b="b"/>
                <a:pathLst>
                  <a:path w="7220" h="5592" extrusionOk="0">
                    <a:moveTo>
                      <a:pt x="3282" y="0"/>
                    </a:moveTo>
                    <a:lnTo>
                      <a:pt x="1" y="2966"/>
                    </a:lnTo>
                    <a:lnTo>
                      <a:pt x="1" y="5591"/>
                    </a:lnTo>
                    <a:lnTo>
                      <a:pt x="3282" y="2310"/>
                    </a:lnTo>
                    <a:lnTo>
                      <a:pt x="7219" y="5591"/>
                    </a:lnTo>
                    <a:lnTo>
                      <a:pt x="7219" y="2966"/>
                    </a:lnTo>
                    <a:lnTo>
                      <a:pt x="3282"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13" name="Google Shape;1913;p15"/>
              <p:cNvSpPr/>
              <p:nvPr/>
            </p:nvSpPr>
            <p:spPr>
              <a:xfrm>
                <a:off x="3319450" y="3355250"/>
                <a:ext cx="131250" cy="74175"/>
              </a:xfrm>
              <a:custGeom>
                <a:avLst/>
                <a:gdLst/>
                <a:ahLst/>
                <a:cxnLst/>
                <a:rect l="l" t="t" r="r" b="b"/>
                <a:pathLst>
                  <a:path w="5250" h="2967" extrusionOk="0">
                    <a:moveTo>
                      <a:pt x="2625" y="0"/>
                    </a:moveTo>
                    <a:lnTo>
                      <a:pt x="0" y="2966"/>
                    </a:lnTo>
                    <a:lnTo>
                      <a:pt x="2625" y="2966"/>
                    </a:lnTo>
                    <a:lnTo>
                      <a:pt x="5250"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14" name="Google Shape;1914;p15"/>
              <p:cNvSpPr/>
              <p:nvPr/>
            </p:nvSpPr>
            <p:spPr>
              <a:xfrm>
                <a:off x="3598350" y="3355250"/>
                <a:ext cx="139125" cy="74175"/>
              </a:xfrm>
              <a:custGeom>
                <a:avLst/>
                <a:gdLst/>
                <a:ahLst/>
                <a:cxnLst/>
                <a:rect l="l" t="t" r="r" b="b"/>
                <a:pathLst>
                  <a:path w="5565" h="2967" extrusionOk="0">
                    <a:moveTo>
                      <a:pt x="0" y="0"/>
                    </a:moveTo>
                    <a:lnTo>
                      <a:pt x="2940" y="2966"/>
                    </a:lnTo>
                    <a:lnTo>
                      <a:pt x="5565" y="2966"/>
                    </a:lnTo>
                    <a:lnTo>
                      <a:pt x="2940"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15" name="Google Shape;1915;p15"/>
              <p:cNvSpPr/>
              <p:nvPr/>
            </p:nvSpPr>
            <p:spPr>
              <a:xfrm>
                <a:off x="3442150" y="3355250"/>
                <a:ext cx="180500" cy="139800"/>
              </a:xfrm>
              <a:custGeom>
                <a:avLst/>
                <a:gdLst/>
                <a:ahLst/>
                <a:cxnLst/>
                <a:rect l="l" t="t" r="r" b="b"/>
                <a:pathLst>
                  <a:path w="7220" h="5592" extrusionOk="0">
                    <a:moveTo>
                      <a:pt x="3282" y="0"/>
                    </a:moveTo>
                    <a:lnTo>
                      <a:pt x="1" y="2966"/>
                    </a:lnTo>
                    <a:lnTo>
                      <a:pt x="1" y="5591"/>
                    </a:lnTo>
                    <a:lnTo>
                      <a:pt x="3282" y="2310"/>
                    </a:lnTo>
                    <a:lnTo>
                      <a:pt x="7219" y="5591"/>
                    </a:lnTo>
                    <a:lnTo>
                      <a:pt x="7219" y="2966"/>
                    </a:lnTo>
                    <a:lnTo>
                      <a:pt x="3282"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16" name="Google Shape;1916;p15"/>
              <p:cNvSpPr/>
              <p:nvPr/>
            </p:nvSpPr>
            <p:spPr>
              <a:xfrm>
                <a:off x="3803075" y="3355250"/>
                <a:ext cx="139825" cy="74175"/>
              </a:xfrm>
              <a:custGeom>
                <a:avLst/>
                <a:gdLst/>
                <a:ahLst/>
                <a:cxnLst/>
                <a:rect l="l" t="t" r="r" b="b"/>
                <a:pathLst>
                  <a:path w="5593" h="2967" extrusionOk="0">
                    <a:moveTo>
                      <a:pt x="2967" y="0"/>
                    </a:moveTo>
                    <a:lnTo>
                      <a:pt x="1" y="2966"/>
                    </a:lnTo>
                    <a:lnTo>
                      <a:pt x="2967" y="2966"/>
                    </a:lnTo>
                    <a:lnTo>
                      <a:pt x="5592"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17" name="Google Shape;1917;p15"/>
              <p:cNvSpPr/>
              <p:nvPr/>
            </p:nvSpPr>
            <p:spPr>
              <a:xfrm>
                <a:off x="4090525" y="3355250"/>
                <a:ext cx="139150" cy="74175"/>
              </a:xfrm>
              <a:custGeom>
                <a:avLst/>
                <a:gdLst/>
                <a:ahLst/>
                <a:cxnLst/>
                <a:rect l="l" t="t" r="r" b="b"/>
                <a:pathLst>
                  <a:path w="5566" h="2967" extrusionOk="0">
                    <a:moveTo>
                      <a:pt x="0" y="0"/>
                    </a:moveTo>
                    <a:lnTo>
                      <a:pt x="2625" y="2966"/>
                    </a:lnTo>
                    <a:lnTo>
                      <a:pt x="5565" y="2966"/>
                    </a:lnTo>
                    <a:lnTo>
                      <a:pt x="2625"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18" name="Google Shape;1918;p15"/>
              <p:cNvSpPr/>
              <p:nvPr/>
            </p:nvSpPr>
            <p:spPr>
              <a:xfrm>
                <a:off x="3926450" y="3355250"/>
                <a:ext cx="188375" cy="139800"/>
              </a:xfrm>
              <a:custGeom>
                <a:avLst/>
                <a:gdLst/>
                <a:ahLst/>
                <a:cxnLst/>
                <a:rect l="l" t="t" r="r" b="b"/>
                <a:pathLst>
                  <a:path w="7535" h="5592" extrusionOk="0">
                    <a:moveTo>
                      <a:pt x="3597" y="0"/>
                    </a:moveTo>
                    <a:lnTo>
                      <a:pt x="1" y="2966"/>
                    </a:lnTo>
                    <a:lnTo>
                      <a:pt x="1" y="5591"/>
                    </a:lnTo>
                    <a:lnTo>
                      <a:pt x="3597" y="2310"/>
                    </a:lnTo>
                    <a:lnTo>
                      <a:pt x="7534" y="5591"/>
                    </a:lnTo>
                    <a:lnTo>
                      <a:pt x="7534" y="2966"/>
                    </a:lnTo>
                    <a:lnTo>
                      <a:pt x="3597"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19" name="Google Shape;1919;p15"/>
              <p:cNvSpPr/>
              <p:nvPr/>
            </p:nvSpPr>
            <p:spPr>
              <a:xfrm>
                <a:off x="308625" y="3240400"/>
                <a:ext cx="4019475" cy="82050"/>
              </a:xfrm>
              <a:custGeom>
                <a:avLst/>
                <a:gdLst/>
                <a:ahLst/>
                <a:cxnLst/>
                <a:rect l="l" t="t" r="r" b="b"/>
                <a:pathLst>
                  <a:path w="160779" h="3282" extrusionOk="0">
                    <a:moveTo>
                      <a:pt x="0" y="1"/>
                    </a:moveTo>
                    <a:lnTo>
                      <a:pt x="0" y="3282"/>
                    </a:lnTo>
                    <a:lnTo>
                      <a:pt x="160778" y="3282"/>
                    </a:lnTo>
                    <a:lnTo>
                      <a:pt x="160778"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920" name="Google Shape;1920;p15"/>
            <p:cNvGrpSpPr/>
            <p:nvPr/>
          </p:nvGrpSpPr>
          <p:grpSpPr>
            <a:xfrm>
              <a:off x="6080724" y="98"/>
              <a:ext cx="3063242" cy="194069"/>
              <a:chOff x="308625" y="3240400"/>
              <a:chExt cx="4019475" cy="254650"/>
            </a:xfrm>
          </p:grpSpPr>
          <p:sp>
            <p:nvSpPr>
              <p:cNvPr id="1921" name="Google Shape;1921;p15"/>
              <p:cNvSpPr/>
              <p:nvPr/>
            </p:nvSpPr>
            <p:spPr>
              <a:xfrm>
                <a:off x="399175" y="3355250"/>
                <a:ext cx="139150" cy="74175"/>
              </a:xfrm>
              <a:custGeom>
                <a:avLst/>
                <a:gdLst/>
                <a:ahLst/>
                <a:cxnLst/>
                <a:rect l="l" t="t" r="r" b="b"/>
                <a:pathLst>
                  <a:path w="5566" h="2967" extrusionOk="0">
                    <a:moveTo>
                      <a:pt x="2941" y="0"/>
                    </a:moveTo>
                    <a:lnTo>
                      <a:pt x="1" y="2966"/>
                    </a:lnTo>
                    <a:lnTo>
                      <a:pt x="2941" y="2966"/>
                    </a:lnTo>
                    <a:lnTo>
                      <a:pt x="5566"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22" name="Google Shape;1922;p15"/>
              <p:cNvSpPr/>
              <p:nvPr/>
            </p:nvSpPr>
            <p:spPr>
              <a:xfrm>
                <a:off x="685950" y="3355250"/>
                <a:ext cx="139825" cy="74175"/>
              </a:xfrm>
              <a:custGeom>
                <a:avLst/>
                <a:gdLst/>
                <a:ahLst/>
                <a:cxnLst/>
                <a:rect l="l" t="t" r="r" b="b"/>
                <a:pathLst>
                  <a:path w="5593" h="2967" extrusionOk="0">
                    <a:moveTo>
                      <a:pt x="1" y="0"/>
                    </a:moveTo>
                    <a:lnTo>
                      <a:pt x="2626" y="2966"/>
                    </a:lnTo>
                    <a:lnTo>
                      <a:pt x="5592" y="2966"/>
                    </a:lnTo>
                    <a:lnTo>
                      <a:pt x="2626"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23" name="Google Shape;1923;p15"/>
              <p:cNvSpPr/>
              <p:nvPr/>
            </p:nvSpPr>
            <p:spPr>
              <a:xfrm>
                <a:off x="521900" y="3355250"/>
                <a:ext cx="180500" cy="139800"/>
              </a:xfrm>
              <a:custGeom>
                <a:avLst/>
                <a:gdLst/>
                <a:ahLst/>
                <a:cxnLst/>
                <a:rect l="l" t="t" r="r" b="b"/>
                <a:pathLst>
                  <a:path w="7220" h="5592" extrusionOk="0">
                    <a:moveTo>
                      <a:pt x="3623" y="0"/>
                    </a:moveTo>
                    <a:lnTo>
                      <a:pt x="1" y="2966"/>
                    </a:lnTo>
                    <a:lnTo>
                      <a:pt x="1" y="5591"/>
                    </a:lnTo>
                    <a:lnTo>
                      <a:pt x="3623" y="2310"/>
                    </a:lnTo>
                    <a:lnTo>
                      <a:pt x="7219" y="5591"/>
                    </a:lnTo>
                    <a:lnTo>
                      <a:pt x="7219" y="2966"/>
                    </a:lnTo>
                    <a:lnTo>
                      <a:pt x="362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24" name="Google Shape;1924;p15"/>
              <p:cNvSpPr/>
              <p:nvPr/>
            </p:nvSpPr>
            <p:spPr>
              <a:xfrm>
                <a:off x="891375" y="3355250"/>
                <a:ext cx="139125" cy="74175"/>
              </a:xfrm>
              <a:custGeom>
                <a:avLst/>
                <a:gdLst/>
                <a:ahLst/>
                <a:cxnLst/>
                <a:rect l="l" t="t" r="r" b="b"/>
                <a:pathLst>
                  <a:path w="5565" h="2967" extrusionOk="0">
                    <a:moveTo>
                      <a:pt x="2625" y="0"/>
                    </a:moveTo>
                    <a:lnTo>
                      <a:pt x="0" y="2966"/>
                    </a:lnTo>
                    <a:lnTo>
                      <a:pt x="2625" y="2966"/>
                    </a:lnTo>
                    <a:lnTo>
                      <a:pt x="5565"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25" name="Google Shape;1925;p15"/>
              <p:cNvSpPr/>
              <p:nvPr/>
            </p:nvSpPr>
            <p:spPr>
              <a:xfrm>
                <a:off x="1178150" y="3355250"/>
                <a:ext cx="131250" cy="74175"/>
              </a:xfrm>
              <a:custGeom>
                <a:avLst/>
                <a:gdLst/>
                <a:ahLst/>
                <a:cxnLst/>
                <a:rect l="l" t="t" r="r" b="b"/>
                <a:pathLst>
                  <a:path w="5250" h="2967" extrusionOk="0">
                    <a:moveTo>
                      <a:pt x="0" y="0"/>
                    </a:moveTo>
                    <a:lnTo>
                      <a:pt x="2625" y="2966"/>
                    </a:lnTo>
                    <a:lnTo>
                      <a:pt x="5250" y="2966"/>
                    </a:lnTo>
                    <a:lnTo>
                      <a:pt x="2625"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26" name="Google Shape;1926;p15"/>
              <p:cNvSpPr/>
              <p:nvPr/>
            </p:nvSpPr>
            <p:spPr>
              <a:xfrm>
                <a:off x="1014075" y="3355250"/>
                <a:ext cx="180500" cy="139800"/>
              </a:xfrm>
              <a:custGeom>
                <a:avLst/>
                <a:gdLst/>
                <a:ahLst/>
                <a:cxnLst/>
                <a:rect l="l" t="t" r="r" b="b"/>
                <a:pathLst>
                  <a:path w="7220" h="5592" extrusionOk="0">
                    <a:moveTo>
                      <a:pt x="3623" y="0"/>
                    </a:moveTo>
                    <a:lnTo>
                      <a:pt x="1" y="2966"/>
                    </a:lnTo>
                    <a:lnTo>
                      <a:pt x="1" y="5591"/>
                    </a:lnTo>
                    <a:lnTo>
                      <a:pt x="3623" y="2310"/>
                    </a:lnTo>
                    <a:lnTo>
                      <a:pt x="7219" y="5591"/>
                    </a:lnTo>
                    <a:lnTo>
                      <a:pt x="7219" y="2966"/>
                    </a:lnTo>
                    <a:lnTo>
                      <a:pt x="362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27" name="Google Shape;1927;p15"/>
              <p:cNvSpPr/>
              <p:nvPr/>
            </p:nvSpPr>
            <p:spPr>
              <a:xfrm>
                <a:off x="1375000" y="3355250"/>
                <a:ext cx="131275" cy="74175"/>
              </a:xfrm>
              <a:custGeom>
                <a:avLst/>
                <a:gdLst/>
                <a:ahLst/>
                <a:cxnLst/>
                <a:rect l="l" t="t" r="r" b="b"/>
                <a:pathLst>
                  <a:path w="5251" h="2967" extrusionOk="0">
                    <a:moveTo>
                      <a:pt x="2626" y="0"/>
                    </a:moveTo>
                    <a:lnTo>
                      <a:pt x="1" y="2966"/>
                    </a:lnTo>
                    <a:lnTo>
                      <a:pt x="2626" y="2966"/>
                    </a:lnTo>
                    <a:lnTo>
                      <a:pt x="5251"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28" name="Google Shape;1928;p15"/>
              <p:cNvSpPr/>
              <p:nvPr/>
            </p:nvSpPr>
            <p:spPr>
              <a:xfrm>
                <a:off x="1653900" y="3355250"/>
                <a:ext cx="139825" cy="74175"/>
              </a:xfrm>
              <a:custGeom>
                <a:avLst/>
                <a:gdLst/>
                <a:ahLst/>
                <a:cxnLst/>
                <a:rect l="l" t="t" r="r" b="b"/>
                <a:pathLst>
                  <a:path w="5593" h="2967" extrusionOk="0">
                    <a:moveTo>
                      <a:pt x="1" y="0"/>
                    </a:moveTo>
                    <a:lnTo>
                      <a:pt x="2967" y="2966"/>
                    </a:lnTo>
                    <a:lnTo>
                      <a:pt x="5592" y="2966"/>
                    </a:lnTo>
                    <a:lnTo>
                      <a:pt x="2967"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29" name="Google Shape;1929;p15"/>
              <p:cNvSpPr/>
              <p:nvPr/>
            </p:nvSpPr>
            <p:spPr>
              <a:xfrm>
                <a:off x="1489850" y="3355250"/>
                <a:ext cx="189025" cy="139800"/>
              </a:xfrm>
              <a:custGeom>
                <a:avLst/>
                <a:gdLst/>
                <a:ahLst/>
                <a:cxnLst/>
                <a:rect l="l" t="t" r="r" b="b"/>
                <a:pathLst>
                  <a:path w="7561" h="5592" extrusionOk="0">
                    <a:moveTo>
                      <a:pt x="3623" y="0"/>
                    </a:moveTo>
                    <a:lnTo>
                      <a:pt x="1" y="2966"/>
                    </a:lnTo>
                    <a:lnTo>
                      <a:pt x="1" y="5591"/>
                    </a:lnTo>
                    <a:lnTo>
                      <a:pt x="3623" y="2310"/>
                    </a:lnTo>
                    <a:lnTo>
                      <a:pt x="7560" y="5591"/>
                    </a:lnTo>
                    <a:lnTo>
                      <a:pt x="7560" y="2966"/>
                    </a:lnTo>
                    <a:lnTo>
                      <a:pt x="362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30" name="Google Shape;1930;p15"/>
              <p:cNvSpPr/>
              <p:nvPr/>
            </p:nvSpPr>
            <p:spPr>
              <a:xfrm>
                <a:off x="1867175" y="3355250"/>
                <a:ext cx="131275" cy="74175"/>
              </a:xfrm>
              <a:custGeom>
                <a:avLst/>
                <a:gdLst/>
                <a:ahLst/>
                <a:cxnLst/>
                <a:rect l="l" t="t" r="r" b="b"/>
                <a:pathLst>
                  <a:path w="5251" h="2967" extrusionOk="0">
                    <a:moveTo>
                      <a:pt x="2626" y="0"/>
                    </a:moveTo>
                    <a:lnTo>
                      <a:pt x="1" y="2966"/>
                    </a:lnTo>
                    <a:lnTo>
                      <a:pt x="2626" y="2966"/>
                    </a:lnTo>
                    <a:lnTo>
                      <a:pt x="5251"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31" name="Google Shape;1931;p15"/>
              <p:cNvSpPr/>
              <p:nvPr/>
            </p:nvSpPr>
            <p:spPr>
              <a:xfrm>
                <a:off x="2146075" y="3355250"/>
                <a:ext cx="139825" cy="74175"/>
              </a:xfrm>
              <a:custGeom>
                <a:avLst/>
                <a:gdLst/>
                <a:ahLst/>
                <a:cxnLst/>
                <a:rect l="l" t="t" r="r" b="b"/>
                <a:pathLst>
                  <a:path w="5593" h="2967" extrusionOk="0">
                    <a:moveTo>
                      <a:pt x="1" y="0"/>
                    </a:moveTo>
                    <a:lnTo>
                      <a:pt x="2967" y="2966"/>
                    </a:lnTo>
                    <a:lnTo>
                      <a:pt x="5592" y="2966"/>
                    </a:lnTo>
                    <a:lnTo>
                      <a:pt x="2967"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32" name="Google Shape;1932;p15"/>
              <p:cNvSpPr/>
              <p:nvPr/>
            </p:nvSpPr>
            <p:spPr>
              <a:xfrm>
                <a:off x="1990550" y="3355250"/>
                <a:ext cx="180500" cy="139800"/>
              </a:xfrm>
              <a:custGeom>
                <a:avLst/>
                <a:gdLst/>
                <a:ahLst/>
                <a:cxnLst/>
                <a:rect l="l" t="t" r="r" b="b"/>
                <a:pathLst>
                  <a:path w="7220" h="5592" extrusionOk="0">
                    <a:moveTo>
                      <a:pt x="3282" y="0"/>
                    </a:moveTo>
                    <a:lnTo>
                      <a:pt x="1" y="2966"/>
                    </a:lnTo>
                    <a:lnTo>
                      <a:pt x="1" y="5591"/>
                    </a:lnTo>
                    <a:lnTo>
                      <a:pt x="3282" y="2310"/>
                    </a:lnTo>
                    <a:lnTo>
                      <a:pt x="7219" y="5591"/>
                    </a:lnTo>
                    <a:lnTo>
                      <a:pt x="7219" y="2966"/>
                    </a:lnTo>
                    <a:lnTo>
                      <a:pt x="3282"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33" name="Google Shape;1933;p15"/>
              <p:cNvSpPr/>
              <p:nvPr/>
            </p:nvSpPr>
            <p:spPr>
              <a:xfrm>
                <a:off x="2351500" y="3355250"/>
                <a:ext cx="131250" cy="74175"/>
              </a:xfrm>
              <a:custGeom>
                <a:avLst/>
                <a:gdLst/>
                <a:ahLst/>
                <a:cxnLst/>
                <a:rect l="l" t="t" r="r" b="b"/>
                <a:pathLst>
                  <a:path w="5250" h="2967" extrusionOk="0">
                    <a:moveTo>
                      <a:pt x="2625" y="0"/>
                    </a:moveTo>
                    <a:lnTo>
                      <a:pt x="0" y="2966"/>
                    </a:lnTo>
                    <a:lnTo>
                      <a:pt x="2625" y="2966"/>
                    </a:lnTo>
                    <a:lnTo>
                      <a:pt x="5250"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34" name="Google Shape;1934;p15"/>
              <p:cNvSpPr/>
              <p:nvPr/>
            </p:nvSpPr>
            <p:spPr>
              <a:xfrm>
                <a:off x="2638275" y="3355250"/>
                <a:ext cx="131250" cy="74175"/>
              </a:xfrm>
              <a:custGeom>
                <a:avLst/>
                <a:gdLst/>
                <a:ahLst/>
                <a:cxnLst/>
                <a:rect l="l" t="t" r="r" b="b"/>
                <a:pathLst>
                  <a:path w="5250" h="2967" extrusionOk="0">
                    <a:moveTo>
                      <a:pt x="0" y="0"/>
                    </a:moveTo>
                    <a:lnTo>
                      <a:pt x="2625" y="2966"/>
                    </a:lnTo>
                    <a:lnTo>
                      <a:pt x="5250" y="2966"/>
                    </a:lnTo>
                    <a:lnTo>
                      <a:pt x="2625"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35" name="Google Shape;1935;p15"/>
              <p:cNvSpPr/>
              <p:nvPr/>
            </p:nvSpPr>
            <p:spPr>
              <a:xfrm>
                <a:off x="2474200" y="3355250"/>
                <a:ext cx="180500" cy="139800"/>
              </a:xfrm>
              <a:custGeom>
                <a:avLst/>
                <a:gdLst/>
                <a:ahLst/>
                <a:cxnLst/>
                <a:rect l="l" t="t" r="r" b="b"/>
                <a:pathLst>
                  <a:path w="7220" h="5592" extrusionOk="0">
                    <a:moveTo>
                      <a:pt x="3623" y="0"/>
                    </a:moveTo>
                    <a:lnTo>
                      <a:pt x="1" y="2966"/>
                    </a:lnTo>
                    <a:lnTo>
                      <a:pt x="1" y="5591"/>
                    </a:lnTo>
                    <a:lnTo>
                      <a:pt x="3623" y="2310"/>
                    </a:lnTo>
                    <a:lnTo>
                      <a:pt x="7219" y="5591"/>
                    </a:lnTo>
                    <a:lnTo>
                      <a:pt x="7219" y="2966"/>
                    </a:lnTo>
                    <a:lnTo>
                      <a:pt x="362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36" name="Google Shape;1936;p15"/>
              <p:cNvSpPr/>
              <p:nvPr/>
            </p:nvSpPr>
            <p:spPr>
              <a:xfrm>
                <a:off x="2835125" y="3355250"/>
                <a:ext cx="131275" cy="74175"/>
              </a:xfrm>
              <a:custGeom>
                <a:avLst/>
                <a:gdLst/>
                <a:ahLst/>
                <a:cxnLst/>
                <a:rect l="l" t="t" r="r" b="b"/>
                <a:pathLst>
                  <a:path w="5251" h="2967" extrusionOk="0">
                    <a:moveTo>
                      <a:pt x="2626" y="0"/>
                    </a:moveTo>
                    <a:lnTo>
                      <a:pt x="1" y="2966"/>
                    </a:lnTo>
                    <a:lnTo>
                      <a:pt x="2626" y="2966"/>
                    </a:lnTo>
                    <a:lnTo>
                      <a:pt x="5251"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37" name="Google Shape;1937;p15"/>
              <p:cNvSpPr/>
              <p:nvPr/>
            </p:nvSpPr>
            <p:spPr>
              <a:xfrm>
                <a:off x="3122575" y="3355250"/>
                <a:ext cx="131275" cy="74175"/>
              </a:xfrm>
              <a:custGeom>
                <a:avLst/>
                <a:gdLst/>
                <a:ahLst/>
                <a:cxnLst/>
                <a:rect l="l" t="t" r="r" b="b"/>
                <a:pathLst>
                  <a:path w="5251" h="2967" extrusionOk="0">
                    <a:moveTo>
                      <a:pt x="0" y="0"/>
                    </a:moveTo>
                    <a:lnTo>
                      <a:pt x="2625" y="2966"/>
                    </a:lnTo>
                    <a:lnTo>
                      <a:pt x="5250" y="2966"/>
                    </a:lnTo>
                    <a:lnTo>
                      <a:pt x="2625"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38" name="Google Shape;1938;p15"/>
              <p:cNvSpPr/>
              <p:nvPr/>
            </p:nvSpPr>
            <p:spPr>
              <a:xfrm>
                <a:off x="2958500" y="3355250"/>
                <a:ext cx="180500" cy="139800"/>
              </a:xfrm>
              <a:custGeom>
                <a:avLst/>
                <a:gdLst/>
                <a:ahLst/>
                <a:cxnLst/>
                <a:rect l="l" t="t" r="r" b="b"/>
                <a:pathLst>
                  <a:path w="7220" h="5592" extrusionOk="0">
                    <a:moveTo>
                      <a:pt x="3282" y="0"/>
                    </a:moveTo>
                    <a:lnTo>
                      <a:pt x="1" y="2966"/>
                    </a:lnTo>
                    <a:lnTo>
                      <a:pt x="1" y="5591"/>
                    </a:lnTo>
                    <a:lnTo>
                      <a:pt x="3282" y="2310"/>
                    </a:lnTo>
                    <a:lnTo>
                      <a:pt x="7219" y="5591"/>
                    </a:lnTo>
                    <a:lnTo>
                      <a:pt x="7219" y="2966"/>
                    </a:lnTo>
                    <a:lnTo>
                      <a:pt x="3282"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39" name="Google Shape;1939;p15"/>
              <p:cNvSpPr/>
              <p:nvPr/>
            </p:nvSpPr>
            <p:spPr>
              <a:xfrm>
                <a:off x="3319450" y="3355250"/>
                <a:ext cx="131250" cy="74175"/>
              </a:xfrm>
              <a:custGeom>
                <a:avLst/>
                <a:gdLst/>
                <a:ahLst/>
                <a:cxnLst/>
                <a:rect l="l" t="t" r="r" b="b"/>
                <a:pathLst>
                  <a:path w="5250" h="2967" extrusionOk="0">
                    <a:moveTo>
                      <a:pt x="2625" y="0"/>
                    </a:moveTo>
                    <a:lnTo>
                      <a:pt x="0" y="2966"/>
                    </a:lnTo>
                    <a:lnTo>
                      <a:pt x="2625" y="2966"/>
                    </a:lnTo>
                    <a:lnTo>
                      <a:pt x="5250"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40" name="Google Shape;1940;p15"/>
              <p:cNvSpPr/>
              <p:nvPr/>
            </p:nvSpPr>
            <p:spPr>
              <a:xfrm>
                <a:off x="3598350" y="3355250"/>
                <a:ext cx="139125" cy="74175"/>
              </a:xfrm>
              <a:custGeom>
                <a:avLst/>
                <a:gdLst/>
                <a:ahLst/>
                <a:cxnLst/>
                <a:rect l="l" t="t" r="r" b="b"/>
                <a:pathLst>
                  <a:path w="5565" h="2967" extrusionOk="0">
                    <a:moveTo>
                      <a:pt x="0" y="0"/>
                    </a:moveTo>
                    <a:lnTo>
                      <a:pt x="2940" y="2966"/>
                    </a:lnTo>
                    <a:lnTo>
                      <a:pt x="5565" y="2966"/>
                    </a:lnTo>
                    <a:lnTo>
                      <a:pt x="2940"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41" name="Google Shape;1941;p15"/>
              <p:cNvSpPr/>
              <p:nvPr/>
            </p:nvSpPr>
            <p:spPr>
              <a:xfrm>
                <a:off x="3442150" y="3355250"/>
                <a:ext cx="180500" cy="139800"/>
              </a:xfrm>
              <a:custGeom>
                <a:avLst/>
                <a:gdLst/>
                <a:ahLst/>
                <a:cxnLst/>
                <a:rect l="l" t="t" r="r" b="b"/>
                <a:pathLst>
                  <a:path w="7220" h="5592" extrusionOk="0">
                    <a:moveTo>
                      <a:pt x="3282" y="0"/>
                    </a:moveTo>
                    <a:lnTo>
                      <a:pt x="1" y="2966"/>
                    </a:lnTo>
                    <a:lnTo>
                      <a:pt x="1" y="5591"/>
                    </a:lnTo>
                    <a:lnTo>
                      <a:pt x="3282" y="2310"/>
                    </a:lnTo>
                    <a:lnTo>
                      <a:pt x="7219" y="5591"/>
                    </a:lnTo>
                    <a:lnTo>
                      <a:pt x="7219" y="2966"/>
                    </a:lnTo>
                    <a:lnTo>
                      <a:pt x="3282"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42" name="Google Shape;1942;p15"/>
              <p:cNvSpPr/>
              <p:nvPr/>
            </p:nvSpPr>
            <p:spPr>
              <a:xfrm>
                <a:off x="3803075" y="3355250"/>
                <a:ext cx="139825" cy="74175"/>
              </a:xfrm>
              <a:custGeom>
                <a:avLst/>
                <a:gdLst/>
                <a:ahLst/>
                <a:cxnLst/>
                <a:rect l="l" t="t" r="r" b="b"/>
                <a:pathLst>
                  <a:path w="5593" h="2967" extrusionOk="0">
                    <a:moveTo>
                      <a:pt x="2967" y="0"/>
                    </a:moveTo>
                    <a:lnTo>
                      <a:pt x="1" y="2966"/>
                    </a:lnTo>
                    <a:lnTo>
                      <a:pt x="2967" y="2966"/>
                    </a:lnTo>
                    <a:lnTo>
                      <a:pt x="5592"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43" name="Google Shape;1943;p15"/>
              <p:cNvSpPr/>
              <p:nvPr/>
            </p:nvSpPr>
            <p:spPr>
              <a:xfrm>
                <a:off x="4090525" y="3355250"/>
                <a:ext cx="139150" cy="74175"/>
              </a:xfrm>
              <a:custGeom>
                <a:avLst/>
                <a:gdLst/>
                <a:ahLst/>
                <a:cxnLst/>
                <a:rect l="l" t="t" r="r" b="b"/>
                <a:pathLst>
                  <a:path w="5566" h="2967" extrusionOk="0">
                    <a:moveTo>
                      <a:pt x="0" y="0"/>
                    </a:moveTo>
                    <a:lnTo>
                      <a:pt x="2625" y="2966"/>
                    </a:lnTo>
                    <a:lnTo>
                      <a:pt x="5565" y="2966"/>
                    </a:lnTo>
                    <a:lnTo>
                      <a:pt x="2625"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44" name="Google Shape;1944;p15"/>
              <p:cNvSpPr/>
              <p:nvPr/>
            </p:nvSpPr>
            <p:spPr>
              <a:xfrm>
                <a:off x="3926450" y="3355250"/>
                <a:ext cx="188375" cy="139800"/>
              </a:xfrm>
              <a:custGeom>
                <a:avLst/>
                <a:gdLst/>
                <a:ahLst/>
                <a:cxnLst/>
                <a:rect l="l" t="t" r="r" b="b"/>
                <a:pathLst>
                  <a:path w="7535" h="5592" extrusionOk="0">
                    <a:moveTo>
                      <a:pt x="3597" y="0"/>
                    </a:moveTo>
                    <a:lnTo>
                      <a:pt x="1" y="2966"/>
                    </a:lnTo>
                    <a:lnTo>
                      <a:pt x="1" y="5591"/>
                    </a:lnTo>
                    <a:lnTo>
                      <a:pt x="3597" y="2310"/>
                    </a:lnTo>
                    <a:lnTo>
                      <a:pt x="7534" y="5591"/>
                    </a:lnTo>
                    <a:lnTo>
                      <a:pt x="7534" y="2966"/>
                    </a:lnTo>
                    <a:lnTo>
                      <a:pt x="3597"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45" name="Google Shape;1945;p15"/>
              <p:cNvSpPr/>
              <p:nvPr/>
            </p:nvSpPr>
            <p:spPr>
              <a:xfrm>
                <a:off x="308625" y="3240400"/>
                <a:ext cx="4019475" cy="82050"/>
              </a:xfrm>
              <a:custGeom>
                <a:avLst/>
                <a:gdLst/>
                <a:ahLst/>
                <a:cxnLst/>
                <a:rect l="l" t="t" r="r" b="b"/>
                <a:pathLst>
                  <a:path w="160779" h="3282" extrusionOk="0">
                    <a:moveTo>
                      <a:pt x="0" y="1"/>
                    </a:moveTo>
                    <a:lnTo>
                      <a:pt x="0" y="3282"/>
                    </a:lnTo>
                    <a:lnTo>
                      <a:pt x="160778" y="3282"/>
                    </a:lnTo>
                    <a:lnTo>
                      <a:pt x="160778"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spTree>
    <p:extLst>
      <p:ext uri="{BB962C8B-B14F-4D97-AF65-F5344CB8AC3E}">
        <p14:creationId xmlns:p14="http://schemas.microsoft.com/office/powerpoint/2010/main" val="121596857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matchingName="Title only 2">
  <p:cSld name="Title only 2">
    <p:spTree>
      <p:nvGrpSpPr>
        <p:cNvPr id="1" name="Shape 2084"/>
        <p:cNvGrpSpPr/>
        <p:nvPr/>
      </p:nvGrpSpPr>
      <p:grpSpPr>
        <a:xfrm>
          <a:off x="0" y="0"/>
          <a:ext cx="0" cy="0"/>
          <a:chOff x="0" y="0"/>
          <a:chExt cx="0" cy="0"/>
        </a:xfrm>
      </p:grpSpPr>
      <p:sp>
        <p:nvSpPr>
          <p:cNvPr id="2085" name="Google Shape;2085;p17"/>
          <p:cNvSpPr txBox="1">
            <a:spLocks noGrp="1"/>
          </p:cNvSpPr>
          <p:nvPr>
            <p:ph type="title"/>
          </p:nvPr>
        </p:nvSpPr>
        <p:spPr>
          <a:xfrm>
            <a:off x="960000" y="709111"/>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solidFill>
                  <a:schemeClr val="lt2"/>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grpSp>
        <p:nvGrpSpPr>
          <p:cNvPr id="2086" name="Google Shape;2086;p17"/>
          <p:cNvGrpSpPr/>
          <p:nvPr/>
        </p:nvGrpSpPr>
        <p:grpSpPr>
          <a:xfrm rot="10800000" flipH="1">
            <a:off x="-15282" y="6599231"/>
            <a:ext cx="12253059" cy="258759"/>
            <a:chOff x="-45827" y="98"/>
            <a:chExt cx="9189794" cy="194069"/>
          </a:xfrm>
        </p:grpSpPr>
        <p:grpSp>
          <p:nvGrpSpPr>
            <p:cNvPr id="2087" name="Google Shape;2087;p17"/>
            <p:cNvGrpSpPr/>
            <p:nvPr/>
          </p:nvGrpSpPr>
          <p:grpSpPr>
            <a:xfrm>
              <a:off x="-45827" y="98"/>
              <a:ext cx="3063242" cy="194069"/>
              <a:chOff x="308625" y="3240400"/>
              <a:chExt cx="4019475" cy="254650"/>
            </a:xfrm>
          </p:grpSpPr>
          <p:sp>
            <p:nvSpPr>
              <p:cNvPr id="2088" name="Google Shape;2088;p17"/>
              <p:cNvSpPr/>
              <p:nvPr/>
            </p:nvSpPr>
            <p:spPr>
              <a:xfrm>
                <a:off x="399175" y="3355250"/>
                <a:ext cx="139150" cy="74175"/>
              </a:xfrm>
              <a:custGeom>
                <a:avLst/>
                <a:gdLst/>
                <a:ahLst/>
                <a:cxnLst/>
                <a:rect l="l" t="t" r="r" b="b"/>
                <a:pathLst>
                  <a:path w="5566" h="2967" extrusionOk="0">
                    <a:moveTo>
                      <a:pt x="2941" y="0"/>
                    </a:moveTo>
                    <a:lnTo>
                      <a:pt x="1" y="2966"/>
                    </a:lnTo>
                    <a:lnTo>
                      <a:pt x="2941" y="2966"/>
                    </a:lnTo>
                    <a:lnTo>
                      <a:pt x="5566"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89" name="Google Shape;2089;p17"/>
              <p:cNvSpPr/>
              <p:nvPr/>
            </p:nvSpPr>
            <p:spPr>
              <a:xfrm>
                <a:off x="685950" y="3355250"/>
                <a:ext cx="139825" cy="74175"/>
              </a:xfrm>
              <a:custGeom>
                <a:avLst/>
                <a:gdLst/>
                <a:ahLst/>
                <a:cxnLst/>
                <a:rect l="l" t="t" r="r" b="b"/>
                <a:pathLst>
                  <a:path w="5593" h="2967" extrusionOk="0">
                    <a:moveTo>
                      <a:pt x="1" y="0"/>
                    </a:moveTo>
                    <a:lnTo>
                      <a:pt x="2626" y="2966"/>
                    </a:lnTo>
                    <a:lnTo>
                      <a:pt x="5592" y="2966"/>
                    </a:lnTo>
                    <a:lnTo>
                      <a:pt x="2626"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90" name="Google Shape;2090;p17"/>
              <p:cNvSpPr/>
              <p:nvPr/>
            </p:nvSpPr>
            <p:spPr>
              <a:xfrm>
                <a:off x="521900" y="3355250"/>
                <a:ext cx="180500" cy="139800"/>
              </a:xfrm>
              <a:custGeom>
                <a:avLst/>
                <a:gdLst/>
                <a:ahLst/>
                <a:cxnLst/>
                <a:rect l="l" t="t" r="r" b="b"/>
                <a:pathLst>
                  <a:path w="7220" h="5592" extrusionOk="0">
                    <a:moveTo>
                      <a:pt x="3623" y="0"/>
                    </a:moveTo>
                    <a:lnTo>
                      <a:pt x="1" y="2966"/>
                    </a:lnTo>
                    <a:lnTo>
                      <a:pt x="1" y="5591"/>
                    </a:lnTo>
                    <a:lnTo>
                      <a:pt x="3623" y="2310"/>
                    </a:lnTo>
                    <a:lnTo>
                      <a:pt x="7219" y="5591"/>
                    </a:lnTo>
                    <a:lnTo>
                      <a:pt x="7219" y="2966"/>
                    </a:lnTo>
                    <a:lnTo>
                      <a:pt x="3623"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91" name="Google Shape;2091;p17"/>
              <p:cNvSpPr/>
              <p:nvPr/>
            </p:nvSpPr>
            <p:spPr>
              <a:xfrm>
                <a:off x="891375" y="3355250"/>
                <a:ext cx="139125" cy="74175"/>
              </a:xfrm>
              <a:custGeom>
                <a:avLst/>
                <a:gdLst/>
                <a:ahLst/>
                <a:cxnLst/>
                <a:rect l="l" t="t" r="r" b="b"/>
                <a:pathLst>
                  <a:path w="5565" h="2967" extrusionOk="0">
                    <a:moveTo>
                      <a:pt x="2625" y="0"/>
                    </a:moveTo>
                    <a:lnTo>
                      <a:pt x="0" y="2966"/>
                    </a:lnTo>
                    <a:lnTo>
                      <a:pt x="2625" y="2966"/>
                    </a:lnTo>
                    <a:lnTo>
                      <a:pt x="5565"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92" name="Google Shape;2092;p17"/>
              <p:cNvSpPr/>
              <p:nvPr/>
            </p:nvSpPr>
            <p:spPr>
              <a:xfrm>
                <a:off x="1178150" y="3355250"/>
                <a:ext cx="131250" cy="74175"/>
              </a:xfrm>
              <a:custGeom>
                <a:avLst/>
                <a:gdLst/>
                <a:ahLst/>
                <a:cxnLst/>
                <a:rect l="l" t="t" r="r" b="b"/>
                <a:pathLst>
                  <a:path w="5250" h="2967" extrusionOk="0">
                    <a:moveTo>
                      <a:pt x="0" y="0"/>
                    </a:moveTo>
                    <a:lnTo>
                      <a:pt x="2625" y="2966"/>
                    </a:lnTo>
                    <a:lnTo>
                      <a:pt x="5250" y="2966"/>
                    </a:lnTo>
                    <a:lnTo>
                      <a:pt x="2625"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93" name="Google Shape;2093;p17"/>
              <p:cNvSpPr/>
              <p:nvPr/>
            </p:nvSpPr>
            <p:spPr>
              <a:xfrm>
                <a:off x="1014075" y="3355250"/>
                <a:ext cx="180500" cy="139800"/>
              </a:xfrm>
              <a:custGeom>
                <a:avLst/>
                <a:gdLst/>
                <a:ahLst/>
                <a:cxnLst/>
                <a:rect l="l" t="t" r="r" b="b"/>
                <a:pathLst>
                  <a:path w="7220" h="5592" extrusionOk="0">
                    <a:moveTo>
                      <a:pt x="3623" y="0"/>
                    </a:moveTo>
                    <a:lnTo>
                      <a:pt x="1" y="2966"/>
                    </a:lnTo>
                    <a:lnTo>
                      <a:pt x="1" y="5591"/>
                    </a:lnTo>
                    <a:lnTo>
                      <a:pt x="3623" y="2310"/>
                    </a:lnTo>
                    <a:lnTo>
                      <a:pt x="7219" y="5591"/>
                    </a:lnTo>
                    <a:lnTo>
                      <a:pt x="7219" y="2966"/>
                    </a:lnTo>
                    <a:lnTo>
                      <a:pt x="3623"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94" name="Google Shape;2094;p17"/>
              <p:cNvSpPr/>
              <p:nvPr/>
            </p:nvSpPr>
            <p:spPr>
              <a:xfrm>
                <a:off x="1375000" y="3355250"/>
                <a:ext cx="131275" cy="74175"/>
              </a:xfrm>
              <a:custGeom>
                <a:avLst/>
                <a:gdLst/>
                <a:ahLst/>
                <a:cxnLst/>
                <a:rect l="l" t="t" r="r" b="b"/>
                <a:pathLst>
                  <a:path w="5251" h="2967" extrusionOk="0">
                    <a:moveTo>
                      <a:pt x="2626" y="0"/>
                    </a:moveTo>
                    <a:lnTo>
                      <a:pt x="1" y="2966"/>
                    </a:lnTo>
                    <a:lnTo>
                      <a:pt x="2626" y="2966"/>
                    </a:lnTo>
                    <a:lnTo>
                      <a:pt x="5251"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95" name="Google Shape;2095;p17"/>
              <p:cNvSpPr/>
              <p:nvPr/>
            </p:nvSpPr>
            <p:spPr>
              <a:xfrm>
                <a:off x="1653900" y="3355250"/>
                <a:ext cx="139825" cy="74175"/>
              </a:xfrm>
              <a:custGeom>
                <a:avLst/>
                <a:gdLst/>
                <a:ahLst/>
                <a:cxnLst/>
                <a:rect l="l" t="t" r="r" b="b"/>
                <a:pathLst>
                  <a:path w="5593" h="2967" extrusionOk="0">
                    <a:moveTo>
                      <a:pt x="1" y="0"/>
                    </a:moveTo>
                    <a:lnTo>
                      <a:pt x="2967" y="2966"/>
                    </a:lnTo>
                    <a:lnTo>
                      <a:pt x="5592" y="2966"/>
                    </a:lnTo>
                    <a:lnTo>
                      <a:pt x="2967"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96" name="Google Shape;2096;p17"/>
              <p:cNvSpPr/>
              <p:nvPr/>
            </p:nvSpPr>
            <p:spPr>
              <a:xfrm>
                <a:off x="1489850" y="3355250"/>
                <a:ext cx="189025" cy="139800"/>
              </a:xfrm>
              <a:custGeom>
                <a:avLst/>
                <a:gdLst/>
                <a:ahLst/>
                <a:cxnLst/>
                <a:rect l="l" t="t" r="r" b="b"/>
                <a:pathLst>
                  <a:path w="7561" h="5592" extrusionOk="0">
                    <a:moveTo>
                      <a:pt x="3623" y="0"/>
                    </a:moveTo>
                    <a:lnTo>
                      <a:pt x="1" y="2966"/>
                    </a:lnTo>
                    <a:lnTo>
                      <a:pt x="1" y="5591"/>
                    </a:lnTo>
                    <a:lnTo>
                      <a:pt x="3623" y="2310"/>
                    </a:lnTo>
                    <a:lnTo>
                      <a:pt x="7560" y="5591"/>
                    </a:lnTo>
                    <a:lnTo>
                      <a:pt x="7560" y="2966"/>
                    </a:lnTo>
                    <a:lnTo>
                      <a:pt x="3623"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97" name="Google Shape;2097;p17"/>
              <p:cNvSpPr/>
              <p:nvPr/>
            </p:nvSpPr>
            <p:spPr>
              <a:xfrm>
                <a:off x="1867175" y="3355250"/>
                <a:ext cx="131275" cy="74175"/>
              </a:xfrm>
              <a:custGeom>
                <a:avLst/>
                <a:gdLst/>
                <a:ahLst/>
                <a:cxnLst/>
                <a:rect l="l" t="t" r="r" b="b"/>
                <a:pathLst>
                  <a:path w="5251" h="2967" extrusionOk="0">
                    <a:moveTo>
                      <a:pt x="2626" y="0"/>
                    </a:moveTo>
                    <a:lnTo>
                      <a:pt x="1" y="2966"/>
                    </a:lnTo>
                    <a:lnTo>
                      <a:pt x="2626" y="2966"/>
                    </a:lnTo>
                    <a:lnTo>
                      <a:pt x="5251"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98" name="Google Shape;2098;p17"/>
              <p:cNvSpPr/>
              <p:nvPr/>
            </p:nvSpPr>
            <p:spPr>
              <a:xfrm>
                <a:off x="2146075" y="3355250"/>
                <a:ext cx="139825" cy="74175"/>
              </a:xfrm>
              <a:custGeom>
                <a:avLst/>
                <a:gdLst/>
                <a:ahLst/>
                <a:cxnLst/>
                <a:rect l="l" t="t" r="r" b="b"/>
                <a:pathLst>
                  <a:path w="5593" h="2967" extrusionOk="0">
                    <a:moveTo>
                      <a:pt x="1" y="0"/>
                    </a:moveTo>
                    <a:lnTo>
                      <a:pt x="2967" y="2966"/>
                    </a:lnTo>
                    <a:lnTo>
                      <a:pt x="5592" y="2966"/>
                    </a:lnTo>
                    <a:lnTo>
                      <a:pt x="2967"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99" name="Google Shape;2099;p17"/>
              <p:cNvSpPr/>
              <p:nvPr/>
            </p:nvSpPr>
            <p:spPr>
              <a:xfrm>
                <a:off x="1990550" y="3355250"/>
                <a:ext cx="180500" cy="139800"/>
              </a:xfrm>
              <a:custGeom>
                <a:avLst/>
                <a:gdLst/>
                <a:ahLst/>
                <a:cxnLst/>
                <a:rect l="l" t="t" r="r" b="b"/>
                <a:pathLst>
                  <a:path w="7220" h="5592" extrusionOk="0">
                    <a:moveTo>
                      <a:pt x="3282" y="0"/>
                    </a:moveTo>
                    <a:lnTo>
                      <a:pt x="1" y="2966"/>
                    </a:lnTo>
                    <a:lnTo>
                      <a:pt x="1" y="5591"/>
                    </a:lnTo>
                    <a:lnTo>
                      <a:pt x="3282" y="2310"/>
                    </a:lnTo>
                    <a:lnTo>
                      <a:pt x="7219" y="5591"/>
                    </a:lnTo>
                    <a:lnTo>
                      <a:pt x="7219" y="2966"/>
                    </a:lnTo>
                    <a:lnTo>
                      <a:pt x="3282"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00" name="Google Shape;2100;p17"/>
              <p:cNvSpPr/>
              <p:nvPr/>
            </p:nvSpPr>
            <p:spPr>
              <a:xfrm>
                <a:off x="2351500" y="3355250"/>
                <a:ext cx="131250" cy="74175"/>
              </a:xfrm>
              <a:custGeom>
                <a:avLst/>
                <a:gdLst/>
                <a:ahLst/>
                <a:cxnLst/>
                <a:rect l="l" t="t" r="r" b="b"/>
                <a:pathLst>
                  <a:path w="5250" h="2967" extrusionOk="0">
                    <a:moveTo>
                      <a:pt x="2625" y="0"/>
                    </a:moveTo>
                    <a:lnTo>
                      <a:pt x="0" y="2966"/>
                    </a:lnTo>
                    <a:lnTo>
                      <a:pt x="2625" y="2966"/>
                    </a:lnTo>
                    <a:lnTo>
                      <a:pt x="525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01" name="Google Shape;2101;p17"/>
              <p:cNvSpPr/>
              <p:nvPr/>
            </p:nvSpPr>
            <p:spPr>
              <a:xfrm>
                <a:off x="2638275" y="3355250"/>
                <a:ext cx="131250" cy="74175"/>
              </a:xfrm>
              <a:custGeom>
                <a:avLst/>
                <a:gdLst/>
                <a:ahLst/>
                <a:cxnLst/>
                <a:rect l="l" t="t" r="r" b="b"/>
                <a:pathLst>
                  <a:path w="5250" h="2967" extrusionOk="0">
                    <a:moveTo>
                      <a:pt x="0" y="0"/>
                    </a:moveTo>
                    <a:lnTo>
                      <a:pt x="2625" y="2966"/>
                    </a:lnTo>
                    <a:lnTo>
                      <a:pt x="5250" y="2966"/>
                    </a:lnTo>
                    <a:lnTo>
                      <a:pt x="2625"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02" name="Google Shape;2102;p17"/>
              <p:cNvSpPr/>
              <p:nvPr/>
            </p:nvSpPr>
            <p:spPr>
              <a:xfrm>
                <a:off x="2474200" y="3355250"/>
                <a:ext cx="180500" cy="139800"/>
              </a:xfrm>
              <a:custGeom>
                <a:avLst/>
                <a:gdLst/>
                <a:ahLst/>
                <a:cxnLst/>
                <a:rect l="l" t="t" r="r" b="b"/>
                <a:pathLst>
                  <a:path w="7220" h="5592" extrusionOk="0">
                    <a:moveTo>
                      <a:pt x="3623" y="0"/>
                    </a:moveTo>
                    <a:lnTo>
                      <a:pt x="1" y="2966"/>
                    </a:lnTo>
                    <a:lnTo>
                      <a:pt x="1" y="5591"/>
                    </a:lnTo>
                    <a:lnTo>
                      <a:pt x="3623" y="2310"/>
                    </a:lnTo>
                    <a:lnTo>
                      <a:pt x="7219" y="5591"/>
                    </a:lnTo>
                    <a:lnTo>
                      <a:pt x="7219" y="2966"/>
                    </a:lnTo>
                    <a:lnTo>
                      <a:pt x="3623"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03" name="Google Shape;2103;p17"/>
              <p:cNvSpPr/>
              <p:nvPr/>
            </p:nvSpPr>
            <p:spPr>
              <a:xfrm>
                <a:off x="2835125" y="3355250"/>
                <a:ext cx="131275" cy="74175"/>
              </a:xfrm>
              <a:custGeom>
                <a:avLst/>
                <a:gdLst/>
                <a:ahLst/>
                <a:cxnLst/>
                <a:rect l="l" t="t" r="r" b="b"/>
                <a:pathLst>
                  <a:path w="5251" h="2967" extrusionOk="0">
                    <a:moveTo>
                      <a:pt x="2626" y="0"/>
                    </a:moveTo>
                    <a:lnTo>
                      <a:pt x="1" y="2966"/>
                    </a:lnTo>
                    <a:lnTo>
                      <a:pt x="2626" y="2966"/>
                    </a:lnTo>
                    <a:lnTo>
                      <a:pt x="5251"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04" name="Google Shape;2104;p17"/>
              <p:cNvSpPr/>
              <p:nvPr/>
            </p:nvSpPr>
            <p:spPr>
              <a:xfrm>
                <a:off x="3122575" y="3355250"/>
                <a:ext cx="131275" cy="74175"/>
              </a:xfrm>
              <a:custGeom>
                <a:avLst/>
                <a:gdLst/>
                <a:ahLst/>
                <a:cxnLst/>
                <a:rect l="l" t="t" r="r" b="b"/>
                <a:pathLst>
                  <a:path w="5251" h="2967" extrusionOk="0">
                    <a:moveTo>
                      <a:pt x="0" y="0"/>
                    </a:moveTo>
                    <a:lnTo>
                      <a:pt x="2625" y="2966"/>
                    </a:lnTo>
                    <a:lnTo>
                      <a:pt x="5250" y="2966"/>
                    </a:lnTo>
                    <a:lnTo>
                      <a:pt x="2625"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05" name="Google Shape;2105;p17"/>
              <p:cNvSpPr/>
              <p:nvPr/>
            </p:nvSpPr>
            <p:spPr>
              <a:xfrm>
                <a:off x="2958500" y="3355250"/>
                <a:ext cx="180500" cy="139800"/>
              </a:xfrm>
              <a:custGeom>
                <a:avLst/>
                <a:gdLst/>
                <a:ahLst/>
                <a:cxnLst/>
                <a:rect l="l" t="t" r="r" b="b"/>
                <a:pathLst>
                  <a:path w="7220" h="5592" extrusionOk="0">
                    <a:moveTo>
                      <a:pt x="3282" y="0"/>
                    </a:moveTo>
                    <a:lnTo>
                      <a:pt x="1" y="2966"/>
                    </a:lnTo>
                    <a:lnTo>
                      <a:pt x="1" y="5591"/>
                    </a:lnTo>
                    <a:lnTo>
                      <a:pt x="3282" y="2310"/>
                    </a:lnTo>
                    <a:lnTo>
                      <a:pt x="7219" y="5591"/>
                    </a:lnTo>
                    <a:lnTo>
                      <a:pt x="7219" y="2966"/>
                    </a:lnTo>
                    <a:lnTo>
                      <a:pt x="3282"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06" name="Google Shape;2106;p17"/>
              <p:cNvSpPr/>
              <p:nvPr/>
            </p:nvSpPr>
            <p:spPr>
              <a:xfrm>
                <a:off x="3319450" y="3355250"/>
                <a:ext cx="131250" cy="74175"/>
              </a:xfrm>
              <a:custGeom>
                <a:avLst/>
                <a:gdLst/>
                <a:ahLst/>
                <a:cxnLst/>
                <a:rect l="l" t="t" r="r" b="b"/>
                <a:pathLst>
                  <a:path w="5250" h="2967" extrusionOk="0">
                    <a:moveTo>
                      <a:pt x="2625" y="0"/>
                    </a:moveTo>
                    <a:lnTo>
                      <a:pt x="0" y="2966"/>
                    </a:lnTo>
                    <a:lnTo>
                      <a:pt x="2625" y="2966"/>
                    </a:lnTo>
                    <a:lnTo>
                      <a:pt x="525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07" name="Google Shape;2107;p17"/>
              <p:cNvSpPr/>
              <p:nvPr/>
            </p:nvSpPr>
            <p:spPr>
              <a:xfrm>
                <a:off x="3598350" y="3355250"/>
                <a:ext cx="139125" cy="74175"/>
              </a:xfrm>
              <a:custGeom>
                <a:avLst/>
                <a:gdLst/>
                <a:ahLst/>
                <a:cxnLst/>
                <a:rect l="l" t="t" r="r" b="b"/>
                <a:pathLst>
                  <a:path w="5565" h="2967" extrusionOk="0">
                    <a:moveTo>
                      <a:pt x="0" y="0"/>
                    </a:moveTo>
                    <a:lnTo>
                      <a:pt x="2940" y="2966"/>
                    </a:lnTo>
                    <a:lnTo>
                      <a:pt x="5565" y="2966"/>
                    </a:lnTo>
                    <a:lnTo>
                      <a:pt x="294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08" name="Google Shape;2108;p17"/>
              <p:cNvSpPr/>
              <p:nvPr/>
            </p:nvSpPr>
            <p:spPr>
              <a:xfrm>
                <a:off x="3442150" y="3355250"/>
                <a:ext cx="180500" cy="139800"/>
              </a:xfrm>
              <a:custGeom>
                <a:avLst/>
                <a:gdLst/>
                <a:ahLst/>
                <a:cxnLst/>
                <a:rect l="l" t="t" r="r" b="b"/>
                <a:pathLst>
                  <a:path w="7220" h="5592" extrusionOk="0">
                    <a:moveTo>
                      <a:pt x="3282" y="0"/>
                    </a:moveTo>
                    <a:lnTo>
                      <a:pt x="1" y="2966"/>
                    </a:lnTo>
                    <a:lnTo>
                      <a:pt x="1" y="5591"/>
                    </a:lnTo>
                    <a:lnTo>
                      <a:pt x="3282" y="2310"/>
                    </a:lnTo>
                    <a:lnTo>
                      <a:pt x="7219" y="5591"/>
                    </a:lnTo>
                    <a:lnTo>
                      <a:pt x="7219" y="2966"/>
                    </a:lnTo>
                    <a:lnTo>
                      <a:pt x="3282"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09" name="Google Shape;2109;p17"/>
              <p:cNvSpPr/>
              <p:nvPr/>
            </p:nvSpPr>
            <p:spPr>
              <a:xfrm>
                <a:off x="3803075" y="3355250"/>
                <a:ext cx="139825" cy="74175"/>
              </a:xfrm>
              <a:custGeom>
                <a:avLst/>
                <a:gdLst/>
                <a:ahLst/>
                <a:cxnLst/>
                <a:rect l="l" t="t" r="r" b="b"/>
                <a:pathLst>
                  <a:path w="5593" h="2967" extrusionOk="0">
                    <a:moveTo>
                      <a:pt x="2967" y="0"/>
                    </a:moveTo>
                    <a:lnTo>
                      <a:pt x="1" y="2966"/>
                    </a:lnTo>
                    <a:lnTo>
                      <a:pt x="2967" y="2966"/>
                    </a:lnTo>
                    <a:lnTo>
                      <a:pt x="5592"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10" name="Google Shape;2110;p17"/>
              <p:cNvSpPr/>
              <p:nvPr/>
            </p:nvSpPr>
            <p:spPr>
              <a:xfrm>
                <a:off x="4090525" y="3355250"/>
                <a:ext cx="139150" cy="74175"/>
              </a:xfrm>
              <a:custGeom>
                <a:avLst/>
                <a:gdLst/>
                <a:ahLst/>
                <a:cxnLst/>
                <a:rect l="l" t="t" r="r" b="b"/>
                <a:pathLst>
                  <a:path w="5566" h="2967" extrusionOk="0">
                    <a:moveTo>
                      <a:pt x="0" y="0"/>
                    </a:moveTo>
                    <a:lnTo>
                      <a:pt x="2625" y="2966"/>
                    </a:lnTo>
                    <a:lnTo>
                      <a:pt x="5565" y="2966"/>
                    </a:lnTo>
                    <a:lnTo>
                      <a:pt x="2625"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11" name="Google Shape;2111;p17"/>
              <p:cNvSpPr/>
              <p:nvPr/>
            </p:nvSpPr>
            <p:spPr>
              <a:xfrm>
                <a:off x="3926450" y="3355250"/>
                <a:ext cx="188375" cy="139800"/>
              </a:xfrm>
              <a:custGeom>
                <a:avLst/>
                <a:gdLst/>
                <a:ahLst/>
                <a:cxnLst/>
                <a:rect l="l" t="t" r="r" b="b"/>
                <a:pathLst>
                  <a:path w="7535" h="5592" extrusionOk="0">
                    <a:moveTo>
                      <a:pt x="3597" y="0"/>
                    </a:moveTo>
                    <a:lnTo>
                      <a:pt x="1" y="2966"/>
                    </a:lnTo>
                    <a:lnTo>
                      <a:pt x="1" y="5591"/>
                    </a:lnTo>
                    <a:lnTo>
                      <a:pt x="3597" y="2310"/>
                    </a:lnTo>
                    <a:lnTo>
                      <a:pt x="7534" y="5591"/>
                    </a:lnTo>
                    <a:lnTo>
                      <a:pt x="7534" y="2966"/>
                    </a:lnTo>
                    <a:lnTo>
                      <a:pt x="3597"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12" name="Google Shape;2112;p17"/>
              <p:cNvSpPr/>
              <p:nvPr/>
            </p:nvSpPr>
            <p:spPr>
              <a:xfrm>
                <a:off x="308625" y="3240400"/>
                <a:ext cx="4019475" cy="82050"/>
              </a:xfrm>
              <a:custGeom>
                <a:avLst/>
                <a:gdLst/>
                <a:ahLst/>
                <a:cxnLst/>
                <a:rect l="l" t="t" r="r" b="b"/>
                <a:pathLst>
                  <a:path w="160779" h="3282" extrusionOk="0">
                    <a:moveTo>
                      <a:pt x="0" y="1"/>
                    </a:moveTo>
                    <a:lnTo>
                      <a:pt x="0" y="3282"/>
                    </a:lnTo>
                    <a:lnTo>
                      <a:pt x="160778" y="3282"/>
                    </a:lnTo>
                    <a:lnTo>
                      <a:pt x="160778"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113" name="Google Shape;2113;p17"/>
            <p:cNvGrpSpPr/>
            <p:nvPr/>
          </p:nvGrpSpPr>
          <p:grpSpPr>
            <a:xfrm>
              <a:off x="3017448" y="98"/>
              <a:ext cx="3063242" cy="194069"/>
              <a:chOff x="308625" y="3240400"/>
              <a:chExt cx="4019475" cy="254650"/>
            </a:xfrm>
          </p:grpSpPr>
          <p:sp>
            <p:nvSpPr>
              <p:cNvPr id="2114" name="Google Shape;2114;p17"/>
              <p:cNvSpPr/>
              <p:nvPr/>
            </p:nvSpPr>
            <p:spPr>
              <a:xfrm>
                <a:off x="399175" y="3355250"/>
                <a:ext cx="139150" cy="74175"/>
              </a:xfrm>
              <a:custGeom>
                <a:avLst/>
                <a:gdLst/>
                <a:ahLst/>
                <a:cxnLst/>
                <a:rect l="l" t="t" r="r" b="b"/>
                <a:pathLst>
                  <a:path w="5566" h="2967" extrusionOk="0">
                    <a:moveTo>
                      <a:pt x="2941" y="0"/>
                    </a:moveTo>
                    <a:lnTo>
                      <a:pt x="1" y="2966"/>
                    </a:lnTo>
                    <a:lnTo>
                      <a:pt x="2941" y="2966"/>
                    </a:lnTo>
                    <a:lnTo>
                      <a:pt x="5566"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15" name="Google Shape;2115;p17"/>
              <p:cNvSpPr/>
              <p:nvPr/>
            </p:nvSpPr>
            <p:spPr>
              <a:xfrm>
                <a:off x="685950" y="3355250"/>
                <a:ext cx="139825" cy="74175"/>
              </a:xfrm>
              <a:custGeom>
                <a:avLst/>
                <a:gdLst/>
                <a:ahLst/>
                <a:cxnLst/>
                <a:rect l="l" t="t" r="r" b="b"/>
                <a:pathLst>
                  <a:path w="5593" h="2967" extrusionOk="0">
                    <a:moveTo>
                      <a:pt x="1" y="0"/>
                    </a:moveTo>
                    <a:lnTo>
                      <a:pt x="2626" y="2966"/>
                    </a:lnTo>
                    <a:lnTo>
                      <a:pt x="5592" y="2966"/>
                    </a:lnTo>
                    <a:lnTo>
                      <a:pt x="2626"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16" name="Google Shape;2116;p17"/>
              <p:cNvSpPr/>
              <p:nvPr/>
            </p:nvSpPr>
            <p:spPr>
              <a:xfrm>
                <a:off x="521900" y="3355250"/>
                <a:ext cx="180500" cy="139800"/>
              </a:xfrm>
              <a:custGeom>
                <a:avLst/>
                <a:gdLst/>
                <a:ahLst/>
                <a:cxnLst/>
                <a:rect l="l" t="t" r="r" b="b"/>
                <a:pathLst>
                  <a:path w="7220" h="5592" extrusionOk="0">
                    <a:moveTo>
                      <a:pt x="3623" y="0"/>
                    </a:moveTo>
                    <a:lnTo>
                      <a:pt x="1" y="2966"/>
                    </a:lnTo>
                    <a:lnTo>
                      <a:pt x="1" y="5591"/>
                    </a:lnTo>
                    <a:lnTo>
                      <a:pt x="3623" y="2310"/>
                    </a:lnTo>
                    <a:lnTo>
                      <a:pt x="7219" y="5591"/>
                    </a:lnTo>
                    <a:lnTo>
                      <a:pt x="7219" y="2966"/>
                    </a:lnTo>
                    <a:lnTo>
                      <a:pt x="3623"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17" name="Google Shape;2117;p17"/>
              <p:cNvSpPr/>
              <p:nvPr/>
            </p:nvSpPr>
            <p:spPr>
              <a:xfrm>
                <a:off x="891375" y="3355250"/>
                <a:ext cx="139125" cy="74175"/>
              </a:xfrm>
              <a:custGeom>
                <a:avLst/>
                <a:gdLst/>
                <a:ahLst/>
                <a:cxnLst/>
                <a:rect l="l" t="t" r="r" b="b"/>
                <a:pathLst>
                  <a:path w="5565" h="2967" extrusionOk="0">
                    <a:moveTo>
                      <a:pt x="2625" y="0"/>
                    </a:moveTo>
                    <a:lnTo>
                      <a:pt x="0" y="2966"/>
                    </a:lnTo>
                    <a:lnTo>
                      <a:pt x="2625" y="2966"/>
                    </a:lnTo>
                    <a:lnTo>
                      <a:pt x="5565"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18" name="Google Shape;2118;p17"/>
              <p:cNvSpPr/>
              <p:nvPr/>
            </p:nvSpPr>
            <p:spPr>
              <a:xfrm>
                <a:off x="1178150" y="3355250"/>
                <a:ext cx="131250" cy="74175"/>
              </a:xfrm>
              <a:custGeom>
                <a:avLst/>
                <a:gdLst/>
                <a:ahLst/>
                <a:cxnLst/>
                <a:rect l="l" t="t" r="r" b="b"/>
                <a:pathLst>
                  <a:path w="5250" h="2967" extrusionOk="0">
                    <a:moveTo>
                      <a:pt x="0" y="0"/>
                    </a:moveTo>
                    <a:lnTo>
                      <a:pt x="2625" y="2966"/>
                    </a:lnTo>
                    <a:lnTo>
                      <a:pt x="5250" y="2966"/>
                    </a:lnTo>
                    <a:lnTo>
                      <a:pt x="2625"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19" name="Google Shape;2119;p17"/>
              <p:cNvSpPr/>
              <p:nvPr/>
            </p:nvSpPr>
            <p:spPr>
              <a:xfrm>
                <a:off x="1014075" y="3355250"/>
                <a:ext cx="180500" cy="139800"/>
              </a:xfrm>
              <a:custGeom>
                <a:avLst/>
                <a:gdLst/>
                <a:ahLst/>
                <a:cxnLst/>
                <a:rect l="l" t="t" r="r" b="b"/>
                <a:pathLst>
                  <a:path w="7220" h="5592" extrusionOk="0">
                    <a:moveTo>
                      <a:pt x="3623" y="0"/>
                    </a:moveTo>
                    <a:lnTo>
                      <a:pt x="1" y="2966"/>
                    </a:lnTo>
                    <a:lnTo>
                      <a:pt x="1" y="5591"/>
                    </a:lnTo>
                    <a:lnTo>
                      <a:pt x="3623" y="2310"/>
                    </a:lnTo>
                    <a:lnTo>
                      <a:pt x="7219" y="5591"/>
                    </a:lnTo>
                    <a:lnTo>
                      <a:pt x="7219" y="2966"/>
                    </a:lnTo>
                    <a:lnTo>
                      <a:pt x="3623"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20" name="Google Shape;2120;p17"/>
              <p:cNvSpPr/>
              <p:nvPr/>
            </p:nvSpPr>
            <p:spPr>
              <a:xfrm>
                <a:off x="1375000" y="3355250"/>
                <a:ext cx="131275" cy="74175"/>
              </a:xfrm>
              <a:custGeom>
                <a:avLst/>
                <a:gdLst/>
                <a:ahLst/>
                <a:cxnLst/>
                <a:rect l="l" t="t" r="r" b="b"/>
                <a:pathLst>
                  <a:path w="5251" h="2967" extrusionOk="0">
                    <a:moveTo>
                      <a:pt x="2626" y="0"/>
                    </a:moveTo>
                    <a:lnTo>
                      <a:pt x="1" y="2966"/>
                    </a:lnTo>
                    <a:lnTo>
                      <a:pt x="2626" y="2966"/>
                    </a:lnTo>
                    <a:lnTo>
                      <a:pt x="5251"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21" name="Google Shape;2121;p17"/>
              <p:cNvSpPr/>
              <p:nvPr/>
            </p:nvSpPr>
            <p:spPr>
              <a:xfrm>
                <a:off x="1653900" y="3355250"/>
                <a:ext cx="139825" cy="74175"/>
              </a:xfrm>
              <a:custGeom>
                <a:avLst/>
                <a:gdLst/>
                <a:ahLst/>
                <a:cxnLst/>
                <a:rect l="l" t="t" r="r" b="b"/>
                <a:pathLst>
                  <a:path w="5593" h="2967" extrusionOk="0">
                    <a:moveTo>
                      <a:pt x="1" y="0"/>
                    </a:moveTo>
                    <a:lnTo>
                      <a:pt x="2967" y="2966"/>
                    </a:lnTo>
                    <a:lnTo>
                      <a:pt x="5592" y="2966"/>
                    </a:lnTo>
                    <a:lnTo>
                      <a:pt x="2967"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22" name="Google Shape;2122;p17"/>
              <p:cNvSpPr/>
              <p:nvPr/>
            </p:nvSpPr>
            <p:spPr>
              <a:xfrm>
                <a:off x="1489850" y="3355250"/>
                <a:ext cx="189025" cy="139800"/>
              </a:xfrm>
              <a:custGeom>
                <a:avLst/>
                <a:gdLst/>
                <a:ahLst/>
                <a:cxnLst/>
                <a:rect l="l" t="t" r="r" b="b"/>
                <a:pathLst>
                  <a:path w="7561" h="5592" extrusionOk="0">
                    <a:moveTo>
                      <a:pt x="3623" y="0"/>
                    </a:moveTo>
                    <a:lnTo>
                      <a:pt x="1" y="2966"/>
                    </a:lnTo>
                    <a:lnTo>
                      <a:pt x="1" y="5591"/>
                    </a:lnTo>
                    <a:lnTo>
                      <a:pt x="3623" y="2310"/>
                    </a:lnTo>
                    <a:lnTo>
                      <a:pt x="7560" y="5591"/>
                    </a:lnTo>
                    <a:lnTo>
                      <a:pt x="7560" y="2966"/>
                    </a:lnTo>
                    <a:lnTo>
                      <a:pt x="3623"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23" name="Google Shape;2123;p17"/>
              <p:cNvSpPr/>
              <p:nvPr/>
            </p:nvSpPr>
            <p:spPr>
              <a:xfrm>
                <a:off x="1867175" y="3355250"/>
                <a:ext cx="131275" cy="74175"/>
              </a:xfrm>
              <a:custGeom>
                <a:avLst/>
                <a:gdLst/>
                <a:ahLst/>
                <a:cxnLst/>
                <a:rect l="l" t="t" r="r" b="b"/>
                <a:pathLst>
                  <a:path w="5251" h="2967" extrusionOk="0">
                    <a:moveTo>
                      <a:pt x="2626" y="0"/>
                    </a:moveTo>
                    <a:lnTo>
                      <a:pt x="1" y="2966"/>
                    </a:lnTo>
                    <a:lnTo>
                      <a:pt x="2626" y="2966"/>
                    </a:lnTo>
                    <a:lnTo>
                      <a:pt x="5251"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24" name="Google Shape;2124;p17"/>
              <p:cNvSpPr/>
              <p:nvPr/>
            </p:nvSpPr>
            <p:spPr>
              <a:xfrm>
                <a:off x="2146075" y="3355250"/>
                <a:ext cx="139825" cy="74175"/>
              </a:xfrm>
              <a:custGeom>
                <a:avLst/>
                <a:gdLst/>
                <a:ahLst/>
                <a:cxnLst/>
                <a:rect l="l" t="t" r="r" b="b"/>
                <a:pathLst>
                  <a:path w="5593" h="2967" extrusionOk="0">
                    <a:moveTo>
                      <a:pt x="1" y="0"/>
                    </a:moveTo>
                    <a:lnTo>
                      <a:pt x="2967" y="2966"/>
                    </a:lnTo>
                    <a:lnTo>
                      <a:pt x="5592" y="2966"/>
                    </a:lnTo>
                    <a:lnTo>
                      <a:pt x="2967"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25" name="Google Shape;2125;p17"/>
              <p:cNvSpPr/>
              <p:nvPr/>
            </p:nvSpPr>
            <p:spPr>
              <a:xfrm>
                <a:off x="1990550" y="3355250"/>
                <a:ext cx="180500" cy="139800"/>
              </a:xfrm>
              <a:custGeom>
                <a:avLst/>
                <a:gdLst/>
                <a:ahLst/>
                <a:cxnLst/>
                <a:rect l="l" t="t" r="r" b="b"/>
                <a:pathLst>
                  <a:path w="7220" h="5592" extrusionOk="0">
                    <a:moveTo>
                      <a:pt x="3282" y="0"/>
                    </a:moveTo>
                    <a:lnTo>
                      <a:pt x="1" y="2966"/>
                    </a:lnTo>
                    <a:lnTo>
                      <a:pt x="1" y="5591"/>
                    </a:lnTo>
                    <a:lnTo>
                      <a:pt x="3282" y="2310"/>
                    </a:lnTo>
                    <a:lnTo>
                      <a:pt x="7219" y="5591"/>
                    </a:lnTo>
                    <a:lnTo>
                      <a:pt x="7219" y="2966"/>
                    </a:lnTo>
                    <a:lnTo>
                      <a:pt x="3282"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26" name="Google Shape;2126;p17"/>
              <p:cNvSpPr/>
              <p:nvPr/>
            </p:nvSpPr>
            <p:spPr>
              <a:xfrm>
                <a:off x="2351500" y="3355250"/>
                <a:ext cx="131250" cy="74175"/>
              </a:xfrm>
              <a:custGeom>
                <a:avLst/>
                <a:gdLst/>
                <a:ahLst/>
                <a:cxnLst/>
                <a:rect l="l" t="t" r="r" b="b"/>
                <a:pathLst>
                  <a:path w="5250" h="2967" extrusionOk="0">
                    <a:moveTo>
                      <a:pt x="2625" y="0"/>
                    </a:moveTo>
                    <a:lnTo>
                      <a:pt x="0" y="2966"/>
                    </a:lnTo>
                    <a:lnTo>
                      <a:pt x="2625" y="2966"/>
                    </a:lnTo>
                    <a:lnTo>
                      <a:pt x="525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27" name="Google Shape;2127;p17"/>
              <p:cNvSpPr/>
              <p:nvPr/>
            </p:nvSpPr>
            <p:spPr>
              <a:xfrm>
                <a:off x="2638275" y="3355250"/>
                <a:ext cx="131250" cy="74175"/>
              </a:xfrm>
              <a:custGeom>
                <a:avLst/>
                <a:gdLst/>
                <a:ahLst/>
                <a:cxnLst/>
                <a:rect l="l" t="t" r="r" b="b"/>
                <a:pathLst>
                  <a:path w="5250" h="2967" extrusionOk="0">
                    <a:moveTo>
                      <a:pt x="0" y="0"/>
                    </a:moveTo>
                    <a:lnTo>
                      <a:pt x="2625" y="2966"/>
                    </a:lnTo>
                    <a:lnTo>
                      <a:pt x="5250" y="2966"/>
                    </a:lnTo>
                    <a:lnTo>
                      <a:pt x="2625"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28" name="Google Shape;2128;p17"/>
              <p:cNvSpPr/>
              <p:nvPr/>
            </p:nvSpPr>
            <p:spPr>
              <a:xfrm>
                <a:off x="2474200" y="3355250"/>
                <a:ext cx="180500" cy="139800"/>
              </a:xfrm>
              <a:custGeom>
                <a:avLst/>
                <a:gdLst/>
                <a:ahLst/>
                <a:cxnLst/>
                <a:rect l="l" t="t" r="r" b="b"/>
                <a:pathLst>
                  <a:path w="7220" h="5592" extrusionOk="0">
                    <a:moveTo>
                      <a:pt x="3623" y="0"/>
                    </a:moveTo>
                    <a:lnTo>
                      <a:pt x="1" y="2966"/>
                    </a:lnTo>
                    <a:lnTo>
                      <a:pt x="1" y="5591"/>
                    </a:lnTo>
                    <a:lnTo>
                      <a:pt x="3623" y="2310"/>
                    </a:lnTo>
                    <a:lnTo>
                      <a:pt x="7219" y="5591"/>
                    </a:lnTo>
                    <a:lnTo>
                      <a:pt x="7219" y="2966"/>
                    </a:lnTo>
                    <a:lnTo>
                      <a:pt x="3623"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29" name="Google Shape;2129;p17"/>
              <p:cNvSpPr/>
              <p:nvPr/>
            </p:nvSpPr>
            <p:spPr>
              <a:xfrm>
                <a:off x="2835125" y="3355250"/>
                <a:ext cx="131275" cy="74175"/>
              </a:xfrm>
              <a:custGeom>
                <a:avLst/>
                <a:gdLst/>
                <a:ahLst/>
                <a:cxnLst/>
                <a:rect l="l" t="t" r="r" b="b"/>
                <a:pathLst>
                  <a:path w="5251" h="2967" extrusionOk="0">
                    <a:moveTo>
                      <a:pt x="2626" y="0"/>
                    </a:moveTo>
                    <a:lnTo>
                      <a:pt x="1" y="2966"/>
                    </a:lnTo>
                    <a:lnTo>
                      <a:pt x="2626" y="2966"/>
                    </a:lnTo>
                    <a:lnTo>
                      <a:pt x="5251"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30" name="Google Shape;2130;p17"/>
              <p:cNvSpPr/>
              <p:nvPr/>
            </p:nvSpPr>
            <p:spPr>
              <a:xfrm>
                <a:off x="3122575" y="3355250"/>
                <a:ext cx="131275" cy="74175"/>
              </a:xfrm>
              <a:custGeom>
                <a:avLst/>
                <a:gdLst/>
                <a:ahLst/>
                <a:cxnLst/>
                <a:rect l="l" t="t" r="r" b="b"/>
                <a:pathLst>
                  <a:path w="5251" h="2967" extrusionOk="0">
                    <a:moveTo>
                      <a:pt x="0" y="0"/>
                    </a:moveTo>
                    <a:lnTo>
                      <a:pt x="2625" y="2966"/>
                    </a:lnTo>
                    <a:lnTo>
                      <a:pt x="5250" y="2966"/>
                    </a:lnTo>
                    <a:lnTo>
                      <a:pt x="2625"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31" name="Google Shape;2131;p17"/>
              <p:cNvSpPr/>
              <p:nvPr/>
            </p:nvSpPr>
            <p:spPr>
              <a:xfrm>
                <a:off x="2958500" y="3355250"/>
                <a:ext cx="180500" cy="139800"/>
              </a:xfrm>
              <a:custGeom>
                <a:avLst/>
                <a:gdLst/>
                <a:ahLst/>
                <a:cxnLst/>
                <a:rect l="l" t="t" r="r" b="b"/>
                <a:pathLst>
                  <a:path w="7220" h="5592" extrusionOk="0">
                    <a:moveTo>
                      <a:pt x="3282" y="0"/>
                    </a:moveTo>
                    <a:lnTo>
                      <a:pt x="1" y="2966"/>
                    </a:lnTo>
                    <a:lnTo>
                      <a:pt x="1" y="5591"/>
                    </a:lnTo>
                    <a:lnTo>
                      <a:pt x="3282" y="2310"/>
                    </a:lnTo>
                    <a:lnTo>
                      <a:pt x="7219" y="5591"/>
                    </a:lnTo>
                    <a:lnTo>
                      <a:pt x="7219" y="2966"/>
                    </a:lnTo>
                    <a:lnTo>
                      <a:pt x="3282"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32" name="Google Shape;2132;p17"/>
              <p:cNvSpPr/>
              <p:nvPr/>
            </p:nvSpPr>
            <p:spPr>
              <a:xfrm>
                <a:off x="3319450" y="3355250"/>
                <a:ext cx="131250" cy="74175"/>
              </a:xfrm>
              <a:custGeom>
                <a:avLst/>
                <a:gdLst/>
                <a:ahLst/>
                <a:cxnLst/>
                <a:rect l="l" t="t" r="r" b="b"/>
                <a:pathLst>
                  <a:path w="5250" h="2967" extrusionOk="0">
                    <a:moveTo>
                      <a:pt x="2625" y="0"/>
                    </a:moveTo>
                    <a:lnTo>
                      <a:pt x="0" y="2966"/>
                    </a:lnTo>
                    <a:lnTo>
                      <a:pt x="2625" y="2966"/>
                    </a:lnTo>
                    <a:lnTo>
                      <a:pt x="525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33" name="Google Shape;2133;p17"/>
              <p:cNvSpPr/>
              <p:nvPr/>
            </p:nvSpPr>
            <p:spPr>
              <a:xfrm>
                <a:off x="3598350" y="3355250"/>
                <a:ext cx="139125" cy="74175"/>
              </a:xfrm>
              <a:custGeom>
                <a:avLst/>
                <a:gdLst/>
                <a:ahLst/>
                <a:cxnLst/>
                <a:rect l="l" t="t" r="r" b="b"/>
                <a:pathLst>
                  <a:path w="5565" h="2967" extrusionOk="0">
                    <a:moveTo>
                      <a:pt x="0" y="0"/>
                    </a:moveTo>
                    <a:lnTo>
                      <a:pt x="2940" y="2966"/>
                    </a:lnTo>
                    <a:lnTo>
                      <a:pt x="5565" y="2966"/>
                    </a:lnTo>
                    <a:lnTo>
                      <a:pt x="294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34" name="Google Shape;2134;p17"/>
              <p:cNvSpPr/>
              <p:nvPr/>
            </p:nvSpPr>
            <p:spPr>
              <a:xfrm>
                <a:off x="3442150" y="3355250"/>
                <a:ext cx="180500" cy="139800"/>
              </a:xfrm>
              <a:custGeom>
                <a:avLst/>
                <a:gdLst/>
                <a:ahLst/>
                <a:cxnLst/>
                <a:rect l="l" t="t" r="r" b="b"/>
                <a:pathLst>
                  <a:path w="7220" h="5592" extrusionOk="0">
                    <a:moveTo>
                      <a:pt x="3282" y="0"/>
                    </a:moveTo>
                    <a:lnTo>
                      <a:pt x="1" y="2966"/>
                    </a:lnTo>
                    <a:lnTo>
                      <a:pt x="1" y="5591"/>
                    </a:lnTo>
                    <a:lnTo>
                      <a:pt x="3282" y="2310"/>
                    </a:lnTo>
                    <a:lnTo>
                      <a:pt x="7219" y="5591"/>
                    </a:lnTo>
                    <a:lnTo>
                      <a:pt x="7219" y="2966"/>
                    </a:lnTo>
                    <a:lnTo>
                      <a:pt x="3282"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35" name="Google Shape;2135;p17"/>
              <p:cNvSpPr/>
              <p:nvPr/>
            </p:nvSpPr>
            <p:spPr>
              <a:xfrm>
                <a:off x="3803075" y="3355250"/>
                <a:ext cx="139825" cy="74175"/>
              </a:xfrm>
              <a:custGeom>
                <a:avLst/>
                <a:gdLst/>
                <a:ahLst/>
                <a:cxnLst/>
                <a:rect l="l" t="t" r="r" b="b"/>
                <a:pathLst>
                  <a:path w="5593" h="2967" extrusionOk="0">
                    <a:moveTo>
                      <a:pt x="2967" y="0"/>
                    </a:moveTo>
                    <a:lnTo>
                      <a:pt x="1" y="2966"/>
                    </a:lnTo>
                    <a:lnTo>
                      <a:pt x="2967" y="2966"/>
                    </a:lnTo>
                    <a:lnTo>
                      <a:pt x="5592"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36" name="Google Shape;2136;p17"/>
              <p:cNvSpPr/>
              <p:nvPr/>
            </p:nvSpPr>
            <p:spPr>
              <a:xfrm>
                <a:off x="4090525" y="3355250"/>
                <a:ext cx="139150" cy="74175"/>
              </a:xfrm>
              <a:custGeom>
                <a:avLst/>
                <a:gdLst/>
                <a:ahLst/>
                <a:cxnLst/>
                <a:rect l="l" t="t" r="r" b="b"/>
                <a:pathLst>
                  <a:path w="5566" h="2967" extrusionOk="0">
                    <a:moveTo>
                      <a:pt x="0" y="0"/>
                    </a:moveTo>
                    <a:lnTo>
                      <a:pt x="2625" y="2966"/>
                    </a:lnTo>
                    <a:lnTo>
                      <a:pt x="5565" y="2966"/>
                    </a:lnTo>
                    <a:lnTo>
                      <a:pt x="2625"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37" name="Google Shape;2137;p17"/>
              <p:cNvSpPr/>
              <p:nvPr/>
            </p:nvSpPr>
            <p:spPr>
              <a:xfrm>
                <a:off x="3926450" y="3355250"/>
                <a:ext cx="188375" cy="139800"/>
              </a:xfrm>
              <a:custGeom>
                <a:avLst/>
                <a:gdLst/>
                <a:ahLst/>
                <a:cxnLst/>
                <a:rect l="l" t="t" r="r" b="b"/>
                <a:pathLst>
                  <a:path w="7535" h="5592" extrusionOk="0">
                    <a:moveTo>
                      <a:pt x="3597" y="0"/>
                    </a:moveTo>
                    <a:lnTo>
                      <a:pt x="1" y="2966"/>
                    </a:lnTo>
                    <a:lnTo>
                      <a:pt x="1" y="5591"/>
                    </a:lnTo>
                    <a:lnTo>
                      <a:pt x="3597" y="2310"/>
                    </a:lnTo>
                    <a:lnTo>
                      <a:pt x="7534" y="5591"/>
                    </a:lnTo>
                    <a:lnTo>
                      <a:pt x="7534" y="2966"/>
                    </a:lnTo>
                    <a:lnTo>
                      <a:pt x="3597"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38" name="Google Shape;2138;p17"/>
              <p:cNvSpPr/>
              <p:nvPr/>
            </p:nvSpPr>
            <p:spPr>
              <a:xfrm>
                <a:off x="308625" y="3240400"/>
                <a:ext cx="4019475" cy="82050"/>
              </a:xfrm>
              <a:custGeom>
                <a:avLst/>
                <a:gdLst/>
                <a:ahLst/>
                <a:cxnLst/>
                <a:rect l="l" t="t" r="r" b="b"/>
                <a:pathLst>
                  <a:path w="160779" h="3282" extrusionOk="0">
                    <a:moveTo>
                      <a:pt x="0" y="1"/>
                    </a:moveTo>
                    <a:lnTo>
                      <a:pt x="0" y="3282"/>
                    </a:lnTo>
                    <a:lnTo>
                      <a:pt x="160778" y="3282"/>
                    </a:lnTo>
                    <a:lnTo>
                      <a:pt x="160778"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139" name="Google Shape;2139;p17"/>
            <p:cNvGrpSpPr/>
            <p:nvPr/>
          </p:nvGrpSpPr>
          <p:grpSpPr>
            <a:xfrm>
              <a:off x="6080724" y="98"/>
              <a:ext cx="3063242" cy="194069"/>
              <a:chOff x="308625" y="3240400"/>
              <a:chExt cx="4019475" cy="254650"/>
            </a:xfrm>
          </p:grpSpPr>
          <p:sp>
            <p:nvSpPr>
              <p:cNvPr id="2140" name="Google Shape;2140;p17"/>
              <p:cNvSpPr/>
              <p:nvPr/>
            </p:nvSpPr>
            <p:spPr>
              <a:xfrm>
                <a:off x="399175" y="3355250"/>
                <a:ext cx="139150" cy="74175"/>
              </a:xfrm>
              <a:custGeom>
                <a:avLst/>
                <a:gdLst/>
                <a:ahLst/>
                <a:cxnLst/>
                <a:rect l="l" t="t" r="r" b="b"/>
                <a:pathLst>
                  <a:path w="5566" h="2967" extrusionOk="0">
                    <a:moveTo>
                      <a:pt x="2941" y="0"/>
                    </a:moveTo>
                    <a:lnTo>
                      <a:pt x="1" y="2966"/>
                    </a:lnTo>
                    <a:lnTo>
                      <a:pt x="2941" y="2966"/>
                    </a:lnTo>
                    <a:lnTo>
                      <a:pt x="5566"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41" name="Google Shape;2141;p17"/>
              <p:cNvSpPr/>
              <p:nvPr/>
            </p:nvSpPr>
            <p:spPr>
              <a:xfrm>
                <a:off x="685950" y="3355250"/>
                <a:ext cx="139825" cy="74175"/>
              </a:xfrm>
              <a:custGeom>
                <a:avLst/>
                <a:gdLst/>
                <a:ahLst/>
                <a:cxnLst/>
                <a:rect l="l" t="t" r="r" b="b"/>
                <a:pathLst>
                  <a:path w="5593" h="2967" extrusionOk="0">
                    <a:moveTo>
                      <a:pt x="1" y="0"/>
                    </a:moveTo>
                    <a:lnTo>
                      <a:pt x="2626" y="2966"/>
                    </a:lnTo>
                    <a:lnTo>
                      <a:pt x="5592" y="2966"/>
                    </a:lnTo>
                    <a:lnTo>
                      <a:pt x="2626"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42" name="Google Shape;2142;p17"/>
              <p:cNvSpPr/>
              <p:nvPr/>
            </p:nvSpPr>
            <p:spPr>
              <a:xfrm>
                <a:off x="521900" y="3355250"/>
                <a:ext cx="180500" cy="139800"/>
              </a:xfrm>
              <a:custGeom>
                <a:avLst/>
                <a:gdLst/>
                <a:ahLst/>
                <a:cxnLst/>
                <a:rect l="l" t="t" r="r" b="b"/>
                <a:pathLst>
                  <a:path w="7220" h="5592" extrusionOk="0">
                    <a:moveTo>
                      <a:pt x="3623" y="0"/>
                    </a:moveTo>
                    <a:lnTo>
                      <a:pt x="1" y="2966"/>
                    </a:lnTo>
                    <a:lnTo>
                      <a:pt x="1" y="5591"/>
                    </a:lnTo>
                    <a:lnTo>
                      <a:pt x="3623" y="2310"/>
                    </a:lnTo>
                    <a:lnTo>
                      <a:pt x="7219" y="5591"/>
                    </a:lnTo>
                    <a:lnTo>
                      <a:pt x="7219" y="2966"/>
                    </a:lnTo>
                    <a:lnTo>
                      <a:pt x="3623"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43" name="Google Shape;2143;p17"/>
              <p:cNvSpPr/>
              <p:nvPr/>
            </p:nvSpPr>
            <p:spPr>
              <a:xfrm>
                <a:off x="891375" y="3355250"/>
                <a:ext cx="139125" cy="74175"/>
              </a:xfrm>
              <a:custGeom>
                <a:avLst/>
                <a:gdLst/>
                <a:ahLst/>
                <a:cxnLst/>
                <a:rect l="l" t="t" r="r" b="b"/>
                <a:pathLst>
                  <a:path w="5565" h="2967" extrusionOk="0">
                    <a:moveTo>
                      <a:pt x="2625" y="0"/>
                    </a:moveTo>
                    <a:lnTo>
                      <a:pt x="0" y="2966"/>
                    </a:lnTo>
                    <a:lnTo>
                      <a:pt x="2625" y="2966"/>
                    </a:lnTo>
                    <a:lnTo>
                      <a:pt x="5565"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44" name="Google Shape;2144;p17"/>
              <p:cNvSpPr/>
              <p:nvPr/>
            </p:nvSpPr>
            <p:spPr>
              <a:xfrm>
                <a:off x="1178150" y="3355250"/>
                <a:ext cx="131250" cy="74175"/>
              </a:xfrm>
              <a:custGeom>
                <a:avLst/>
                <a:gdLst/>
                <a:ahLst/>
                <a:cxnLst/>
                <a:rect l="l" t="t" r="r" b="b"/>
                <a:pathLst>
                  <a:path w="5250" h="2967" extrusionOk="0">
                    <a:moveTo>
                      <a:pt x="0" y="0"/>
                    </a:moveTo>
                    <a:lnTo>
                      <a:pt x="2625" y="2966"/>
                    </a:lnTo>
                    <a:lnTo>
                      <a:pt x="5250" y="2966"/>
                    </a:lnTo>
                    <a:lnTo>
                      <a:pt x="2625"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45" name="Google Shape;2145;p17"/>
              <p:cNvSpPr/>
              <p:nvPr/>
            </p:nvSpPr>
            <p:spPr>
              <a:xfrm>
                <a:off x="1014075" y="3355250"/>
                <a:ext cx="180500" cy="139800"/>
              </a:xfrm>
              <a:custGeom>
                <a:avLst/>
                <a:gdLst/>
                <a:ahLst/>
                <a:cxnLst/>
                <a:rect l="l" t="t" r="r" b="b"/>
                <a:pathLst>
                  <a:path w="7220" h="5592" extrusionOk="0">
                    <a:moveTo>
                      <a:pt x="3623" y="0"/>
                    </a:moveTo>
                    <a:lnTo>
                      <a:pt x="1" y="2966"/>
                    </a:lnTo>
                    <a:lnTo>
                      <a:pt x="1" y="5591"/>
                    </a:lnTo>
                    <a:lnTo>
                      <a:pt x="3623" y="2310"/>
                    </a:lnTo>
                    <a:lnTo>
                      <a:pt x="7219" y="5591"/>
                    </a:lnTo>
                    <a:lnTo>
                      <a:pt x="7219" y="2966"/>
                    </a:lnTo>
                    <a:lnTo>
                      <a:pt x="3623"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46" name="Google Shape;2146;p17"/>
              <p:cNvSpPr/>
              <p:nvPr/>
            </p:nvSpPr>
            <p:spPr>
              <a:xfrm>
                <a:off x="1375000" y="3355250"/>
                <a:ext cx="131275" cy="74175"/>
              </a:xfrm>
              <a:custGeom>
                <a:avLst/>
                <a:gdLst/>
                <a:ahLst/>
                <a:cxnLst/>
                <a:rect l="l" t="t" r="r" b="b"/>
                <a:pathLst>
                  <a:path w="5251" h="2967" extrusionOk="0">
                    <a:moveTo>
                      <a:pt x="2626" y="0"/>
                    </a:moveTo>
                    <a:lnTo>
                      <a:pt x="1" y="2966"/>
                    </a:lnTo>
                    <a:lnTo>
                      <a:pt x="2626" y="2966"/>
                    </a:lnTo>
                    <a:lnTo>
                      <a:pt x="5251"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47" name="Google Shape;2147;p17"/>
              <p:cNvSpPr/>
              <p:nvPr/>
            </p:nvSpPr>
            <p:spPr>
              <a:xfrm>
                <a:off x="1653900" y="3355250"/>
                <a:ext cx="139825" cy="74175"/>
              </a:xfrm>
              <a:custGeom>
                <a:avLst/>
                <a:gdLst/>
                <a:ahLst/>
                <a:cxnLst/>
                <a:rect l="l" t="t" r="r" b="b"/>
                <a:pathLst>
                  <a:path w="5593" h="2967" extrusionOk="0">
                    <a:moveTo>
                      <a:pt x="1" y="0"/>
                    </a:moveTo>
                    <a:lnTo>
                      <a:pt x="2967" y="2966"/>
                    </a:lnTo>
                    <a:lnTo>
                      <a:pt x="5592" y="2966"/>
                    </a:lnTo>
                    <a:lnTo>
                      <a:pt x="2967"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48" name="Google Shape;2148;p17"/>
              <p:cNvSpPr/>
              <p:nvPr/>
            </p:nvSpPr>
            <p:spPr>
              <a:xfrm>
                <a:off x="1489850" y="3355250"/>
                <a:ext cx="189025" cy="139800"/>
              </a:xfrm>
              <a:custGeom>
                <a:avLst/>
                <a:gdLst/>
                <a:ahLst/>
                <a:cxnLst/>
                <a:rect l="l" t="t" r="r" b="b"/>
                <a:pathLst>
                  <a:path w="7561" h="5592" extrusionOk="0">
                    <a:moveTo>
                      <a:pt x="3623" y="0"/>
                    </a:moveTo>
                    <a:lnTo>
                      <a:pt x="1" y="2966"/>
                    </a:lnTo>
                    <a:lnTo>
                      <a:pt x="1" y="5591"/>
                    </a:lnTo>
                    <a:lnTo>
                      <a:pt x="3623" y="2310"/>
                    </a:lnTo>
                    <a:lnTo>
                      <a:pt x="7560" y="5591"/>
                    </a:lnTo>
                    <a:lnTo>
                      <a:pt x="7560" y="2966"/>
                    </a:lnTo>
                    <a:lnTo>
                      <a:pt x="3623"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49" name="Google Shape;2149;p17"/>
              <p:cNvSpPr/>
              <p:nvPr/>
            </p:nvSpPr>
            <p:spPr>
              <a:xfrm>
                <a:off x="1867175" y="3355250"/>
                <a:ext cx="131275" cy="74175"/>
              </a:xfrm>
              <a:custGeom>
                <a:avLst/>
                <a:gdLst/>
                <a:ahLst/>
                <a:cxnLst/>
                <a:rect l="l" t="t" r="r" b="b"/>
                <a:pathLst>
                  <a:path w="5251" h="2967" extrusionOk="0">
                    <a:moveTo>
                      <a:pt x="2626" y="0"/>
                    </a:moveTo>
                    <a:lnTo>
                      <a:pt x="1" y="2966"/>
                    </a:lnTo>
                    <a:lnTo>
                      <a:pt x="2626" y="2966"/>
                    </a:lnTo>
                    <a:lnTo>
                      <a:pt x="5251"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50" name="Google Shape;2150;p17"/>
              <p:cNvSpPr/>
              <p:nvPr/>
            </p:nvSpPr>
            <p:spPr>
              <a:xfrm>
                <a:off x="2146075" y="3355250"/>
                <a:ext cx="139825" cy="74175"/>
              </a:xfrm>
              <a:custGeom>
                <a:avLst/>
                <a:gdLst/>
                <a:ahLst/>
                <a:cxnLst/>
                <a:rect l="l" t="t" r="r" b="b"/>
                <a:pathLst>
                  <a:path w="5593" h="2967" extrusionOk="0">
                    <a:moveTo>
                      <a:pt x="1" y="0"/>
                    </a:moveTo>
                    <a:lnTo>
                      <a:pt x="2967" y="2966"/>
                    </a:lnTo>
                    <a:lnTo>
                      <a:pt x="5592" y="2966"/>
                    </a:lnTo>
                    <a:lnTo>
                      <a:pt x="2967"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51" name="Google Shape;2151;p17"/>
              <p:cNvSpPr/>
              <p:nvPr/>
            </p:nvSpPr>
            <p:spPr>
              <a:xfrm>
                <a:off x="1990550" y="3355250"/>
                <a:ext cx="180500" cy="139800"/>
              </a:xfrm>
              <a:custGeom>
                <a:avLst/>
                <a:gdLst/>
                <a:ahLst/>
                <a:cxnLst/>
                <a:rect l="l" t="t" r="r" b="b"/>
                <a:pathLst>
                  <a:path w="7220" h="5592" extrusionOk="0">
                    <a:moveTo>
                      <a:pt x="3282" y="0"/>
                    </a:moveTo>
                    <a:lnTo>
                      <a:pt x="1" y="2966"/>
                    </a:lnTo>
                    <a:lnTo>
                      <a:pt x="1" y="5591"/>
                    </a:lnTo>
                    <a:lnTo>
                      <a:pt x="3282" y="2310"/>
                    </a:lnTo>
                    <a:lnTo>
                      <a:pt x="7219" y="5591"/>
                    </a:lnTo>
                    <a:lnTo>
                      <a:pt x="7219" y="2966"/>
                    </a:lnTo>
                    <a:lnTo>
                      <a:pt x="3282"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52" name="Google Shape;2152;p17"/>
              <p:cNvSpPr/>
              <p:nvPr/>
            </p:nvSpPr>
            <p:spPr>
              <a:xfrm>
                <a:off x="2351500" y="3355250"/>
                <a:ext cx="131250" cy="74175"/>
              </a:xfrm>
              <a:custGeom>
                <a:avLst/>
                <a:gdLst/>
                <a:ahLst/>
                <a:cxnLst/>
                <a:rect l="l" t="t" r="r" b="b"/>
                <a:pathLst>
                  <a:path w="5250" h="2967" extrusionOk="0">
                    <a:moveTo>
                      <a:pt x="2625" y="0"/>
                    </a:moveTo>
                    <a:lnTo>
                      <a:pt x="0" y="2966"/>
                    </a:lnTo>
                    <a:lnTo>
                      <a:pt x="2625" y="2966"/>
                    </a:lnTo>
                    <a:lnTo>
                      <a:pt x="525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53" name="Google Shape;2153;p17"/>
              <p:cNvSpPr/>
              <p:nvPr/>
            </p:nvSpPr>
            <p:spPr>
              <a:xfrm>
                <a:off x="2638275" y="3355250"/>
                <a:ext cx="131250" cy="74175"/>
              </a:xfrm>
              <a:custGeom>
                <a:avLst/>
                <a:gdLst/>
                <a:ahLst/>
                <a:cxnLst/>
                <a:rect l="l" t="t" r="r" b="b"/>
                <a:pathLst>
                  <a:path w="5250" h="2967" extrusionOk="0">
                    <a:moveTo>
                      <a:pt x="0" y="0"/>
                    </a:moveTo>
                    <a:lnTo>
                      <a:pt x="2625" y="2966"/>
                    </a:lnTo>
                    <a:lnTo>
                      <a:pt x="5250" y="2966"/>
                    </a:lnTo>
                    <a:lnTo>
                      <a:pt x="2625"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54" name="Google Shape;2154;p17"/>
              <p:cNvSpPr/>
              <p:nvPr/>
            </p:nvSpPr>
            <p:spPr>
              <a:xfrm>
                <a:off x="2474200" y="3355250"/>
                <a:ext cx="180500" cy="139800"/>
              </a:xfrm>
              <a:custGeom>
                <a:avLst/>
                <a:gdLst/>
                <a:ahLst/>
                <a:cxnLst/>
                <a:rect l="l" t="t" r="r" b="b"/>
                <a:pathLst>
                  <a:path w="7220" h="5592" extrusionOk="0">
                    <a:moveTo>
                      <a:pt x="3623" y="0"/>
                    </a:moveTo>
                    <a:lnTo>
                      <a:pt x="1" y="2966"/>
                    </a:lnTo>
                    <a:lnTo>
                      <a:pt x="1" y="5591"/>
                    </a:lnTo>
                    <a:lnTo>
                      <a:pt x="3623" y="2310"/>
                    </a:lnTo>
                    <a:lnTo>
                      <a:pt x="7219" y="5591"/>
                    </a:lnTo>
                    <a:lnTo>
                      <a:pt x="7219" y="2966"/>
                    </a:lnTo>
                    <a:lnTo>
                      <a:pt x="3623"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55" name="Google Shape;2155;p17"/>
              <p:cNvSpPr/>
              <p:nvPr/>
            </p:nvSpPr>
            <p:spPr>
              <a:xfrm>
                <a:off x="2835125" y="3355250"/>
                <a:ext cx="131275" cy="74175"/>
              </a:xfrm>
              <a:custGeom>
                <a:avLst/>
                <a:gdLst/>
                <a:ahLst/>
                <a:cxnLst/>
                <a:rect l="l" t="t" r="r" b="b"/>
                <a:pathLst>
                  <a:path w="5251" h="2967" extrusionOk="0">
                    <a:moveTo>
                      <a:pt x="2626" y="0"/>
                    </a:moveTo>
                    <a:lnTo>
                      <a:pt x="1" y="2966"/>
                    </a:lnTo>
                    <a:lnTo>
                      <a:pt x="2626" y="2966"/>
                    </a:lnTo>
                    <a:lnTo>
                      <a:pt x="5251"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56" name="Google Shape;2156;p17"/>
              <p:cNvSpPr/>
              <p:nvPr/>
            </p:nvSpPr>
            <p:spPr>
              <a:xfrm>
                <a:off x="3122575" y="3355250"/>
                <a:ext cx="131275" cy="74175"/>
              </a:xfrm>
              <a:custGeom>
                <a:avLst/>
                <a:gdLst/>
                <a:ahLst/>
                <a:cxnLst/>
                <a:rect l="l" t="t" r="r" b="b"/>
                <a:pathLst>
                  <a:path w="5251" h="2967" extrusionOk="0">
                    <a:moveTo>
                      <a:pt x="0" y="0"/>
                    </a:moveTo>
                    <a:lnTo>
                      <a:pt x="2625" y="2966"/>
                    </a:lnTo>
                    <a:lnTo>
                      <a:pt x="5250" y="2966"/>
                    </a:lnTo>
                    <a:lnTo>
                      <a:pt x="2625"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57" name="Google Shape;2157;p17"/>
              <p:cNvSpPr/>
              <p:nvPr/>
            </p:nvSpPr>
            <p:spPr>
              <a:xfrm>
                <a:off x="2958500" y="3355250"/>
                <a:ext cx="180500" cy="139800"/>
              </a:xfrm>
              <a:custGeom>
                <a:avLst/>
                <a:gdLst/>
                <a:ahLst/>
                <a:cxnLst/>
                <a:rect l="l" t="t" r="r" b="b"/>
                <a:pathLst>
                  <a:path w="7220" h="5592" extrusionOk="0">
                    <a:moveTo>
                      <a:pt x="3282" y="0"/>
                    </a:moveTo>
                    <a:lnTo>
                      <a:pt x="1" y="2966"/>
                    </a:lnTo>
                    <a:lnTo>
                      <a:pt x="1" y="5591"/>
                    </a:lnTo>
                    <a:lnTo>
                      <a:pt x="3282" y="2310"/>
                    </a:lnTo>
                    <a:lnTo>
                      <a:pt x="7219" y="5591"/>
                    </a:lnTo>
                    <a:lnTo>
                      <a:pt x="7219" y="2966"/>
                    </a:lnTo>
                    <a:lnTo>
                      <a:pt x="3282"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58" name="Google Shape;2158;p17"/>
              <p:cNvSpPr/>
              <p:nvPr/>
            </p:nvSpPr>
            <p:spPr>
              <a:xfrm>
                <a:off x="3319450" y="3355250"/>
                <a:ext cx="131250" cy="74175"/>
              </a:xfrm>
              <a:custGeom>
                <a:avLst/>
                <a:gdLst/>
                <a:ahLst/>
                <a:cxnLst/>
                <a:rect l="l" t="t" r="r" b="b"/>
                <a:pathLst>
                  <a:path w="5250" h="2967" extrusionOk="0">
                    <a:moveTo>
                      <a:pt x="2625" y="0"/>
                    </a:moveTo>
                    <a:lnTo>
                      <a:pt x="0" y="2966"/>
                    </a:lnTo>
                    <a:lnTo>
                      <a:pt x="2625" y="2966"/>
                    </a:lnTo>
                    <a:lnTo>
                      <a:pt x="525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59" name="Google Shape;2159;p17"/>
              <p:cNvSpPr/>
              <p:nvPr/>
            </p:nvSpPr>
            <p:spPr>
              <a:xfrm>
                <a:off x="3598350" y="3355250"/>
                <a:ext cx="139125" cy="74175"/>
              </a:xfrm>
              <a:custGeom>
                <a:avLst/>
                <a:gdLst/>
                <a:ahLst/>
                <a:cxnLst/>
                <a:rect l="l" t="t" r="r" b="b"/>
                <a:pathLst>
                  <a:path w="5565" h="2967" extrusionOk="0">
                    <a:moveTo>
                      <a:pt x="0" y="0"/>
                    </a:moveTo>
                    <a:lnTo>
                      <a:pt x="2940" y="2966"/>
                    </a:lnTo>
                    <a:lnTo>
                      <a:pt x="5565" y="2966"/>
                    </a:lnTo>
                    <a:lnTo>
                      <a:pt x="294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60" name="Google Shape;2160;p17"/>
              <p:cNvSpPr/>
              <p:nvPr/>
            </p:nvSpPr>
            <p:spPr>
              <a:xfrm>
                <a:off x="3442150" y="3355250"/>
                <a:ext cx="180500" cy="139800"/>
              </a:xfrm>
              <a:custGeom>
                <a:avLst/>
                <a:gdLst/>
                <a:ahLst/>
                <a:cxnLst/>
                <a:rect l="l" t="t" r="r" b="b"/>
                <a:pathLst>
                  <a:path w="7220" h="5592" extrusionOk="0">
                    <a:moveTo>
                      <a:pt x="3282" y="0"/>
                    </a:moveTo>
                    <a:lnTo>
                      <a:pt x="1" y="2966"/>
                    </a:lnTo>
                    <a:lnTo>
                      <a:pt x="1" y="5591"/>
                    </a:lnTo>
                    <a:lnTo>
                      <a:pt x="3282" y="2310"/>
                    </a:lnTo>
                    <a:lnTo>
                      <a:pt x="7219" y="5591"/>
                    </a:lnTo>
                    <a:lnTo>
                      <a:pt x="7219" y="2966"/>
                    </a:lnTo>
                    <a:lnTo>
                      <a:pt x="3282"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61" name="Google Shape;2161;p17"/>
              <p:cNvSpPr/>
              <p:nvPr/>
            </p:nvSpPr>
            <p:spPr>
              <a:xfrm>
                <a:off x="3803075" y="3355250"/>
                <a:ext cx="139825" cy="74175"/>
              </a:xfrm>
              <a:custGeom>
                <a:avLst/>
                <a:gdLst/>
                <a:ahLst/>
                <a:cxnLst/>
                <a:rect l="l" t="t" r="r" b="b"/>
                <a:pathLst>
                  <a:path w="5593" h="2967" extrusionOk="0">
                    <a:moveTo>
                      <a:pt x="2967" y="0"/>
                    </a:moveTo>
                    <a:lnTo>
                      <a:pt x="1" y="2966"/>
                    </a:lnTo>
                    <a:lnTo>
                      <a:pt x="2967" y="2966"/>
                    </a:lnTo>
                    <a:lnTo>
                      <a:pt x="5592"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62" name="Google Shape;2162;p17"/>
              <p:cNvSpPr/>
              <p:nvPr/>
            </p:nvSpPr>
            <p:spPr>
              <a:xfrm>
                <a:off x="4090525" y="3355250"/>
                <a:ext cx="139150" cy="74175"/>
              </a:xfrm>
              <a:custGeom>
                <a:avLst/>
                <a:gdLst/>
                <a:ahLst/>
                <a:cxnLst/>
                <a:rect l="l" t="t" r="r" b="b"/>
                <a:pathLst>
                  <a:path w="5566" h="2967" extrusionOk="0">
                    <a:moveTo>
                      <a:pt x="0" y="0"/>
                    </a:moveTo>
                    <a:lnTo>
                      <a:pt x="2625" y="2966"/>
                    </a:lnTo>
                    <a:lnTo>
                      <a:pt x="5565" y="2966"/>
                    </a:lnTo>
                    <a:lnTo>
                      <a:pt x="2625"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63" name="Google Shape;2163;p17"/>
              <p:cNvSpPr/>
              <p:nvPr/>
            </p:nvSpPr>
            <p:spPr>
              <a:xfrm>
                <a:off x="3926450" y="3355250"/>
                <a:ext cx="188375" cy="139800"/>
              </a:xfrm>
              <a:custGeom>
                <a:avLst/>
                <a:gdLst/>
                <a:ahLst/>
                <a:cxnLst/>
                <a:rect l="l" t="t" r="r" b="b"/>
                <a:pathLst>
                  <a:path w="7535" h="5592" extrusionOk="0">
                    <a:moveTo>
                      <a:pt x="3597" y="0"/>
                    </a:moveTo>
                    <a:lnTo>
                      <a:pt x="1" y="2966"/>
                    </a:lnTo>
                    <a:lnTo>
                      <a:pt x="1" y="5591"/>
                    </a:lnTo>
                    <a:lnTo>
                      <a:pt x="3597" y="2310"/>
                    </a:lnTo>
                    <a:lnTo>
                      <a:pt x="7534" y="5591"/>
                    </a:lnTo>
                    <a:lnTo>
                      <a:pt x="7534" y="2966"/>
                    </a:lnTo>
                    <a:lnTo>
                      <a:pt x="3597"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64" name="Google Shape;2164;p17"/>
              <p:cNvSpPr/>
              <p:nvPr/>
            </p:nvSpPr>
            <p:spPr>
              <a:xfrm>
                <a:off x="308625" y="3240400"/>
                <a:ext cx="4019475" cy="82050"/>
              </a:xfrm>
              <a:custGeom>
                <a:avLst/>
                <a:gdLst/>
                <a:ahLst/>
                <a:cxnLst/>
                <a:rect l="l" t="t" r="r" b="b"/>
                <a:pathLst>
                  <a:path w="160779" h="3282" extrusionOk="0">
                    <a:moveTo>
                      <a:pt x="0" y="1"/>
                    </a:moveTo>
                    <a:lnTo>
                      <a:pt x="0" y="3282"/>
                    </a:lnTo>
                    <a:lnTo>
                      <a:pt x="160778" y="3282"/>
                    </a:lnTo>
                    <a:lnTo>
                      <a:pt x="160778"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grpSp>
        <p:nvGrpSpPr>
          <p:cNvPr id="2165" name="Google Shape;2165;p17"/>
          <p:cNvGrpSpPr/>
          <p:nvPr/>
        </p:nvGrpSpPr>
        <p:grpSpPr>
          <a:xfrm>
            <a:off x="-15282" y="131"/>
            <a:ext cx="12253059" cy="258759"/>
            <a:chOff x="-45827" y="98"/>
            <a:chExt cx="9189794" cy="194069"/>
          </a:xfrm>
        </p:grpSpPr>
        <p:grpSp>
          <p:nvGrpSpPr>
            <p:cNvPr id="2166" name="Google Shape;2166;p17"/>
            <p:cNvGrpSpPr/>
            <p:nvPr/>
          </p:nvGrpSpPr>
          <p:grpSpPr>
            <a:xfrm>
              <a:off x="-45827" y="98"/>
              <a:ext cx="3063242" cy="194069"/>
              <a:chOff x="308625" y="3240400"/>
              <a:chExt cx="4019475" cy="254650"/>
            </a:xfrm>
          </p:grpSpPr>
          <p:sp>
            <p:nvSpPr>
              <p:cNvPr id="2167" name="Google Shape;2167;p17"/>
              <p:cNvSpPr/>
              <p:nvPr/>
            </p:nvSpPr>
            <p:spPr>
              <a:xfrm>
                <a:off x="399175" y="3355250"/>
                <a:ext cx="139150" cy="74175"/>
              </a:xfrm>
              <a:custGeom>
                <a:avLst/>
                <a:gdLst/>
                <a:ahLst/>
                <a:cxnLst/>
                <a:rect l="l" t="t" r="r" b="b"/>
                <a:pathLst>
                  <a:path w="5566" h="2967" extrusionOk="0">
                    <a:moveTo>
                      <a:pt x="2941" y="0"/>
                    </a:moveTo>
                    <a:lnTo>
                      <a:pt x="1" y="2966"/>
                    </a:lnTo>
                    <a:lnTo>
                      <a:pt x="2941" y="2966"/>
                    </a:lnTo>
                    <a:lnTo>
                      <a:pt x="5566"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68" name="Google Shape;2168;p17"/>
              <p:cNvSpPr/>
              <p:nvPr/>
            </p:nvSpPr>
            <p:spPr>
              <a:xfrm>
                <a:off x="685950" y="3355250"/>
                <a:ext cx="139825" cy="74175"/>
              </a:xfrm>
              <a:custGeom>
                <a:avLst/>
                <a:gdLst/>
                <a:ahLst/>
                <a:cxnLst/>
                <a:rect l="l" t="t" r="r" b="b"/>
                <a:pathLst>
                  <a:path w="5593" h="2967" extrusionOk="0">
                    <a:moveTo>
                      <a:pt x="1" y="0"/>
                    </a:moveTo>
                    <a:lnTo>
                      <a:pt x="2626" y="2966"/>
                    </a:lnTo>
                    <a:lnTo>
                      <a:pt x="5592" y="2966"/>
                    </a:lnTo>
                    <a:lnTo>
                      <a:pt x="2626"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69" name="Google Shape;2169;p17"/>
              <p:cNvSpPr/>
              <p:nvPr/>
            </p:nvSpPr>
            <p:spPr>
              <a:xfrm>
                <a:off x="521900" y="3355250"/>
                <a:ext cx="180500" cy="139800"/>
              </a:xfrm>
              <a:custGeom>
                <a:avLst/>
                <a:gdLst/>
                <a:ahLst/>
                <a:cxnLst/>
                <a:rect l="l" t="t" r="r" b="b"/>
                <a:pathLst>
                  <a:path w="7220" h="5592" extrusionOk="0">
                    <a:moveTo>
                      <a:pt x="3623" y="0"/>
                    </a:moveTo>
                    <a:lnTo>
                      <a:pt x="1" y="2966"/>
                    </a:lnTo>
                    <a:lnTo>
                      <a:pt x="1" y="5591"/>
                    </a:lnTo>
                    <a:lnTo>
                      <a:pt x="3623" y="2310"/>
                    </a:lnTo>
                    <a:lnTo>
                      <a:pt x="7219" y="5591"/>
                    </a:lnTo>
                    <a:lnTo>
                      <a:pt x="7219" y="2966"/>
                    </a:lnTo>
                    <a:lnTo>
                      <a:pt x="3623"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70" name="Google Shape;2170;p17"/>
              <p:cNvSpPr/>
              <p:nvPr/>
            </p:nvSpPr>
            <p:spPr>
              <a:xfrm>
                <a:off x="891375" y="3355250"/>
                <a:ext cx="139125" cy="74175"/>
              </a:xfrm>
              <a:custGeom>
                <a:avLst/>
                <a:gdLst/>
                <a:ahLst/>
                <a:cxnLst/>
                <a:rect l="l" t="t" r="r" b="b"/>
                <a:pathLst>
                  <a:path w="5565" h="2967" extrusionOk="0">
                    <a:moveTo>
                      <a:pt x="2625" y="0"/>
                    </a:moveTo>
                    <a:lnTo>
                      <a:pt x="0" y="2966"/>
                    </a:lnTo>
                    <a:lnTo>
                      <a:pt x="2625" y="2966"/>
                    </a:lnTo>
                    <a:lnTo>
                      <a:pt x="5565"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71" name="Google Shape;2171;p17"/>
              <p:cNvSpPr/>
              <p:nvPr/>
            </p:nvSpPr>
            <p:spPr>
              <a:xfrm>
                <a:off x="1178150" y="3355250"/>
                <a:ext cx="131250" cy="74175"/>
              </a:xfrm>
              <a:custGeom>
                <a:avLst/>
                <a:gdLst/>
                <a:ahLst/>
                <a:cxnLst/>
                <a:rect l="l" t="t" r="r" b="b"/>
                <a:pathLst>
                  <a:path w="5250" h="2967" extrusionOk="0">
                    <a:moveTo>
                      <a:pt x="0" y="0"/>
                    </a:moveTo>
                    <a:lnTo>
                      <a:pt x="2625" y="2966"/>
                    </a:lnTo>
                    <a:lnTo>
                      <a:pt x="5250" y="2966"/>
                    </a:lnTo>
                    <a:lnTo>
                      <a:pt x="2625"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72" name="Google Shape;2172;p17"/>
              <p:cNvSpPr/>
              <p:nvPr/>
            </p:nvSpPr>
            <p:spPr>
              <a:xfrm>
                <a:off x="1014075" y="3355250"/>
                <a:ext cx="180500" cy="139800"/>
              </a:xfrm>
              <a:custGeom>
                <a:avLst/>
                <a:gdLst/>
                <a:ahLst/>
                <a:cxnLst/>
                <a:rect l="l" t="t" r="r" b="b"/>
                <a:pathLst>
                  <a:path w="7220" h="5592" extrusionOk="0">
                    <a:moveTo>
                      <a:pt x="3623" y="0"/>
                    </a:moveTo>
                    <a:lnTo>
                      <a:pt x="1" y="2966"/>
                    </a:lnTo>
                    <a:lnTo>
                      <a:pt x="1" y="5591"/>
                    </a:lnTo>
                    <a:lnTo>
                      <a:pt x="3623" y="2310"/>
                    </a:lnTo>
                    <a:lnTo>
                      <a:pt x="7219" y="5591"/>
                    </a:lnTo>
                    <a:lnTo>
                      <a:pt x="7219" y="2966"/>
                    </a:lnTo>
                    <a:lnTo>
                      <a:pt x="3623"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73" name="Google Shape;2173;p17"/>
              <p:cNvSpPr/>
              <p:nvPr/>
            </p:nvSpPr>
            <p:spPr>
              <a:xfrm>
                <a:off x="1375000" y="3355250"/>
                <a:ext cx="131275" cy="74175"/>
              </a:xfrm>
              <a:custGeom>
                <a:avLst/>
                <a:gdLst/>
                <a:ahLst/>
                <a:cxnLst/>
                <a:rect l="l" t="t" r="r" b="b"/>
                <a:pathLst>
                  <a:path w="5251" h="2967" extrusionOk="0">
                    <a:moveTo>
                      <a:pt x="2626" y="0"/>
                    </a:moveTo>
                    <a:lnTo>
                      <a:pt x="1" y="2966"/>
                    </a:lnTo>
                    <a:lnTo>
                      <a:pt x="2626" y="2966"/>
                    </a:lnTo>
                    <a:lnTo>
                      <a:pt x="5251"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74" name="Google Shape;2174;p17"/>
              <p:cNvSpPr/>
              <p:nvPr/>
            </p:nvSpPr>
            <p:spPr>
              <a:xfrm>
                <a:off x="1653900" y="3355250"/>
                <a:ext cx="139825" cy="74175"/>
              </a:xfrm>
              <a:custGeom>
                <a:avLst/>
                <a:gdLst/>
                <a:ahLst/>
                <a:cxnLst/>
                <a:rect l="l" t="t" r="r" b="b"/>
                <a:pathLst>
                  <a:path w="5593" h="2967" extrusionOk="0">
                    <a:moveTo>
                      <a:pt x="1" y="0"/>
                    </a:moveTo>
                    <a:lnTo>
                      <a:pt x="2967" y="2966"/>
                    </a:lnTo>
                    <a:lnTo>
                      <a:pt x="5592" y="2966"/>
                    </a:lnTo>
                    <a:lnTo>
                      <a:pt x="2967"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75" name="Google Shape;2175;p17"/>
              <p:cNvSpPr/>
              <p:nvPr/>
            </p:nvSpPr>
            <p:spPr>
              <a:xfrm>
                <a:off x="1489850" y="3355250"/>
                <a:ext cx="189025" cy="139800"/>
              </a:xfrm>
              <a:custGeom>
                <a:avLst/>
                <a:gdLst/>
                <a:ahLst/>
                <a:cxnLst/>
                <a:rect l="l" t="t" r="r" b="b"/>
                <a:pathLst>
                  <a:path w="7561" h="5592" extrusionOk="0">
                    <a:moveTo>
                      <a:pt x="3623" y="0"/>
                    </a:moveTo>
                    <a:lnTo>
                      <a:pt x="1" y="2966"/>
                    </a:lnTo>
                    <a:lnTo>
                      <a:pt x="1" y="5591"/>
                    </a:lnTo>
                    <a:lnTo>
                      <a:pt x="3623" y="2310"/>
                    </a:lnTo>
                    <a:lnTo>
                      <a:pt x="7560" y="5591"/>
                    </a:lnTo>
                    <a:lnTo>
                      <a:pt x="7560" y="2966"/>
                    </a:lnTo>
                    <a:lnTo>
                      <a:pt x="3623"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76" name="Google Shape;2176;p17"/>
              <p:cNvSpPr/>
              <p:nvPr/>
            </p:nvSpPr>
            <p:spPr>
              <a:xfrm>
                <a:off x="1867175" y="3355250"/>
                <a:ext cx="131275" cy="74175"/>
              </a:xfrm>
              <a:custGeom>
                <a:avLst/>
                <a:gdLst/>
                <a:ahLst/>
                <a:cxnLst/>
                <a:rect l="l" t="t" r="r" b="b"/>
                <a:pathLst>
                  <a:path w="5251" h="2967" extrusionOk="0">
                    <a:moveTo>
                      <a:pt x="2626" y="0"/>
                    </a:moveTo>
                    <a:lnTo>
                      <a:pt x="1" y="2966"/>
                    </a:lnTo>
                    <a:lnTo>
                      <a:pt x="2626" y="2966"/>
                    </a:lnTo>
                    <a:lnTo>
                      <a:pt x="5251"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77" name="Google Shape;2177;p17"/>
              <p:cNvSpPr/>
              <p:nvPr/>
            </p:nvSpPr>
            <p:spPr>
              <a:xfrm>
                <a:off x="2146075" y="3355250"/>
                <a:ext cx="139825" cy="74175"/>
              </a:xfrm>
              <a:custGeom>
                <a:avLst/>
                <a:gdLst/>
                <a:ahLst/>
                <a:cxnLst/>
                <a:rect l="l" t="t" r="r" b="b"/>
                <a:pathLst>
                  <a:path w="5593" h="2967" extrusionOk="0">
                    <a:moveTo>
                      <a:pt x="1" y="0"/>
                    </a:moveTo>
                    <a:lnTo>
                      <a:pt x="2967" y="2966"/>
                    </a:lnTo>
                    <a:lnTo>
                      <a:pt x="5592" y="2966"/>
                    </a:lnTo>
                    <a:lnTo>
                      <a:pt x="2967"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78" name="Google Shape;2178;p17"/>
              <p:cNvSpPr/>
              <p:nvPr/>
            </p:nvSpPr>
            <p:spPr>
              <a:xfrm>
                <a:off x="1990550" y="3355250"/>
                <a:ext cx="180500" cy="139800"/>
              </a:xfrm>
              <a:custGeom>
                <a:avLst/>
                <a:gdLst/>
                <a:ahLst/>
                <a:cxnLst/>
                <a:rect l="l" t="t" r="r" b="b"/>
                <a:pathLst>
                  <a:path w="7220" h="5592" extrusionOk="0">
                    <a:moveTo>
                      <a:pt x="3282" y="0"/>
                    </a:moveTo>
                    <a:lnTo>
                      <a:pt x="1" y="2966"/>
                    </a:lnTo>
                    <a:lnTo>
                      <a:pt x="1" y="5591"/>
                    </a:lnTo>
                    <a:lnTo>
                      <a:pt x="3282" y="2310"/>
                    </a:lnTo>
                    <a:lnTo>
                      <a:pt x="7219" y="5591"/>
                    </a:lnTo>
                    <a:lnTo>
                      <a:pt x="7219" y="2966"/>
                    </a:lnTo>
                    <a:lnTo>
                      <a:pt x="3282"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79" name="Google Shape;2179;p17"/>
              <p:cNvSpPr/>
              <p:nvPr/>
            </p:nvSpPr>
            <p:spPr>
              <a:xfrm>
                <a:off x="2351500" y="3355250"/>
                <a:ext cx="131250" cy="74175"/>
              </a:xfrm>
              <a:custGeom>
                <a:avLst/>
                <a:gdLst/>
                <a:ahLst/>
                <a:cxnLst/>
                <a:rect l="l" t="t" r="r" b="b"/>
                <a:pathLst>
                  <a:path w="5250" h="2967" extrusionOk="0">
                    <a:moveTo>
                      <a:pt x="2625" y="0"/>
                    </a:moveTo>
                    <a:lnTo>
                      <a:pt x="0" y="2966"/>
                    </a:lnTo>
                    <a:lnTo>
                      <a:pt x="2625" y="2966"/>
                    </a:lnTo>
                    <a:lnTo>
                      <a:pt x="525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80" name="Google Shape;2180;p17"/>
              <p:cNvSpPr/>
              <p:nvPr/>
            </p:nvSpPr>
            <p:spPr>
              <a:xfrm>
                <a:off x="2638275" y="3355250"/>
                <a:ext cx="131250" cy="74175"/>
              </a:xfrm>
              <a:custGeom>
                <a:avLst/>
                <a:gdLst/>
                <a:ahLst/>
                <a:cxnLst/>
                <a:rect l="l" t="t" r="r" b="b"/>
                <a:pathLst>
                  <a:path w="5250" h="2967" extrusionOk="0">
                    <a:moveTo>
                      <a:pt x="0" y="0"/>
                    </a:moveTo>
                    <a:lnTo>
                      <a:pt x="2625" y="2966"/>
                    </a:lnTo>
                    <a:lnTo>
                      <a:pt x="5250" y="2966"/>
                    </a:lnTo>
                    <a:lnTo>
                      <a:pt x="2625"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81" name="Google Shape;2181;p17"/>
              <p:cNvSpPr/>
              <p:nvPr/>
            </p:nvSpPr>
            <p:spPr>
              <a:xfrm>
                <a:off x="2474200" y="3355250"/>
                <a:ext cx="180500" cy="139800"/>
              </a:xfrm>
              <a:custGeom>
                <a:avLst/>
                <a:gdLst/>
                <a:ahLst/>
                <a:cxnLst/>
                <a:rect l="l" t="t" r="r" b="b"/>
                <a:pathLst>
                  <a:path w="7220" h="5592" extrusionOk="0">
                    <a:moveTo>
                      <a:pt x="3623" y="0"/>
                    </a:moveTo>
                    <a:lnTo>
                      <a:pt x="1" y="2966"/>
                    </a:lnTo>
                    <a:lnTo>
                      <a:pt x="1" y="5591"/>
                    </a:lnTo>
                    <a:lnTo>
                      <a:pt x="3623" y="2310"/>
                    </a:lnTo>
                    <a:lnTo>
                      <a:pt x="7219" y="5591"/>
                    </a:lnTo>
                    <a:lnTo>
                      <a:pt x="7219" y="2966"/>
                    </a:lnTo>
                    <a:lnTo>
                      <a:pt x="3623"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82" name="Google Shape;2182;p17"/>
              <p:cNvSpPr/>
              <p:nvPr/>
            </p:nvSpPr>
            <p:spPr>
              <a:xfrm>
                <a:off x="2835125" y="3355250"/>
                <a:ext cx="131275" cy="74175"/>
              </a:xfrm>
              <a:custGeom>
                <a:avLst/>
                <a:gdLst/>
                <a:ahLst/>
                <a:cxnLst/>
                <a:rect l="l" t="t" r="r" b="b"/>
                <a:pathLst>
                  <a:path w="5251" h="2967" extrusionOk="0">
                    <a:moveTo>
                      <a:pt x="2626" y="0"/>
                    </a:moveTo>
                    <a:lnTo>
                      <a:pt x="1" y="2966"/>
                    </a:lnTo>
                    <a:lnTo>
                      <a:pt x="2626" y="2966"/>
                    </a:lnTo>
                    <a:lnTo>
                      <a:pt x="5251"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83" name="Google Shape;2183;p17"/>
              <p:cNvSpPr/>
              <p:nvPr/>
            </p:nvSpPr>
            <p:spPr>
              <a:xfrm>
                <a:off x="3122575" y="3355250"/>
                <a:ext cx="131275" cy="74175"/>
              </a:xfrm>
              <a:custGeom>
                <a:avLst/>
                <a:gdLst/>
                <a:ahLst/>
                <a:cxnLst/>
                <a:rect l="l" t="t" r="r" b="b"/>
                <a:pathLst>
                  <a:path w="5251" h="2967" extrusionOk="0">
                    <a:moveTo>
                      <a:pt x="0" y="0"/>
                    </a:moveTo>
                    <a:lnTo>
                      <a:pt x="2625" y="2966"/>
                    </a:lnTo>
                    <a:lnTo>
                      <a:pt x="5250" y="2966"/>
                    </a:lnTo>
                    <a:lnTo>
                      <a:pt x="2625"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84" name="Google Shape;2184;p17"/>
              <p:cNvSpPr/>
              <p:nvPr/>
            </p:nvSpPr>
            <p:spPr>
              <a:xfrm>
                <a:off x="2958500" y="3355250"/>
                <a:ext cx="180500" cy="139800"/>
              </a:xfrm>
              <a:custGeom>
                <a:avLst/>
                <a:gdLst/>
                <a:ahLst/>
                <a:cxnLst/>
                <a:rect l="l" t="t" r="r" b="b"/>
                <a:pathLst>
                  <a:path w="7220" h="5592" extrusionOk="0">
                    <a:moveTo>
                      <a:pt x="3282" y="0"/>
                    </a:moveTo>
                    <a:lnTo>
                      <a:pt x="1" y="2966"/>
                    </a:lnTo>
                    <a:lnTo>
                      <a:pt x="1" y="5591"/>
                    </a:lnTo>
                    <a:lnTo>
                      <a:pt x="3282" y="2310"/>
                    </a:lnTo>
                    <a:lnTo>
                      <a:pt x="7219" y="5591"/>
                    </a:lnTo>
                    <a:lnTo>
                      <a:pt x="7219" y="2966"/>
                    </a:lnTo>
                    <a:lnTo>
                      <a:pt x="3282"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85" name="Google Shape;2185;p17"/>
              <p:cNvSpPr/>
              <p:nvPr/>
            </p:nvSpPr>
            <p:spPr>
              <a:xfrm>
                <a:off x="3319450" y="3355250"/>
                <a:ext cx="131250" cy="74175"/>
              </a:xfrm>
              <a:custGeom>
                <a:avLst/>
                <a:gdLst/>
                <a:ahLst/>
                <a:cxnLst/>
                <a:rect l="l" t="t" r="r" b="b"/>
                <a:pathLst>
                  <a:path w="5250" h="2967" extrusionOk="0">
                    <a:moveTo>
                      <a:pt x="2625" y="0"/>
                    </a:moveTo>
                    <a:lnTo>
                      <a:pt x="0" y="2966"/>
                    </a:lnTo>
                    <a:lnTo>
                      <a:pt x="2625" y="2966"/>
                    </a:lnTo>
                    <a:lnTo>
                      <a:pt x="525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86" name="Google Shape;2186;p17"/>
              <p:cNvSpPr/>
              <p:nvPr/>
            </p:nvSpPr>
            <p:spPr>
              <a:xfrm>
                <a:off x="3598350" y="3355250"/>
                <a:ext cx="139125" cy="74175"/>
              </a:xfrm>
              <a:custGeom>
                <a:avLst/>
                <a:gdLst/>
                <a:ahLst/>
                <a:cxnLst/>
                <a:rect l="l" t="t" r="r" b="b"/>
                <a:pathLst>
                  <a:path w="5565" h="2967" extrusionOk="0">
                    <a:moveTo>
                      <a:pt x="0" y="0"/>
                    </a:moveTo>
                    <a:lnTo>
                      <a:pt x="2940" y="2966"/>
                    </a:lnTo>
                    <a:lnTo>
                      <a:pt x="5565" y="2966"/>
                    </a:lnTo>
                    <a:lnTo>
                      <a:pt x="294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87" name="Google Shape;2187;p17"/>
              <p:cNvSpPr/>
              <p:nvPr/>
            </p:nvSpPr>
            <p:spPr>
              <a:xfrm>
                <a:off x="3442150" y="3355250"/>
                <a:ext cx="180500" cy="139800"/>
              </a:xfrm>
              <a:custGeom>
                <a:avLst/>
                <a:gdLst/>
                <a:ahLst/>
                <a:cxnLst/>
                <a:rect l="l" t="t" r="r" b="b"/>
                <a:pathLst>
                  <a:path w="7220" h="5592" extrusionOk="0">
                    <a:moveTo>
                      <a:pt x="3282" y="0"/>
                    </a:moveTo>
                    <a:lnTo>
                      <a:pt x="1" y="2966"/>
                    </a:lnTo>
                    <a:lnTo>
                      <a:pt x="1" y="5591"/>
                    </a:lnTo>
                    <a:lnTo>
                      <a:pt x="3282" y="2310"/>
                    </a:lnTo>
                    <a:lnTo>
                      <a:pt x="7219" y="5591"/>
                    </a:lnTo>
                    <a:lnTo>
                      <a:pt x="7219" y="2966"/>
                    </a:lnTo>
                    <a:lnTo>
                      <a:pt x="3282"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88" name="Google Shape;2188;p17"/>
              <p:cNvSpPr/>
              <p:nvPr/>
            </p:nvSpPr>
            <p:spPr>
              <a:xfrm>
                <a:off x="3803075" y="3355250"/>
                <a:ext cx="139825" cy="74175"/>
              </a:xfrm>
              <a:custGeom>
                <a:avLst/>
                <a:gdLst/>
                <a:ahLst/>
                <a:cxnLst/>
                <a:rect l="l" t="t" r="r" b="b"/>
                <a:pathLst>
                  <a:path w="5593" h="2967" extrusionOk="0">
                    <a:moveTo>
                      <a:pt x="2967" y="0"/>
                    </a:moveTo>
                    <a:lnTo>
                      <a:pt x="1" y="2966"/>
                    </a:lnTo>
                    <a:lnTo>
                      <a:pt x="2967" y="2966"/>
                    </a:lnTo>
                    <a:lnTo>
                      <a:pt x="5592"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89" name="Google Shape;2189;p17"/>
              <p:cNvSpPr/>
              <p:nvPr/>
            </p:nvSpPr>
            <p:spPr>
              <a:xfrm>
                <a:off x="4090525" y="3355250"/>
                <a:ext cx="139150" cy="74175"/>
              </a:xfrm>
              <a:custGeom>
                <a:avLst/>
                <a:gdLst/>
                <a:ahLst/>
                <a:cxnLst/>
                <a:rect l="l" t="t" r="r" b="b"/>
                <a:pathLst>
                  <a:path w="5566" h="2967" extrusionOk="0">
                    <a:moveTo>
                      <a:pt x="0" y="0"/>
                    </a:moveTo>
                    <a:lnTo>
                      <a:pt x="2625" y="2966"/>
                    </a:lnTo>
                    <a:lnTo>
                      <a:pt x="5565" y="2966"/>
                    </a:lnTo>
                    <a:lnTo>
                      <a:pt x="2625"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90" name="Google Shape;2190;p17"/>
              <p:cNvSpPr/>
              <p:nvPr/>
            </p:nvSpPr>
            <p:spPr>
              <a:xfrm>
                <a:off x="3926450" y="3355250"/>
                <a:ext cx="188375" cy="139800"/>
              </a:xfrm>
              <a:custGeom>
                <a:avLst/>
                <a:gdLst/>
                <a:ahLst/>
                <a:cxnLst/>
                <a:rect l="l" t="t" r="r" b="b"/>
                <a:pathLst>
                  <a:path w="7535" h="5592" extrusionOk="0">
                    <a:moveTo>
                      <a:pt x="3597" y="0"/>
                    </a:moveTo>
                    <a:lnTo>
                      <a:pt x="1" y="2966"/>
                    </a:lnTo>
                    <a:lnTo>
                      <a:pt x="1" y="5591"/>
                    </a:lnTo>
                    <a:lnTo>
                      <a:pt x="3597" y="2310"/>
                    </a:lnTo>
                    <a:lnTo>
                      <a:pt x="7534" y="5591"/>
                    </a:lnTo>
                    <a:lnTo>
                      <a:pt x="7534" y="2966"/>
                    </a:lnTo>
                    <a:lnTo>
                      <a:pt x="3597"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91" name="Google Shape;2191;p17"/>
              <p:cNvSpPr/>
              <p:nvPr/>
            </p:nvSpPr>
            <p:spPr>
              <a:xfrm>
                <a:off x="308625" y="3240400"/>
                <a:ext cx="4019475" cy="82050"/>
              </a:xfrm>
              <a:custGeom>
                <a:avLst/>
                <a:gdLst/>
                <a:ahLst/>
                <a:cxnLst/>
                <a:rect l="l" t="t" r="r" b="b"/>
                <a:pathLst>
                  <a:path w="160779" h="3282" extrusionOk="0">
                    <a:moveTo>
                      <a:pt x="0" y="1"/>
                    </a:moveTo>
                    <a:lnTo>
                      <a:pt x="0" y="3282"/>
                    </a:lnTo>
                    <a:lnTo>
                      <a:pt x="160778" y="3282"/>
                    </a:lnTo>
                    <a:lnTo>
                      <a:pt x="160778"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192" name="Google Shape;2192;p17"/>
            <p:cNvGrpSpPr/>
            <p:nvPr/>
          </p:nvGrpSpPr>
          <p:grpSpPr>
            <a:xfrm>
              <a:off x="3017448" y="98"/>
              <a:ext cx="3063242" cy="194069"/>
              <a:chOff x="308625" y="3240400"/>
              <a:chExt cx="4019475" cy="254650"/>
            </a:xfrm>
          </p:grpSpPr>
          <p:sp>
            <p:nvSpPr>
              <p:cNvPr id="2193" name="Google Shape;2193;p17"/>
              <p:cNvSpPr/>
              <p:nvPr/>
            </p:nvSpPr>
            <p:spPr>
              <a:xfrm>
                <a:off x="399175" y="3355250"/>
                <a:ext cx="139150" cy="74175"/>
              </a:xfrm>
              <a:custGeom>
                <a:avLst/>
                <a:gdLst/>
                <a:ahLst/>
                <a:cxnLst/>
                <a:rect l="l" t="t" r="r" b="b"/>
                <a:pathLst>
                  <a:path w="5566" h="2967" extrusionOk="0">
                    <a:moveTo>
                      <a:pt x="2941" y="0"/>
                    </a:moveTo>
                    <a:lnTo>
                      <a:pt x="1" y="2966"/>
                    </a:lnTo>
                    <a:lnTo>
                      <a:pt x="2941" y="2966"/>
                    </a:lnTo>
                    <a:lnTo>
                      <a:pt x="5566"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94" name="Google Shape;2194;p17"/>
              <p:cNvSpPr/>
              <p:nvPr/>
            </p:nvSpPr>
            <p:spPr>
              <a:xfrm>
                <a:off x="685950" y="3355250"/>
                <a:ext cx="139825" cy="74175"/>
              </a:xfrm>
              <a:custGeom>
                <a:avLst/>
                <a:gdLst/>
                <a:ahLst/>
                <a:cxnLst/>
                <a:rect l="l" t="t" r="r" b="b"/>
                <a:pathLst>
                  <a:path w="5593" h="2967" extrusionOk="0">
                    <a:moveTo>
                      <a:pt x="1" y="0"/>
                    </a:moveTo>
                    <a:lnTo>
                      <a:pt x="2626" y="2966"/>
                    </a:lnTo>
                    <a:lnTo>
                      <a:pt x="5592" y="2966"/>
                    </a:lnTo>
                    <a:lnTo>
                      <a:pt x="2626"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95" name="Google Shape;2195;p17"/>
              <p:cNvSpPr/>
              <p:nvPr/>
            </p:nvSpPr>
            <p:spPr>
              <a:xfrm>
                <a:off x="521900" y="3355250"/>
                <a:ext cx="180500" cy="139800"/>
              </a:xfrm>
              <a:custGeom>
                <a:avLst/>
                <a:gdLst/>
                <a:ahLst/>
                <a:cxnLst/>
                <a:rect l="l" t="t" r="r" b="b"/>
                <a:pathLst>
                  <a:path w="7220" h="5592" extrusionOk="0">
                    <a:moveTo>
                      <a:pt x="3623" y="0"/>
                    </a:moveTo>
                    <a:lnTo>
                      <a:pt x="1" y="2966"/>
                    </a:lnTo>
                    <a:lnTo>
                      <a:pt x="1" y="5591"/>
                    </a:lnTo>
                    <a:lnTo>
                      <a:pt x="3623" y="2310"/>
                    </a:lnTo>
                    <a:lnTo>
                      <a:pt x="7219" y="5591"/>
                    </a:lnTo>
                    <a:lnTo>
                      <a:pt x="7219" y="2966"/>
                    </a:lnTo>
                    <a:lnTo>
                      <a:pt x="3623"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96" name="Google Shape;2196;p17"/>
              <p:cNvSpPr/>
              <p:nvPr/>
            </p:nvSpPr>
            <p:spPr>
              <a:xfrm>
                <a:off x="891375" y="3355250"/>
                <a:ext cx="139125" cy="74175"/>
              </a:xfrm>
              <a:custGeom>
                <a:avLst/>
                <a:gdLst/>
                <a:ahLst/>
                <a:cxnLst/>
                <a:rect l="l" t="t" r="r" b="b"/>
                <a:pathLst>
                  <a:path w="5565" h="2967" extrusionOk="0">
                    <a:moveTo>
                      <a:pt x="2625" y="0"/>
                    </a:moveTo>
                    <a:lnTo>
                      <a:pt x="0" y="2966"/>
                    </a:lnTo>
                    <a:lnTo>
                      <a:pt x="2625" y="2966"/>
                    </a:lnTo>
                    <a:lnTo>
                      <a:pt x="5565"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97" name="Google Shape;2197;p17"/>
              <p:cNvSpPr/>
              <p:nvPr/>
            </p:nvSpPr>
            <p:spPr>
              <a:xfrm>
                <a:off x="1178150" y="3355250"/>
                <a:ext cx="131250" cy="74175"/>
              </a:xfrm>
              <a:custGeom>
                <a:avLst/>
                <a:gdLst/>
                <a:ahLst/>
                <a:cxnLst/>
                <a:rect l="l" t="t" r="r" b="b"/>
                <a:pathLst>
                  <a:path w="5250" h="2967" extrusionOk="0">
                    <a:moveTo>
                      <a:pt x="0" y="0"/>
                    </a:moveTo>
                    <a:lnTo>
                      <a:pt x="2625" y="2966"/>
                    </a:lnTo>
                    <a:lnTo>
                      <a:pt x="5250" y="2966"/>
                    </a:lnTo>
                    <a:lnTo>
                      <a:pt x="2625"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98" name="Google Shape;2198;p17"/>
              <p:cNvSpPr/>
              <p:nvPr/>
            </p:nvSpPr>
            <p:spPr>
              <a:xfrm>
                <a:off x="1014075" y="3355250"/>
                <a:ext cx="180500" cy="139800"/>
              </a:xfrm>
              <a:custGeom>
                <a:avLst/>
                <a:gdLst/>
                <a:ahLst/>
                <a:cxnLst/>
                <a:rect l="l" t="t" r="r" b="b"/>
                <a:pathLst>
                  <a:path w="7220" h="5592" extrusionOk="0">
                    <a:moveTo>
                      <a:pt x="3623" y="0"/>
                    </a:moveTo>
                    <a:lnTo>
                      <a:pt x="1" y="2966"/>
                    </a:lnTo>
                    <a:lnTo>
                      <a:pt x="1" y="5591"/>
                    </a:lnTo>
                    <a:lnTo>
                      <a:pt x="3623" y="2310"/>
                    </a:lnTo>
                    <a:lnTo>
                      <a:pt x="7219" y="5591"/>
                    </a:lnTo>
                    <a:lnTo>
                      <a:pt x="7219" y="2966"/>
                    </a:lnTo>
                    <a:lnTo>
                      <a:pt x="3623"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99" name="Google Shape;2199;p17"/>
              <p:cNvSpPr/>
              <p:nvPr/>
            </p:nvSpPr>
            <p:spPr>
              <a:xfrm>
                <a:off x="1375000" y="3355250"/>
                <a:ext cx="131275" cy="74175"/>
              </a:xfrm>
              <a:custGeom>
                <a:avLst/>
                <a:gdLst/>
                <a:ahLst/>
                <a:cxnLst/>
                <a:rect l="l" t="t" r="r" b="b"/>
                <a:pathLst>
                  <a:path w="5251" h="2967" extrusionOk="0">
                    <a:moveTo>
                      <a:pt x="2626" y="0"/>
                    </a:moveTo>
                    <a:lnTo>
                      <a:pt x="1" y="2966"/>
                    </a:lnTo>
                    <a:lnTo>
                      <a:pt x="2626" y="2966"/>
                    </a:lnTo>
                    <a:lnTo>
                      <a:pt x="5251"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00" name="Google Shape;2200;p17"/>
              <p:cNvSpPr/>
              <p:nvPr/>
            </p:nvSpPr>
            <p:spPr>
              <a:xfrm>
                <a:off x="1653900" y="3355250"/>
                <a:ext cx="139825" cy="74175"/>
              </a:xfrm>
              <a:custGeom>
                <a:avLst/>
                <a:gdLst/>
                <a:ahLst/>
                <a:cxnLst/>
                <a:rect l="l" t="t" r="r" b="b"/>
                <a:pathLst>
                  <a:path w="5593" h="2967" extrusionOk="0">
                    <a:moveTo>
                      <a:pt x="1" y="0"/>
                    </a:moveTo>
                    <a:lnTo>
                      <a:pt x="2967" y="2966"/>
                    </a:lnTo>
                    <a:lnTo>
                      <a:pt x="5592" y="2966"/>
                    </a:lnTo>
                    <a:lnTo>
                      <a:pt x="2967"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01" name="Google Shape;2201;p17"/>
              <p:cNvSpPr/>
              <p:nvPr/>
            </p:nvSpPr>
            <p:spPr>
              <a:xfrm>
                <a:off x="1489850" y="3355250"/>
                <a:ext cx="189025" cy="139800"/>
              </a:xfrm>
              <a:custGeom>
                <a:avLst/>
                <a:gdLst/>
                <a:ahLst/>
                <a:cxnLst/>
                <a:rect l="l" t="t" r="r" b="b"/>
                <a:pathLst>
                  <a:path w="7561" h="5592" extrusionOk="0">
                    <a:moveTo>
                      <a:pt x="3623" y="0"/>
                    </a:moveTo>
                    <a:lnTo>
                      <a:pt x="1" y="2966"/>
                    </a:lnTo>
                    <a:lnTo>
                      <a:pt x="1" y="5591"/>
                    </a:lnTo>
                    <a:lnTo>
                      <a:pt x="3623" y="2310"/>
                    </a:lnTo>
                    <a:lnTo>
                      <a:pt x="7560" y="5591"/>
                    </a:lnTo>
                    <a:lnTo>
                      <a:pt x="7560" y="2966"/>
                    </a:lnTo>
                    <a:lnTo>
                      <a:pt x="3623"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02" name="Google Shape;2202;p17"/>
              <p:cNvSpPr/>
              <p:nvPr/>
            </p:nvSpPr>
            <p:spPr>
              <a:xfrm>
                <a:off x="1867175" y="3355250"/>
                <a:ext cx="131275" cy="74175"/>
              </a:xfrm>
              <a:custGeom>
                <a:avLst/>
                <a:gdLst/>
                <a:ahLst/>
                <a:cxnLst/>
                <a:rect l="l" t="t" r="r" b="b"/>
                <a:pathLst>
                  <a:path w="5251" h="2967" extrusionOk="0">
                    <a:moveTo>
                      <a:pt x="2626" y="0"/>
                    </a:moveTo>
                    <a:lnTo>
                      <a:pt x="1" y="2966"/>
                    </a:lnTo>
                    <a:lnTo>
                      <a:pt x="2626" y="2966"/>
                    </a:lnTo>
                    <a:lnTo>
                      <a:pt x="5251"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03" name="Google Shape;2203;p17"/>
              <p:cNvSpPr/>
              <p:nvPr/>
            </p:nvSpPr>
            <p:spPr>
              <a:xfrm>
                <a:off x="2146075" y="3355250"/>
                <a:ext cx="139825" cy="74175"/>
              </a:xfrm>
              <a:custGeom>
                <a:avLst/>
                <a:gdLst/>
                <a:ahLst/>
                <a:cxnLst/>
                <a:rect l="l" t="t" r="r" b="b"/>
                <a:pathLst>
                  <a:path w="5593" h="2967" extrusionOk="0">
                    <a:moveTo>
                      <a:pt x="1" y="0"/>
                    </a:moveTo>
                    <a:lnTo>
                      <a:pt x="2967" y="2966"/>
                    </a:lnTo>
                    <a:lnTo>
                      <a:pt x="5592" y="2966"/>
                    </a:lnTo>
                    <a:lnTo>
                      <a:pt x="2967"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04" name="Google Shape;2204;p17"/>
              <p:cNvSpPr/>
              <p:nvPr/>
            </p:nvSpPr>
            <p:spPr>
              <a:xfrm>
                <a:off x="1990550" y="3355250"/>
                <a:ext cx="180500" cy="139800"/>
              </a:xfrm>
              <a:custGeom>
                <a:avLst/>
                <a:gdLst/>
                <a:ahLst/>
                <a:cxnLst/>
                <a:rect l="l" t="t" r="r" b="b"/>
                <a:pathLst>
                  <a:path w="7220" h="5592" extrusionOk="0">
                    <a:moveTo>
                      <a:pt x="3282" y="0"/>
                    </a:moveTo>
                    <a:lnTo>
                      <a:pt x="1" y="2966"/>
                    </a:lnTo>
                    <a:lnTo>
                      <a:pt x="1" y="5591"/>
                    </a:lnTo>
                    <a:lnTo>
                      <a:pt x="3282" y="2310"/>
                    </a:lnTo>
                    <a:lnTo>
                      <a:pt x="7219" y="5591"/>
                    </a:lnTo>
                    <a:lnTo>
                      <a:pt x="7219" y="2966"/>
                    </a:lnTo>
                    <a:lnTo>
                      <a:pt x="3282"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05" name="Google Shape;2205;p17"/>
              <p:cNvSpPr/>
              <p:nvPr/>
            </p:nvSpPr>
            <p:spPr>
              <a:xfrm>
                <a:off x="2351500" y="3355250"/>
                <a:ext cx="131250" cy="74175"/>
              </a:xfrm>
              <a:custGeom>
                <a:avLst/>
                <a:gdLst/>
                <a:ahLst/>
                <a:cxnLst/>
                <a:rect l="l" t="t" r="r" b="b"/>
                <a:pathLst>
                  <a:path w="5250" h="2967" extrusionOk="0">
                    <a:moveTo>
                      <a:pt x="2625" y="0"/>
                    </a:moveTo>
                    <a:lnTo>
                      <a:pt x="0" y="2966"/>
                    </a:lnTo>
                    <a:lnTo>
                      <a:pt x="2625" y="2966"/>
                    </a:lnTo>
                    <a:lnTo>
                      <a:pt x="525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06" name="Google Shape;2206;p17"/>
              <p:cNvSpPr/>
              <p:nvPr/>
            </p:nvSpPr>
            <p:spPr>
              <a:xfrm>
                <a:off x="2638275" y="3355250"/>
                <a:ext cx="131250" cy="74175"/>
              </a:xfrm>
              <a:custGeom>
                <a:avLst/>
                <a:gdLst/>
                <a:ahLst/>
                <a:cxnLst/>
                <a:rect l="l" t="t" r="r" b="b"/>
                <a:pathLst>
                  <a:path w="5250" h="2967" extrusionOk="0">
                    <a:moveTo>
                      <a:pt x="0" y="0"/>
                    </a:moveTo>
                    <a:lnTo>
                      <a:pt x="2625" y="2966"/>
                    </a:lnTo>
                    <a:lnTo>
                      <a:pt x="5250" y="2966"/>
                    </a:lnTo>
                    <a:lnTo>
                      <a:pt x="2625"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07" name="Google Shape;2207;p17"/>
              <p:cNvSpPr/>
              <p:nvPr/>
            </p:nvSpPr>
            <p:spPr>
              <a:xfrm>
                <a:off x="2474200" y="3355250"/>
                <a:ext cx="180500" cy="139800"/>
              </a:xfrm>
              <a:custGeom>
                <a:avLst/>
                <a:gdLst/>
                <a:ahLst/>
                <a:cxnLst/>
                <a:rect l="l" t="t" r="r" b="b"/>
                <a:pathLst>
                  <a:path w="7220" h="5592" extrusionOk="0">
                    <a:moveTo>
                      <a:pt x="3623" y="0"/>
                    </a:moveTo>
                    <a:lnTo>
                      <a:pt x="1" y="2966"/>
                    </a:lnTo>
                    <a:lnTo>
                      <a:pt x="1" y="5591"/>
                    </a:lnTo>
                    <a:lnTo>
                      <a:pt x="3623" y="2310"/>
                    </a:lnTo>
                    <a:lnTo>
                      <a:pt x="7219" y="5591"/>
                    </a:lnTo>
                    <a:lnTo>
                      <a:pt x="7219" y="2966"/>
                    </a:lnTo>
                    <a:lnTo>
                      <a:pt x="3623"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08" name="Google Shape;2208;p17"/>
              <p:cNvSpPr/>
              <p:nvPr/>
            </p:nvSpPr>
            <p:spPr>
              <a:xfrm>
                <a:off x="2835125" y="3355250"/>
                <a:ext cx="131275" cy="74175"/>
              </a:xfrm>
              <a:custGeom>
                <a:avLst/>
                <a:gdLst/>
                <a:ahLst/>
                <a:cxnLst/>
                <a:rect l="l" t="t" r="r" b="b"/>
                <a:pathLst>
                  <a:path w="5251" h="2967" extrusionOk="0">
                    <a:moveTo>
                      <a:pt x="2626" y="0"/>
                    </a:moveTo>
                    <a:lnTo>
                      <a:pt x="1" y="2966"/>
                    </a:lnTo>
                    <a:lnTo>
                      <a:pt x="2626" y="2966"/>
                    </a:lnTo>
                    <a:lnTo>
                      <a:pt x="5251"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09" name="Google Shape;2209;p17"/>
              <p:cNvSpPr/>
              <p:nvPr/>
            </p:nvSpPr>
            <p:spPr>
              <a:xfrm>
                <a:off x="3122575" y="3355250"/>
                <a:ext cx="131275" cy="74175"/>
              </a:xfrm>
              <a:custGeom>
                <a:avLst/>
                <a:gdLst/>
                <a:ahLst/>
                <a:cxnLst/>
                <a:rect l="l" t="t" r="r" b="b"/>
                <a:pathLst>
                  <a:path w="5251" h="2967" extrusionOk="0">
                    <a:moveTo>
                      <a:pt x="0" y="0"/>
                    </a:moveTo>
                    <a:lnTo>
                      <a:pt x="2625" y="2966"/>
                    </a:lnTo>
                    <a:lnTo>
                      <a:pt x="5250" y="2966"/>
                    </a:lnTo>
                    <a:lnTo>
                      <a:pt x="2625"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10" name="Google Shape;2210;p17"/>
              <p:cNvSpPr/>
              <p:nvPr/>
            </p:nvSpPr>
            <p:spPr>
              <a:xfrm>
                <a:off x="2958500" y="3355250"/>
                <a:ext cx="180500" cy="139800"/>
              </a:xfrm>
              <a:custGeom>
                <a:avLst/>
                <a:gdLst/>
                <a:ahLst/>
                <a:cxnLst/>
                <a:rect l="l" t="t" r="r" b="b"/>
                <a:pathLst>
                  <a:path w="7220" h="5592" extrusionOk="0">
                    <a:moveTo>
                      <a:pt x="3282" y="0"/>
                    </a:moveTo>
                    <a:lnTo>
                      <a:pt x="1" y="2966"/>
                    </a:lnTo>
                    <a:lnTo>
                      <a:pt x="1" y="5591"/>
                    </a:lnTo>
                    <a:lnTo>
                      <a:pt x="3282" y="2310"/>
                    </a:lnTo>
                    <a:lnTo>
                      <a:pt x="7219" y="5591"/>
                    </a:lnTo>
                    <a:lnTo>
                      <a:pt x="7219" y="2966"/>
                    </a:lnTo>
                    <a:lnTo>
                      <a:pt x="3282"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11" name="Google Shape;2211;p17"/>
              <p:cNvSpPr/>
              <p:nvPr/>
            </p:nvSpPr>
            <p:spPr>
              <a:xfrm>
                <a:off x="3319450" y="3355250"/>
                <a:ext cx="131250" cy="74175"/>
              </a:xfrm>
              <a:custGeom>
                <a:avLst/>
                <a:gdLst/>
                <a:ahLst/>
                <a:cxnLst/>
                <a:rect l="l" t="t" r="r" b="b"/>
                <a:pathLst>
                  <a:path w="5250" h="2967" extrusionOk="0">
                    <a:moveTo>
                      <a:pt x="2625" y="0"/>
                    </a:moveTo>
                    <a:lnTo>
                      <a:pt x="0" y="2966"/>
                    </a:lnTo>
                    <a:lnTo>
                      <a:pt x="2625" y="2966"/>
                    </a:lnTo>
                    <a:lnTo>
                      <a:pt x="525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12" name="Google Shape;2212;p17"/>
              <p:cNvSpPr/>
              <p:nvPr/>
            </p:nvSpPr>
            <p:spPr>
              <a:xfrm>
                <a:off x="3598350" y="3355250"/>
                <a:ext cx="139125" cy="74175"/>
              </a:xfrm>
              <a:custGeom>
                <a:avLst/>
                <a:gdLst/>
                <a:ahLst/>
                <a:cxnLst/>
                <a:rect l="l" t="t" r="r" b="b"/>
                <a:pathLst>
                  <a:path w="5565" h="2967" extrusionOk="0">
                    <a:moveTo>
                      <a:pt x="0" y="0"/>
                    </a:moveTo>
                    <a:lnTo>
                      <a:pt x="2940" y="2966"/>
                    </a:lnTo>
                    <a:lnTo>
                      <a:pt x="5565" y="2966"/>
                    </a:lnTo>
                    <a:lnTo>
                      <a:pt x="294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13" name="Google Shape;2213;p17"/>
              <p:cNvSpPr/>
              <p:nvPr/>
            </p:nvSpPr>
            <p:spPr>
              <a:xfrm>
                <a:off x="3442150" y="3355250"/>
                <a:ext cx="180500" cy="139800"/>
              </a:xfrm>
              <a:custGeom>
                <a:avLst/>
                <a:gdLst/>
                <a:ahLst/>
                <a:cxnLst/>
                <a:rect l="l" t="t" r="r" b="b"/>
                <a:pathLst>
                  <a:path w="7220" h="5592" extrusionOk="0">
                    <a:moveTo>
                      <a:pt x="3282" y="0"/>
                    </a:moveTo>
                    <a:lnTo>
                      <a:pt x="1" y="2966"/>
                    </a:lnTo>
                    <a:lnTo>
                      <a:pt x="1" y="5591"/>
                    </a:lnTo>
                    <a:lnTo>
                      <a:pt x="3282" y="2310"/>
                    </a:lnTo>
                    <a:lnTo>
                      <a:pt x="7219" y="5591"/>
                    </a:lnTo>
                    <a:lnTo>
                      <a:pt x="7219" y="2966"/>
                    </a:lnTo>
                    <a:lnTo>
                      <a:pt x="3282"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14" name="Google Shape;2214;p17"/>
              <p:cNvSpPr/>
              <p:nvPr/>
            </p:nvSpPr>
            <p:spPr>
              <a:xfrm>
                <a:off x="3803075" y="3355250"/>
                <a:ext cx="139825" cy="74175"/>
              </a:xfrm>
              <a:custGeom>
                <a:avLst/>
                <a:gdLst/>
                <a:ahLst/>
                <a:cxnLst/>
                <a:rect l="l" t="t" r="r" b="b"/>
                <a:pathLst>
                  <a:path w="5593" h="2967" extrusionOk="0">
                    <a:moveTo>
                      <a:pt x="2967" y="0"/>
                    </a:moveTo>
                    <a:lnTo>
                      <a:pt x="1" y="2966"/>
                    </a:lnTo>
                    <a:lnTo>
                      <a:pt x="2967" y="2966"/>
                    </a:lnTo>
                    <a:lnTo>
                      <a:pt x="5592"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15" name="Google Shape;2215;p17"/>
              <p:cNvSpPr/>
              <p:nvPr/>
            </p:nvSpPr>
            <p:spPr>
              <a:xfrm>
                <a:off x="4090525" y="3355250"/>
                <a:ext cx="139150" cy="74175"/>
              </a:xfrm>
              <a:custGeom>
                <a:avLst/>
                <a:gdLst/>
                <a:ahLst/>
                <a:cxnLst/>
                <a:rect l="l" t="t" r="r" b="b"/>
                <a:pathLst>
                  <a:path w="5566" h="2967" extrusionOk="0">
                    <a:moveTo>
                      <a:pt x="0" y="0"/>
                    </a:moveTo>
                    <a:lnTo>
                      <a:pt x="2625" y="2966"/>
                    </a:lnTo>
                    <a:lnTo>
                      <a:pt x="5565" y="2966"/>
                    </a:lnTo>
                    <a:lnTo>
                      <a:pt x="2625"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16" name="Google Shape;2216;p17"/>
              <p:cNvSpPr/>
              <p:nvPr/>
            </p:nvSpPr>
            <p:spPr>
              <a:xfrm>
                <a:off x="3926450" y="3355250"/>
                <a:ext cx="188375" cy="139800"/>
              </a:xfrm>
              <a:custGeom>
                <a:avLst/>
                <a:gdLst/>
                <a:ahLst/>
                <a:cxnLst/>
                <a:rect l="l" t="t" r="r" b="b"/>
                <a:pathLst>
                  <a:path w="7535" h="5592" extrusionOk="0">
                    <a:moveTo>
                      <a:pt x="3597" y="0"/>
                    </a:moveTo>
                    <a:lnTo>
                      <a:pt x="1" y="2966"/>
                    </a:lnTo>
                    <a:lnTo>
                      <a:pt x="1" y="5591"/>
                    </a:lnTo>
                    <a:lnTo>
                      <a:pt x="3597" y="2310"/>
                    </a:lnTo>
                    <a:lnTo>
                      <a:pt x="7534" y="5591"/>
                    </a:lnTo>
                    <a:lnTo>
                      <a:pt x="7534" y="2966"/>
                    </a:lnTo>
                    <a:lnTo>
                      <a:pt x="3597"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17" name="Google Shape;2217;p17"/>
              <p:cNvSpPr/>
              <p:nvPr/>
            </p:nvSpPr>
            <p:spPr>
              <a:xfrm>
                <a:off x="308625" y="3240400"/>
                <a:ext cx="4019475" cy="82050"/>
              </a:xfrm>
              <a:custGeom>
                <a:avLst/>
                <a:gdLst/>
                <a:ahLst/>
                <a:cxnLst/>
                <a:rect l="l" t="t" r="r" b="b"/>
                <a:pathLst>
                  <a:path w="160779" h="3282" extrusionOk="0">
                    <a:moveTo>
                      <a:pt x="0" y="1"/>
                    </a:moveTo>
                    <a:lnTo>
                      <a:pt x="0" y="3282"/>
                    </a:lnTo>
                    <a:lnTo>
                      <a:pt x="160778" y="3282"/>
                    </a:lnTo>
                    <a:lnTo>
                      <a:pt x="160778"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218" name="Google Shape;2218;p17"/>
            <p:cNvGrpSpPr/>
            <p:nvPr/>
          </p:nvGrpSpPr>
          <p:grpSpPr>
            <a:xfrm>
              <a:off x="6080724" y="98"/>
              <a:ext cx="3063242" cy="194069"/>
              <a:chOff x="308625" y="3240400"/>
              <a:chExt cx="4019475" cy="254650"/>
            </a:xfrm>
          </p:grpSpPr>
          <p:sp>
            <p:nvSpPr>
              <p:cNvPr id="2219" name="Google Shape;2219;p17"/>
              <p:cNvSpPr/>
              <p:nvPr/>
            </p:nvSpPr>
            <p:spPr>
              <a:xfrm>
                <a:off x="399175" y="3355250"/>
                <a:ext cx="139150" cy="74175"/>
              </a:xfrm>
              <a:custGeom>
                <a:avLst/>
                <a:gdLst/>
                <a:ahLst/>
                <a:cxnLst/>
                <a:rect l="l" t="t" r="r" b="b"/>
                <a:pathLst>
                  <a:path w="5566" h="2967" extrusionOk="0">
                    <a:moveTo>
                      <a:pt x="2941" y="0"/>
                    </a:moveTo>
                    <a:lnTo>
                      <a:pt x="1" y="2966"/>
                    </a:lnTo>
                    <a:lnTo>
                      <a:pt x="2941" y="2966"/>
                    </a:lnTo>
                    <a:lnTo>
                      <a:pt x="5566"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20" name="Google Shape;2220;p17"/>
              <p:cNvSpPr/>
              <p:nvPr/>
            </p:nvSpPr>
            <p:spPr>
              <a:xfrm>
                <a:off x="685950" y="3355250"/>
                <a:ext cx="139825" cy="74175"/>
              </a:xfrm>
              <a:custGeom>
                <a:avLst/>
                <a:gdLst/>
                <a:ahLst/>
                <a:cxnLst/>
                <a:rect l="l" t="t" r="r" b="b"/>
                <a:pathLst>
                  <a:path w="5593" h="2967" extrusionOk="0">
                    <a:moveTo>
                      <a:pt x="1" y="0"/>
                    </a:moveTo>
                    <a:lnTo>
                      <a:pt x="2626" y="2966"/>
                    </a:lnTo>
                    <a:lnTo>
                      <a:pt x="5592" y="2966"/>
                    </a:lnTo>
                    <a:lnTo>
                      <a:pt x="2626"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21" name="Google Shape;2221;p17"/>
              <p:cNvSpPr/>
              <p:nvPr/>
            </p:nvSpPr>
            <p:spPr>
              <a:xfrm>
                <a:off x="521900" y="3355250"/>
                <a:ext cx="180500" cy="139800"/>
              </a:xfrm>
              <a:custGeom>
                <a:avLst/>
                <a:gdLst/>
                <a:ahLst/>
                <a:cxnLst/>
                <a:rect l="l" t="t" r="r" b="b"/>
                <a:pathLst>
                  <a:path w="7220" h="5592" extrusionOk="0">
                    <a:moveTo>
                      <a:pt x="3623" y="0"/>
                    </a:moveTo>
                    <a:lnTo>
                      <a:pt x="1" y="2966"/>
                    </a:lnTo>
                    <a:lnTo>
                      <a:pt x="1" y="5591"/>
                    </a:lnTo>
                    <a:lnTo>
                      <a:pt x="3623" y="2310"/>
                    </a:lnTo>
                    <a:lnTo>
                      <a:pt x="7219" y="5591"/>
                    </a:lnTo>
                    <a:lnTo>
                      <a:pt x="7219" y="2966"/>
                    </a:lnTo>
                    <a:lnTo>
                      <a:pt x="3623"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22" name="Google Shape;2222;p17"/>
              <p:cNvSpPr/>
              <p:nvPr/>
            </p:nvSpPr>
            <p:spPr>
              <a:xfrm>
                <a:off x="891375" y="3355250"/>
                <a:ext cx="139125" cy="74175"/>
              </a:xfrm>
              <a:custGeom>
                <a:avLst/>
                <a:gdLst/>
                <a:ahLst/>
                <a:cxnLst/>
                <a:rect l="l" t="t" r="r" b="b"/>
                <a:pathLst>
                  <a:path w="5565" h="2967" extrusionOk="0">
                    <a:moveTo>
                      <a:pt x="2625" y="0"/>
                    </a:moveTo>
                    <a:lnTo>
                      <a:pt x="0" y="2966"/>
                    </a:lnTo>
                    <a:lnTo>
                      <a:pt x="2625" y="2966"/>
                    </a:lnTo>
                    <a:lnTo>
                      <a:pt x="5565"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23" name="Google Shape;2223;p17"/>
              <p:cNvSpPr/>
              <p:nvPr/>
            </p:nvSpPr>
            <p:spPr>
              <a:xfrm>
                <a:off x="1178150" y="3355250"/>
                <a:ext cx="131250" cy="74175"/>
              </a:xfrm>
              <a:custGeom>
                <a:avLst/>
                <a:gdLst/>
                <a:ahLst/>
                <a:cxnLst/>
                <a:rect l="l" t="t" r="r" b="b"/>
                <a:pathLst>
                  <a:path w="5250" h="2967" extrusionOk="0">
                    <a:moveTo>
                      <a:pt x="0" y="0"/>
                    </a:moveTo>
                    <a:lnTo>
                      <a:pt x="2625" y="2966"/>
                    </a:lnTo>
                    <a:lnTo>
                      <a:pt x="5250" y="2966"/>
                    </a:lnTo>
                    <a:lnTo>
                      <a:pt x="2625"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24" name="Google Shape;2224;p17"/>
              <p:cNvSpPr/>
              <p:nvPr/>
            </p:nvSpPr>
            <p:spPr>
              <a:xfrm>
                <a:off x="1014075" y="3355250"/>
                <a:ext cx="180500" cy="139800"/>
              </a:xfrm>
              <a:custGeom>
                <a:avLst/>
                <a:gdLst/>
                <a:ahLst/>
                <a:cxnLst/>
                <a:rect l="l" t="t" r="r" b="b"/>
                <a:pathLst>
                  <a:path w="7220" h="5592" extrusionOk="0">
                    <a:moveTo>
                      <a:pt x="3623" y="0"/>
                    </a:moveTo>
                    <a:lnTo>
                      <a:pt x="1" y="2966"/>
                    </a:lnTo>
                    <a:lnTo>
                      <a:pt x="1" y="5591"/>
                    </a:lnTo>
                    <a:lnTo>
                      <a:pt x="3623" y="2310"/>
                    </a:lnTo>
                    <a:lnTo>
                      <a:pt x="7219" y="5591"/>
                    </a:lnTo>
                    <a:lnTo>
                      <a:pt x="7219" y="2966"/>
                    </a:lnTo>
                    <a:lnTo>
                      <a:pt x="3623"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25" name="Google Shape;2225;p17"/>
              <p:cNvSpPr/>
              <p:nvPr/>
            </p:nvSpPr>
            <p:spPr>
              <a:xfrm>
                <a:off x="1375000" y="3355250"/>
                <a:ext cx="131275" cy="74175"/>
              </a:xfrm>
              <a:custGeom>
                <a:avLst/>
                <a:gdLst/>
                <a:ahLst/>
                <a:cxnLst/>
                <a:rect l="l" t="t" r="r" b="b"/>
                <a:pathLst>
                  <a:path w="5251" h="2967" extrusionOk="0">
                    <a:moveTo>
                      <a:pt x="2626" y="0"/>
                    </a:moveTo>
                    <a:lnTo>
                      <a:pt x="1" y="2966"/>
                    </a:lnTo>
                    <a:lnTo>
                      <a:pt x="2626" y="2966"/>
                    </a:lnTo>
                    <a:lnTo>
                      <a:pt x="5251"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26" name="Google Shape;2226;p17"/>
              <p:cNvSpPr/>
              <p:nvPr/>
            </p:nvSpPr>
            <p:spPr>
              <a:xfrm>
                <a:off x="1653900" y="3355250"/>
                <a:ext cx="139825" cy="74175"/>
              </a:xfrm>
              <a:custGeom>
                <a:avLst/>
                <a:gdLst/>
                <a:ahLst/>
                <a:cxnLst/>
                <a:rect l="l" t="t" r="r" b="b"/>
                <a:pathLst>
                  <a:path w="5593" h="2967" extrusionOk="0">
                    <a:moveTo>
                      <a:pt x="1" y="0"/>
                    </a:moveTo>
                    <a:lnTo>
                      <a:pt x="2967" y="2966"/>
                    </a:lnTo>
                    <a:lnTo>
                      <a:pt x="5592" y="2966"/>
                    </a:lnTo>
                    <a:lnTo>
                      <a:pt x="2967"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27" name="Google Shape;2227;p17"/>
              <p:cNvSpPr/>
              <p:nvPr/>
            </p:nvSpPr>
            <p:spPr>
              <a:xfrm>
                <a:off x="1489850" y="3355250"/>
                <a:ext cx="189025" cy="139800"/>
              </a:xfrm>
              <a:custGeom>
                <a:avLst/>
                <a:gdLst/>
                <a:ahLst/>
                <a:cxnLst/>
                <a:rect l="l" t="t" r="r" b="b"/>
                <a:pathLst>
                  <a:path w="7561" h="5592" extrusionOk="0">
                    <a:moveTo>
                      <a:pt x="3623" y="0"/>
                    </a:moveTo>
                    <a:lnTo>
                      <a:pt x="1" y="2966"/>
                    </a:lnTo>
                    <a:lnTo>
                      <a:pt x="1" y="5591"/>
                    </a:lnTo>
                    <a:lnTo>
                      <a:pt x="3623" y="2310"/>
                    </a:lnTo>
                    <a:lnTo>
                      <a:pt x="7560" y="5591"/>
                    </a:lnTo>
                    <a:lnTo>
                      <a:pt x="7560" y="2966"/>
                    </a:lnTo>
                    <a:lnTo>
                      <a:pt x="3623"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28" name="Google Shape;2228;p17"/>
              <p:cNvSpPr/>
              <p:nvPr/>
            </p:nvSpPr>
            <p:spPr>
              <a:xfrm>
                <a:off x="1867175" y="3355250"/>
                <a:ext cx="131275" cy="74175"/>
              </a:xfrm>
              <a:custGeom>
                <a:avLst/>
                <a:gdLst/>
                <a:ahLst/>
                <a:cxnLst/>
                <a:rect l="l" t="t" r="r" b="b"/>
                <a:pathLst>
                  <a:path w="5251" h="2967" extrusionOk="0">
                    <a:moveTo>
                      <a:pt x="2626" y="0"/>
                    </a:moveTo>
                    <a:lnTo>
                      <a:pt x="1" y="2966"/>
                    </a:lnTo>
                    <a:lnTo>
                      <a:pt x="2626" y="2966"/>
                    </a:lnTo>
                    <a:lnTo>
                      <a:pt x="5251"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29" name="Google Shape;2229;p17"/>
              <p:cNvSpPr/>
              <p:nvPr/>
            </p:nvSpPr>
            <p:spPr>
              <a:xfrm>
                <a:off x="2146075" y="3355250"/>
                <a:ext cx="139825" cy="74175"/>
              </a:xfrm>
              <a:custGeom>
                <a:avLst/>
                <a:gdLst/>
                <a:ahLst/>
                <a:cxnLst/>
                <a:rect l="l" t="t" r="r" b="b"/>
                <a:pathLst>
                  <a:path w="5593" h="2967" extrusionOk="0">
                    <a:moveTo>
                      <a:pt x="1" y="0"/>
                    </a:moveTo>
                    <a:lnTo>
                      <a:pt x="2967" y="2966"/>
                    </a:lnTo>
                    <a:lnTo>
                      <a:pt x="5592" y="2966"/>
                    </a:lnTo>
                    <a:lnTo>
                      <a:pt x="2967"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30" name="Google Shape;2230;p17"/>
              <p:cNvSpPr/>
              <p:nvPr/>
            </p:nvSpPr>
            <p:spPr>
              <a:xfrm>
                <a:off x="1990550" y="3355250"/>
                <a:ext cx="180500" cy="139800"/>
              </a:xfrm>
              <a:custGeom>
                <a:avLst/>
                <a:gdLst/>
                <a:ahLst/>
                <a:cxnLst/>
                <a:rect l="l" t="t" r="r" b="b"/>
                <a:pathLst>
                  <a:path w="7220" h="5592" extrusionOk="0">
                    <a:moveTo>
                      <a:pt x="3282" y="0"/>
                    </a:moveTo>
                    <a:lnTo>
                      <a:pt x="1" y="2966"/>
                    </a:lnTo>
                    <a:lnTo>
                      <a:pt x="1" y="5591"/>
                    </a:lnTo>
                    <a:lnTo>
                      <a:pt x="3282" y="2310"/>
                    </a:lnTo>
                    <a:lnTo>
                      <a:pt x="7219" y="5591"/>
                    </a:lnTo>
                    <a:lnTo>
                      <a:pt x="7219" y="2966"/>
                    </a:lnTo>
                    <a:lnTo>
                      <a:pt x="3282"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31" name="Google Shape;2231;p17"/>
              <p:cNvSpPr/>
              <p:nvPr/>
            </p:nvSpPr>
            <p:spPr>
              <a:xfrm>
                <a:off x="2351500" y="3355250"/>
                <a:ext cx="131250" cy="74175"/>
              </a:xfrm>
              <a:custGeom>
                <a:avLst/>
                <a:gdLst/>
                <a:ahLst/>
                <a:cxnLst/>
                <a:rect l="l" t="t" r="r" b="b"/>
                <a:pathLst>
                  <a:path w="5250" h="2967" extrusionOk="0">
                    <a:moveTo>
                      <a:pt x="2625" y="0"/>
                    </a:moveTo>
                    <a:lnTo>
                      <a:pt x="0" y="2966"/>
                    </a:lnTo>
                    <a:lnTo>
                      <a:pt x="2625" y="2966"/>
                    </a:lnTo>
                    <a:lnTo>
                      <a:pt x="525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32" name="Google Shape;2232;p17"/>
              <p:cNvSpPr/>
              <p:nvPr/>
            </p:nvSpPr>
            <p:spPr>
              <a:xfrm>
                <a:off x="2638275" y="3355250"/>
                <a:ext cx="131250" cy="74175"/>
              </a:xfrm>
              <a:custGeom>
                <a:avLst/>
                <a:gdLst/>
                <a:ahLst/>
                <a:cxnLst/>
                <a:rect l="l" t="t" r="r" b="b"/>
                <a:pathLst>
                  <a:path w="5250" h="2967" extrusionOk="0">
                    <a:moveTo>
                      <a:pt x="0" y="0"/>
                    </a:moveTo>
                    <a:lnTo>
                      <a:pt x="2625" y="2966"/>
                    </a:lnTo>
                    <a:lnTo>
                      <a:pt x="5250" y="2966"/>
                    </a:lnTo>
                    <a:lnTo>
                      <a:pt x="2625"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33" name="Google Shape;2233;p17"/>
              <p:cNvSpPr/>
              <p:nvPr/>
            </p:nvSpPr>
            <p:spPr>
              <a:xfrm>
                <a:off x="2474200" y="3355250"/>
                <a:ext cx="180500" cy="139800"/>
              </a:xfrm>
              <a:custGeom>
                <a:avLst/>
                <a:gdLst/>
                <a:ahLst/>
                <a:cxnLst/>
                <a:rect l="l" t="t" r="r" b="b"/>
                <a:pathLst>
                  <a:path w="7220" h="5592" extrusionOk="0">
                    <a:moveTo>
                      <a:pt x="3623" y="0"/>
                    </a:moveTo>
                    <a:lnTo>
                      <a:pt x="1" y="2966"/>
                    </a:lnTo>
                    <a:lnTo>
                      <a:pt x="1" y="5591"/>
                    </a:lnTo>
                    <a:lnTo>
                      <a:pt x="3623" y="2310"/>
                    </a:lnTo>
                    <a:lnTo>
                      <a:pt x="7219" y="5591"/>
                    </a:lnTo>
                    <a:lnTo>
                      <a:pt x="7219" y="2966"/>
                    </a:lnTo>
                    <a:lnTo>
                      <a:pt x="3623"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34" name="Google Shape;2234;p17"/>
              <p:cNvSpPr/>
              <p:nvPr/>
            </p:nvSpPr>
            <p:spPr>
              <a:xfrm>
                <a:off x="2835125" y="3355250"/>
                <a:ext cx="131275" cy="74175"/>
              </a:xfrm>
              <a:custGeom>
                <a:avLst/>
                <a:gdLst/>
                <a:ahLst/>
                <a:cxnLst/>
                <a:rect l="l" t="t" r="r" b="b"/>
                <a:pathLst>
                  <a:path w="5251" h="2967" extrusionOk="0">
                    <a:moveTo>
                      <a:pt x="2626" y="0"/>
                    </a:moveTo>
                    <a:lnTo>
                      <a:pt x="1" y="2966"/>
                    </a:lnTo>
                    <a:lnTo>
                      <a:pt x="2626" y="2966"/>
                    </a:lnTo>
                    <a:lnTo>
                      <a:pt x="5251"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35" name="Google Shape;2235;p17"/>
              <p:cNvSpPr/>
              <p:nvPr/>
            </p:nvSpPr>
            <p:spPr>
              <a:xfrm>
                <a:off x="3122575" y="3355250"/>
                <a:ext cx="131275" cy="74175"/>
              </a:xfrm>
              <a:custGeom>
                <a:avLst/>
                <a:gdLst/>
                <a:ahLst/>
                <a:cxnLst/>
                <a:rect l="l" t="t" r="r" b="b"/>
                <a:pathLst>
                  <a:path w="5251" h="2967" extrusionOk="0">
                    <a:moveTo>
                      <a:pt x="0" y="0"/>
                    </a:moveTo>
                    <a:lnTo>
                      <a:pt x="2625" y="2966"/>
                    </a:lnTo>
                    <a:lnTo>
                      <a:pt x="5250" y="2966"/>
                    </a:lnTo>
                    <a:lnTo>
                      <a:pt x="2625"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36" name="Google Shape;2236;p17"/>
              <p:cNvSpPr/>
              <p:nvPr/>
            </p:nvSpPr>
            <p:spPr>
              <a:xfrm>
                <a:off x="2958500" y="3355250"/>
                <a:ext cx="180500" cy="139800"/>
              </a:xfrm>
              <a:custGeom>
                <a:avLst/>
                <a:gdLst/>
                <a:ahLst/>
                <a:cxnLst/>
                <a:rect l="l" t="t" r="r" b="b"/>
                <a:pathLst>
                  <a:path w="7220" h="5592" extrusionOk="0">
                    <a:moveTo>
                      <a:pt x="3282" y="0"/>
                    </a:moveTo>
                    <a:lnTo>
                      <a:pt x="1" y="2966"/>
                    </a:lnTo>
                    <a:lnTo>
                      <a:pt x="1" y="5591"/>
                    </a:lnTo>
                    <a:lnTo>
                      <a:pt x="3282" y="2310"/>
                    </a:lnTo>
                    <a:lnTo>
                      <a:pt x="7219" y="5591"/>
                    </a:lnTo>
                    <a:lnTo>
                      <a:pt x="7219" y="2966"/>
                    </a:lnTo>
                    <a:lnTo>
                      <a:pt x="3282"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37" name="Google Shape;2237;p17"/>
              <p:cNvSpPr/>
              <p:nvPr/>
            </p:nvSpPr>
            <p:spPr>
              <a:xfrm>
                <a:off x="3319450" y="3355250"/>
                <a:ext cx="131250" cy="74175"/>
              </a:xfrm>
              <a:custGeom>
                <a:avLst/>
                <a:gdLst/>
                <a:ahLst/>
                <a:cxnLst/>
                <a:rect l="l" t="t" r="r" b="b"/>
                <a:pathLst>
                  <a:path w="5250" h="2967" extrusionOk="0">
                    <a:moveTo>
                      <a:pt x="2625" y="0"/>
                    </a:moveTo>
                    <a:lnTo>
                      <a:pt x="0" y="2966"/>
                    </a:lnTo>
                    <a:lnTo>
                      <a:pt x="2625" y="2966"/>
                    </a:lnTo>
                    <a:lnTo>
                      <a:pt x="525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38" name="Google Shape;2238;p17"/>
              <p:cNvSpPr/>
              <p:nvPr/>
            </p:nvSpPr>
            <p:spPr>
              <a:xfrm>
                <a:off x="3598350" y="3355250"/>
                <a:ext cx="139125" cy="74175"/>
              </a:xfrm>
              <a:custGeom>
                <a:avLst/>
                <a:gdLst/>
                <a:ahLst/>
                <a:cxnLst/>
                <a:rect l="l" t="t" r="r" b="b"/>
                <a:pathLst>
                  <a:path w="5565" h="2967" extrusionOk="0">
                    <a:moveTo>
                      <a:pt x="0" y="0"/>
                    </a:moveTo>
                    <a:lnTo>
                      <a:pt x="2940" y="2966"/>
                    </a:lnTo>
                    <a:lnTo>
                      <a:pt x="5565" y="2966"/>
                    </a:lnTo>
                    <a:lnTo>
                      <a:pt x="294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39" name="Google Shape;2239;p17"/>
              <p:cNvSpPr/>
              <p:nvPr/>
            </p:nvSpPr>
            <p:spPr>
              <a:xfrm>
                <a:off x="3442150" y="3355250"/>
                <a:ext cx="180500" cy="139800"/>
              </a:xfrm>
              <a:custGeom>
                <a:avLst/>
                <a:gdLst/>
                <a:ahLst/>
                <a:cxnLst/>
                <a:rect l="l" t="t" r="r" b="b"/>
                <a:pathLst>
                  <a:path w="7220" h="5592" extrusionOk="0">
                    <a:moveTo>
                      <a:pt x="3282" y="0"/>
                    </a:moveTo>
                    <a:lnTo>
                      <a:pt x="1" y="2966"/>
                    </a:lnTo>
                    <a:lnTo>
                      <a:pt x="1" y="5591"/>
                    </a:lnTo>
                    <a:lnTo>
                      <a:pt x="3282" y="2310"/>
                    </a:lnTo>
                    <a:lnTo>
                      <a:pt x="7219" y="5591"/>
                    </a:lnTo>
                    <a:lnTo>
                      <a:pt x="7219" y="2966"/>
                    </a:lnTo>
                    <a:lnTo>
                      <a:pt x="3282"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40" name="Google Shape;2240;p17"/>
              <p:cNvSpPr/>
              <p:nvPr/>
            </p:nvSpPr>
            <p:spPr>
              <a:xfrm>
                <a:off x="3803075" y="3355250"/>
                <a:ext cx="139825" cy="74175"/>
              </a:xfrm>
              <a:custGeom>
                <a:avLst/>
                <a:gdLst/>
                <a:ahLst/>
                <a:cxnLst/>
                <a:rect l="l" t="t" r="r" b="b"/>
                <a:pathLst>
                  <a:path w="5593" h="2967" extrusionOk="0">
                    <a:moveTo>
                      <a:pt x="2967" y="0"/>
                    </a:moveTo>
                    <a:lnTo>
                      <a:pt x="1" y="2966"/>
                    </a:lnTo>
                    <a:lnTo>
                      <a:pt x="2967" y="2966"/>
                    </a:lnTo>
                    <a:lnTo>
                      <a:pt x="5592"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41" name="Google Shape;2241;p17"/>
              <p:cNvSpPr/>
              <p:nvPr/>
            </p:nvSpPr>
            <p:spPr>
              <a:xfrm>
                <a:off x="4090525" y="3355250"/>
                <a:ext cx="139150" cy="74175"/>
              </a:xfrm>
              <a:custGeom>
                <a:avLst/>
                <a:gdLst/>
                <a:ahLst/>
                <a:cxnLst/>
                <a:rect l="l" t="t" r="r" b="b"/>
                <a:pathLst>
                  <a:path w="5566" h="2967" extrusionOk="0">
                    <a:moveTo>
                      <a:pt x="0" y="0"/>
                    </a:moveTo>
                    <a:lnTo>
                      <a:pt x="2625" y="2966"/>
                    </a:lnTo>
                    <a:lnTo>
                      <a:pt x="5565" y="2966"/>
                    </a:lnTo>
                    <a:lnTo>
                      <a:pt x="2625"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42" name="Google Shape;2242;p17"/>
              <p:cNvSpPr/>
              <p:nvPr/>
            </p:nvSpPr>
            <p:spPr>
              <a:xfrm>
                <a:off x="3926450" y="3355250"/>
                <a:ext cx="188375" cy="139800"/>
              </a:xfrm>
              <a:custGeom>
                <a:avLst/>
                <a:gdLst/>
                <a:ahLst/>
                <a:cxnLst/>
                <a:rect l="l" t="t" r="r" b="b"/>
                <a:pathLst>
                  <a:path w="7535" h="5592" extrusionOk="0">
                    <a:moveTo>
                      <a:pt x="3597" y="0"/>
                    </a:moveTo>
                    <a:lnTo>
                      <a:pt x="1" y="2966"/>
                    </a:lnTo>
                    <a:lnTo>
                      <a:pt x="1" y="5591"/>
                    </a:lnTo>
                    <a:lnTo>
                      <a:pt x="3597" y="2310"/>
                    </a:lnTo>
                    <a:lnTo>
                      <a:pt x="7534" y="5591"/>
                    </a:lnTo>
                    <a:lnTo>
                      <a:pt x="7534" y="2966"/>
                    </a:lnTo>
                    <a:lnTo>
                      <a:pt x="3597"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43" name="Google Shape;2243;p17"/>
              <p:cNvSpPr/>
              <p:nvPr/>
            </p:nvSpPr>
            <p:spPr>
              <a:xfrm>
                <a:off x="308625" y="3240400"/>
                <a:ext cx="4019475" cy="82050"/>
              </a:xfrm>
              <a:custGeom>
                <a:avLst/>
                <a:gdLst/>
                <a:ahLst/>
                <a:cxnLst/>
                <a:rect l="l" t="t" r="r" b="b"/>
                <a:pathLst>
                  <a:path w="160779" h="3282" extrusionOk="0">
                    <a:moveTo>
                      <a:pt x="0" y="1"/>
                    </a:moveTo>
                    <a:lnTo>
                      <a:pt x="0" y="3282"/>
                    </a:lnTo>
                    <a:lnTo>
                      <a:pt x="160778" y="3282"/>
                    </a:lnTo>
                    <a:lnTo>
                      <a:pt x="160778"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grpSp>
        <p:nvGrpSpPr>
          <p:cNvPr id="2244" name="Google Shape;2244;p17"/>
          <p:cNvGrpSpPr/>
          <p:nvPr/>
        </p:nvGrpSpPr>
        <p:grpSpPr>
          <a:xfrm>
            <a:off x="410123" y="972128"/>
            <a:ext cx="185533" cy="5075120"/>
            <a:chOff x="8697242" y="729096"/>
            <a:chExt cx="139150" cy="3806340"/>
          </a:xfrm>
        </p:grpSpPr>
        <p:sp>
          <p:nvSpPr>
            <p:cNvPr id="2245" name="Google Shape;2245;p17"/>
            <p:cNvSpPr/>
            <p:nvPr/>
          </p:nvSpPr>
          <p:spPr>
            <a:xfrm flipH="1">
              <a:off x="8746131" y="4381919"/>
              <a:ext cx="52200" cy="52200"/>
            </a:xfrm>
            <a:prstGeom prst="ellipse">
              <a:avLst/>
            </a:pr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46" name="Google Shape;2246;p17"/>
            <p:cNvSpPr/>
            <p:nvPr/>
          </p:nvSpPr>
          <p:spPr>
            <a:xfrm flipH="1">
              <a:off x="8746131" y="4483237"/>
              <a:ext cx="52200" cy="522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47" name="Google Shape;2247;p17"/>
            <p:cNvSpPr/>
            <p:nvPr/>
          </p:nvSpPr>
          <p:spPr>
            <a:xfrm flipH="1">
              <a:off x="8708199" y="729096"/>
              <a:ext cx="111300" cy="1113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48" name="Google Shape;2248;p17"/>
            <p:cNvSpPr/>
            <p:nvPr/>
          </p:nvSpPr>
          <p:spPr>
            <a:xfrm flipH="1">
              <a:off x="8708199" y="953078"/>
              <a:ext cx="111300" cy="111300"/>
            </a:xfrm>
            <a:prstGeom prst="ellipse">
              <a:avLst/>
            </a:pr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49" name="Google Shape;2249;p17"/>
            <p:cNvSpPr/>
            <p:nvPr/>
          </p:nvSpPr>
          <p:spPr>
            <a:xfrm flipH="1">
              <a:off x="8708199" y="1190501"/>
              <a:ext cx="111300" cy="111300"/>
            </a:xfrm>
            <a:prstGeom prst="ellipse">
              <a:avLst/>
            </a:pr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2250" name="Google Shape;2250;p17"/>
            <p:cNvGrpSpPr/>
            <p:nvPr/>
          </p:nvGrpSpPr>
          <p:grpSpPr>
            <a:xfrm>
              <a:off x="8697242" y="1521714"/>
              <a:ext cx="139150" cy="2436625"/>
              <a:chOff x="7191225" y="238125"/>
              <a:chExt cx="139150" cy="2436625"/>
            </a:xfrm>
          </p:grpSpPr>
          <p:sp>
            <p:nvSpPr>
              <p:cNvPr id="2251" name="Google Shape;2251;p17"/>
              <p:cNvSpPr/>
              <p:nvPr/>
            </p:nvSpPr>
            <p:spPr>
              <a:xfrm>
                <a:off x="7256850" y="303725"/>
                <a:ext cx="25" cy="2354625"/>
              </a:xfrm>
              <a:custGeom>
                <a:avLst/>
                <a:gdLst/>
                <a:ahLst/>
                <a:cxnLst/>
                <a:rect l="l" t="t" r="r" b="b"/>
                <a:pathLst>
                  <a:path w="1" h="94185" fill="none" extrusionOk="0">
                    <a:moveTo>
                      <a:pt x="1" y="1"/>
                    </a:moveTo>
                    <a:lnTo>
                      <a:pt x="1" y="94184"/>
                    </a:lnTo>
                  </a:path>
                </a:pathLst>
              </a:custGeom>
              <a:solidFill>
                <a:srgbClr val="A2C4C9"/>
              </a:solidFill>
              <a:ln w="8525" cap="flat" cmpd="sng">
                <a:solidFill>
                  <a:schemeClr val="accent2"/>
                </a:solidFill>
                <a:prstDash val="solid"/>
                <a:miter lim="26249"/>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52" name="Google Shape;2252;p17"/>
              <p:cNvSpPr/>
              <p:nvPr/>
            </p:nvSpPr>
            <p:spPr>
              <a:xfrm>
                <a:off x="7191225" y="238125"/>
                <a:ext cx="139150" cy="131250"/>
              </a:xfrm>
              <a:custGeom>
                <a:avLst/>
                <a:gdLst/>
                <a:ahLst/>
                <a:cxnLst/>
                <a:rect l="l" t="t" r="r" b="b"/>
                <a:pathLst>
                  <a:path w="5566" h="5250" extrusionOk="0">
                    <a:moveTo>
                      <a:pt x="2626" y="0"/>
                    </a:moveTo>
                    <a:lnTo>
                      <a:pt x="1" y="2625"/>
                    </a:lnTo>
                    <a:lnTo>
                      <a:pt x="2626" y="5250"/>
                    </a:lnTo>
                    <a:lnTo>
                      <a:pt x="5566" y="2625"/>
                    </a:lnTo>
                    <a:lnTo>
                      <a:pt x="2626"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53" name="Google Shape;2253;p17"/>
              <p:cNvSpPr/>
              <p:nvPr/>
            </p:nvSpPr>
            <p:spPr>
              <a:xfrm>
                <a:off x="7212869" y="500600"/>
                <a:ext cx="82050" cy="74200"/>
              </a:xfrm>
              <a:custGeom>
                <a:avLst/>
                <a:gdLst/>
                <a:ahLst/>
                <a:cxnLst/>
                <a:rect l="l" t="t" r="r" b="b"/>
                <a:pathLst>
                  <a:path w="3282" h="2968" extrusionOk="0">
                    <a:moveTo>
                      <a:pt x="1628" y="1"/>
                    </a:moveTo>
                    <a:lnTo>
                      <a:pt x="0" y="1313"/>
                    </a:lnTo>
                    <a:lnTo>
                      <a:pt x="1628" y="2967"/>
                    </a:lnTo>
                    <a:lnTo>
                      <a:pt x="3281" y="1313"/>
                    </a:lnTo>
                    <a:lnTo>
                      <a:pt x="1628"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54" name="Google Shape;2254;p17"/>
              <p:cNvSpPr/>
              <p:nvPr/>
            </p:nvSpPr>
            <p:spPr>
              <a:xfrm>
                <a:off x="7212869" y="1251893"/>
                <a:ext cx="82050" cy="74200"/>
              </a:xfrm>
              <a:custGeom>
                <a:avLst/>
                <a:gdLst/>
                <a:ahLst/>
                <a:cxnLst/>
                <a:rect l="l" t="t" r="r" b="b"/>
                <a:pathLst>
                  <a:path w="3282" h="2968" extrusionOk="0">
                    <a:moveTo>
                      <a:pt x="1628" y="1"/>
                    </a:moveTo>
                    <a:lnTo>
                      <a:pt x="0" y="1655"/>
                    </a:lnTo>
                    <a:lnTo>
                      <a:pt x="1628" y="2967"/>
                    </a:lnTo>
                    <a:lnTo>
                      <a:pt x="3281" y="1655"/>
                    </a:lnTo>
                    <a:lnTo>
                      <a:pt x="1628"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55" name="Google Shape;2255;p17"/>
              <p:cNvSpPr/>
              <p:nvPr/>
            </p:nvSpPr>
            <p:spPr>
              <a:xfrm>
                <a:off x="7191225" y="369350"/>
                <a:ext cx="139150" cy="131275"/>
              </a:xfrm>
              <a:custGeom>
                <a:avLst/>
                <a:gdLst/>
                <a:ahLst/>
                <a:cxnLst/>
                <a:rect l="l" t="t" r="r" b="b"/>
                <a:pathLst>
                  <a:path w="5566" h="5251" extrusionOk="0">
                    <a:moveTo>
                      <a:pt x="2626" y="1"/>
                    </a:moveTo>
                    <a:lnTo>
                      <a:pt x="1" y="2626"/>
                    </a:lnTo>
                    <a:lnTo>
                      <a:pt x="2626" y="5251"/>
                    </a:lnTo>
                    <a:lnTo>
                      <a:pt x="5566" y="2626"/>
                    </a:lnTo>
                    <a:lnTo>
                      <a:pt x="262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56" name="Google Shape;2256;p17"/>
              <p:cNvSpPr/>
              <p:nvPr/>
            </p:nvSpPr>
            <p:spPr>
              <a:xfrm>
                <a:off x="7191225" y="2190425"/>
                <a:ext cx="139150" cy="131275"/>
              </a:xfrm>
              <a:custGeom>
                <a:avLst/>
                <a:gdLst/>
                <a:ahLst/>
                <a:cxnLst/>
                <a:rect l="l" t="t" r="r" b="b"/>
                <a:pathLst>
                  <a:path w="5566" h="5251" extrusionOk="0">
                    <a:moveTo>
                      <a:pt x="2626" y="0"/>
                    </a:moveTo>
                    <a:lnTo>
                      <a:pt x="1" y="2625"/>
                    </a:lnTo>
                    <a:lnTo>
                      <a:pt x="2626" y="5250"/>
                    </a:lnTo>
                    <a:lnTo>
                      <a:pt x="5566" y="2625"/>
                    </a:lnTo>
                    <a:lnTo>
                      <a:pt x="2626"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57" name="Google Shape;2257;p17"/>
              <p:cNvSpPr/>
              <p:nvPr/>
            </p:nvSpPr>
            <p:spPr>
              <a:xfrm>
                <a:off x="7191225" y="2059175"/>
                <a:ext cx="139150" cy="131275"/>
              </a:xfrm>
              <a:custGeom>
                <a:avLst/>
                <a:gdLst/>
                <a:ahLst/>
                <a:cxnLst/>
                <a:rect l="l" t="t" r="r" b="b"/>
                <a:pathLst>
                  <a:path w="5566" h="5251" extrusionOk="0">
                    <a:moveTo>
                      <a:pt x="2626" y="0"/>
                    </a:moveTo>
                    <a:lnTo>
                      <a:pt x="1" y="2625"/>
                    </a:lnTo>
                    <a:lnTo>
                      <a:pt x="2626" y="5250"/>
                    </a:lnTo>
                    <a:lnTo>
                      <a:pt x="5566" y="2625"/>
                    </a:lnTo>
                    <a:lnTo>
                      <a:pt x="2626"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58" name="Google Shape;2258;p17"/>
              <p:cNvSpPr/>
              <p:nvPr/>
            </p:nvSpPr>
            <p:spPr>
              <a:xfrm>
                <a:off x="7199100" y="2609100"/>
                <a:ext cx="123400" cy="65650"/>
              </a:xfrm>
              <a:custGeom>
                <a:avLst/>
                <a:gdLst/>
                <a:ahLst/>
                <a:cxnLst/>
                <a:rect l="l" t="t" r="r" b="b"/>
                <a:pathLst>
                  <a:path w="4936" h="2626" extrusionOk="0">
                    <a:moveTo>
                      <a:pt x="1" y="1"/>
                    </a:moveTo>
                    <a:lnTo>
                      <a:pt x="2311" y="2626"/>
                    </a:lnTo>
                    <a:lnTo>
                      <a:pt x="493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59" name="Google Shape;2259;p17"/>
              <p:cNvSpPr/>
              <p:nvPr/>
            </p:nvSpPr>
            <p:spPr>
              <a:xfrm>
                <a:off x="7199100" y="2543475"/>
                <a:ext cx="123400" cy="65650"/>
              </a:xfrm>
              <a:custGeom>
                <a:avLst/>
                <a:gdLst/>
                <a:ahLst/>
                <a:cxnLst/>
                <a:rect l="l" t="t" r="r" b="b"/>
                <a:pathLst>
                  <a:path w="4936" h="2626" extrusionOk="0">
                    <a:moveTo>
                      <a:pt x="1" y="1"/>
                    </a:moveTo>
                    <a:lnTo>
                      <a:pt x="2311" y="2626"/>
                    </a:lnTo>
                    <a:lnTo>
                      <a:pt x="493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60" name="Google Shape;2260;p17"/>
              <p:cNvSpPr/>
              <p:nvPr/>
            </p:nvSpPr>
            <p:spPr>
              <a:xfrm>
                <a:off x="7199100" y="2477850"/>
                <a:ext cx="123400" cy="65650"/>
              </a:xfrm>
              <a:custGeom>
                <a:avLst/>
                <a:gdLst/>
                <a:ahLst/>
                <a:cxnLst/>
                <a:rect l="l" t="t" r="r" b="b"/>
                <a:pathLst>
                  <a:path w="4936" h="2626" extrusionOk="0">
                    <a:moveTo>
                      <a:pt x="1" y="1"/>
                    </a:moveTo>
                    <a:lnTo>
                      <a:pt x="2311" y="2626"/>
                    </a:lnTo>
                    <a:lnTo>
                      <a:pt x="493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61" name="Google Shape;2261;p17"/>
              <p:cNvSpPr/>
              <p:nvPr/>
            </p:nvSpPr>
            <p:spPr>
              <a:xfrm>
                <a:off x="7199100" y="2412225"/>
                <a:ext cx="123400" cy="65650"/>
              </a:xfrm>
              <a:custGeom>
                <a:avLst/>
                <a:gdLst/>
                <a:ahLst/>
                <a:cxnLst/>
                <a:rect l="l" t="t" r="r" b="b"/>
                <a:pathLst>
                  <a:path w="4936" h="2626" extrusionOk="0">
                    <a:moveTo>
                      <a:pt x="1" y="1"/>
                    </a:moveTo>
                    <a:lnTo>
                      <a:pt x="2311" y="2626"/>
                    </a:lnTo>
                    <a:lnTo>
                      <a:pt x="493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grpSp>
        <p:nvGrpSpPr>
          <p:cNvPr id="2262" name="Google Shape;2262;p17"/>
          <p:cNvGrpSpPr/>
          <p:nvPr/>
        </p:nvGrpSpPr>
        <p:grpSpPr>
          <a:xfrm>
            <a:off x="11596323" y="972128"/>
            <a:ext cx="185533" cy="5075120"/>
            <a:chOff x="8697242" y="729096"/>
            <a:chExt cx="139150" cy="3806340"/>
          </a:xfrm>
        </p:grpSpPr>
        <p:sp>
          <p:nvSpPr>
            <p:cNvPr id="2263" name="Google Shape;2263;p17"/>
            <p:cNvSpPr/>
            <p:nvPr/>
          </p:nvSpPr>
          <p:spPr>
            <a:xfrm flipH="1">
              <a:off x="8746131" y="4381919"/>
              <a:ext cx="52200" cy="52200"/>
            </a:xfrm>
            <a:prstGeom prst="ellipse">
              <a:avLst/>
            </a:prstGeom>
            <a:solidFill>
              <a:srgbClr val="EA999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64" name="Google Shape;2264;p17"/>
            <p:cNvSpPr/>
            <p:nvPr/>
          </p:nvSpPr>
          <p:spPr>
            <a:xfrm flipH="1">
              <a:off x="8746131" y="4483237"/>
              <a:ext cx="52200" cy="52200"/>
            </a:xfrm>
            <a:prstGeom prst="ellipse">
              <a:avLst/>
            </a:prstGeom>
            <a:solidFill>
              <a:srgbClr val="76A5A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65" name="Google Shape;2265;p17"/>
            <p:cNvSpPr/>
            <p:nvPr/>
          </p:nvSpPr>
          <p:spPr>
            <a:xfrm flipH="1">
              <a:off x="8708199" y="729096"/>
              <a:ext cx="111300" cy="1113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66" name="Google Shape;2266;p17"/>
            <p:cNvSpPr/>
            <p:nvPr/>
          </p:nvSpPr>
          <p:spPr>
            <a:xfrm flipH="1">
              <a:off x="8708199" y="953078"/>
              <a:ext cx="111300" cy="111300"/>
            </a:xfrm>
            <a:prstGeom prst="ellipse">
              <a:avLst/>
            </a:pr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67" name="Google Shape;2267;p17"/>
            <p:cNvSpPr/>
            <p:nvPr/>
          </p:nvSpPr>
          <p:spPr>
            <a:xfrm flipH="1">
              <a:off x="8708199" y="1190501"/>
              <a:ext cx="111300" cy="111300"/>
            </a:xfrm>
            <a:prstGeom prst="ellipse">
              <a:avLst/>
            </a:pr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2268" name="Google Shape;2268;p17"/>
            <p:cNvGrpSpPr/>
            <p:nvPr/>
          </p:nvGrpSpPr>
          <p:grpSpPr>
            <a:xfrm>
              <a:off x="8697242" y="1521714"/>
              <a:ext cx="139150" cy="2436625"/>
              <a:chOff x="7191225" y="238125"/>
              <a:chExt cx="139150" cy="2436625"/>
            </a:xfrm>
          </p:grpSpPr>
          <p:sp>
            <p:nvSpPr>
              <p:cNvPr id="2269" name="Google Shape;2269;p17"/>
              <p:cNvSpPr/>
              <p:nvPr/>
            </p:nvSpPr>
            <p:spPr>
              <a:xfrm>
                <a:off x="7256850" y="303725"/>
                <a:ext cx="25" cy="2354625"/>
              </a:xfrm>
              <a:custGeom>
                <a:avLst/>
                <a:gdLst/>
                <a:ahLst/>
                <a:cxnLst/>
                <a:rect l="l" t="t" r="r" b="b"/>
                <a:pathLst>
                  <a:path w="1" h="94185" fill="none" extrusionOk="0">
                    <a:moveTo>
                      <a:pt x="1" y="1"/>
                    </a:moveTo>
                    <a:lnTo>
                      <a:pt x="1" y="94184"/>
                    </a:lnTo>
                  </a:path>
                </a:pathLst>
              </a:custGeom>
              <a:solidFill>
                <a:srgbClr val="A2C4C9"/>
              </a:solidFill>
              <a:ln w="8525" cap="flat" cmpd="sng">
                <a:solidFill>
                  <a:srgbClr val="A3C4C8"/>
                </a:solidFill>
                <a:prstDash val="solid"/>
                <a:miter lim="26249"/>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70" name="Google Shape;2270;p17"/>
              <p:cNvSpPr/>
              <p:nvPr/>
            </p:nvSpPr>
            <p:spPr>
              <a:xfrm>
                <a:off x="7191225" y="238125"/>
                <a:ext cx="139150" cy="131250"/>
              </a:xfrm>
              <a:custGeom>
                <a:avLst/>
                <a:gdLst/>
                <a:ahLst/>
                <a:cxnLst/>
                <a:rect l="l" t="t" r="r" b="b"/>
                <a:pathLst>
                  <a:path w="5566" h="5250" extrusionOk="0">
                    <a:moveTo>
                      <a:pt x="2626" y="0"/>
                    </a:moveTo>
                    <a:lnTo>
                      <a:pt x="1" y="2625"/>
                    </a:lnTo>
                    <a:lnTo>
                      <a:pt x="2626" y="5250"/>
                    </a:lnTo>
                    <a:lnTo>
                      <a:pt x="5566" y="2625"/>
                    </a:lnTo>
                    <a:lnTo>
                      <a:pt x="2626"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71" name="Google Shape;2271;p17"/>
              <p:cNvSpPr/>
              <p:nvPr/>
            </p:nvSpPr>
            <p:spPr>
              <a:xfrm>
                <a:off x="7215479" y="500600"/>
                <a:ext cx="82050" cy="74200"/>
              </a:xfrm>
              <a:custGeom>
                <a:avLst/>
                <a:gdLst/>
                <a:ahLst/>
                <a:cxnLst/>
                <a:rect l="l" t="t" r="r" b="b"/>
                <a:pathLst>
                  <a:path w="3282" h="2968" extrusionOk="0">
                    <a:moveTo>
                      <a:pt x="1628" y="1"/>
                    </a:moveTo>
                    <a:lnTo>
                      <a:pt x="0" y="1313"/>
                    </a:lnTo>
                    <a:lnTo>
                      <a:pt x="1628" y="2967"/>
                    </a:lnTo>
                    <a:lnTo>
                      <a:pt x="3281" y="1313"/>
                    </a:lnTo>
                    <a:lnTo>
                      <a:pt x="1628"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72" name="Google Shape;2272;p17"/>
              <p:cNvSpPr/>
              <p:nvPr/>
            </p:nvSpPr>
            <p:spPr>
              <a:xfrm>
                <a:off x="7215479" y="1257112"/>
                <a:ext cx="82050" cy="74200"/>
              </a:xfrm>
              <a:custGeom>
                <a:avLst/>
                <a:gdLst/>
                <a:ahLst/>
                <a:cxnLst/>
                <a:rect l="l" t="t" r="r" b="b"/>
                <a:pathLst>
                  <a:path w="3282" h="2968" extrusionOk="0">
                    <a:moveTo>
                      <a:pt x="1628" y="1"/>
                    </a:moveTo>
                    <a:lnTo>
                      <a:pt x="0" y="1655"/>
                    </a:lnTo>
                    <a:lnTo>
                      <a:pt x="1628" y="2967"/>
                    </a:lnTo>
                    <a:lnTo>
                      <a:pt x="3281" y="1655"/>
                    </a:lnTo>
                    <a:lnTo>
                      <a:pt x="1628"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73" name="Google Shape;2273;p17"/>
              <p:cNvSpPr/>
              <p:nvPr/>
            </p:nvSpPr>
            <p:spPr>
              <a:xfrm>
                <a:off x="7191225" y="369350"/>
                <a:ext cx="139150" cy="131275"/>
              </a:xfrm>
              <a:custGeom>
                <a:avLst/>
                <a:gdLst/>
                <a:ahLst/>
                <a:cxnLst/>
                <a:rect l="l" t="t" r="r" b="b"/>
                <a:pathLst>
                  <a:path w="5566" h="5251" extrusionOk="0">
                    <a:moveTo>
                      <a:pt x="2626" y="1"/>
                    </a:moveTo>
                    <a:lnTo>
                      <a:pt x="1" y="2626"/>
                    </a:lnTo>
                    <a:lnTo>
                      <a:pt x="2626" y="5251"/>
                    </a:lnTo>
                    <a:lnTo>
                      <a:pt x="5566" y="2626"/>
                    </a:lnTo>
                    <a:lnTo>
                      <a:pt x="262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74" name="Google Shape;2274;p17"/>
              <p:cNvSpPr/>
              <p:nvPr/>
            </p:nvSpPr>
            <p:spPr>
              <a:xfrm>
                <a:off x="7191225" y="2190425"/>
                <a:ext cx="139150" cy="131275"/>
              </a:xfrm>
              <a:custGeom>
                <a:avLst/>
                <a:gdLst/>
                <a:ahLst/>
                <a:cxnLst/>
                <a:rect l="l" t="t" r="r" b="b"/>
                <a:pathLst>
                  <a:path w="5566" h="5251" extrusionOk="0">
                    <a:moveTo>
                      <a:pt x="2626" y="0"/>
                    </a:moveTo>
                    <a:lnTo>
                      <a:pt x="1" y="2625"/>
                    </a:lnTo>
                    <a:lnTo>
                      <a:pt x="2626" y="5250"/>
                    </a:lnTo>
                    <a:lnTo>
                      <a:pt x="5566" y="2625"/>
                    </a:lnTo>
                    <a:lnTo>
                      <a:pt x="2626"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75" name="Google Shape;2275;p17"/>
              <p:cNvSpPr/>
              <p:nvPr/>
            </p:nvSpPr>
            <p:spPr>
              <a:xfrm>
                <a:off x="7191225" y="2059175"/>
                <a:ext cx="139150" cy="131275"/>
              </a:xfrm>
              <a:custGeom>
                <a:avLst/>
                <a:gdLst/>
                <a:ahLst/>
                <a:cxnLst/>
                <a:rect l="l" t="t" r="r" b="b"/>
                <a:pathLst>
                  <a:path w="5566" h="5251" extrusionOk="0">
                    <a:moveTo>
                      <a:pt x="2626" y="0"/>
                    </a:moveTo>
                    <a:lnTo>
                      <a:pt x="1" y="2625"/>
                    </a:lnTo>
                    <a:lnTo>
                      <a:pt x="2626" y="5250"/>
                    </a:lnTo>
                    <a:lnTo>
                      <a:pt x="5566" y="2625"/>
                    </a:lnTo>
                    <a:lnTo>
                      <a:pt x="2626"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76" name="Google Shape;2276;p17"/>
              <p:cNvSpPr/>
              <p:nvPr/>
            </p:nvSpPr>
            <p:spPr>
              <a:xfrm>
                <a:off x="7199100" y="2609100"/>
                <a:ext cx="123400" cy="65650"/>
              </a:xfrm>
              <a:custGeom>
                <a:avLst/>
                <a:gdLst/>
                <a:ahLst/>
                <a:cxnLst/>
                <a:rect l="l" t="t" r="r" b="b"/>
                <a:pathLst>
                  <a:path w="4936" h="2626" extrusionOk="0">
                    <a:moveTo>
                      <a:pt x="1" y="1"/>
                    </a:moveTo>
                    <a:lnTo>
                      <a:pt x="2311" y="2626"/>
                    </a:lnTo>
                    <a:lnTo>
                      <a:pt x="493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77" name="Google Shape;2277;p17"/>
              <p:cNvSpPr/>
              <p:nvPr/>
            </p:nvSpPr>
            <p:spPr>
              <a:xfrm>
                <a:off x="7199100" y="2543475"/>
                <a:ext cx="123400" cy="65650"/>
              </a:xfrm>
              <a:custGeom>
                <a:avLst/>
                <a:gdLst/>
                <a:ahLst/>
                <a:cxnLst/>
                <a:rect l="l" t="t" r="r" b="b"/>
                <a:pathLst>
                  <a:path w="4936" h="2626" extrusionOk="0">
                    <a:moveTo>
                      <a:pt x="1" y="1"/>
                    </a:moveTo>
                    <a:lnTo>
                      <a:pt x="2311" y="2626"/>
                    </a:lnTo>
                    <a:lnTo>
                      <a:pt x="493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78" name="Google Shape;2278;p17"/>
              <p:cNvSpPr/>
              <p:nvPr/>
            </p:nvSpPr>
            <p:spPr>
              <a:xfrm>
                <a:off x="7199100" y="2477850"/>
                <a:ext cx="123400" cy="65650"/>
              </a:xfrm>
              <a:custGeom>
                <a:avLst/>
                <a:gdLst/>
                <a:ahLst/>
                <a:cxnLst/>
                <a:rect l="l" t="t" r="r" b="b"/>
                <a:pathLst>
                  <a:path w="4936" h="2626" extrusionOk="0">
                    <a:moveTo>
                      <a:pt x="1" y="1"/>
                    </a:moveTo>
                    <a:lnTo>
                      <a:pt x="2311" y="2626"/>
                    </a:lnTo>
                    <a:lnTo>
                      <a:pt x="493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79" name="Google Shape;2279;p17"/>
              <p:cNvSpPr/>
              <p:nvPr/>
            </p:nvSpPr>
            <p:spPr>
              <a:xfrm>
                <a:off x="7199100" y="2412225"/>
                <a:ext cx="123400" cy="65650"/>
              </a:xfrm>
              <a:custGeom>
                <a:avLst/>
                <a:gdLst/>
                <a:ahLst/>
                <a:cxnLst/>
                <a:rect l="l" t="t" r="r" b="b"/>
                <a:pathLst>
                  <a:path w="4936" h="2626" extrusionOk="0">
                    <a:moveTo>
                      <a:pt x="1" y="1"/>
                    </a:moveTo>
                    <a:lnTo>
                      <a:pt x="2311" y="2626"/>
                    </a:lnTo>
                    <a:lnTo>
                      <a:pt x="493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spTree>
    <p:extLst>
      <p:ext uri="{BB962C8B-B14F-4D97-AF65-F5344CB8AC3E}">
        <p14:creationId xmlns:p14="http://schemas.microsoft.com/office/powerpoint/2010/main" val="384578541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matchingName="Title and six columns">
  <p:cSld name="Title and six columns">
    <p:spTree>
      <p:nvGrpSpPr>
        <p:cNvPr id="1" name="Shape 3233"/>
        <p:cNvGrpSpPr/>
        <p:nvPr/>
      </p:nvGrpSpPr>
      <p:grpSpPr>
        <a:xfrm>
          <a:off x="0" y="0"/>
          <a:ext cx="0" cy="0"/>
          <a:chOff x="0" y="0"/>
          <a:chExt cx="0" cy="0"/>
        </a:xfrm>
      </p:grpSpPr>
      <p:sp>
        <p:nvSpPr>
          <p:cNvPr id="3234" name="Google Shape;3234;p23"/>
          <p:cNvSpPr txBox="1">
            <a:spLocks noGrp="1"/>
          </p:cNvSpPr>
          <p:nvPr>
            <p:ph type="ctrTitle"/>
          </p:nvPr>
        </p:nvSpPr>
        <p:spPr>
          <a:xfrm>
            <a:off x="960000" y="2414229"/>
            <a:ext cx="3026800" cy="770400"/>
          </a:xfrm>
          <a:prstGeom prst="rect">
            <a:avLst/>
          </a:prstGeom>
        </p:spPr>
        <p:txBody>
          <a:bodyPr spcFirstLastPara="1" wrap="square" lIns="91425" tIns="91425" rIns="91425" bIns="91425" anchor="b" anchorCtr="0">
            <a:noAutofit/>
          </a:bodyPr>
          <a:lstStyle>
            <a:lvl1pPr lvl="0" algn="ctr" rtl="0">
              <a:lnSpc>
                <a:spcPct val="80000"/>
              </a:lnSpc>
              <a:spcBef>
                <a:spcPts val="0"/>
              </a:spcBef>
              <a:spcAft>
                <a:spcPts val="0"/>
              </a:spcAft>
              <a:buClr>
                <a:schemeClr val="accent4"/>
              </a:buClr>
              <a:buSzPts val="1400"/>
              <a:buFont typeface="Proxima Nova"/>
              <a:buNone/>
              <a:defRPr sz="2400" b="1">
                <a:solidFill>
                  <a:schemeClr val="accent4"/>
                </a:solidFill>
                <a:latin typeface="Proxima Nova"/>
                <a:ea typeface="Proxima Nova"/>
                <a:cs typeface="Proxima Nova"/>
                <a:sym typeface="Proxima Nova"/>
              </a:defRPr>
            </a:lvl1pPr>
            <a:lvl2pPr lvl="1" algn="ctr" rtl="0">
              <a:lnSpc>
                <a:spcPct val="80000"/>
              </a:lnSpc>
              <a:spcBef>
                <a:spcPts val="0"/>
              </a:spcBef>
              <a:spcAft>
                <a:spcPts val="0"/>
              </a:spcAft>
              <a:buClr>
                <a:schemeClr val="accent4"/>
              </a:buClr>
              <a:buSzPts val="1400"/>
              <a:buFont typeface="Proxima Nova"/>
              <a:buNone/>
              <a:defRPr sz="1867" b="1">
                <a:solidFill>
                  <a:schemeClr val="accent4"/>
                </a:solidFill>
                <a:latin typeface="Proxima Nova"/>
                <a:ea typeface="Proxima Nova"/>
                <a:cs typeface="Proxima Nova"/>
                <a:sym typeface="Proxima Nova"/>
              </a:defRPr>
            </a:lvl2pPr>
            <a:lvl3pPr lvl="2" algn="ctr" rtl="0">
              <a:lnSpc>
                <a:spcPct val="80000"/>
              </a:lnSpc>
              <a:spcBef>
                <a:spcPts val="0"/>
              </a:spcBef>
              <a:spcAft>
                <a:spcPts val="0"/>
              </a:spcAft>
              <a:buClr>
                <a:schemeClr val="accent4"/>
              </a:buClr>
              <a:buSzPts val="1400"/>
              <a:buFont typeface="Proxima Nova"/>
              <a:buNone/>
              <a:defRPr sz="1867" b="1">
                <a:solidFill>
                  <a:schemeClr val="accent4"/>
                </a:solidFill>
                <a:latin typeface="Proxima Nova"/>
                <a:ea typeface="Proxima Nova"/>
                <a:cs typeface="Proxima Nova"/>
                <a:sym typeface="Proxima Nova"/>
              </a:defRPr>
            </a:lvl3pPr>
            <a:lvl4pPr lvl="3" algn="ctr" rtl="0">
              <a:lnSpc>
                <a:spcPct val="80000"/>
              </a:lnSpc>
              <a:spcBef>
                <a:spcPts val="0"/>
              </a:spcBef>
              <a:spcAft>
                <a:spcPts val="0"/>
              </a:spcAft>
              <a:buClr>
                <a:schemeClr val="accent4"/>
              </a:buClr>
              <a:buSzPts val="1400"/>
              <a:buFont typeface="Proxima Nova"/>
              <a:buNone/>
              <a:defRPr sz="1867" b="1">
                <a:solidFill>
                  <a:schemeClr val="accent4"/>
                </a:solidFill>
                <a:latin typeface="Proxima Nova"/>
                <a:ea typeface="Proxima Nova"/>
                <a:cs typeface="Proxima Nova"/>
                <a:sym typeface="Proxima Nova"/>
              </a:defRPr>
            </a:lvl4pPr>
            <a:lvl5pPr lvl="4" algn="ctr" rtl="0">
              <a:lnSpc>
                <a:spcPct val="80000"/>
              </a:lnSpc>
              <a:spcBef>
                <a:spcPts val="0"/>
              </a:spcBef>
              <a:spcAft>
                <a:spcPts val="0"/>
              </a:spcAft>
              <a:buClr>
                <a:schemeClr val="accent4"/>
              </a:buClr>
              <a:buSzPts val="1400"/>
              <a:buFont typeface="Proxima Nova"/>
              <a:buNone/>
              <a:defRPr sz="1867" b="1">
                <a:solidFill>
                  <a:schemeClr val="accent4"/>
                </a:solidFill>
                <a:latin typeface="Proxima Nova"/>
                <a:ea typeface="Proxima Nova"/>
                <a:cs typeface="Proxima Nova"/>
                <a:sym typeface="Proxima Nova"/>
              </a:defRPr>
            </a:lvl5pPr>
            <a:lvl6pPr lvl="5" algn="ctr" rtl="0">
              <a:lnSpc>
                <a:spcPct val="80000"/>
              </a:lnSpc>
              <a:spcBef>
                <a:spcPts val="0"/>
              </a:spcBef>
              <a:spcAft>
                <a:spcPts val="0"/>
              </a:spcAft>
              <a:buClr>
                <a:schemeClr val="accent4"/>
              </a:buClr>
              <a:buSzPts val="1400"/>
              <a:buFont typeface="Proxima Nova"/>
              <a:buNone/>
              <a:defRPr sz="1867" b="1">
                <a:solidFill>
                  <a:schemeClr val="accent4"/>
                </a:solidFill>
                <a:latin typeface="Proxima Nova"/>
                <a:ea typeface="Proxima Nova"/>
                <a:cs typeface="Proxima Nova"/>
                <a:sym typeface="Proxima Nova"/>
              </a:defRPr>
            </a:lvl6pPr>
            <a:lvl7pPr lvl="6" algn="ctr" rtl="0">
              <a:lnSpc>
                <a:spcPct val="80000"/>
              </a:lnSpc>
              <a:spcBef>
                <a:spcPts val="0"/>
              </a:spcBef>
              <a:spcAft>
                <a:spcPts val="0"/>
              </a:spcAft>
              <a:buClr>
                <a:schemeClr val="accent4"/>
              </a:buClr>
              <a:buSzPts val="1400"/>
              <a:buFont typeface="Proxima Nova"/>
              <a:buNone/>
              <a:defRPr sz="1867" b="1">
                <a:solidFill>
                  <a:schemeClr val="accent4"/>
                </a:solidFill>
                <a:latin typeface="Proxima Nova"/>
                <a:ea typeface="Proxima Nova"/>
                <a:cs typeface="Proxima Nova"/>
                <a:sym typeface="Proxima Nova"/>
              </a:defRPr>
            </a:lvl7pPr>
            <a:lvl8pPr lvl="7" algn="ctr" rtl="0">
              <a:lnSpc>
                <a:spcPct val="80000"/>
              </a:lnSpc>
              <a:spcBef>
                <a:spcPts val="0"/>
              </a:spcBef>
              <a:spcAft>
                <a:spcPts val="0"/>
              </a:spcAft>
              <a:buClr>
                <a:schemeClr val="accent4"/>
              </a:buClr>
              <a:buSzPts val="1400"/>
              <a:buFont typeface="Proxima Nova"/>
              <a:buNone/>
              <a:defRPr sz="1867" b="1">
                <a:solidFill>
                  <a:schemeClr val="accent4"/>
                </a:solidFill>
                <a:latin typeface="Proxima Nova"/>
                <a:ea typeface="Proxima Nova"/>
                <a:cs typeface="Proxima Nova"/>
                <a:sym typeface="Proxima Nova"/>
              </a:defRPr>
            </a:lvl8pPr>
            <a:lvl9pPr lvl="8" algn="ctr" rtl="0">
              <a:lnSpc>
                <a:spcPct val="80000"/>
              </a:lnSpc>
              <a:spcBef>
                <a:spcPts val="0"/>
              </a:spcBef>
              <a:spcAft>
                <a:spcPts val="0"/>
              </a:spcAft>
              <a:buClr>
                <a:schemeClr val="accent4"/>
              </a:buClr>
              <a:buSzPts val="1400"/>
              <a:buFont typeface="Proxima Nova"/>
              <a:buNone/>
              <a:defRPr sz="1867" b="1">
                <a:solidFill>
                  <a:schemeClr val="accent4"/>
                </a:solidFill>
                <a:latin typeface="Proxima Nova"/>
                <a:ea typeface="Proxima Nova"/>
                <a:cs typeface="Proxima Nova"/>
                <a:sym typeface="Proxima Nova"/>
              </a:defRPr>
            </a:lvl9pPr>
          </a:lstStyle>
          <a:p>
            <a:endParaRPr/>
          </a:p>
        </p:txBody>
      </p:sp>
      <p:sp>
        <p:nvSpPr>
          <p:cNvPr id="3235" name="Google Shape;3235;p23"/>
          <p:cNvSpPr txBox="1">
            <a:spLocks noGrp="1"/>
          </p:cNvSpPr>
          <p:nvPr>
            <p:ph type="subTitle" idx="1"/>
          </p:nvPr>
        </p:nvSpPr>
        <p:spPr>
          <a:xfrm>
            <a:off x="960000" y="3106433"/>
            <a:ext cx="3026800" cy="687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000"/>
              <a:buFont typeface="Roboto Light"/>
              <a:buNone/>
              <a:defRPr sz="1867">
                <a:latin typeface="Raleway Thin"/>
                <a:ea typeface="Raleway Thin"/>
                <a:cs typeface="Raleway Thin"/>
                <a:sym typeface="Raleway Thin"/>
              </a:defRPr>
            </a:lvl1pPr>
            <a:lvl2pPr lvl="1" algn="ctr" rtl="0">
              <a:lnSpc>
                <a:spcPct val="100000"/>
              </a:lnSpc>
              <a:spcBef>
                <a:spcPts val="2133"/>
              </a:spcBef>
              <a:spcAft>
                <a:spcPts val="0"/>
              </a:spcAft>
              <a:buSzPts val="1000"/>
              <a:buFont typeface="Roboto Light"/>
              <a:buNone/>
              <a:defRPr sz="1333">
                <a:latin typeface="Roboto Light"/>
                <a:ea typeface="Roboto Light"/>
                <a:cs typeface="Roboto Light"/>
                <a:sym typeface="Roboto Light"/>
              </a:defRPr>
            </a:lvl2pPr>
            <a:lvl3pPr lvl="2" algn="ctr" rtl="0">
              <a:lnSpc>
                <a:spcPct val="100000"/>
              </a:lnSpc>
              <a:spcBef>
                <a:spcPts val="0"/>
              </a:spcBef>
              <a:spcAft>
                <a:spcPts val="0"/>
              </a:spcAft>
              <a:buSzPts val="1000"/>
              <a:buFont typeface="Roboto Light"/>
              <a:buNone/>
              <a:defRPr sz="1333">
                <a:latin typeface="Roboto Light"/>
                <a:ea typeface="Roboto Light"/>
                <a:cs typeface="Roboto Light"/>
                <a:sym typeface="Roboto Light"/>
              </a:defRPr>
            </a:lvl3pPr>
            <a:lvl4pPr lvl="3" algn="ctr" rtl="0">
              <a:lnSpc>
                <a:spcPct val="100000"/>
              </a:lnSpc>
              <a:spcBef>
                <a:spcPts val="0"/>
              </a:spcBef>
              <a:spcAft>
                <a:spcPts val="0"/>
              </a:spcAft>
              <a:buSzPts val="1000"/>
              <a:buFont typeface="Roboto Light"/>
              <a:buNone/>
              <a:defRPr sz="1333">
                <a:latin typeface="Roboto Light"/>
                <a:ea typeface="Roboto Light"/>
                <a:cs typeface="Roboto Light"/>
                <a:sym typeface="Roboto Light"/>
              </a:defRPr>
            </a:lvl4pPr>
            <a:lvl5pPr lvl="4" algn="ctr" rtl="0">
              <a:lnSpc>
                <a:spcPct val="100000"/>
              </a:lnSpc>
              <a:spcBef>
                <a:spcPts val="0"/>
              </a:spcBef>
              <a:spcAft>
                <a:spcPts val="0"/>
              </a:spcAft>
              <a:buSzPts val="1000"/>
              <a:buFont typeface="Roboto Light"/>
              <a:buNone/>
              <a:defRPr sz="1333">
                <a:latin typeface="Roboto Light"/>
                <a:ea typeface="Roboto Light"/>
                <a:cs typeface="Roboto Light"/>
                <a:sym typeface="Roboto Light"/>
              </a:defRPr>
            </a:lvl5pPr>
            <a:lvl6pPr lvl="5" algn="ctr" rtl="0">
              <a:lnSpc>
                <a:spcPct val="100000"/>
              </a:lnSpc>
              <a:spcBef>
                <a:spcPts val="0"/>
              </a:spcBef>
              <a:spcAft>
                <a:spcPts val="0"/>
              </a:spcAft>
              <a:buSzPts val="1000"/>
              <a:buFont typeface="Roboto Light"/>
              <a:buNone/>
              <a:defRPr sz="1333">
                <a:latin typeface="Roboto Light"/>
                <a:ea typeface="Roboto Light"/>
                <a:cs typeface="Roboto Light"/>
                <a:sym typeface="Roboto Light"/>
              </a:defRPr>
            </a:lvl6pPr>
            <a:lvl7pPr lvl="6" algn="ctr" rtl="0">
              <a:lnSpc>
                <a:spcPct val="100000"/>
              </a:lnSpc>
              <a:spcBef>
                <a:spcPts val="0"/>
              </a:spcBef>
              <a:spcAft>
                <a:spcPts val="0"/>
              </a:spcAft>
              <a:buSzPts val="1000"/>
              <a:buFont typeface="Roboto Light"/>
              <a:buNone/>
              <a:defRPr sz="1333">
                <a:latin typeface="Roboto Light"/>
                <a:ea typeface="Roboto Light"/>
                <a:cs typeface="Roboto Light"/>
                <a:sym typeface="Roboto Light"/>
              </a:defRPr>
            </a:lvl7pPr>
            <a:lvl8pPr lvl="7" algn="ctr" rtl="0">
              <a:lnSpc>
                <a:spcPct val="100000"/>
              </a:lnSpc>
              <a:spcBef>
                <a:spcPts val="0"/>
              </a:spcBef>
              <a:spcAft>
                <a:spcPts val="0"/>
              </a:spcAft>
              <a:buSzPts val="1000"/>
              <a:buFont typeface="Roboto Light"/>
              <a:buNone/>
              <a:defRPr sz="1333">
                <a:latin typeface="Roboto Light"/>
                <a:ea typeface="Roboto Light"/>
                <a:cs typeface="Roboto Light"/>
                <a:sym typeface="Roboto Light"/>
              </a:defRPr>
            </a:lvl8pPr>
            <a:lvl9pPr lvl="8" algn="ctr" rtl="0">
              <a:lnSpc>
                <a:spcPct val="100000"/>
              </a:lnSpc>
              <a:spcBef>
                <a:spcPts val="0"/>
              </a:spcBef>
              <a:spcAft>
                <a:spcPts val="0"/>
              </a:spcAft>
              <a:buSzPts val="1000"/>
              <a:buFont typeface="Roboto Light"/>
              <a:buNone/>
              <a:defRPr sz="1333">
                <a:latin typeface="Roboto Light"/>
                <a:ea typeface="Roboto Light"/>
                <a:cs typeface="Roboto Light"/>
                <a:sym typeface="Roboto Light"/>
              </a:defRPr>
            </a:lvl9pPr>
          </a:lstStyle>
          <a:p>
            <a:endParaRPr/>
          </a:p>
        </p:txBody>
      </p:sp>
      <p:sp>
        <p:nvSpPr>
          <p:cNvPr id="3236" name="Google Shape;3236;p23"/>
          <p:cNvSpPr txBox="1">
            <a:spLocks noGrp="1"/>
          </p:cNvSpPr>
          <p:nvPr>
            <p:ph type="ctrTitle" idx="2"/>
          </p:nvPr>
        </p:nvSpPr>
        <p:spPr>
          <a:xfrm>
            <a:off x="4517400" y="2414237"/>
            <a:ext cx="3195200" cy="770400"/>
          </a:xfrm>
          <a:prstGeom prst="rect">
            <a:avLst/>
          </a:prstGeom>
        </p:spPr>
        <p:txBody>
          <a:bodyPr spcFirstLastPara="1" wrap="square" lIns="91425" tIns="91425" rIns="91425" bIns="91425" anchor="b" anchorCtr="0">
            <a:noAutofit/>
          </a:bodyPr>
          <a:lstStyle>
            <a:lvl1pPr lvl="0" algn="ctr" rtl="0">
              <a:lnSpc>
                <a:spcPct val="80000"/>
              </a:lnSpc>
              <a:spcBef>
                <a:spcPts val="0"/>
              </a:spcBef>
              <a:spcAft>
                <a:spcPts val="0"/>
              </a:spcAft>
              <a:buClr>
                <a:schemeClr val="accent4"/>
              </a:buClr>
              <a:buSzPts val="1400"/>
              <a:buFont typeface="Proxima Nova"/>
              <a:buNone/>
              <a:defRPr sz="2400" b="1">
                <a:solidFill>
                  <a:schemeClr val="accent4"/>
                </a:solidFill>
                <a:latin typeface="Proxima Nova"/>
                <a:ea typeface="Proxima Nova"/>
                <a:cs typeface="Proxima Nova"/>
                <a:sym typeface="Proxima Nova"/>
              </a:defRPr>
            </a:lvl1pPr>
            <a:lvl2pPr lvl="1" algn="ctr" rtl="0">
              <a:lnSpc>
                <a:spcPct val="80000"/>
              </a:lnSpc>
              <a:spcBef>
                <a:spcPts val="0"/>
              </a:spcBef>
              <a:spcAft>
                <a:spcPts val="0"/>
              </a:spcAft>
              <a:buClr>
                <a:schemeClr val="accent4"/>
              </a:buClr>
              <a:buSzPts val="1400"/>
              <a:buFont typeface="Proxima Nova"/>
              <a:buNone/>
              <a:defRPr sz="1867" b="1">
                <a:solidFill>
                  <a:schemeClr val="accent4"/>
                </a:solidFill>
                <a:latin typeface="Proxima Nova"/>
                <a:ea typeface="Proxima Nova"/>
                <a:cs typeface="Proxima Nova"/>
                <a:sym typeface="Proxima Nova"/>
              </a:defRPr>
            </a:lvl2pPr>
            <a:lvl3pPr lvl="2" algn="ctr" rtl="0">
              <a:lnSpc>
                <a:spcPct val="80000"/>
              </a:lnSpc>
              <a:spcBef>
                <a:spcPts val="0"/>
              </a:spcBef>
              <a:spcAft>
                <a:spcPts val="0"/>
              </a:spcAft>
              <a:buClr>
                <a:schemeClr val="accent4"/>
              </a:buClr>
              <a:buSzPts val="1400"/>
              <a:buFont typeface="Proxima Nova"/>
              <a:buNone/>
              <a:defRPr sz="1867" b="1">
                <a:solidFill>
                  <a:schemeClr val="accent4"/>
                </a:solidFill>
                <a:latin typeface="Proxima Nova"/>
                <a:ea typeface="Proxima Nova"/>
                <a:cs typeface="Proxima Nova"/>
                <a:sym typeface="Proxima Nova"/>
              </a:defRPr>
            </a:lvl3pPr>
            <a:lvl4pPr lvl="3" algn="ctr" rtl="0">
              <a:lnSpc>
                <a:spcPct val="80000"/>
              </a:lnSpc>
              <a:spcBef>
                <a:spcPts val="0"/>
              </a:spcBef>
              <a:spcAft>
                <a:spcPts val="0"/>
              </a:spcAft>
              <a:buClr>
                <a:schemeClr val="accent4"/>
              </a:buClr>
              <a:buSzPts val="1400"/>
              <a:buFont typeface="Proxima Nova"/>
              <a:buNone/>
              <a:defRPr sz="1867" b="1">
                <a:solidFill>
                  <a:schemeClr val="accent4"/>
                </a:solidFill>
                <a:latin typeface="Proxima Nova"/>
                <a:ea typeface="Proxima Nova"/>
                <a:cs typeface="Proxima Nova"/>
                <a:sym typeface="Proxima Nova"/>
              </a:defRPr>
            </a:lvl4pPr>
            <a:lvl5pPr lvl="4" algn="ctr" rtl="0">
              <a:lnSpc>
                <a:spcPct val="80000"/>
              </a:lnSpc>
              <a:spcBef>
                <a:spcPts val="0"/>
              </a:spcBef>
              <a:spcAft>
                <a:spcPts val="0"/>
              </a:spcAft>
              <a:buClr>
                <a:schemeClr val="accent4"/>
              </a:buClr>
              <a:buSzPts val="1400"/>
              <a:buFont typeface="Proxima Nova"/>
              <a:buNone/>
              <a:defRPr sz="1867" b="1">
                <a:solidFill>
                  <a:schemeClr val="accent4"/>
                </a:solidFill>
                <a:latin typeface="Proxima Nova"/>
                <a:ea typeface="Proxima Nova"/>
                <a:cs typeface="Proxima Nova"/>
                <a:sym typeface="Proxima Nova"/>
              </a:defRPr>
            </a:lvl5pPr>
            <a:lvl6pPr lvl="5" algn="ctr" rtl="0">
              <a:lnSpc>
                <a:spcPct val="80000"/>
              </a:lnSpc>
              <a:spcBef>
                <a:spcPts val="0"/>
              </a:spcBef>
              <a:spcAft>
                <a:spcPts val="0"/>
              </a:spcAft>
              <a:buClr>
                <a:schemeClr val="accent4"/>
              </a:buClr>
              <a:buSzPts val="1400"/>
              <a:buFont typeface="Proxima Nova"/>
              <a:buNone/>
              <a:defRPr sz="1867" b="1">
                <a:solidFill>
                  <a:schemeClr val="accent4"/>
                </a:solidFill>
                <a:latin typeface="Proxima Nova"/>
                <a:ea typeface="Proxima Nova"/>
                <a:cs typeface="Proxima Nova"/>
                <a:sym typeface="Proxima Nova"/>
              </a:defRPr>
            </a:lvl6pPr>
            <a:lvl7pPr lvl="6" algn="ctr" rtl="0">
              <a:lnSpc>
                <a:spcPct val="80000"/>
              </a:lnSpc>
              <a:spcBef>
                <a:spcPts val="0"/>
              </a:spcBef>
              <a:spcAft>
                <a:spcPts val="0"/>
              </a:spcAft>
              <a:buClr>
                <a:schemeClr val="accent4"/>
              </a:buClr>
              <a:buSzPts val="1400"/>
              <a:buFont typeface="Proxima Nova"/>
              <a:buNone/>
              <a:defRPr sz="1867" b="1">
                <a:solidFill>
                  <a:schemeClr val="accent4"/>
                </a:solidFill>
                <a:latin typeface="Proxima Nova"/>
                <a:ea typeface="Proxima Nova"/>
                <a:cs typeface="Proxima Nova"/>
                <a:sym typeface="Proxima Nova"/>
              </a:defRPr>
            </a:lvl7pPr>
            <a:lvl8pPr lvl="7" algn="ctr" rtl="0">
              <a:lnSpc>
                <a:spcPct val="80000"/>
              </a:lnSpc>
              <a:spcBef>
                <a:spcPts val="0"/>
              </a:spcBef>
              <a:spcAft>
                <a:spcPts val="0"/>
              </a:spcAft>
              <a:buClr>
                <a:schemeClr val="accent4"/>
              </a:buClr>
              <a:buSzPts val="1400"/>
              <a:buFont typeface="Proxima Nova"/>
              <a:buNone/>
              <a:defRPr sz="1867" b="1">
                <a:solidFill>
                  <a:schemeClr val="accent4"/>
                </a:solidFill>
                <a:latin typeface="Proxima Nova"/>
                <a:ea typeface="Proxima Nova"/>
                <a:cs typeface="Proxima Nova"/>
                <a:sym typeface="Proxima Nova"/>
              </a:defRPr>
            </a:lvl8pPr>
            <a:lvl9pPr lvl="8" algn="ctr" rtl="0">
              <a:lnSpc>
                <a:spcPct val="80000"/>
              </a:lnSpc>
              <a:spcBef>
                <a:spcPts val="0"/>
              </a:spcBef>
              <a:spcAft>
                <a:spcPts val="0"/>
              </a:spcAft>
              <a:buClr>
                <a:schemeClr val="accent4"/>
              </a:buClr>
              <a:buSzPts val="1400"/>
              <a:buFont typeface="Proxima Nova"/>
              <a:buNone/>
              <a:defRPr sz="1867" b="1">
                <a:solidFill>
                  <a:schemeClr val="accent4"/>
                </a:solidFill>
                <a:latin typeface="Proxima Nova"/>
                <a:ea typeface="Proxima Nova"/>
                <a:cs typeface="Proxima Nova"/>
                <a:sym typeface="Proxima Nova"/>
              </a:defRPr>
            </a:lvl9pPr>
          </a:lstStyle>
          <a:p>
            <a:endParaRPr/>
          </a:p>
        </p:txBody>
      </p:sp>
      <p:sp>
        <p:nvSpPr>
          <p:cNvPr id="3237" name="Google Shape;3237;p23"/>
          <p:cNvSpPr txBox="1">
            <a:spLocks noGrp="1"/>
          </p:cNvSpPr>
          <p:nvPr>
            <p:ph type="subTitle" idx="3"/>
          </p:nvPr>
        </p:nvSpPr>
        <p:spPr>
          <a:xfrm>
            <a:off x="4515767" y="3106433"/>
            <a:ext cx="3195200" cy="687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000"/>
              <a:buFont typeface="Roboto Light"/>
              <a:buNone/>
              <a:defRPr sz="1867">
                <a:latin typeface="Raleway Thin"/>
                <a:ea typeface="Raleway Thin"/>
                <a:cs typeface="Raleway Thin"/>
                <a:sym typeface="Raleway Thin"/>
              </a:defRPr>
            </a:lvl1pPr>
            <a:lvl2pPr lvl="1" algn="ctr" rtl="0">
              <a:lnSpc>
                <a:spcPct val="100000"/>
              </a:lnSpc>
              <a:spcBef>
                <a:spcPts val="0"/>
              </a:spcBef>
              <a:spcAft>
                <a:spcPts val="0"/>
              </a:spcAft>
              <a:buSzPts val="1000"/>
              <a:buFont typeface="Roboto Light"/>
              <a:buNone/>
              <a:defRPr sz="1333">
                <a:latin typeface="Roboto Light"/>
                <a:ea typeface="Roboto Light"/>
                <a:cs typeface="Roboto Light"/>
                <a:sym typeface="Roboto Light"/>
              </a:defRPr>
            </a:lvl2pPr>
            <a:lvl3pPr lvl="2" algn="ctr" rtl="0">
              <a:lnSpc>
                <a:spcPct val="100000"/>
              </a:lnSpc>
              <a:spcBef>
                <a:spcPts val="0"/>
              </a:spcBef>
              <a:spcAft>
                <a:spcPts val="0"/>
              </a:spcAft>
              <a:buSzPts val="1000"/>
              <a:buFont typeface="Roboto Light"/>
              <a:buNone/>
              <a:defRPr sz="1333">
                <a:latin typeface="Roboto Light"/>
                <a:ea typeface="Roboto Light"/>
                <a:cs typeface="Roboto Light"/>
                <a:sym typeface="Roboto Light"/>
              </a:defRPr>
            </a:lvl3pPr>
            <a:lvl4pPr lvl="3" algn="ctr" rtl="0">
              <a:lnSpc>
                <a:spcPct val="100000"/>
              </a:lnSpc>
              <a:spcBef>
                <a:spcPts val="0"/>
              </a:spcBef>
              <a:spcAft>
                <a:spcPts val="0"/>
              </a:spcAft>
              <a:buSzPts val="1000"/>
              <a:buFont typeface="Roboto Light"/>
              <a:buNone/>
              <a:defRPr sz="1333">
                <a:latin typeface="Roboto Light"/>
                <a:ea typeface="Roboto Light"/>
                <a:cs typeface="Roboto Light"/>
                <a:sym typeface="Roboto Light"/>
              </a:defRPr>
            </a:lvl4pPr>
            <a:lvl5pPr lvl="4" algn="ctr" rtl="0">
              <a:lnSpc>
                <a:spcPct val="100000"/>
              </a:lnSpc>
              <a:spcBef>
                <a:spcPts val="0"/>
              </a:spcBef>
              <a:spcAft>
                <a:spcPts val="0"/>
              </a:spcAft>
              <a:buSzPts val="1000"/>
              <a:buFont typeface="Roboto Light"/>
              <a:buNone/>
              <a:defRPr sz="1333">
                <a:latin typeface="Roboto Light"/>
                <a:ea typeface="Roboto Light"/>
                <a:cs typeface="Roboto Light"/>
                <a:sym typeface="Roboto Light"/>
              </a:defRPr>
            </a:lvl5pPr>
            <a:lvl6pPr lvl="5" algn="ctr" rtl="0">
              <a:lnSpc>
                <a:spcPct val="100000"/>
              </a:lnSpc>
              <a:spcBef>
                <a:spcPts val="0"/>
              </a:spcBef>
              <a:spcAft>
                <a:spcPts val="0"/>
              </a:spcAft>
              <a:buSzPts val="1000"/>
              <a:buFont typeface="Roboto Light"/>
              <a:buNone/>
              <a:defRPr sz="1333">
                <a:latin typeface="Roboto Light"/>
                <a:ea typeface="Roboto Light"/>
                <a:cs typeface="Roboto Light"/>
                <a:sym typeface="Roboto Light"/>
              </a:defRPr>
            </a:lvl6pPr>
            <a:lvl7pPr lvl="6" algn="ctr" rtl="0">
              <a:lnSpc>
                <a:spcPct val="100000"/>
              </a:lnSpc>
              <a:spcBef>
                <a:spcPts val="0"/>
              </a:spcBef>
              <a:spcAft>
                <a:spcPts val="0"/>
              </a:spcAft>
              <a:buSzPts val="1000"/>
              <a:buFont typeface="Roboto Light"/>
              <a:buNone/>
              <a:defRPr sz="1333">
                <a:latin typeface="Roboto Light"/>
                <a:ea typeface="Roboto Light"/>
                <a:cs typeface="Roboto Light"/>
                <a:sym typeface="Roboto Light"/>
              </a:defRPr>
            </a:lvl7pPr>
            <a:lvl8pPr lvl="7" algn="ctr" rtl="0">
              <a:lnSpc>
                <a:spcPct val="100000"/>
              </a:lnSpc>
              <a:spcBef>
                <a:spcPts val="0"/>
              </a:spcBef>
              <a:spcAft>
                <a:spcPts val="0"/>
              </a:spcAft>
              <a:buSzPts val="1000"/>
              <a:buFont typeface="Roboto Light"/>
              <a:buNone/>
              <a:defRPr sz="1333">
                <a:latin typeface="Roboto Light"/>
                <a:ea typeface="Roboto Light"/>
                <a:cs typeface="Roboto Light"/>
                <a:sym typeface="Roboto Light"/>
              </a:defRPr>
            </a:lvl8pPr>
            <a:lvl9pPr lvl="8" algn="ctr" rtl="0">
              <a:lnSpc>
                <a:spcPct val="100000"/>
              </a:lnSpc>
              <a:spcBef>
                <a:spcPts val="0"/>
              </a:spcBef>
              <a:spcAft>
                <a:spcPts val="0"/>
              </a:spcAft>
              <a:buSzPts val="1000"/>
              <a:buFont typeface="Roboto Light"/>
              <a:buNone/>
              <a:defRPr sz="1333">
                <a:latin typeface="Roboto Light"/>
                <a:ea typeface="Roboto Light"/>
                <a:cs typeface="Roboto Light"/>
                <a:sym typeface="Roboto Light"/>
              </a:defRPr>
            </a:lvl9pPr>
          </a:lstStyle>
          <a:p>
            <a:endParaRPr/>
          </a:p>
        </p:txBody>
      </p:sp>
      <p:sp>
        <p:nvSpPr>
          <p:cNvPr id="3238" name="Google Shape;3238;p23"/>
          <p:cNvSpPr txBox="1">
            <a:spLocks noGrp="1"/>
          </p:cNvSpPr>
          <p:nvPr>
            <p:ph type="ctrTitle" idx="4"/>
          </p:nvPr>
        </p:nvSpPr>
        <p:spPr>
          <a:xfrm>
            <a:off x="8205200" y="2414229"/>
            <a:ext cx="3026800" cy="770400"/>
          </a:xfrm>
          <a:prstGeom prst="rect">
            <a:avLst/>
          </a:prstGeom>
        </p:spPr>
        <p:txBody>
          <a:bodyPr spcFirstLastPara="1" wrap="square" lIns="91425" tIns="91425" rIns="91425" bIns="91425" anchor="b" anchorCtr="0">
            <a:noAutofit/>
          </a:bodyPr>
          <a:lstStyle>
            <a:lvl1pPr lvl="0" algn="ctr" rtl="0">
              <a:lnSpc>
                <a:spcPct val="80000"/>
              </a:lnSpc>
              <a:spcBef>
                <a:spcPts val="0"/>
              </a:spcBef>
              <a:spcAft>
                <a:spcPts val="0"/>
              </a:spcAft>
              <a:buClr>
                <a:schemeClr val="accent4"/>
              </a:buClr>
              <a:buSzPts val="1400"/>
              <a:buFont typeface="Proxima Nova"/>
              <a:buNone/>
              <a:defRPr sz="2400" b="1">
                <a:solidFill>
                  <a:schemeClr val="accent4"/>
                </a:solidFill>
                <a:latin typeface="Proxima Nova"/>
                <a:ea typeface="Proxima Nova"/>
                <a:cs typeface="Proxima Nova"/>
                <a:sym typeface="Proxima Nova"/>
              </a:defRPr>
            </a:lvl1pPr>
            <a:lvl2pPr lvl="1" algn="ctr" rtl="0">
              <a:lnSpc>
                <a:spcPct val="80000"/>
              </a:lnSpc>
              <a:spcBef>
                <a:spcPts val="0"/>
              </a:spcBef>
              <a:spcAft>
                <a:spcPts val="0"/>
              </a:spcAft>
              <a:buClr>
                <a:schemeClr val="accent4"/>
              </a:buClr>
              <a:buSzPts val="1400"/>
              <a:buFont typeface="Proxima Nova"/>
              <a:buNone/>
              <a:defRPr sz="1867" b="1">
                <a:solidFill>
                  <a:schemeClr val="accent4"/>
                </a:solidFill>
                <a:latin typeface="Proxima Nova"/>
                <a:ea typeface="Proxima Nova"/>
                <a:cs typeface="Proxima Nova"/>
                <a:sym typeface="Proxima Nova"/>
              </a:defRPr>
            </a:lvl2pPr>
            <a:lvl3pPr lvl="2" algn="ctr" rtl="0">
              <a:lnSpc>
                <a:spcPct val="80000"/>
              </a:lnSpc>
              <a:spcBef>
                <a:spcPts val="0"/>
              </a:spcBef>
              <a:spcAft>
                <a:spcPts val="0"/>
              </a:spcAft>
              <a:buClr>
                <a:schemeClr val="accent4"/>
              </a:buClr>
              <a:buSzPts val="1400"/>
              <a:buFont typeface="Proxima Nova"/>
              <a:buNone/>
              <a:defRPr sz="1867" b="1">
                <a:solidFill>
                  <a:schemeClr val="accent4"/>
                </a:solidFill>
                <a:latin typeface="Proxima Nova"/>
                <a:ea typeface="Proxima Nova"/>
                <a:cs typeface="Proxima Nova"/>
                <a:sym typeface="Proxima Nova"/>
              </a:defRPr>
            </a:lvl3pPr>
            <a:lvl4pPr lvl="3" algn="ctr" rtl="0">
              <a:lnSpc>
                <a:spcPct val="80000"/>
              </a:lnSpc>
              <a:spcBef>
                <a:spcPts val="0"/>
              </a:spcBef>
              <a:spcAft>
                <a:spcPts val="0"/>
              </a:spcAft>
              <a:buClr>
                <a:schemeClr val="accent4"/>
              </a:buClr>
              <a:buSzPts val="1400"/>
              <a:buFont typeface="Proxima Nova"/>
              <a:buNone/>
              <a:defRPr sz="1867" b="1">
                <a:solidFill>
                  <a:schemeClr val="accent4"/>
                </a:solidFill>
                <a:latin typeface="Proxima Nova"/>
                <a:ea typeface="Proxima Nova"/>
                <a:cs typeface="Proxima Nova"/>
                <a:sym typeface="Proxima Nova"/>
              </a:defRPr>
            </a:lvl4pPr>
            <a:lvl5pPr lvl="4" algn="ctr" rtl="0">
              <a:lnSpc>
                <a:spcPct val="80000"/>
              </a:lnSpc>
              <a:spcBef>
                <a:spcPts val="0"/>
              </a:spcBef>
              <a:spcAft>
                <a:spcPts val="0"/>
              </a:spcAft>
              <a:buClr>
                <a:schemeClr val="accent4"/>
              </a:buClr>
              <a:buSzPts val="1400"/>
              <a:buFont typeface="Proxima Nova"/>
              <a:buNone/>
              <a:defRPr sz="1867" b="1">
                <a:solidFill>
                  <a:schemeClr val="accent4"/>
                </a:solidFill>
                <a:latin typeface="Proxima Nova"/>
                <a:ea typeface="Proxima Nova"/>
                <a:cs typeface="Proxima Nova"/>
                <a:sym typeface="Proxima Nova"/>
              </a:defRPr>
            </a:lvl5pPr>
            <a:lvl6pPr lvl="5" algn="ctr" rtl="0">
              <a:lnSpc>
                <a:spcPct val="80000"/>
              </a:lnSpc>
              <a:spcBef>
                <a:spcPts val="0"/>
              </a:spcBef>
              <a:spcAft>
                <a:spcPts val="0"/>
              </a:spcAft>
              <a:buClr>
                <a:schemeClr val="accent4"/>
              </a:buClr>
              <a:buSzPts val="1400"/>
              <a:buFont typeface="Proxima Nova"/>
              <a:buNone/>
              <a:defRPr sz="1867" b="1">
                <a:solidFill>
                  <a:schemeClr val="accent4"/>
                </a:solidFill>
                <a:latin typeface="Proxima Nova"/>
                <a:ea typeface="Proxima Nova"/>
                <a:cs typeface="Proxima Nova"/>
                <a:sym typeface="Proxima Nova"/>
              </a:defRPr>
            </a:lvl6pPr>
            <a:lvl7pPr lvl="6" algn="ctr" rtl="0">
              <a:lnSpc>
                <a:spcPct val="80000"/>
              </a:lnSpc>
              <a:spcBef>
                <a:spcPts val="0"/>
              </a:spcBef>
              <a:spcAft>
                <a:spcPts val="0"/>
              </a:spcAft>
              <a:buClr>
                <a:schemeClr val="accent4"/>
              </a:buClr>
              <a:buSzPts val="1400"/>
              <a:buFont typeface="Proxima Nova"/>
              <a:buNone/>
              <a:defRPr sz="1867" b="1">
                <a:solidFill>
                  <a:schemeClr val="accent4"/>
                </a:solidFill>
                <a:latin typeface="Proxima Nova"/>
                <a:ea typeface="Proxima Nova"/>
                <a:cs typeface="Proxima Nova"/>
                <a:sym typeface="Proxima Nova"/>
              </a:defRPr>
            </a:lvl7pPr>
            <a:lvl8pPr lvl="7" algn="ctr" rtl="0">
              <a:lnSpc>
                <a:spcPct val="80000"/>
              </a:lnSpc>
              <a:spcBef>
                <a:spcPts val="0"/>
              </a:spcBef>
              <a:spcAft>
                <a:spcPts val="0"/>
              </a:spcAft>
              <a:buClr>
                <a:schemeClr val="accent4"/>
              </a:buClr>
              <a:buSzPts val="1400"/>
              <a:buFont typeface="Proxima Nova"/>
              <a:buNone/>
              <a:defRPr sz="1867" b="1">
                <a:solidFill>
                  <a:schemeClr val="accent4"/>
                </a:solidFill>
                <a:latin typeface="Proxima Nova"/>
                <a:ea typeface="Proxima Nova"/>
                <a:cs typeface="Proxima Nova"/>
                <a:sym typeface="Proxima Nova"/>
              </a:defRPr>
            </a:lvl8pPr>
            <a:lvl9pPr lvl="8" algn="ctr" rtl="0">
              <a:lnSpc>
                <a:spcPct val="80000"/>
              </a:lnSpc>
              <a:spcBef>
                <a:spcPts val="0"/>
              </a:spcBef>
              <a:spcAft>
                <a:spcPts val="0"/>
              </a:spcAft>
              <a:buClr>
                <a:schemeClr val="accent4"/>
              </a:buClr>
              <a:buSzPts val="1400"/>
              <a:buFont typeface="Proxima Nova"/>
              <a:buNone/>
              <a:defRPr sz="1867" b="1">
                <a:solidFill>
                  <a:schemeClr val="accent4"/>
                </a:solidFill>
                <a:latin typeface="Proxima Nova"/>
                <a:ea typeface="Proxima Nova"/>
                <a:cs typeface="Proxima Nova"/>
                <a:sym typeface="Proxima Nova"/>
              </a:defRPr>
            </a:lvl9pPr>
          </a:lstStyle>
          <a:p>
            <a:endParaRPr/>
          </a:p>
        </p:txBody>
      </p:sp>
      <p:sp>
        <p:nvSpPr>
          <p:cNvPr id="3239" name="Google Shape;3239;p23"/>
          <p:cNvSpPr txBox="1">
            <a:spLocks noGrp="1"/>
          </p:cNvSpPr>
          <p:nvPr>
            <p:ph type="subTitle" idx="5"/>
          </p:nvPr>
        </p:nvSpPr>
        <p:spPr>
          <a:xfrm>
            <a:off x="8205267" y="3106433"/>
            <a:ext cx="3026800" cy="687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000"/>
              <a:buFont typeface="Roboto Light"/>
              <a:buNone/>
              <a:defRPr sz="1867">
                <a:latin typeface="Raleway Thin"/>
                <a:ea typeface="Raleway Thin"/>
                <a:cs typeface="Raleway Thin"/>
                <a:sym typeface="Raleway Thin"/>
              </a:defRPr>
            </a:lvl1pPr>
            <a:lvl2pPr lvl="1" algn="ctr" rtl="0">
              <a:lnSpc>
                <a:spcPct val="100000"/>
              </a:lnSpc>
              <a:spcBef>
                <a:spcPts val="2133"/>
              </a:spcBef>
              <a:spcAft>
                <a:spcPts val="0"/>
              </a:spcAft>
              <a:buSzPts val="1000"/>
              <a:buFont typeface="Roboto Light"/>
              <a:buNone/>
              <a:defRPr sz="1333">
                <a:latin typeface="Roboto Light"/>
                <a:ea typeface="Roboto Light"/>
                <a:cs typeface="Roboto Light"/>
                <a:sym typeface="Roboto Light"/>
              </a:defRPr>
            </a:lvl2pPr>
            <a:lvl3pPr lvl="2" algn="ctr" rtl="0">
              <a:lnSpc>
                <a:spcPct val="100000"/>
              </a:lnSpc>
              <a:spcBef>
                <a:spcPts val="0"/>
              </a:spcBef>
              <a:spcAft>
                <a:spcPts val="0"/>
              </a:spcAft>
              <a:buSzPts val="1000"/>
              <a:buFont typeface="Roboto Light"/>
              <a:buNone/>
              <a:defRPr sz="1333">
                <a:latin typeface="Roboto Light"/>
                <a:ea typeface="Roboto Light"/>
                <a:cs typeface="Roboto Light"/>
                <a:sym typeface="Roboto Light"/>
              </a:defRPr>
            </a:lvl3pPr>
            <a:lvl4pPr lvl="3" algn="ctr" rtl="0">
              <a:lnSpc>
                <a:spcPct val="100000"/>
              </a:lnSpc>
              <a:spcBef>
                <a:spcPts val="0"/>
              </a:spcBef>
              <a:spcAft>
                <a:spcPts val="0"/>
              </a:spcAft>
              <a:buSzPts val="1000"/>
              <a:buFont typeface="Roboto Light"/>
              <a:buNone/>
              <a:defRPr sz="1333">
                <a:latin typeface="Roboto Light"/>
                <a:ea typeface="Roboto Light"/>
                <a:cs typeface="Roboto Light"/>
                <a:sym typeface="Roboto Light"/>
              </a:defRPr>
            </a:lvl4pPr>
            <a:lvl5pPr lvl="4" algn="ctr" rtl="0">
              <a:lnSpc>
                <a:spcPct val="100000"/>
              </a:lnSpc>
              <a:spcBef>
                <a:spcPts val="0"/>
              </a:spcBef>
              <a:spcAft>
                <a:spcPts val="0"/>
              </a:spcAft>
              <a:buSzPts val="1000"/>
              <a:buFont typeface="Roboto Light"/>
              <a:buNone/>
              <a:defRPr sz="1333">
                <a:latin typeface="Roboto Light"/>
                <a:ea typeface="Roboto Light"/>
                <a:cs typeface="Roboto Light"/>
                <a:sym typeface="Roboto Light"/>
              </a:defRPr>
            </a:lvl5pPr>
            <a:lvl6pPr lvl="5" algn="ctr" rtl="0">
              <a:lnSpc>
                <a:spcPct val="100000"/>
              </a:lnSpc>
              <a:spcBef>
                <a:spcPts val="0"/>
              </a:spcBef>
              <a:spcAft>
                <a:spcPts val="0"/>
              </a:spcAft>
              <a:buSzPts val="1000"/>
              <a:buFont typeface="Roboto Light"/>
              <a:buNone/>
              <a:defRPr sz="1333">
                <a:latin typeface="Roboto Light"/>
                <a:ea typeface="Roboto Light"/>
                <a:cs typeface="Roboto Light"/>
                <a:sym typeface="Roboto Light"/>
              </a:defRPr>
            </a:lvl6pPr>
            <a:lvl7pPr lvl="6" algn="ctr" rtl="0">
              <a:lnSpc>
                <a:spcPct val="100000"/>
              </a:lnSpc>
              <a:spcBef>
                <a:spcPts val="0"/>
              </a:spcBef>
              <a:spcAft>
                <a:spcPts val="0"/>
              </a:spcAft>
              <a:buSzPts val="1000"/>
              <a:buFont typeface="Roboto Light"/>
              <a:buNone/>
              <a:defRPr sz="1333">
                <a:latin typeface="Roboto Light"/>
                <a:ea typeface="Roboto Light"/>
                <a:cs typeface="Roboto Light"/>
                <a:sym typeface="Roboto Light"/>
              </a:defRPr>
            </a:lvl7pPr>
            <a:lvl8pPr lvl="7" algn="ctr" rtl="0">
              <a:lnSpc>
                <a:spcPct val="100000"/>
              </a:lnSpc>
              <a:spcBef>
                <a:spcPts val="0"/>
              </a:spcBef>
              <a:spcAft>
                <a:spcPts val="0"/>
              </a:spcAft>
              <a:buSzPts val="1000"/>
              <a:buFont typeface="Roboto Light"/>
              <a:buNone/>
              <a:defRPr sz="1333">
                <a:latin typeface="Roboto Light"/>
                <a:ea typeface="Roboto Light"/>
                <a:cs typeface="Roboto Light"/>
                <a:sym typeface="Roboto Light"/>
              </a:defRPr>
            </a:lvl8pPr>
            <a:lvl9pPr lvl="8" algn="ctr" rtl="0">
              <a:lnSpc>
                <a:spcPct val="100000"/>
              </a:lnSpc>
              <a:spcBef>
                <a:spcPts val="0"/>
              </a:spcBef>
              <a:spcAft>
                <a:spcPts val="0"/>
              </a:spcAft>
              <a:buSzPts val="1000"/>
              <a:buFont typeface="Roboto Light"/>
              <a:buNone/>
              <a:defRPr sz="1333">
                <a:latin typeface="Roboto Light"/>
                <a:ea typeface="Roboto Light"/>
                <a:cs typeface="Roboto Light"/>
                <a:sym typeface="Roboto Light"/>
              </a:defRPr>
            </a:lvl9pPr>
          </a:lstStyle>
          <a:p>
            <a:endParaRPr/>
          </a:p>
        </p:txBody>
      </p:sp>
      <p:sp>
        <p:nvSpPr>
          <p:cNvPr id="3240" name="Google Shape;3240;p23"/>
          <p:cNvSpPr txBox="1">
            <a:spLocks noGrp="1"/>
          </p:cNvSpPr>
          <p:nvPr>
            <p:ph type="ctrTitle" idx="6"/>
          </p:nvPr>
        </p:nvSpPr>
        <p:spPr>
          <a:xfrm>
            <a:off x="960000" y="4767167"/>
            <a:ext cx="3026800" cy="770400"/>
          </a:xfrm>
          <a:prstGeom prst="rect">
            <a:avLst/>
          </a:prstGeom>
        </p:spPr>
        <p:txBody>
          <a:bodyPr spcFirstLastPara="1" wrap="square" lIns="91425" tIns="91425" rIns="91425" bIns="91425" anchor="b" anchorCtr="0">
            <a:noAutofit/>
          </a:bodyPr>
          <a:lstStyle>
            <a:lvl1pPr lvl="0" algn="ctr" rtl="0">
              <a:lnSpc>
                <a:spcPct val="80000"/>
              </a:lnSpc>
              <a:spcBef>
                <a:spcPts val="0"/>
              </a:spcBef>
              <a:spcAft>
                <a:spcPts val="0"/>
              </a:spcAft>
              <a:buClr>
                <a:schemeClr val="accent4"/>
              </a:buClr>
              <a:buSzPts val="1400"/>
              <a:buFont typeface="Proxima Nova"/>
              <a:buNone/>
              <a:defRPr sz="2400" b="1">
                <a:solidFill>
                  <a:schemeClr val="accent4"/>
                </a:solidFill>
                <a:latin typeface="Proxima Nova"/>
                <a:ea typeface="Proxima Nova"/>
                <a:cs typeface="Proxima Nova"/>
                <a:sym typeface="Proxima Nova"/>
              </a:defRPr>
            </a:lvl1pPr>
            <a:lvl2pPr lvl="1" algn="ctr" rtl="0">
              <a:lnSpc>
                <a:spcPct val="80000"/>
              </a:lnSpc>
              <a:spcBef>
                <a:spcPts val="0"/>
              </a:spcBef>
              <a:spcAft>
                <a:spcPts val="0"/>
              </a:spcAft>
              <a:buClr>
                <a:schemeClr val="accent4"/>
              </a:buClr>
              <a:buSzPts val="1400"/>
              <a:buFont typeface="Proxima Nova"/>
              <a:buNone/>
              <a:defRPr sz="1867" b="1">
                <a:solidFill>
                  <a:schemeClr val="accent4"/>
                </a:solidFill>
                <a:latin typeface="Proxima Nova"/>
                <a:ea typeface="Proxima Nova"/>
                <a:cs typeface="Proxima Nova"/>
                <a:sym typeface="Proxima Nova"/>
              </a:defRPr>
            </a:lvl2pPr>
            <a:lvl3pPr lvl="2" algn="ctr" rtl="0">
              <a:lnSpc>
                <a:spcPct val="80000"/>
              </a:lnSpc>
              <a:spcBef>
                <a:spcPts val="0"/>
              </a:spcBef>
              <a:spcAft>
                <a:spcPts val="0"/>
              </a:spcAft>
              <a:buClr>
                <a:schemeClr val="accent4"/>
              </a:buClr>
              <a:buSzPts val="1400"/>
              <a:buFont typeface="Proxima Nova"/>
              <a:buNone/>
              <a:defRPr sz="1867" b="1">
                <a:solidFill>
                  <a:schemeClr val="accent4"/>
                </a:solidFill>
                <a:latin typeface="Proxima Nova"/>
                <a:ea typeface="Proxima Nova"/>
                <a:cs typeface="Proxima Nova"/>
                <a:sym typeface="Proxima Nova"/>
              </a:defRPr>
            </a:lvl3pPr>
            <a:lvl4pPr lvl="3" algn="ctr" rtl="0">
              <a:lnSpc>
                <a:spcPct val="80000"/>
              </a:lnSpc>
              <a:spcBef>
                <a:spcPts val="0"/>
              </a:spcBef>
              <a:spcAft>
                <a:spcPts val="0"/>
              </a:spcAft>
              <a:buClr>
                <a:schemeClr val="accent4"/>
              </a:buClr>
              <a:buSzPts val="1400"/>
              <a:buFont typeface="Proxima Nova"/>
              <a:buNone/>
              <a:defRPr sz="1867" b="1">
                <a:solidFill>
                  <a:schemeClr val="accent4"/>
                </a:solidFill>
                <a:latin typeface="Proxima Nova"/>
                <a:ea typeface="Proxima Nova"/>
                <a:cs typeface="Proxima Nova"/>
                <a:sym typeface="Proxima Nova"/>
              </a:defRPr>
            </a:lvl4pPr>
            <a:lvl5pPr lvl="4" algn="ctr" rtl="0">
              <a:lnSpc>
                <a:spcPct val="80000"/>
              </a:lnSpc>
              <a:spcBef>
                <a:spcPts val="0"/>
              </a:spcBef>
              <a:spcAft>
                <a:spcPts val="0"/>
              </a:spcAft>
              <a:buClr>
                <a:schemeClr val="accent4"/>
              </a:buClr>
              <a:buSzPts val="1400"/>
              <a:buFont typeface="Proxima Nova"/>
              <a:buNone/>
              <a:defRPr sz="1867" b="1">
                <a:solidFill>
                  <a:schemeClr val="accent4"/>
                </a:solidFill>
                <a:latin typeface="Proxima Nova"/>
                <a:ea typeface="Proxima Nova"/>
                <a:cs typeface="Proxima Nova"/>
                <a:sym typeface="Proxima Nova"/>
              </a:defRPr>
            </a:lvl5pPr>
            <a:lvl6pPr lvl="5" algn="ctr" rtl="0">
              <a:lnSpc>
                <a:spcPct val="80000"/>
              </a:lnSpc>
              <a:spcBef>
                <a:spcPts val="0"/>
              </a:spcBef>
              <a:spcAft>
                <a:spcPts val="0"/>
              </a:spcAft>
              <a:buClr>
                <a:schemeClr val="accent4"/>
              </a:buClr>
              <a:buSzPts val="1400"/>
              <a:buFont typeface="Proxima Nova"/>
              <a:buNone/>
              <a:defRPr sz="1867" b="1">
                <a:solidFill>
                  <a:schemeClr val="accent4"/>
                </a:solidFill>
                <a:latin typeface="Proxima Nova"/>
                <a:ea typeface="Proxima Nova"/>
                <a:cs typeface="Proxima Nova"/>
                <a:sym typeface="Proxima Nova"/>
              </a:defRPr>
            </a:lvl6pPr>
            <a:lvl7pPr lvl="6" algn="ctr" rtl="0">
              <a:lnSpc>
                <a:spcPct val="80000"/>
              </a:lnSpc>
              <a:spcBef>
                <a:spcPts val="0"/>
              </a:spcBef>
              <a:spcAft>
                <a:spcPts val="0"/>
              </a:spcAft>
              <a:buClr>
                <a:schemeClr val="accent4"/>
              </a:buClr>
              <a:buSzPts val="1400"/>
              <a:buFont typeface="Proxima Nova"/>
              <a:buNone/>
              <a:defRPr sz="1867" b="1">
                <a:solidFill>
                  <a:schemeClr val="accent4"/>
                </a:solidFill>
                <a:latin typeface="Proxima Nova"/>
                <a:ea typeface="Proxima Nova"/>
                <a:cs typeface="Proxima Nova"/>
                <a:sym typeface="Proxima Nova"/>
              </a:defRPr>
            </a:lvl7pPr>
            <a:lvl8pPr lvl="7" algn="ctr" rtl="0">
              <a:lnSpc>
                <a:spcPct val="80000"/>
              </a:lnSpc>
              <a:spcBef>
                <a:spcPts val="0"/>
              </a:spcBef>
              <a:spcAft>
                <a:spcPts val="0"/>
              </a:spcAft>
              <a:buClr>
                <a:schemeClr val="accent4"/>
              </a:buClr>
              <a:buSzPts val="1400"/>
              <a:buFont typeface="Proxima Nova"/>
              <a:buNone/>
              <a:defRPr sz="1867" b="1">
                <a:solidFill>
                  <a:schemeClr val="accent4"/>
                </a:solidFill>
                <a:latin typeface="Proxima Nova"/>
                <a:ea typeface="Proxima Nova"/>
                <a:cs typeface="Proxima Nova"/>
                <a:sym typeface="Proxima Nova"/>
              </a:defRPr>
            </a:lvl8pPr>
            <a:lvl9pPr lvl="8" algn="ctr" rtl="0">
              <a:lnSpc>
                <a:spcPct val="80000"/>
              </a:lnSpc>
              <a:spcBef>
                <a:spcPts val="0"/>
              </a:spcBef>
              <a:spcAft>
                <a:spcPts val="0"/>
              </a:spcAft>
              <a:buClr>
                <a:schemeClr val="accent4"/>
              </a:buClr>
              <a:buSzPts val="1400"/>
              <a:buFont typeface="Proxima Nova"/>
              <a:buNone/>
              <a:defRPr sz="1867" b="1">
                <a:solidFill>
                  <a:schemeClr val="accent4"/>
                </a:solidFill>
                <a:latin typeface="Proxima Nova"/>
                <a:ea typeface="Proxima Nova"/>
                <a:cs typeface="Proxima Nova"/>
                <a:sym typeface="Proxima Nova"/>
              </a:defRPr>
            </a:lvl9pPr>
          </a:lstStyle>
          <a:p>
            <a:endParaRPr/>
          </a:p>
        </p:txBody>
      </p:sp>
      <p:sp>
        <p:nvSpPr>
          <p:cNvPr id="3241" name="Google Shape;3241;p23"/>
          <p:cNvSpPr txBox="1">
            <a:spLocks noGrp="1"/>
          </p:cNvSpPr>
          <p:nvPr>
            <p:ph type="subTitle" idx="7"/>
          </p:nvPr>
        </p:nvSpPr>
        <p:spPr>
          <a:xfrm>
            <a:off x="960000" y="5451733"/>
            <a:ext cx="3026800" cy="687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000"/>
              <a:buFont typeface="Roboto Light"/>
              <a:buNone/>
              <a:defRPr sz="1867">
                <a:latin typeface="Raleway Thin"/>
                <a:ea typeface="Raleway Thin"/>
                <a:cs typeface="Raleway Thin"/>
                <a:sym typeface="Raleway Thin"/>
              </a:defRPr>
            </a:lvl1pPr>
            <a:lvl2pPr lvl="1" algn="ctr" rtl="0">
              <a:lnSpc>
                <a:spcPct val="100000"/>
              </a:lnSpc>
              <a:spcBef>
                <a:spcPts val="2133"/>
              </a:spcBef>
              <a:spcAft>
                <a:spcPts val="0"/>
              </a:spcAft>
              <a:buSzPts val="1000"/>
              <a:buFont typeface="Roboto Light"/>
              <a:buNone/>
              <a:defRPr sz="1333">
                <a:latin typeface="Roboto Light"/>
                <a:ea typeface="Roboto Light"/>
                <a:cs typeface="Roboto Light"/>
                <a:sym typeface="Roboto Light"/>
              </a:defRPr>
            </a:lvl2pPr>
            <a:lvl3pPr lvl="2" algn="ctr" rtl="0">
              <a:lnSpc>
                <a:spcPct val="100000"/>
              </a:lnSpc>
              <a:spcBef>
                <a:spcPts val="0"/>
              </a:spcBef>
              <a:spcAft>
                <a:spcPts val="0"/>
              </a:spcAft>
              <a:buSzPts val="1000"/>
              <a:buFont typeface="Roboto Light"/>
              <a:buNone/>
              <a:defRPr sz="1333">
                <a:latin typeface="Roboto Light"/>
                <a:ea typeface="Roboto Light"/>
                <a:cs typeface="Roboto Light"/>
                <a:sym typeface="Roboto Light"/>
              </a:defRPr>
            </a:lvl3pPr>
            <a:lvl4pPr lvl="3" algn="ctr" rtl="0">
              <a:lnSpc>
                <a:spcPct val="100000"/>
              </a:lnSpc>
              <a:spcBef>
                <a:spcPts val="0"/>
              </a:spcBef>
              <a:spcAft>
                <a:spcPts val="0"/>
              </a:spcAft>
              <a:buSzPts val="1000"/>
              <a:buFont typeface="Roboto Light"/>
              <a:buNone/>
              <a:defRPr sz="1333">
                <a:latin typeface="Roboto Light"/>
                <a:ea typeface="Roboto Light"/>
                <a:cs typeface="Roboto Light"/>
                <a:sym typeface="Roboto Light"/>
              </a:defRPr>
            </a:lvl4pPr>
            <a:lvl5pPr lvl="4" algn="ctr" rtl="0">
              <a:lnSpc>
                <a:spcPct val="100000"/>
              </a:lnSpc>
              <a:spcBef>
                <a:spcPts val="0"/>
              </a:spcBef>
              <a:spcAft>
                <a:spcPts val="0"/>
              </a:spcAft>
              <a:buSzPts val="1000"/>
              <a:buFont typeface="Roboto Light"/>
              <a:buNone/>
              <a:defRPr sz="1333">
                <a:latin typeface="Roboto Light"/>
                <a:ea typeface="Roboto Light"/>
                <a:cs typeface="Roboto Light"/>
                <a:sym typeface="Roboto Light"/>
              </a:defRPr>
            </a:lvl5pPr>
            <a:lvl6pPr lvl="5" algn="ctr" rtl="0">
              <a:lnSpc>
                <a:spcPct val="100000"/>
              </a:lnSpc>
              <a:spcBef>
                <a:spcPts val="0"/>
              </a:spcBef>
              <a:spcAft>
                <a:spcPts val="0"/>
              </a:spcAft>
              <a:buSzPts val="1000"/>
              <a:buFont typeface="Roboto Light"/>
              <a:buNone/>
              <a:defRPr sz="1333">
                <a:latin typeface="Roboto Light"/>
                <a:ea typeface="Roboto Light"/>
                <a:cs typeface="Roboto Light"/>
                <a:sym typeface="Roboto Light"/>
              </a:defRPr>
            </a:lvl6pPr>
            <a:lvl7pPr lvl="6" algn="ctr" rtl="0">
              <a:lnSpc>
                <a:spcPct val="100000"/>
              </a:lnSpc>
              <a:spcBef>
                <a:spcPts val="0"/>
              </a:spcBef>
              <a:spcAft>
                <a:spcPts val="0"/>
              </a:spcAft>
              <a:buSzPts val="1000"/>
              <a:buFont typeface="Roboto Light"/>
              <a:buNone/>
              <a:defRPr sz="1333">
                <a:latin typeface="Roboto Light"/>
                <a:ea typeface="Roboto Light"/>
                <a:cs typeface="Roboto Light"/>
                <a:sym typeface="Roboto Light"/>
              </a:defRPr>
            </a:lvl7pPr>
            <a:lvl8pPr lvl="7" algn="ctr" rtl="0">
              <a:lnSpc>
                <a:spcPct val="100000"/>
              </a:lnSpc>
              <a:spcBef>
                <a:spcPts val="0"/>
              </a:spcBef>
              <a:spcAft>
                <a:spcPts val="0"/>
              </a:spcAft>
              <a:buSzPts val="1000"/>
              <a:buFont typeface="Roboto Light"/>
              <a:buNone/>
              <a:defRPr sz="1333">
                <a:latin typeface="Roboto Light"/>
                <a:ea typeface="Roboto Light"/>
                <a:cs typeface="Roboto Light"/>
                <a:sym typeface="Roboto Light"/>
              </a:defRPr>
            </a:lvl8pPr>
            <a:lvl9pPr lvl="8" algn="ctr" rtl="0">
              <a:lnSpc>
                <a:spcPct val="100000"/>
              </a:lnSpc>
              <a:spcBef>
                <a:spcPts val="0"/>
              </a:spcBef>
              <a:spcAft>
                <a:spcPts val="0"/>
              </a:spcAft>
              <a:buSzPts val="1000"/>
              <a:buFont typeface="Roboto Light"/>
              <a:buNone/>
              <a:defRPr sz="1333">
                <a:latin typeface="Roboto Light"/>
                <a:ea typeface="Roboto Light"/>
                <a:cs typeface="Roboto Light"/>
                <a:sym typeface="Roboto Light"/>
              </a:defRPr>
            </a:lvl9pPr>
          </a:lstStyle>
          <a:p>
            <a:endParaRPr/>
          </a:p>
        </p:txBody>
      </p:sp>
      <p:sp>
        <p:nvSpPr>
          <p:cNvPr id="3242" name="Google Shape;3242;p23"/>
          <p:cNvSpPr txBox="1">
            <a:spLocks noGrp="1"/>
          </p:cNvSpPr>
          <p:nvPr>
            <p:ph type="ctrTitle" idx="8"/>
          </p:nvPr>
        </p:nvSpPr>
        <p:spPr>
          <a:xfrm>
            <a:off x="4584192" y="4767159"/>
            <a:ext cx="3026800" cy="770400"/>
          </a:xfrm>
          <a:prstGeom prst="rect">
            <a:avLst/>
          </a:prstGeom>
        </p:spPr>
        <p:txBody>
          <a:bodyPr spcFirstLastPara="1" wrap="square" lIns="91425" tIns="91425" rIns="91425" bIns="91425" anchor="b" anchorCtr="0">
            <a:noAutofit/>
          </a:bodyPr>
          <a:lstStyle>
            <a:lvl1pPr lvl="0" algn="ctr" rtl="0">
              <a:lnSpc>
                <a:spcPct val="80000"/>
              </a:lnSpc>
              <a:spcBef>
                <a:spcPts val="0"/>
              </a:spcBef>
              <a:spcAft>
                <a:spcPts val="0"/>
              </a:spcAft>
              <a:buClr>
                <a:schemeClr val="accent4"/>
              </a:buClr>
              <a:buSzPts val="1400"/>
              <a:buFont typeface="Proxima Nova"/>
              <a:buNone/>
              <a:defRPr sz="2400" b="1">
                <a:solidFill>
                  <a:schemeClr val="accent4"/>
                </a:solidFill>
                <a:latin typeface="Proxima Nova"/>
                <a:ea typeface="Proxima Nova"/>
                <a:cs typeface="Proxima Nova"/>
                <a:sym typeface="Proxima Nova"/>
              </a:defRPr>
            </a:lvl1pPr>
            <a:lvl2pPr lvl="1" algn="ctr" rtl="0">
              <a:lnSpc>
                <a:spcPct val="80000"/>
              </a:lnSpc>
              <a:spcBef>
                <a:spcPts val="0"/>
              </a:spcBef>
              <a:spcAft>
                <a:spcPts val="0"/>
              </a:spcAft>
              <a:buClr>
                <a:schemeClr val="accent4"/>
              </a:buClr>
              <a:buSzPts val="1400"/>
              <a:buFont typeface="Proxima Nova"/>
              <a:buNone/>
              <a:defRPr sz="1867" b="1">
                <a:solidFill>
                  <a:schemeClr val="accent4"/>
                </a:solidFill>
                <a:latin typeface="Proxima Nova"/>
                <a:ea typeface="Proxima Nova"/>
                <a:cs typeface="Proxima Nova"/>
                <a:sym typeface="Proxima Nova"/>
              </a:defRPr>
            </a:lvl2pPr>
            <a:lvl3pPr lvl="2" algn="ctr" rtl="0">
              <a:lnSpc>
                <a:spcPct val="80000"/>
              </a:lnSpc>
              <a:spcBef>
                <a:spcPts val="0"/>
              </a:spcBef>
              <a:spcAft>
                <a:spcPts val="0"/>
              </a:spcAft>
              <a:buClr>
                <a:schemeClr val="accent4"/>
              </a:buClr>
              <a:buSzPts val="1400"/>
              <a:buFont typeface="Proxima Nova"/>
              <a:buNone/>
              <a:defRPr sz="1867" b="1">
                <a:solidFill>
                  <a:schemeClr val="accent4"/>
                </a:solidFill>
                <a:latin typeface="Proxima Nova"/>
                <a:ea typeface="Proxima Nova"/>
                <a:cs typeface="Proxima Nova"/>
                <a:sym typeface="Proxima Nova"/>
              </a:defRPr>
            </a:lvl3pPr>
            <a:lvl4pPr lvl="3" algn="ctr" rtl="0">
              <a:lnSpc>
                <a:spcPct val="80000"/>
              </a:lnSpc>
              <a:spcBef>
                <a:spcPts val="0"/>
              </a:spcBef>
              <a:spcAft>
                <a:spcPts val="0"/>
              </a:spcAft>
              <a:buClr>
                <a:schemeClr val="accent4"/>
              </a:buClr>
              <a:buSzPts val="1400"/>
              <a:buFont typeface="Proxima Nova"/>
              <a:buNone/>
              <a:defRPr sz="1867" b="1">
                <a:solidFill>
                  <a:schemeClr val="accent4"/>
                </a:solidFill>
                <a:latin typeface="Proxima Nova"/>
                <a:ea typeface="Proxima Nova"/>
                <a:cs typeface="Proxima Nova"/>
                <a:sym typeface="Proxima Nova"/>
              </a:defRPr>
            </a:lvl4pPr>
            <a:lvl5pPr lvl="4" algn="ctr" rtl="0">
              <a:lnSpc>
                <a:spcPct val="80000"/>
              </a:lnSpc>
              <a:spcBef>
                <a:spcPts val="0"/>
              </a:spcBef>
              <a:spcAft>
                <a:spcPts val="0"/>
              </a:spcAft>
              <a:buClr>
                <a:schemeClr val="accent4"/>
              </a:buClr>
              <a:buSzPts val="1400"/>
              <a:buFont typeface="Proxima Nova"/>
              <a:buNone/>
              <a:defRPr sz="1867" b="1">
                <a:solidFill>
                  <a:schemeClr val="accent4"/>
                </a:solidFill>
                <a:latin typeface="Proxima Nova"/>
                <a:ea typeface="Proxima Nova"/>
                <a:cs typeface="Proxima Nova"/>
                <a:sym typeface="Proxima Nova"/>
              </a:defRPr>
            </a:lvl5pPr>
            <a:lvl6pPr lvl="5" algn="ctr" rtl="0">
              <a:lnSpc>
                <a:spcPct val="80000"/>
              </a:lnSpc>
              <a:spcBef>
                <a:spcPts val="0"/>
              </a:spcBef>
              <a:spcAft>
                <a:spcPts val="0"/>
              </a:spcAft>
              <a:buClr>
                <a:schemeClr val="accent4"/>
              </a:buClr>
              <a:buSzPts val="1400"/>
              <a:buFont typeface="Proxima Nova"/>
              <a:buNone/>
              <a:defRPr sz="1867" b="1">
                <a:solidFill>
                  <a:schemeClr val="accent4"/>
                </a:solidFill>
                <a:latin typeface="Proxima Nova"/>
                <a:ea typeface="Proxima Nova"/>
                <a:cs typeface="Proxima Nova"/>
                <a:sym typeface="Proxima Nova"/>
              </a:defRPr>
            </a:lvl6pPr>
            <a:lvl7pPr lvl="6" algn="ctr" rtl="0">
              <a:lnSpc>
                <a:spcPct val="80000"/>
              </a:lnSpc>
              <a:spcBef>
                <a:spcPts val="0"/>
              </a:spcBef>
              <a:spcAft>
                <a:spcPts val="0"/>
              </a:spcAft>
              <a:buClr>
                <a:schemeClr val="accent4"/>
              </a:buClr>
              <a:buSzPts val="1400"/>
              <a:buFont typeface="Proxima Nova"/>
              <a:buNone/>
              <a:defRPr sz="1867" b="1">
                <a:solidFill>
                  <a:schemeClr val="accent4"/>
                </a:solidFill>
                <a:latin typeface="Proxima Nova"/>
                <a:ea typeface="Proxima Nova"/>
                <a:cs typeface="Proxima Nova"/>
                <a:sym typeface="Proxima Nova"/>
              </a:defRPr>
            </a:lvl7pPr>
            <a:lvl8pPr lvl="7" algn="ctr" rtl="0">
              <a:lnSpc>
                <a:spcPct val="80000"/>
              </a:lnSpc>
              <a:spcBef>
                <a:spcPts val="0"/>
              </a:spcBef>
              <a:spcAft>
                <a:spcPts val="0"/>
              </a:spcAft>
              <a:buClr>
                <a:schemeClr val="accent4"/>
              </a:buClr>
              <a:buSzPts val="1400"/>
              <a:buFont typeface="Proxima Nova"/>
              <a:buNone/>
              <a:defRPr sz="1867" b="1">
                <a:solidFill>
                  <a:schemeClr val="accent4"/>
                </a:solidFill>
                <a:latin typeface="Proxima Nova"/>
                <a:ea typeface="Proxima Nova"/>
                <a:cs typeface="Proxima Nova"/>
                <a:sym typeface="Proxima Nova"/>
              </a:defRPr>
            </a:lvl8pPr>
            <a:lvl9pPr lvl="8" algn="ctr" rtl="0">
              <a:lnSpc>
                <a:spcPct val="80000"/>
              </a:lnSpc>
              <a:spcBef>
                <a:spcPts val="0"/>
              </a:spcBef>
              <a:spcAft>
                <a:spcPts val="0"/>
              </a:spcAft>
              <a:buClr>
                <a:schemeClr val="accent4"/>
              </a:buClr>
              <a:buSzPts val="1400"/>
              <a:buFont typeface="Proxima Nova"/>
              <a:buNone/>
              <a:defRPr sz="1867" b="1">
                <a:solidFill>
                  <a:schemeClr val="accent4"/>
                </a:solidFill>
                <a:latin typeface="Proxima Nova"/>
                <a:ea typeface="Proxima Nova"/>
                <a:cs typeface="Proxima Nova"/>
                <a:sym typeface="Proxima Nova"/>
              </a:defRPr>
            </a:lvl9pPr>
          </a:lstStyle>
          <a:p>
            <a:endParaRPr/>
          </a:p>
        </p:txBody>
      </p:sp>
      <p:sp>
        <p:nvSpPr>
          <p:cNvPr id="3243" name="Google Shape;3243;p23"/>
          <p:cNvSpPr txBox="1">
            <a:spLocks noGrp="1"/>
          </p:cNvSpPr>
          <p:nvPr>
            <p:ph type="subTitle" idx="9"/>
          </p:nvPr>
        </p:nvSpPr>
        <p:spPr>
          <a:xfrm>
            <a:off x="4582600" y="5451733"/>
            <a:ext cx="3026800" cy="687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000"/>
              <a:buFont typeface="Roboto Light"/>
              <a:buNone/>
              <a:defRPr sz="1867">
                <a:latin typeface="Raleway Thin"/>
                <a:ea typeface="Raleway Thin"/>
                <a:cs typeface="Raleway Thin"/>
                <a:sym typeface="Raleway Thin"/>
              </a:defRPr>
            </a:lvl1pPr>
            <a:lvl2pPr lvl="1" algn="ctr" rtl="0">
              <a:lnSpc>
                <a:spcPct val="100000"/>
              </a:lnSpc>
              <a:spcBef>
                <a:spcPts val="0"/>
              </a:spcBef>
              <a:spcAft>
                <a:spcPts val="0"/>
              </a:spcAft>
              <a:buSzPts val="1000"/>
              <a:buFont typeface="Roboto Light"/>
              <a:buNone/>
              <a:defRPr sz="1333">
                <a:latin typeface="Roboto Light"/>
                <a:ea typeface="Roboto Light"/>
                <a:cs typeface="Roboto Light"/>
                <a:sym typeface="Roboto Light"/>
              </a:defRPr>
            </a:lvl2pPr>
            <a:lvl3pPr lvl="2" algn="ctr" rtl="0">
              <a:lnSpc>
                <a:spcPct val="100000"/>
              </a:lnSpc>
              <a:spcBef>
                <a:spcPts val="0"/>
              </a:spcBef>
              <a:spcAft>
                <a:spcPts val="0"/>
              </a:spcAft>
              <a:buSzPts val="1000"/>
              <a:buFont typeface="Roboto Light"/>
              <a:buNone/>
              <a:defRPr sz="1333">
                <a:latin typeface="Roboto Light"/>
                <a:ea typeface="Roboto Light"/>
                <a:cs typeface="Roboto Light"/>
                <a:sym typeface="Roboto Light"/>
              </a:defRPr>
            </a:lvl3pPr>
            <a:lvl4pPr lvl="3" algn="ctr" rtl="0">
              <a:lnSpc>
                <a:spcPct val="100000"/>
              </a:lnSpc>
              <a:spcBef>
                <a:spcPts val="0"/>
              </a:spcBef>
              <a:spcAft>
                <a:spcPts val="0"/>
              </a:spcAft>
              <a:buSzPts val="1000"/>
              <a:buFont typeface="Roboto Light"/>
              <a:buNone/>
              <a:defRPr sz="1333">
                <a:latin typeface="Roboto Light"/>
                <a:ea typeface="Roboto Light"/>
                <a:cs typeface="Roboto Light"/>
                <a:sym typeface="Roboto Light"/>
              </a:defRPr>
            </a:lvl4pPr>
            <a:lvl5pPr lvl="4" algn="ctr" rtl="0">
              <a:lnSpc>
                <a:spcPct val="100000"/>
              </a:lnSpc>
              <a:spcBef>
                <a:spcPts val="0"/>
              </a:spcBef>
              <a:spcAft>
                <a:spcPts val="0"/>
              </a:spcAft>
              <a:buSzPts val="1000"/>
              <a:buFont typeface="Roboto Light"/>
              <a:buNone/>
              <a:defRPr sz="1333">
                <a:latin typeface="Roboto Light"/>
                <a:ea typeface="Roboto Light"/>
                <a:cs typeface="Roboto Light"/>
                <a:sym typeface="Roboto Light"/>
              </a:defRPr>
            </a:lvl5pPr>
            <a:lvl6pPr lvl="5" algn="ctr" rtl="0">
              <a:lnSpc>
                <a:spcPct val="100000"/>
              </a:lnSpc>
              <a:spcBef>
                <a:spcPts val="0"/>
              </a:spcBef>
              <a:spcAft>
                <a:spcPts val="0"/>
              </a:spcAft>
              <a:buSzPts val="1000"/>
              <a:buFont typeface="Roboto Light"/>
              <a:buNone/>
              <a:defRPr sz="1333">
                <a:latin typeface="Roboto Light"/>
                <a:ea typeface="Roboto Light"/>
                <a:cs typeface="Roboto Light"/>
                <a:sym typeface="Roboto Light"/>
              </a:defRPr>
            </a:lvl6pPr>
            <a:lvl7pPr lvl="6" algn="ctr" rtl="0">
              <a:lnSpc>
                <a:spcPct val="100000"/>
              </a:lnSpc>
              <a:spcBef>
                <a:spcPts val="0"/>
              </a:spcBef>
              <a:spcAft>
                <a:spcPts val="0"/>
              </a:spcAft>
              <a:buSzPts val="1000"/>
              <a:buFont typeface="Roboto Light"/>
              <a:buNone/>
              <a:defRPr sz="1333">
                <a:latin typeface="Roboto Light"/>
                <a:ea typeface="Roboto Light"/>
                <a:cs typeface="Roboto Light"/>
                <a:sym typeface="Roboto Light"/>
              </a:defRPr>
            </a:lvl7pPr>
            <a:lvl8pPr lvl="7" algn="ctr" rtl="0">
              <a:lnSpc>
                <a:spcPct val="100000"/>
              </a:lnSpc>
              <a:spcBef>
                <a:spcPts val="0"/>
              </a:spcBef>
              <a:spcAft>
                <a:spcPts val="0"/>
              </a:spcAft>
              <a:buSzPts val="1000"/>
              <a:buFont typeface="Roboto Light"/>
              <a:buNone/>
              <a:defRPr sz="1333">
                <a:latin typeface="Roboto Light"/>
                <a:ea typeface="Roboto Light"/>
                <a:cs typeface="Roboto Light"/>
                <a:sym typeface="Roboto Light"/>
              </a:defRPr>
            </a:lvl8pPr>
            <a:lvl9pPr lvl="8" algn="ctr" rtl="0">
              <a:lnSpc>
                <a:spcPct val="100000"/>
              </a:lnSpc>
              <a:spcBef>
                <a:spcPts val="0"/>
              </a:spcBef>
              <a:spcAft>
                <a:spcPts val="0"/>
              </a:spcAft>
              <a:buSzPts val="1000"/>
              <a:buFont typeface="Roboto Light"/>
              <a:buNone/>
              <a:defRPr sz="1333">
                <a:latin typeface="Roboto Light"/>
                <a:ea typeface="Roboto Light"/>
                <a:cs typeface="Roboto Light"/>
                <a:sym typeface="Roboto Light"/>
              </a:defRPr>
            </a:lvl9pPr>
          </a:lstStyle>
          <a:p>
            <a:endParaRPr/>
          </a:p>
        </p:txBody>
      </p:sp>
      <p:sp>
        <p:nvSpPr>
          <p:cNvPr id="3244" name="Google Shape;3244;p23"/>
          <p:cNvSpPr txBox="1">
            <a:spLocks noGrp="1"/>
          </p:cNvSpPr>
          <p:nvPr>
            <p:ph type="ctrTitle" idx="13"/>
          </p:nvPr>
        </p:nvSpPr>
        <p:spPr>
          <a:xfrm>
            <a:off x="8205200" y="4767169"/>
            <a:ext cx="3026800" cy="770400"/>
          </a:xfrm>
          <a:prstGeom prst="rect">
            <a:avLst/>
          </a:prstGeom>
        </p:spPr>
        <p:txBody>
          <a:bodyPr spcFirstLastPara="1" wrap="square" lIns="91425" tIns="91425" rIns="91425" bIns="91425" anchor="b" anchorCtr="0">
            <a:noAutofit/>
          </a:bodyPr>
          <a:lstStyle>
            <a:lvl1pPr lvl="0" algn="ctr" rtl="0">
              <a:lnSpc>
                <a:spcPct val="80000"/>
              </a:lnSpc>
              <a:spcBef>
                <a:spcPts val="0"/>
              </a:spcBef>
              <a:spcAft>
                <a:spcPts val="0"/>
              </a:spcAft>
              <a:buClr>
                <a:schemeClr val="accent4"/>
              </a:buClr>
              <a:buSzPts val="1400"/>
              <a:buFont typeface="Proxima Nova"/>
              <a:buNone/>
              <a:defRPr sz="2400" b="1">
                <a:solidFill>
                  <a:schemeClr val="accent4"/>
                </a:solidFill>
                <a:latin typeface="Proxima Nova"/>
                <a:ea typeface="Proxima Nova"/>
                <a:cs typeface="Proxima Nova"/>
                <a:sym typeface="Proxima Nova"/>
              </a:defRPr>
            </a:lvl1pPr>
            <a:lvl2pPr lvl="1" algn="ctr" rtl="0">
              <a:lnSpc>
                <a:spcPct val="80000"/>
              </a:lnSpc>
              <a:spcBef>
                <a:spcPts val="0"/>
              </a:spcBef>
              <a:spcAft>
                <a:spcPts val="0"/>
              </a:spcAft>
              <a:buClr>
                <a:schemeClr val="accent4"/>
              </a:buClr>
              <a:buSzPts val="1400"/>
              <a:buFont typeface="Proxima Nova"/>
              <a:buNone/>
              <a:defRPr sz="1867" b="1">
                <a:solidFill>
                  <a:schemeClr val="accent4"/>
                </a:solidFill>
                <a:latin typeface="Proxima Nova"/>
                <a:ea typeface="Proxima Nova"/>
                <a:cs typeface="Proxima Nova"/>
                <a:sym typeface="Proxima Nova"/>
              </a:defRPr>
            </a:lvl2pPr>
            <a:lvl3pPr lvl="2" algn="ctr" rtl="0">
              <a:lnSpc>
                <a:spcPct val="80000"/>
              </a:lnSpc>
              <a:spcBef>
                <a:spcPts val="0"/>
              </a:spcBef>
              <a:spcAft>
                <a:spcPts val="0"/>
              </a:spcAft>
              <a:buClr>
                <a:schemeClr val="accent4"/>
              </a:buClr>
              <a:buSzPts val="1400"/>
              <a:buFont typeface="Proxima Nova"/>
              <a:buNone/>
              <a:defRPr sz="1867" b="1">
                <a:solidFill>
                  <a:schemeClr val="accent4"/>
                </a:solidFill>
                <a:latin typeface="Proxima Nova"/>
                <a:ea typeface="Proxima Nova"/>
                <a:cs typeface="Proxima Nova"/>
                <a:sym typeface="Proxima Nova"/>
              </a:defRPr>
            </a:lvl3pPr>
            <a:lvl4pPr lvl="3" algn="ctr" rtl="0">
              <a:lnSpc>
                <a:spcPct val="80000"/>
              </a:lnSpc>
              <a:spcBef>
                <a:spcPts val="0"/>
              </a:spcBef>
              <a:spcAft>
                <a:spcPts val="0"/>
              </a:spcAft>
              <a:buClr>
                <a:schemeClr val="accent4"/>
              </a:buClr>
              <a:buSzPts val="1400"/>
              <a:buFont typeface="Proxima Nova"/>
              <a:buNone/>
              <a:defRPr sz="1867" b="1">
                <a:solidFill>
                  <a:schemeClr val="accent4"/>
                </a:solidFill>
                <a:latin typeface="Proxima Nova"/>
                <a:ea typeface="Proxima Nova"/>
                <a:cs typeface="Proxima Nova"/>
                <a:sym typeface="Proxima Nova"/>
              </a:defRPr>
            </a:lvl4pPr>
            <a:lvl5pPr lvl="4" algn="ctr" rtl="0">
              <a:lnSpc>
                <a:spcPct val="80000"/>
              </a:lnSpc>
              <a:spcBef>
                <a:spcPts val="0"/>
              </a:spcBef>
              <a:spcAft>
                <a:spcPts val="0"/>
              </a:spcAft>
              <a:buClr>
                <a:schemeClr val="accent4"/>
              </a:buClr>
              <a:buSzPts val="1400"/>
              <a:buFont typeface="Proxima Nova"/>
              <a:buNone/>
              <a:defRPr sz="1867" b="1">
                <a:solidFill>
                  <a:schemeClr val="accent4"/>
                </a:solidFill>
                <a:latin typeface="Proxima Nova"/>
                <a:ea typeface="Proxima Nova"/>
                <a:cs typeface="Proxima Nova"/>
                <a:sym typeface="Proxima Nova"/>
              </a:defRPr>
            </a:lvl5pPr>
            <a:lvl6pPr lvl="5" algn="ctr" rtl="0">
              <a:lnSpc>
                <a:spcPct val="80000"/>
              </a:lnSpc>
              <a:spcBef>
                <a:spcPts val="0"/>
              </a:spcBef>
              <a:spcAft>
                <a:spcPts val="0"/>
              </a:spcAft>
              <a:buClr>
                <a:schemeClr val="accent4"/>
              </a:buClr>
              <a:buSzPts val="1400"/>
              <a:buFont typeface="Proxima Nova"/>
              <a:buNone/>
              <a:defRPr sz="1867" b="1">
                <a:solidFill>
                  <a:schemeClr val="accent4"/>
                </a:solidFill>
                <a:latin typeface="Proxima Nova"/>
                <a:ea typeface="Proxima Nova"/>
                <a:cs typeface="Proxima Nova"/>
                <a:sym typeface="Proxima Nova"/>
              </a:defRPr>
            </a:lvl6pPr>
            <a:lvl7pPr lvl="6" algn="ctr" rtl="0">
              <a:lnSpc>
                <a:spcPct val="80000"/>
              </a:lnSpc>
              <a:spcBef>
                <a:spcPts val="0"/>
              </a:spcBef>
              <a:spcAft>
                <a:spcPts val="0"/>
              </a:spcAft>
              <a:buClr>
                <a:schemeClr val="accent4"/>
              </a:buClr>
              <a:buSzPts val="1400"/>
              <a:buFont typeface="Proxima Nova"/>
              <a:buNone/>
              <a:defRPr sz="1867" b="1">
                <a:solidFill>
                  <a:schemeClr val="accent4"/>
                </a:solidFill>
                <a:latin typeface="Proxima Nova"/>
                <a:ea typeface="Proxima Nova"/>
                <a:cs typeface="Proxima Nova"/>
                <a:sym typeface="Proxima Nova"/>
              </a:defRPr>
            </a:lvl7pPr>
            <a:lvl8pPr lvl="7" algn="ctr" rtl="0">
              <a:lnSpc>
                <a:spcPct val="80000"/>
              </a:lnSpc>
              <a:spcBef>
                <a:spcPts val="0"/>
              </a:spcBef>
              <a:spcAft>
                <a:spcPts val="0"/>
              </a:spcAft>
              <a:buClr>
                <a:schemeClr val="accent4"/>
              </a:buClr>
              <a:buSzPts val="1400"/>
              <a:buFont typeface="Proxima Nova"/>
              <a:buNone/>
              <a:defRPr sz="1867" b="1">
                <a:solidFill>
                  <a:schemeClr val="accent4"/>
                </a:solidFill>
                <a:latin typeface="Proxima Nova"/>
                <a:ea typeface="Proxima Nova"/>
                <a:cs typeface="Proxima Nova"/>
                <a:sym typeface="Proxima Nova"/>
              </a:defRPr>
            </a:lvl8pPr>
            <a:lvl9pPr lvl="8" algn="ctr" rtl="0">
              <a:lnSpc>
                <a:spcPct val="80000"/>
              </a:lnSpc>
              <a:spcBef>
                <a:spcPts val="0"/>
              </a:spcBef>
              <a:spcAft>
                <a:spcPts val="0"/>
              </a:spcAft>
              <a:buClr>
                <a:schemeClr val="accent4"/>
              </a:buClr>
              <a:buSzPts val="1400"/>
              <a:buFont typeface="Proxima Nova"/>
              <a:buNone/>
              <a:defRPr sz="1867" b="1">
                <a:solidFill>
                  <a:schemeClr val="accent4"/>
                </a:solidFill>
                <a:latin typeface="Proxima Nova"/>
                <a:ea typeface="Proxima Nova"/>
                <a:cs typeface="Proxima Nova"/>
                <a:sym typeface="Proxima Nova"/>
              </a:defRPr>
            </a:lvl9pPr>
          </a:lstStyle>
          <a:p>
            <a:endParaRPr/>
          </a:p>
        </p:txBody>
      </p:sp>
      <p:sp>
        <p:nvSpPr>
          <p:cNvPr id="3245" name="Google Shape;3245;p23"/>
          <p:cNvSpPr txBox="1">
            <a:spLocks noGrp="1"/>
          </p:cNvSpPr>
          <p:nvPr>
            <p:ph type="subTitle" idx="14"/>
          </p:nvPr>
        </p:nvSpPr>
        <p:spPr>
          <a:xfrm>
            <a:off x="8208412" y="5451733"/>
            <a:ext cx="3026800" cy="687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000"/>
              <a:buFont typeface="Roboto Light"/>
              <a:buNone/>
              <a:defRPr sz="1867">
                <a:latin typeface="Raleway Thin"/>
                <a:ea typeface="Raleway Thin"/>
                <a:cs typeface="Raleway Thin"/>
                <a:sym typeface="Raleway Thin"/>
              </a:defRPr>
            </a:lvl1pPr>
            <a:lvl2pPr lvl="1" algn="ctr" rtl="0">
              <a:lnSpc>
                <a:spcPct val="100000"/>
              </a:lnSpc>
              <a:spcBef>
                <a:spcPts val="2133"/>
              </a:spcBef>
              <a:spcAft>
                <a:spcPts val="0"/>
              </a:spcAft>
              <a:buSzPts val="1000"/>
              <a:buFont typeface="Roboto Light"/>
              <a:buNone/>
              <a:defRPr sz="1333">
                <a:latin typeface="Roboto Light"/>
                <a:ea typeface="Roboto Light"/>
                <a:cs typeface="Roboto Light"/>
                <a:sym typeface="Roboto Light"/>
              </a:defRPr>
            </a:lvl2pPr>
            <a:lvl3pPr lvl="2" algn="ctr" rtl="0">
              <a:lnSpc>
                <a:spcPct val="100000"/>
              </a:lnSpc>
              <a:spcBef>
                <a:spcPts val="0"/>
              </a:spcBef>
              <a:spcAft>
                <a:spcPts val="0"/>
              </a:spcAft>
              <a:buSzPts val="1000"/>
              <a:buFont typeface="Roboto Light"/>
              <a:buNone/>
              <a:defRPr sz="1333">
                <a:latin typeface="Roboto Light"/>
                <a:ea typeface="Roboto Light"/>
                <a:cs typeface="Roboto Light"/>
                <a:sym typeface="Roboto Light"/>
              </a:defRPr>
            </a:lvl3pPr>
            <a:lvl4pPr lvl="3" algn="ctr" rtl="0">
              <a:lnSpc>
                <a:spcPct val="100000"/>
              </a:lnSpc>
              <a:spcBef>
                <a:spcPts val="0"/>
              </a:spcBef>
              <a:spcAft>
                <a:spcPts val="0"/>
              </a:spcAft>
              <a:buSzPts val="1000"/>
              <a:buFont typeface="Roboto Light"/>
              <a:buNone/>
              <a:defRPr sz="1333">
                <a:latin typeface="Roboto Light"/>
                <a:ea typeface="Roboto Light"/>
                <a:cs typeface="Roboto Light"/>
                <a:sym typeface="Roboto Light"/>
              </a:defRPr>
            </a:lvl4pPr>
            <a:lvl5pPr lvl="4" algn="ctr" rtl="0">
              <a:lnSpc>
                <a:spcPct val="100000"/>
              </a:lnSpc>
              <a:spcBef>
                <a:spcPts val="0"/>
              </a:spcBef>
              <a:spcAft>
                <a:spcPts val="0"/>
              </a:spcAft>
              <a:buSzPts val="1000"/>
              <a:buFont typeface="Roboto Light"/>
              <a:buNone/>
              <a:defRPr sz="1333">
                <a:latin typeface="Roboto Light"/>
                <a:ea typeface="Roboto Light"/>
                <a:cs typeface="Roboto Light"/>
                <a:sym typeface="Roboto Light"/>
              </a:defRPr>
            </a:lvl5pPr>
            <a:lvl6pPr lvl="5" algn="ctr" rtl="0">
              <a:lnSpc>
                <a:spcPct val="100000"/>
              </a:lnSpc>
              <a:spcBef>
                <a:spcPts val="0"/>
              </a:spcBef>
              <a:spcAft>
                <a:spcPts val="0"/>
              </a:spcAft>
              <a:buSzPts val="1000"/>
              <a:buFont typeface="Roboto Light"/>
              <a:buNone/>
              <a:defRPr sz="1333">
                <a:latin typeface="Roboto Light"/>
                <a:ea typeface="Roboto Light"/>
                <a:cs typeface="Roboto Light"/>
                <a:sym typeface="Roboto Light"/>
              </a:defRPr>
            </a:lvl6pPr>
            <a:lvl7pPr lvl="6" algn="ctr" rtl="0">
              <a:lnSpc>
                <a:spcPct val="100000"/>
              </a:lnSpc>
              <a:spcBef>
                <a:spcPts val="0"/>
              </a:spcBef>
              <a:spcAft>
                <a:spcPts val="0"/>
              </a:spcAft>
              <a:buSzPts val="1000"/>
              <a:buFont typeface="Roboto Light"/>
              <a:buNone/>
              <a:defRPr sz="1333">
                <a:latin typeface="Roboto Light"/>
                <a:ea typeface="Roboto Light"/>
                <a:cs typeface="Roboto Light"/>
                <a:sym typeface="Roboto Light"/>
              </a:defRPr>
            </a:lvl7pPr>
            <a:lvl8pPr lvl="7" algn="ctr" rtl="0">
              <a:lnSpc>
                <a:spcPct val="100000"/>
              </a:lnSpc>
              <a:spcBef>
                <a:spcPts val="0"/>
              </a:spcBef>
              <a:spcAft>
                <a:spcPts val="0"/>
              </a:spcAft>
              <a:buSzPts val="1000"/>
              <a:buFont typeface="Roboto Light"/>
              <a:buNone/>
              <a:defRPr sz="1333">
                <a:latin typeface="Roboto Light"/>
                <a:ea typeface="Roboto Light"/>
                <a:cs typeface="Roboto Light"/>
                <a:sym typeface="Roboto Light"/>
              </a:defRPr>
            </a:lvl8pPr>
            <a:lvl9pPr lvl="8" algn="ctr" rtl="0">
              <a:lnSpc>
                <a:spcPct val="100000"/>
              </a:lnSpc>
              <a:spcBef>
                <a:spcPts val="0"/>
              </a:spcBef>
              <a:spcAft>
                <a:spcPts val="0"/>
              </a:spcAft>
              <a:buSzPts val="1000"/>
              <a:buFont typeface="Roboto Light"/>
              <a:buNone/>
              <a:defRPr sz="1333">
                <a:latin typeface="Roboto Light"/>
                <a:ea typeface="Roboto Light"/>
                <a:cs typeface="Roboto Light"/>
                <a:sym typeface="Roboto Light"/>
              </a:defRPr>
            </a:lvl9pPr>
          </a:lstStyle>
          <a:p>
            <a:endParaRPr/>
          </a:p>
        </p:txBody>
      </p:sp>
      <p:sp>
        <p:nvSpPr>
          <p:cNvPr id="3246" name="Google Shape;3246;p23"/>
          <p:cNvSpPr txBox="1">
            <a:spLocks noGrp="1"/>
          </p:cNvSpPr>
          <p:nvPr>
            <p:ph type="title" idx="15"/>
          </p:nvPr>
        </p:nvSpPr>
        <p:spPr>
          <a:xfrm>
            <a:off x="960000" y="709111"/>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solidFill>
                  <a:schemeClr val="lt2"/>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grpSp>
        <p:nvGrpSpPr>
          <p:cNvPr id="3247" name="Google Shape;3247;p23"/>
          <p:cNvGrpSpPr/>
          <p:nvPr/>
        </p:nvGrpSpPr>
        <p:grpSpPr>
          <a:xfrm rot="10800000" flipH="1">
            <a:off x="-15282" y="6599231"/>
            <a:ext cx="12253059" cy="258759"/>
            <a:chOff x="-45827" y="98"/>
            <a:chExt cx="9189794" cy="194069"/>
          </a:xfrm>
        </p:grpSpPr>
        <p:grpSp>
          <p:nvGrpSpPr>
            <p:cNvPr id="3248" name="Google Shape;3248;p23"/>
            <p:cNvGrpSpPr/>
            <p:nvPr/>
          </p:nvGrpSpPr>
          <p:grpSpPr>
            <a:xfrm>
              <a:off x="-45827" y="98"/>
              <a:ext cx="3063242" cy="194069"/>
              <a:chOff x="308625" y="3240400"/>
              <a:chExt cx="4019475" cy="254650"/>
            </a:xfrm>
          </p:grpSpPr>
          <p:sp>
            <p:nvSpPr>
              <p:cNvPr id="3249" name="Google Shape;3249;p23"/>
              <p:cNvSpPr/>
              <p:nvPr/>
            </p:nvSpPr>
            <p:spPr>
              <a:xfrm>
                <a:off x="399175" y="3355250"/>
                <a:ext cx="139150" cy="74175"/>
              </a:xfrm>
              <a:custGeom>
                <a:avLst/>
                <a:gdLst/>
                <a:ahLst/>
                <a:cxnLst/>
                <a:rect l="l" t="t" r="r" b="b"/>
                <a:pathLst>
                  <a:path w="5566" h="2967" extrusionOk="0">
                    <a:moveTo>
                      <a:pt x="2941" y="0"/>
                    </a:moveTo>
                    <a:lnTo>
                      <a:pt x="1" y="2966"/>
                    </a:lnTo>
                    <a:lnTo>
                      <a:pt x="2941" y="2966"/>
                    </a:lnTo>
                    <a:lnTo>
                      <a:pt x="5566"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50" name="Google Shape;3250;p23"/>
              <p:cNvSpPr/>
              <p:nvPr/>
            </p:nvSpPr>
            <p:spPr>
              <a:xfrm>
                <a:off x="685950" y="3355250"/>
                <a:ext cx="139825" cy="74175"/>
              </a:xfrm>
              <a:custGeom>
                <a:avLst/>
                <a:gdLst/>
                <a:ahLst/>
                <a:cxnLst/>
                <a:rect l="l" t="t" r="r" b="b"/>
                <a:pathLst>
                  <a:path w="5593" h="2967" extrusionOk="0">
                    <a:moveTo>
                      <a:pt x="1" y="0"/>
                    </a:moveTo>
                    <a:lnTo>
                      <a:pt x="2626" y="2966"/>
                    </a:lnTo>
                    <a:lnTo>
                      <a:pt x="5592" y="2966"/>
                    </a:lnTo>
                    <a:lnTo>
                      <a:pt x="2626"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51" name="Google Shape;3251;p23"/>
              <p:cNvSpPr/>
              <p:nvPr/>
            </p:nvSpPr>
            <p:spPr>
              <a:xfrm>
                <a:off x="521900" y="3355250"/>
                <a:ext cx="180500" cy="139800"/>
              </a:xfrm>
              <a:custGeom>
                <a:avLst/>
                <a:gdLst/>
                <a:ahLst/>
                <a:cxnLst/>
                <a:rect l="l" t="t" r="r" b="b"/>
                <a:pathLst>
                  <a:path w="7220" h="5592" extrusionOk="0">
                    <a:moveTo>
                      <a:pt x="3623" y="0"/>
                    </a:moveTo>
                    <a:lnTo>
                      <a:pt x="1" y="2966"/>
                    </a:lnTo>
                    <a:lnTo>
                      <a:pt x="1" y="5591"/>
                    </a:lnTo>
                    <a:lnTo>
                      <a:pt x="3623" y="2310"/>
                    </a:lnTo>
                    <a:lnTo>
                      <a:pt x="7219" y="5591"/>
                    </a:lnTo>
                    <a:lnTo>
                      <a:pt x="7219" y="2966"/>
                    </a:lnTo>
                    <a:lnTo>
                      <a:pt x="3623"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52" name="Google Shape;3252;p23"/>
              <p:cNvSpPr/>
              <p:nvPr/>
            </p:nvSpPr>
            <p:spPr>
              <a:xfrm>
                <a:off x="891375" y="3355250"/>
                <a:ext cx="139125" cy="74175"/>
              </a:xfrm>
              <a:custGeom>
                <a:avLst/>
                <a:gdLst/>
                <a:ahLst/>
                <a:cxnLst/>
                <a:rect l="l" t="t" r="r" b="b"/>
                <a:pathLst>
                  <a:path w="5565" h="2967" extrusionOk="0">
                    <a:moveTo>
                      <a:pt x="2625" y="0"/>
                    </a:moveTo>
                    <a:lnTo>
                      <a:pt x="0" y="2966"/>
                    </a:lnTo>
                    <a:lnTo>
                      <a:pt x="2625" y="2966"/>
                    </a:lnTo>
                    <a:lnTo>
                      <a:pt x="5565"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53" name="Google Shape;3253;p23"/>
              <p:cNvSpPr/>
              <p:nvPr/>
            </p:nvSpPr>
            <p:spPr>
              <a:xfrm>
                <a:off x="1178150" y="3355250"/>
                <a:ext cx="131250" cy="74175"/>
              </a:xfrm>
              <a:custGeom>
                <a:avLst/>
                <a:gdLst/>
                <a:ahLst/>
                <a:cxnLst/>
                <a:rect l="l" t="t" r="r" b="b"/>
                <a:pathLst>
                  <a:path w="5250" h="2967" extrusionOk="0">
                    <a:moveTo>
                      <a:pt x="0" y="0"/>
                    </a:moveTo>
                    <a:lnTo>
                      <a:pt x="2625" y="2966"/>
                    </a:lnTo>
                    <a:lnTo>
                      <a:pt x="5250" y="2966"/>
                    </a:lnTo>
                    <a:lnTo>
                      <a:pt x="2625"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54" name="Google Shape;3254;p23"/>
              <p:cNvSpPr/>
              <p:nvPr/>
            </p:nvSpPr>
            <p:spPr>
              <a:xfrm>
                <a:off x="1014075" y="3355250"/>
                <a:ext cx="180500" cy="139800"/>
              </a:xfrm>
              <a:custGeom>
                <a:avLst/>
                <a:gdLst/>
                <a:ahLst/>
                <a:cxnLst/>
                <a:rect l="l" t="t" r="r" b="b"/>
                <a:pathLst>
                  <a:path w="7220" h="5592" extrusionOk="0">
                    <a:moveTo>
                      <a:pt x="3623" y="0"/>
                    </a:moveTo>
                    <a:lnTo>
                      <a:pt x="1" y="2966"/>
                    </a:lnTo>
                    <a:lnTo>
                      <a:pt x="1" y="5591"/>
                    </a:lnTo>
                    <a:lnTo>
                      <a:pt x="3623" y="2310"/>
                    </a:lnTo>
                    <a:lnTo>
                      <a:pt x="7219" y="5591"/>
                    </a:lnTo>
                    <a:lnTo>
                      <a:pt x="7219" y="2966"/>
                    </a:lnTo>
                    <a:lnTo>
                      <a:pt x="3623"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55" name="Google Shape;3255;p23"/>
              <p:cNvSpPr/>
              <p:nvPr/>
            </p:nvSpPr>
            <p:spPr>
              <a:xfrm>
                <a:off x="1375000" y="3355250"/>
                <a:ext cx="131275" cy="74175"/>
              </a:xfrm>
              <a:custGeom>
                <a:avLst/>
                <a:gdLst/>
                <a:ahLst/>
                <a:cxnLst/>
                <a:rect l="l" t="t" r="r" b="b"/>
                <a:pathLst>
                  <a:path w="5251" h="2967" extrusionOk="0">
                    <a:moveTo>
                      <a:pt x="2626" y="0"/>
                    </a:moveTo>
                    <a:lnTo>
                      <a:pt x="1" y="2966"/>
                    </a:lnTo>
                    <a:lnTo>
                      <a:pt x="2626" y="2966"/>
                    </a:lnTo>
                    <a:lnTo>
                      <a:pt x="5251"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56" name="Google Shape;3256;p23"/>
              <p:cNvSpPr/>
              <p:nvPr/>
            </p:nvSpPr>
            <p:spPr>
              <a:xfrm>
                <a:off x="1653900" y="3355250"/>
                <a:ext cx="139825" cy="74175"/>
              </a:xfrm>
              <a:custGeom>
                <a:avLst/>
                <a:gdLst/>
                <a:ahLst/>
                <a:cxnLst/>
                <a:rect l="l" t="t" r="r" b="b"/>
                <a:pathLst>
                  <a:path w="5593" h="2967" extrusionOk="0">
                    <a:moveTo>
                      <a:pt x="1" y="0"/>
                    </a:moveTo>
                    <a:lnTo>
                      <a:pt x="2967" y="2966"/>
                    </a:lnTo>
                    <a:lnTo>
                      <a:pt x="5592" y="2966"/>
                    </a:lnTo>
                    <a:lnTo>
                      <a:pt x="2967"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57" name="Google Shape;3257;p23"/>
              <p:cNvSpPr/>
              <p:nvPr/>
            </p:nvSpPr>
            <p:spPr>
              <a:xfrm>
                <a:off x="1489850" y="3355250"/>
                <a:ext cx="189025" cy="139800"/>
              </a:xfrm>
              <a:custGeom>
                <a:avLst/>
                <a:gdLst/>
                <a:ahLst/>
                <a:cxnLst/>
                <a:rect l="l" t="t" r="r" b="b"/>
                <a:pathLst>
                  <a:path w="7561" h="5592" extrusionOk="0">
                    <a:moveTo>
                      <a:pt x="3623" y="0"/>
                    </a:moveTo>
                    <a:lnTo>
                      <a:pt x="1" y="2966"/>
                    </a:lnTo>
                    <a:lnTo>
                      <a:pt x="1" y="5591"/>
                    </a:lnTo>
                    <a:lnTo>
                      <a:pt x="3623" y="2310"/>
                    </a:lnTo>
                    <a:lnTo>
                      <a:pt x="7560" y="5591"/>
                    </a:lnTo>
                    <a:lnTo>
                      <a:pt x="7560" y="2966"/>
                    </a:lnTo>
                    <a:lnTo>
                      <a:pt x="3623"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58" name="Google Shape;3258;p23"/>
              <p:cNvSpPr/>
              <p:nvPr/>
            </p:nvSpPr>
            <p:spPr>
              <a:xfrm>
                <a:off x="1867175" y="3355250"/>
                <a:ext cx="131275" cy="74175"/>
              </a:xfrm>
              <a:custGeom>
                <a:avLst/>
                <a:gdLst/>
                <a:ahLst/>
                <a:cxnLst/>
                <a:rect l="l" t="t" r="r" b="b"/>
                <a:pathLst>
                  <a:path w="5251" h="2967" extrusionOk="0">
                    <a:moveTo>
                      <a:pt x="2626" y="0"/>
                    </a:moveTo>
                    <a:lnTo>
                      <a:pt x="1" y="2966"/>
                    </a:lnTo>
                    <a:lnTo>
                      <a:pt x="2626" y="2966"/>
                    </a:lnTo>
                    <a:lnTo>
                      <a:pt x="5251"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59" name="Google Shape;3259;p23"/>
              <p:cNvSpPr/>
              <p:nvPr/>
            </p:nvSpPr>
            <p:spPr>
              <a:xfrm>
                <a:off x="2146075" y="3355250"/>
                <a:ext cx="139825" cy="74175"/>
              </a:xfrm>
              <a:custGeom>
                <a:avLst/>
                <a:gdLst/>
                <a:ahLst/>
                <a:cxnLst/>
                <a:rect l="l" t="t" r="r" b="b"/>
                <a:pathLst>
                  <a:path w="5593" h="2967" extrusionOk="0">
                    <a:moveTo>
                      <a:pt x="1" y="0"/>
                    </a:moveTo>
                    <a:lnTo>
                      <a:pt x="2967" y="2966"/>
                    </a:lnTo>
                    <a:lnTo>
                      <a:pt x="5592" y="2966"/>
                    </a:lnTo>
                    <a:lnTo>
                      <a:pt x="2967"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60" name="Google Shape;3260;p23"/>
              <p:cNvSpPr/>
              <p:nvPr/>
            </p:nvSpPr>
            <p:spPr>
              <a:xfrm>
                <a:off x="1990550" y="3355250"/>
                <a:ext cx="180500" cy="139800"/>
              </a:xfrm>
              <a:custGeom>
                <a:avLst/>
                <a:gdLst/>
                <a:ahLst/>
                <a:cxnLst/>
                <a:rect l="l" t="t" r="r" b="b"/>
                <a:pathLst>
                  <a:path w="7220" h="5592" extrusionOk="0">
                    <a:moveTo>
                      <a:pt x="3282" y="0"/>
                    </a:moveTo>
                    <a:lnTo>
                      <a:pt x="1" y="2966"/>
                    </a:lnTo>
                    <a:lnTo>
                      <a:pt x="1" y="5591"/>
                    </a:lnTo>
                    <a:lnTo>
                      <a:pt x="3282" y="2310"/>
                    </a:lnTo>
                    <a:lnTo>
                      <a:pt x="7219" y="5591"/>
                    </a:lnTo>
                    <a:lnTo>
                      <a:pt x="7219" y="2966"/>
                    </a:lnTo>
                    <a:lnTo>
                      <a:pt x="3282"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61" name="Google Shape;3261;p23"/>
              <p:cNvSpPr/>
              <p:nvPr/>
            </p:nvSpPr>
            <p:spPr>
              <a:xfrm>
                <a:off x="2351500" y="3355250"/>
                <a:ext cx="131250" cy="74175"/>
              </a:xfrm>
              <a:custGeom>
                <a:avLst/>
                <a:gdLst/>
                <a:ahLst/>
                <a:cxnLst/>
                <a:rect l="l" t="t" r="r" b="b"/>
                <a:pathLst>
                  <a:path w="5250" h="2967" extrusionOk="0">
                    <a:moveTo>
                      <a:pt x="2625" y="0"/>
                    </a:moveTo>
                    <a:lnTo>
                      <a:pt x="0" y="2966"/>
                    </a:lnTo>
                    <a:lnTo>
                      <a:pt x="2625" y="2966"/>
                    </a:lnTo>
                    <a:lnTo>
                      <a:pt x="525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62" name="Google Shape;3262;p23"/>
              <p:cNvSpPr/>
              <p:nvPr/>
            </p:nvSpPr>
            <p:spPr>
              <a:xfrm>
                <a:off x="2638275" y="3355250"/>
                <a:ext cx="131250" cy="74175"/>
              </a:xfrm>
              <a:custGeom>
                <a:avLst/>
                <a:gdLst/>
                <a:ahLst/>
                <a:cxnLst/>
                <a:rect l="l" t="t" r="r" b="b"/>
                <a:pathLst>
                  <a:path w="5250" h="2967" extrusionOk="0">
                    <a:moveTo>
                      <a:pt x="0" y="0"/>
                    </a:moveTo>
                    <a:lnTo>
                      <a:pt x="2625" y="2966"/>
                    </a:lnTo>
                    <a:lnTo>
                      <a:pt x="5250" y="2966"/>
                    </a:lnTo>
                    <a:lnTo>
                      <a:pt x="2625"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63" name="Google Shape;3263;p23"/>
              <p:cNvSpPr/>
              <p:nvPr/>
            </p:nvSpPr>
            <p:spPr>
              <a:xfrm>
                <a:off x="2474200" y="3355250"/>
                <a:ext cx="180500" cy="139800"/>
              </a:xfrm>
              <a:custGeom>
                <a:avLst/>
                <a:gdLst/>
                <a:ahLst/>
                <a:cxnLst/>
                <a:rect l="l" t="t" r="r" b="b"/>
                <a:pathLst>
                  <a:path w="7220" h="5592" extrusionOk="0">
                    <a:moveTo>
                      <a:pt x="3623" y="0"/>
                    </a:moveTo>
                    <a:lnTo>
                      <a:pt x="1" y="2966"/>
                    </a:lnTo>
                    <a:lnTo>
                      <a:pt x="1" y="5591"/>
                    </a:lnTo>
                    <a:lnTo>
                      <a:pt x="3623" y="2310"/>
                    </a:lnTo>
                    <a:lnTo>
                      <a:pt x="7219" y="5591"/>
                    </a:lnTo>
                    <a:lnTo>
                      <a:pt x="7219" y="2966"/>
                    </a:lnTo>
                    <a:lnTo>
                      <a:pt x="3623"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64" name="Google Shape;3264;p23"/>
              <p:cNvSpPr/>
              <p:nvPr/>
            </p:nvSpPr>
            <p:spPr>
              <a:xfrm>
                <a:off x="2835125" y="3355250"/>
                <a:ext cx="131275" cy="74175"/>
              </a:xfrm>
              <a:custGeom>
                <a:avLst/>
                <a:gdLst/>
                <a:ahLst/>
                <a:cxnLst/>
                <a:rect l="l" t="t" r="r" b="b"/>
                <a:pathLst>
                  <a:path w="5251" h="2967" extrusionOk="0">
                    <a:moveTo>
                      <a:pt x="2626" y="0"/>
                    </a:moveTo>
                    <a:lnTo>
                      <a:pt x="1" y="2966"/>
                    </a:lnTo>
                    <a:lnTo>
                      <a:pt x="2626" y="2966"/>
                    </a:lnTo>
                    <a:lnTo>
                      <a:pt x="5251"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65" name="Google Shape;3265;p23"/>
              <p:cNvSpPr/>
              <p:nvPr/>
            </p:nvSpPr>
            <p:spPr>
              <a:xfrm>
                <a:off x="3122575" y="3355250"/>
                <a:ext cx="131275" cy="74175"/>
              </a:xfrm>
              <a:custGeom>
                <a:avLst/>
                <a:gdLst/>
                <a:ahLst/>
                <a:cxnLst/>
                <a:rect l="l" t="t" r="r" b="b"/>
                <a:pathLst>
                  <a:path w="5251" h="2967" extrusionOk="0">
                    <a:moveTo>
                      <a:pt x="0" y="0"/>
                    </a:moveTo>
                    <a:lnTo>
                      <a:pt x="2625" y="2966"/>
                    </a:lnTo>
                    <a:lnTo>
                      <a:pt x="5250" y="2966"/>
                    </a:lnTo>
                    <a:lnTo>
                      <a:pt x="2625"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66" name="Google Shape;3266;p23"/>
              <p:cNvSpPr/>
              <p:nvPr/>
            </p:nvSpPr>
            <p:spPr>
              <a:xfrm>
                <a:off x="2958500" y="3355250"/>
                <a:ext cx="180500" cy="139800"/>
              </a:xfrm>
              <a:custGeom>
                <a:avLst/>
                <a:gdLst/>
                <a:ahLst/>
                <a:cxnLst/>
                <a:rect l="l" t="t" r="r" b="b"/>
                <a:pathLst>
                  <a:path w="7220" h="5592" extrusionOk="0">
                    <a:moveTo>
                      <a:pt x="3282" y="0"/>
                    </a:moveTo>
                    <a:lnTo>
                      <a:pt x="1" y="2966"/>
                    </a:lnTo>
                    <a:lnTo>
                      <a:pt x="1" y="5591"/>
                    </a:lnTo>
                    <a:lnTo>
                      <a:pt x="3282" y="2310"/>
                    </a:lnTo>
                    <a:lnTo>
                      <a:pt x="7219" y="5591"/>
                    </a:lnTo>
                    <a:lnTo>
                      <a:pt x="7219" y="2966"/>
                    </a:lnTo>
                    <a:lnTo>
                      <a:pt x="3282"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67" name="Google Shape;3267;p23"/>
              <p:cNvSpPr/>
              <p:nvPr/>
            </p:nvSpPr>
            <p:spPr>
              <a:xfrm>
                <a:off x="3319450" y="3355250"/>
                <a:ext cx="131250" cy="74175"/>
              </a:xfrm>
              <a:custGeom>
                <a:avLst/>
                <a:gdLst/>
                <a:ahLst/>
                <a:cxnLst/>
                <a:rect l="l" t="t" r="r" b="b"/>
                <a:pathLst>
                  <a:path w="5250" h="2967" extrusionOk="0">
                    <a:moveTo>
                      <a:pt x="2625" y="0"/>
                    </a:moveTo>
                    <a:lnTo>
                      <a:pt x="0" y="2966"/>
                    </a:lnTo>
                    <a:lnTo>
                      <a:pt x="2625" y="2966"/>
                    </a:lnTo>
                    <a:lnTo>
                      <a:pt x="525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68" name="Google Shape;3268;p23"/>
              <p:cNvSpPr/>
              <p:nvPr/>
            </p:nvSpPr>
            <p:spPr>
              <a:xfrm>
                <a:off x="3598350" y="3355250"/>
                <a:ext cx="139125" cy="74175"/>
              </a:xfrm>
              <a:custGeom>
                <a:avLst/>
                <a:gdLst/>
                <a:ahLst/>
                <a:cxnLst/>
                <a:rect l="l" t="t" r="r" b="b"/>
                <a:pathLst>
                  <a:path w="5565" h="2967" extrusionOk="0">
                    <a:moveTo>
                      <a:pt x="0" y="0"/>
                    </a:moveTo>
                    <a:lnTo>
                      <a:pt x="2940" y="2966"/>
                    </a:lnTo>
                    <a:lnTo>
                      <a:pt x="5565" y="2966"/>
                    </a:lnTo>
                    <a:lnTo>
                      <a:pt x="294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69" name="Google Shape;3269;p23"/>
              <p:cNvSpPr/>
              <p:nvPr/>
            </p:nvSpPr>
            <p:spPr>
              <a:xfrm>
                <a:off x="3442150" y="3355250"/>
                <a:ext cx="180500" cy="139800"/>
              </a:xfrm>
              <a:custGeom>
                <a:avLst/>
                <a:gdLst/>
                <a:ahLst/>
                <a:cxnLst/>
                <a:rect l="l" t="t" r="r" b="b"/>
                <a:pathLst>
                  <a:path w="7220" h="5592" extrusionOk="0">
                    <a:moveTo>
                      <a:pt x="3282" y="0"/>
                    </a:moveTo>
                    <a:lnTo>
                      <a:pt x="1" y="2966"/>
                    </a:lnTo>
                    <a:lnTo>
                      <a:pt x="1" y="5591"/>
                    </a:lnTo>
                    <a:lnTo>
                      <a:pt x="3282" y="2310"/>
                    </a:lnTo>
                    <a:lnTo>
                      <a:pt x="7219" y="5591"/>
                    </a:lnTo>
                    <a:lnTo>
                      <a:pt x="7219" y="2966"/>
                    </a:lnTo>
                    <a:lnTo>
                      <a:pt x="3282"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70" name="Google Shape;3270;p23"/>
              <p:cNvSpPr/>
              <p:nvPr/>
            </p:nvSpPr>
            <p:spPr>
              <a:xfrm>
                <a:off x="3803075" y="3355250"/>
                <a:ext cx="139825" cy="74175"/>
              </a:xfrm>
              <a:custGeom>
                <a:avLst/>
                <a:gdLst/>
                <a:ahLst/>
                <a:cxnLst/>
                <a:rect l="l" t="t" r="r" b="b"/>
                <a:pathLst>
                  <a:path w="5593" h="2967" extrusionOk="0">
                    <a:moveTo>
                      <a:pt x="2967" y="0"/>
                    </a:moveTo>
                    <a:lnTo>
                      <a:pt x="1" y="2966"/>
                    </a:lnTo>
                    <a:lnTo>
                      <a:pt x="2967" y="2966"/>
                    </a:lnTo>
                    <a:lnTo>
                      <a:pt x="5592"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71" name="Google Shape;3271;p23"/>
              <p:cNvSpPr/>
              <p:nvPr/>
            </p:nvSpPr>
            <p:spPr>
              <a:xfrm>
                <a:off x="4090525" y="3355250"/>
                <a:ext cx="139150" cy="74175"/>
              </a:xfrm>
              <a:custGeom>
                <a:avLst/>
                <a:gdLst/>
                <a:ahLst/>
                <a:cxnLst/>
                <a:rect l="l" t="t" r="r" b="b"/>
                <a:pathLst>
                  <a:path w="5566" h="2967" extrusionOk="0">
                    <a:moveTo>
                      <a:pt x="0" y="0"/>
                    </a:moveTo>
                    <a:lnTo>
                      <a:pt x="2625" y="2966"/>
                    </a:lnTo>
                    <a:lnTo>
                      <a:pt x="5565" y="2966"/>
                    </a:lnTo>
                    <a:lnTo>
                      <a:pt x="2625"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72" name="Google Shape;3272;p23"/>
              <p:cNvSpPr/>
              <p:nvPr/>
            </p:nvSpPr>
            <p:spPr>
              <a:xfrm>
                <a:off x="3926450" y="3355250"/>
                <a:ext cx="188375" cy="139800"/>
              </a:xfrm>
              <a:custGeom>
                <a:avLst/>
                <a:gdLst/>
                <a:ahLst/>
                <a:cxnLst/>
                <a:rect l="l" t="t" r="r" b="b"/>
                <a:pathLst>
                  <a:path w="7535" h="5592" extrusionOk="0">
                    <a:moveTo>
                      <a:pt x="3597" y="0"/>
                    </a:moveTo>
                    <a:lnTo>
                      <a:pt x="1" y="2966"/>
                    </a:lnTo>
                    <a:lnTo>
                      <a:pt x="1" y="5591"/>
                    </a:lnTo>
                    <a:lnTo>
                      <a:pt x="3597" y="2310"/>
                    </a:lnTo>
                    <a:lnTo>
                      <a:pt x="7534" y="5591"/>
                    </a:lnTo>
                    <a:lnTo>
                      <a:pt x="7534" y="2966"/>
                    </a:lnTo>
                    <a:lnTo>
                      <a:pt x="3597"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73" name="Google Shape;3273;p23"/>
              <p:cNvSpPr/>
              <p:nvPr/>
            </p:nvSpPr>
            <p:spPr>
              <a:xfrm>
                <a:off x="308625" y="3240400"/>
                <a:ext cx="4019475" cy="82050"/>
              </a:xfrm>
              <a:custGeom>
                <a:avLst/>
                <a:gdLst/>
                <a:ahLst/>
                <a:cxnLst/>
                <a:rect l="l" t="t" r="r" b="b"/>
                <a:pathLst>
                  <a:path w="160779" h="3282" extrusionOk="0">
                    <a:moveTo>
                      <a:pt x="0" y="1"/>
                    </a:moveTo>
                    <a:lnTo>
                      <a:pt x="0" y="3282"/>
                    </a:lnTo>
                    <a:lnTo>
                      <a:pt x="160778" y="3282"/>
                    </a:lnTo>
                    <a:lnTo>
                      <a:pt x="160778"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274" name="Google Shape;3274;p23"/>
            <p:cNvGrpSpPr/>
            <p:nvPr/>
          </p:nvGrpSpPr>
          <p:grpSpPr>
            <a:xfrm>
              <a:off x="3017448" y="98"/>
              <a:ext cx="3063242" cy="194069"/>
              <a:chOff x="308625" y="3240400"/>
              <a:chExt cx="4019475" cy="254650"/>
            </a:xfrm>
          </p:grpSpPr>
          <p:sp>
            <p:nvSpPr>
              <p:cNvPr id="3275" name="Google Shape;3275;p23"/>
              <p:cNvSpPr/>
              <p:nvPr/>
            </p:nvSpPr>
            <p:spPr>
              <a:xfrm>
                <a:off x="399175" y="3355250"/>
                <a:ext cx="139150" cy="74175"/>
              </a:xfrm>
              <a:custGeom>
                <a:avLst/>
                <a:gdLst/>
                <a:ahLst/>
                <a:cxnLst/>
                <a:rect l="l" t="t" r="r" b="b"/>
                <a:pathLst>
                  <a:path w="5566" h="2967" extrusionOk="0">
                    <a:moveTo>
                      <a:pt x="2941" y="0"/>
                    </a:moveTo>
                    <a:lnTo>
                      <a:pt x="1" y="2966"/>
                    </a:lnTo>
                    <a:lnTo>
                      <a:pt x="2941" y="2966"/>
                    </a:lnTo>
                    <a:lnTo>
                      <a:pt x="5566"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76" name="Google Shape;3276;p23"/>
              <p:cNvSpPr/>
              <p:nvPr/>
            </p:nvSpPr>
            <p:spPr>
              <a:xfrm>
                <a:off x="685950" y="3355250"/>
                <a:ext cx="139825" cy="74175"/>
              </a:xfrm>
              <a:custGeom>
                <a:avLst/>
                <a:gdLst/>
                <a:ahLst/>
                <a:cxnLst/>
                <a:rect l="l" t="t" r="r" b="b"/>
                <a:pathLst>
                  <a:path w="5593" h="2967" extrusionOk="0">
                    <a:moveTo>
                      <a:pt x="1" y="0"/>
                    </a:moveTo>
                    <a:lnTo>
                      <a:pt x="2626" y="2966"/>
                    </a:lnTo>
                    <a:lnTo>
                      <a:pt x="5592" y="2966"/>
                    </a:lnTo>
                    <a:lnTo>
                      <a:pt x="2626"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77" name="Google Shape;3277;p23"/>
              <p:cNvSpPr/>
              <p:nvPr/>
            </p:nvSpPr>
            <p:spPr>
              <a:xfrm>
                <a:off x="521900" y="3355250"/>
                <a:ext cx="180500" cy="139800"/>
              </a:xfrm>
              <a:custGeom>
                <a:avLst/>
                <a:gdLst/>
                <a:ahLst/>
                <a:cxnLst/>
                <a:rect l="l" t="t" r="r" b="b"/>
                <a:pathLst>
                  <a:path w="7220" h="5592" extrusionOk="0">
                    <a:moveTo>
                      <a:pt x="3623" y="0"/>
                    </a:moveTo>
                    <a:lnTo>
                      <a:pt x="1" y="2966"/>
                    </a:lnTo>
                    <a:lnTo>
                      <a:pt x="1" y="5591"/>
                    </a:lnTo>
                    <a:lnTo>
                      <a:pt x="3623" y="2310"/>
                    </a:lnTo>
                    <a:lnTo>
                      <a:pt x="7219" y="5591"/>
                    </a:lnTo>
                    <a:lnTo>
                      <a:pt x="7219" y="2966"/>
                    </a:lnTo>
                    <a:lnTo>
                      <a:pt x="3623"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78" name="Google Shape;3278;p23"/>
              <p:cNvSpPr/>
              <p:nvPr/>
            </p:nvSpPr>
            <p:spPr>
              <a:xfrm>
                <a:off x="891375" y="3355250"/>
                <a:ext cx="139125" cy="74175"/>
              </a:xfrm>
              <a:custGeom>
                <a:avLst/>
                <a:gdLst/>
                <a:ahLst/>
                <a:cxnLst/>
                <a:rect l="l" t="t" r="r" b="b"/>
                <a:pathLst>
                  <a:path w="5565" h="2967" extrusionOk="0">
                    <a:moveTo>
                      <a:pt x="2625" y="0"/>
                    </a:moveTo>
                    <a:lnTo>
                      <a:pt x="0" y="2966"/>
                    </a:lnTo>
                    <a:lnTo>
                      <a:pt x="2625" y="2966"/>
                    </a:lnTo>
                    <a:lnTo>
                      <a:pt x="5565"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79" name="Google Shape;3279;p23"/>
              <p:cNvSpPr/>
              <p:nvPr/>
            </p:nvSpPr>
            <p:spPr>
              <a:xfrm>
                <a:off x="1178150" y="3355250"/>
                <a:ext cx="131250" cy="74175"/>
              </a:xfrm>
              <a:custGeom>
                <a:avLst/>
                <a:gdLst/>
                <a:ahLst/>
                <a:cxnLst/>
                <a:rect l="l" t="t" r="r" b="b"/>
                <a:pathLst>
                  <a:path w="5250" h="2967" extrusionOk="0">
                    <a:moveTo>
                      <a:pt x="0" y="0"/>
                    </a:moveTo>
                    <a:lnTo>
                      <a:pt x="2625" y="2966"/>
                    </a:lnTo>
                    <a:lnTo>
                      <a:pt x="5250" y="2966"/>
                    </a:lnTo>
                    <a:lnTo>
                      <a:pt x="2625"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80" name="Google Shape;3280;p23"/>
              <p:cNvSpPr/>
              <p:nvPr/>
            </p:nvSpPr>
            <p:spPr>
              <a:xfrm>
                <a:off x="1014075" y="3355250"/>
                <a:ext cx="180500" cy="139800"/>
              </a:xfrm>
              <a:custGeom>
                <a:avLst/>
                <a:gdLst/>
                <a:ahLst/>
                <a:cxnLst/>
                <a:rect l="l" t="t" r="r" b="b"/>
                <a:pathLst>
                  <a:path w="7220" h="5592" extrusionOk="0">
                    <a:moveTo>
                      <a:pt x="3623" y="0"/>
                    </a:moveTo>
                    <a:lnTo>
                      <a:pt x="1" y="2966"/>
                    </a:lnTo>
                    <a:lnTo>
                      <a:pt x="1" y="5591"/>
                    </a:lnTo>
                    <a:lnTo>
                      <a:pt x="3623" y="2310"/>
                    </a:lnTo>
                    <a:lnTo>
                      <a:pt x="7219" y="5591"/>
                    </a:lnTo>
                    <a:lnTo>
                      <a:pt x="7219" y="2966"/>
                    </a:lnTo>
                    <a:lnTo>
                      <a:pt x="3623"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81" name="Google Shape;3281;p23"/>
              <p:cNvSpPr/>
              <p:nvPr/>
            </p:nvSpPr>
            <p:spPr>
              <a:xfrm>
                <a:off x="1375000" y="3355250"/>
                <a:ext cx="131275" cy="74175"/>
              </a:xfrm>
              <a:custGeom>
                <a:avLst/>
                <a:gdLst/>
                <a:ahLst/>
                <a:cxnLst/>
                <a:rect l="l" t="t" r="r" b="b"/>
                <a:pathLst>
                  <a:path w="5251" h="2967" extrusionOk="0">
                    <a:moveTo>
                      <a:pt x="2626" y="0"/>
                    </a:moveTo>
                    <a:lnTo>
                      <a:pt x="1" y="2966"/>
                    </a:lnTo>
                    <a:lnTo>
                      <a:pt x="2626" y="2966"/>
                    </a:lnTo>
                    <a:lnTo>
                      <a:pt x="5251"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82" name="Google Shape;3282;p23"/>
              <p:cNvSpPr/>
              <p:nvPr/>
            </p:nvSpPr>
            <p:spPr>
              <a:xfrm>
                <a:off x="1653900" y="3355250"/>
                <a:ext cx="139825" cy="74175"/>
              </a:xfrm>
              <a:custGeom>
                <a:avLst/>
                <a:gdLst/>
                <a:ahLst/>
                <a:cxnLst/>
                <a:rect l="l" t="t" r="r" b="b"/>
                <a:pathLst>
                  <a:path w="5593" h="2967" extrusionOk="0">
                    <a:moveTo>
                      <a:pt x="1" y="0"/>
                    </a:moveTo>
                    <a:lnTo>
                      <a:pt x="2967" y="2966"/>
                    </a:lnTo>
                    <a:lnTo>
                      <a:pt x="5592" y="2966"/>
                    </a:lnTo>
                    <a:lnTo>
                      <a:pt x="2967"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83" name="Google Shape;3283;p23"/>
              <p:cNvSpPr/>
              <p:nvPr/>
            </p:nvSpPr>
            <p:spPr>
              <a:xfrm>
                <a:off x="1489850" y="3355250"/>
                <a:ext cx="189025" cy="139800"/>
              </a:xfrm>
              <a:custGeom>
                <a:avLst/>
                <a:gdLst/>
                <a:ahLst/>
                <a:cxnLst/>
                <a:rect l="l" t="t" r="r" b="b"/>
                <a:pathLst>
                  <a:path w="7561" h="5592" extrusionOk="0">
                    <a:moveTo>
                      <a:pt x="3623" y="0"/>
                    </a:moveTo>
                    <a:lnTo>
                      <a:pt x="1" y="2966"/>
                    </a:lnTo>
                    <a:lnTo>
                      <a:pt x="1" y="5591"/>
                    </a:lnTo>
                    <a:lnTo>
                      <a:pt x="3623" y="2310"/>
                    </a:lnTo>
                    <a:lnTo>
                      <a:pt x="7560" y="5591"/>
                    </a:lnTo>
                    <a:lnTo>
                      <a:pt x="7560" y="2966"/>
                    </a:lnTo>
                    <a:lnTo>
                      <a:pt x="3623"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84" name="Google Shape;3284;p23"/>
              <p:cNvSpPr/>
              <p:nvPr/>
            </p:nvSpPr>
            <p:spPr>
              <a:xfrm>
                <a:off x="1867175" y="3355250"/>
                <a:ext cx="131275" cy="74175"/>
              </a:xfrm>
              <a:custGeom>
                <a:avLst/>
                <a:gdLst/>
                <a:ahLst/>
                <a:cxnLst/>
                <a:rect l="l" t="t" r="r" b="b"/>
                <a:pathLst>
                  <a:path w="5251" h="2967" extrusionOk="0">
                    <a:moveTo>
                      <a:pt x="2626" y="0"/>
                    </a:moveTo>
                    <a:lnTo>
                      <a:pt x="1" y="2966"/>
                    </a:lnTo>
                    <a:lnTo>
                      <a:pt x="2626" y="2966"/>
                    </a:lnTo>
                    <a:lnTo>
                      <a:pt x="5251"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85" name="Google Shape;3285;p23"/>
              <p:cNvSpPr/>
              <p:nvPr/>
            </p:nvSpPr>
            <p:spPr>
              <a:xfrm>
                <a:off x="2146075" y="3355250"/>
                <a:ext cx="139825" cy="74175"/>
              </a:xfrm>
              <a:custGeom>
                <a:avLst/>
                <a:gdLst/>
                <a:ahLst/>
                <a:cxnLst/>
                <a:rect l="l" t="t" r="r" b="b"/>
                <a:pathLst>
                  <a:path w="5593" h="2967" extrusionOk="0">
                    <a:moveTo>
                      <a:pt x="1" y="0"/>
                    </a:moveTo>
                    <a:lnTo>
                      <a:pt x="2967" y="2966"/>
                    </a:lnTo>
                    <a:lnTo>
                      <a:pt x="5592" y="2966"/>
                    </a:lnTo>
                    <a:lnTo>
                      <a:pt x="2967"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86" name="Google Shape;3286;p23"/>
              <p:cNvSpPr/>
              <p:nvPr/>
            </p:nvSpPr>
            <p:spPr>
              <a:xfrm>
                <a:off x="1990550" y="3355250"/>
                <a:ext cx="180500" cy="139800"/>
              </a:xfrm>
              <a:custGeom>
                <a:avLst/>
                <a:gdLst/>
                <a:ahLst/>
                <a:cxnLst/>
                <a:rect l="l" t="t" r="r" b="b"/>
                <a:pathLst>
                  <a:path w="7220" h="5592" extrusionOk="0">
                    <a:moveTo>
                      <a:pt x="3282" y="0"/>
                    </a:moveTo>
                    <a:lnTo>
                      <a:pt x="1" y="2966"/>
                    </a:lnTo>
                    <a:lnTo>
                      <a:pt x="1" y="5591"/>
                    </a:lnTo>
                    <a:lnTo>
                      <a:pt x="3282" y="2310"/>
                    </a:lnTo>
                    <a:lnTo>
                      <a:pt x="7219" y="5591"/>
                    </a:lnTo>
                    <a:lnTo>
                      <a:pt x="7219" y="2966"/>
                    </a:lnTo>
                    <a:lnTo>
                      <a:pt x="3282"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87" name="Google Shape;3287;p23"/>
              <p:cNvSpPr/>
              <p:nvPr/>
            </p:nvSpPr>
            <p:spPr>
              <a:xfrm>
                <a:off x="2351500" y="3355250"/>
                <a:ext cx="131250" cy="74175"/>
              </a:xfrm>
              <a:custGeom>
                <a:avLst/>
                <a:gdLst/>
                <a:ahLst/>
                <a:cxnLst/>
                <a:rect l="l" t="t" r="r" b="b"/>
                <a:pathLst>
                  <a:path w="5250" h="2967" extrusionOk="0">
                    <a:moveTo>
                      <a:pt x="2625" y="0"/>
                    </a:moveTo>
                    <a:lnTo>
                      <a:pt x="0" y="2966"/>
                    </a:lnTo>
                    <a:lnTo>
                      <a:pt x="2625" y="2966"/>
                    </a:lnTo>
                    <a:lnTo>
                      <a:pt x="525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88" name="Google Shape;3288;p23"/>
              <p:cNvSpPr/>
              <p:nvPr/>
            </p:nvSpPr>
            <p:spPr>
              <a:xfrm>
                <a:off x="2638275" y="3355250"/>
                <a:ext cx="131250" cy="74175"/>
              </a:xfrm>
              <a:custGeom>
                <a:avLst/>
                <a:gdLst/>
                <a:ahLst/>
                <a:cxnLst/>
                <a:rect l="l" t="t" r="r" b="b"/>
                <a:pathLst>
                  <a:path w="5250" h="2967" extrusionOk="0">
                    <a:moveTo>
                      <a:pt x="0" y="0"/>
                    </a:moveTo>
                    <a:lnTo>
                      <a:pt x="2625" y="2966"/>
                    </a:lnTo>
                    <a:lnTo>
                      <a:pt x="5250" y="2966"/>
                    </a:lnTo>
                    <a:lnTo>
                      <a:pt x="2625"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89" name="Google Shape;3289;p23"/>
              <p:cNvSpPr/>
              <p:nvPr/>
            </p:nvSpPr>
            <p:spPr>
              <a:xfrm>
                <a:off x="2474200" y="3355250"/>
                <a:ext cx="180500" cy="139800"/>
              </a:xfrm>
              <a:custGeom>
                <a:avLst/>
                <a:gdLst/>
                <a:ahLst/>
                <a:cxnLst/>
                <a:rect l="l" t="t" r="r" b="b"/>
                <a:pathLst>
                  <a:path w="7220" h="5592" extrusionOk="0">
                    <a:moveTo>
                      <a:pt x="3623" y="0"/>
                    </a:moveTo>
                    <a:lnTo>
                      <a:pt x="1" y="2966"/>
                    </a:lnTo>
                    <a:lnTo>
                      <a:pt x="1" y="5591"/>
                    </a:lnTo>
                    <a:lnTo>
                      <a:pt x="3623" y="2310"/>
                    </a:lnTo>
                    <a:lnTo>
                      <a:pt x="7219" y="5591"/>
                    </a:lnTo>
                    <a:lnTo>
                      <a:pt x="7219" y="2966"/>
                    </a:lnTo>
                    <a:lnTo>
                      <a:pt x="3623"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90" name="Google Shape;3290;p23"/>
              <p:cNvSpPr/>
              <p:nvPr/>
            </p:nvSpPr>
            <p:spPr>
              <a:xfrm>
                <a:off x="2835125" y="3355250"/>
                <a:ext cx="131275" cy="74175"/>
              </a:xfrm>
              <a:custGeom>
                <a:avLst/>
                <a:gdLst/>
                <a:ahLst/>
                <a:cxnLst/>
                <a:rect l="l" t="t" r="r" b="b"/>
                <a:pathLst>
                  <a:path w="5251" h="2967" extrusionOk="0">
                    <a:moveTo>
                      <a:pt x="2626" y="0"/>
                    </a:moveTo>
                    <a:lnTo>
                      <a:pt x="1" y="2966"/>
                    </a:lnTo>
                    <a:lnTo>
                      <a:pt x="2626" y="2966"/>
                    </a:lnTo>
                    <a:lnTo>
                      <a:pt x="5251"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91" name="Google Shape;3291;p23"/>
              <p:cNvSpPr/>
              <p:nvPr/>
            </p:nvSpPr>
            <p:spPr>
              <a:xfrm>
                <a:off x="3122575" y="3355250"/>
                <a:ext cx="131275" cy="74175"/>
              </a:xfrm>
              <a:custGeom>
                <a:avLst/>
                <a:gdLst/>
                <a:ahLst/>
                <a:cxnLst/>
                <a:rect l="l" t="t" r="r" b="b"/>
                <a:pathLst>
                  <a:path w="5251" h="2967" extrusionOk="0">
                    <a:moveTo>
                      <a:pt x="0" y="0"/>
                    </a:moveTo>
                    <a:lnTo>
                      <a:pt x="2625" y="2966"/>
                    </a:lnTo>
                    <a:lnTo>
                      <a:pt x="5250" y="2966"/>
                    </a:lnTo>
                    <a:lnTo>
                      <a:pt x="2625"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92" name="Google Shape;3292;p23"/>
              <p:cNvSpPr/>
              <p:nvPr/>
            </p:nvSpPr>
            <p:spPr>
              <a:xfrm>
                <a:off x="2958500" y="3355250"/>
                <a:ext cx="180500" cy="139800"/>
              </a:xfrm>
              <a:custGeom>
                <a:avLst/>
                <a:gdLst/>
                <a:ahLst/>
                <a:cxnLst/>
                <a:rect l="l" t="t" r="r" b="b"/>
                <a:pathLst>
                  <a:path w="7220" h="5592" extrusionOk="0">
                    <a:moveTo>
                      <a:pt x="3282" y="0"/>
                    </a:moveTo>
                    <a:lnTo>
                      <a:pt x="1" y="2966"/>
                    </a:lnTo>
                    <a:lnTo>
                      <a:pt x="1" y="5591"/>
                    </a:lnTo>
                    <a:lnTo>
                      <a:pt x="3282" y="2310"/>
                    </a:lnTo>
                    <a:lnTo>
                      <a:pt x="7219" y="5591"/>
                    </a:lnTo>
                    <a:lnTo>
                      <a:pt x="7219" y="2966"/>
                    </a:lnTo>
                    <a:lnTo>
                      <a:pt x="3282"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93" name="Google Shape;3293;p23"/>
              <p:cNvSpPr/>
              <p:nvPr/>
            </p:nvSpPr>
            <p:spPr>
              <a:xfrm>
                <a:off x="3319450" y="3355250"/>
                <a:ext cx="131250" cy="74175"/>
              </a:xfrm>
              <a:custGeom>
                <a:avLst/>
                <a:gdLst/>
                <a:ahLst/>
                <a:cxnLst/>
                <a:rect l="l" t="t" r="r" b="b"/>
                <a:pathLst>
                  <a:path w="5250" h="2967" extrusionOk="0">
                    <a:moveTo>
                      <a:pt x="2625" y="0"/>
                    </a:moveTo>
                    <a:lnTo>
                      <a:pt x="0" y="2966"/>
                    </a:lnTo>
                    <a:lnTo>
                      <a:pt x="2625" y="2966"/>
                    </a:lnTo>
                    <a:lnTo>
                      <a:pt x="525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94" name="Google Shape;3294;p23"/>
              <p:cNvSpPr/>
              <p:nvPr/>
            </p:nvSpPr>
            <p:spPr>
              <a:xfrm>
                <a:off x="3598350" y="3355250"/>
                <a:ext cx="139125" cy="74175"/>
              </a:xfrm>
              <a:custGeom>
                <a:avLst/>
                <a:gdLst/>
                <a:ahLst/>
                <a:cxnLst/>
                <a:rect l="l" t="t" r="r" b="b"/>
                <a:pathLst>
                  <a:path w="5565" h="2967" extrusionOk="0">
                    <a:moveTo>
                      <a:pt x="0" y="0"/>
                    </a:moveTo>
                    <a:lnTo>
                      <a:pt x="2940" y="2966"/>
                    </a:lnTo>
                    <a:lnTo>
                      <a:pt x="5565" y="2966"/>
                    </a:lnTo>
                    <a:lnTo>
                      <a:pt x="294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95" name="Google Shape;3295;p23"/>
              <p:cNvSpPr/>
              <p:nvPr/>
            </p:nvSpPr>
            <p:spPr>
              <a:xfrm>
                <a:off x="3442150" y="3355250"/>
                <a:ext cx="180500" cy="139800"/>
              </a:xfrm>
              <a:custGeom>
                <a:avLst/>
                <a:gdLst/>
                <a:ahLst/>
                <a:cxnLst/>
                <a:rect l="l" t="t" r="r" b="b"/>
                <a:pathLst>
                  <a:path w="7220" h="5592" extrusionOk="0">
                    <a:moveTo>
                      <a:pt x="3282" y="0"/>
                    </a:moveTo>
                    <a:lnTo>
                      <a:pt x="1" y="2966"/>
                    </a:lnTo>
                    <a:lnTo>
                      <a:pt x="1" y="5591"/>
                    </a:lnTo>
                    <a:lnTo>
                      <a:pt x="3282" y="2310"/>
                    </a:lnTo>
                    <a:lnTo>
                      <a:pt x="7219" y="5591"/>
                    </a:lnTo>
                    <a:lnTo>
                      <a:pt x="7219" y="2966"/>
                    </a:lnTo>
                    <a:lnTo>
                      <a:pt x="3282"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96" name="Google Shape;3296;p23"/>
              <p:cNvSpPr/>
              <p:nvPr/>
            </p:nvSpPr>
            <p:spPr>
              <a:xfrm>
                <a:off x="3803075" y="3355250"/>
                <a:ext cx="139825" cy="74175"/>
              </a:xfrm>
              <a:custGeom>
                <a:avLst/>
                <a:gdLst/>
                <a:ahLst/>
                <a:cxnLst/>
                <a:rect l="l" t="t" r="r" b="b"/>
                <a:pathLst>
                  <a:path w="5593" h="2967" extrusionOk="0">
                    <a:moveTo>
                      <a:pt x="2967" y="0"/>
                    </a:moveTo>
                    <a:lnTo>
                      <a:pt x="1" y="2966"/>
                    </a:lnTo>
                    <a:lnTo>
                      <a:pt x="2967" y="2966"/>
                    </a:lnTo>
                    <a:lnTo>
                      <a:pt x="5592"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97" name="Google Shape;3297;p23"/>
              <p:cNvSpPr/>
              <p:nvPr/>
            </p:nvSpPr>
            <p:spPr>
              <a:xfrm>
                <a:off x="4090525" y="3355250"/>
                <a:ext cx="139150" cy="74175"/>
              </a:xfrm>
              <a:custGeom>
                <a:avLst/>
                <a:gdLst/>
                <a:ahLst/>
                <a:cxnLst/>
                <a:rect l="l" t="t" r="r" b="b"/>
                <a:pathLst>
                  <a:path w="5566" h="2967" extrusionOk="0">
                    <a:moveTo>
                      <a:pt x="0" y="0"/>
                    </a:moveTo>
                    <a:lnTo>
                      <a:pt x="2625" y="2966"/>
                    </a:lnTo>
                    <a:lnTo>
                      <a:pt x="5565" y="2966"/>
                    </a:lnTo>
                    <a:lnTo>
                      <a:pt x="2625"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98" name="Google Shape;3298;p23"/>
              <p:cNvSpPr/>
              <p:nvPr/>
            </p:nvSpPr>
            <p:spPr>
              <a:xfrm>
                <a:off x="3926450" y="3355250"/>
                <a:ext cx="188375" cy="139800"/>
              </a:xfrm>
              <a:custGeom>
                <a:avLst/>
                <a:gdLst/>
                <a:ahLst/>
                <a:cxnLst/>
                <a:rect l="l" t="t" r="r" b="b"/>
                <a:pathLst>
                  <a:path w="7535" h="5592" extrusionOk="0">
                    <a:moveTo>
                      <a:pt x="3597" y="0"/>
                    </a:moveTo>
                    <a:lnTo>
                      <a:pt x="1" y="2966"/>
                    </a:lnTo>
                    <a:lnTo>
                      <a:pt x="1" y="5591"/>
                    </a:lnTo>
                    <a:lnTo>
                      <a:pt x="3597" y="2310"/>
                    </a:lnTo>
                    <a:lnTo>
                      <a:pt x="7534" y="5591"/>
                    </a:lnTo>
                    <a:lnTo>
                      <a:pt x="7534" y="2966"/>
                    </a:lnTo>
                    <a:lnTo>
                      <a:pt x="3597"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99" name="Google Shape;3299;p23"/>
              <p:cNvSpPr/>
              <p:nvPr/>
            </p:nvSpPr>
            <p:spPr>
              <a:xfrm>
                <a:off x="308625" y="3240400"/>
                <a:ext cx="4019475" cy="82050"/>
              </a:xfrm>
              <a:custGeom>
                <a:avLst/>
                <a:gdLst/>
                <a:ahLst/>
                <a:cxnLst/>
                <a:rect l="l" t="t" r="r" b="b"/>
                <a:pathLst>
                  <a:path w="160779" h="3282" extrusionOk="0">
                    <a:moveTo>
                      <a:pt x="0" y="1"/>
                    </a:moveTo>
                    <a:lnTo>
                      <a:pt x="0" y="3282"/>
                    </a:lnTo>
                    <a:lnTo>
                      <a:pt x="160778" y="3282"/>
                    </a:lnTo>
                    <a:lnTo>
                      <a:pt x="160778"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300" name="Google Shape;3300;p23"/>
            <p:cNvGrpSpPr/>
            <p:nvPr/>
          </p:nvGrpSpPr>
          <p:grpSpPr>
            <a:xfrm>
              <a:off x="6080724" y="98"/>
              <a:ext cx="3063242" cy="194069"/>
              <a:chOff x="308625" y="3240400"/>
              <a:chExt cx="4019475" cy="254650"/>
            </a:xfrm>
          </p:grpSpPr>
          <p:sp>
            <p:nvSpPr>
              <p:cNvPr id="3301" name="Google Shape;3301;p23"/>
              <p:cNvSpPr/>
              <p:nvPr/>
            </p:nvSpPr>
            <p:spPr>
              <a:xfrm>
                <a:off x="399175" y="3355250"/>
                <a:ext cx="139150" cy="74175"/>
              </a:xfrm>
              <a:custGeom>
                <a:avLst/>
                <a:gdLst/>
                <a:ahLst/>
                <a:cxnLst/>
                <a:rect l="l" t="t" r="r" b="b"/>
                <a:pathLst>
                  <a:path w="5566" h="2967" extrusionOk="0">
                    <a:moveTo>
                      <a:pt x="2941" y="0"/>
                    </a:moveTo>
                    <a:lnTo>
                      <a:pt x="1" y="2966"/>
                    </a:lnTo>
                    <a:lnTo>
                      <a:pt x="2941" y="2966"/>
                    </a:lnTo>
                    <a:lnTo>
                      <a:pt x="5566"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02" name="Google Shape;3302;p23"/>
              <p:cNvSpPr/>
              <p:nvPr/>
            </p:nvSpPr>
            <p:spPr>
              <a:xfrm>
                <a:off x="685950" y="3355250"/>
                <a:ext cx="139825" cy="74175"/>
              </a:xfrm>
              <a:custGeom>
                <a:avLst/>
                <a:gdLst/>
                <a:ahLst/>
                <a:cxnLst/>
                <a:rect l="l" t="t" r="r" b="b"/>
                <a:pathLst>
                  <a:path w="5593" h="2967" extrusionOk="0">
                    <a:moveTo>
                      <a:pt x="1" y="0"/>
                    </a:moveTo>
                    <a:lnTo>
                      <a:pt x="2626" y="2966"/>
                    </a:lnTo>
                    <a:lnTo>
                      <a:pt x="5592" y="2966"/>
                    </a:lnTo>
                    <a:lnTo>
                      <a:pt x="2626"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03" name="Google Shape;3303;p23"/>
              <p:cNvSpPr/>
              <p:nvPr/>
            </p:nvSpPr>
            <p:spPr>
              <a:xfrm>
                <a:off x="521900" y="3355250"/>
                <a:ext cx="180500" cy="139800"/>
              </a:xfrm>
              <a:custGeom>
                <a:avLst/>
                <a:gdLst/>
                <a:ahLst/>
                <a:cxnLst/>
                <a:rect l="l" t="t" r="r" b="b"/>
                <a:pathLst>
                  <a:path w="7220" h="5592" extrusionOk="0">
                    <a:moveTo>
                      <a:pt x="3623" y="0"/>
                    </a:moveTo>
                    <a:lnTo>
                      <a:pt x="1" y="2966"/>
                    </a:lnTo>
                    <a:lnTo>
                      <a:pt x="1" y="5591"/>
                    </a:lnTo>
                    <a:lnTo>
                      <a:pt x="3623" y="2310"/>
                    </a:lnTo>
                    <a:lnTo>
                      <a:pt x="7219" y="5591"/>
                    </a:lnTo>
                    <a:lnTo>
                      <a:pt x="7219" y="2966"/>
                    </a:lnTo>
                    <a:lnTo>
                      <a:pt x="3623"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04" name="Google Shape;3304;p23"/>
              <p:cNvSpPr/>
              <p:nvPr/>
            </p:nvSpPr>
            <p:spPr>
              <a:xfrm>
                <a:off x="891375" y="3355250"/>
                <a:ext cx="139125" cy="74175"/>
              </a:xfrm>
              <a:custGeom>
                <a:avLst/>
                <a:gdLst/>
                <a:ahLst/>
                <a:cxnLst/>
                <a:rect l="l" t="t" r="r" b="b"/>
                <a:pathLst>
                  <a:path w="5565" h="2967" extrusionOk="0">
                    <a:moveTo>
                      <a:pt x="2625" y="0"/>
                    </a:moveTo>
                    <a:lnTo>
                      <a:pt x="0" y="2966"/>
                    </a:lnTo>
                    <a:lnTo>
                      <a:pt x="2625" y="2966"/>
                    </a:lnTo>
                    <a:lnTo>
                      <a:pt x="5565"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05" name="Google Shape;3305;p23"/>
              <p:cNvSpPr/>
              <p:nvPr/>
            </p:nvSpPr>
            <p:spPr>
              <a:xfrm>
                <a:off x="1178150" y="3355250"/>
                <a:ext cx="131250" cy="74175"/>
              </a:xfrm>
              <a:custGeom>
                <a:avLst/>
                <a:gdLst/>
                <a:ahLst/>
                <a:cxnLst/>
                <a:rect l="l" t="t" r="r" b="b"/>
                <a:pathLst>
                  <a:path w="5250" h="2967" extrusionOk="0">
                    <a:moveTo>
                      <a:pt x="0" y="0"/>
                    </a:moveTo>
                    <a:lnTo>
                      <a:pt x="2625" y="2966"/>
                    </a:lnTo>
                    <a:lnTo>
                      <a:pt x="5250" y="2966"/>
                    </a:lnTo>
                    <a:lnTo>
                      <a:pt x="2625"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06" name="Google Shape;3306;p23"/>
              <p:cNvSpPr/>
              <p:nvPr/>
            </p:nvSpPr>
            <p:spPr>
              <a:xfrm>
                <a:off x="1014075" y="3355250"/>
                <a:ext cx="180500" cy="139800"/>
              </a:xfrm>
              <a:custGeom>
                <a:avLst/>
                <a:gdLst/>
                <a:ahLst/>
                <a:cxnLst/>
                <a:rect l="l" t="t" r="r" b="b"/>
                <a:pathLst>
                  <a:path w="7220" h="5592" extrusionOk="0">
                    <a:moveTo>
                      <a:pt x="3623" y="0"/>
                    </a:moveTo>
                    <a:lnTo>
                      <a:pt x="1" y="2966"/>
                    </a:lnTo>
                    <a:lnTo>
                      <a:pt x="1" y="5591"/>
                    </a:lnTo>
                    <a:lnTo>
                      <a:pt x="3623" y="2310"/>
                    </a:lnTo>
                    <a:lnTo>
                      <a:pt x="7219" y="5591"/>
                    </a:lnTo>
                    <a:lnTo>
                      <a:pt x="7219" y="2966"/>
                    </a:lnTo>
                    <a:lnTo>
                      <a:pt x="3623"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07" name="Google Shape;3307;p23"/>
              <p:cNvSpPr/>
              <p:nvPr/>
            </p:nvSpPr>
            <p:spPr>
              <a:xfrm>
                <a:off x="1375000" y="3355250"/>
                <a:ext cx="131275" cy="74175"/>
              </a:xfrm>
              <a:custGeom>
                <a:avLst/>
                <a:gdLst/>
                <a:ahLst/>
                <a:cxnLst/>
                <a:rect l="l" t="t" r="r" b="b"/>
                <a:pathLst>
                  <a:path w="5251" h="2967" extrusionOk="0">
                    <a:moveTo>
                      <a:pt x="2626" y="0"/>
                    </a:moveTo>
                    <a:lnTo>
                      <a:pt x="1" y="2966"/>
                    </a:lnTo>
                    <a:lnTo>
                      <a:pt x="2626" y="2966"/>
                    </a:lnTo>
                    <a:lnTo>
                      <a:pt x="5251"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08" name="Google Shape;3308;p23"/>
              <p:cNvSpPr/>
              <p:nvPr/>
            </p:nvSpPr>
            <p:spPr>
              <a:xfrm>
                <a:off x="1653900" y="3355250"/>
                <a:ext cx="139825" cy="74175"/>
              </a:xfrm>
              <a:custGeom>
                <a:avLst/>
                <a:gdLst/>
                <a:ahLst/>
                <a:cxnLst/>
                <a:rect l="l" t="t" r="r" b="b"/>
                <a:pathLst>
                  <a:path w="5593" h="2967" extrusionOk="0">
                    <a:moveTo>
                      <a:pt x="1" y="0"/>
                    </a:moveTo>
                    <a:lnTo>
                      <a:pt x="2967" y="2966"/>
                    </a:lnTo>
                    <a:lnTo>
                      <a:pt x="5592" y="2966"/>
                    </a:lnTo>
                    <a:lnTo>
                      <a:pt x="2967"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09" name="Google Shape;3309;p23"/>
              <p:cNvSpPr/>
              <p:nvPr/>
            </p:nvSpPr>
            <p:spPr>
              <a:xfrm>
                <a:off x="1489850" y="3355250"/>
                <a:ext cx="189025" cy="139800"/>
              </a:xfrm>
              <a:custGeom>
                <a:avLst/>
                <a:gdLst/>
                <a:ahLst/>
                <a:cxnLst/>
                <a:rect l="l" t="t" r="r" b="b"/>
                <a:pathLst>
                  <a:path w="7561" h="5592" extrusionOk="0">
                    <a:moveTo>
                      <a:pt x="3623" y="0"/>
                    </a:moveTo>
                    <a:lnTo>
                      <a:pt x="1" y="2966"/>
                    </a:lnTo>
                    <a:lnTo>
                      <a:pt x="1" y="5591"/>
                    </a:lnTo>
                    <a:lnTo>
                      <a:pt x="3623" y="2310"/>
                    </a:lnTo>
                    <a:lnTo>
                      <a:pt x="7560" y="5591"/>
                    </a:lnTo>
                    <a:lnTo>
                      <a:pt x="7560" y="2966"/>
                    </a:lnTo>
                    <a:lnTo>
                      <a:pt x="3623"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10" name="Google Shape;3310;p23"/>
              <p:cNvSpPr/>
              <p:nvPr/>
            </p:nvSpPr>
            <p:spPr>
              <a:xfrm>
                <a:off x="1867175" y="3355250"/>
                <a:ext cx="131275" cy="74175"/>
              </a:xfrm>
              <a:custGeom>
                <a:avLst/>
                <a:gdLst/>
                <a:ahLst/>
                <a:cxnLst/>
                <a:rect l="l" t="t" r="r" b="b"/>
                <a:pathLst>
                  <a:path w="5251" h="2967" extrusionOk="0">
                    <a:moveTo>
                      <a:pt x="2626" y="0"/>
                    </a:moveTo>
                    <a:lnTo>
                      <a:pt x="1" y="2966"/>
                    </a:lnTo>
                    <a:lnTo>
                      <a:pt x="2626" y="2966"/>
                    </a:lnTo>
                    <a:lnTo>
                      <a:pt x="5251"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11" name="Google Shape;3311;p23"/>
              <p:cNvSpPr/>
              <p:nvPr/>
            </p:nvSpPr>
            <p:spPr>
              <a:xfrm>
                <a:off x="2146075" y="3355250"/>
                <a:ext cx="139825" cy="74175"/>
              </a:xfrm>
              <a:custGeom>
                <a:avLst/>
                <a:gdLst/>
                <a:ahLst/>
                <a:cxnLst/>
                <a:rect l="l" t="t" r="r" b="b"/>
                <a:pathLst>
                  <a:path w="5593" h="2967" extrusionOk="0">
                    <a:moveTo>
                      <a:pt x="1" y="0"/>
                    </a:moveTo>
                    <a:lnTo>
                      <a:pt x="2967" y="2966"/>
                    </a:lnTo>
                    <a:lnTo>
                      <a:pt x="5592" y="2966"/>
                    </a:lnTo>
                    <a:lnTo>
                      <a:pt x="2967"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12" name="Google Shape;3312;p23"/>
              <p:cNvSpPr/>
              <p:nvPr/>
            </p:nvSpPr>
            <p:spPr>
              <a:xfrm>
                <a:off x="1990550" y="3355250"/>
                <a:ext cx="180500" cy="139800"/>
              </a:xfrm>
              <a:custGeom>
                <a:avLst/>
                <a:gdLst/>
                <a:ahLst/>
                <a:cxnLst/>
                <a:rect l="l" t="t" r="r" b="b"/>
                <a:pathLst>
                  <a:path w="7220" h="5592" extrusionOk="0">
                    <a:moveTo>
                      <a:pt x="3282" y="0"/>
                    </a:moveTo>
                    <a:lnTo>
                      <a:pt x="1" y="2966"/>
                    </a:lnTo>
                    <a:lnTo>
                      <a:pt x="1" y="5591"/>
                    </a:lnTo>
                    <a:lnTo>
                      <a:pt x="3282" y="2310"/>
                    </a:lnTo>
                    <a:lnTo>
                      <a:pt x="7219" y="5591"/>
                    </a:lnTo>
                    <a:lnTo>
                      <a:pt x="7219" y="2966"/>
                    </a:lnTo>
                    <a:lnTo>
                      <a:pt x="3282"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13" name="Google Shape;3313;p23"/>
              <p:cNvSpPr/>
              <p:nvPr/>
            </p:nvSpPr>
            <p:spPr>
              <a:xfrm>
                <a:off x="2351500" y="3355250"/>
                <a:ext cx="131250" cy="74175"/>
              </a:xfrm>
              <a:custGeom>
                <a:avLst/>
                <a:gdLst/>
                <a:ahLst/>
                <a:cxnLst/>
                <a:rect l="l" t="t" r="r" b="b"/>
                <a:pathLst>
                  <a:path w="5250" h="2967" extrusionOk="0">
                    <a:moveTo>
                      <a:pt x="2625" y="0"/>
                    </a:moveTo>
                    <a:lnTo>
                      <a:pt x="0" y="2966"/>
                    </a:lnTo>
                    <a:lnTo>
                      <a:pt x="2625" y="2966"/>
                    </a:lnTo>
                    <a:lnTo>
                      <a:pt x="525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14" name="Google Shape;3314;p23"/>
              <p:cNvSpPr/>
              <p:nvPr/>
            </p:nvSpPr>
            <p:spPr>
              <a:xfrm>
                <a:off x="2638275" y="3355250"/>
                <a:ext cx="131250" cy="74175"/>
              </a:xfrm>
              <a:custGeom>
                <a:avLst/>
                <a:gdLst/>
                <a:ahLst/>
                <a:cxnLst/>
                <a:rect l="l" t="t" r="r" b="b"/>
                <a:pathLst>
                  <a:path w="5250" h="2967" extrusionOk="0">
                    <a:moveTo>
                      <a:pt x="0" y="0"/>
                    </a:moveTo>
                    <a:lnTo>
                      <a:pt x="2625" y="2966"/>
                    </a:lnTo>
                    <a:lnTo>
                      <a:pt x="5250" y="2966"/>
                    </a:lnTo>
                    <a:lnTo>
                      <a:pt x="2625"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15" name="Google Shape;3315;p23"/>
              <p:cNvSpPr/>
              <p:nvPr/>
            </p:nvSpPr>
            <p:spPr>
              <a:xfrm>
                <a:off x="2474200" y="3355250"/>
                <a:ext cx="180500" cy="139800"/>
              </a:xfrm>
              <a:custGeom>
                <a:avLst/>
                <a:gdLst/>
                <a:ahLst/>
                <a:cxnLst/>
                <a:rect l="l" t="t" r="r" b="b"/>
                <a:pathLst>
                  <a:path w="7220" h="5592" extrusionOk="0">
                    <a:moveTo>
                      <a:pt x="3623" y="0"/>
                    </a:moveTo>
                    <a:lnTo>
                      <a:pt x="1" y="2966"/>
                    </a:lnTo>
                    <a:lnTo>
                      <a:pt x="1" y="5591"/>
                    </a:lnTo>
                    <a:lnTo>
                      <a:pt x="3623" y="2310"/>
                    </a:lnTo>
                    <a:lnTo>
                      <a:pt x="7219" y="5591"/>
                    </a:lnTo>
                    <a:lnTo>
                      <a:pt x="7219" y="2966"/>
                    </a:lnTo>
                    <a:lnTo>
                      <a:pt x="3623"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16" name="Google Shape;3316;p23"/>
              <p:cNvSpPr/>
              <p:nvPr/>
            </p:nvSpPr>
            <p:spPr>
              <a:xfrm>
                <a:off x="2835125" y="3355250"/>
                <a:ext cx="131275" cy="74175"/>
              </a:xfrm>
              <a:custGeom>
                <a:avLst/>
                <a:gdLst/>
                <a:ahLst/>
                <a:cxnLst/>
                <a:rect l="l" t="t" r="r" b="b"/>
                <a:pathLst>
                  <a:path w="5251" h="2967" extrusionOk="0">
                    <a:moveTo>
                      <a:pt x="2626" y="0"/>
                    </a:moveTo>
                    <a:lnTo>
                      <a:pt x="1" y="2966"/>
                    </a:lnTo>
                    <a:lnTo>
                      <a:pt x="2626" y="2966"/>
                    </a:lnTo>
                    <a:lnTo>
                      <a:pt x="5251"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17" name="Google Shape;3317;p23"/>
              <p:cNvSpPr/>
              <p:nvPr/>
            </p:nvSpPr>
            <p:spPr>
              <a:xfrm>
                <a:off x="3122575" y="3355250"/>
                <a:ext cx="131275" cy="74175"/>
              </a:xfrm>
              <a:custGeom>
                <a:avLst/>
                <a:gdLst/>
                <a:ahLst/>
                <a:cxnLst/>
                <a:rect l="l" t="t" r="r" b="b"/>
                <a:pathLst>
                  <a:path w="5251" h="2967" extrusionOk="0">
                    <a:moveTo>
                      <a:pt x="0" y="0"/>
                    </a:moveTo>
                    <a:lnTo>
                      <a:pt x="2625" y="2966"/>
                    </a:lnTo>
                    <a:lnTo>
                      <a:pt x="5250" y="2966"/>
                    </a:lnTo>
                    <a:lnTo>
                      <a:pt x="2625"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18" name="Google Shape;3318;p23"/>
              <p:cNvSpPr/>
              <p:nvPr/>
            </p:nvSpPr>
            <p:spPr>
              <a:xfrm>
                <a:off x="2958500" y="3355250"/>
                <a:ext cx="180500" cy="139800"/>
              </a:xfrm>
              <a:custGeom>
                <a:avLst/>
                <a:gdLst/>
                <a:ahLst/>
                <a:cxnLst/>
                <a:rect l="l" t="t" r="r" b="b"/>
                <a:pathLst>
                  <a:path w="7220" h="5592" extrusionOk="0">
                    <a:moveTo>
                      <a:pt x="3282" y="0"/>
                    </a:moveTo>
                    <a:lnTo>
                      <a:pt x="1" y="2966"/>
                    </a:lnTo>
                    <a:lnTo>
                      <a:pt x="1" y="5591"/>
                    </a:lnTo>
                    <a:lnTo>
                      <a:pt x="3282" y="2310"/>
                    </a:lnTo>
                    <a:lnTo>
                      <a:pt x="7219" y="5591"/>
                    </a:lnTo>
                    <a:lnTo>
                      <a:pt x="7219" y="2966"/>
                    </a:lnTo>
                    <a:lnTo>
                      <a:pt x="3282"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19" name="Google Shape;3319;p23"/>
              <p:cNvSpPr/>
              <p:nvPr/>
            </p:nvSpPr>
            <p:spPr>
              <a:xfrm>
                <a:off x="3319450" y="3355250"/>
                <a:ext cx="131250" cy="74175"/>
              </a:xfrm>
              <a:custGeom>
                <a:avLst/>
                <a:gdLst/>
                <a:ahLst/>
                <a:cxnLst/>
                <a:rect l="l" t="t" r="r" b="b"/>
                <a:pathLst>
                  <a:path w="5250" h="2967" extrusionOk="0">
                    <a:moveTo>
                      <a:pt x="2625" y="0"/>
                    </a:moveTo>
                    <a:lnTo>
                      <a:pt x="0" y="2966"/>
                    </a:lnTo>
                    <a:lnTo>
                      <a:pt x="2625" y="2966"/>
                    </a:lnTo>
                    <a:lnTo>
                      <a:pt x="525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20" name="Google Shape;3320;p23"/>
              <p:cNvSpPr/>
              <p:nvPr/>
            </p:nvSpPr>
            <p:spPr>
              <a:xfrm>
                <a:off x="3598350" y="3355250"/>
                <a:ext cx="139125" cy="74175"/>
              </a:xfrm>
              <a:custGeom>
                <a:avLst/>
                <a:gdLst/>
                <a:ahLst/>
                <a:cxnLst/>
                <a:rect l="l" t="t" r="r" b="b"/>
                <a:pathLst>
                  <a:path w="5565" h="2967" extrusionOk="0">
                    <a:moveTo>
                      <a:pt x="0" y="0"/>
                    </a:moveTo>
                    <a:lnTo>
                      <a:pt x="2940" y="2966"/>
                    </a:lnTo>
                    <a:lnTo>
                      <a:pt x="5565" y="2966"/>
                    </a:lnTo>
                    <a:lnTo>
                      <a:pt x="294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21" name="Google Shape;3321;p23"/>
              <p:cNvSpPr/>
              <p:nvPr/>
            </p:nvSpPr>
            <p:spPr>
              <a:xfrm>
                <a:off x="3442150" y="3355250"/>
                <a:ext cx="180500" cy="139800"/>
              </a:xfrm>
              <a:custGeom>
                <a:avLst/>
                <a:gdLst/>
                <a:ahLst/>
                <a:cxnLst/>
                <a:rect l="l" t="t" r="r" b="b"/>
                <a:pathLst>
                  <a:path w="7220" h="5592" extrusionOk="0">
                    <a:moveTo>
                      <a:pt x="3282" y="0"/>
                    </a:moveTo>
                    <a:lnTo>
                      <a:pt x="1" y="2966"/>
                    </a:lnTo>
                    <a:lnTo>
                      <a:pt x="1" y="5591"/>
                    </a:lnTo>
                    <a:lnTo>
                      <a:pt x="3282" y="2310"/>
                    </a:lnTo>
                    <a:lnTo>
                      <a:pt x="7219" y="5591"/>
                    </a:lnTo>
                    <a:lnTo>
                      <a:pt x="7219" y="2966"/>
                    </a:lnTo>
                    <a:lnTo>
                      <a:pt x="3282"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22" name="Google Shape;3322;p23"/>
              <p:cNvSpPr/>
              <p:nvPr/>
            </p:nvSpPr>
            <p:spPr>
              <a:xfrm>
                <a:off x="3803075" y="3355250"/>
                <a:ext cx="139825" cy="74175"/>
              </a:xfrm>
              <a:custGeom>
                <a:avLst/>
                <a:gdLst/>
                <a:ahLst/>
                <a:cxnLst/>
                <a:rect l="l" t="t" r="r" b="b"/>
                <a:pathLst>
                  <a:path w="5593" h="2967" extrusionOk="0">
                    <a:moveTo>
                      <a:pt x="2967" y="0"/>
                    </a:moveTo>
                    <a:lnTo>
                      <a:pt x="1" y="2966"/>
                    </a:lnTo>
                    <a:lnTo>
                      <a:pt x="2967" y="2966"/>
                    </a:lnTo>
                    <a:lnTo>
                      <a:pt x="5592"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23" name="Google Shape;3323;p23"/>
              <p:cNvSpPr/>
              <p:nvPr/>
            </p:nvSpPr>
            <p:spPr>
              <a:xfrm>
                <a:off x="4090525" y="3355250"/>
                <a:ext cx="139150" cy="74175"/>
              </a:xfrm>
              <a:custGeom>
                <a:avLst/>
                <a:gdLst/>
                <a:ahLst/>
                <a:cxnLst/>
                <a:rect l="l" t="t" r="r" b="b"/>
                <a:pathLst>
                  <a:path w="5566" h="2967" extrusionOk="0">
                    <a:moveTo>
                      <a:pt x="0" y="0"/>
                    </a:moveTo>
                    <a:lnTo>
                      <a:pt x="2625" y="2966"/>
                    </a:lnTo>
                    <a:lnTo>
                      <a:pt x="5565" y="2966"/>
                    </a:lnTo>
                    <a:lnTo>
                      <a:pt x="2625"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24" name="Google Shape;3324;p23"/>
              <p:cNvSpPr/>
              <p:nvPr/>
            </p:nvSpPr>
            <p:spPr>
              <a:xfrm>
                <a:off x="3926450" y="3355250"/>
                <a:ext cx="188375" cy="139800"/>
              </a:xfrm>
              <a:custGeom>
                <a:avLst/>
                <a:gdLst/>
                <a:ahLst/>
                <a:cxnLst/>
                <a:rect l="l" t="t" r="r" b="b"/>
                <a:pathLst>
                  <a:path w="7535" h="5592" extrusionOk="0">
                    <a:moveTo>
                      <a:pt x="3597" y="0"/>
                    </a:moveTo>
                    <a:lnTo>
                      <a:pt x="1" y="2966"/>
                    </a:lnTo>
                    <a:lnTo>
                      <a:pt x="1" y="5591"/>
                    </a:lnTo>
                    <a:lnTo>
                      <a:pt x="3597" y="2310"/>
                    </a:lnTo>
                    <a:lnTo>
                      <a:pt x="7534" y="5591"/>
                    </a:lnTo>
                    <a:lnTo>
                      <a:pt x="7534" y="2966"/>
                    </a:lnTo>
                    <a:lnTo>
                      <a:pt x="3597"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25" name="Google Shape;3325;p23"/>
              <p:cNvSpPr/>
              <p:nvPr/>
            </p:nvSpPr>
            <p:spPr>
              <a:xfrm>
                <a:off x="308625" y="3240400"/>
                <a:ext cx="4019475" cy="82050"/>
              </a:xfrm>
              <a:custGeom>
                <a:avLst/>
                <a:gdLst/>
                <a:ahLst/>
                <a:cxnLst/>
                <a:rect l="l" t="t" r="r" b="b"/>
                <a:pathLst>
                  <a:path w="160779" h="3282" extrusionOk="0">
                    <a:moveTo>
                      <a:pt x="0" y="1"/>
                    </a:moveTo>
                    <a:lnTo>
                      <a:pt x="0" y="3282"/>
                    </a:lnTo>
                    <a:lnTo>
                      <a:pt x="160778" y="3282"/>
                    </a:lnTo>
                    <a:lnTo>
                      <a:pt x="160778"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grpSp>
        <p:nvGrpSpPr>
          <p:cNvPr id="3326" name="Google Shape;3326;p23"/>
          <p:cNvGrpSpPr/>
          <p:nvPr/>
        </p:nvGrpSpPr>
        <p:grpSpPr>
          <a:xfrm>
            <a:off x="-15282" y="131"/>
            <a:ext cx="12253059" cy="258759"/>
            <a:chOff x="-45827" y="98"/>
            <a:chExt cx="9189794" cy="194069"/>
          </a:xfrm>
        </p:grpSpPr>
        <p:grpSp>
          <p:nvGrpSpPr>
            <p:cNvPr id="3327" name="Google Shape;3327;p23"/>
            <p:cNvGrpSpPr/>
            <p:nvPr/>
          </p:nvGrpSpPr>
          <p:grpSpPr>
            <a:xfrm>
              <a:off x="-45827" y="98"/>
              <a:ext cx="3063242" cy="194069"/>
              <a:chOff x="308625" y="3240400"/>
              <a:chExt cx="4019475" cy="254650"/>
            </a:xfrm>
          </p:grpSpPr>
          <p:sp>
            <p:nvSpPr>
              <p:cNvPr id="3328" name="Google Shape;3328;p23"/>
              <p:cNvSpPr/>
              <p:nvPr/>
            </p:nvSpPr>
            <p:spPr>
              <a:xfrm>
                <a:off x="399175" y="3355250"/>
                <a:ext cx="139150" cy="74175"/>
              </a:xfrm>
              <a:custGeom>
                <a:avLst/>
                <a:gdLst/>
                <a:ahLst/>
                <a:cxnLst/>
                <a:rect l="l" t="t" r="r" b="b"/>
                <a:pathLst>
                  <a:path w="5566" h="2967" extrusionOk="0">
                    <a:moveTo>
                      <a:pt x="2941" y="0"/>
                    </a:moveTo>
                    <a:lnTo>
                      <a:pt x="1" y="2966"/>
                    </a:lnTo>
                    <a:lnTo>
                      <a:pt x="2941" y="2966"/>
                    </a:lnTo>
                    <a:lnTo>
                      <a:pt x="5566"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29" name="Google Shape;3329;p23"/>
              <p:cNvSpPr/>
              <p:nvPr/>
            </p:nvSpPr>
            <p:spPr>
              <a:xfrm>
                <a:off x="685950" y="3355250"/>
                <a:ext cx="139825" cy="74175"/>
              </a:xfrm>
              <a:custGeom>
                <a:avLst/>
                <a:gdLst/>
                <a:ahLst/>
                <a:cxnLst/>
                <a:rect l="l" t="t" r="r" b="b"/>
                <a:pathLst>
                  <a:path w="5593" h="2967" extrusionOk="0">
                    <a:moveTo>
                      <a:pt x="1" y="0"/>
                    </a:moveTo>
                    <a:lnTo>
                      <a:pt x="2626" y="2966"/>
                    </a:lnTo>
                    <a:lnTo>
                      <a:pt x="5592" y="2966"/>
                    </a:lnTo>
                    <a:lnTo>
                      <a:pt x="2626"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30" name="Google Shape;3330;p23"/>
              <p:cNvSpPr/>
              <p:nvPr/>
            </p:nvSpPr>
            <p:spPr>
              <a:xfrm>
                <a:off x="521900" y="3355250"/>
                <a:ext cx="180500" cy="139800"/>
              </a:xfrm>
              <a:custGeom>
                <a:avLst/>
                <a:gdLst/>
                <a:ahLst/>
                <a:cxnLst/>
                <a:rect l="l" t="t" r="r" b="b"/>
                <a:pathLst>
                  <a:path w="7220" h="5592" extrusionOk="0">
                    <a:moveTo>
                      <a:pt x="3623" y="0"/>
                    </a:moveTo>
                    <a:lnTo>
                      <a:pt x="1" y="2966"/>
                    </a:lnTo>
                    <a:lnTo>
                      <a:pt x="1" y="5591"/>
                    </a:lnTo>
                    <a:lnTo>
                      <a:pt x="3623" y="2310"/>
                    </a:lnTo>
                    <a:lnTo>
                      <a:pt x="7219" y="5591"/>
                    </a:lnTo>
                    <a:lnTo>
                      <a:pt x="7219" y="2966"/>
                    </a:lnTo>
                    <a:lnTo>
                      <a:pt x="3623"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31" name="Google Shape;3331;p23"/>
              <p:cNvSpPr/>
              <p:nvPr/>
            </p:nvSpPr>
            <p:spPr>
              <a:xfrm>
                <a:off x="891375" y="3355250"/>
                <a:ext cx="139125" cy="74175"/>
              </a:xfrm>
              <a:custGeom>
                <a:avLst/>
                <a:gdLst/>
                <a:ahLst/>
                <a:cxnLst/>
                <a:rect l="l" t="t" r="r" b="b"/>
                <a:pathLst>
                  <a:path w="5565" h="2967" extrusionOk="0">
                    <a:moveTo>
                      <a:pt x="2625" y="0"/>
                    </a:moveTo>
                    <a:lnTo>
                      <a:pt x="0" y="2966"/>
                    </a:lnTo>
                    <a:lnTo>
                      <a:pt x="2625" y="2966"/>
                    </a:lnTo>
                    <a:lnTo>
                      <a:pt x="5565"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32" name="Google Shape;3332;p23"/>
              <p:cNvSpPr/>
              <p:nvPr/>
            </p:nvSpPr>
            <p:spPr>
              <a:xfrm>
                <a:off x="1178150" y="3355250"/>
                <a:ext cx="131250" cy="74175"/>
              </a:xfrm>
              <a:custGeom>
                <a:avLst/>
                <a:gdLst/>
                <a:ahLst/>
                <a:cxnLst/>
                <a:rect l="l" t="t" r="r" b="b"/>
                <a:pathLst>
                  <a:path w="5250" h="2967" extrusionOk="0">
                    <a:moveTo>
                      <a:pt x="0" y="0"/>
                    </a:moveTo>
                    <a:lnTo>
                      <a:pt x="2625" y="2966"/>
                    </a:lnTo>
                    <a:lnTo>
                      <a:pt x="5250" y="2966"/>
                    </a:lnTo>
                    <a:lnTo>
                      <a:pt x="2625"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33" name="Google Shape;3333;p23"/>
              <p:cNvSpPr/>
              <p:nvPr/>
            </p:nvSpPr>
            <p:spPr>
              <a:xfrm>
                <a:off x="1014075" y="3355250"/>
                <a:ext cx="180500" cy="139800"/>
              </a:xfrm>
              <a:custGeom>
                <a:avLst/>
                <a:gdLst/>
                <a:ahLst/>
                <a:cxnLst/>
                <a:rect l="l" t="t" r="r" b="b"/>
                <a:pathLst>
                  <a:path w="7220" h="5592" extrusionOk="0">
                    <a:moveTo>
                      <a:pt x="3623" y="0"/>
                    </a:moveTo>
                    <a:lnTo>
                      <a:pt x="1" y="2966"/>
                    </a:lnTo>
                    <a:lnTo>
                      <a:pt x="1" y="5591"/>
                    </a:lnTo>
                    <a:lnTo>
                      <a:pt x="3623" y="2310"/>
                    </a:lnTo>
                    <a:lnTo>
                      <a:pt x="7219" y="5591"/>
                    </a:lnTo>
                    <a:lnTo>
                      <a:pt x="7219" y="2966"/>
                    </a:lnTo>
                    <a:lnTo>
                      <a:pt x="3623"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34" name="Google Shape;3334;p23"/>
              <p:cNvSpPr/>
              <p:nvPr/>
            </p:nvSpPr>
            <p:spPr>
              <a:xfrm>
                <a:off x="1375000" y="3355250"/>
                <a:ext cx="131275" cy="74175"/>
              </a:xfrm>
              <a:custGeom>
                <a:avLst/>
                <a:gdLst/>
                <a:ahLst/>
                <a:cxnLst/>
                <a:rect l="l" t="t" r="r" b="b"/>
                <a:pathLst>
                  <a:path w="5251" h="2967" extrusionOk="0">
                    <a:moveTo>
                      <a:pt x="2626" y="0"/>
                    </a:moveTo>
                    <a:lnTo>
                      <a:pt x="1" y="2966"/>
                    </a:lnTo>
                    <a:lnTo>
                      <a:pt x="2626" y="2966"/>
                    </a:lnTo>
                    <a:lnTo>
                      <a:pt x="5251"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35" name="Google Shape;3335;p23"/>
              <p:cNvSpPr/>
              <p:nvPr/>
            </p:nvSpPr>
            <p:spPr>
              <a:xfrm>
                <a:off x="1653900" y="3355250"/>
                <a:ext cx="139825" cy="74175"/>
              </a:xfrm>
              <a:custGeom>
                <a:avLst/>
                <a:gdLst/>
                <a:ahLst/>
                <a:cxnLst/>
                <a:rect l="l" t="t" r="r" b="b"/>
                <a:pathLst>
                  <a:path w="5593" h="2967" extrusionOk="0">
                    <a:moveTo>
                      <a:pt x="1" y="0"/>
                    </a:moveTo>
                    <a:lnTo>
                      <a:pt x="2967" y="2966"/>
                    </a:lnTo>
                    <a:lnTo>
                      <a:pt x="5592" y="2966"/>
                    </a:lnTo>
                    <a:lnTo>
                      <a:pt x="2967"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36" name="Google Shape;3336;p23"/>
              <p:cNvSpPr/>
              <p:nvPr/>
            </p:nvSpPr>
            <p:spPr>
              <a:xfrm>
                <a:off x="1489850" y="3355250"/>
                <a:ext cx="189025" cy="139800"/>
              </a:xfrm>
              <a:custGeom>
                <a:avLst/>
                <a:gdLst/>
                <a:ahLst/>
                <a:cxnLst/>
                <a:rect l="l" t="t" r="r" b="b"/>
                <a:pathLst>
                  <a:path w="7561" h="5592" extrusionOk="0">
                    <a:moveTo>
                      <a:pt x="3623" y="0"/>
                    </a:moveTo>
                    <a:lnTo>
                      <a:pt x="1" y="2966"/>
                    </a:lnTo>
                    <a:lnTo>
                      <a:pt x="1" y="5591"/>
                    </a:lnTo>
                    <a:lnTo>
                      <a:pt x="3623" y="2310"/>
                    </a:lnTo>
                    <a:lnTo>
                      <a:pt x="7560" y="5591"/>
                    </a:lnTo>
                    <a:lnTo>
                      <a:pt x="7560" y="2966"/>
                    </a:lnTo>
                    <a:lnTo>
                      <a:pt x="3623"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37" name="Google Shape;3337;p23"/>
              <p:cNvSpPr/>
              <p:nvPr/>
            </p:nvSpPr>
            <p:spPr>
              <a:xfrm>
                <a:off x="1867175" y="3355250"/>
                <a:ext cx="131275" cy="74175"/>
              </a:xfrm>
              <a:custGeom>
                <a:avLst/>
                <a:gdLst/>
                <a:ahLst/>
                <a:cxnLst/>
                <a:rect l="l" t="t" r="r" b="b"/>
                <a:pathLst>
                  <a:path w="5251" h="2967" extrusionOk="0">
                    <a:moveTo>
                      <a:pt x="2626" y="0"/>
                    </a:moveTo>
                    <a:lnTo>
                      <a:pt x="1" y="2966"/>
                    </a:lnTo>
                    <a:lnTo>
                      <a:pt x="2626" y="2966"/>
                    </a:lnTo>
                    <a:lnTo>
                      <a:pt x="5251"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38" name="Google Shape;3338;p23"/>
              <p:cNvSpPr/>
              <p:nvPr/>
            </p:nvSpPr>
            <p:spPr>
              <a:xfrm>
                <a:off x="2146075" y="3355250"/>
                <a:ext cx="139825" cy="74175"/>
              </a:xfrm>
              <a:custGeom>
                <a:avLst/>
                <a:gdLst/>
                <a:ahLst/>
                <a:cxnLst/>
                <a:rect l="l" t="t" r="r" b="b"/>
                <a:pathLst>
                  <a:path w="5593" h="2967" extrusionOk="0">
                    <a:moveTo>
                      <a:pt x="1" y="0"/>
                    </a:moveTo>
                    <a:lnTo>
                      <a:pt x="2967" y="2966"/>
                    </a:lnTo>
                    <a:lnTo>
                      <a:pt x="5592" y="2966"/>
                    </a:lnTo>
                    <a:lnTo>
                      <a:pt x="2967"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39" name="Google Shape;3339;p23"/>
              <p:cNvSpPr/>
              <p:nvPr/>
            </p:nvSpPr>
            <p:spPr>
              <a:xfrm>
                <a:off x="1990550" y="3355250"/>
                <a:ext cx="180500" cy="139800"/>
              </a:xfrm>
              <a:custGeom>
                <a:avLst/>
                <a:gdLst/>
                <a:ahLst/>
                <a:cxnLst/>
                <a:rect l="l" t="t" r="r" b="b"/>
                <a:pathLst>
                  <a:path w="7220" h="5592" extrusionOk="0">
                    <a:moveTo>
                      <a:pt x="3282" y="0"/>
                    </a:moveTo>
                    <a:lnTo>
                      <a:pt x="1" y="2966"/>
                    </a:lnTo>
                    <a:lnTo>
                      <a:pt x="1" y="5591"/>
                    </a:lnTo>
                    <a:lnTo>
                      <a:pt x="3282" y="2310"/>
                    </a:lnTo>
                    <a:lnTo>
                      <a:pt x="7219" y="5591"/>
                    </a:lnTo>
                    <a:lnTo>
                      <a:pt x="7219" y="2966"/>
                    </a:lnTo>
                    <a:lnTo>
                      <a:pt x="3282"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40" name="Google Shape;3340;p23"/>
              <p:cNvSpPr/>
              <p:nvPr/>
            </p:nvSpPr>
            <p:spPr>
              <a:xfrm>
                <a:off x="2351500" y="3355250"/>
                <a:ext cx="131250" cy="74175"/>
              </a:xfrm>
              <a:custGeom>
                <a:avLst/>
                <a:gdLst/>
                <a:ahLst/>
                <a:cxnLst/>
                <a:rect l="l" t="t" r="r" b="b"/>
                <a:pathLst>
                  <a:path w="5250" h="2967" extrusionOk="0">
                    <a:moveTo>
                      <a:pt x="2625" y="0"/>
                    </a:moveTo>
                    <a:lnTo>
                      <a:pt x="0" y="2966"/>
                    </a:lnTo>
                    <a:lnTo>
                      <a:pt x="2625" y="2966"/>
                    </a:lnTo>
                    <a:lnTo>
                      <a:pt x="525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41" name="Google Shape;3341;p23"/>
              <p:cNvSpPr/>
              <p:nvPr/>
            </p:nvSpPr>
            <p:spPr>
              <a:xfrm>
                <a:off x="2638275" y="3355250"/>
                <a:ext cx="131250" cy="74175"/>
              </a:xfrm>
              <a:custGeom>
                <a:avLst/>
                <a:gdLst/>
                <a:ahLst/>
                <a:cxnLst/>
                <a:rect l="l" t="t" r="r" b="b"/>
                <a:pathLst>
                  <a:path w="5250" h="2967" extrusionOk="0">
                    <a:moveTo>
                      <a:pt x="0" y="0"/>
                    </a:moveTo>
                    <a:lnTo>
                      <a:pt x="2625" y="2966"/>
                    </a:lnTo>
                    <a:lnTo>
                      <a:pt x="5250" y="2966"/>
                    </a:lnTo>
                    <a:lnTo>
                      <a:pt x="2625"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42" name="Google Shape;3342;p23"/>
              <p:cNvSpPr/>
              <p:nvPr/>
            </p:nvSpPr>
            <p:spPr>
              <a:xfrm>
                <a:off x="2474200" y="3355250"/>
                <a:ext cx="180500" cy="139800"/>
              </a:xfrm>
              <a:custGeom>
                <a:avLst/>
                <a:gdLst/>
                <a:ahLst/>
                <a:cxnLst/>
                <a:rect l="l" t="t" r="r" b="b"/>
                <a:pathLst>
                  <a:path w="7220" h="5592" extrusionOk="0">
                    <a:moveTo>
                      <a:pt x="3623" y="0"/>
                    </a:moveTo>
                    <a:lnTo>
                      <a:pt x="1" y="2966"/>
                    </a:lnTo>
                    <a:lnTo>
                      <a:pt x="1" y="5591"/>
                    </a:lnTo>
                    <a:lnTo>
                      <a:pt x="3623" y="2310"/>
                    </a:lnTo>
                    <a:lnTo>
                      <a:pt x="7219" y="5591"/>
                    </a:lnTo>
                    <a:lnTo>
                      <a:pt x="7219" y="2966"/>
                    </a:lnTo>
                    <a:lnTo>
                      <a:pt x="3623"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43" name="Google Shape;3343;p23"/>
              <p:cNvSpPr/>
              <p:nvPr/>
            </p:nvSpPr>
            <p:spPr>
              <a:xfrm>
                <a:off x="2835125" y="3355250"/>
                <a:ext cx="131275" cy="74175"/>
              </a:xfrm>
              <a:custGeom>
                <a:avLst/>
                <a:gdLst/>
                <a:ahLst/>
                <a:cxnLst/>
                <a:rect l="l" t="t" r="r" b="b"/>
                <a:pathLst>
                  <a:path w="5251" h="2967" extrusionOk="0">
                    <a:moveTo>
                      <a:pt x="2626" y="0"/>
                    </a:moveTo>
                    <a:lnTo>
                      <a:pt x="1" y="2966"/>
                    </a:lnTo>
                    <a:lnTo>
                      <a:pt x="2626" y="2966"/>
                    </a:lnTo>
                    <a:lnTo>
                      <a:pt x="5251"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44" name="Google Shape;3344;p23"/>
              <p:cNvSpPr/>
              <p:nvPr/>
            </p:nvSpPr>
            <p:spPr>
              <a:xfrm>
                <a:off x="3122575" y="3355250"/>
                <a:ext cx="131275" cy="74175"/>
              </a:xfrm>
              <a:custGeom>
                <a:avLst/>
                <a:gdLst/>
                <a:ahLst/>
                <a:cxnLst/>
                <a:rect l="l" t="t" r="r" b="b"/>
                <a:pathLst>
                  <a:path w="5251" h="2967" extrusionOk="0">
                    <a:moveTo>
                      <a:pt x="0" y="0"/>
                    </a:moveTo>
                    <a:lnTo>
                      <a:pt x="2625" y="2966"/>
                    </a:lnTo>
                    <a:lnTo>
                      <a:pt x="5250" y="2966"/>
                    </a:lnTo>
                    <a:lnTo>
                      <a:pt x="2625"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45" name="Google Shape;3345;p23"/>
              <p:cNvSpPr/>
              <p:nvPr/>
            </p:nvSpPr>
            <p:spPr>
              <a:xfrm>
                <a:off x="2958500" y="3355250"/>
                <a:ext cx="180500" cy="139800"/>
              </a:xfrm>
              <a:custGeom>
                <a:avLst/>
                <a:gdLst/>
                <a:ahLst/>
                <a:cxnLst/>
                <a:rect l="l" t="t" r="r" b="b"/>
                <a:pathLst>
                  <a:path w="7220" h="5592" extrusionOk="0">
                    <a:moveTo>
                      <a:pt x="3282" y="0"/>
                    </a:moveTo>
                    <a:lnTo>
                      <a:pt x="1" y="2966"/>
                    </a:lnTo>
                    <a:lnTo>
                      <a:pt x="1" y="5591"/>
                    </a:lnTo>
                    <a:lnTo>
                      <a:pt x="3282" y="2310"/>
                    </a:lnTo>
                    <a:lnTo>
                      <a:pt x="7219" y="5591"/>
                    </a:lnTo>
                    <a:lnTo>
                      <a:pt x="7219" y="2966"/>
                    </a:lnTo>
                    <a:lnTo>
                      <a:pt x="3282"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46" name="Google Shape;3346;p23"/>
              <p:cNvSpPr/>
              <p:nvPr/>
            </p:nvSpPr>
            <p:spPr>
              <a:xfrm>
                <a:off x="3319450" y="3355250"/>
                <a:ext cx="131250" cy="74175"/>
              </a:xfrm>
              <a:custGeom>
                <a:avLst/>
                <a:gdLst/>
                <a:ahLst/>
                <a:cxnLst/>
                <a:rect l="l" t="t" r="r" b="b"/>
                <a:pathLst>
                  <a:path w="5250" h="2967" extrusionOk="0">
                    <a:moveTo>
                      <a:pt x="2625" y="0"/>
                    </a:moveTo>
                    <a:lnTo>
                      <a:pt x="0" y="2966"/>
                    </a:lnTo>
                    <a:lnTo>
                      <a:pt x="2625" y="2966"/>
                    </a:lnTo>
                    <a:lnTo>
                      <a:pt x="525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47" name="Google Shape;3347;p23"/>
              <p:cNvSpPr/>
              <p:nvPr/>
            </p:nvSpPr>
            <p:spPr>
              <a:xfrm>
                <a:off x="3598350" y="3355250"/>
                <a:ext cx="139125" cy="74175"/>
              </a:xfrm>
              <a:custGeom>
                <a:avLst/>
                <a:gdLst/>
                <a:ahLst/>
                <a:cxnLst/>
                <a:rect l="l" t="t" r="r" b="b"/>
                <a:pathLst>
                  <a:path w="5565" h="2967" extrusionOk="0">
                    <a:moveTo>
                      <a:pt x="0" y="0"/>
                    </a:moveTo>
                    <a:lnTo>
                      <a:pt x="2940" y="2966"/>
                    </a:lnTo>
                    <a:lnTo>
                      <a:pt x="5565" y="2966"/>
                    </a:lnTo>
                    <a:lnTo>
                      <a:pt x="294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48" name="Google Shape;3348;p23"/>
              <p:cNvSpPr/>
              <p:nvPr/>
            </p:nvSpPr>
            <p:spPr>
              <a:xfrm>
                <a:off x="3442150" y="3355250"/>
                <a:ext cx="180500" cy="139800"/>
              </a:xfrm>
              <a:custGeom>
                <a:avLst/>
                <a:gdLst/>
                <a:ahLst/>
                <a:cxnLst/>
                <a:rect l="l" t="t" r="r" b="b"/>
                <a:pathLst>
                  <a:path w="7220" h="5592" extrusionOk="0">
                    <a:moveTo>
                      <a:pt x="3282" y="0"/>
                    </a:moveTo>
                    <a:lnTo>
                      <a:pt x="1" y="2966"/>
                    </a:lnTo>
                    <a:lnTo>
                      <a:pt x="1" y="5591"/>
                    </a:lnTo>
                    <a:lnTo>
                      <a:pt x="3282" y="2310"/>
                    </a:lnTo>
                    <a:lnTo>
                      <a:pt x="7219" y="5591"/>
                    </a:lnTo>
                    <a:lnTo>
                      <a:pt x="7219" y="2966"/>
                    </a:lnTo>
                    <a:lnTo>
                      <a:pt x="3282"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49" name="Google Shape;3349;p23"/>
              <p:cNvSpPr/>
              <p:nvPr/>
            </p:nvSpPr>
            <p:spPr>
              <a:xfrm>
                <a:off x="3803075" y="3355250"/>
                <a:ext cx="139825" cy="74175"/>
              </a:xfrm>
              <a:custGeom>
                <a:avLst/>
                <a:gdLst/>
                <a:ahLst/>
                <a:cxnLst/>
                <a:rect l="l" t="t" r="r" b="b"/>
                <a:pathLst>
                  <a:path w="5593" h="2967" extrusionOk="0">
                    <a:moveTo>
                      <a:pt x="2967" y="0"/>
                    </a:moveTo>
                    <a:lnTo>
                      <a:pt x="1" y="2966"/>
                    </a:lnTo>
                    <a:lnTo>
                      <a:pt x="2967" y="2966"/>
                    </a:lnTo>
                    <a:lnTo>
                      <a:pt x="5592"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50" name="Google Shape;3350;p23"/>
              <p:cNvSpPr/>
              <p:nvPr/>
            </p:nvSpPr>
            <p:spPr>
              <a:xfrm>
                <a:off x="4090525" y="3355250"/>
                <a:ext cx="139150" cy="74175"/>
              </a:xfrm>
              <a:custGeom>
                <a:avLst/>
                <a:gdLst/>
                <a:ahLst/>
                <a:cxnLst/>
                <a:rect l="l" t="t" r="r" b="b"/>
                <a:pathLst>
                  <a:path w="5566" h="2967" extrusionOk="0">
                    <a:moveTo>
                      <a:pt x="0" y="0"/>
                    </a:moveTo>
                    <a:lnTo>
                      <a:pt x="2625" y="2966"/>
                    </a:lnTo>
                    <a:lnTo>
                      <a:pt x="5565" y="2966"/>
                    </a:lnTo>
                    <a:lnTo>
                      <a:pt x="2625"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51" name="Google Shape;3351;p23"/>
              <p:cNvSpPr/>
              <p:nvPr/>
            </p:nvSpPr>
            <p:spPr>
              <a:xfrm>
                <a:off x="3926450" y="3355250"/>
                <a:ext cx="188375" cy="139800"/>
              </a:xfrm>
              <a:custGeom>
                <a:avLst/>
                <a:gdLst/>
                <a:ahLst/>
                <a:cxnLst/>
                <a:rect l="l" t="t" r="r" b="b"/>
                <a:pathLst>
                  <a:path w="7535" h="5592" extrusionOk="0">
                    <a:moveTo>
                      <a:pt x="3597" y="0"/>
                    </a:moveTo>
                    <a:lnTo>
                      <a:pt x="1" y="2966"/>
                    </a:lnTo>
                    <a:lnTo>
                      <a:pt x="1" y="5591"/>
                    </a:lnTo>
                    <a:lnTo>
                      <a:pt x="3597" y="2310"/>
                    </a:lnTo>
                    <a:lnTo>
                      <a:pt x="7534" y="5591"/>
                    </a:lnTo>
                    <a:lnTo>
                      <a:pt x="7534" y="2966"/>
                    </a:lnTo>
                    <a:lnTo>
                      <a:pt x="3597"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52" name="Google Shape;3352;p23"/>
              <p:cNvSpPr/>
              <p:nvPr/>
            </p:nvSpPr>
            <p:spPr>
              <a:xfrm>
                <a:off x="308625" y="3240400"/>
                <a:ext cx="4019475" cy="82050"/>
              </a:xfrm>
              <a:custGeom>
                <a:avLst/>
                <a:gdLst/>
                <a:ahLst/>
                <a:cxnLst/>
                <a:rect l="l" t="t" r="r" b="b"/>
                <a:pathLst>
                  <a:path w="160779" h="3282" extrusionOk="0">
                    <a:moveTo>
                      <a:pt x="0" y="1"/>
                    </a:moveTo>
                    <a:lnTo>
                      <a:pt x="0" y="3282"/>
                    </a:lnTo>
                    <a:lnTo>
                      <a:pt x="160778" y="3282"/>
                    </a:lnTo>
                    <a:lnTo>
                      <a:pt x="160778"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353" name="Google Shape;3353;p23"/>
            <p:cNvGrpSpPr/>
            <p:nvPr/>
          </p:nvGrpSpPr>
          <p:grpSpPr>
            <a:xfrm>
              <a:off x="3017448" y="98"/>
              <a:ext cx="3063242" cy="194069"/>
              <a:chOff x="308625" y="3240400"/>
              <a:chExt cx="4019475" cy="254650"/>
            </a:xfrm>
          </p:grpSpPr>
          <p:sp>
            <p:nvSpPr>
              <p:cNvPr id="3354" name="Google Shape;3354;p23"/>
              <p:cNvSpPr/>
              <p:nvPr/>
            </p:nvSpPr>
            <p:spPr>
              <a:xfrm>
                <a:off x="399175" y="3355250"/>
                <a:ext cx="139150" cy="74175"/>
              </a:xfrm>
              <a:custGeom>
                <a:avLst/>
                <a:gdLst/>
                <a:ahLst/>
                <a:cxnLst/>
                <a:rect l="l" t="t" r="r" b="b"/>
                <a:pathLst>
                  <a:path w="5566" h="2967" extrusionOk="0">
                    <a:moveTo>
                      <a:pt x="2941" y="0"/>
                    </a:moveTo>
                    <a:lnTo>
                      <a:pt x="1" y="2966"/>
                    </a:lnTo>
                    <a:lnTo>
                      <a:pt x="2941" y="2966"/>
                    </a:lnTo>
                    <a:lnTo>
                      <a:pt x="5566"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55" name="Google Shape;3355;p23"/>
              <p:cNvSpPr/>
              <p:nvPr/>
            </p:nvSpPr>
            <p:spPr>
              <a:xfrm>
                <a:off x="685950" y="3355250"/>
                <a:ext cx="139825" cy="74175"/>
              </a:xfrm>
              <a:custGeom>
                <a:avLst/>
                <a:gdLst/>
                <a:ahLst/>
                <a:cxnLst/>
                <a:rect l="l" t="t" r="r" b="b"/>
                <a:pathLst>
                  <a:path w="5593" h="2967" extrusionOk="0">
                    <a:moveTo>
                      <a:pt x="1" y="0"/>
                    </a:moveTo>
                    <a:lnTo>
                      <a:pt x="2626" y="2966"/>
                    </a:lnTo>
                    <a:lnTo>
                      <a:pt x="5592" y="2966"/>
                    </a:lnTo>
                    <a:lnTo>
                      <a:pt x="2626"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56" name="Google Shape;3356;p23"/>
              <p:cNvSpPr/>
              <p:nvPr/>
            </p:nvSpPr>
            <p:spPr>
              <a:xfrm>
                <a:off x="521900" y="3355250"/>
                <a:ext cx="180500" cy="139800"/>
              </a:xfrm>
              <a:custGeom>
                <a:avLst/>
                <a:gdLst/>
                <a:ahLst/>
                <a:cxnLst/>
                <a:rect l="l" t="t" r="r" b="b"/>
                <a:pathLst>
                  <a:path w="7220" h="5592" extrusionOk="0">
                    <a:moveTo>
                      <a:pt x="3623" y="0"/>
                    </a:moveTo>
                    <a:lnTo>
                      <a:pt x="1" y="2966"/>
                    </a:lnTo>
                    <a:lnTo>
                      <a:pt x="1" y="5591"/>
                    </a:lnTo>
                    <a:lnTo>
                      <a:pt x="3623" y="2310"/>
                    </a:lnTo>
                    <a:lnTo>
                      <a:pt x="7219" y="5591"/>
                    </a:lnTo>
                    <a:lnTo>
                      <a:pt x="7219" y="2966"/>
                    </a:lnTo>
                    <a:lnTo>
                      <a:pt x="3623"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57" name="Google Shape;3357;p23"/>
              <p:cNvSpPr/>
              <p:nvPr/>
            </p:nvSpPr>
            <p:spPr>
              <a:xfrm>
                <a:off x="891375" y="3355250"/>
                <a:ext cx="139125" cy="74175"/>
              </a:xfrm>
              <a:custGeom>
                <a:avLst/>
                <a:gdLst/>
                <a:ahLst/>
                <a:cxnLst/>
                <a:rect l="l" t="t" r="r" b="b"/>
                <a:pathLst>
                  <a:path w="5565" h="2967" extrusionOk="0">
                    <a:moveTo>
                      <a:pt x="2625" y="0"/>
                    </a:moveTo>
                    <a:lnTo>
                      <a:pt x="0" y="2966"/>
                    </a:lnTo>
                    <a:lnTo>
                      <a:pt x="2625" y="2966"/>
                    </a:lnTo>
                    <a:lnTo>
                      <a:pt x="5565"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58" name="Google Shape;3358;p23"/>
              <p:cNvSpPr/>
              <p:nvPr/>
            </p:nvSpPr>
            <p:spPr>
              <a:xfrm>
                <a:off x="1178150" y="3355250"/>
                <a:ext cx="131250" cy="74175"/>
              </a:xfrm>
              <a:custGeom>
                <a:avLst/>
                <a:gdLst/>
                <a:ahLst/>
                <a:cxnLst/>
                <a:rect l="l" t="t" r="r" b="b"/>
                <a:pathLst>
                  <a:path w="5250" h="2967" extrusionOk="0">
                    <a:moveTo>
                      <a:pt x="0" y="0"/>
                    </a:moveTo>
                    <a:lnTo>
                      <a:pt x="2625" y="2966"/>
                    </a:lnTo>
                    <a:lnTo>
                      <a:pt x="5250" y="2966"/>
                    </a:lnTo>
                    <a:lnTo>
                      <a:pt x="2625"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59" name="Google Shape;3359;p23"/>
              <p:cNvSpPr/>
              <p:nvPr/>
            </p:nvSpPr>
            <p:spPr>
              <a:xfrm>
                <a:off x="1014075" y="3355250"/>
                <a:ext cx="180500" cy="139800"/>
              </a:xfrm>
              <a:custGeom>
                <a:avLst/>
                <a:gdLst/>
                <a:ahLst/>
                <a:cxnLst/>
                <a:rect l="l" t="t" r="r" b="b"/>
                <a:pathLst>
                  <a:path w="7220" h="5592" extrusionOk="0">
                    <a:moveTo>
                      <a:pt x="3623" y="0"/>
                    </a:moveTo>
                    <a:lnTo>
                      <a:pt x="1" y="2966"/>
                    </a:lnTo>
                    <a:lnTo>
                      <a:pt x="1" y="5591"/>
                    </a:lnTo>
                    <a:lnTo>
                      <a:pt x="3623" y="2310"/>
                    </a:lnTo>
                    <a:lnTo>
                      <a:pt x="7219" y="5591"/>
                    </a:lnTo>
                    <a:lnTo>
                      <a:pt x="7219" y="2966"/>
                    </a:lnTo>
                    <a:lnTo>
                      <a:pt x="3623"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60" name="Google Shape;3360;p23"/>
              <p:cNvSpPr/>
              <p:nvPr/>
            </p:nvSpPr>
            <p:spPr>
              <a:xfrm>
                <a:off x="1375000" y="3355250"/>
                <a:ext cx="131275" cy="74175"/>
              </a:xfrm>
              <a:custGeom>
                <a:avLst/>
                <a:gdLst/>
                <a:ahLst/>
                <a:cxnLst/>
                <a:rect l="l" t="t" r="r" b="b"/>
                <a:pathLst>
                  <a:path w="5251" h="2967" extrusionOk="0">
                    <a:moveTo>
                      <a:pt x="2626" y="0"/>
                    </a:moveTo>
                    <a:lnTo>
                      <a:pt x="1" y="2966"/>
                    </a:lnTo>
                    <a:lnTo>
                      <a:pt x="2626" y="2966"/>
                    </a:lnTo>
                    <a:lnTo>
                      <a:pt x="5251"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61" name="Google Shape;3361;p23"/>
              <p:cNvSpPr/>
              <p:nvPr/>
            </p:nvSpPr>
            <p:spPr>
              <a:xfrm>
                <a:off x="1653900" y="3355250"/>
                <a:ext cx="139825" cy="74175"/>
              </a:xfrm>
              <a:custGeom>
                <a:avLst/>
                <a:gdLst/>
                <a:ahLst/>
                <a:cxnLst/>
                <a:rect l="l" t="t" r="r" b="b"/>
                <a:pathLst>
                  <a:path w="5593" h="2967" extrusionOk="0">
                    <a:moveTo>
                      <a:pt x="1" y="0"/>
                    </a:moveTo>
                    <a:lnTo>
                      <a:pt x="2967" y="2966"/>
                    </a:lnTo>
                    <a:lnTo>
                      <a:pt x="5592" y="2966"/>
                    </a:lnTo>
                    <a:lnTo>
                      <a:pt x="2967"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62" name="Google Shape;3362;p23"/>
              <p:cNvSpPr/>
              <p:nvPr/>
            </p:nvSpPr>
            <p:spPr>
              <a:xfrm>
                <a:off x="1489850" y="3355250"/>
                <a:ext cx="189025" cy="139800"/>
              </a:xfrm>
              <a:custGeom>
                <a:avLst/>
                <a:gdLst/>
                <a:ahLst/>
                <a:cxnLst/>
                <a:rect l="l" t="t" r="r" b="b"/>
                <a:pathLst>
                  <a:path w="7561" h="5592" extrusionOk="0">
                    <a:moveTo>
                      <a:pt x="3623" y="0"/>
                    </a:moveTo>
                    <a:lnTo>
                      <a:pt x="1" y="2966"/>
                    </a:lnTo>
                    <a:lnTo>
                      <a:pt x="1" y="5591"/>
                    </a:lnTo>
                    <a:lnTo>
                      <a:pt x="3623" y="2310"/>
                    </a:lnTo>
                    <a:lnTo>
                      <a:pt x="7560" y="5591"/>
                    </a:lnTo>
                    <a:lnTo>
                      <a:pt x="7560" y="2966"/>
                    </a:lnTo>
                    <a:lnTo>
                      <a:pt x="3623"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63" name="Google Shape;3363;p23"/>
              <p:cNvSpPr/>
              <p:nvPr/>
            </p:nvSpPr>
            <p:spPr>
              <a:xfrm>
                <a:off x="1867175" y="3355250"/>
                <a:ext cx="131275" cy="74175"/>
              </a:xfrm>
              <a:custGeom>
                <a:avLst/>
                <a:gdLst/>
                <a:ahLst/>
                <a:cxnLst/>
                <a:rect l="l" t="t" r="r" b="b"/>
                <a:pathLst>
                  <a:path w="5251" h="2967" extrusionOk="0">
                    <a:moveTo>
                      <a:pt x="2626" y="0"/>
                    </a:moveTo>
                    <a:lnTo>
                      <a:pt x="1" y="2966"/>
                    </a:lnTo>
                    <a:lnTo>
                      <a:pt x="2626" y="2966"/>
                    </a:lnTo>
                    <a:lnTo>
                      <a:pt x="5251"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64" name="Google Shape;3364;p23"/>
              <p:cNvSpPr/>
              <p:nvPr/>
            </p:nvSpPr>
            <p:spPr>
              <a:xfrm>
                <a:off x="2146075" y="3355250"/>
                <a:ext cx="139825" cy="74175"/>
              </a:xfrm>
              <a:custGeom>
                <a:avLst/>
                <a:gdLst/>
                <a:ahLst/>
                <a:cxnLst/>
                <a:rect l="l" t="t" r="r" b="b"/>
                <a:pathLst>
                  <a:path w="5593" h="2967" extrusionOk="0">
                    <a:moveTo>
                      <a:pt x="1" y="0"/>
                    </a:moveTo>
                    <a:lnTo>
                      <a:pt x="2967" y="2966"/>
                    </a:lnTo>
                    <a:lnTo>
                      <a:pt x="5592" y="2966"/>
                    </a:lnTo>
                    <a:lnTo>
                      <a:pt x="2967"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65" name="Google Shape;3365;p23"/>
              <p:cNvSpPr/>
              <p:nvPr/>
            </p:nvSpPr>
            <p:spPr>
              <a:xfrm>
                <a:off x="1990550" y="3355250"/>
                <a:ext cx="180500" cy="139800"/>
              </a:xfrm>
              <a:custGeom>
                <a:avLst/>
                <a:gdLst/>
                <a:ahLst/>
                <a:cxnLst/>
                <a:rect l="l" t="t" r="r" b="b"/>
                <a:pathLst>
                  <a:path w="7220" h="5592" extrusionOk="0">
                    <a:moveTo>
                      <a:pt x="3282" y="0"/>
                    </a:moveTo>
                    <a:lnTo>
                      <a:pt x="1" y="2966"/>
                    </a:lnTo>
                    <a:lnTo>
                      <a:pt x="1" y="5591"/>
                    </a:lnTo>
                    <a:lnTo>
                      <a:pt x="3282" y="2310"/>
                    </a:lnTo>
                    <a:lnTo>
                      <a:pt x="7219" y="5591"/>
                    </a:lnTo>
                    <a:lnTo>
                      <a:pt x="7219" y="2966"/>
                    </a:lnTo>
                    <a:lnTo>
                      <a:pt x="3282"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66" name="Google Shape;3366;p23"/>
              <p:cNvSpPr/>
              <p:nvPr/>
            </p:nvSpPr>
            <p:spPr>
              <a:xfrm>
                <a:off x="2351500" y="3355250"/>
                <a:ext cx="131250" cy="74175"/>
              </a:xfrm>
              <a:custGeom>
                <a:avLst/>
                <a:gdLst/>
                <a:ahLst/>
                <a:cxnLst/>
                <a:rect l="l" t="t" r="r" b="b"/>
                <a:pathLst>
                  <a:path w="5250" h="2967" extrusionOk="0">
                    <a:moveTo>
                      <a:pt x="2625" y="0"/>
                    </a:moveTo>
                    <a:lnTo>
                      <a:pt x="0" y="2966"/>
                    </a:lnTo>
                    <a:lnTo>
                      <a:pt x="2625" y="2966"/>
                    </a:lnTo>
                    <a:lnTo>
                      <a:pt x="525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67" name="Google Shape;3367;p23"/>
              <p:cNvSpPr/>
              <p:nvPr/>
            </p:nvSpPr>
            <p:spPr>
              <a:xfrm>
                <a:off x="2638275" y="3355250"/>
                <a:ext cx="131250" cy="74175"/>
              </a:xfrm>
              <a:custGeom>
                <a:avLst/>
                <a:gdLst/>
                <a:ahLst/>
                <a:cxnLst/>
                <a:rect l="l" t="t" r="r" b="b"/>
                <a:pathLst>
                  <a:path w="5250" h="2967" extrusionOk="0">
                    <a:moveTo>
                      <a:pt x="0" y="0"/>
                    </a:moveTo>
                    <a:lnTo>
                      <a:pt x="2625" y="2966"/>
                    </a:lnTo>
                    <a:lnTo>
                      <a:pt x="5250" y="2966"/>
                    </a:lnTo>
                    <a:lnTo>
                      <a:pt x="2625"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68" name="Google Shape;3368;p23"/>
              <p:cNvSpPr/>
              <p:nvPr/>
            </p:nvSpPr>
            <p:spPr>
              <a:xfrm>
                <a:off x="2474200" y="3355250"/>
                <a:ext cx="180500" cy="139800"/>
              </a:xfrm>
              <a:custGeom>
                <a:avLst/>
                <a:gdLst/>
                <a:ahLst/>
                <a:cxnLst/>
                <a:rect l="l" t="t" r="r" b="b"/>
                <a:pathLst>
                  <a:path w="7220" h="5592" extrusionOk="0">
                    <a:moveTo>
                      <a:pt x="3623" y="0"/>
                    </a:moveTo>
                    <a:lnTo>
                      <a:pt x="1" y="2966"/>
                    </a:lnTo>
                    <a:lnTo>
                      <a:pt x="1" y="5591"/>
                    </a:lnTo>
                    <a:lnTo>
                      <a:pt x="3623" y="2310"/>
                    </a:lnTo>
                    <a:lnTo>
                      <a:pt x="7219" y="5591"/>
                    </a:lnTo>
                    <a:lnTo>
                      <a:pt x="7219" y="2966"/>
                    </a:lnTo>
                    <a:lnTo>
                      <a:pt x="3623"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69" name="Google Shape;3369;p23"/>
              <p:cNvSpPr/>
              <p:nvPr/>
            </p:nvSpPr>
            <p:spPr>
              <a:xfrm>
                <a:off x="2835125" y="3355250"/>
                <a:ext cx="131275" cy="74175"/>
              </a:xfrm>
              <a:custGeom>
                <a:avLst/>
                <a:gdLst/>
                <a:ahLst/>
                <a:cxnLst/>
                <a:rect l="l" t="t" r="r" b="b"/>
                <a:pathLst>
                  <a:path w="5251" h="2967" extrusionOk="0">
                    <a:moveTo>
                      <a:pt x="2626" y="0"/>
                    </a:moveTo>
                    <a:lnTo>
                      <a:pt x="1" y="2966"/>
                    </a:lnTo>
                    <a:lnTo>
                      <a:pt x="2626" y="2966"/>
                    </a:lnTo>
                    <a:lnTo>
                      <a:pt x="5251"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70" name="Google Shape;3370;p23"/>
              <p:cNvSpPr/>
              <p:nvPr/>
            </p:nvSpPr>
            <p:spPr>
              <a:xfrm>
                <a:off x="3122575" y="3355250"/>
                <a:ext cx="131275" cy="74175"/>
              </a:xfrm>
              <a:custGeom>
                <a:avLst/>
                <a:gdLst/>
                <a:ahLst/>
                <a:cxnLst/>
                <a:rect l="l" t="t" r="r" b="b"/>
                <a:pathLst>
                  <a:path w="5251" h="2967" extrusionOk="0">
                    <a:moveTo>
                      <a:pt x="0" y="0"/>
                    </a:moveTo>
                    <a:lnTo>
                      <a:pt x="2625" y="2966"/>
                    </a:lnTo>
                    <a:lnTo>
                      <a:pt x="5250" y="2966"/>
                    </a:lnTo>
                    <a:lnTo>
                      <a:pt x="2625"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71" name="Google Shape;3371;p23"/>
              <p:cNvSpPr/>
              <p:nvPr/>
            </p:nvSpPr>
            <p:spPr>
              <a:xfrm>
                <a:off x="2958500" y="3355250"/>
                <a:ext cx="180500" cy="139800"/>
              </a:xfrm>
              <a:custGeom>
                <a:avLst/>
                <a:gdLst/>
                <a:ahLst/>
                <a:cxnLst/>
                <a:rect l="l" t="t" r="r" b="b"/>
                <a:pathLst>
                  <a:path w="7220" h="5592" extrusionOk="0">
                    <a:moveTo>
                      <a:pt x="3282" y="0"/>
                    </a:moveTo>
                    <a:lnTo>
                      <a:pt x="1" y="2966"/>
                    </a:lnTo>
                    <a:lnTo>
                      <a:pt x="1" y="5591"/>
                    </a:lnTo>
                    <a:lnTo>
                      <a:pt x="3282" y="2310"/>
                    </a:lnTo>
                    <a:lnTo>
                      <a:pt x="7219" y="5591"/>
                    </a:lnTo>
                    <a:lnTo>
                      <a:pt x="7219" y="2966"/>
                    </a:lnTo>
                    <a:lnTo>
                      <a:pt x="3282"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72" name="Google Shape;3372;p23"/>
              <p:cNvSpPr/>
              <p:nvPr/>
            </p:nvSpPr>
            <p:spPr>
              <a:xfrm>
                <a:off x="3319450" y="3355250"/>
                <a:ext cx="131250" cy="74175"/>
              </a:xfrm>
              <a:custGeom>
                <a:avLst/>
                <a:gdLst/>
                <a:ahLst/>
                <a:cxnLst/>
                <a:rect l="l" t="t" r="r" b="b"/>
                <a:pathLst>
                  <a:path w="5250" h="2967" extrusionOk="0">
                    <a:moveTo>
                      <a:pt x="2625" y="0"/>
                    </a:moveTo>
                    <a:lnTo>
                      <a:pt x="0" y="2966"/>
                    </a:lnTo>
                    <a:lnTo>
                      <a:pt x="2625" y="2966"/>
                    </a:lnTo>
                    <a:lnTo>
                      <a:pt x="525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73" name="Google Shape;3373;p23"/>
              <p:cNvSpPr/>
              <p:nvPr/>
            </p:nvSpPr>
            <p:spPr>
              <a:xfrm>
                <a:off x="3598350" y="3355250"/>
                <a:ext cx="139125" cy="74175"/>
              </a:xfrm>
              <a:custGeom>
                <a:avLst/>
                <a:gdLst/>
                <a:ahLst/>
                <a:cxnLst/>
                <a:rect l="l" t="t" r="r" b="b"/>
                <a:pathLst>
                  <a:path w="5565" h="2967" extrusionOk="0">
                    <a:moveTo>
                      <a:pt x="0" y="0"/>
                    </a:moveTo>
                    <a:lnTo>
                      <a:pt x="2940" y="2966"/>
                    </a:lnTo>
                    <a:lnTo>
                      <a:pt x="5565" y="2966"/>
                    </a:lnTo>
                    <a:lnTo>
                      <a:pt x="294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74" name="Google Shape;3374;p23"/>
              <p:cNvSpPr/>
              <p:nvPr/>
            </p:nvSpPr>
            <p:spPr>
              <a:xfrm>
                <a:off x="3442150" y="3355250"/>
                <a:ext cx="180500" cy="139800"/>
              </a:xfrm>
              <a:custGeom>
                <a:avLst/>
                <a:gdLst/>
                <a:ahLst/>
                <a:cxnLst/>
                <a:rect l="l" t="t" r="r" b="b"/>
                <a:pathLst>
                  <a:path w="7220" h="5592" extrusionOk="0">
                    <a:moveTo>
                      <a:pt x="3282" y="0"/>
                    </a:moveTo>
                    <a:lnTo>
                      <a:pt x="1" y="2966"/>
                    </a:lnTo>
                    <a:lnTo>
                      <a:pt x="1" y="5591"/>
                    </a:lnTo>
                    <a:lnTo>
                      <a:pt x="3282" y="2310"/>
                    </a:lnTo>
                    <a:lnTo>
                      <a:pt x="7219" y="5591"/>
                    </a:lnTo>
                    <a:lnTo>
                      <a:pt x="7219" y="2966"/>
                    </a:lnTo>
                    <a:lnTo>
                      <a:pt x="3282"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75" name="Google Shape;3375;p23"/>
              <p:cNvSpPr/>
              <p:nvPr/>
            </p:nvSpPr>
            <p:spPr>
              <a:xfrm>
                <a:off x="3803075" y="3355250"/>
                <a:ext cx="139825" cy="74175"/>
              </a:xfrm>
              <a:custGeom>
                <a:avLst/>
                <a:gdLst/>
                <a:ahLst/>
                <a:cxnLst/>
                <a:rect l="l" t="t" r="r" b="b"/>
                <a:pathLst>
                  <a:path w="5593" h="2967" extrusionOk="0">
                    <a:moveTo>
                      <a:pt x="2967" y="0"/>
                    </a:moveTo>
                    <a:lnTo>
                      <a:pt x="1" y="2966"/>
                    </a:lnTo>
                    <a:lnTo>
                      <a:pt x="2967" y="2966"/>
                    </a:lnTo>
                    <a:lnTo>
                      <a:pt x="5592"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76" name="Google Shape;3376;p23"/>
              <p:cNvSpPr/>
              <p:nvPr/>
            </p:nvSpPr>
            <p:spPr>
              <a:xfrm>
                <a:off x="4090525" y="3355250"/>
                <a:ext cx="139150" cy="74175"/>
              </a:xfrm>
              <a:custGeom>
                <a:avLst/>
                <a:gdLst/>
                <a:ahLst/>
                <a:cxnLst/>
                <a:rect l="l" t="t" r="r" b="b"/>
                <a:pathLst>
                  <a:path w="5566" h="2967" extrusionOk="0">
                    <a:moveTo>
                      <a:pt x="0" y="0"/>
                    </a:moveTo>
                    <a:lnTo>
                      <a:pt x="2625" y="2966"/>
                    </a:lnTo>
                    <a:lnTo>
                      <a:pt x="5565" y="2966"/>
                    </a:lnTo>
                    <a:lnTo>
                      <a:pt x="2625"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77" name="Google Shape;3377;p23"/>
              <p:cNvSpPr/>
              <p:nvPr/>
            </p:nvSpPr>
            <p:spPr>
              <a:xfrm>
                <a:off x="3926450" y="3355250"/>
                <a:ext cx="188375" cy="139800"/>
              </a:xfrm>
              <a:custGeom>
                <a:avLst/>
                <a:gdLst/>
                <a:ahLst/>
                <a:cxnLst/>
                <a:rect l="l" t="t" r="r" b="b"/>
                <a:pathLst>
                  <a:path w="7535" h="5592" extrusionOk="0">
                    <a:moveTo>
                      <a:pt x="3597" y="0"/>
                    </a:moveTo>
                    <a:lnTo>
                      <a:pt x="1" y="2966"/>
                    </a:lnTo>
                    <a:lnTo>
                      <a:pt x="1" y="5591"/>
                    </a:lnTo>
                    <a:lnTo>
                      <a:pt x="3597" y="2310"/>
                    </a:lnTo>
                    <a:lnTo>
                      <a:pt x="7534" y="5591"/>
                    </a:lnTo>
                    <a:lnTo>
                      <a:pt x="7534" y="2966"/>
                    </a:lnTo>
                    <a:lnTo>
                      <a:pt x="3597"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78" name="Google Shape;3378;p23"/>
              <p:cNvSpPr/>
              <p:nvPr/>
            </p:nvSpPr>
            <p:spPr>
              <a:xfrm>
                <a:off x="308625" y="3240400"/>
                <a:ext cx="4019475" cy="82050"/>
              </a:xfrm>
              <a:custGeom>
                <a:avLst/>
                <a:gdLst/>
                <a:ahLst/>
                <a:cxnLst/>
                <a:rect l="l" t="t" r="r" b="b"/>
                <a:pathLst>
                  <a:path w="160779" h="3282" extrusionOk="0">
                    <a:moveTo>
                      <a:pt x="0" y="1"/>
                    </a:moveTo>
                    <a:lnTo>
                      <a:pt x="0" y="3282"/>
                    </a:lnTo>
                    <a:lnTo>
                      <a:pt x="160778" y="3282"/>
                    </a:lnTo>
                    <a:lnTo>
                      <a:pt x="160778"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379" name="Google Shape;3379;p23"/>
            <p:cNvGrpSpPr/>
            <p:nvPr/>
          </p:nvGrpSpPr>
          <p:grpSpPr>
            <a:xfrm>
              <a:off x="6080724" y="98"/>
              <a:ext cx="3063242" cy="194069"/>
              <a:chOff x="308625" y="3240400"/>
              <a:chExt cx="4019475" cy="254650"/>
            </a:xfrm>
          </p:grpSpPr>
          <p:sp>
            <p:nvSpPr>
              <p:cNvPr id="3380" name="Google Shape;3380;p23"/>
              <p:cNvSpPr/>
              <p:nvPr/>
            </p:nvSpPr>
            <p:spPr>
              <a:xfrm>
                <a:off x="399175" y="3355250"/>
                <a:ext cx="139150" cy="74175"/>
              </a:xfrm>
              <a:custGeom>
                <a:avLst/>
                <a:gdLst/>
                <a:ahLst/>
                <a:cxnLst/>
                <a:rect l="l" t="t" r="r" b="b"/>
                <a:pathLst>
                  <a:path w="5566" h="2967" extrusionOk="0">
                    <a:moveTo>
                      <a:pt x="2941" y="0"/>
                    </a:moveTo>
                    <a:lnTo>
                      <a:pt x="1" y="2966"/>
                    </a:lnTo>
                    <a:lnTo>
                      <a:pt x="2941" y="2966"/>
                    </a:lnTo>
                    <a:lnTo>
                      <a:pt x="5566"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81" name="Google Shape;3381;p23"/>
              <p:cNvSpPr/>
              <p:nvPr/>
            </p:nvSpPr>
            <p:spPr>
              <a:xfrm>
                <a:off x="685950" y="3355250"/>
                <a:ext cx="139825" cy="74175"/>
              </a:xfrm>
              <a:custGeom>
                <a:avLst/>
                <a:gdLst/>
                <a:ahLst/>
                <a:cxnLst/>
                <a:rect l="l" t="t" r="r" b="b"/>
                <a:pathLst>
                  <a:path w="5593" h="2967" extrusionOk="0">
                    <a:moveTo>
                      <a:pt x="1" y="0"/>
                    </a:moveTo>
                    <a:lnTo>
                      <a:pt x="2626" y="2966"/>
                    </a:lnTo>
                    <a:lnTo>
                      <a:pt x="5592" y="2966"/>
                    </a:lnTo>
                    <a:lnTo>
                      <a:pt x="2626"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82" name="Google Shape;3382;p23"/>
              <p:cNvSpPr/>
              <p:nvPr/>
            </p:nvSpPr>
            <p:spPr>
              <a:xfrm>
                <a:off x="521900" y="3355250"/>
                <a:ext cx="180500" cy="139800"/>
              </a:xfrm>
              <a:custGeom>
                <a:avLst/>
                <a:gdLst/>
                <a:ahLst/>
                <a:cxnLst/>
                <a:rect l="l" t="t" r="r" b="b"/>
                <a:pathLst>
                  <a:path w="7220" h="5592" extrusionOk="0">
                    <a:moveTo>
                      <a:pt x="3623" y="0"/>
                    </a:moveTo>
                    <a:lnTo>
                      <a:pt x="1" y="2966"/>
                    </a:lnTo>
                    <a:lnTo>
                      <a:pt x="1" y="5591"/>
                    </a:lnTo>
                    <a:lnTo>
                      <a:pt x="3623" y="2310"/>
                    </a:lnTo>
                    <a:lnTo>
                      <a:pt x="7219" y="5591"/>
                    </a:lnTo>
                    <a:lnTo>
                      <a:pt x="7219" y="2966"/>
                    </a:lnTo>
                    <a:lnTo>
                      <a:pt x="3623"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83" name="Google Shape;3383;p23"/>
              <p:cNvSpPr/>
              <p:nvPr/>
            </p:nvSpPr>
            <p:spPr>
              <a:xfrm>
                <a:off x="891375" y="3355250"/>
                <a:ext cx="139125" cy="74175"/>
              </a:xfrm>
              <a:custGeom>
                <a:avLst/>
                <a:gdLst/>
                <a:ahLst/>
                <a:cxnLst/>
                <a:rect l="l" t="t" r="r" b="b"/>
                <a:pathLst>
                  <a:path w="5565" h="2967" extrusionOk="0">
                    <a:moveTo>
                      <a:pt x="2625" y="0"/>
                    </a:moveTo>
                    <a:lnTo>
                      <a:pt x="0" y="2966"/>
                    </a:lnTo>
                    <a:lnTo>
                      <a:pt x="2625" y="2966"/>
                    </a:lnTo>
                    <a:lnTo>
                      <a:pt x="5565"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84" name="Google Shape;3384;p23"/>
              <p:cNvSpPr/>
              <p:nvPr/>
            </p:nvSpPr>
            <p:spPr>
              <a:xfrm>
                <a:off x="1178150" y="3355250"/>
                <a:ext cx="131250" cy="74175"/>
              </a:xfrm>
              <a:custGeom>
                <a:avLst/>
                <a:gdLst/>
                <a:ahLst/>
                <a:cxnLst/>
                <a:rect l="l" t="t" r="r" b="b"/>
                <a:pathLst>
                  <a:path w="5250" h="2967" extrusionOk="0">
                    <a:moveTo>
                      <a:pt x="0" y="0"/>
                    </a:moveTo>
                    <a:lnTo>
                      <a:pt x="2625" y="2966"/>
                    </a:lnTo>
                    <a:lnTo>
                      <a:pt x="5250" y="2966"/>
                    </a:lnTo>
                    <a:lnTo>
                      <a:pt x="2625"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85" name="Google Shape;3385;p23"/>
              <p:cNvSpPr/>
              <p:nvPr/>
            </p:nvSpPr>
            <p:spPr>
              <a:xfrm>
                <a:off x="1014075" y="3355250"/>
                <a:ext cx="180500" cy="139800"/>
              </a:xfrm>
              <a:custGeom>
                <a:avLst/>
                <a:gdLst/>
                <a:ahLst/>
                <a:cxnLst/>
                <a:rect l="l" t="t" r="r" b="b"/>
                <a:pathLst>
                  <a:path w="7220" h="5592" extrusionOk="0">
                    <a:moveTo>
                      <a:pt x="3623" y="0"/>
                    </a:moveTo>
                    <a:lnTo>
                      <a:pt x="1" y="2966"/>
                    </a:lnTo>
                    <a:lnTo>
                      <a:pt x="1" y="5591"/>
                    </a:lnTo>
                    <a:lnTo>
                      <a:pt x="3623" y="2310"/>
                    </a:lnTo>
                    <a:lnTo>
                      <a:pt x="7219" y="5591"/>
                    </a:lnTo>
                    <a:lnTo>
                      <a:pt x="7219" y="2966"/>
                    </a:lnTo>
                    <a:lnTo>
                      <a:pt x="3623"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86" name="Google Shape;3386;p23"/>
              <p:cNvSpPr/>
              <p:nvPr/>
            </p:nvSpPr>
            <p:spPr>
              <a:xfrm>
                <a:off x="1375000" y="3355250"/>
                <a:ext cx="131275" cy="74175"/>
              </a:xfrm>
              <a:custGeom>
                <a:avLst/>
                <a:gdLst/>
                <a:ahLst/>
                <a:cxnLst/>
                <a:rect l="l" t="t" r="r" b="b"/>
                <a:pathLst>
                  <a:path w="5251" h="2967" extrusionOk="0">
                    <a:moveTo>
                      <a:pt x="2626" y="0"/>
                    </a:moveTo>
                    <a:lnTo>
                      <a:pt x="1" y="2966"/>
                    </a:lnTo>
                    <a:lnTo>
                      <a:pt x="2626" y="2966"/>
                    </a:lnTo>
                    <a:lnTo>
                      <a:pt x="5251"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87" name="Google Shape;3387;p23"/>
              <p:cNvSpPr/>
              <p:nvPr/>
            </p:nvSpPr>
            <p:spPr>
              <a:xfrm>
                <a:off x="1653900" y="3355250"/>
                <a:ext cx="139825" cy="74175"/>
              </a:xfrm>
              <a:custGeom>
                <a:avLst/>
                <a:gdLst/>
                <a:ahLst/>
                <a:cxnLst/>
                <a:rect l="l" t="t" r="r" b="b"/>
                <a:pathLst>
                  <a:path w="5593" h="2967" extrusionOk="0">
                    <a:moveTo>
                      <a:pt x="1" y="0"/>
                    </a:moveTo>
                    <a:lnTo>
                      <a:pt x="2967" y="2966"/>
                    </a:lnTo>
                    <a:lnTo>
                      <a:pt x="5592" y="2966"/>
                    </a:lnTo>
                    <a:lnTo>
                      <a:pt x="2967"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88" name="Google Shape;3388;p23"/>
              <p:cNvSpPr/>
              <p:nvPr/>
            </p:nvSpPr>
            <p:spPr>
              <a:xfrm>
                <a:off x="1489850" y="3355250"/>
                <a:ext cx="189025" cy="139800"/>
              </a:xfrm>
              <a:custGeom>
                <a:avLst/>
                <a:gdLst/>
                <a:ahLst/>
                <a:cxnLst/>
                <a:rect l="l" t="t" r="r" b="b"/>
                <a:pathLst>
                  <a:path w="7561" h="5592" extrusionOk="0">
                    <a:moveTo>
                      <a:pt x="3623" y="0"/>
                    </a:moveTo>
                    <a:lnTo>
                      <a:pt x="1" y="2966"/>
                    </a:lnTo>
                    <a:lnTo>
                      <a:pt x="1" y="5591"/>
                    </a:lnTo>
                    <a:lnTo>
                      <a:pt x="3623" y="2310"/>
                    </a:lnTo>
                    <a:lnTo>
                      <a:pt x="7560" y="5591"/>
                    </a:lnTo>
                    <a:lnTo>
                      <a:pt x="7560" y="2966"/>
                    </a:lnTo>
                    <a:lnTo>
                      <a:pt x="3623"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89" name="Google Shape;3389;p23"/>
              <p:cNvSpPr/>
              <p:nvPr/>
            </p:nvSpPr>
            <p:spPr>
              <a:xfrm>
                <a:off x="1867175" y="3355250"/>
                <a:ext cx="131275" cy="74175"/>
              </a:xfrm>
              <a:custGeom>
                <a:avLst/>
                <a:gdLst/>
                <a:ahLst/>
                <a:cxnLst/>
                <a:rect l="l" t="t" r="r" b="b"/>
                <a:pathLst>
                  <a:path w="5251" h="2967" extrusionOk="0">
                    <a:moveTo>
                      <a:pt x="2626" y="0"/>
                    </a:moveTo>
                    <a:lnTo>
                      <a:pt x="1" y="2966"/>
                    </a:lnTo>
                    <a:lnTo>
                      <a:pt x="2626" y="2966"/>
                    </a:lnTo>
                    <a:lnTo>
                      <a:pt x="5251"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90" name="Google Shape;3390;p23"/>
              <p:cNvSpPr/>
              <p:nvPr/>
            </p:nvSpPr>
            <p:spPr>
              <a:xfrm>
                <a:off x="2146075" y="3355250"/>
                <a:ext cx="139825" cy="74175"/>
              </a:xfrm>
              <a:custGeom>
                <a:avLst/>
                <a:gdLst/>
                <a:ahLst/>
                <a:cxnLst/>
                <a:rect l="l" t="t" r="r" b="b"/>
                <a:pathLst>
                  <a:path w="5593" h="2967" extrusionOk="0">
                    <a:moveTo>
                      <a:pt x="1" y="0"/>
                    </a:moveTo>
                    <a:lnTo>
                      <a:pt x="2967" y="2966"/>
                    </a:lnTo>
                    <a:lnTo>
                      <a:pt x="5592" y="2966"/>
                    </a:lnTo>
                    <a:lnTo>
                      <a:pt x="2967"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91" name="Google Shape;3391;p23"/>
              <p:cNvSpPr/>
              <p:nvPr/>
            </p:nvSpPr>
            <p:spPr>
              <a:xfrm>
                <a:off x="1990550" y="3355250"/>
                <a:ext cx="180500" cy="139800"/>
              </a:xfrm>
              <a:custGeom>
                <a:avLst/>
                <a:gdLst/>
                <a:ahLst/>
                <a:cxnLst/>
                <a:rect l="l" t="t" r="r" b="b"/>
                <a:pathLst>
                  <a:path w="7220" h="5592" extrusionOk="0">
                    <a:moveTo>
                      <a:pt x="3282" y="0"/>
                    </a:moveTo>
                    <a:lnTo>
                      <a:pt x="1" y="2966"/>
                    </a:lnTo>
                    <a:lnTo>
                      <a:pt x="1" y="5591"/>
                    </a:lnTo>
                    <a:lnTo>
                      <a:pt x="3282" y="2310"/>
                    </a:lnTo>
                    <a:lnTo>
                      <a:pt x="7219" y="5591"/>
                    </a:lnTo>
                    <a:lnTo>
                      <a:pt x="7219" y="2966"/>
                    </a:lnTo>
                    <a:lnTo>
                      <a:pt x="3282"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92" name="Google Shape;3392;p23"/>
              <p:cNvSpPr/>
              <p:nvPr/>
            </p:nvSpPr>
            <p:spPr>
              <a:xfrm>
                <a:off x="2351500" y="3355250"/>
                <a:ext cx="131250" cy="74175"/>
              </a:xfrm>
              <a:custGeom>
                <a:avLst/>
                <a:gdLst/>
                <a:ahLst/>
                <a:cxnLst/>
                <a:rect l="l" t="t" r="r" b="b"/>
                <a:pathLst>
                  <a:path w="5250" h="2967" extrusionOk="0">
                    <a:moveTo>
                      <a:pt x="2625" y="0"/>
                    </a:moveTo>
                    <a:lnTo>
                      <a:pt x="0" y="2966"/>
                    </a:lnTo>
                    <a:lnTo>
                      <a:pt x="2625" y="2966"/>
                    </a:lnTo>
                    <a:lnTo>
                      <a:pt x="525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93" name="Google Shape;3393;p23"/>
              <p:cNvSpPr/>
              <p:nvPr/>
            </p:nvSpPr>
            <p:spPr>
              <a:xfrm>
                <a:off x="2638275" y="3355250"/>
                <a:ext cx="131250" cy="74175"/>
              </a:xfrm>
              <a:custGeom>
                <a:avLst/>
                <a:gdLst/>
                <a:ahLst/>
                <a:cxnLst/>
                <a:rect l="l" t="t" r="r" b="b"/>
                <a:pathLst>
                  <a:path w="5250" h="2967" extrusionOk="0">
                    <a:moveTo>
                      <a:pt x="0" y="0"/>
                    </a:moveTo>
                    <a:lnTo>
                      <a:pt x="2625" y="2966"/>
                    </a:lnTo>
                    <a:lnTo>
                      <a:pt x="5250" y="2966"/>
                    </a:lnTo>
                    <a:lnTo>
                      <a:pt x="2625"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94" name="Google Shape;3394;p23"/>
              <p:cNvSpPr/>
              <p:nvPr/>
            </p:nvSpPr>
            <p:spPr>
              <a:xfrm>
                <a:off x="2474200" y="3355250"/>
                <a:ext cx="180500" cy="139800"/>
              </a:xfrm>
              <a:custGeom>
                <a:avLst/>
                <a:gdLst/>
                <a:ahLst/>
                <a:cxnLst/>
                <a:rect l="l" t="t" r="r" b="b"/>
                <a:pathLst>
                  <a:path w="7220" h="5592" extrusionOk="0">
                    <a:moveTo>
                      <a:pt x="3623" y="0"/>
                    </a:moveTo>
                    <a:lnTo>
                      <a:pt x="1" y="2966"/>
                    </a:lnTo>
                    <a:lnTo>
                      <a:pt x="1" y="5591"/>
                    </a:lnTo>
                    <a:lnTo>
                      <a:pt x="3623" y="2310"/>
                    </a:lnTo>
                    <a:lnTo>
                      <a:pt x="7219" y="5591"/>
                    </a:lnTo>
                    <a:lnTo>
                      <a:pt x="7219" y="2966"/>
                    </a:lnTo>
                    <a:lnTo>
                      <a:pt x="3623"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95" name="Google Shape;3395;p23"/>
              <p:cNvSpPr/>
              <p:nvPr/>
            </p:nvSpPr>
            <p:spPr>
              <a:xfrm>
                <a:off x="2835125" y="3355250"/>
                <a:ext cx="131275" cy="74175"/>
              </a:xfrm>
              <a:custGeom>
                <a:avLst/>
                <a:gdLst/>
                <a:ahLst/>
                <a:cxnLst/>
                <a:rect l="l" t="t" r="r" b="b"/>
                <a:pathLst>
                  <a:path w="5251" h="2967" extrusionOk="0">
                    <a:moveTo>
                      <a:pt x="2626" y="0"/>
                    </a:moveTo>
                    <a:lnTo>
                      <a:pt x="1" y="2966"/>
                    </a:lnTo>
                    <a:lnTo>
                      <a:pt x="2626" y="2966"/>
                    </a:lnTo>
                    <a:lnTo>
                      <a:pt x="5251"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96" name="Google Shape;3396;p23"/>
              <p:cNvSpPr/>
              <p:nvPr/>
            </p:nvSpPr>
            <p:spPr>
              <a:xfrm>
                <a:off x="3122575" y="3355250"/>
                <a:ext cx="131275" cy="74175"/>
              </a:xfrm>
              <a:custGeom>
                <a:avLst/>
                <a:gdLst/>
                <a:ahLst/>
                <a:cxnLst/>
                <a:rect l="l" t="t" r="r" b="b"/>
                <a:pathLst>
                  <a:path w="5251" h="2967" extrusionOk="0">
                    <a:moveTo>
                      <a:pt x="0" y="0"/>
                    </a:moveTo>
                    <a:lnTo>
                      <a:pt x="2625" y="2966"/>
                    </a:lnTo>
                    <a:lnTo>
                      <a:pt x="5250" y="2966"/>
                    </a:lnTo>
                    <a:lnTo>
                      <a:pt x="2625"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97" name="Google Shape;3397;p23"/>
              <p:cNvSpPr/>
              <p:nvPr/>
            </p:nvSpPr>
            <p:spPr>
              <a:xfrm>
                <a:off x="2958500" y="3355250"/>
                <a:ext cx="180500" cy="139800"/>
              </a:xfrm>
              <a:custGeom>
                <a:avLst/>
                <a:gdLst/>
                <a:ahLst/>
                <a:cxnLst/>
                <a:rect l="l" t="t" r="r" b="b"/>
                <a:pathLst>
                  <a:path w="7220" h="5592" extrusionOk="0">
                    <a:moveTo>
                      <a:pt x="3282" y="0"/>
                    </a:moveTo>
                    <a:lnTo>
                      <a:pt x="1" y="2966"/>
                    </a:lnTo>
                    <a:lnTo>
                      <a:pt x="1" y="5591"/>
                    </a:lnTo>
                    <a:lnTo>
                      <a:pt x="3282" y="2310"/>
                    </a:lnTo>
                    <a:lnTo>
                      <a:pt x="7219" y="5591"/>
                    </a:lnTo>
                    <a:lnTo>
                      <a:pt x="7219" y="2966"/>
                    </a:lnTo>
                    <a:lnTo>
                      <a:pt x="3282"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98" name="Google Shape;3398;p23"/>
              <p:cNvSpPr/>
              <p:nvPr/>
            </p:nvSpPr>
            <p:spPr>
              <a:xfrm>
                <a:off x="3319450" y="3355250"/>
                <a:ext cx="131250" cy="74175"/>
              </a:xfrm>
              <a:custGeom>
                <a:avLst/>
                <a:gdLst/>
                <a:ahLst/>
                <a:cxnLst/>
                <a:rect l="l" t="t" r="r" b="b"/>
                <a:pathLst>
                  <a:path w="5250" h="2967" extrusionOk="0">
                    <a:moveTo>
                      <a:pt x="2625" y="0"/>
                    </a:moveTo>
                    <a:lnTo>
                      <a:pt x="0" y="2966"/>
                    </a:lnTo>
                    <a:lnTo>
                      <a:pt x="2625" y="2966"/>
                    </a:lnTo>
                    <a:lnTo>
                      <a:pt x="525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99" name="Google Shape;3399;p23"/>
              <p:cNvSpPr/>
              <p:nvPr/>
            </p:nvSpPr>
            <p:spPr>
              <a:xfrm>
                <a:off x="3598350" y="3355250"/>
                <a:ext cx="139125" cy="74175"/>
              </a:xfrm>
              <a:custGeom>
                <a:avLst/>
                <a:gdLst/>
                <a:ahLst/>
                <a:cxnLst/>
                <a:rect l="l" t="t" r="r" b="b"/>
                <a:pathLst>
                  <a:path w="5565" h="2967" extrusionOk="0">
                    <a:moveTo>
                      <a:pt x="0" y="0"/>
                    </a:moveTo>
                    <a:lnTo>
                      <a:pt x="2940" y="2966"/>
                    </a:lnTo>
                    <a:lnTo>
                      <a:pt x="5565" y="2966"/>
                    </a:lnTo>
                    <a:lnTo>
                      <a:pt x="294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00" name="Google Shape;3400;p23"/>
              <p:cNvSpPr/>
              <p:nvPr/>
            </p:nvSpPr>
            <p:spPr>
              <a:xfrm>
                <a:off x="3442150" y="3355250"/>
                <a:ext cx="180500" cy="139800"/>
              </a:xfrm>
              <a:custGeom>
                <a:avLst/>
                <a:gdLst/>
                <a:ahLst/>
                <a:cxnLst/>
                <a:rect l="l" t="t" r="r" b="b"/>
                <a:pathLst>
                  <a:path w="7220" h="5592" extrusionOk="0">
                    <a:moveTo>
                      <a:pt x="3282" y="0"/>
                    </a:moveTo>
                    <a:lnTo>
                      <a:pt x="1" y="2966"/>
                    </a:lnTo>
                    <a:lnTo>
                      <a:pt x="1" y="5591"/>
                    </a:lnTo>
                    <a:lnTo>
                      <a:pt x="3282" y="2310"/>
                    </a:lnTo>
                    <a:lnTo>
                      <a:pt x="7219" y="5591"/>
                    </a:lnTo>
                    <a:lnTo>
                      <a:pt x="7219" y="2966"/>
                    </a:lnTo>
                    <a:lnTo>
                      <a:pt x="3282"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01" name="Google Shape;3401;p23"/>
              <p:cNvSpPr/>
              <p:nvPr/>
            </p:nvSpPr>
            <p:spPr>
              <a:xfrm>
                <a:off x="3803075" y="3355250"/>
                <a:ext cx="139825" cy="74175"/>
              </a:xfrm>
              <a:custGeom>
                <a:avLst/>
                <a:gdLst/>
                <a:ahLst/>
                <a:cxnLst/>
                <a:rect l="l" t="t" r="r" b="b"/>
                <a:pathLst>
                  <a:path w="5593" h="2967" extrusionOk="0">
                    <a:moveTo>
                      <a:pt x="2967" y="0"/>
                    </a:moveTo>
                    <a:lnTo>
                      <a:pt x="1" y="2966"/>
                    </a:lnTo>
                    <a:lnTo>
                      <a:pt x="2967" y="2966"/>
                    </a:lnTo>
                    <a:lnTo>
                      <a:pt x="5592"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02" name="Google Shape;3402;p23"/>
              <p:cNvSpPr/>
              <p:nvPr/>
            </p:nvSpPr>
            <p:spPr>
              <a:xfrm>
                <a:off x="4090525" y="3355250"/>
                <a:ext cx="139150" cy="74175"/>
              </a:xfrm>
              <a:custGeom>
                <a:avLst/>
                <a:gdLst/>
                <a:ahLst/>
                <a:cxnLst/>
                <a:rect l="l" t="t" r="r" b="b"/>
                <a:pathLst>
                  <a:path w="5566" h="2967" extrusionOk="0">
                    <a:moveTo>
                      <a:pt x="0" y="0"/>
                    </a:moveTo>
                    <a:lnTo>
                      <a:pt x="2625" y="2966"/>
                    </a:lnTo>
                    <a:lnTo>
                      <a:pt x="5565" y="2966"/>
                    </a:lnTo>
                    <a:lnTo>
                      <a:pt x="2625"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03" name="Google Shape;3403;p23"/>
              <p:cNvSpPr/>
              <p:nvPr/>
            </p:nvSpPr>
            <p:spPr>
              <a:xfrm>
                <a:off x="3926450" y="3355250"/>
                <a:ext cx="188375" cy="139800"/>
              </a:xfrm>
              <a:custGeom>
                <a:avLst/>
                <a:gdLst/>
                <a:ahLst/>
                <a:cxnLst/>
                <a:rect l="l" t="t" r="r" b="b"/>
                <a:pathLst>
                  <a:path w="7535" h="5592" extrusionOk="0">
                    <a:moveTo>
                      <a:pt x="3597" y="0"/>
                    </a:moveTo>
                    <a:lnTo>
                      <a:pt x="1" y="2966"/>
                    </a:lnTo>
                    <a:lnTo>
                      <a:pt x="1" y="5591"/>
                    </a:lnTo>
                    <a:lnTo>
                      <a:pt x="3597" y="2310"/>
                    </a:lnTo>
                    <a:lnTo>
                      <a:pt x="7534" y="5591"/>
                    </a:lnTo>
                    <a:lnTo>
                      <a:pt x="7534" y="2966"/>
                    </a:lnTo>
                    <a:lnTo>
                      <a:pt x="3597"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04" name="Google Shape;3404;p23"/>
              <p:cNvSpPr/>
              <p:nvPr/>
            </p:nvSpPr>
            <p:spPr>
              <a:xfrm>
                <a:off x="308625" y="3240400"/>
                <a:ext cx="4019475" cy="82050"/>
              </a:xfrm>
              <a:custGeom>
                <a:avLst/>
                <a:gdLst/>
                <a:ahLst/>
                <a:cxnLst/>
                <a:rect l="l" t="t" r="r" b="b"/>
                <a:pathLst>
                  <a:path w="160779" h="3282" extrusionOk="0">
                    <a:moveTo>
                      <a:pt x="0" y="1"/>
                    </a:moveTo>
                    <a:lnTo>
                      <a:pt x="0" y="3282"/>
                    </a:lnTo>
                    <a:lnTo>
                      <a:pt x="160778" y="3282"/>
                    </a:lnTo>
                    <a:lnTo>
                      <a:pt x="160778"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spTree>
    <p:extLst>
      <p:ext uri="{BB962C8B-B14F-4D97-AF65-F5344CB8AC3E}">
        <p14:creationId xmlns:p14="http://schemas.microsoft.com/office/powerpoint/2010/main" val="163951669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matchingName="Title and text ">
  <p:cSld name="Title and text ">
    <p:spTree>
      <p:nvGrpSpPr>
        <p:cNvPr id="1" name="Shape 3405"/>
        <p:cNvGrpSpPr/>
        <p:nvPr/>
      </p:nvGrpSpPr>
      <p:grpSpPr>
        <a:xfrm>
          <a:off x="0" y="0"/>
          <a:ext cx="0" cy="0"/>
          <a:chOff x="0" y="0"/>
          <a:chExt cx="0" cy="0"/>
        </a:xfrm>
      </p:grpSpPr>
      <p:sp>
        <p:nvSpPr>
          <p:cNvPr id="3406" name="Google Shape;3406;p24"/>
          <p:cNvSpPr txBox="1">
            <a:spLocks noGrp="1"/>
          </p:cNvSpPr>
          <p:nvPr>
            <p:ph type="title"/>
          </p:nvPr>
        </p:nvSpPr>
        <p:spPr>
          <a:xfrm>
            <a:off x="6677544" y="2365767"/>
            <a:ext cx="4554800" cy="1379600"/>
          </a:xfrm>
          <a:prstGeom prst="rect">
            <a:avLst/>
          </a:prstGeom>
        </p:spPr>
        <p:txBody>
          <a:bodyPr spcFirstLastPara="1" wrap="square" lIns="91425" tIns="91425" rIns="91425" bIns="91425" anchor="t" anchorCtr="0">
            <a:noAutofit/>
          </a:bodyPr>
          <a:lstStyle>
            <a:lvl1pPr lvl="0" algn="r" rtl="0">
              <a:lnSpc>
                <a:spcPct val="80000"/>
              </a:lnSpc>
              <a:spcBef>
                <a:spcPts val="0"/>
              </a:spcBef>
              <a:spcAft>
                <a:spcPts val="0"/>
              </a:spcAft>
              <a:buSzPts val="7200"/>
              <a:buNone/>
              <a:defRPr sz="9600">
                <a:solidFill>
                  <a:schemeClr val="lt2"/>
                </a:solidFill>
              </a:defRPr>
            </a:lvl1pPr>
            <a:lvl2pPr lvl="1" algn="r" rtl="0">
              <a:lnSpc>
                <a:spcPct val="80000"/>
              </a:lnSpc>
              <a:spcBef>
                <a:spcPts val="0"/>
              </a:spcBef>
              <a:spcAft>
                <a:spcPts val="0"/>
              </a:spcAft>
              <a:buSzPts val="7200"/>
              <a:buNone/>
              <a:defRPr sz="9600"/>
            </a:lvl2pPr>
            <a:lvl3pPr lvl="2" algn="r" rtl="0">
              <a:lnSpc>
                <a:spcPct val="80000"/>
              </a:lnSpc>
              <a:spcBef>
                <a:spcPts val="0"/>
              </a:spcBef>
              <a:spcAft>
                <a:spcPts val="0"/>
              </a:spcAft>
              <a:buSzPts val="7200"/>
              <a:buNone/>
              <a:defRPr sz="9600"/>
            </a:lvl3pPr>
            <a:lvl4pPr lvl="3" algn="r" rtl="0">
              <a:lnSpc>
                <a:spcPct val="80000"/>
              </a:lnSpc>
              <a:spcBef>
                <a:spcPts val="0"/>
              </a:spcBef>
              <a:spcAft>
                <a:spcPts val="0"/>
              </a:spcAft>
              <a:buSzPts val="7200"/>
              <a:buNone/>
              <a:defRPr sz="9600"/>
            </a:lvl4pPr>
            <a:lvl5pPr lvl="4" algn="r" rtl="0">
              <a:lnSpc>
                <a:spcPct val="80000"/>
              </a:lnSpc>
              <a:spcBef>
                <a:spcPts val="0"/>
              </a:spcBef>
              <a:spcAft>
                <a:spcPts val="0"/>
              </a:spcAft>
              <a:buSzPts val="7200"/>
              <a:buNone/>
              <a:defRPr sz="9600"/>
            </a:lvl5pPr>
            <a:lvl6pPr lvl="5" algn="r" rtl="0">
              <a:lnSpc>
                <a:spcPct val="80000"/>
              </a:lnSpc>
              <a:spcBef>
                <a:spcPts val="0"/>
              </a:spcBef>
              <a:spcAft>
                <a:spcPts val="0"/>
              </a:spcAft>
              <a:buSzPts val="7200"/>
              <a:buNone/>
              <a:defRPr sz="9600"/>
            </a:lvl6pPr>
            <a:lvl7pPr lvl="6" algn="r" rtl="0">
              <a:lnSpc>
                <a:spcPct val="80000"/>
              </a:lnSpc>
              <a:spcBef>
                <a:spcPts val="0"/>
              </a:spcBef>
              <a:spcAft>
                <a:spcPts val="0"/>
              </a:spcAft>
              <a:buSzPts val="7200"/>
              <a:buNone/>
              <a:defRPr sz="9600"/>
            </a:lvl7pPr>
            <a:lvl8pPr lvl="7" algn="r" rtl="0">
              <a:lnSpc>
                <a:spcPct val="80000"/>
              </a:lnSpc>
              <a:spcBef>
                <a:spcPts val="0"/>
              </a:spcBef>
              <a:spcAft>
                <a:spcPts val="0"/>
              </a:spcAft>
              <a:buSzPts val="7200"/>
              <a:buNone/>
              <a:defRPr sz="9600"/>
            </a:lvl8pPr>
            <a:lvl9pPr lvl="8" algn="r" rtl="0">
              <a:lnSpc>
                <a:spcPct val="80000"/>
              </a:lnSpc>
              <a:spcBef>
                <a:spcPts val="0"/>
              </a:spcBef>
              <a:spcAft>
                <a:spcPts val="0"/>
              </a:spcAft>
              <a:buSzPts val="7200"/>
              <a:buNone/>
              <a:defRPr sz="9600"/>
            </a:lvl9pPr>
          </a:lstStyle>
          <a:p>
            <a:endParaRPr/>
          </a:p>
        </p:txBody>
      </p:sp>
      <p:sp>
        <p:nvSpPr>
          <p:cNvPr id="3407" name="Google Shape;3407;p24"/>
          <p:cNvSpPr txBox="1">
            <a:spLocks noGrp="1"/>
          </p:cNvSpPr>
          <p:nvPr>
            <p:ph type="subTitle" idx="1"/>
          </p:nvPr>
        </p:nvSpPr>
        <p:spPr>
          <a:xfrm>
            <a:off x="6677367" y="3643767"/>
            <a:ext cx="4554800" cy="13796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400"/>
              <a:buNone/>
              <a:defRPr sz="1867">
                <a:solidFill>
                  <a:schemeClr val="accent4"/>
                </a:solidFill>
                <a:latin typeface="Raleway Thin"/>
                <a:ea typeface="Raleway Thin"/>
                <a:cs typeface="Raleway Thin"/>
                <a:sym typeface="Raleway Thin"/>
              </a:defRPr>
            </a:lvl1pPr>
            <a:lvl2pPr lvl="1" algn="r" rtl="0">
              <a:lnSpc>
                <a:spcPct val="100000"/>
              </a:lnSpc>
              <a:spcBef>
                <a:spcPts val="0"/>
              </a:spcBef>
              <a:spcAft>
                <a:spcPts val="0"/>
              </a:spcAft>
              <a:buSzPts val="1400"/>
              <a:buNone/>
              <a:defRPr b="1"/>
            </a:lvl2pPr>
            <a:lvl3pPr lvl="2" algn="r" rtl="0">
              <a:lnSpc>
                <a:spcPct val="100000"/>
              </a:lnSpc>
              <a:spcBef>
                <a:spcPts val="0"/>
              </a:spcBef>
              <a:spcAft>
                <a:spcPts val="0"/>
              </a:spcAft>
              <a:buSzPts val="1400"/>
              <a:buNone/>
              <a:defRPr b="1"/>
            </a:lvl3pPr>
            <a:lvl4pPr lvl="3" algn="r" rtl="0">
              <a:lnSpc>
                <a:spcPct val="100000"/>
              </a:lnSpc>
              <a:spcBef>
                <a:spcPts val="0"/>
              </a:spcBef>
              <a:spcAft>
                <a:spcPts val="0"/>
              </a:spcAft>
              <a:buSzPts val="1400"/>
              <a:buNone/>
              <a:defRPr b="1"/>
            </a:lvl4pPr>
            <a:lvl5pPr lvl="4" algn="r" rtl="0">
              <a:lnSpc>
                <a:spcPct val="100000"/>
              </a:lnSpc>
              <a:spcBef>
                <a:spcPts val="0"/>
              </a:spcBef>
              <a:spcAft>
                <a:spcPts val="0"/>
              </a:spcAft>
              <a:buSzPts val="1400"/>
              <a:buNone/>
              <a:defRPr b="1"/>
            </a:lvl5pPr>
            <a:lvl6pPr lvl="5" algn="r" rtl="0">
              <a:lnSpc>
                <a:spcPct val="100000"/>
              </a:lnSpc>
              <a:spcBef>
                <a:spcPts val="0"/>
              </a:spcBef>
              <a:spcAft>
                <a:spcPts val="0"/>
              </a:spcAft>
              <a:buSzPts val="1400"/>
              <a:buNone/>
              <a:defRPr b="1"/>
            </a:lvl6pPr>
            <a:lvl7pPr lvl="6" algn="r" rtl="0">
              <a:lnSpc>
                <a:spcPct val="100000"/>
              </a:lnSpc>
              <a:spcBef>
                <a:spcPts val="0"/>
              </a:spcBef>
              <a:spcAft>
                <a:spcPts val="0"/>
              </a:spcAft>
              <a:buSzPts val="1400"/>
              <a:buNone/>
              <a:defRPr b="1"/>
            </a:lvl7pPr>
            <a:lvl8pPr lvl="7" algn="r" rtl="0">
              <a:lnSpc>
                <a:spcPct val="100000"/>
              </a:lnSpc>
              <a:spcBef>
                <a:spcPts val="0"/>
              </a:spcBef>
              <a:spcAft>
                <a:spcPts val="0"/>
              </a:spcAft>
              <a:buSzPts val="1400"/>
              <a:buNone/>
              <a:defRPr b="1"/>
            </a:lvl8pPr>
            <a:lvl9pPr lvl="8" algn="r" rtl="0">
              <a:lnSpc>
                <a:spcPct val="100000"/>
              </a:lnSpc>
              <a:spcBef>
                <a:spcPts val="0"/>
              </a:spcBef>
              <a:spcAft>
                <a:spcPts val="0"/>
              </a:spcAft>
              <a:buSzPts val="1400"/>
              <a:buNone/>
              <a:defRPr b="1"/>
            </a:lvl9pPr>
          </a:lstStyle>
          <a:p>
            <a:endParaRPr/>
          </a:p>
        </p:txBody>
      </p:sp>
      <p:grpSp>
        <p:nvGrpSpPr>
          <p:cNvPr id="3408" name="Google Shape;3408;p24"/>
          <p:cNvGrpSpPr/>
          <p:nvPr/>
        </p:nvGrpSpPr>
        <p:grpSpPr>
          <a:xfrm>
            <a:off x="6894016" y="1878099"/>
            <a:ext cx="4305657" cy="185533"/>
            <a:chOff x="5170511" y="1408574"/>
            <a:chExt cx="3229243" cy="139150"/>
          </a:xfrm>
        </p:grpSpPr>
        <p:sp>
          <p:nvSpPr>
            <p:cNvPr id="3409" name="Google Shape;3409;p24"/>
            <p:cNvSpPr/>
            <p:nvPr/>
          </p:nvSpPr>
          <p:spPr>
            <a:xfrm rot="-5400000" flipH="1">
              <a:off x="5170511" y="1425468"/>
              <a:ext cx="111300" cy="1113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10" name="Google Shape;3410;p24"/>
            <p:cNvSpPr/>
            <p:nvPr/>
          </p:nvSpPr>
          <p:spPr>
            <a:xfrm rot="-5400000" flipH="1">
              <a:off x="5394493" y="1425468"/>
              <a:ext cx="111300" cy="111300"/>
            </a:xfrm>
            <a:prstGeom prst="ellipse">
              <a:avLst/>
            </a:pr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11" name="Google Shape;3411;p24"/>
            <p:cNvSpPr/>
            <p:nvPr/>
          </p:nvSpPr>
          <p:spPr>
            <a:xfrm rot="-5400000" flipH="1">
              <a:off x="5631916" y="1425468"/>
              <a:ext cx="111300" cy="111300"/>
            </a:xfrm>
            <a:prstGeom prst="ellipse">
              <a:avLst/>
            </a:pr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3412" name="Google Shape;3412;p24"/>
            <p:cNvGrpSpPr/>
            <p:nvPr/>
          </p:nvGrpSpPr>
          <p:grpSpPr>
            <a:xfrm rot="-5400000">
              <a:off x="7111867" y="259837"/>
              <a:ext cx="139150" cy="2436625"/>
              <a:chOff x="7191225" y="238125"/>
              <a:chExt cx="139150" cy="2436625"/>
            </a:xfrm>
          </p:grpSpPr>
          <p:sp>
            <p:nvSpPr>
              <p:cNvPr id="3413" name="Google Shape;3413;p24"/>
              <p:cNvSpPr/>
              <p:nvPr/>
            </p:nvSpPr>
            <p:spPr>
              <a:xfrm>
                <a:off x="7256850" y="303725"/>
                <a:ext cx="25" cy="2354625"/>
              </a:xfrm>
              <a:custGeom>
                <a:avLst/>
                <a:gdLst/>
                <a:ahLst/>
                <a:cxnLst/>
                <a:rect l="l" t="t" r="r" b="b"/>
                <a:pathLst>
                  <a:path w="1" h="94185" fill="none" extrusionOk="0">
                    <a:moveTo>
                      <a:pt x="1" y="1"/>
                    </a:moveTo>
                    <a:lnTo>
                      <a:pt x="1" y="94184"/>
                    </a:lnTo>
                  </a:path>
                </a:pathLst>
              </a:custGeom>
              <a:solidFill>
                <a:srgbClr val="A2C4C9"/>
              </a:solidFill>
              <a:ln w="8525" cap="flat" cmpd="sng">
                <a:solidFill>
                  <a:schemeClr val="accent2"/>
                </a:solidFill>
                <a:prstDash val="solid"/>
                <a:miter lim="26249"/>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14" name="Google Shape;3414;p24"/>
              <p:cNvSpPr/>
              <p:nvPr/>
            </p:nvSpPr>
            <p:spPr>
              <a:xfrm>
                <a:off x="7191225" y="238125"/>
                <a:ext cx="139150" cy="131250"/>
              </a:xfrm>
              <a:custGeom>
                <a:avLst/>
                <a:gdLst/>
                <a:ahLst/>
                <a:cxnLst/>
                <a:rect l="l" t="t" r="r" b="b"/>
                <a:pathLst>
                  <a:path w="5566" h="5250" extrusionOk="0">
                    <a:moveTo>
                      <a:pt x="2626" y="0"/>
                    </a:moveTo>
                    <a:lnTo>
                      <a:pt x="1" y="2625"/>
                    </a:lnTo>
                    <a:lnTo>
                      <a:pt x="2626" y="5250"/>
                    </a:lnTo>
                    <a:lnTo>
                      <a:pt x="5566" y="2625"/>
                    </a:lnTo>
                    <a:lnTo>
                      <a:pt x="2626"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15" name="Google Shape;3415;p24"/>
              <p:cNvSpPr/>
              <p:nvPr/>
            </p:nvSpPr>
            <p:spPr>
              <a:xfrm>
                <a:off x="7207650" y="500600"/>
                <a:ext cx="82050" cy="74200"/>
              </a:xfrm>
              <a:custGeom>
                <a:avLst/>
                <a:gdLst/>
                <a:ahLst/>
                <a:cxnLst/>
                <a:rect l="l" t="t" r="r" b="b"/>
                <a:pathLst>
                  <a:path w="3282" h="2968" extrusionOk="0">
                    <a:moveTo>
                      <a:pt x="1628" y="1"/>
                    </a:moveTo>
                    <a:lnTo>
                      <a:pt x="0" y="1313"/>
                    </a:lnTo>
                    <a:lnTo>
                      <a:pt x="1628" y="2967"/>
                    </a:lnTo>
                    <a:lnTo>
                      <a:pt x="3281" y="1313"/>
                    </a:lnTo>
                    <a:lnTo>
                      <a:pt x="1628"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16" name="Google Shape;3416;p24"/>
              <p:cNvSpPr/>
              <p:nvPr/>
            </p:nvSpPr>
            <p:spPr>
              <a:xfrm>
                <a:off x="7212413" y="1257112"/>
                <a:ext cx="82050" cy="74200"/>
              </a:xfrm>
              <a:custGeom>
                <a:avLst/>
                <a:gdLst/>
                <a:ahLst/>
                <a:cxnLst/>
                <a:rect l="l" t="t" r="r" b="b"/>
                <a:pathLst>
                  <a:path w="3282" h="2968" extrusionOk="0">
                    <a:moveTo>
                      <a:pt x="1628" y="1"/>
                    </a:moveTo>
                    <a:lnTo>
                      <a:pt x="0" y="1655"/>
                    </a:lnTo>
                    <a:lnTo>
                      <a:pt x="1628" y="2967"/>
                    </a:lnTo>
                    <a:lnTo>
                      <a:pt x="3281" y="1655"/>
                    </a:lnTo>
                    <a:lnTo>
                      <a:pt x="1628"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17" name="Google Shape;3417;p24"/>
              <p:cNvSpPr/>
              <p:nvPr/>
            </p:nvSpPr>
            <p:spPr>
              <a:xfrm>
                <a:off x="7191225" y="369350"/>
                <a:ext cx="139150" cy="131275"/>
              </a:xfrm>
              <a:custGeom>
                <a:avLst/>
                <a:gdLst/>
                <a:ahLst/>
                <a:cxnLst/>
                <a:rect l="l" t="t" r="r" b="b"/>
                <a:pathLst>
                  <a:path w="5566" h="5251" extrusionOk="0">
                    <a:moveTo>
                      <a:pt x="2626" y="1"/>
                    </a:moveTo>
                    <a:lnTo>
                      <a:pt x="1" y="2626"/>
                    </a:lnTo>
                    <a:lnTo>
                      <a:pt x="2626" y="5251"/>
                    </a:lnTo>
                    <a:lnTo>
                      <a:pt x="5566" y="2626"/>
                    </a:lnTo>
                    <a:lnTo>
                      <a:pt x="262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18" name="Google Shape;3418;p24"/>
              <p:cNvSpPr/>
              <p:nvPr/>
            </p:nvSpPr>
            <p:spPr>
              <a:xfrm>
                <a:off x="7191225" y="2190425"/>
                <a:ext cx="139150" cy="131275"/>
              </a:xfrm>
              <a:custGeom>
                <a:avLst/>
                <a:gdLst/>
                <a:ahLst/>
                <a:cxnLst/>
                <a:rect l="l" t="t" r="r" b="b"/>
                <a:pathLst>
                  <a:path w="5566" h="5251" extrusionOk="0">
                    <a:moveTo>
                      <a:pt x="2626" y="0"/>
                    </a:moveTo>
                    <a:lnTo>
                      <a:pt x="1" y="2625"/>
                    </a:lnTo>
                    <a:lnTo>
                      <a:pt x="2626" y="5250"/>
                    </a:lnTo>
                    <a:lnTo>
                      <a:pt x="5566" y="2625"/>
                    </a:lnTo>
                    <a:lnTo>
                      <a:pt x="2626"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19" name="Google Shape;3419;p24"/>
              <p:cNvSpPr/>
              <p:nvPr/>
            </p:nvSpPr>
            <p:spPr>
              <a:xfrm>
                <a:off x="7191225" y="2059175"/>
                <a:ext cx="139150" cy="131275"/>
              </a:xfrm>
              <a:custGeom>
                <a:avLst/>
                <a:gdLst/>
                <a:ahLst/>
                <a:cxnLst/>
                <a:rect l="l" t="t" r="r" b="b"/>
                <a:pathLst>
                  <a:path w="5566" h="5251" extrusionOk="0">
                    <a:moveTo>
                      <a:pt x="2626" y="0"/>
                    </a:moveTo>
                    <a:lnTo>
                      <a:pt x="1" y="2625"/>
                    </a:lnTo>
                    <a:lnTo>
                      <a:pt x="2626" y="5250"/>
                    </a:lnTo>
                    <a:lnTo>
                      <a:pt x="5566" y="2625"/>
                    </a:lnTo>
                    <a:lnTo>
                      <a:pt x="2626"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20" name="Google Shape;3420;p24"/>
              <p:cNvSpPr/>
              <p:nvPr/>
            </p:nvSpPr>
            <p:spPr>
              <a:xfrm>
                <a:off x="7199100" y="2609100"/>
                <a:ext cx="123400" cy="65650"/>
              </a:xfrm>
              <a:custGeom>
                <a:avLst/>
                <a:gdLst/>
                <a:ahLst/>
                <a:cxnLst/>
                <a:rect l="l" t="t" r="r" b="b"/>
                <a:pathLst>
                  <a:path w="4936" h="2626" extrusionOk="0">
                    <a:moveTo>
                      <a:pt x="1" y="1"/>
                    </a:moveTo>
                    <a:lnTo>
                      <a:pt x="2311" y="2626"/>
                    </a:lnTo>
                    <a:lnTo>
                      <a:pt x="493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21" name="Google Shape;3421;p24"/>
              <p:cNvSpPr/>
              <p:nvPr/>
            </p:nvSpPr>
            <p:spPr>
              <a:xfrm>
                <a:off x="7199100" y="2543475"/>
                <a:ext cx="123400" cy="65650"/>
              </a:xfrm>
              <a:custGeom>
                <a:avLst/>
                <a:gdLst/>
                <a:ahLst/>
                <a:cxnLst/>
                <a:rect l="l" t="t" r="r" b="b"/>
                <a:pathLst>
                  <a:path w="4936" h="2626" extrusionOk="0">
                    <a:moveTo>
                      <a:pt x="1" y="1"/>
                    </a:moveTo>
                    <a:lnTo>
                      <a:pt x="2311" y="2626"/>
                    </a:lnTo>
                    <a:lnTo>
                      <a:pt x="493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22" name="Google Shape;3422;p24"/>
              <p:cNvSpPr/>
              <p:nvPr/>
            </p:nvSpPr>
            <p:spPr>
              <a:xfrm>
                <a:off x="7199100" y="2477850"/>
                <a:ext cx="123400" cy="65650"/>
              </a:xfrm>
              <a:custGeom>
                <a:avLst/>
                <a:gdLst/>
                <a:ahLst/>
                <a:cxnLst/>
                <a:rect l="l" t="t" r="r" b="b"/>
                <a:pathLst>
                  <a:path w="4936" h="2626" extrusionOk="0">
                    <a:moveTo>
                      <a:pt x="1" y="1"/>
                    </a:moveTo>
                    <a:lnTo>
                      <a:pt x="2311" y="2626"/>
                    </a:lnTo>
                    <a:lnTo>
                      <a:pt x="493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23" name="Google Shape;3423;p24"/>
              <p:cNvSpPr/>
              <p:nvPr/>
            </p:nvSpPr>
            <p:spPr>
              <a:xfrm>
                <a:off x="7199100" y="2412225"/>
                <a:ext cx="123400" cy="65650"/>
              </a:xfrm>
              <a:custGeom>
                <a:avLst/>
                <a:gdLst/>
                <a:ahLst/>
                <a:cxnLst/>
                <a:rect l="l" t="t" r="r" b="b"/>
                <a:pathLst>
                  <a:path w="4936" h="2626" extrusionOk="0">
                    <a:moveTo>
                      <a:pt x="1" y="1"/>
                    </a:moveTo>
                    <a:lnTo>
                      <a:pt x="2311" y="2626"/>
                    </a:lnTo>
                    <a:lnTo>
                      <a:pt x="493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grpSp>
        <p:nvGrpSpPr>
          <p:cNvPr id="3424" name="Google Shape;3424;p24"/>
          <p:cNvGrpSpPr/>
          <p:nvPr/>
        </p:nvGrpSpPr>
        <p:grpSpPr>
          <a:xfrm>
            <a:off x="8237167" y="750548"/>
            <a:ext cx="2307333" cy="1137533"/>
            <a:chOff x="1449175" y="648250"/>
            <a:chExt cx="1730500" cy="853150"/>
          </a:xfrm>
        </p:grpSpPr>
        <p:sp>
          <p:nvSpPr>
            <p:cNvPr id="3425" name="Google Shape;3425;p24"/>
            <p:cNvSpPr/>
            <p:nvPr/>
          </p:nvSpPr>
          <p:spPr>
            <a:xfrm>
              <a:off x="2285875" y="952100"/>
              <a:ext cx="57100" cy="139150"/>
            </a:xfrm>
            <a:custGeom>
              <a:avLst/>
              <a:gdLst/>
              <a:ahLst/>
              <a:cxnLst/>
              <a:rect l="l" t="t" r="r" b="b"/>
              <a:pathLst>
                <a:path w="2284" h="5566" extrusionOk="0">
                  <a:moveTo>
                    <a:pt x="0" y="0"/>
                  </a:moveTo>
                  <a:lnTo>
                    <a:pt x="0" y="5565"/>
                  </a:lnTo>
                  <a:lnTo>
                    <a:pt x="2284" y="5565"/>
                  </a:lnTo>
                  <a:lnTo>
                    <a:pt x="2284"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26" name="Google Shape;3426;p24"/>
            <p:cNvSpPr/>
            <p:nvPr/>
          </p:nvSpPr>
          <p:spPr>
            <a:xfrm>
              <a:off x="2425000" y="976375"/>
              <a:ext cx="106975" cy="147675"/>
            </a:xfrm>
            <a:custGeom>
              <a:avLst/>
              <a:gdLst/>
              <a:ahLst/>
              <a:cxnLst/>
              <a:rect l="l" t="t" r="r" b="b"/>
              <a:pathLst>
                <a:path w="4279" h="5907" extrusionOk="0">
                  <a:moveTo>
                    <a:pt x="1654" y="1"/>
                  </a:moveTo>
                  <a:lnTo>
                    <a:pt x="0" y="5251"/>
                  </a:lnTo>
                  <a:lnTo>
                    <a:pt x="2310" y="5907"/>
                  </a:lnTo>
                  <a:lnTo>
                    <a:pt x="4279" y="657"/>
                  </a:lnTo>
                  <a:lnTo>
                    <a:pt x="1654"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27" name="Google Shape;3427;p24"/>
            <p:cNvSpPr/>
            <p:nvPr/>
          </p:nvSpPr>
          <p:spPr>
            <a:xfrm>
              <a:off x="2548350" y="1050525"/>
              <a:ext cx="139150" cy="139150"/>
            </a:xfrm>
            <a:custGeom>
              <a:avLst/>
              <a:gdLst/>
              <a:ahLst/>
              <a:cxnLst/>
              <a:rect l="l" t="t" r="r" b="b"/>
              <a:pathLst>
                <a:path w="5566" h="5566" extrusionOk="0">
                  <a:moveTo>
                    <a:pt x="3938" y="1"/>
                  </a:moveTo>
                  <a:lnTo>
                    <a:pt x="1" y="4595"/>
                  </a:lnTo>
                  <a:lnTo>
                    <a:pt x="1970" y="5566"/>
                  </a:lnTo>
                  <a:lnTo>
                    <a:pt x="5566" y="1628"/>
                  </a:lnTo>
                  <a:lnTo>
                    <a:pt x="3938"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28" name="Google Shape;3428;p24"/>
            <p:cNvSpPr/>
            <p:nvPr/>
          </p:nvSpPr>
          <p:spPr>
            <a:xfrm>
              <a:off x="2654675" y="1189650"/>
              <a:ext cx="147675" cy="131275"/>
            </a:xfrm>
            <a:custGeom>
              <a:avLst/>
              <a:gdLst/>
              <a:ahLst/>
              <a:cxnLst/>
              <a:rect l="l" t="t" r="r" b="b"/>
              <a:pathLst>
                <a:path w="5907" h="5251" extrusionOk="0">
                  <a:moveTo>
                    <a:pt x="4935" y="1"/>
                  </a:moveTo>
                  <a:lnTo>
                    <a:pt x="0" y="3282"/>
                  </a:lnTo>
                  <a:lnTo>
                    <a:pt x="1313" y="5251"/>
                  </a:lnTo>
                  <a:lnTo>
                    <a:pt x="5906" y="2311"/>
                  </a:lnTo>
                  <a:lnTo>
                    <a:pt x="493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29" name="Google Shape;3429;p24"/>
            <p:cNvSpPr/>
            <p:nvPr/>
          </p:nvSpPr>
          <p:spPr>
            <a:xfrm>
              <a:off x="2712425" y="1370125"/>
              <a:ext cx="139150" cy="90575"/>
            </a:xfrm>
            <a:custGeom>
              <a:avLst/>
              <a:gdLst/>
              <a:ahLst/>
              <a:cxnLst/>
              <a:rect l="l" t="t" r="r" b="b"/>
              <a:pathLst>
                <a:path w="5566" h="3623" extrusionOk="0">
                  <a:moveTo>
                    <a:pt x="5565" y="0"/>
                  </a:moveTo>
                  <a:lnTo>
                    <a:pt x="0" y="998"/>
                  </a:lnTo>
                  <a:lnTo>
                    <a:pt x="657" y="3623"/>
                  </a:lnTo>
                  <a:lnTo>
                    <a:pt x="5565" y="2310"/>
                  </a:lnTo>
                  <a:lnTo>
                    <a:pt x="5565"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30" name="Google Shape;3430;p24"/>
            <p:cNvSpPr/>
            <p:nvPr/>
          </p:nvSpPr>
          <p:spPr>
            <a:xfrm>
              <a:off x="2096875" y="976375"/>
              <a:ext cx="106975" cy="156225"/>
            </a:xfrm>
            <a:custGeom>
              <a:avLst/>
              <a:gdLst/>
              <a:ahLst/>
              <a:cxnLst/>
              <a:rect l="l" t="t" r="r" b="b"/>
              <a:pathLst>
                <a:path w="4279" h="6249" extrusionOk="0">
                  <a:moveTo>
                    <a:pt x="2625" y="1"/>
                  </a:moveTo>
                  <a:lnTo>
                    <a:pt x="0" y="657"/>
                  </a:lnTo>
                  <a:lnTo>
                    <a:pt x="2310" y="6248"/>
                  </a:lnTo>
                  <a:lnTo>
                    <a:pt x="4279" y="5251"/>
                  </a:lnTo>
                  <a:lnTo>
                    <a:pt x="2625" y="1"/>
                  </a:lnTo>
                  <a:close/>
                </a:path>
              </a:pathLst>
            </a:custGeom>
            <a:solidFill>
              <a:srgbClr val="F4CCCC"/>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31" name="Google Shape;3431;p24"/>
            <p:cNvSpPr/>
            <p:nvPr/>
          </p:nvSpPr>
          <p:spPr>
            <a:xfrm>
              <a:off x="1941350" y="1058400"/>
              <a:ext cx="131275" cy="156225"/>
            </a:xfrm>
            <a:custGeom>
              <a:avLst/>
              <a:gdLst/>
              <a:ahLst/>
              <a:cxnLst/>
              <a:rect l="l" t="t" r="r" b="b"/>
              <a:pathLst>
                <a:path w="5251" h="6249" extrusionOk="0">
                  <a:moveTo>
                    <a:pt x="1628" y="1"/>
                  </a:moveTo>
                  <a:lnTo>
                    <a:pt x="0" y="1655"/>
                  </a:lnTo>
                  <a:lnTo>
                    <a:pt x="3596" y="6248"/>
                  </a:lnTo>
                  <a:lnTo>
                    <a:pt x="5250" y="4280"/>
                  </a:lnTo>
                  <a:lnTo>
                    <a:pt x="1628"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32" name="Google Shape;3432;p24"/>
            <p:cNvSpPr/>
            <p:nvPr/>
          </p:nvSpPr>
          <p:spPr>
            <a:xfrm>
              <a:off x="1826500" y="1189650"/>
              <a:ext cx="147675" cy="131275"/>
            </a:xfrm>
            <a:custGeom>
              <a:avLst/>
              <a:gdLst/>
              <a:ahLst/>
              <a:cxnLst/>
              <a:rect l="l" t="t" r="r" b="b"/>
              <a:pathLst>
                <a:path w="5907" h="5251" extrusionOk="0">
                  <a:moveTo>
                    <a:pt x="1313" y="1"/>
                  </a:moveTo>
                  <a:lnTo>
                    <a:pt x="0" y="2626"/>
                  </a:lnTo>
                  <a:lnTo>
                    <a:pt x="5250" y="5251"/>
                  </a:lnTo>
                  <a:lnTo>
                    <a:pt x="5907" y="3282"/>
                  </a:lnTo>
                  <a:lnTo>
                    <a:pt x="1313"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33" name="Google Shape;3433;p24"/>
            <p:cNvSpPr/>
            <p:nvPr/>
          </p:nvSpPr>
          <p:spPr>
            <a:xfrm>
              <a:off x="1777275" y="1370125"/>
              <a:ext cx="139150" cy="90575"/>
            </a:xfrm>
            <a:custGeom>
              <a:avLst/>
              <a:gdLst/>
              <a:ahLst/>
              <a:cxnLst/>
              <a:rect l="l" t="t" r="r" b="b"/>
              <a:pathLst>
                <a:path w="5566" h="3623" extrusionOk="0">
                  <a:moveTo>
                    <a:pt x="316" y="0"/>
                  </a:moveTo>
                  <a:lnTo>
                    <a:pt x="1" y="2310"/>
                  </a:lnTo>
                  <a:lnTo>
                    <a:pt x="5566" y="3623"/>
                  </a:lnTo>
                  <a:lnTo>
                    <a:pt x="5566" y="998"/>
                  </a:lnTo>
                  <a:lnTo>
                    <a:pt x="316"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34" name="Google Shape;3434;p24"/>
            <p:cNvSpPr/>
            <p:nvPr/>
          </p:nvSpPr>
          <p:spPr>
            <a:xfrm>
              <a:off x="1752350" y="853675"/>
              <a:ext cx="164075" cy="180475"/>
            </a:xfrm>
            <a:custGeom>
              <a:avLst/>
              <a:gdLst/>
              <a:ahLst/>
              <a:cxnLst/>
              <a:rect l="l" t="t" r="r" b="b"/>
              <a:pathLst>
                <a:path w="6563" h="7219" extrusionOk="0">
                  <a:moveTo>
                    <a:pt x="0" y="0"/>
                  </a:moveTo>
                  <a:lnTo>
                    <a:pt x="2625" y="7219"/>
                  </a:lnTo>
                  <a:lnTo>
                    <a:pt x="6563" y="3937"/>
                  </a:lnTo>
                  <a:lnTo>
                    <a:pt x="0"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35" name="Google Shape;3435;p24"/>
            <p:cNvSpPr/>
            <p:nvPr/>
          </p:nvSpPr>
          <p:spPr>
            <a:xfrm>
              <a:off x="2006975" y="697475"/>
              <a:ext cx="147675" cy="205425"/>
            </a:xfrm>
            <a:custGeom>
              <a:avLst/>
              <a:gdLst/>
              <a:ahLst/>
              <a:cxnLst/>
              <a:rect l="l" t="t" r="r" b="b"/>
              <a:pathLst>
                <a:path w="5907" h="8217" extrusionOk="0">
                  <a:moveTo>
                    <a:pt x="0" y="1"/>
                  </a:moveTo>
                  <a:lnTo>
                    <a:pt x="0" y="8217"/>
                  </a:lnTo>
                  <a:lnTo>
                    <a:pt x="5906" y="6248"/>
                  </a:lnTo>
                  <a:lnTo>
                    <a:pt x="0"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36" name="Google Shape;3436;p24"/>
            <p:cNvSpPr/>
            <p:nvPr/>
          </p:nvSpPr>
          <p:spPr>
            <a:xfrm>
              <a:off x="2244525" y="648250"/>
              <a:ext cx="156200" cy="180500"/>
            </a:xfrm>
            <a:custGeom>
              <a:avLst/>
              <a:gdLst/>
              <a:ahLst/>
              <a:cxnLst/>
              <a:rect l="l" t="t" r="r" b="b"/>
              <a:pathLst>
                <a:path w="6248" h="7220" extrusionOk="0">
                  <a:moveTo>
                    <a:pt x="2625" y="1"/>
                  </a:moveTo>
                  <a:lnTo>
                    <a:pt x="0" y="7220"/>
                  </a:lnTo>
                  <a:lnTo>
                    <a:pt x="6248" y="7220"/>
                  </a:lnTo>
                  <a:lnTo>
                    <a:pt x="2625"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37" name="Google Shape;3437;p24"/>
            <p:cNvSpPr/>
            <p:nvPr/>
          </p:nvSpPr>
          <p:spPr>
            <a:xfrm>
              <a:off x="2474200" y="697475"/>
              <a:ext cx="147675" cy="205425"/>
            </a:xfrm>
            <a:custGeom>
              <a:avLst/>
              <a:gdLst/>
              <a:ahLst/>
              <a:cxnLst/>
              <a:rect l="l" t="t" r="r" b="b"/>
              <a:pathLst>
                <a:path w="5907" h="8217" extrusionOk="0">
                  <a:moveTo>
                    <a:pt x="5907" y="1"/>
                  </a:moveTo>
                  <a:lnTo>
                    <a:pt x="1" y="6248"/>
                  </a:lnTo>
                  <a:lnTo>
                    <a:pt x="5907" y="8217"/>
                  </a:lnTo>
                  <a:lnTo>
                    <a:pt x="5907"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38" name="Google Shape;3438;p24"/>
            <p:cNvSpPr/>
            <p:nvPr/>
          </p:nvSpPr>
          <p:spPr>
            <a:xfrm>
              <a:off x="2712425" y="853675"/>
              <a:ext cx="164075" cy="180475"/>
            </a:xfrm>
            <a:custGeom>
              <a:avLst/>
              <a:gdLst/>
              <a:ahLst/>
              <a:cxnLst/>
              <a:rect l="l" t="t" r="r" b="b"/>
              <a:pathLst>
                <a:path w="6563" h="7219" extrusionOk="0">
                  <a:moveTo>
                    <a:pt x="6563" y="0"/>
                  </a:moveTo>
                  <a:lnTo>
                    <a:pt x="0" y="3937"/>
                  </a:lnTo>
                  <a:lnTo>
                    <a:pt x="4253" y="7219"/>
                  </a:lnTo>
                  <a:lnTo>
                    <a:pt x="6563"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39" name="Google Shape;3439;p24"/>
            <p:cNvSpPr/>
            <p:nvPr/>
          </p:nvSpPr>
          <p:spPr>
            <a:xfrm>
              <a:off x="2876475" y="1091225"/>
              <a:ext cx="204775" cy="147675"/>
            </a:xfrm>
            <a:custGeom>
              <a:avLst/>
              <a:gdLst/>
              <a:ahLst/>
              <a:cxnLst/>
              <a:rect l="l" t="t" r="r" b="b"/>
              <a:pathLst>
                <a:path w="8191" h="5907" extrusionOk="0">
                  <a:moveTo>
                    <a:pt x="8190" y="0"/>
                  </a:moveTo>
                  <a:lnTo>
                    <a:pt x="1" y="1313"/>
                  </a:lnTo>
                  <a:lnTo>
                    <a:pt x="2941" y="5907"/>
                  </a:lnTo>
                  <a:lnTo>
                    <a:pt x="8190"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40" name="Google Shape;3440;p24"/>
            <p:cNvSpPr/>
            <p:nvPr/>
          </p:nvSpPr>
          <p:spPr>
            <a:xfrm>
              <a:off x="2982800" y="1329425"/>
              <a:ext cx="196875" cy="147700"/>
            </a:xfrm>
            <a:custGeom>
              <a:avLst/>
              <a:gdLst/>
              <a:ahLst/>
              <a:cxnLst/>
              <a:rect l="l" t="t" r="r" b="b"/>
              <a:pathLst>
                <a:path w="7875" h="5908" extrusionOk="0">
                  <a:moveTo>
                    <a:pt x="0" y="1"/>
                  </a:moveTo>
                  <a:lnTo>
                    <a:pt x="998" y="5907"/>
                  </a:lnTo>
                  <a:lnTo>
                    <a:pt x="7875" y="1628"/>
                  </a:lnTo>
                  <a:lnTo>
                    <a:pt x="0"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41" name="Google Shape;3441;p24"/>
            <p:cNvSpPr/>
            <p:nvPr/>
          </p:nvSpPr>
          <p:spPr>
            <a:xfrm>
              <a:off x="1449175" y="1329425"/>
              <a:ext cx="204750" cy="147700"/>
            </a:xfrm>
            <a:custGeom>
              <a:avLst/>
              <a:gdLst/>
              <a:ahLst/>
              <a:cxnLst/>
              <a:rect l="l" t="t" r="r" b="b"/>
              <a:pathLst>
                <a:path w="8190" h="5908" extrusionOk="0">
                  <a:moveTo>
                    <a:pt x="8190" y="1"/>
                  </a:moveTo>
                  <a:lnTo>
                    <a:pt x="0" y="1628"/>
                  </a:lnTo>
                  <a:lnTo>
                    <a:pt x="6877" y="5907"/>
                  </a:lnTo>
                  <a:lnTo>
                    <a:pt x="8190"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42" name="Google Shape;3442;p24"/>
            <p:cNvSpPr/>
            <p:nvPr/>
          </p:nvSpPr>
          <p:spPr>
            <a:xfrm>
              <a:off x="1555475" y="1091225"/>
              <a:ext cx="196900" cy="147675"/>
            </a:xfrm>
            <a:custGeom>
              <a:avLst/>
              <a:gdLst/>
              <a:ahLst/>
              <a:cxnLst/>
              <a:rect l="l" t="t" r="r" b="b"/>
              <a:pathLst>
                <a:path w="7876" h="5907" extrusionOk="0">
                  <a:moveTo>
                    <a:pt x="0" y="0"/>
                  </a:moveTo>
                  <a:lnTo>
                    <a:pt x="4594" y="5907"/>
                  </a:lnTo>
                  <a:lnTo>
                    <a:pt x="7875" y="657"/>
                  </a:lnTo>
                  <a:lnTo>
                    <a:pt x="0"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43" name="Google Shape;3443;p24"/>
            <p:cNvSpPr/>
            <p:nvPr/>
          </p:nvSpPr>
          <p:spPr>
            <a:xfrm>
              <a:off x="1974150" y="1156850"/>
              <a:ext cx="680550" cy="336675"/>
            </a:xfrm>
            <a:custGeom>
              <a:avLst/>
              <a:gdLst/>
              <a:ahLst/>
              <a:cxnLst/>
              <a:rect l="l" t="t" r="r" b="b"/>
              <a:pathLst>
                <a:path w="27222" h="13467" extrusionOk="0">
                  <a:moveTo>
                    <a:pt x="13782" y="0"/>
                  </a:moveTo>
                  <a:cubicBezTo>
                    <a:pt x="6222" y="0"/>
                    <a:pt x="1" y="5906"/>
                    <a:pt x="1" y="13466"/>
                  </a:cubicBezTo>
                  <a:lnTo>
                    <a:pt x="27221" y="13466"/>
                  </a:lnTo>
                  <a:cubicBezTo>
                    <a:pt x="27221" y="5906"/>
                    <a:pt x="21000" y="0"/>
                    <a:pt x="13782"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44" name="Google Shape;3444;p24"/>
            <p:cNvSpPr/>
            <p:nvPr/>
          </p:nvSpPr>
          <p:spPr>
            <a:xfrm>
              <a:off x="1728075" y="894350"/>
              <a:ext cx="1189125" cy="607050"/>
            </a:xfrm>
            <a:custGeom>
              <a:avLst/>
              <a:gdLst/>
              <a:ahLst/>
              <a:cxnLst/>
              <a:rect l="l" t="t" r="r" b="b"/>
              <a:pathLst>
                <a:path w="47565" h="24282" extrusionOk="0">
                  <a:moveTo>
                    <a:pt x="23625" y="998"/>
                  </a:moveTo>
                  <a:cubicBezTo>
                    <a:pt x="36408" y="998"/>
                    <a:pt x="46593" y="11157"/>
                    <a:pt x="46593" y="23625"/>
                  </a:cubicBezTo>
                  <a:lnTo>
                    <a:pt x="656" y="23625"/>
                  </a:lnTo>
                  <a:cubicBezTo>
                    <a:pt x="971" y="11157"/>
                    <a:pt x="11156" y="998"/>
                    <a:pt x="23625" y="998"/>
                  </a:cubicBezTo>
                  <a:close/>
                  <a:moveTo>
                    <a:pt x="23625" y="1"/>
                  </a:moveTo>
                  <a:cubicBezTo>
                    <a:pt x="10500" y="1"/>
                    <a:pt x="0" y="10842"/>
                    <a:pt x="0" y="23966"/>
                  </a:cubicBezTo>
                  <a:lnTo>
                    <a:pt x="0" y="24281"/>
                  </a:lnTo>
                  <a:lnTo>
                    <a:pt x="47564" y="24281"/>
                  </a:lnTo>
                  <a:lnTo>
                    <a:pt x="47564" y="23966"/>
                  </a:lnTo>
                  <a:cubicBezTo>
                    <a:pt x="47564" y="10842"/>
                    <a:pt x="36749" y="1"/>
                    <a:pt x="23625"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445" name="Google Shape;3445;p24"/>
          <p:cNvGrpSpPr/>
          <p:nvPr/>
        </p:nvGrpSpPr>
        <p:grpSpPr>
          <a:xfrm rot="10800000" flipH="1">
            <a:off x="-15282" y="6599231"/>
            <a:ext cx="12253059" cy="258759"/>
            <a:chOff x="-45827" y="98"/>
            <a:chExt cx="9189794" cy="194069"/>
          </a:xfrm>
        </p:grpSpPr>
        <p:grpSp>
          <p:nvGrpSpPr>
            <p:cNvPr id="3446" name="Google Shape;3446;p24"/>
            <p:cNvGrpSpPr/>
            <p:nvPr/>
          </p:nvGrpSpPr>
          <p:grpSpPr>
            <a:xfrm>
              <a:off x="-45827" y="98"/>
              <a:ext cx="3063242" cy="194069"/>
              <a:chOff x="308625" y="3240400"/>
              <a:chExt cx="4019475" cy="254650"/>
            </a:xfrm>
          </p:grpSpPr>
          <p:sp>
            <p:nvSpPr>
              <p:cNvPr id="3447" name="Google Shape;3447;p24"/>
              <p:cNvSpPr/>
              <p:nvPr/>
            </p:nvSpPr>
            <p:spPr>
              <a:xfrm>
                <a:off x="399175" y="3355250"/>
                <a:ext cx="139150" cy="74175"/>
              </a:xfrm>
              <a:custGeom>
                <a:avLst/>
                <a:gdLst/>
                <a:ahLst/>
                <a:cxnLst/>
                <a:rect l="l" t="t" r="r" b="b"/>
                <a:pathLst>
                  <a:path w="5566" h="2967" extrusionOk="0">
                    <a:moveTo>
                      <a:pt x="2941" y="0"/>
                    </a:moveTo>
                    <a:lnTo>
                      <a:pt x="1" y="2966"/>
                    </a:lnTo>
                    <a:lnTo>
                      <a:pt x="2941" y="2966"/>
                    </a:lnTo>
                    <a:lnTo>
                      <a:pt x="5566"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48" name="Google Shape;3448;p24"/>
              <p:cNvSpPr/>
              <p:nvPr/>
            </p:nvSpPr>
            <p:spPr>
              <a:xfrm>
                <a:off x="685950" y="3355250"/>
                <a:ext cx="139825" cy="74175"/>
              </a:xfrm>
              <a:custGeom>
                <a:avLst/>
                <a:gdLst/>
                <a:ahLst/>
                <a:cxnLst/>
                <a:rect l="l" t="t" r="r" b="b"/>
                <a:pathLst>
                  <a:path w="5593" h="2967" extrusionOk="0">
                    <a:moveTo>
                      <a:pt x="1" y="0"/>
                    </a:moveTo>
                    <a:lnTo>
                      <a:pt x="2626" y="2966"/>
                    </a:lnTo>
                    <a:lnTo>
                      <a:pt x="5592" y="2966"/>
                    </a:lnTo>
                    <a:lnTo>
                      <a:pt x="2626"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49" name="Google Shape;3449;p24"/>
              <p:cNvSpPr/>
              <p:nvPr/>
            </p:nvSpPr>
            <p:spPr>
              <a:xfrm>
                <a:off x="521900" y="3355250"/>
                <a:ext cx="180500" cy="139800"/>
              </a:xfrm>
              <a:custGeom>
                <a:avLst/>
                <a:gdLst/>
                <a:ahLst/>
                <a:cxnLst/>
                <a:rect l="l" t="t" r="r" b="b"/>
                <a:pathLst>
                  <a:path w="7220" h="5592" extrusionOk="0">
                    <a:moveTo>
                      <a:pt x="3623" y="0"/>
                    </a:moveTo>
                    <a:lnTo>
                      <a:pt x="1" y="2966"/>
                    </a:lnTo>
                    <a:lnTo>
                      <a:pt x="1" y="5591"/>
                    </a:lnTo>
                    <a:lnTo>
                      <a:pt x="3623" y="2310"/>
                    </a:lnTo>
                    <a:lnTo>
                      <a:pt x="7219" y="5591"/>
                    </a:lnTo>
                    <a:lnTo>
                      <a:pt x="7219" y="2966"/>
                    </a:lnTo>
                    <a:lnTo>
                      <a:pt x="3623"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50" name="Google Shape;3450;p24"/>
              <p:cNvSpPr/>
              <p:nvPr/>
            </p:nvSpPr>
            <p:spPr>
              <a:xfrm>
                <a:off x="891375" y="3355250"/>
                <a:ext cx="139125" cy="74175"/>
              </a:xfrm>
              <a:custGeom>
                <a:avLst/>
                <a:gdLst/>
                <a:ahLst/>
                <a:cxnLst/>
                <a:rect l="l" t="t" r="r" b="b"/>
                <a:pathLst>
                  <a:path w="5565" h="2967" extrusionOk="0">
                    <a:moveTo>
                      <a:pt x="2625" y="0"/>
                    </a:moveTo>
                    <a:lnTo>
                      <a:pt x="0" y="2966"/>
                    </a:lnTo>
                    <a:lnTo>
                      <a:pt x="2625" y="2966"/>
                    </a:lnTo>
                    <a:lnTo>
                      <a:pt x="5565"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51" name="Google Shape;3451;p24"/>
              <p:cNvSpPr/>
              <p:nvPr/>
            </p:nvSpPr>
            <p:spPr>
              <a:xfrm>
                <a:off x="1178150" y="3355250"/>
                <a:ext cx="131250" cy="74175"/>
              </a:xfrm>
              <a:custGeom>
                <a:avLst/>
                <a:gdLst/>
                <a:ahLst/>
                <a:cxnLst/>
                <a:rect l="l" t="t" r="r" b="b"/>
                <a:pathLst>
                  <a:path w="5250" h="2967" extrusionOk="0">
                    <a:moveTo>
                      <a:pt x="0" y="0"/>
                    </a:moveTo>
                    <a:lnTo>
                      <a:pt x="2625" y="2966"/>
                    </a:lnTo>
                    <a:lnTo>
                      <a:pt x="5250" y="2966"/>
                    </a:lnTo>
                    <a:lnTo>
                      <a:pt x="2625"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52" name="Google Shape;3452;p24"/>
              <p:cNvSpPr/>
              <p:nvPr/>
            </p:nvSpPr>
            <p:spPr>
              <a:xfrm>
                <a:off x="1014075" y="3355250"/>
                <a:ext cx="180500" cy="139800"/>
              </a:xfrm>
              <a:custGeom>
                <a:avLst/>
                <a:gdLst/>
                <a:ahLst/>
                <a:cxnLst/>
                <a:rect l="l" t="t" r="r" b="b"/>
                <a:pathLst>
                  <a:path w="7220" h="5592" extrusionOk="0">
                    <a:moveTo>
                      <a:pt x="3623" y="0"/>
                    </a:moveTo>
                    <a:lnTo>
                      <a:pt x="1" y="2966"/>
                    </a:lnTo>
                    <a:lnTo>
                      <a:pt x="1" y="5591"/>
                    </a:lnTo>
                    <a:lnTo>
                      <a:pt x="3623" y="2310"/>
                    </a:lnTo>
                    <a:lnTo>
                      <a:pt x="7219" y="5591"/>
                    </a:lnTo>
                    <a:lnTo>
                      <a:pt x="7219" y="2966"/>
                    </a:lnTo>
                    <a:lnTo>
                      <a:pt x="3623"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53" name="Google Shape;3453;p24"/>
              <p:cNvSpPr/>
              <p:nvPr/>
            </p:nvSpPr>
            <p:spPr>
              <a:xfrm>
                <a:off x="1375000" y="3355250"/>
                <a:ext cx="131275" cy="74175"/>
              </a:xfrm>
              <a:custGeom>
                <a:avLst/>
                <a:gdLst/>
                <a:ahLst/>
                <a:cxnLst/>
                <a:rect l="l" t="t" r="r" b="b"/>
                <a:pathLst>
                  <a:path w="5251" h="2967" extrusionOk="0">
                    <a:moveTo>
                      <a:pt x="2626" y="0"/>
                    </a:moveTo>
                    <a:lnTo>
                      <a:pt x="1" y="2966"/>
                    </a:lnTo>
                    <a:lnTo>
                      <a:pt x="2626" y="2966"/>
                    </a:lnTo>
                    <a:lnTo>
                      <a:pt x="5251"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54" name="Google Shape;3454;p24"/>
              <p:cNvSpPr/>
              <p:nvPr/>
            </p:nvSpPr>
            <p:spPr>
              <a:xfrm>
                <a:off x="1653900" y="3355250"/>
                <a:ext cx="139825" cy="74175"/>
              </a:xfrm>
              <a:custGeom>
                <a:avLst/>
                <a:gdLst/>
                <a:ahLst/>
                <a:cxnLst/>
                <a:rect l="l" t="t" r="r" b="b"/>
                <a:pathLst>
                  <a:path w="5593" h="2967" extrusionOk="0">
                    <a:moveTo>
                      <a:pt x="1" y="0"/>
                    </a:moveTo>
                    <a:lnTo>
                      <a:pt x="2967" y="2966"/>
                    </a:lnTo>
                    <a:lnTo>
                      <a:pt x="5592" y="2966"/>
                    </a:lnTo>
                    <a:lnTo>
                      <a:pt x="2967"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55" name="Google Shape;3455;p24"/>
              <p:cNvSpPr/>
              <p:nvPr/>
            </p:nvSpPr>
            <p:spPr>
              <a:xfrm>
                <a:off x="1489850" y="3355250"/>
                <a:ext cx="189025" cy="139800"/>
              </a:xfrm>
              <a:custGeom>
                <a:avLst/>
                <a:gdLst/>
                <a:ahLst/>
                <a:cxnLst/>
                <a:rect l="l" t="t" r="r" b="b"/>
                <a:pathLst>
                  <a:path w="7561" h="5592" extrusionOk="0">
                    <a:moveTo>
                      <a:pt x="3623" y="0"/>
                    </a:moveTo>
                    <a:lnTo>
                      <a:pt x="1" y="2966"/>
                    </a:lnTo>
                    <a:lnTo>
                      <a:pt x="1" y="5591"/>
                    </a:lnTo>
                    <a:lnTo>
                      <a:pt x="3623" y="2310"/>
                    </a:lnTo>
                    <a:lnTo>
                      <a:pt x="7560" y="5591"/>
                    </a:lnTo>
                    <a:lnTo>
                      <a:pt x="7560" y="2966"/>
                    </a:lnTo>
                    <a:lnTo>
                      <a:pt x="3623"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56" name="Google Shape;3456;p24"/>
              <p:cNvSpPr/>
              <p:nvPr/>
            </p:nvSpPr>
            <p:spPr>
              <a:xfrm>
                <a:off x="1867175" y="3355250"/>
                <a:ext cx="131275" cy="74175"/>
              </a:xfrm>
              <a:custGeom>
                <a:avLst/>
                <a:gdLst/>
                <a:ahLst/>
                <a:cxnLst/>
                <a:rect l="l" t="t" r="r" b="b"/>
                <a:pathLst>
                  <a:path w="5251" h="2967" extrusionOk="0">
                    <a:moveTo>
                      <a:pt x="2626" y="0"/>
                    </a:moveTo>
                    <a:lnTo>
                      <a:pt x="1" y="2966"/>
                    </a:lnTo>
                    <a:lnTo>
                      <a:pt x="2626" y="2966"/>
                    </a:lnTo>
                    <a:lnTo>
                      <a:pt x="5251"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57" name="Google Shape;3457;p24"/>
              <p:cNvSpPr/>
              <p:nvPr/>
            </p:nvSpPr>
            <p:spPr>
              <a:xfrm>
                <a:off x="2146075" y="3355250"/>
                <a:ext cx="139825" cy="74175"/>
              </a:xfrm>
              <a:custGeom>
                <a:avLst/>
                <a:gdLst/>
                <a:ahLst/>
                <a:cxnLst/>
                <a:rect l="l" t="t" r="r" b="b"/>
                <a:pathLst>
                  <a:path w="5593" h="2967" extrusionOk="0">
                    <a:moveTo>
                      <a:pt x="1" y="0"/>
                    </a:moveTo>
                    <a:lnTo>
                      <a:pt x="2967" y="2966"/>
                    </a:lnTo>
                    <a:lnTo>
                      <a:pt x="5592" y="2966"/>
                    </a:lnTo>
                    <a:lnTo>
                      <a:pt x="2967"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58" name="Google Shape;3458;p24"/>
              <p:cNvSpPr/>
              <p:nvPr/>
            </p:nvSpPr>
            <p:spPr>
              <a:xfrm>
                <a:off x="1990550" y="3355250"/>
                <a:ext cx="180500" cy="139800"/>
              </a:xfrm>
              <a:custGeom>
                <a:avLst/>
                <a:gdLst/>
                <a:ahLst/>
                <a:cxnLst/>
                <a:rect l="l" t="t" r="r" b="b"/>
                <a:pathLst>
                  <a:path w="7220" h="5592" extrusionOk="0">
                    <a:moveTo>
                      <a:pt x="3282" y="0"/>
                    </a:moveTo>
                    <a:lnTo>
                      <a:pt x="1" y="2966"/>
                    </a:lnTo>
                    <a:lnTo>
                      <a:pt x="1" y="5591"/>
                    </a:lnTo>
                    <a:lnTo>
                      <a:pt x="3282" y="2310"/>
                    </a:lnTo>
                    <a:lnTo>
                      <a:pt x="7219" y="5591"/>
                    </a:lnTo>
                    <a:lnTo>
                      <a:pt x="7219" y="2966"/>
                    </a:lnTo>
                    <a:lnTo>
                      <a:pt x="3282"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59" name="Google Shape;3459;p24"/>
              <p:cNvSpPr/>
              <p:nvPr/>
            </p:nvSpPr>
            <p:spPr>
              <a:xfrm>
                <a:off x="2351500" y="3355250"/>
                <a:ext cx="131250" cy="74175"/>
              </a:xfrm>
              <a:custGeom>
                <a:avLst/>
                <a:gdLst/>
                <a:ahLst/>
                <a:cxnLst/>
                <a:rect l="l" t="t" r="r" b="b"/>
                <a:pathLst>
                  <a:path w="5250" h="2967" extrusionOk="0">
                    <a:moveTo>
                      <a:pt x="2625" y="0"/>
                    </a:moveTo>
                    <a:lnTo>
                      <a:pt x="0" y="2966"/>
                    </a:lnTo>
                    <a:lnTo>
                      <a:pt x="2625" y="2966"/>
                    </a:lnTo>
                    <a:lnTo>
                      <a:pt x="525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60" name="Google Shape;3460;p24"/>
              <p:cNvSpPr/>
              <p:nvPr/>
            </p:nvSpPr>
            <p:spPr>
              <a:xfrm>
                <a:off x="2638275" y="3355250"/>
                <a:ext cx="131250" cy="74175"/>
              </a:xfrm>
              <a:custGeom>
                <a:avLst/>
                <a:gdLst/>
                <a:ahLst/>
                <a:cxnLst/>
                <a:rect l="l" t="t" r="r" b="b"/>
                <a:pathLst>
                  <a:path w="5250" h="2967" extrusionOk="0">
                    <a:moveTo>
                      <a:pt x="0" y="0"/>
                    </a:moveTo>
                    <a:lnTo>
                      <a:pt x="2625" y="2966"/>
                    </a:lnTo>
                    <a:lnTo>
                      <a:pt x="5250" y="2966"/>
                    </a:lnTo>
                    <a:lnTo>
                      <a:pt x="2625"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61" name="Google Shape;3461;p24"/>
              <p:cNvSpPr/>
              <p:nvPr/>
            </p:nvSpPr>
            <p:spPr>
              <a:xfrm>
                <a:off x="2474200" y="3355250"/>
                <a:ext cx="180500" cy="139800"/>
              </a:xfrm>
              <a:custGeom>
                <a:avLst/>
                <a:gdLst/>
                <a:ahLst/>
                <a:cxnLst/>
                <a:rect l="l" t="t" r="r" b="b"/>
                <a:pathLst>
                  <a:path w="7220" h="5592" extrusionOk="0">
                    <a:moveTo>
                      <a:pt x="3623" y="0"/>
                    </a:moveTo>
                    <a:lnTo>
                      <a:pt x="1" y="2966"/>
                    </a:lnTo>
                    <a:lnTo>
                      <a:pt x="1" y="5591"/>
                    </a:lnTo>
                    <a:lnTo>
                      <a:pt x="3623" y="2310"/>
                    </a:lnTo>
                    <a:lnTo>
                      <a:pt x="7219" y="5591"/>
                    </a:lnTo>
                    <a:lnTo>
                      <a:pt x="7219" y="2966"/>
                    </a:lnTo>
                    <a:lnTo>
                      <a:pt x="3623"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62" name="Google Shape;3462;p24"/>
              <p:cNvSpPr/>
              <p:nvPr/>
            </p:nvSpPr>
            <p:spPr>
              <a:xfrm>
                <a:off x="2835125" y="3355250"/>
                <a:ext cx="131275" cy="74175"/>
              </a:xfrm>
              <a:custGeom>
                <a:avLst/>
                <a:gdLst/>
                <a:ahLst/>
                <a:cxnLst/>
                <a:rect l="l" t="t" r="r" b="b"/>
                <a:pathLst>
                  <a:path w="5251" h="2967" extrusionOk="0">
                    <a:moveTo>
                      <a:pt x="2626" y="0"/>
                    </a:moveTo>
                    <a:lnTo>
                      <a:pt x="1" y="2966"/>
                    </a:lnTo>
                    <a:lnTo>
                      <a:pt x="2626" y="2966"/>
                    </a:lnTo>
                    <a:lnTo>
                      <a:pt x="5251"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63" name="Google Shape;3463;p24"/>
              <p:cNvSpPr/>
              <p:nvPr/>
            </p:nvSpPr>
            <p:spPr>
              <a:xfrm>
                <a:off x="3122575" y="3355250"/>
                <a:ext cx="131275" cy="74175"/>
              </a:xfrm>
              <a:custGeom>
                <a:avLst/>
                <a:gdLst/>
                <a:ahLst/>
                <a:cxnLst/>
                <a:rect l="l" t="t" r="r" b="b"/>
                <a:pathLst>
                  <a:path w="5251" h="2967" extrusionOk="0">
                    <a:moveTo>
                      <a:pt x="0" y="0"/>
                    </a:moveTo>
                    <a:lnTo>
                      <a:pt x="2625" y="2966"/>
                    </a:lnTo>
                    <a:lnTo>
                      <a:pt x="5250" y="2966"/>
                    </a:lnTo>
                    <a:lnTo>
                      <a:pt x="2625"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64" name="Google Shape;3464;p24"/>
              <p:cNvSpPr/>
              <p:nvPr/>
            </p:nvSpPr>
            <p:spPr>
              <a:xfrm>
                <a:off x="2958500" y="3355250"/>
                <a:ext cx="180500" cy="139800"/>
              </a:xfrm>
              <a:custGeom>
                <a:avLst/>
                <a:gdLst/>
                <a:ahLst/>
                <a:cxnLst/>
                <a:rect l="l" t="t" r="r" b="b"/>
                <a:pathLst>
                  <a:path w="7220" h="5592" extrusionOk="0">
                    <a:moveTo>
                      <a:pt x="3282" y="0"/>
                    </a:moveTo>
                    <a:lnTo>
                      <a:pt x="1" y="2966"/>
                    </a:lnTo>
                    <a:lnTo>
                      <a:pt x="1" y="5591"/>
                    </a:lnTo>
                    <a:lnTo>
                      <a:pt x="3282" y="2310"/>
                    </a:lnTo>
                    <a:lnTo>
                      <a:pt x="7219" y="5591"/>
                    </a:lnTo>
                    <a:lnTo>
                      <a:pt x="7219" y="2966"/>
                    </a:lnTo>
                    <a:lnTo>
                      <a:pt x="3282"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65" name="Google Shape;3465;p24"/>
              <p:cNvSpPr/>
              <p:nvPr/>
            </p:nvSpPr>
            <p:spPr>
              <a:xfrm>
                <a:off x="3319450" y="3355250"/>
                <a:ext cx="131250" cy="74175"/>
              </a:xfrm>
              <a:custGeom>
                <a:avLst/>
                <a:gdLst/>
                <a:ahLst/>
                <a:cxnLst/>
                <a:rect l="l" t="t" r="r" b="b"/>
                <a:pathLst>
                  <a:path w="5250" h="2967" extrusionOk="0">
                    <a:moveTo>
                      <a:pt x="2625" y="0"/>
                    </a:moveTo>
                    <a:lnTo>
                      <a:pt x="0" y="2966"/>
                    </a:lnTo>
                    <a:lnTo>
                      <a:pt x="2625" y="2966"/>
                    </a:lnTo>
                    <a:lnTo>
                      <a:pt x="525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66" name="Google Shape;3466;p24"/>
              <p:cNvSpPr/>
              <p:nvPr/>
            </p:nvSpPr>
            <p:spPr>
              <a:xfrm>
                <a:off x="3598350" y="3355250"/>
                <a:ext cx="139125" cy="74175"/>
              </a:xfrm>
              <a:custGeom>
                <a:avLst/>
                <a:gdLst/>
                <a:ahLst/>
                <a:cxnLst/>
                <a:rect l="l" t="t" r="r" b="b"/>
                <a:pathLst>
                  <a:path w="5565" h="2967" extrusionOk="0">
                    <a:moveTo>
                      <a:pt x="0" y="0"/>
                    </a:moveTo>
                    <a:lnTo>
                      <a:pt x="2940" y="2966"/>
                    </a:lnTo>
                    <a:lnTo>
                      <a:pt x="5565" y="2966"/>
                    </a:lnTo>
                    <a:lnTo>
                      <a:pt x="294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67" name="Google Shape;3467;p24"/>
              <p:cNvSpPr/>
              <p:nvPr/>
            </p:nvSpPr>
            <p:spPr>
              <a:xfrm>
                <a:off x="3442150" y="3355250"/>
                <a:ext cx="180500" cy="139800"/>
              </a:xfrm>
              <a:custGeom>
                <a:avLst/>
                <a:gdLst/>
                <a:ahLst/>
                <a:cxnLst/>
                <a:rect l="l" t="t" r="r" b="b"/>
                <a:pathLst>
                  <a:path w="7220" h="5592" extrusionOk="0">
                    <a:moveTo>
                      <a:pt x="3282" y="0"/>
                    </a:moveTo>
                    <a:lnTo>
                      <a:pt x="1" y="2966"/>
                    </a:lnTo>
                    <a:lnTo>
                      <a:pt x="1" y="5591"/>
                    </a:lnTo>
                    <a:lnTo>
                      <a:pt x="3282" y="2310"/>
                    </a:lnTo>
                    <a:lnTo>
                      <a:pt x="7219" y="5591"/>
                    </a:lnTo>
                    <a:lnTo>
                      <a:pt x="7219" y="2966"/>
                    </a:lnTo>
                    <a:lnTo>
                      <a:pt x="3282"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68" name="Google Shape;3468;p24"/>
              <p:cNvSpPr/>
              <p:nvPr/>
            </p:nvSpPr>
            <p:spPr>
              <a:xfrm>
                <a:off x="3803075" y="3355250"/>
                <a:ext cx="139825" cy="74175"/>
              </a:xfrm>
              <a:custGeom>
                <a:avLst/>
                <a:gdLst/>
                <a:ahLst/>
                <a:cxnLst/>
                <a:rect l="l" t="t" r="r" b="b"/>
                <a:pathLst>
                  <a:path w="5593" h="2967" extrusionOk="0">
                    <a:moveTo>
                      <a:pt x="2967" y="0"/>
                    </a:moveTo>
                    <a:lnTo>
                      <a:pt x="1" y="2966"/>
                    </a:lnTo>
                    <a:lnTo>
                      <a:pt x="2967" y="2966"/>
                    </a:lnTo>
                    <a:lnTo>
                      <a:pt x="5592"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69" name="Google Shape;3469;p24"/>
              <p:cNvSpPr/>
              <p:nvPr/>
            </p:nvSpPr>
            <p:spPr>
              <a:xfrm>
                <a:off x="4090525" y="3355250"/>
                <a:ext cx="139150" cy="74175"/>
              </a:xfrm>
              <a:custGeom>
                <a:avLst/>
                <a:gdLst/>
                <a:ahLst/>
                <a:cxnLst/>
                <a:rect l="l" t="t" r="r" b="b"/>
                <a:pathLst>
                  <a:path w="5566" h="2967" extrusionOk="0">
                    <a:moveTo>
                      <a:pt x="0" y="0"/>
                    </a:moveTo>
                    <a:lnTo>
                      <a:pt x="2625" y="2966"/>
                    </a:lnTo>
                    <a:lnTo>
                      <a:pt x="5565" y="2966"/>
                    </a:lnTo>
                    <a:lnTo>
                      <a:pt x="2625"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70" name="Google Shape;3470;p24"/>
              <p:cNvSpPr/>
              <p:nvPr/>
            </p:nvSpPr>
            <p:spPr>
              <a:xfrm>
                <a:off x="3926450" y="3355250"/>
                <a:ext cx="188375" cy="139800"/>
              </a:xfrm>
              <a:custGeom>
                <a:avLst/>
                <a:gdLst/>
                <a:ahLst/>
                <a:cxnLst/>
                <a:rect l="l" t="t" r="r" b="b"/>
                <a:pathLst>
                  <a:path w="7535" h="5592" extrusionOk="0">
                    <a:moveTo>
                      <a:pt x="3597" y="0"/>
                    </a:moveTo>
                    <a:lnTo>
                      <a:pt x="1" y="2966"/>
                    </a:lnTo>
                    <a:lnTo>
                      <a:pt x="1" y="5591"/>
                    </a:lnTo>
                    <a:lnTo>
                      <a:pt x="3597" y="2310"/>
                    </a:lnTo>
                    <a:lnTo>
                      <a:pt x="7534" y="5591"/>
                    </a:lnTo>
                    <a:lnTo>
                      <a:pt x="7534" y="2966"/>
                    </a:lnTo>
                    <a:lnTo>
                      <a:pt x="3597"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71" name="Google Shape;3471;p24"/>
              <p:cNvSpPr/>
              <p:nvPr/>
            </p:nvSpPr>
            <p:spPr>
              <a:xfrm>
                <a:off x="308625" y="3240400"/>
                <a:ext cx="4019475" cy="82050"/>
              </a:xfrm>
              <a:custGeom>
                <a:avLst/>
                <a:gdLst/>
                <a:ahLst/>
                <a:cxnLst/>
                <a:rect l="l" t="t" r="r" b="b"/>
                <a:pathLst>
                  <a:path w="160779" h="3282" extrusionOk="0">
                    <a:moveTo>
                      <a:pt x="0" y="1"/>
                    </a:moveTo>
                    <a:lnTo>
                      <a:pt x="0" y="3282"/>
                    </a:lnTo>
                    <a:lnTo>
                      <a:pt x="160778" y="3282"/>
                    </a:lnTo>
                    <a:lnTo>
                      <a:pt x="160778"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472" name="Google Shape;3472;p24"/>
            <p:cNvGrpSpPr/>
            <p:nvPr/>
          </p:nvGrpSpPr>
          <p:grpSpPr>
            <a:xfrm>
              <a:off x="3017448" y="98"/>
              <a:ext cx="3063242" cy="194069"/>
              <a:chOff x="308625" y="3240400"/>
              <a:chExt cx="4019475" cy="254650"/>
            </a:xfrm>
          </p:grpSpPr>
          <p:sp>
            <p:nvSpPr>
              <p:cNvPr id="3473" name="Google Shape;3473;p24"/>
              <p:cNvSpPr/>
              <p:nvPr/>
            </p:nvSpPr>
            <p:spPr>
              <a:xfrm>
                <a:off x="399175" y="3355250"/>
                <a:ext cx="139150" cy="74175"/>
              </a:xfrm>
              <a:custGeom>
                <a:avLst/>
                <a:gdLst/>
                <a:ahLst/>
                <a:cxnLst/>
                <a:rect l="l" t="t" r="r" b="b"/>
                <a:pathLst>
                  <a:path w="5566" h="2967" extrusionOk="0">
                    <a:moveTo>
                      <a:pt x="2941" y="0"/>
                    </a:moveTo>
                    <a:lnTo>
                      <a:pt x="1" y="2966"/>
                    </a:lnTo>
                    <a:lnTo>
                      <a:pt x="2941" y="2966"/>
                    </a:lnTo>
                    <a:lnTo>
                      <a:pt x="5566"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74" name="Google Shape;3474;p24"/>
              <p:cNvSpPr/>
              <p:nvPr/>
            </p:nvSpPr>
            <p:spPr>
              <a:xfrm>
                <a:off x="685950" y="3355250"/>
                <a:ext cx="139825" cy="74175"/>
              </a:xfrm>
              <a:custGeom>
                <a:avLst/>
                <a:gdLst/>
                <a:ahLst/>
                <a:cxnLst/>
                <a:rect l="l" t="t" r="r" b="b"/>
                <a:pathLst>
                  <a:path w="5593" h="2967" extrusionOk="0">
                    <a:moveTo>
                      <a:pt x="1" y="0"/>
                    </a:moveTo>
                    <a:lnTo>
                      <a:pt x="2626" y="2966"/>
                    </a:lnTo>
                    <a:lnTo>
                      <a:pt x="5592" y="2966"/>
                    </a:lnTo>
                    <a:lnTo>
                      <a:pt x="2626"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75" name="Google Shape;3475;p24"/>
              <p:cNvSpPr/>
              <p:nvPr/>
            </p:nvSpPr>
            <p:spPr>
              <a:xfrm>
                <a:off x="521900" y="3355250"/>
                <a:ext cx="180500" cy="139800"/>
              </a:xfrm>
              <a:custGeom>
                <a:avLst/>
                <a:gdLst/>
                <a:ahLst/>
                <a:cxnLst/>
                <a:rect l="l" t="t" r="r" b="b"/>
                <a:pathLst>
                  <a:path w="7220" h="5592" extrusionOk="0">
                    <a:moveTo>
                      <a:pt x="3623" y="0"/>
                    </a:moveTo>
                    <a:lnTo>
                      <a:pt x="1" y="2966"/>
                    </a:lnTo>
                    <a:lnTo>
                      <a:pt x="1" y="5591"/>
                    </a:lnTo>
                    <a:lnTo>
                      <a:pt x="3623" y="2310"/>
                    </a:lnTo>
                    <a:lnTo>
                      <a:pt x="7219" y="5591"/>
                    </a:lnTo>
                    <a:lnTo>
                      <a:pt x="7219" y="2966"/>
                    </a:lnTo>
                    <a:lnTo>
                      <a:pt x="3623"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76" name="Google Shape;3476;p24"/>
              <p:cNvSpPr/>
              <p:nvPr/>
            </p:nvSpPr>
            <p:spPr>
              <a:xfrm>
                <a:off x="891375" y="3355250"/>
                <a:ext cx="139125" cy="74175"/>
              </a:xfrm>
              <a:custGeom>
                <a:avLst/>
                <a:gdLst/>
                <a:ahLst/>
                <a:cxnLst/>
                <a:rect l="l" t="t" r="r" b="b"/>
                <a:pathLst>
                  <a:path w="5565" h="2967" extrusionOk="0">
                    <a:moveTo>
                      <a:pt x="2625" y="0"/>
                    </a:moveTo>
                    <a:lnTo>
                      <a:pt x="0" y="2966"/>
                    </a:lnTo>
                    <a:lnTo>
                      <a:pt x="2625" y="2966"/>
                    </a:lnTo>
                    <a:lnTo>
                      <a:pt x="5565"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77" name="Google Shape;3477;p24"/>
              <p:cNvSpPr/>
              <p:nvPr/>
            </p:nvSpPr>
            <p:spPr>
              <a:xfrm>
                <a:off x="1178150" y="3355250"/>
                <a:ext cx="131250" cy="74175"/>
              </a:xfrm>
              <a:custGeom>
                <a:avLst/>
                <a:gdLst/>
                <a:ahLst/>
                <a:cxnLst/>
                <a:rect l="l" t="t" r="r" b="b"/>
                <a:pathLst>
                  <a:path w="5250" h="2967" extrusionOk="0">
                    <a:moveTo>
                      <a:pt x="0" y="0"/>
                    </a:moveTo>
                    <a:lnTo>
                      <a:pt x="2625" y="2966"/>
                    </a:lnTo>
                    <a:lnTo>
                      <a:pt x="5250" y="2966"/>
                    </a:lnTo>
                    <a:lnTo>
                      <a:pt x="2625"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78" name="Google Shape;3478;p24"/>
              <p:cNvSpPr/>
              <p:nvPr/>
            </p:nvSpPr>
            <p:spPr>
              <a:xfrm>
                <a:off x="1014075" y="3355250"/>
                <a:ext cx="180500" cy="139800"/>
              </a:xfrm>
              <a:custGeom>
                <a:avLst/>
                <a:gdLst/>
                <a:ahLst/>
                <a:cxnLst/>
                <a:rect l="l" t="t" r="r" b="b"/>
                <a:pathLst>
                  <a:path w="7220" h="5592" extrusionOk="0">
                    <a:moveTo>
                      <a:pt x="3623" y="0"/>
                    </a:moveTo>
                    <a:lnTo>
                      <a:pt x="1" y="2966"/>
                    </a:lnTo>
                    <a:lnTo>
                      <a:pt x="1" y="5591"/>
                    </a:lnTo>
                    <a:lnTo>
                      <a:pt x="3623" y="2310"/>
                    </a:lnTo>
                    <a:lnTo>
                      <a:pt x="7219" y="5591"/>
                    </a:lnTo>
                    <a:lnTo>
                      <a:pt x="7219" y="2966"/>
                    </a:lnTo>
                    <a:lnTo>
                      <a:pt x="3623"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79" name="Google Shape;3479;p24"/>
              <p:cNvSpPr/>
              <p:nvPr/>
            </p:nvSpPr>
            <p:spPr>
              <a:xfrm>
                <a:off x="1375000" y="3355250"/>
                <a:ext cx="131275" cy="74175"/>
              </a:xfrm>
              <a:custGeom>
                <a:avLst/>
                <a:gdLst/>
                <a:ahLst/>
                <a:cxnLst/>
                <a:rect l="l" t="t" r="r" b="b"/>
                <a:pathLst>
                  <a:path w="5251" h="2967" extrusionOk="0">
                    <a:moveTo>
                      <a:pt x="2626" y="0"/>
                    </a:moveTo>
                    <a:lnTo>
                      <a:pt x="1" y="2966"/>
                    </a:lnTo>
                    <a:lnTo>
                      <a:pt x="2626" y="2966"/>
                    </a:lnTo>
                    <a:lnTo>
                      <a:pt x="5251"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80" name="Google Shape;3480;p24"/>
              <p:cNvSpPr/>
              <p:nvPr/>
            </p:nvSpPr>
            <p:spPr>
              <a:xfrm>
                <a:off x="1653900" y="3355250"/>
                <a:ext cx="139825" cy="74175"/>
              </a:xfrm>
              <a:custGeom>
                <a:avLst/>
                <a:gdLst/>
                <a:ahLst/>
                <a:cxnLst/>
                <a:rect l="l" t="t" r="r" b="b"/>
                <a:pathLst>
                  <a:path w="5593" h="2967" extrusionOk="0">
                    <a:moveTo>
                      <a:pt x="1" y="0"/>
                    </a:moveTo>
                    <a:lnTo>
                      <a:pt x="2967" y="2966"/>
                    </a:lnTo>
                    <a:lnTo>
                      <a:pt x="5592" y="2966"/>
                    </a:lnTo>
                    <a:lnTo>
                      <a:pt x="2967"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81" name="Google Shape;3481;p24"/>
              <p:cNvSpPr/>
              <p:nvPr/>
            </p:nvSpPr>
            <p:spPr>
              <a:xfrm>
                <a:off x="1489850" y="3355250"/>
                <a:ext cx="189025" cy="139800"/>
              </a:xfrm>
              <a:custGeom>
                <a:avLst/>
                <a:gdLst/>
                <a:ahLst/>
                <a:cxnLst/>
                <a:rect l="l" t="t" r="r" b="b"/>
                <a:pathLst>
                  <a:path w="7561" h="5592" extrusionOk="0">
                    <a:moveTo>
                      <a:pt x="3623" y="0"/>
                    </a:moveTo>
                    <a:lnTo>
                      <a:pt x="1" y="2966"/>
                    </a:lnTo>
                    <a:lnTo>
                      <a:pt x="1" y="5591"/>
                    </a:lnTo>
                    <a:lnTo>
                      <a:pt x="3623" y="2310"/>
                    </a:lnTo>
                    <a:lnTo>
                      <a:pt x="7560" y="5591"/>
                    </a:lnTo>
                    <a:lnTo>
                      <a:pt x="7560" y="2966"/>
                    </a:lnTo>
                    <a:lnTo>
                      <a:pt x="3623"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82" name="Google Shape;3482;p24"/>
              <p:cNvSpPr/>
              <p:nvPr/>
            </p:nvSpPr>
            <p:spPr>
              <a:xfrm>
                <a:off x="1867175" y="3355250"/>
                <a:ext cx="131275" cy="74175"/>
              </a:xfrm>
              <a:custGeom>
                <a:avLst/>
                <a:gdLst/>
                <a:ahLst/>
                <a:cxnLst/>
                <a:rect l="l" t="t" r="r" b="b"/>
                <a:pathLst>
                  <a:path w="5251" h="2967" extrusionOk="0">
                    <a:moveTo>
                      <a:pt x="2626" y="0"/>
                    </a:moveTo>
                    <a:lnTo>
                      <a:pt x="1" y="2966"/>
                    </a:lnTo>
                    <a:lnTo>
                      <a:pt x="2626" y="2966"/>
                    </a:lnTo>
                    <a:lnTo>
                      <a:pt x="5251"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83" name="Google Shape;3483;p24"/>
              <p:cNvSpPr/>
              <p:nvPr/>
            </p:nvSpPr>
            <p:spPr>
              <a:xfrm>
                <a:off x="2146075" y="3355250"/>
                <a:ext cx="139825" cy="74175"/>
              </a:xfrm>
              <a:custGeom>
                <a:avLst/>
                <a:gdLst/>
                <a:ahLst/>
                <a:cxnLst/>
                <a:rect l="l" t="t" r="r" b="b"/>
                <a:pathLst>
                  <a:path w="5593" h="2967" extrusionOk="0">
                    <a:moveTo>
                      <a:pt x="1" y="0"/>
                    </a:moveTo>
                    <a:lnTo>
                      <a:pt x="2967" y="2966"/>
                    </a:lnTo>
                    <a:lnTo>
                      <a:pt x="5592" y="2966"/>
                    </a:lnTo>
                    <a:lnTo>
                      <a:pt x="2967"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84" name="Google Shape;3484;p24"/>
              <p:cNvSpPr/>
              <p:nvPr/>
            </p:nvSpPr>
            <p:spPr>
              <a:xfrm>
                <a:off x="1990550" y="3355250"/>
                <a:ext cx="180500" cy="139800"/>
              </a:xfrm>
              <a:custGeom>
                <a:avLst/>
                <a:gdLst/>
                <a:ahLst/>
                <a:cxnLst/>
                <a:rect l="l" t="t" r="r" b="b"/>
                <a:pathLst>
                  <a:path w="7220" h="5592" extrusionOk="0">
                    <a:moveTo>
                      <a:pt x="3282" y="0"/>
                    </a:moveTo>
                    <a:lnTo>
                      <a:pt x="1" y="2966"/>
                    </a:lnTo>
                    <a:lnTo>
                      <a:pt x="1" y="5591"/>
                    </a:lnTo>
                    <a:lnTo>
                      <a:pt x="3282" y="2310"/>
                    </a:lnTo>
                    <a:lnTo>
                      <a:pt x="7219" y="5591"/>
                    </a:lnTo>
                    <a:lnTo>
                      <a:pt x="7219" y="2966"/>
                    </a:lnTo>
                    <a:lnTo>
                      <a:pt x="3282"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85" name="Google Shape;3485;p24"/>
              <p:cNvSpPr/>
              <p:nvPr/>
            </p:nvSpPr>
            <p:spPr>
              <a:xfrm>
                <a:off x="2351500" y="3355250"/>
                <a:ext cx="131250" cy="74175"/>
              </a:xfrm>
              <a:custGeom>
                <a:avLst/>
                <a:gdLst/>
                <a:ahLst/>
                <a:cxnLst/>
                <a:rect l="l" t="t" r="r" b="b"/>
                <a:pathLst>
                  <a:path w="5250" h="2967" extrusionOk="0">
                    <a:moveTo>
                      <a:pt x="2625" y="0"/>
                    </a:moveTo>
                    <a:lnTo>
                      <a:pt x="0" y="2966"/>
                    </a:lnTo>
                    <a:lnTo>
                      <a:pt x="2625" y="2966"/>
                    </a:lnTo>
                    <a:lnTo>
                      <a:pt x="525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86" name="Google Shape;3486;p24"/>
              <p:cNvSpPr/>
              <p:nvPr/>
            </p:nvSpPr>
            <p:spPr>
              <a:xfrm>
                <a:off x="2638275" y="3355250"/>
                <a:ext cx="131250" cy="74175"/>
              </a:xfrm>
              <a:custGeom>
                <a:avLst/>
                <a:gdLst/>
                <a:ahLst/>
                <a:cxnLst/>
                <a:rect l="l" t="t" r="r" b="b"/>
                <a:pathLst>
                  <a:path w="5250" h="2967" extrusionOk="0">
                    <a:moveTo>
                      <a:pt x="0" y="0"/>
                    </a:moveTo>
                    <a:lnTo>
                      <a:pt x="2625" y="2966"/>
                    </a:lnTo>
                    <a:lnTo>
                      <a:pt x="5250" y="2966"/>
                    </a:lnTo>
                    <a:lnTo>
                      <a:pt x="2625"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87" name="Google Shape;3487;p24"/>
              <p:cNvSpPr/>
              <p:nvPr/>
            </p:nvSpPr>
            <p:spPr>
              <a:xfrm>
                <a:off x="2474200" y="3355250"/>
                <a:ext cx="180500" cy="139800"/>
              </a:xfrm>
              <a:custGeom>
                <a:avLst/>
                <a:gdLst/>
                <a:ahLst/>
                <a:cxnLst/>
                <a:rect l="l" t="t" r="r" b="b"/>
                <a:pathLst>
                  <a:path w="7220" h="5592" extrusionOk="0">
                    <a:moveTo>
                      <a:pt x="3623" y="0"/>
                    </a:moveTo>
                    <a:lnTo>
                      <a:pt x="1" y="2966"/>
                    </a:lnTo>
                    <a:lnTo>
                      <a:pt x="1" y="5591"/>
                    </a:lnTo>
                    <a:lnTo>
                      <a:pt x="3623" y="2310"/>
                    </a:lnTo>
                    <a:lnTo>
                      <a:pt x="7219" y="5591"/>
                    </a:lnTo>
                    <a:lnTo>
                      <a:pt x="7219" y="2966"/>
                    </a:lnTo>
                    <a:lnTo>
                      <a:pt x="3623"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88" name="Google Shape;3488;p24"/>
              <p:cNvSpPr/>
              <p:nvPr/>
            </p:nvSpPr>
            <p:spPr>
              <a:xfrm>
                <a:off x="2835125" y="3355250"/>
                <a:ext cx="131275" cy="74175"/>
              </a:xfrm>
              <a:custGeom>
                <a:avLst/>
                <a:gdLst/>
                <a:ahLst/>
                <a:cxnLst/>
                <a:rect l="l" t="t" r="r" b="b"/>
                <a:pathLst>
                  <a:path w="5251" h="2967" extrusionOk="0">
                    <a:moveTo>
                      <a:pt x="2626" y="0"/>
                    </a:moveTo>
                    <a:lnTo>
                      <a:pt x="1" y="2966"/>
                    </a:lnTo>
                    <a:lnTo>
                      <a:pt x="2626" y="2966"/>
                    </a:lnTo>
                    <a:lnTo>
                      <a:pt x="5251"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89" name="Google Shape;3489;p24"/>
              <p:cNvSpPr/>
              <p:nvPr/>
            </p:nvSpPr>
            <p:spPr>
              <a:xfrm>
                <a:off x="3122575" y="3355250"/>
                <a:ext cx="131275" cy="74175"/>
              </a:xfrm>
              <a:custGeom>
                <a:avLst/>
                <a:gdLst/>
                <a:ahLst/>
                <a:cxnLst/>
                <a:rect l="l" t="t" r="r" b="b"/>
                <a:pathLst>
                  <a:path w="5251" h="2967" extrusionOk="0">
                    <a:moveTo>
                      <a:pt x="0" y="0"/>
                    </a:moveTo>
                    <a:lnTo>
                      <a:pt x="2625" y="2966"/>
                    </a:lnTo>
                    <a:lnTo>
                      <a:pt x="5250" y="2966"/>
                    </a:lnTo>
                    <a:lnTo>
                      <a:pt x="2625"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90" name="Google Shape;3490;p24"/>
              <p:cNvSpPr/>
              <p:nvPr/>
            </p:nvSpPr>
            <p:spPr>
              <a:xfrm>
                <a:off x="2958500" y="3355250"/>
                <a:ext cx="180500" cy="139800"/>
              </a:xfrm>
              <a:custGeom>
                <a:avLst/>
                <a:gdLst/>
                <a:ahLst/>
                <a:cxnLst/>
                <a:rect l="l" t="t" r="r" b="b"/>
                <a:pathLst>
                  <a:path w="7220" h="5592" extrusionOk="0">
                    <a:moveTo>
                      <a:pt x="3282" y="0"/>
                    </a:moveTo>
                    <a:lnTo>
                      <a:pt x="1" y="2966"/>
                    </a:lnTo>
                    <a:lnTo>
                      <a:pt x="1" y="5591"/>
                    </a:lnTo>
                    <a:lnTo>
                      <a:pt x="3282" y="2310"/>
                    </a:lnTo>
                    <a:lnTo>
                      <a:pt x="7219" y="5591"/>
                    </a:lnTo>
                    <a:lnTo>
                      <a:pt x="7219" y="2966"/>
                    </a:lnTo>
                    <a:lnTo>
                      <a:pt x="3282"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91" name="Google Shape;3491;p24"/>
              <p:cNvSpPr/>
              <p:nvPr/>
            </p:nvSpPr>
            <p:spPr>
              <a:xfrm>
                <a:off x="3319450" y="3355250"/>
                <a:ext cx="131250" cy="74175"/>
              </a:xfrm>
              <a:custGeom>
                <a:avLst/>
                <a:gdLst/>
                <a:ahLst/>
                <a:cxnLst/>
                <a:rect l="l" t="t" r="r" b="b"/>
                <a:pathLst>
                  <a:path w="5250" h="2967" extrusionOk="0">
                    <a:moveTo>
                      <a:pt x="2625" y="0"/>
                    </a:moveTo>
                    <a:lnTo>
                      <a:pt x="0" y="2966"/>
                    </a:lnTo>
                    <a:lnTo>
                      <a:pt x="2625" y="2966"/>
                    </a:lnTo>
                    <a:lnTo>
                      <a:pt x="525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92" name="Google Shape;3492;p24"/>
              <p:cNvSpPr/>
              <p:nvPr/>
            </p:nvSpPr>
            <p:spPr>
              <a:xfrm>
                <a:off x="3598350" y="3355250"/>
                <a:ext cx="139125" cy="74175"/>
              </a:xfrm>
              <a:custGeom>
                <a:avLst/>
                <a:gdLst/>
                <a:ahLst/>
                <a:cxnLst/>
                <a:rect l="l" t="t" r="r" b="b"/>
                <a:pathLst>
                  <a:path w="5565" h="2967" extrusionOk="0">
                    <a:moveTo>
                      <a:pt x="0" y="0"/>
                    </a:moveTo>
                    <a:lnTo>
                      <a:pt x="2940" y="2966"/>
                    </a:lnTo>
                    <a:lnTo>
                      <a:pt x="5565" y="2966"/>
                    </a:lnTo>
                    <a:lnTo>
                      <a:pt x="294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93" name="Google Shape;3493;p24"/>
              <p:cNvSpPr/>
              <p:nvPr/>
            </p:nvSpPr>
            <p:spPr>
              <a:xfrm>
                <a:off x="3442150" y="3355250"/>
                <a:ext cx="180500" cy="139800"/>
              </a:xfrm>
              <a:custGeom>
                <a:avLst/>
                <a:gdLst/>
                <a:ahLst/>
                <a:cxnLst/>
                <a:rect l="l" t="t" r="r" b="b"/>
                <a:pathLst>
                  <a:path w="7220" h="5592" extrusionOk="0">
                    <a:moveTo>
                      <a:pt x="3282" y="0"/>
                    </a:moveTo>
                    <a:lnTo>
                      <a:pt x="1" y="2966"/>
                    </a:lnTo>
                    <a:lnTo>
                      <a:pt x="1" y="5591"/>
                    </a:lnTo>
                    <a:lnTo>
                      <a:pt x="3282" y="2310"/>
                    </a:lnTo>
                    <a:lnTo>
                      <a:pt x="7219" y="5591"/>
                    </a:lnTo>
                    <a:lnTo>
                      <a:pt x="7219" y="2966"/>
                    </a:lnTo>
                    <a:lnTo>
                      <a:pt x="3282"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94" name="Google Shape;3494;p24"/>
              <p:cNvSpPr/>
              <p:nvPr/>
            </p:nvSpPr>
            <p:spPr>
              <a:xfrm>
                <a:off x="3803075" y="3355250"/>
                <a:ext cx="139825" cy="74175"/>
              </a:xfrm>
              <a:custGeom>
                <a:avLst/>
                <a:gdLst/>
                <a:ahLst/>
                <a:cxnLst/>
                <a:rect l="l" t="t" r="r" b="b"/>
                <a:pathLst>
                  <a:path w="5593" h="2967" extrusionOk="0">
                    <a:moveTo>
                      <a:pt x="2967" y="0"/>
                    </a:moveTo>
                    <a:lnTo>
                      <a:pt x="1" y="2966"/>
                    </a:lnTo>
                    <a:lnTo>
                      <a:pt x="2967" y="2966"/>
                    </a:lnTo>
                    <a:lnTo>
                      <a:pt x="5592"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95" name="Google Shape;3495;p24"/>
              <p:cNvSpPr/>
              <p:nvPr/>
            </p:nvSpPr>
            <p:spPr>
              <a:xfrm>
                <a:off x="4090525" y="3355250"/>
                <a:ext cx="139150" cy="74175"/>
              </a:xfrm>
              <a:custGeom>
                <a:avLst/>
                <a:gdLst/>
                <a:ahLst/>
                <a:cxnLst/>
                <a:rect l="l" t="t" r="r" b="b"/>
                <a:pathLst>
                  <a:path w="5566" h="2967" extrusionOk="0">
                    <a:moveTo>
                      <a:pt x="0" y="0"/>
                    </a:moveTo>
                    <a:lnTo>
                      <a:pt x="2625" y="2966"/>
                    </a:lnTo>
                    <a:lnTo>
                      <a:pt x="5565" y="2966"/>
                    </a:lnTo>
                    <a:lnTo>
                      <a:pt x="2625"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96" name="Google Shape;3496;p24"/>
              <p:cNvSpPr/>
              <p:nvPr/>
            </p:nvSpPr>
            <p:spPr>
              <a:xfrm>
                <a:off x="3926450" y="3355250"/>
                <a:ext cx="188375" cy="139800"/>
              </a:xfrm>
              <a:custGeom>
                <a:avLst/>
                <a:gdLst/>
                <a:ahLst/>
                <a:cxnLst/>
                <a:rect l="l" t="t" r="r" b="b"/>
                <a:pathLst>
                  <a:path w="7535" h="5592" extrusionOk="0">
                    <a:moveTo>
                      <a:pt x="3597" y="0"/>
                    </a:moveTo>
                    <a:lnTo>
                      <a:pt x="1" y="2966"/>
                    </a:lnTo>
                    <a:lnTo>
                      <a:pt x="1" y="5591"/>
                    </a:lnTo>
                    <a:lnTo>
                      <a:pt x="3597" y="2310"/>
                    </a:lnTo>
                    <a:lnTo>
                      <a:pt x="7534" y="5591"/>
                    </a:lnTo>
                    <a:lnTo>
                      <a:pt x="7534" y="2966"/>
                    </a:lnTo>
                    <a:lnTo>
                      <a:pt x="3597"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97" name="Google Shape;3497;p24"/>
              <p:cNvSpPr/>
              <p:nvPr/>
            </p:nvSpPr>
            <p:spPr>
              <a:xfrm>
                <a:off x="308625" y="3240400"/>
                <a:ext cx="4019475" cy="82050"/>
              </a:xfrm>
              <a:custGeom>
                <a:avLst/>
                <a:gdLst/>
                <a:ahLst/>
                <a:cxnLst/>
                <a:rect l="l" t="t" r="r" b="b"/>
                <a:pathLst>
                  <a:path w="160779" h="3282" extrusionOk="0">
                    <a:moveTo>
                      <a:pt x="0" y="1"/>
                    </a:moveTo>
                    <a:lnTo>
                      <a:pt x="0" y="3282"/>
                    </a:lnTo>
                    <a:lnTo>
                      <a:pt x="160778" y="3282"/>
                    </a:lnTo>
                    <a:lnTo>
                      <a:pt x="160778"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498" name="Google Shape;3498;p24"/>
            <p:cNvGrpSpPr/>
            <p:nvPr/>
          </p:nvGrpSpPr>
          <p:grpSpPr>
            <a:xfrm>
              <a:off x="6080724" y="98"/>
              <a:ext cx="3063242" cy="194069"/>
              <a:chOff x="308625" y="3240400"/>
              <a:chExt cx="4019475" cy="254650"/>
            </a:xfrm>
          </p:grpSpPr>
          <p:sp>
            <p:nvSpPr>
              <p:cNvPr id="3499" name="Google Shape;3499;p24"/>
              <p:cNvSpPr/>
              <p:nvPr/>
            </p:nvSpPr>
            <p:spPr>
              <a:xfrm>
                <a:off x="399175" y="3355250"/>
                <a:ext cx="139150" cy="74175"/>
              </a:xfrm>
              <a:custGeom>
                <a:avLst/>
                <a:gdLst/>
                <a:ahLst/>
                <a:cxnLst/>
                <a:rect l="l" t="t" r="r" b="b"/>
                <a:pathLst>
                  <a:path w="5566" h="2967" extrusionOk="0">
                    <a:moveTo>
                      <a:pt x="2941" y="0"/>
                    </a:moveTo>
                    <a:lnTo>
                      <a:pt x="1" y="2966"/>
                    </a:lnTo>
                    <a:lnTo>
                      <a:pt x="2941" y="2966"/>
                    </a:lnTo>
                    <a:lnTo>
                      <a:pt x="5566"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00" name="Google Shape;3500;p24"/>
              <p:cNvSpPr/>
              <p:nvPr/>
            </p:nvSpPr>
            <p:spPr>
              <a:xfrm>
                <a:off x="685950" y="3355250"/>
                <a:ext cx="139825" cy="74175"/>
              </a:xfrm>
              <a:custGeom>
                <a:avLst/>
                <a:gdLst/>
                <a:ahLst/>
                <a:cxnLst/>
                <a:rect l="l" t="t" r="r" b="b"/>
                <a:pathLst>
                  <a:path w="5593" h="2967" extrusionOk="0">
                    <a:moveTo>
                      <a:pt x="1" y="0"/>
                    </a:moveTo>
                    <a:lnTo>
                      <a:pt x="2626" y="2966"/>
                    </a:lnTo>
                    <a:lnTo>
                      <a:pt x="5592" y="2966"/>
                    </a:lnTo>
                    <a:lnTo>
                      <a:pt x="2626"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01" name="Google Shape;3501;p24"/>
              <p:cNvSpPr/>
              <p:nvPr/>
            </p:nvSpPr>
            <p:spPr>
              <a:xfrm>
                <a:off x="521900" y="3355250"/>
                <a:ext cx="180500" cy="139800"/>
              </a:xfrm>
              <a:custGeom>
                <a:avLst/>
                <a:gdLst/>
                <a:ahLst/>
                <a:cxnLst/>
                <a:rect l="l" t="t" r="r" b="b"/>
                <a:pathLst>
                  <a:path w="7220" h="5592" extrusionOk="0">
                    <a:moveTo>
                      <a:pt x="3623" y="0"/>
                    </a:moveTo>
                    <a:lnTo>
                      <a:pt x="1" y="2966"/>
                    </a:lnTo>
                    <a:lnTo>
                      <a:pt x="1" y="5591"/>
                    </a:lnTo>
                    <a:lnTo>
                      <a:pt x="3623" y="2310"/>
                    </a:lnTo>
                    <a:lnTo>
                      <a:pt x="7219" y="5591"/>
                    </a:lnTo>
                    <a:lnTo>
                      <a:pt x="7219" y="2966"/>
                    </a:lnTo>
                    <a:lnTo>
                      <a:pt x="3623"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02" name="Google Shape;3502;p24"/>
              <p:cNvSpPr/>
              <p:nvPr/>
            </p:nvSpPr>
            <p:spPr>
              <a:xfrm>
                <a:off x="891375" y="3355250"/>
                <a:ext cx="139125" cy="74175"/>
              </a:xfrm>
              <a:custGeom>
                <a:avLst/>
                <a:gdLst/>
                <a:ahLst/>
                <a:cxnLst/>
                <a:rect l="l" t="t" r="r" b="b"/>
                <a:pathLst>
                  <a:path w="5565" h="2967" extrusionOk="0">
                    <a:moveTo>
                      <a:pt x="2625" y="0"/>
                    </a:moveTo>
                    <a:lnTo>
                      <a:pt x="0" y="2966"/>
                    </a:lnTo>
                    <a:lnTo>
                      <a:pt x="2625" y="2966"/>
                    </a:lnTo>
                    <a:lnTo>
                      <a:pt x="5565"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03" name="Google Shape;3503;p24"/>
              <p:cNvSpPr/>
              <p:nvPr/>
            </p:nvSpPr>
            <p:spPr>
              <a:xfrm>
                <a:off x="1178150" y="3355250"/>
                <a:ext cx="131250" cy="74175"/>
              </a:xfrm>
              <a:custGeom>
                <a:avLst/>
                <a:gdLst/>
                <a:ahLst/>
                <a:cxnLst/>
                <a:rect l="l" t="t" r="r" b="b"/>
                <a:pathLst>
                  <a:path w="5250" h="2967" extrusionOk="0">
                    <a:moveTo>
                      <a:pt x="0" y="0"/>
                    </a:moveTo>
                    <a:lnTo>
                      <a:pt x="2625" y="2966"/>
                    </a:lnTo>
                    <a:lnTo>
                      <a:pt x="5250" y="2966"/>
                    </a:lnTo>
                    <a:lnTo>
                      <a:pt x="2625"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04" name="Google Shape;3504;p24"/>
              <p:cNvSpPr/>
              <p:nvPr/>
            </p:nvSpPr>
            <p:spPr>
              <a:xfrm>
                <a:off x="1014075" y="3355250"/>
                <a:ext cx="180500" cy="139800"/>
              </a:xfrm>
              <a:custGeom>
                <a:avLst/>
                <a:gdLst/>
                <a:ahLst/>
                <a:cxnLst/>
                <a:rect l="l" t="t" r="r" b="b"/>
                <a:pathLst>
                  <a:path w="7220" h="5592" extrusionOk="0">
                    <a:moveTo>
                      <a:pt x="3623" y="0"/>
                    </a:moveTo>
                    <a:lnTo>
                      <a:pt x="1" y="2966"/>
                    </a:lnTo>
                    <a:lnTo>
                      <a:pt x="1" y="5591"/>
                    </a:lnTo>
                    <a:lnTo>
                      <a:pt x="3623" y="2310"/>
                    </a:lnTo>
                    <a:lnTo>
                      <a:pt x="7219" y="5591"/>
                    </a:lnTo>
                    <a:lnTo>
                      <a:pt x="7219" y="2966"/>
                    </a:lnTo>
                    <a:lnTo>
                      <a:pt x="3623"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05" name="Google Shape;3505;p24"/>
              <p:cNvSpPr/>
              <p:nvPr/>
            </p:nvSpPr>
            <p:spPr>
              <a:xfrm>
                <a:off x="1375000" y="3355250"/>
                <a:ext cx="131275" cy="74175"/>
              </a:xfrm>
              <a:custGeom>
                <a:avLst/>
                <a:gdLst/>
                <a:ahLst/>
                <a:cxnLst/>
                <a:rect l="l" t="t" r="r" b="b"/>
                <a:pathLst>
                  <a:path w="5251" h="2967" extrusionOk="0">
                    <a:moveTo>
                      <a:pt x="2626" y="0"/>
                    </a:moveTo>
                    <a:lnTo>
                      <a:pt x="1" y="2966"/>
                    </a:lnTo>
                    <a:lnTo>
                      <a:pt x="2626" y="2966"/>
                    </a:lnTo>
                    <a:lnTo>
                      <a:pt x="5251"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06" name="Google Shape;3506;p24"/>
              <p:cNvSpPr/>
              <p:nvPr/>
            </p:nvSpPr>
            <p:spPr>
              <a:xfrm>
                <a:off x="1653900" y="3355250"/>
                <a:ext cx="139825" cy="74175"/>
              </a:xfrm>
              <a:custGeom>
                <a:avLst/>
                <a:gdLst/>
                <a:ahLst/>
                <a:cxnLst/>
                <a:rect l="l" t="t" r="r" b="b"/>
                <a:pathLst>
                  <a:path w="5593" h="2967" extrusionOk="0">
                    <a:moveTo>
                      <a:pt x="1" y="0"/>
                    </a:moveTo>
                    <a:lnTo>
                      <a:pt x="2967" y="2966"/>
                    </a:lnTo>
                    <a:lnTo>
                      <a:pt x="5592" y="2966"/>
                    </a:lnTo>
                    <a:lnTo>
                      <a:pt x="2967"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07" name="Google Shape;3507;p24"/>
              <p:cNvSpPr/>
              <p:nvPr/>
            </p:nvSpPr>
            <p:spPr>
              <a:xfrm>
                <a:off x="1489850" y="3355250"/>
                <a:ext cx="189025" cy="139800"/>
              </a:xfrm>
              <a:custGeom>
                <a:avLst/>
                <a:gdLst/>
                <a:ahLst/>
                <a:cxnLst/>
                <a:rect l="l" t="t" r="r" b="b"/>
                <a:pathLst>
                  <a:path w="7561" h="5592" extrusionOk="0">
                    <a:moveTo>
                      <a:pt x="3623" y="0"/>
                    </a:moveTo>
                    <a:lnTo>
                      <a:pt x="1" y="2966"/>
                    </a:lnTo>
                    <a:lnTo>
                      <a:pt x="1" y="5591"/>
                    </a:lnTo>
                    <a:lnTo>
                      <a:pt x="3623" y="2310"/>
                    </a:lnTo>
                    <a:lnTo>
                      <a:pt x="7560" y="5591"/>
                    </a:lnTo>
                    <a:lnTo>
                      <a:pt x="7560" y="2966"/>
                    </a:lnTo>
                    <a:lnTo>
                      <a:pt x="3623"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08" name="Google Shape;3508;p24"/>
              <p:cNvSpPr/>
              <p:nvPr/>
            </p:nvSpPr>
            <p:spPr>
              <a:xfrm>
                <a:off x="1867175" y="3355250"/>
                <a:ext cx="131275" cy="74175"/>
              </a:xfrm>
              <a:custGeom>
                <a:avLst/>
                <a:gdLst/>
                <a:ahLst/>
                <a:cxnLst/>
                <a:rect l="l" t="t" r="r" b="b"/>
                <a:pathLst>
                  <a:path w="5251" h="2967" extrusionOk="0">
                    <a:moveTo>
                      <a:pt x="2626" y="0"/>
                    </a:moveTo>
                    <a:lnTo>
                      <a:pt x="1" y="2966"/>
                    </a:lnTo>
                    <a:lnTo>
                      <a:pt x="2626" y="2966"/>
                    </a:lnTo>
                    <a:lnTo>
                      <a:pt x="5251"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09" name="Google Shape;3509;p24"/>
              <p:cNvSpPr/>
              <p:nvPr/>
            </p:nvSpPr>
            <p:spPr>
              <a:xfrm>
                <a:off x="2146075" y="3355250"/>
                <a:ext cx="139825" cy="74175"/>
              </a:xfrm>
              <a:custGeom>
                <a:avLst/>
                <a:gdLst/>
                <a:ahLst/>
                <a:cxnLst/>
                <a:rect l="l" t="t" r="r" b="b"/>
                <a:pathLst>
                  <a:path w="5593" h="2967" extrusionOk="0">
                    <a:moveTo>
                      <a:pt x="1" y="0"/>
                    </a:moveTo>
                    <a:lnTo>
                      <a:pt x="2967" y="2966"/>
                    </a:lnTo>
                    <a:lnTo>
                      <a:pt x="5592" y="2966"/>
                    </a:lnTo>
                    <a:lnTo>
                      <a:pt x="2967"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10" name="Google Shape;3510;p24"/>
              <p:cNvSpPr/>
              <p:nvPr/>
            </p:nvSpPr>
            <p:spPr>
              <a:xfrm>
                <a:off x="1990550" y="3355250"/>
                <a:ext cx="180500" cy="139800"/>
              </a:xfrm>
              <a:custGeom>
                <a:avLst/>
                <a:gdLst/>
                <a:ahLst/>
                <a:cxnLst/>
                <a:rect l="l" t="t" r="r" b="b"/>
                <a:pathLst>
                  <a:path w="7220" h="5592" extrusionOk="0">
                    <a:moveTo>
                      <a:pt x="3282" y="0"/>
                    </a:moveTo>
                    <a:lnTo>
                      <a:pt x="1" y="2966"/>
                    </a:lnTo>
                    <a:lnTo>
                      <a:pt x="1" y="5591"/>
                    </a:lnTo>
                    <a:lnTo>
                      <a:pt x="3282" y="2310"/>
                    </a:lnTo>
                    <a:lnTo>
                      <a:pt x="7219" y="5591"/>
                    </a:lnTo>
                    <a:lnTo>
                      <a:pt x="7219" y="2966"/>
                    </a:lnTo>
                    <a:lnTo>
                      <a:pt x="3282"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11" name="Google Shape;3511;p24"/>
              <p:cNvSpPr/>
              <p:nvPr/>
            </p:nvSpPr>
            <p:spPr>
              <a:xfrm>
                <a:off x="2351500" y="3355250"/>
                <a:ext cx="131250" cy="74175"/>
              </a:xfrm>
              <a:custGeom>
                <a:avLst/>
                <a:gdLst/>
                <a:ahLst/>
                <a:cxnLst/>
                <a:rect l="l" t="t" r="r" b="b"/>
                <a:pathLst>
                  <a:path w="5250" h="2967" extrusionOk="0">
                    <a:moveTo>
                      <a:pt x="2625" y="0"/>
                    </a:moveTo>
                    <a:lnTo>
                      <a:pt x="0" y="2966"/>
                    </a:lnTo>
                    <a:lnTo>
                      <a:pt x="2625" y="2966"/>
                    </a:lnTo>
                    <a:lnTo>
                      <a:pt x="525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12" name="Google Shape;3512;p24"/>
              <p:cNvSpPr/>
              <p:nvPr/>
            </p:nvSpPr>
            <p:spPr>
              <a:xfrm>
                <a:off x="2638275" y="3355250"/>
                <a:ext cx="131250" cy="74175"/>
              </a:xfrm>
              <a:custGeom>
                <a:avLst/>
                <a:gdLst/>
                <a:ahLst/>
                <a:cxnLst/>
                <a:rect l="l" t="t" r="r" b="b"/>
                <a:pathLst>
                  <a:path w="5250" h="2967" extrusionOk="0">
                    <a:moveTo>
                      <a:pt x="0" y="0"/>
                    </a:moveTo>
                    <a:lnTo>
                      <a:pt x="2625" y="2966"/>
                    </a:lnTo>
                    <a:lnTo>
                      <a:pt x="5250" y="2966"/>
                    </a:lnTo>
                    <a:lnTo>
                      <a:pt x="2625"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13" name="Google Shape;3513;p24"/>
              <p:cNvSpPr/>
              <p:nvPr/>
            </p:nvSpPr>
            <p:spPr>
              <a:xfrm>
                <a:off x="2474200" y="3355250"/>
                <a:ext cx="180500" cy="139800"/>
              </a:xfrm>
              <a:custGeom>
                <a:avLst/>
                <a:gdLst/>
                <a:ahLst/>
                <a:cxnLst/>
                <a:rect l="l" t="t" r="r" b="b"/>
                <a:pathLst>
                  <a:path w="7220" h="5592" extrusionOk="0">
                    <a:moveTo>
                      <a:pt x="3623" y="0"/>
                    </a:moveTo>
                    <a:lnTo>
                      <a:pt x="1" y="2966"/>
                    </a:lnTo>
                    <a:lnTo>
                      <a:pt x="1" y="5591"/>
                    </a:lnTo>
                    <a:lnTo>
                      <a:pt x="3623" y="2310"/>
                    </a:lnTo>
                    <a:lnTo>
                      <a:pt x="7219" y="5591"/>
                    </a:lnTo>
                    <a:lnTo>
                      <a:pt x="7219" y="2966"/>
                    </a:lnTo>
                    <a:lnTo>
                      <a:pt x="3623"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14" name="Google Shape;3514;p24"/>
              <p:cNvSpPr/>
              <p:nvPr/>
            </p:nvSpPr>
            <p:spPr>
              <a:xfrm>
                <a:off x="2835125" y="3355250"/>
                <a:ext cx="131275" cy="74175"/>
              </a:xfrm>
              <a:custGeom>
                <a:avLst/>
                <a:gdLst/>
                <a:ahLst/>
                <a:cxnLst/>
                <a:rect l="l" t="t" r="r" b="b"/>
                <a:pathLst>
                  <a:path w="5251" h="2967" extrusionOk="0">
                    <a:moveTo>
                      <a:pt x="2626" y="0"/>
                    </a:moveTo>
                    <a:lnTo>
                      <a:pt x="1" y="2966"/>
                    </a:lnTo>
                    <a:lnTo>
                      <a:pt x="2626" y="2966"/>
                    </a:lnTo>
                    <a:lnTo>
                      <a:pt x="5251"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15" name="Google Shape;3515;p24"/>
              <p:cNvSpPr/>
              <p:nvPr/>
            </p:nvSpPr>
            <p:spPr>
              <a:xfrm>
                <a:off x="3122575" y="3355250"/>
                <a:ext cx="131275" cy="74175"/>
              </a:xfrm>
              <a:custGeom>
                <a:avLst/>
                <a:gdLst/>
                <a:ahLst/>
                <a:cxnLst/>
                <a:rect l="l" t="t" r="r" b="b"/>
                <a:pathLst>
                  <a:path w="5251" h="2967" extrusionOk="0">
                    <a:moveTo>
                      <a:pt x="0" y="0"/>
                    </a:moveTo>
                    <a:lnTo>
                      <a:pt x="2625" y="2966"/>
                    </a:lnTo>
                    <a:lnTo>
                      <a:pt x="5250" y="2966"/>
                    </a:lnTo>
                    <a:lnTo>
                      <a:pt x="2625"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16" name="Google Shape;3516;p24"/>
              <p:cNvSpPr/>
              <p:nvPr/>
            </p:nvSpPr>
            <p:spPr>
              <a:xfrm>
                <a:off x="2958500" y="3355250"/>
                <a:ext cx="180500" cy="139800"/>
              </a:xfrm>
              <a:custGeom>
                <a:avLst/>
                <a:gdLst/>
                <a:ahLst/>
                <a:cxnLst/>
                <a:rect l="l" t="t" r="r" b="b"/>
                <a:pathLst>
                  <a:path w="7220" h="5592" extrusionOk="0">
                    <a:moveTo>
                      <a:pt x="3282" y="0"/>
                    </a:moveTo>
                    <a:lnTo>
                      <a:pt x="1" y="2966"/>
                    </a:lnTo>
                    <a:lnTo>
                      <a:pt x="1" y="5591"/>
                    </a:lnTo>
                    <a:lnTo>
                      <a:pt x="3282" y="2310"/>
                    </a:lnTo>
                    <a:lnTo>
                      <a:pt x="7219" y="5591"/>
                    </a:lnTo>
                    <a:lnTo>
                      <a:pt x="7219" y="2966"/>
                    </a:lnTo>
                    <a:lnTo>
                      <a:pt x="3282"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17" name="Google Shape;3517;p24"/>
              <p:cNvSpPr/>
              <p:nvPr/>
            </p:nvSpPr>
            <p:spPr>
              <a:xfrm>
                <a:off x="3319450" y="3355250"/>
                <a:ext cx="131250" cy="74175"/>
              </a:xfrm>
              <a:custGeom>
                <a:avLst/>
                <a:gdLst/>
                <a:ahLst/>
                <a:cxnLst/>
                <a:rect l="l" t="t" r="r" b="b"/>
                <a:pathLst>
                  <a:path w="5250" h="2967" extrusionOk="0">
                    <a:moveTo>
                      <a:pt x="2625" y="0"/>
                    </a:moveTo>
                    <a:lnTo>
                      <a:pt x="0" y="2966"/>
                    </a:lnTo>
                    <a:lnTo>
                      <a:pt x="2625" y="2966"/>
                    </a:lnTo>
                    <a:lnTo>
                      <a:pt x="525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18" name="Google Shape;3518;p24"/>
              <p:cNvSpPr/>
              <p:nvPr/>
            </p:nvSpPr>
            <p:spPr>
              <a:xfrm>
                <a:off x="3598350" y="3355250"/>
                <a:ext cx="139125" cy="74175"/>
              </a:xfrm>
              <a:custGeom>
                <a:avLst/>
                <a:gdLst/>
                <a:ahLst/>
                <a:cxnLst/>
                <a:rect l="l" t="t" r="r" b="b"/>
                <a:pathLst>
                  <a:path w="5565" h="2967" extrusionOk="0">
                    <a:moveTo>
                      <a:pt x="0" y="0"/>
                    </a:moveTo>
                    <a:lnTo>
                      <a:pt x="2940" y="2966"/>
                    </a:lnTo>
                    <a:lnTo>
                      <a:pt x="5565" y="2966"/>
                    </a:lnTo>
                    <a:lnTo>
                      <a:pt x="294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19" name="Google Shape;3519;p24"/>
              <p:cNvSpPr/>
              <p:nvPr/>
            </p:nvSpPr>
            <p:spPr>
              <a:xfrm>
                <a:off x="3442150" y="3355250"/>
                <a:ext cx="180500" cy="139800"/>
              </a:xfrm>
              <a:custGeom>
                <a:avLst/>
                <a:gdLst/>
                <a:ahLst/>
                <a:cxnLst/>
                <a:rect l="l" t="t" r="r" b="b"/>
                <a:pathLst>
                  <a:path w="7220" h="5592" extrusionOk="0">
                    <a:moveTo>
                      <a:pt x="3282" y="0"/>
                    </a:moveTo>
                    <a:lnTo>
                      <a:pt x="1" y="2966"/>
                    </a:lnTo>
                    <a:lnTo>
                      <a:pt x="1" y="5591"/>
                    </a:lnTo>
                    <a:lnTo>
                      <a:pt x="3282" y="2310"/>
                    </a:lnTo>
                    <a:lnTo>
                      <a:pt x="7219" y="5591"/>
                    </a:lnTo>
                    <a:lnTo>
                      <a:pt x="7219" y="2966"/>
                    </a:lnTo>
                    <a:lnTo>
                      <a:pt x="3282"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20" name="Google Shape;3520;p24"/>
              <p:cNvSpPr/>
              <p:nvPr/>
            </p:nvSpPr>
            <p:spPr>
              <a:xfrm>
                <a:off x="3803075" y="3355250"/>
                <a:ext cx="139825" cy="74175"/>
              </a:xfrm>
              <a:custGeom>
                <a:avLst/>
                <a:gdLst/>
                <a:ahLst/>
                <a:cxnLst/>
                <a:rect l="l" t="t" r="r" b="b"/>
                <a:pathLst>
                  <a:path w="5593" h="2967" extrusionOk="0">
                    <a:moveTo>
                      <a:pt x="2967" y="0"/>
                    </a:moveTo>
                    <a:lnTo>
                      <a:pt x="1" y="2966"/>
                    </a:lnTo>
                    <a:lnTo>
                      <a:pt x="2967" y="2966"/>
                    </a:lnTo>
                    <a:lnTo>
                      <a:pt x="5592"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21" name="Google Shape;3521;p24"/>
              <p:cNvSpPr/>
              <p:nvPr/>
            </p:nvSpPr>
            <p:spPr>
              <a:xfrm>
                <a:off x="4090525" y="3355250"/>
                <a:ext cx="139150" cy="74175"/>
              </a:xfrm>
              <a:custGeom>
                <a:avLst/>
                <a:gdLst/>
                <a:ahLst/>
                <a:cxnLst/>
                <a:rect l="l" t="t" r="r" b="b"/>
                <a:pathLst>
                  <a:path w="5566" h="2967" extrusionOk="0">
                    <a:moveTo>
                      <a:pt x="0" y="0"/>
                    </a:moveTo>
                    <a:lnTo>
                      <a:pt x="2625" y="2966"/>
                    </a:lnTo>
                    <a:lnTo>
                      <a:pt x="5565" y="2966"/>
                    </a:lnTo>
                    <a:lnTo>
                      <a:pt x="2625"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22" name="Google Shape;3522;p24"/>
              <p:cNvSpPr/>
              <p:nvPr/>
            </p:nvSpPr>
            <p:spPr>
              <a:xfrm>
                <a:off x="3926450" y="3355250"/>
                <a:ext cx="188375" cy="139800"/>
              </a:xfrm>
              <a:custGeom>
                <a:avLst/>
                <a:gdLst/>
                <a:ahLst/>
                <a:cxnLst/>
                <a:rect l="l" t="t" r="r" b="b"/>
                <a:pathLst>
                  <a:path w="7535" h="5592" extrusionOk="0">
                    <a:moveTo>
                      <a:pt x="3597" y="0"/>
                    </a:moveTo>
                    <a:lnTo>
                      <a:pt x="1" y="2966"/>
                    </a:lnTo>
                    <a:lnTo>
                      <a:pt x="1" y="5591"/>
                    </a:lnTo>
                    <a:lnTo>
                      <a:pt x="3597" y="2310"/>
                    </a:lnTo>
                    <a:lnTo>
                      <a:pt x="7534" y="5591"/>
                    </a:lnTo>
                    <a:lnTo>
                      <a:pt x="7534" y="2966"/>
                    </a:lnTo>
                    <a:lnTo>
                      <a:pt x="3597"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23" name="Google Shape;3523;p24"/>
              <p:cNvSpPr/>
              <p:nvPr/>
            </p:nvSpPr>
            <p:spPr>
              <a:xfrm>
                <a:off x="308625" y="3240400"/>
                <a:ext cx="4019475" cy="82050"/>
              </a:xfrm>
              <a:custGeom>
                <a:avLst/>
                <a:gdLst/>
                <a:ahLst/>
                <a:cxnLst/>
                <a:rect l="l" t="t" r="r" b="b"/>
                <a:pathLst>
                  <a:path w="160779" h="3282" extrusionOk="0">
                    <a:moveTo>
                      <a:pt x="0" y="1"/>
                    </a:moveTo>
                    <a:lnTo>
                      <a:pt x="0" y="3282"/>
                    </a:lnTo>
                    <a:lnTo>
                      <a:pt x="160778" y="3282"/>
                    </a:lnTo>
                    <a:lnTo>
                      <a:pt x="160778"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grpSp>
        <p:nvGrpSpPr>
          <p:cNvPr id="3524" name="Google Shape;3524;p24"/>
          <p:cNvGrpSpPr/>
          <p:nvPr/>
        </p:nvGrpSpPr>
        <p:grpSpPr>
          <a:xfrm>
            <a:off x="-15282" y="131"/>
            <a:ext cx="12253059" cy="258759"/>
            <a:chOff x="-45827" y="98"/>
            <a:chExt cx="9189794" cy="194069"/>
          </a:xfrm>
        </p:grpSpPr>
        <p:grpSp>
          <p:nvGrpSpPr>
            <p:cNvPr id="3525" name="Google Shape;3525;p24"/>
            <p:cNvGrpSpPr/>
            <p:nvPr/>
          </p:nvGrpSpPr>
          <p:grpSpPr>
            <a:xfrm>
              <a:off x="-45827" y="98"/>
              <a:ext cx="3063242" cy="194069"/>
              <a:chOff x="308625" y="3240400"/>
              <a:chExt cx="4019475" cy="254650"/>
            </a:xfrm>
          </p:grpSpPr>
          <p:sp>
            <p:nvSpPr>
              <p:cNvPr id="3526" name="Google Shape;3526;p24"/>
              <p:cNvSpPr/>
              <p:nvPr/>
            </p:nvSpPr>
            <p:spPr>
              <a:xfrm>
                <a:off x="399175" y="3355250"/>
                <a:ext cx="139150" cy="74175"/>
              </a:xfrm>
              <a:custGeom>
                <a:avLst/>
                <a:gdLst/>
                <a:ahLst/>
                <a:cxnLst/>
                <a:rect l="l" t="t" r="r" b="b"/>
                <a:pathLst>
                  <a:path w="5566" h="2967" extrusionOk="0">
                    <a:moveTo>
                      <a:pt x="2941" y="0"/>
                    </a:moveTo>
                    <a:lnTo>
                      <a:pt x="1" y="2966"/>
                    </a:lnTo>
                    <a:lnTo>
                      <a:pt x="2941" y="2966"/>
                    </a:lnTo>
                    <a:lnTo>
                      <a:pt x="5566"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27" name="Google Shape;3527;p24"/>
              <p:cNvSpPr/>
              <p:nvPr/>
            </p:nvSpPr>
            <p:spPr>
              <a:xfrm>
                <a:off x="685950" y="3355250"/>
                <a:ext cx="139825" cy="74175"/>
              </a:xfrm>
              <a:custGeom>
                <a:avLst/>
                <a:gdLst/>
                <a:ahLst/>
                <a:cxnLst/>
                <a:rect l="l" t="t" r="r" b="b"/>
                <a:pathLst>
                  <a:path w="5593" h="2967" extrusionOk="0">
                    <a:moveTo>
                      <a:pt x="1" y="0"/>
                    </a:moveTo>
                    <a:lnTo>
                      <a:pt x="2626" y="2966"/>
                    </a:lnTo>
                    <a:lnTo>
                      <a:pt x="5592" y="2966"/>
                    </a:lnTo>
                    <a:lnTo>
                      <a:pt x="2626"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28" name="Google Shape;3528;p24"/>
              <p:cNvSpPr/>
              <p:nvPr/>
            </p:nvSpPr>
            <p:spPr>
              <a:xfrm>
                <a:off x="521900" y="3355250"/>
                <a:ext cx="180500" cy="139800"/>
              </a:xfrm>
              <a:custGeom>
                <a:avLst/>
                <a:gdLst/>
                <a:ahLst/>
                <a:cxnLst/>
                <a:rect l="l" t="t" r="r" b="b"/>
                <a:pathLst>
                  <a:path w="7220" h="5592" extrusionOk="0">
                    <a:moveTo>
                      <a:pt x="3623" y="0"/>
                    </a:moveTo>
                    <a:lnTo>
                      <a:pt x="1" y="2966"/>
                    </a:lnTo>
                    <a:lnTo>
                      <a:pt x="1" y="5591"/>
                    </a:lnTo>
                    <a:lnTo>
                      <a:pt x="3623" y="2310"/>
                    </a:lnTo>
                    <a:lnTo>
                      <a:pt x="7219" y="5591"/>
                    </a:lnTo>
                    <a:lnTo>
                      <a:pt x="7219" y="2966"/>
                    </a:lnTo>
                    <a:lnTo>
                      <a:pt x="3623"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29" name="Google Shape;3529;p24"/>
              <p:cNvSpPr/>
              <p:nvPr/>
            </p:nvSpPr>
            <p:spPr>
              <a:xfrm>
                <a:off x="891375" y="3355250"/>
                <a:ext cx="139125" cy="74175"/>
              </a:xfrm>
              <a:custGeom>
                <a:avLst/>
                <a:gdLst/>
                <a:ahLst/>
                <a:cxnLst/>
                <a:rect l="l" t="t" r="r" b="b"/>
                <a:pathLst>
                  <a:path w="5565" h="2967" extrusionOk="0">
                    <a:moveTo>
                      <a:pt x="2625" y="0"/>
                    </a:moveTo>
                    <a:lnTo>
                      <a:pt x="0" y="2966"/>
                    </a:lnTo>
                    <a:lnTo>
                      <a:pt x="2625" y="2966"/>
                    </a:lnTo>
                    <a:lnTo>
                      <a:pt x="5565"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30" name="Google Shape;3530;p24"/>
              <p:cNvSpPr/>
              <p:nvPr/>
            </p:nvSpPr>
            <p:spPr>
              <a:xfrm>
                <a:off x="1178150" y="3355250"/>
                <a:ext cx="131250" cy="74175"/>
              </a:xfrm>
              <a:custGeom>
                <a:avLst/>
                <a:gdLst/>
                <a:ahLst/>
                <a:cxnLst/>
                <a:rect l="l" t="t" r="r" b="b"/>
                <a:pathLst>
                  <a:path w="5250" h="2967" extrusionOk="0">
                    <a:moveTo>
                      <a:pt x="0" y="0"/>
                    </a:moveTo>
                    <a:lnTo>
                      <a:pt x="2625" y="2966"/>
                    </a:lnTo>
                    <a:lnTo>
                      <a:pt x="5250" y="2966"/>
                    </a:lnTo>
                    <a:lnTo>
                      <a:pt x="2625"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31" name="Google Shape;3531;p24"/>
              <p:cNvSpPr/>
              <p:nvPr/>
            </p:nvSpPr>
            <p:spPr>
              <a:xfrm>
                <a:off x="1014075" y="3355250"/>
                <a:ext cx="180500" cy="139800"/>
              </a:xfrm>
              <a:custGeom>
                <a:avLst/>
                <a:gdLst/>
                <a:ahLst/>
                <a:cxnLst/>
                <a:rect l="l" t="t" r="r" b="b"/>
                <a:pathLst>
                  <a:path w="7220" h="5592" extrusionOk="0">
                    <a:moveTo>
                      <a:pt x="3623" y="0"/>
                    </a:moveTo>
                    <a:lnTo>
                      <a:pt x="1" y="2966"/>
                    </a:lnTo>
                    <a:lnTo>
                      <a:pt x="1" y="5591"/>
                    </a:lnTo>
                    <a:lnTo>
                      <a:pt x="3623" y="2310"/>
                    </a:lnTo>
                    <a:lnTo>
                      <a:pt x="7219" y="5591"/>
                    </a:lnTo>
                    <a:lnTo>
                      <a:pt x="7219" y="2966"/>
                    </a:lnTo>
                    <a:lnTo>
                      <a:pt x="3623"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32" name="Google Shape;3532;p24"/>
              <p:cNvSpPr/>
              <p:nvPr/>
            </p:nvSpPr>
            <p:spPr>
              <a:xfrm>
                <a:off x="1375000" y="3355250"/>
                <a:ext cx="131275" cy="74175"/>
              </a:xfrm>
              <a:custGeom>
                <a:avLst/>
                <a:gdLst/>
                <a:ahLst/>
                <a:cxnLst/>
                <a:rect l="l" t="t" r="r" b="b"/>
                <a:pathLst>
                  <a:path w="5251" h="2967" extrusionOk="0">
                    <a:moveTo>
                      <a:pt x="2626" y="0"/>
                    </a:moveTo>
                    <a:lnTo>
                      <a:pt x="1" y="2966"/>
                    </a:lnTo>
                    <a:lnTo>
                      <a:pt x="2626" y="2966"/>
                    </a:lnTo>
                    <a:lnTo>
                      <a:pt x="5251"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33" name="Google Shape;3533;p24"/>
              <p:cNvSpPr/>
              <p:nvPr/>
            </p:nvSpPr>
            <p:spPr>
              <a:xfrm>
                <a:off x="1653900" y="3355250"/>
                <a:ext cx="139825" cy="74175"/>
              </a:xfrm>
              <a:custGeom>
                <a:avLst/>
                <a:gdLst/>
                <a:ahLst/>
                <a:cxnLst/>
                <a:rect l="l" t="t" r="r" b="b"/>
                <a:pathLst>
                  <a:path w="5593" h="2967" extrusionOk="0">
                    <a:moveTo>
                      <a:pt x="1" y="0"/>
                    </a:moveTo>
                    <a:lnTo>
                      <a:pt x="2967" y="2966"/>
                    </a:lnTo>
                    <a:lnTo>
                      <a:pt x="5592" y="2966"/>
                    </a:lnTo>
                    <a:lnTo>
                      <a:pt x="2967"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34" name="Google Shape;3534;p24"/>
              <p:cNvSpPr/>
              <p:nvPr/>
            </p:nvSpPr>
            <p:spPr>
              <a:xfrm>
                <a:off x="1489850" y="3355250"/>
                <a:ext cx="189025" cy="139800"/>
              </a:xfrm>
              <a:custGeom>
                <a:avLst/>
                <a:gdLst/>
                <a:ahLst/>
                <a:cxnLst/>
                <a:rect l="l" t="t" r="r" b="b"/>
                <a:pathLst>
                  <a:path w="7561" h="5592" extrusionOk="0">
                    <a:moveTo>
                      <a:pt x="3623" y="0"/>
                    </a:moveTo>
                    <a:lnTo>
                      <a:pt x="1" y="2966"/>
                    </a:lnTo>
                    <a:lnTo>
                      <a:pt x="1" y="5591"/>
                    </a:lnTo>
                    <a:lnTo>
                      <a:pt x="3623" y="2310"/>
                    </a:lnTo>
                    <a:lnTo>
                      <a:pt x="7560" y="5591"/>
                    </a:lnTo>
                    <a:lnTo>
                      <a:pt x="7560" y="2966"/>
                    </a:lnTo>
                    <a:lnTo>
                      <a:pt x="3623"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35" name="Google Shape;3535;p24"/>
              <p:cNvSpPr/>
              <p:nvPr/>
            </p:nvSpPr>
            <p:spPr>
              <a:xfrm>
                <a:off x="1867175" y="3355250"/>
                <a:ext cx="131275" cy="74175"/>
              </a:xfrm>
              <a:custGeom>
                <a:avLst/>
                <a:gdLst/>
                <a:ahLst/>
                <a:cxnLst/>
                <a:rect l="l" t="t" r="r" b="b"/>
                <a:pathLst>
                  <a:path w="5251" h="2967" extrusionOk="0">
                    <a:moveTo>
                      <a:pt x="2626" y="0"/>
                    </a:moveTo>
                    <a:lnTo>
                      <a:pt x="1" y="2966"/>
                    </a:lnTo>
                    <a:lnTo>
                      <a:pt x="2626" y="2966"/>
                    </a:lnTo>
                    <a:lnTo>
                      <a:pt x="5251"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36" name="Google Shape;3536;p24"/>
              <p:cNvSpPr/>
              <p:nvPr/>
            </p:nvSpPr>
            <p:spPr>
              <a:xfrm>
                <a:off x="2146075" y="3355250"/>
                <a:ext cx="139825" cy="74175"/>
              </a:xfrm>
              <a:custGeom>
                <a:avLst/>
                <a:gdLst/>
                <a:ahLst/>
                <a:cxnLst/>
                <a:rect l="l" t="t" r="r" b="b"/>
                <a:pathLst>
                  <a:path w="5593" h="2967" extrusionOk="0">
                    <a:moveTo>
                      <a:pt x="1" y="0"/>
                    </a:moveTo>
                    <a:lnTo>
                      <a:pt x="2967" y="2966"/>
                    </a:lnTo>
                    <a:lnTo>
                      <a:pt x="5592" y="2966"/>
                    </a:lnTo>
                    <a:lnTo>
                      <a:pt x="2967"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37" name="Google Shape;3537;p24"/>
              <p:cNvSpPr/>
              <p:nvPr/>
            </p:nvSpPr>
            <p:spPr>
              <a:xfrm>
                <a:off x="1990550" y="3355250"/>
                <a:ext cx="180500" cy="139800"/>
              </a:xfrm>
              <a:custGeom>
                <a:avLst/>
                <a:gdLst/>
                <a:ahLst/>
                <a:cxnLst/>
                <a:rect l="l" t="t" r="r" b="b"/>
                <a:pathLst>
                  <a:path w="7220" h="5592" extrusionOk="0">
                    <a:moveTo>
                      <a:pt x="3282" y="0"/>
                    </a:moveTo>
                    <a:lnTo>
                      <a:pt x="1" y="2966"/>
                    </a:lnTo>
                    <a:lnTo>
                      <a:pt x="1" y="5591"/>
                    </a:lnTo>
                    <a:lnTo>
                      <a:pt x="3282" y="2310"/>
                    </a:lnTo>
                    <a:lnTo>
                      <a:pt x="7219" y="5591"/>
                    </a:lnTo>
                    <a:lnTo>
                      <a:pt x="7219" y="2966"/>
                    </a:lnTo>
                    <a:lnTo>
                      <a:pt x="3282"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38" name="Google Shape;3538;p24"/>
              <p:cNvSpPr/>
              <p:nvPr/>
            </p:nvSpPr>
            <p:spPr>
              <a:xfrm>
                <a:off x="2351500" y="3355250"/>
                <a:ext cx="131250" cy="74175"/>
              </a:xfrm>
              <a:custGeom>
                <a:avLst/>
                <a:gdLst/>
                <a:ahLst/>
                <a:cxnLst/>
                <a:rect l="l" t="t" r="r" b="b"/>
                <a:pathLst>
                  <a:path w="5250" h="2967" extrusionOk="0">
                    <a:moveTo>
                      <a:pt x="2625" y="0"/>
                    </a:moveTo>
                    <a:lnTo>
                      <a:pt x="0" y="2966"/>
                    </a:lnTo>
                    <a:lnTo>
                      <a:pt x="2625" y="2966"/>
                    </a:lnTo>
                    <a:lnTo>
                      <a:pt x="525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39" name="Google Shape;3539;p24"/>
              <p:cNvSpPr/>
              <p:nvPr/>
            </p:nvSpPr>
            <p:spPr>
              <a:xfrm>
                <a:off x="2638275" y="3355250"/>
                <a:ext cx="131250" cy="74175"/>
              </a:xfrm>
              <a:custGeom>
                <a:avLst/>
                <a:gdLst/>
                <a:ahLst/>
                <a:cxnLst/>
                <a:rect l="l" t="t" r="r" b="b"/>
                <a:pathLst>
                  <a:path w="5250" h="2967" extrusionOk="0">
                    <a:moveTo>
                      <a:pt x="0" y="0"/>
                    </a:moveTo>
                    <a:lnTo>
                      <a:pt x="2625" y="2966"/>
                    </a:lnTo>
                    <a:lnTo>
                      <a:pt x="5250" y="2966"/>
                    </a:lnTo>
                    <a:lnTo>
                      <a:pt x="2625"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40" name="Google Shape;3540;p24"/>
              <p:cNvSpPr/>
              <p:nvPr/>
            </p:nvSpPr>
            <p:spPr>
              <a:xfrm>
                <a:off x="2474200" y="3355250"/>
                <a:ext cx="180500" cy="139800"/>
              </a:xfrm>
              <a:custGeom>
                <a:avLst/>
                <a:gdLst/>
                <a:ahLst/>
                <a:cxnLst/>
                <a:rect l="l" t="t" r="r" b="b"/>
                <a:pathLst>
                  <a:path w="7220" h="5592" extrusionOk="0">
                    <a:moveTo>
                      <a:pt x="3623" y="0"/>
                    </a:moveTo>
                    <a:lnTo>
                      <a:pt x="1" y="2966"/>
                    </a:lnTo>
                    <a:lnTo>
                      <a:pt x="1" y="5591"/>
                    </a:lnTo>
                    <a:lnTo>
                      <a:pt x="3623" y="2310"/>
                    </a:lnTo>
                    <a:lnTo>
                      <a:pt x="7219" y="5591"/>
                    </a:lnTo>
                    <a:lnTo>
                      <a:pt x="7219" y="2966"/>
                    </a:lnTo>
                    <a:lnTo>
                      <a:pt x="3623"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41" name="Google Shape;3541;p24"/>
              <p:cNvSpPr/>
              <p:nvPr/>
            </p:nvSpPr>
            <p:spPr>
              <a:xfrm>
                <a:off x="2835125" y="3355250"/>
                <a:ext cx="131275" cy="74175"/>
              </a:xfrm>
              <a:custGeom>
                <a:avLst/>
                <a:gdLst/>
                <a:ahLst/>
                <a:cxnLst/>
                <a:rect l="l" t="t" r="r" b="b"/>
                <a:pathLst>
                  <a:path w="5251" h="2967" extrusionOk="0">
                    <a:moveTo>
                      <a:pt x="2626" y="0"/>
                    </a:moveTo>
                    <a:lnTo>
                      <a:pt x="1" y="2966"/>
                    </a:lnTo>
                    <a:lnTo>
                      <a:pt x="2626" y="2966"/>
                    </a:lnTo>
                    <a:lnTo>
                      <a:pt x="5251"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42" name="Google Shape;3542;p24"/>
              <p:cNvSpPr/>
              <p:nvPr/>
            </p:nvSpPr>
            <p:spPr>
              <a:xfrm>
                <a:off x="3122575" y="3355250"/>
                <a:ext cx="131275" cy="74175"/>
              </a:xfrm>
              <a:custGeom>
                <a:avLst/>
                <a:gdLst/>
                <a:ahLst/>
                <a:cxnLst/>
                <a:rect l="l" t="t" r="r" b="b"/>
                <a:pathLst>
                  <a:path w="5251" h="2967" extrusionOk="0">
                    <a:moveTo>
                      <a:pt x="0" y="0"/>
                    </a:moveTo>
                    <a:lnTo>
                      <a:pt x="2625" y="2966"/>
                    </a:lnTo>
                    <a:lnTo>
                      <a:pt x="5250" y="2966"/>
                    </a:lnTo>
                    <a:lnTo>
                      <a:pt x="2625"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43" name="Google Shape;3543;p24"/>
              <p:cNvSpPr/>
              <p:nvPr/>
            </p:nvSpPr>
            <p:spPr>
              <a:xfrm>
                <a:off x="2958500" y="3355250"/>
                <a:ext cx="180500" cy="139800"/>
              </a:xfrm>
              <a:custGeom>
                <a:avLst/>
                <a:gdLst/>
                <a:ahLst/>
                <a:cxnLst/>
                <a:rect l="l" t="t" r="r" b="b"/>
                <a:pathLst>
                  <a:path w="7220" h="5592" extrusionOk="0">
                    <a:moveTo>
                      <a:pt x="3282" y="0"/>
                    </a:moveTo>
                    <a:lnTo>
                      <a:pt x="1" y="2966"/>
                    </a:lnTo>
                    <a:lnTo>
                      <a:pt x="1" y="5591"/>
                    </a:lnTo>
                    <a:lnTo>
                      <a:pt x="3282" y="2310"/>
                    </a:lnTo>
                    <a:lnTo>
                      <a:pt x="7219" y="5591"/>
                    </a:lnTo>
                    <a:lnTo>
                      <a:pt x="7219" y="2966"/>
                    </a:lnTo>
                    <a:lnTo>
                      <a:pt x="3282"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44" name="Google Shape;3544;p24"/>
              <p:cNvSpPr/>
              <p:nvPr/>
            </p:nvSpPr>
            <p:spPr>
              <a:xfrm>
                <a:off x="3319450" y="3355250"/>
                <a:ext cx="131250" cy="74175"/>
              </a:xfrm>
              <a:custGeom>
                <a:avLst/>
                <a:gdLst/>
                <a:ahLst/>
                <a:cxnLst/>
                <a:rect l="l" t="t" r="r" b="b"/>
                <a:pathLst>
                  <a:path w="5250" h="2967" extrusionOk="0">
                    <a:moveTo>
                      <a:pt x="2625" y="0"/>
                    </a:moveTo>
                    <a:lnTo>
                      <a:pt x="0" y="2966"/>
                    </a:lnTo>
                    <a:lnTo>
                      <a:pt x="2625" y="2966"/>
                    </a:lnTo>
                    <a:lnTo>
                      <a:pt x="525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45" name="Google Shape;3545;p24"/>
              <p:cNvSpPr/>
              <p:nvPr/>
            </p:nvSpPr>
            <p:spPr>
              <a:xfrm>
                <a:off x="3598350" y="3355250"/>
                <a:ext cx="139125" cy="74175"/>
              </a:xfrm>
              <a:custGeom>
                <a:avLst/>
                <a:gdLst/>
                <a:ahLst/>
                <a:cxnLst/>
                <a:rect l="l" t="t" r="r" b="b"/>
                <a:pathLst>
                  <a:path w="5565" h="2967" extrusionOk="0">
                    <a:moveTo>
                      <a:pt x="0" y="0"/>
                    </a:moveTo>
                    <a:lnTo>
                      <a:pt x="2940" y="2966"/>
                    </a:lnTo>
                    <a:lnTo>
                      <a:pt x="5565" y="2966"/>
                    </a:lnTo>
                    <a:lnTo>
                      <a:pt x="294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46" name="Google Shape;3546;p24"/>
              <p:cNvSpPr/>
              <p:nvPr/>
            </p:nvSpPr>
            <p:spPr>
              <a:xfrm>
                <a:off x="3442150" y="3355250"/>
                <a:ext cx="180500" cy="139800"/>
              </a:xfrm>
              <a:custGeom>
                <a:avLst/>
                <a:gdLst/>
                <a:ahLst/>
                <a:cxnLst/>
                <a:rect l="l" t="t" r="r" b="b"/>
                <a:pathLst>
                  <a:path w="7220" h="5592" extrusionOk="0">
                    <a:moveTo>
                      <a:pt x="3282" y="0"/>
                    </a:moveTo>
                    <a:lnTo>
                      <a:pt x="1" y="2966"/>
                    </a:lnTo>
                    <a:lnTo>
                      <a:pt x="1" y="5591"/>
                    </a:lnTo>
                    <a:lnTo>
                      <a:pt x="3282" y="2310"/>
                    </a:lnTo>
                    <a:lnTo>
                      <a:pt x="7219" y="5591"/>
                    </a:lnTo>
                    <a:lnTo>
                      <a:pt x="7219" y="2966"/>
                    </a:lnTo>
                    <a:lnTo>
                      <a:pt x="3282"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47" name="Google Shape;3547;p24"/>
              <p:cNvSpPr/>
              <p:nvPr/>
            </p:nvSpPr>
            <p:spPr>
              <a:xfrm>
                <a:off x="3803075" y="3355250"/>
                <a:ext cx="139825" cy="74175"/>
              </a:xfrm>
              <a:custGeom>
                <a:avLst/>
                <a:gdLst/>
                <a:ahLst/>
                <a:cxnLst/>
                <a:rect l="l" t="t" r="r" b="b"/>
                <a:pathLst>
                  <a:path w="5593" h="2967" extrusionOk="0">
                    <a:moveTo>
                      <a:pt x="2967" y="0"/>
                    </a:moveTo>
                    <a:lnTo>
                      <a:pt x="1" y="2966"/>
                    </a:lnTo>
                    <a:lnTo>
                      <a:pt x="2967" y="2966"/>
                    </a:lnTo>
                    <a:lnTo>
                      <a:pt x="5592"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48" name="Google Shape;3548;p24"/>
              <p:cNvSpPr/>
              <p:nvPr/>
            </p:nvSpPr>
            <p:spPr>
              <a:xfrm>
                <a:off x="4090525" y="3355250"/>
                <a:ext cx="139150" cy="74175"/>
              </a:xfrm>
              <a:custGeom>
                <a:avLst/>
                <a:gdLst/>
                <a:ahLst/>
                <a:cxnLst/>
                <a:rect l="l" t="t" r="r" b="b"/>
                <a:pathLst>
                  <a:path w="5566" h="2967" extrusionOk="0">
                    <a:moveTo>
                      <a:pt x="0" y="0"/>
                    </a:moveTo>
                    <a:lnTo>
                      <a:pt x="2625" y="2966"/>
                    </a:lnTo>
                    <a:lnTo>
                      <a:pt x="5565" y="2966"/>
                    </a:lnTo>
                    <a:lnTo>
                      <a:pt x="2625"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49" name="Google Shape;3549;p24"/>
              <p:cNvSpPr/>
              <p:nvPr/>
            </p:nvSpPr>
            <p:spPr>
              <a:xfrm>
                <a:off x="3926450" y="3355250"/>
                <a:ext cx="188375" cy="139800"/>
              </a:xfrm>
              <a:custGeom>
                <a:avLst/>
                <a:gdLst/>
                <a:ahLst/>
                <a:cxnLst/>
                <a:rect l="l" t="t" r="r" b="b"/>
                <a:pathLst>
                  <a:path w="7535" h="5592" extrusionOk="0">
                    <a:moveTo>
                      <a:pt x="3597" y="0"/>
                    </a:moveTo>
                    <a:lnTo>
                      <a:pt x="1" y="2966"/>
                    </a:lnTo>
                    <a:lnTo>
                      <a:pt x="1" y="5591"/>
                    </a:lnTo>
                    <a:lnTo>
                      <a:pt x="3597" y="2310"/>
                    </a:lnTo>
                    <a:lnTo>
                      <a:pt x="7534" y="5591"/>
                    </a:lnTo>
                    <a:lnTo>
                      <a:pt x="7534" y="2966"/>
                    </a:lnTo>
                    <a:lnTo>
                      <a:pt x="3597"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50" name="Google Shape;3550;p24"/>
              <p:cNvSpPr/>
              <p:nvPr/>
            </p:nvSpPr>
            <p:spPr>
              <a:xfrm>
                <a:off x="308625" y="3240400"/>
                <a:ext cx="4019475" cy="82050"/>
              </a:xfrm>
              <a:custGeom>
                <a:avLst/>
                <a:gdLst/>
                <a:ahLst/>
                <a:cxnLst/>
                <a:rect l="l" t="t" r="r" b="b"/>
                <a:pathLst>
                  <a:path w="160779" h="3282" extrusionOk="0">
                    <a:moveTo>
                      <a:pt x="0" y="1"/>
                    </a:moveTo>
                    <a:lnTo>
                      <a:pt x="0" y="3282"/>
                    </a:lnTo>
                    <a:lnTo>
                      <a:pt x="160778" y="3282"/>
                    </a:lnTo>
                    <a:lnTo>
                      <a:pt x="160778"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551" name="Google Shape;3551;p24"/>
            <p:cNvGrpSpPr/>
            <p:nvPr/>
          </p:nvGrpSpPr>
          <p:grpSpPr>
            <a:xfrm>
              <a:off x="3017448" y="98"/>
              <a:ext cx="3063242" cy="194069"/>
              <a:chOff x="308625" y="3240400"/>
              <a:chExt cx="4019475" cy="254650"/>
            </a:xfrm>
          </p:grpSpPr>
          <p:sp>
            <p:nvSpPr>
              <p:cNvPr id="3552" name="Google Shape;3552;p24"/>
              <p:cNvSpPr/>
              <p:nvPr/>
            </p:nvSpPr>
            <p:spPr>
              <a:xfrm>
                <a:off x="399175" y="3355250"/>
                <a:ext cx="139150" cy="74175"/>
              </a:xfrm>
              <a:custGeom>
                <a:avLst/>
                <a:gdLst/>
                <a:ahLst/>
                <a:cxnLst/>
                <a:rect l="l" t="t" r="r" b="b"/>
                <a:pathLst>
                  <a:path w="5566" h="2967" extrusionOk="0">
                    <a:moveTo>
                      <a:pt x="2941" y="0"/>
                    </a:moveTo>
                    <a:lnTo>
                      <a:pt x="1" y="2966"/>
                    </a:lnTo>
                    <a:lnTo>
                      <a:pt x="2941" y="2966"/>
                    </a:lnTo>
                    <a:lnTo>
                      <a:pt x="5566"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53" name="Google Shape;3553;p24"/>
              <p:cNvSpPr/>
              <p:nvPr/>
            </p:nvSpPr>
            <p:spPr>
              <a:xfrm>
                <a:off x="685950" y="3355250"/>
                <a:ext cx="139825" cy="74175"/>
              </a:xfrm>
              <a:custGeom>
                <a:avLst/>
                <a:gdLst/>
                <a:ahLst/>
                <a:cxnLst/>
                <a:rect l="l" t="t" r="r" b="b"/>
                <a:pathLst>
                  <a:path w="5593" h="2967" extrusionOk="0">
                    <a:moveTo>
                      <a:pt x="1" y="0"/>
                    </a:moveTo>
                    <a:lnTo>
                      <a:pt x="2626" y="2966"/>
                    </a:lnTo>
                    <a:lnTo>
                      <a:pt x="5592" y="2966"/>
                    </a:lnTo>
                    <a:lnTo>
                      <a:pt x="2626"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54" name="Google Shape;3554;p24"/>
              <p:cNvSpPr/>
              <p:nvPr/>
            </p:nvSpPr>
            <p:spPr>
              <a:xfrm>
                <a:off x="521900" y="3355250"/>
                <a:ext cx="180500" cy="139800"/>
              </a:xfrm>
              <a:custGeom>
                <a:avLst/>
                <a:gdLst/>
                <a:ahLst/>
                <a:cxnLst/>
                <a:rect l="l" t="t" r="r" b="b"/>
                <a:pathLst>
                  <a:path w="7220" h="5592" extrusionOk="0">
                    <a:moveTo>
                      <a:pt x="3623" y="0"/>
                    </a:moveTo>
                    <a:lnTo>
                      <a:pt x="1" y="2966"/>
                    </a:lnTo>
                    <a:lnTo>
                      <a:pt x="1" y="5591"/>
                    </a:lnTo>
                    <a:lnTo>
                      <a:pt x="3623" y="2310"/>
                    </a:lnTo>
                    <a:lnTo>
                      <a:pt x="7219" y="5591"/>
                    </a:lnTo>
                    <a:lnTo>
                      <a:pt x="7219" y="2966"/>
                    </a:lnTo>
                    <a:lnTo>
                      <a:pt x="3623"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55" name="Google Shape;3555;p24"/>
              <p:cNvSpPr/>
              <p:nvPr/>
            </p:nvSpPr>
            <p:spPr>
              <a:xfrm>
                <a:off x="891375" y="3355250"/>
                <a:ext cx="139125" cy="74175"/>
              </a:xfrm>
              <a:custGeom>
                <a:avLst/>
                <a:gdLst/>
                <a:ahLst/>
                <a:cxnLst/>
                <a:rect l="l" t="t" r="r" b="b"/>
                <a:pathLst>
                  <a:path w="5565" h="2967" extrusionOk="0">
                    <a:moveTo>
                      <a:pt x="2625" y="0"/>
                    </a:moveTo>
                    <a:lnTo>
                      <a:pt x="0" y="2966"/>
                    </a:lnTo>
                    <a:lnTo>
                      <a:pt x="2625" y="2966"/>
                    </a:lnTo>
                    <a:lnTo>
                      <a:pt x="5565"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56" name="Google Shape;3556;p24"/>
              <p:cNvSpPr/>
              <p:nvPr/>
            </p:nvSpPr>
            <p:spPr>
              <a:xfrm>
                <a:off x="1178150" y="3355250"/>
                <a:ext cx="131250" cy="74175"/>
              </a:xfrm>
              <a:custGeom>
                <a:avLst/>
                <a:gdLst/>
                <a:ahLst/>
                <a:cxnLst/>
                <a:rect l="l" t="t" r="r" b="b"/>
                <a:pathLst>
                  <a:path w="5250" h="2967" extrusionOk="0">
                    <a:moveTo>
                      <a:pt x="0" y="0"/>
                    </a:moveTo>
                    <a:lnTo>
                      <a:pt x="2625" y="2966"/>
                    </a:lnTo>
                    <a:lnTo>
                      <a:pt x="5250" y="2966"/>
                    </a:lnTo>
                    <a:lnTo>
                      <a:pt x="2625"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57" name="Google Shape;3557;p24"/>
              <p:cNvSpPr/>
              <p:nvPr/>
            </p:nvSpPr>
            <p:spPr>
              <a:xfrm>
                <a:off x="1014075" y="3355250"/>
                <a:ext cx="180500" cy="139800"/>
              </a:xfrm>
              <a:custGeom>
                <a:avLst/>
                <a:gdLst/>
                <a:ahLst/>
                <a:cxnLst/>
                <a:rect l="l" t="t" r="r" b="b"/>
                <a:pathLst>
                  <a:path w="7220" h="5592" extrusionOk="0">
                    <a:moveTo>
                      <a:pt x="3623" y="0"/>
                    </a:moveTo>
                    <a:lnTo>
                      <a:pt x="1" y="2966"/>
                    </a:lnTo>
                    <a:lnTo>
                      <a:pt x="1" y="5591"/>
                    </a:lnTo>
                    <a:lnTo>
                      <a:pt x="3623" y="2310"/>
                    </a:lnTo>
                    <a:lnTo>
                      <a:pt x="7219" y="5591"/>
                    </a:lnTo>
                    <a:lnTo>
                      <a:pt x="7219" y="2966"/>
                    </a:lnTo>
                    <a:lnTo>
                      <a:pt x="3623"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58" name="Google Shape;3558;p24"/>
              <p:cNvSpPr/>
              <p:nvPr/>
            </p:nvSpPr>
            <p:spPr>
              <a:xfrm>
                <a:off x="1375000" y="3355250"/>
                <a:ext cx="131275" cy="74175"/>
              </a:xfrm>
              <a:custGeom>
                <a:avLst/>
                <a:gdLst/>
                <a:ahLst/>
                <a:cxnLst/>
                <a:rect l="l" t="t" r="r" b="b"/>
                <a:pathLst>
                  <a:path w="5251" h="2967" extrusionOk="0">
                    <a:moveTo>
                      <a:pt x="2626" y="0"/>
                    </a:moveTo>
                    <a:lnTo>
                      <a:pt x="1" y="2966"/>
                    </a:lnTo>
                    <a:lnTo>
                      <a:pt x="2626" y="2966"/>
                    </a:lnTo>
                    <a:lnTo>
                      <a:pt x="5251"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59" name="Google Shape;3559;p24"/>
              <p:cNvSpPr/>
              <p:nvPr/>
            </p:nvSpPr>
            <p:spPr>
              <a:xfrm>
                <a:off x="1653900" y="3355250"/>
                <a:ext cx="139825" cy="74175"/>
              </a:xfrm>
              <a:custGeom>
                <a:avLst/>
                <a:gdLst/>
                <a:ahLst/>
                <a:cxnLst/>
                <a:rect l="l" t="t" r="r" b="b"/>
                <a:pathLst>
                  <a:path w="5593" h="2967" extrusionOk="0">
                    <a:moveTo>
                      <a:pt x="1" y="0"/>
                    </a:moveTo>
                    <a:lnTo>
                      <a:pt x="2967" y="2966"/>
                    </a:lnTo>
                    <a:lnTo>
                      <a:pt x="5592" y="2966"/>
                    </a:lnTo>
                    <a:lnTo>
                      <a:pt x="2967"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60" name="Google Shape;3560;p24"/>
              <p:cNvSpPr/>
              <p:nvPr/>
            </p:nvSpPr>
            <p:spPr>
              <a:xfrm>
                <a:off x="1489850" y="3355250"/>
                <a:ext cx="189025" cy="139800"/>
              </a:xfrm>
              <a:custGeom>
                <a:avLst/>
                <a:gdLst/>
                <a:ahLst/>
                <a:cxnLst/>
                <a:rect l="l" t="t" r="r" b="b"/>
                <a:pathLst>
                  <a:path w="7561" h="5592" extrusionOk="0">
                    <a:moveTo>
                      <a:pt x="3623" y="0"/>
                    </a:moveTo>
                    <a:lnTo>
                      <a:pt x="1" y="2966"/>
                    </a:lnTo>
                    <a:lnTo>
                      <a:pt x="1" y="5591"/>
                    </a:lnTo>
                    <a:lnTo>
                      <a:pt x="3623" y="2310"/>
                    </a:lnTo>
                    <a:lnTo>
                      <a:pt x="7560" y="5591"/>
                    </a:lnTo>
                    <a:lnTo>
                      <a:pt x="7560" y="2966"/>
                    </a:lnTo>
                    <a:lnTo>
                      <a:pt x="3623"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61" name="Google Shape;3561;p24"/>
              <p:cNvSpPr/>
              <p:nvPr/>
            </p:nvSpPr>
            <p:spPr>
              <a:xfrm>
                <a:off x="1867175" y="3355250"/>
                <a:ext cx="131275" cy="74175"/>
              </a:xfrm>
              <a:custGeom>
                <a:avLst/>
                <a:gdLst/>
                <a:ahLst/>
                <a:cxnLst/>
                <a:rect l="l" t="t" r="r" b="b"/>
                <a:pathLst>
                  <a:path w="5251" h="2967" extrusionOk="0">
                    <a:moveTo>
                      <a:pt x="2626" y="0"/>
                    </a:moveTo>
                    <a:lnTo>
                      <a:pt x="1" y="2966"/>
                    </a:lnTo>
                    <a:lnTo>
                      <a:pt x="2626" y="2966"/>
                    </a:lnTo>
                    <a:lnTo>
                      <a:pt x="5251"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62" name="Google Shape;3562;p24"/>
              <p:cNvSpPr/>
              <p:nvPr/>
            </p:nvSpPr>
            <p:spPr>
              <a:xfrm>
                <a:off x="2146075" y="3355250"/>
                <a:ext cx="139825" cy="74175"/>
              </a:xfrm>
              <a:custGeom>
                <a:avLst/>
                <a:gdLst/>
                <a:ahLst/>
                <a:cxnLst/>
                <a:rect l="l" t="t" r="r" b="b"/>
                <a:pathLst>
                  <a:path w="5593" h="2967" extrusionOk="0">
                    <a:moveTo>
                      <a:pt x="1" y="0"/>
                    </a:moveTo>
                    <a:lnTo>
                      <a:pt x="2967" y="2966"/>
                    </a:lnTo>
                    <a:lnTo>
                      <a:pt x="5592" y="2966"/>
                    </a:lnTo>
                    <a:lnTo>
                      <a:pt x="2967"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63" name="Google Shape;3563;p24"/>
              <p:cNvSpPr/>
              <p:nvPr/>
            </p:nvSpPr>
            <p:spPr>
              <a:xfrm>
                <a:off x="1990550" y="3355250"/>
                <a:ext cx="180500" cy="139800"/>
              </a:xfrm>
              <a:custGeom>
                <a:avLst/>
                <a:gdLst/>
                <a:ahLst/>
                <a:cxnLst/>
                <a:rect l="l" t="t" r="r" b="b"/>
                <a:pathLst>
                  <a:path w="7220" h="5592" extrusionOk="0">
                    <a:moveTo>
                      <a:pt x="3282" y="0"/>
                    </a:moveTo>
                    <a:lnTo>
                      <a:pt x="1" y="2966"/>
                    </a:lnTo>
                    <a:lnTo>
                      <a:pt x="1" y="5591"/>
                    </a:lnTo>
                    <a:lnTo>
                      <a:pt x="3282" y="2310"/>
                    </a:lnTo>
                    <a:lnTo>
                      <a:pt x="7219" y="5591"/>
                    </a:lnTo>
                    <a:lnTo>
                      <a:pt x="7219" y="2966"/>
                    </a:lnTo>
                    <a:lnTo>
                      <a:pt x="3282"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64" name="Google Shape;3564;p24"/>
              <p:cNvSpPr/>
              <p:nvPr/>
            </p:nvSpPr>
            <p:spPr>
              <a:xfrm>
                <a:off x="2351500" y="3355250"/>
                <a:ext cx="131250" cy="74175"/>
              </a:xfrm>
              <a:custGeom>
                <a:avLst/>
                <a:gdLst/>
                <a:ahLst/>
                <a:cxnLst/>
                <a:rect l="l" t="t" r="r" b="b"/>
                <a:pathLst>
                  <a:path w="5250" h="2967" extrusionOk="0">
                    <a:moveTo>
                      <a:pt x="2625" y="0"/>
                    </a:moveTo>
                    <a:lnTo>
                      <a:pt x="0" y="2966"/>
                    </a:lnTo>
                    <a:lnTo>
                      <a:pt x="2625" y="2966"/>
                    </a:lnTo>
                    <a:lnTo>
                      <a:pt x="525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65" name="Google Shape;3565;p24"/>
              <p:cNvSpPr/>
              <p:nvPr/>
            </p:nvSpPr>
            <p:spPr>
              <a:xfrm>
                <a:off x="2638275" y="3355250"/>
                <a:ext cx="131250" cy="74175"/>
              </a:xfrm>
              <a:custGeom>
                <a:avLst/>
                <a:gdLst/>
                <a:ahLst/>
                <a:cxnLst/>
                <a:rect l="l" t="t" r="r" b="b"/>
                <a:pathLst>
                  <a:path w="5250" h="2967" extrusionOk="0">
                    <a:moveTo>
                      <a:pt x="0" y="0"/>
                    </a:moveTo>
                    <a:lnTo>
                      <a:pt x="2625" y="2966"/>
                    </a:lnTo>
                    <a:lnTo>
                      <a:pt x="5250" y="2966"/>
                    </a:lnTo>
                    <a:lnTo>
                      <a:pt x="2625"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66" name="Google Shape;3566;p24"/>
              <p:cNvSpPr/>
              <p:nvPr/>
            </p:nvSpPr>
            <p:spPr>
              <a:xfrm>
                <a:off x="2474200" y="3355250"/>
                <a:ext cx="180500" cy="139800"/>
              </a:xfrm>
              <a:custGeom>
                <a:avLst/>
                <a:gdLst/>
                <a:ahLst/>
                <a:cxnLst/>
                <a:rect l="l" t="t" r="r" b="b"/>
                <a:pathLst>
                  <a:path w="7220" h="5592" extrusionOk="0">
                    <a:moveTo>
                      <a:pt x="3623" y="0"/>
                    </a:moveTo>
                    <a:lnTo>
                      <a:pt x="1" y="2966"/>
                    </a:lnTo>
                    <a:lnTo>
                      <a:pt x="1" y="5591"/>
                    </a:lnTo>
                    <a:lnTo>
                      <a:pt x="3623" y="2310"/>
                    </a:lnTo>
                    <a:lnTo>
                      <a:pt x="7219" y="5591"/>
                    </a:lnTo>
                    <a:lnTo>
                      <a:pt x="7219" y="2966"/>
                    </a:lnTo>
                    <a:lnTo>
                      <a:pt x="3623"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67" name="Google Shape;3567;p24"/>
              <p:cNvSpPr/>
              <p:nvPr/>
            </p:nvSpPr>
            <p:spPr>
              <a:xfrm>
                <a:off x="2835125" y="3355250"/>
                <a:ext cx="131275" cy="74175"/>
              </a:xfrm>
              <a:custGeom>
                <a:avLst/>
                <a:gdLst/>
                <a:ahLst/>
                <a:cxnLst/>
                <a:rect l="l" t="t" r="r" b="b"/>
                <a:pathLst>
                  <a:path w="5251" h="2967" extrusionOk="0">
                    <a:moveTo>
                      <a:pt x="2626" y="0"/>
                    </a:moveTo>
                    <a:lnTo>
                      <a:pt x="1" y="2966"/>
                    </a:lnTo>
                    <a:lnTo>
                      <a:pt x="2626" y="2966"/>
                    </a:lnTo>
                    <a:lnTo>
                      <a:pt x="5251"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68" name="Google Shape;3568;p24"/>
              <p:cNvSpPr/>
              <p:nvPr/>
            </p:nvSpPr>
            <p:spPr>
              <a:xfrm>
                <a:off x="3122575" y="3355250"/>
                <a:ext cx="131275" cy="74175"/>
              </a:xfrm>
              <a:custGeom>
                <a:avLst/>
                <a:gdLst/>
                <a:ahLst/>
                <a:cxnLst/>
                <a:rect l="l" t="t" r="r" b="b"/>
                <a:pathLst>
                  <a:path w="5251" h="2967" extrusionOk="0">
                    <a:moveTo>
                      <a:pt x="0" y="0"/>
                    </a:moveTo>
                    <a:lnTo>
                      <a:pt x="2625" y="2966"/>
                    </a:lnTo>
                    <a:lnTo>
                      <a:pt x="5250" y="2966"/>
                    </a:lnTo>
                    <a:lnTo>
                      <a:pt x="2625"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69" name="Google Shape;3569;p24"/>
              <p:cNvSpPr/>
              <p:nvPr/>
            </p:nvSpPr>
            <p:spPr>
              <a:xfrm>
                <a:off x="2958500" y="3355250"/>
                <a:ext cx="180500" cy="139800"/>
              </a:xfrm>
              <a:custGeom>
                <a:avLst/>
                <a:gdLst/>
                <a:ahLst/>
                <a:cxnLst/>
                <a:rect l="l" t="t" r="r" b="b"/>
                <a:pathLst>
                  <a:path w="7220" h="5592" extrusionOk="0">
                    <a:moveTo>
                      <a:pt x="3282" y="0"/>
                    </a:moveTo>
                    <a:lnTo>
                      <a:pt x="1" y="2966"/>
                    </a:lnTo>
                    <a:lnTo>
                      <a:pt x="1" y="5591"/>
                    </a:lnTo>
                    <a:lnTo>
                      <a:pt x="3282" y="2310"/>
                    </a:lnTo>
                    <a:lnTo>
                      <a:pt x="7219" y="5591"/>
                    </a:lnTo>
                    <a:lnTo>
                      <a:pt x="7219" y="2966"/>
                    </a:lnTo>
                    <a:lnTo>
                      <a:pt x="3282"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70" name="Google Shape;3570;p24"/>
              <p:cNvSpPr/>
              <p:nvPr/>
            </p:nvSpPr>
            <p:spPr>
              <a:xfrm>
                <a:off x="3319450" y="3355250"/>
                <a:ext cx="131250" cy="74175"/>
              </a:xfrm>
              <a:custGeom>
                <a:avLst/>
                <a:gdLst/>
                <a:ahLst/>
                <a:cxnLst/>
                <a:rect l="l" t="t" r="r" b="b"/>
                <a:pathLst>
                  <a:path w="5250" h="2967" extrusionOk="0">
                    <a:moveTo>
                      <a:pt x="2625" y="0"/>
                    </a:moveTo>
                    <a:lnTo>
                      <a:pt x="0" y="2966"/>
                    </a:lnTo>
                    <a:lnTo>
                      <a:pt x="2625" y="2966"/>
                    </a:lnTo>
                    <a:lnTo>
                      <a:pt x="525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71" name="Google Shape;3571;p24"/>
              <p:cNvSpPr/>
              <p:nvPr/>
            </p:nvSpPr>
            <p:spPr>
              <a:xfrm>
                <a:off x="3598350" y="3355250"/>
                <a:ext cx="139125" cy="74175"/>
              </a:xfrm>
              <a:custGeom>
                <a:avLst/>
                <a:gdLst/>
                <a:ahLst/>
                <a:cxnLst/>
                <a:rect l="l" t="t" r="r" b="b"/>
                <a:pathLst>
                  <a:path w="5565" h="2967" extrusionOk="0">
                    <a:moveTo>
                      <a:pt x="0" y="0"/>
                    </a:moveTo>
                    <a:lnTo>
                      <a:pt x="2940" y="2966"/>
                    </a:lnTo>
                    <a:lnTo>
                      <a:pt x="5565" y="2966"/>
                    </a:lnTo>
                    <a:lnTo>
                      <a:pt x="294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72" name="Google Shape;3572;p24"/>
              <p:cNvSpPr/>
              <p:nvPr/>
            </p:nvSpPr>
            <p:spPr>
              <a:xfrm>
                <a:off x="3442150" y="3355250"/>
                <a:ext cx="180500" cy="139800"/>
              </a:xfrm>
              <a:custGeom>
                <a:avLst/>
                <a:gdLst/>
                <a:ahLst/>
                <a:cxnLst/>
                <a:rect l="l" t="t" r="r" b="b"/>
                <a:pathLst>
                  <a:path w="7220" h="5592" extrusionOk="0">
                    <a:moveTo>
                      <a:pt x="3282" y="0"/>
                    </a:moveTo>
                    <a:lnTo>
                      <a:pt x="1" y="2966"/>
                    </a:lnTo>
                    <a:lnTo>
                      <a:pt x="1" y="5591"/>
                    </a:lnTo>
                    <a:lnTo>
                      <a:pt x="3282" y="2310"/>
                    </a:lnTo>
                    <a:lnTo>
                      <a:pt x="7219" y="5591"/>
                    </a:lnTo>
                    <a:lnTo>
                      <a:pt x="7219" y="2966"/>
                    </a:lnTo>
                    <a:lnTo>
                      <a:pt x="3282"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73" name="Google Shape;3573;p24"/>
              <p:cNvSpPr/>
              <p:nvPr/>
            </p:nvSpPr>
            <p:spPr>
              <a:xfrm>
                <a:off x="3803075" y="3355250"/>
                <a:ext cx="139825" cy="74175"/>
              </a:xfrm>
              <a:custGeom>
                <a:avLst/>
                <a:gdLst/>
                <a:ahLst/>
                <a:cxnLst/>
                <a:rect l="l" t="t" r="r" b="b"/>
                <a:pathLst>
                  <a:path w="5593" h="2967" extrusionOk="0">
                    <a:moveTo>
                      <a:pt x="2967" y="0"/>
                    </a:moveTo>
                    <a:lnTo>
                      <a:pt x="1" y="2966"/>
                    </a:lnTo>
                    <a:lnTo>
                      <a:pt x="2967" y="2966"/>
                    </a:lnTo>
                    <a:lnTo>
                      <a:pt x="5592"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74" name="Google Shape;3574;p24"/>
              <p:cNvSpPr/>
              <p:nvPr/>
            </p:nvSpPr>
            <p:spPr>
              <a:xfrm>
                <a:off x="4090525" y="3355250"/>
                <a:ext cx="139150" cy="74175"/>
              </a:xfrm>
              <a:custGeom>
                <a:avLst/>
                <a:gdLst/>
                <a:ahLst/>
                <a:cxnLst/>
                <a:rect l="l" t="t" r="r" b="b"/>
                <a:pathLst>
                  <a:path w="5566" h="2967" extrusionOk="0">
                    <a:moveTo>
                      <a:pt x="0" y="0"/>
                    </a:moveTo>
                    <a:lnTo>
                      <a:pt x="2625" y="2966"/>
                    </a:lnTo>
                    <a:lnTo>
                      <a:pt x="5565" y="2966"/>
                    </a:lnTo>
                    <a:lnTo>
                      <a:pt x="2625"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75" name="Google Shape;3575;p24"/>
              <p:cNvSpPr/>
              <p:nvPr/>
            </p:nvSpPr>
            <p:spPr>
              <a:xfrm>
                <a:off x="3926450" y="3355250"/>
                <a:ext cx="188375" cy="139800"/>
              </a:xfrm>
              <a:custGeom>
                <a:avLst/>
                <a:gdLst/>
                <a:ahLst/>
                <a:cxnLst/>
                <a:rect l="l" t="t" r="r" b="b"/>
                <a:pathLst>
                  <a:path w="7535" h="5592" extrusionOk="0">
                    <a:moveTo>
                      <a:pt x="3597" y="0"/>
                    </a:moveTo>
                    <a:lnTo>
                      <a:pt x="1" y="2966"/>
                    </a:lnTo>
                    <a:lnTo>
                      <a:pt x="1" y="5591"/>
                    </a:lnTo>
                    <a:lnTo>
                      <a:pt x="3597" y="2310"/>
                    </a:lnTo>
                    <a:lnTo>
                      <a:pt x="7534" y="5591"/>
                    </a:lnTo>
                    <a:lnTo>
                      <a:pt x="7534" y="2966"/>
                    </a:lnTo>
                    <a:lnTo>
                      <a:pt x="3597"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76" name="Google Shape;3576;p24"/>
              <p:cNvSpPr/>
              <p:nvPr/>
            </p:nvSpPr>
            <p:spPr>
              <a:xfrm>
                <a:off x="308625" y="3240400"/>
                <a:ext cx="4019475" cy="82050"/>
              </a:xfrm>
              <a:custGeom>
                <a:avLst/>
                <a:gdLst/>
                <a:ahLst/>
                <a:cxnLst/>
                <a:rect l="l" t="t" r="r" b="b"/>
                <a:pathLst>
                  <a:path w="160779" h="3282" extrusionOk="0">
                    <a:moveTo>
                      <a:pt x="0" y="1"/>
                    </a:moveTo>
                    <a:lnTo>
                      <a:pt x="0" y="3282"/>
                    </a:lnTo>
                    <a:lnTo>
                      <a:pt x="160778" y="3282"/>
                    </a:lnTo>
                    <a:lnTo>
                      <a:pt x="160778"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577" name="Google Shape;3577;p24"/>
            <p:cNvGrpSpPr/>
            <p:nvPr/>
          </p:nvGrpSpPr>
          <p:grpSpPr>
            <a:xfrm>
              <a:off x="6080724" y="98"/>
              <a:ext cx="3063242" cy="194069"/>
              <a:chOff x="308625" y="3240400"/>
              <a:chExt cx="4019475" cy="254650"/>
            </a:xfrm>
          </p:grpSpPr>
          <p:sp>
            <p:nvSpPr>
              <p:cNvPr id="3578" name="Google Shape;3578;p24"/>
              <p:cNvSpPr/>
              <p:nvPr/>
            </p:nvSpPr>
            <p:spPr>
              <a:xfrm>
                <a:off x="399175" y="3355250"/>
                <a:ext cx="139150" cy="74175"/>
              </a:xfrm>
              <a:custGeom>
                <a:avLst/>
                <a:gdLst/>
                <a:ahLst/>
                <a:cxnLst/>
                <a:rect l="l" t="t" r="r" b="b"/>
                <a:pathLst>
                  <a:path w="5566" h="2967" extrusionOk="0">
                    <a:moveTo>
                      <a:pt x="2941" y="0"/>
                    </a:moveTo>
                    <a:lnTo>
                      <a:pt x="1" y="2966"/>
                    </a:lnTo>
                    <a:lnTo>
                      <a:pt x="2941" y="2966"/>
                    </a:lnTo>
                    <a:lnTo>
                      <a:pt x="5566"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79" name="Google Shape;3579;p24"/>
              <p:cNvSpPr/>
              <p:nvPr/>
            </p:nvSpPr>
            <p:spPr>
              <a:xfrm>
                <a:off x="685950" y="3355250"/>
                <a:ext cx="139825" cy="74175"/>
              </a:xfrm>
              <a:custGeom>
                <a:avLst/>
                <a:gdLst/>
                <a:ahLst/>
                <a:cxnLst/>
                <a:rect l="l" t="t" r="r" b="b"/>
                <a:pathLst>
                  <a:path w="5593" h="2967" extrusionOk="0">
                    <a:moveTo>
                      <a:pt x="1" y="0"/>
                    </a:moveTo>
                    <a:lnTo>
                      <a:pt x="2626" y="2966"/>
                    </a:lnTo>
                    <a:lnTo>
                      <a:pt x="5592" y="2966"/>
                    </a:lnTo>
                    <a:lnTo>
                      <a:pt x="2626"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80" name="Google Shape;3580;p24"/>
              <p:cNvSpPr/>
              <p:nvPr/>
            </p:nvSpPr>
            <p:spPr>
              <a:xfrm>
                <a:off x="521900" y="3355250"/>
                <a:ext cx="180500" cy="139800"/>
              </a:xfrm>
              <a:custGeom>
                <a:avLst/>
                <a:gdLst/>
                <a:ahLst/>
                <a:cxnLst/>
                <a:rect l="l" t="t" r="r" b="b"/>
                <a:pathLst>
                  <a:path w="7220" h="5592" extrusionOk="0">
                    <a:moveTo>
                      <a:pt x="3623" y="0"/>
                    </a:moveTo>
                    <a:lnTo>
                      <a:pt x="1" y="2966"/>
                    </a:lnTo>
                    <a:lnTo>
                      <a:pt x="1" y="5591"/>
                    </a:lnTo>
                    <a:lnTo>
                      <a:pt x="3623" y="2310"/>
                    </a:lnTo>
                    <a:lnTo>
                      <a:pt x="7219" y="5591"/>
                    </a:lnTo>
                    <a:lnTo>
                      <a:pt x="7219" y="2966"/>
                    </a:lnTo>
                    <a:lnTo>
                      <a:pt x="3623"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81" name="Google Shape;3581;p24"/>
              <p:cNvSpPr/>
              <p:nvPr/>
            </p:nvSpPr>
            <p:spPr>
              <a:xfrm>
                <a:off x="891375" y="3355250"/>
                <a:ext cx="139125" cy="74175"/>
              </a:xfrm>
              <a:custGeom>
                <a:avLst/>
                <a:gdLst/>
                <a:ahLst/>
                <a:cxnLst/>
                <a:rect l="l" t="t" r="r" b="b"/>
                <a:pathLst>
                  <a:path w="5565" h="2967" extrusionOk="0">
                    <a:moveTo>
                      <a:pt x="2625" y="0"/>
                    </a:moveTo>
                    <a:lnTo>
                      <a:pt x="0" y="2966"/>
                    </a:lnTo>
                    <a:lnTo>
                      <a:pt x="2625" y="2966"/>
                    </a:lnTo>
                    <a:lnTo>
                      <a:pt x="5565"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82" name="Google Shape;3582;p24"/>
              <p:cNvSpPr/>
              <p:nvPr/>
            </p:nvSpPr>
            <p:spPr>
              <a:xfrm>
                <a:off x="1178150" y="3355250"/>
                <a:ext cx="131250" cy="74175"/>
              </a:xfrm>
              <a:custGeom>
                <a:avLst/>
                <a:gdLst/>
                <a:ahLst/>
                <a:cxnLst/>
                <a:rect l="l" t="t" r="r" b="b"/>
                <a:pathLst>
                  <a:path w="5250" h="2967" extrusionOk="0">
                    <a:moveTo>
                      <a:pt x="0" y="0"/>
                    </a:moveTo>
                    <a:lnTo>
                      <a:pt x="2625" y="2966"/>
                    </a:lnTo>
                    <a:lnTo>
                      <a:pt x="5250" y="2966"/>
                    </a:lnTo>
                    <a:lnTo>
                      <a:pt x="2625"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83" name="Google Shape;3583;p24"/>
              <p:cNvSpPr/>
              <p:nvPr/>
            </p:nvSpPr>
            <p:spPr>
              <a:xfrm>
                <a:off x="1014075" y="3355250"/>
                <a:ext cx="180500" cy="139800"/>
              </a:xfrm>
              <a:custGeom>
                <a:avLst/>
                <a:gdLst/>
                <a:ahLst/>
                <a:cxnLst/>
                <a:rect l="l" t="t" r="r" b="b"/>
                <a:pathLst>
                  <a:path w="7220" h="5592" extrusionOk="0">
                    <a:moveTo>
                      <a:pt x="3623" y="0"/>
                    </a:moveTo>
                    <a:lnTo>
                      <a:pt x="1" y="2966"/>
                    </a:lnTo>
                    <a:lnTo>
                      <a:pt x="1" y="5591"/>
                    </a:lnTo>
                    <a:lnTo>
                      <a:pt x="3623" y="2310"/>
                    </a:lnTo>
                    <a:lnTo>
                      <a:pt x="7219" y="5591"/>
                    </a:lnTo>
                    <a:lnTo>
                      <a:pt x="7219" y="2966"/>
                    </a:lnTo>
                    <a:lnTo>
                      <a:pt x="3623"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84" name="Google Shape;3584;p24"/>
              <p:cNvSpPr/>
              <p:nvPr/>
            </p:nvSpPr>
            <p:spPr>
              <a:xfrm>
                <a:off x="1375000" y="3355250"/>
                <a:ext cx="131275" cy="74175"/>
              </a:xfrm>
              <a:custGeom>
                <a:avLst/>
                <a:gdLst/>
                <a:ahLst/>
                <a:cxnLst/>
                <a:rect l="l" t="t" r="r" b="b"/>
                <a:pathLst>
                  <a:path w="5251" h="2967" extrusionOk="0">
                    <a:moveTo>
                      <a:pt x="2626" y="0"/>
                    </a:moveTo>
                    <a:lnTo>
                      <a:pt x="1" y="2966"/>
                    </a:lnTo>
                    <a:lnTo>
                      <a:pt x="2626" y="2966"/>
                    </a:lnTo>
                    <a:lnTo>
                      <a:pt x="5251"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85" name="Google Shape;3585;p24"/>
              <p:cNvSpPr/>
              <p:nvPr/>
            </p:nvSpPr>
            <p:spPr>
              <a:xfrm>
                <a:off x="1653900" y="3355250"/>
                <a:ext cx="139825" cy="74175"/>
              </a:xfrm>
              <a:custGeom>
                <a:avLst/>
                <a:gdLst/>
                <a:ahLst/>
                <a:cxnLst/>
                <a:rect l="l" t="t" r="r" b="b"/>
                <a:pathLst>
                  <a:path w="5593" h="2967" extrusionOk="0">
                    <a:moveTo>
                      <a:pt x="1" y="0"/>
                    </a:moveTo>
                    <a:lnTo>
                      <a:pt x="2967" y="2966"/>
                    </a:lnTo>
                    <a:lnTo>
                      <a:pt x="5592" y="2966"/>
                    </a:lnTo>
                    <a:lnTo>
                      <a:pt x="2967"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86" name="Google Shape;3586;p24"/>
              <p:cNvSpPr/>
              <p:nvPr/>
            </p:nvSpPr>
            <p:spPr>
              <a:xfrm>
                <a:off x="1489850" y="3355250"/>
                <a:ext cx="189025" cy="139800"/>
              </a:xfrm>
              <a:custGeom>
                <a:avLst/>
                <a:gdLst/>
                <a:ahLst/>
                <a:cxnLst/>
                <a:rect l="l" t="t" r="r" b="b"/>
                <a:pathLst>
                  <a:path w="7561" h="5592" extrusionOk="0">
                    <a:moveTo>
                      <a:pt x="3623" y="0"/>
                    </a:moveTo>
                    <a:lnTo>
                      <a:pt x="1" y="2966"/>
                    </a:lnTo>
                    <a:lnTo>
                      <a:pt x="1" y="5591"/>
                    </a:lnTo>
                    <a:lnTo>
                      <a:pt x="3623" y="2310"/>
                    </a:lnTo>
                    <a:lnTo>
                      <a:pt x="7560" y="5591"/>
                    </a:lnTo>
                    <a:lnTo>
                      <a:pt x="7560" y="2966"/>
                    </a:lnTo>
                    <a:lnTo>
                      <a:pt x="3623"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87" name="Google Shape;3587;p24"/>
              <p:cNvSpPr/>
              <p:nvPr/>
            </p:nvSpPr>
            <p:spPr>
              <a:xfrm>
                <a:off x="1867175" y="3355250"/>
                <a:ext cx="131275" cy="74175"/>
              </a:xfrm>
              <a:custGeom>
                <a:avLst/>
                <a:gdLst/>
                <a:ahLst/>
                <a:cxnLst/>
                <a:rect l="l" t="t" r="r" b="b"/>
                <a:pathLst>
                  <a:path w="5251" h="2967" extrusionOk="0">
                    <a:moveTo>
                      <a:pt x="2626" y="0"/>
                    </a:moveTo>
                    <a:lnTo>
                      <a:pt x="1" y="2966"/>
                    </a:lnTo>
                    <a:lnTo>
                      <a:pt x="2626" y="2966"/>
                    </a:lnTo>
                    <a:lnTo>
                      <a:pt x="5251"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88" name="Google Shape;3588;p24"/>
              <p:cNvSpPr/>
              <p:nvPr/>
            </p:nvSpPr>
            <p:spPr>
              <a:xfrm>
                <a:off x="2146075" y="3355250"/>
                <a:ext cx="139825" cy="74175"/>
              </a:xfrm>
              <a:custGeom>
                <a:avLst/>
                <a:gdLst/>
                <a:ahLst/>
                <a:cxnLst/>
                <a:rect l="l" t="t" r="r" b="b"/>
                <a:pathLst>
                  <a:path w="5593" h="2967" extrusionOk="0">
                    <a:moveTo>
                      <a:pt x="1" y="0"/>
                    </a:moveTo>
                    <a:lnTo>
                      <a:pt x="2967" y="2966"/>
                    </a:lnTo>
                    <a:lnTo>
                      <a:pt x="5592" y="2966"/>
                    </a:lnTo>
                    <a:lnTo>
                      <a:pt x="2967"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89" name="Google Shape;3589;p24"/>
              <p:cNvSpPr/>
              <p:nvPr/>
            </p:nvSpPr>
            <p:spPr>
              <a:xfrm>
                <a:off x="1990550" y="3355250"/>
                <a:ext cx="180500" cy="139800"/>
              </a:xfrm>
              <a:custGeom>
                <a:avLst/>
                <a:gdLst/>
                <a:ahLst/>
                <a:cxnLst/>
                <a:rect l="l" t="t" r="r" b="b"/>
                <a:pathLst>
                  <a:path w="7220" h="5592" extrusionOk="0">
                    <a:moveTo>
                      <a:pt x="3282" y="0"/>
                    </a:moveTo>
                    <a:lnTo>
                      <a:pt x="1" y="2966"/>
                    </a:lnTo>
                    <a:lnTo>
                      <a:pt x="1" y="5591"/>
                    </a:lnTo>
                    <a:lnTo>
                      <a:pt x="3282" y="2310"/>
                    </a:lnTo>
                    <a:lnTo>
                      <a:pt x="7219" y="5591"/>
                    </a:lnTo>
                    <a:lnTo>
                      <a:pt x="7219" y="2966"/>
                    </a:lnTo>
                    <a:lnTo>
                      <a:pt x="3282"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90" name="Google Shape;3590;p24"/>
              <p:cNvSpPr/>
              <p:nvPr/>
            </p:nvSpPr>
            <p:spPr>
              <a:xfrm>
                <a:off x="2351500" y="3355250"/>
                <a:ext cx="131250" cy="74175"/>
              </a:xfrm>
              <a:custGeom>
                <a:avLst/>
                <a:gdLst/>
                <a:ahLst/>
                <a:cxnLst/>
                <a:rect l="l" t="t" r="r" b="b"/>
                <a:pathLst>
                  <a:path w="5250" h="2967" extrusionOk="0">
                    <a:moveTo>
                      <a:pt x="2625" y="0"/>
                    </a:moveTo>
                    <a:lnTo>
                      <a:pt x="0" y="2966"/>
                    </a:lnTo>
                    <a:lnTo>
                      <a:pt x="2625" y="2966"/>
                    </a:lnTo>
                    <a:lnTo>
                      <a:pt x="525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91" name="Google Shape;3591;p24"/>
              <p:cNvSpPr/>
              <p:nvPr/>
            </p:nvSpPr>
            <p:spPr>
              <a:xfrm>
                <a:off x="2638275" y="3355250"/>
                <a:ext cx="131250" cy="74175"/>
              </a:xfrm>
              <a:custGeom>
                <a:avLst/>
                <a:gdLst/>
                <a:ahLst/>
                <a:cxnLst/>
                <a:rect l="l" t="t" r="r" b="b"/>
                <a:pathLst>
                  <a:path w="5250" h="2967" extrusionOk="0">
                    <a:moveTo>
                      <a:pt x="0" y="0"/>
                    </a:moveTo>
                    <a:lnTo>
                      <a:pt x="2625" y="2966"/>
                    </a:lnTo>
                    <a:lnTo>
                      <a:pt x="5250" y="2966"/>
                    </a:lnTo>
                    <a:lnTo>
                      <a:pt x="2625"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92" name="Google Shape;3592;p24"/>
              <p:cNvSpPr/>
              <p:nvPr/>
            </p:nvSpPr>
            <p:spPr>
              <a:xfrm>
                <a:off x="2474200" y="3355250"/>
                <a:ext cx="180500" cy="139800"/>
              </a:xfrm>
              <a:custGeom>
                <a:avLst/>
                <a:gdLst/>
                <a:ahLst/>
                <a:cxnLst/>
                <a:rect l="l" t="t" r="r" b="b"/>
                <a:pathLst>
                  <a:path w="7220" h="5592" extrusionOk="0">
                    <a:moveTo>
                      <a:pt x="3623" y="0"/>
                    </a:moveTo>
                    <a:lnTo>
                      <a:pt x="1" y="2966"/>
                    </a:lnTo>
                    <a:lnTo>
                      <a:pt x="1" y="5591"/>
                    </a:lnTo>
                    <a:lnTo>
                      <a:pt x="3623" y="2310"/>
                    </a:lnTo>
                    <a:lnTo>
                      <a:pt x="7219" y="5591"/>
                    </a:lnTo>
                    <a:lnTo>
                      <a:pt x="7219" y="2966"/>
                    </a:lnTo>
                    <a:lnTo>
                      <a:pt x="3623"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93" name="Google Shape;3593;p24"/>
              <p:cNvSpPr/>
              <p:nvPr/>
            </p:nvSpPr>
            <p:spPr>
              <a:xfrm>
                <a:off x="2835125" y="3355250"/>
                <a:ext cx="131275" cy="74175"/>
              </a:xfrm>
              <a:custGeom>
                <a:avLst/>
                <a:gdLst/>
                <a:ahLst/>
                <a:cxnLst/>
                <a:rect l="l" t="t" r="r" b="b"/>
                <a:pathLst>
                  <a:path w="5251" h="2967" extrusionOk="0">
                    <a:moveTo>
                      <a:pt x="2626" y="0"/>
                    </a:moveTo>
                    <a:lnTo>
                      <a:pt x="1" y="2966"/>
                    </a:lnTo>
                    <a:lnTo>
                      <a:pt x="2626" y="2966"/>
                    </a:lnTo>
                    <a:lnTo>
                      <a:pt x="5251"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94" name="Google Shape;3594;p24"/>
              <p:cNvSpPr/>
              <p:nvPr/>
            </p:nvSpPr>
            <p:spPr>
              <a:xfrm>
                <a:off x="3122575" y="3355250"/>
                <a:ext cx="131275" cy="74175"/>
              </a:xfrm>
              <a:custGeom>
                <a:avLst/>
                <a:gdLst/>
                <a:ahLst/>
                <a:cxnLst/>
                <a:rect l="l" t="t" r="r" b="b"/>
                <a:pathLst>
                  <a:path w="5251" h="2967" extrusionOk="0">
                    <a:moveTo>
                      <a:pt x="0" y="0"/>
                    </a:moveTo>
                    <a:lnTo>
                      <a:pt x="2625" y="2966"/>
                    </a:lnTo>
                    <a:lnTo>
                      <a:pt x="5250" y="2966"/>
                    </a:lnTo>
                    <a:lnTo>
                      <a:pt x="2625"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95" name="Google Shape;3595;p24"/>
              <p:cNvSpPr/>
              <p:nvPr/>
            </p:nvSpPr>
            <p:spPr>
              <a:xfrm>
                <a:off x="2958500" y="3355250"/>
                <a:ext cx="180500" cy="139800"/>
              </a:xfrm>
              <a:custGeom>
                <a:avLst/>
                <a:gdLst/>
                <a:ahLst/>
                <a:cxnLst/>
                <a:rect l="l" t="t" r="r" b="b"/>
                <a:pathLst>
                  <a:path w="7220" h="5592" extrusionOk="0">
                    <a:moveTo>
                      <a:pt x="3282" y="0"/>
                    </a:moveTo>
                    <a:lnTo>
                      <a:pt x="1" y="2966"/>
                    </a:lnTo>
                    <a:lnTo>
                      <a:pt x="1" y="5591"/>
                    </a:lnTo>
                    <a:lnTo>
                      <a:pt x="3282" y="2310"/>
                    </a:lnTo>
                    <a:lnTo>
                      <a:pt x="7219" y="5591"/>
                    </a:lnTo>
                    <a:lnTo>
                      <a:pt x="7219" y="2966"/>
                    </a:lnTo>
                    <a:lnTo>
                      <a:pt x="3282"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96" name="Google Shape;3596;p24"/>
              <p:cNvSpPr/>
              <p:nvPr/>
            </p:nvSpPr>
            <p:spPr>
              <a:xfrm>
                <a:off x="3319450" y="3355250"/>
                <a:ext cx="131250" cy="74175"/>
              </a:xfrm>
              <a:custGeom>
                <a:avLst/>
                <a:gdLst/>
                <a:ahLst/>
                <a:cxnLst/>
                <a:rect l="l" t="t" r="r" b="b"/>
                <a:pathLst>
                  <a:path w="5250" h="2967" extrusionOk="0">
                    <a:moveTo>
                      <a:pt x="2625" y="0"/>
                    </a:moveTo>
                    <a:lnTo>
                      <a:pt x="0" y="2966"/>
                    </a:lnTo>
                    <a:lnTo>
                      <a:pt x="2625" y="2966"/>
                    </a:lnTo>
                    <a:lnTo>
                      <a:pt x="525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97" name="Google Shape;3597;p24"/>
              <p:cNvSpPr/>
              <p:nvPr/>
            </p:nvSpPr>
            <p:spPr>
              <a:xfrm>
                <a:off x="3598350" y="3355250"/>
                <a:ext cx="139125" cy="74175"/>
              </a:xfrm>
              <a:custGeom>
                <a:avLst/>
                <a:gdLst/>
                <a:ahLst/>
                <a:cxnLst/>
                <a:rect l="l" t="t" r="r" b="b"/>
                <a:pathLst>
                  <a:path w="5565" h="2967" extrusionOk="0">
                    <a:moveTo>
                      <a:pt x="0" y="0"/>
                    </a:moveTo>
                    <a:lnTo>
                      <a:pt x="2940" y="2966"/>
                    </a:lnTo>
                    <a:lnTo>
                      <a:pt x="5565" y="2966"/>
                    </a:lnTo>
                    <a:lnTo>
                      <a:pt x="294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98" name="Google Shape;3598;p24"/>
              <p:cNvSpPr/>
              <p:nvPr/>
            </p:nvSpPr>
            <p:spPr>
              <a:xfrm>
                <a:off x="3442150" y="3355250"/>
                <a:ext cx="180500" cy="139800"/>
              </a:xfrm>
              <a:custGeom>
                <a:avLst/>
                <a:gdLst/>
                <a:ahLst/>
                <a:cxnLst/>
                <a:rect l="l" t="t" r="r" b="b"/>
                <a:pathLst>
                  <a:path w="7220" h="5592" extrusionOk="0">
                    <a:moveTo>
                      <a:pt x="3282" y="0"/>
                    </a:moveTo>
                    <a:lnTo>
                      <a:pt x="1" y="2966"/>
                    </a:lnTo>
                    <a:lnTo>
                      <a:pt x="1" y="5591"/>
                    </a:lnTo>
                    <a:lnTo>
                      <a:pt x="3282" y="2310"/>
                    </a:lnTo>
                    <a:lnTo>
                      <a:pt x="7219" y="5591"/>
                    </a:lnTo>
                    <a:lnTo>
                      <a:pt x="7219" y="2966"/>
                    </a:lnTo>
                    <a:lnTo>
                      <a:pt x="3282"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99" name="Google Shape;3599;p24"/>
              <p:cNvSpPr/>
              <p:nvPr/>
            </p:nvSpPr>
            <p:spPr>
              <a:xfrm>
                <a:off x="3803075" y="3355250"/>
                <a:ext cx="139825" cy="74175"/>
              </a:xfrm>
              <a:custGeom>
                <a:avLst/>
                <a:gdLst/>
                <a:ahLst/>
                <a:cxnLst/>
                <a:rect l="l" t="t" r="r" b="b"/>
                <a:pathLst>
                  <a:path w="5593" h="2967" extrusionOk="0">
                    <a:moveTo>
                      <a:pt x="2967" y="0"/>
                    </a:moveTo>
                    <a:lnTo>
                      <a:pt x="1" y="2966"/>
                    </a:lnTo>
                    <a:lnTo>
                      <a:pt x="2967" y="2966"/>
                    </a:lnTo>
                    <a:lnTo>
                      <a:pt x="5592"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00" name="Google Shape;3600;p24"/>
              <p:cNvSpPr/>
              <p:nvPr/>
            </p:nvSpPr>
            <p:spPr>
              <a:xfrm>
                <a:off x="4090525" y="3355250"/>
                <a:ext cx="139150" cy="74175"/>
              </a:xfrm>
              <a:custGeom>
                <a:avLst/>
                <a:gdLst/>
                <a:ahLst/>
                <a:cxnLst/>
                <a:rect l="l" t="t" r="r" b="b"/>
                <a:pathLst>
                  <a:path w="5566" h="2967" extrusionOk="0">
                    <a:moveTo>
                      <a:pt x="0" y="0"/>
                    </a:moveTo>
                    <a:lnTo>
                      <a:pt x="2625" y="2966"/>
                    </a:lnTo>
                    <a:lnTo>
                      <a:pt x="5565" y="2966"/>
                    </a:lnTo>
                    <a:lnTo>
                      <a:pt x="2625"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01" name="Google Shape;3601;p24"/>
              <p:cNvSpPr/>
              <p:nvPr/>
            </p:nvSpPr>
            <p:spPr>
              <a:xfrm>
                <a:off x="3926450" y="3355250"/>
                <a:ext cx="188375" cy="139800"/>
              </a:xfrm>
              <a:custGeom>
                <a:avLst/>
                <a:gdLst/>
                <a:ahLst/>
                <a:cxnLst/>
                <a:rect l="l" t="t" r="r" b="b"/>
                <a:pathLst>
                  <a:path w="7535" h="5592" extrusionOk="0">
                    <a:moveTo>
                      <a:pt x="3597" y="0"/>
                    </a:moveTo>
                    <a:lnTo>
                      <a:pt x="1" y="2966"/>
                    </a:lnTo>
                    <a:lnTo>
                      <a:pt x="1" y="5591"/>
                    </a:lnTo>
                    <a:lnTo>
                      <a:pt x="3597" y="2310"/>
                    </a:lnTo>
                    <a:lnTo>
                      <a:pt x="7534" y="5591"/>
                    </a:lnTo>
                    <a:lnTo>
                      <a:pt x="7534" y="2966"/>
                    </a:lnTo>
                    <a:lnTo>
                      <a:pt x="3597"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02" name="Google Shape;3602;p24"/>
              <p:cNvSpPr/>
              <p:nvPr/>
            </p:nvSpPr>
            <p:spPr>
              <a:xfrm>
                <a:off x="308625" y="3240400"/>
                <a:ext cx="4019475" cy="82050"/>
              </a:xfrm>
              <a:custGeom>
                <a:avLst/>
                <a:gdLst/>
                <a:ahLst/>
                <a:cxnLst/>
                <a:rect l="l" t="t" r="r" b="b"/>
                <a:pathLst>
                  <a:path w="160779" h="3282" extrusionOk="0">
                    <a:moveTo>
                      <a:pt x="0" y="1"/>
                    </a:moveTo>
                    <a:lnTo>
                      <a:pt x="0" y="3282"/>
                    </a:lnTo>
                    <a:lnTo>
                      <a:pt x="160778" y="3282"/>
                    </a:lnTo>
                    <a:lnTo>
                      <a:pt x="160778"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sp>
        <p:nvSpPr>
          <p:cNvPr id="3603" name="Google Shape;3603;p24"/>
          <p:cNvSpPr/>
          <p:nvPr/>
        </p:nvSpPr>
        <p:spPr>
          <a:xfrm>
            <a:off x="-58089" y="3618809"/>
            <a:ext cx="6978521" cy="3308712"/>
          </a:xfrm>
          <a:custGeom>
            <a:avLst/>
            <a:gdLst/>
            <a:ahLst/>
            <a:cxnLst/>
            <a:rect l="l" t="t" r="r" b="b"/>
            <a:pathLst>
              <a:path w="20524" h="9731" extrusionOk="0">
                <a:moveTo>
                  <a:pt x="2300" y="0"/>
                </a:moveTo>
                <a:cubicBezTo>
                  <a:pt x="1368" y="0"/>
                  <a:pt x="490" y="308"/>
                  <a:pt x="0" y="813"/>
                </a:cubicBezTo>
                <a:lnTo>
                  <a:pt x="0" y="9731"/>
                </a:lnTo>
                <a:lnTo>
                  <a:pt x="20524" y="9731"/>
                </a:lnTo>
                <a:cubicBezTo>
                  <a:pt x="20524" y="9731"/>
                  <a:pt x="19443" y="7632"/>
                  <a:pt x="16852" y="6352"/>
                </a:cubicBezTo>
                <a:cubicBezTo>
                  <a:pt x="15444" y="5631"/>
                  <a:pt x="13901" y="5631"/>
                  <a:pt x="12427" y="5631"/>
                </a:cubicBezTo>
                <a:cubicBezTo>
                  <a:pt x="11016" y="5631"/>
                  <a:pt x="9705" y="5631"/>
                  <a:pt x="8590" y="5075"/>
                </a:cubicBezTo>
                <a:cubicBezTo>
                  <a:pt x="6264" y="3829"/>
                  <a:pt x="6361" y="2780"/>
                  <a:pt x="5083" y="1207"/>
                </a:cubicBezTo>
                <a:cubicBezTo>
                  <a:pt x="4369" y="357"/>
                  <a:pt x="3303" y="0"/>
                  <a:pt x="2300"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04" name="Google Shape;3604;p24"/>
          <p:cNvSpPr/>
          <p:nvPr/>
        </p:nvSpPr>
        <p:spPr>
          <a:xfrm>
            <a:off x="-46534" y="5622567"/>
            <a:ext cx="5752459" cy="1337965"/>
          </a:xfrm>
          <a:custGeom>
            <a:avLst/>
            <a:gdLst/>
            <a:ahLst/>
            <a:cxnLst/>
            <a:rect l="l" t="t" r="r" b="b"/>
            <a:pathLst>
              <a:path w="16918" h="2930" extrusionOk="0">
                <a:moveTo>
                  <a:pt x="4272" y="0"/>
                </a:moveTo>
                <a:cubicBezTo>
                  <a:pt x="4182" y="0"/>
                  <a:pt x="4091" y="4"/>
                  <a:pt x="4000" y="13"/>
                </a:cubicBezTo>
                <a:cubicBezTo>
                  <a:pt x="3672" y="79"/>
                  <a:pt x="3344" y="176"/>
                  <a:pt x="3017" y="307"/>
                </a:cubicBezTo>
                <a:cubicBezTo>
                  <a:pt x="1999" y="734"/>
                  <a:pt x="1015" y="1259"/>
                  <a:pt x="32" y="1749"/>
                </a:cubicBezTo>
                <a:lnTo>
                  <a:pt x="0" y="2930"/>
                </a:lnTo>
                <a:lnTo>
                  <a:pt x="16918" y="2798"/>
                </a:lnTo>
                <a:cubicBezTo>
                  <a:pt x="16097" y="2143"/>
                  <a:pt x="15179" y="1618"/>
                  <a:pt x="14229" y="1225"/>
                </a:cubicBezTo>
                <a:cubicBezTo>
                  <a:pt x="13933" y="1094"/>
                  <a:pt x="13639" y="997"/>
                  <a:pt x="13311" y="897"/>
                </a:cubicBezTo>
                <a:cubicBezTo>
                  <a:pt x="13045" y="844"/>
                  <a:pt x="12779" y="791"/>
                  <a:pt x="12495" y="791"/>
                </a:cubicBezTo>
                <a:cubicBezTo>
                  <a:pt x="12429" y="791"/>
                  <a:pt x="12362" y="793"/>
                  <a:pt x="12294" y="800"/>
                </a:cubicBezTo>
                <a:cubicBezTo>
                  <a:pt x="11983" y="820"/>
                  <a:pt x="11672" y="880"/>
                  <a:pt x="11368" y="880"/>
                </a:cubicBezTo>
                <a:cubicBezTo>
                  <a:pt x="11192" y="880"/>
                  <a:pt x="11019" y="860"/>
                  <a:pt x="10851" y="800"/>
                </a:cubicBezTo>
                <a:cubicBezTo>
                  <a:pt x="10785" y="766"/>
                  <a:pt x="10720" y="734"/>
                  <a:pt x="10688" y="700"/>
                </a:cubicBezTo>
                <a:cubicBezTo>
                  <a:pt x="10523" y="635"/>
                  <a:pt x="10361" y="504"/>
                  <a:pt x="10164" y="438"/>
                </a:cubicBezTo>
                <a:cubicBezTo>
                  <a:pt x="10008" y="372"/>
                  <a:pt x="9850" y="345"/>
                  <a:pt x="9689" y="345"/>
                </a:cubicBezTo>
                <a:cubicBezTo>
                  <a:pt x="9135" y="345"/>
                  <a:pt x="8551" y="657"/>
                  <a:pt x="7966" y="734"/>
                </a:cubicBezTo>
                <a:cubicBezTo>
                  <a:pt x="7879" y="743"/>
                  <a:pt x="7792" y="747"/>
                  <a:pt x="7705" y="747"/>
                </a:cubicBezTo>
                <a:cubicBezTo>
                  <a:pt x="7136" y="747"/>
                  <a:pt x="6568" y="573"/>
                  <a:pt x="5999" y="372"/>
                </a:cubicBezTo>
                <a:cubicBezTo>
                  <a:pt x="5430" y="175"/>
                  <a:pt x="4861" y="0"/>
                  <a:pt x="4272" y="0"/>
                </a:cubicBezTo>
                <a:close/>
              </a:path>
            </a:pathLst>
          </a:custGeom>
          <a:solidFill>
            <a:srgbClr val="134F5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05" name="Google Shape;3605;p24"/>
          <p:cNvSpPr/>
          <p:nvPr/>
        </p:nvSpPr>
        <p:spPr>
          <a:xfrm>
            <a:off x="-68969" y="6124773"/>
            <a:ext cx="11220" cy="691256"/>
          </a:xfrm>
          <a:custGeom>
            <a:avLst/>
            <a:gdLst/>
            <a:ahLst/>
            <a:cxnLst/>
            <a:rect l="l" t="t" r="r" b="b"/>
            <a:pathLst>
              <a:path w="33" h="2033" extrusionOk="0">
                <a:moveTo>
                  <a:pt x="32" y="0"/>
                </a:moveTo>
                <a:lnTo>
                  <a:pt x="1" y="2033"/>
                </a:lnTo>
                <a:lnTo>
                  <a:pt x="32" y="2033"/>
                </a:lnTo>
                <a:lnTo>
                  <a:pt x="32" y="0"/>
                </a:lnTo>
                <a:close/>
              </a:path>
            </a:pathLst>
          </a:custGeom>
          <a:solidFill>
            <a:srgbClr val="95AEB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06" name="Google Shape;3606;p24"/>
          <p:cNvSpPr/>
          <p:nvPr/>
        </p:nvSpPr>
        <p:spPr>
          <a:xfrm>
            <a:off x="-46528" y="5968705"/>
            <a:ext cx="1895259" cy="847324"/>
          </a:xfrm>
          <a:custGeom>
            <a:avLst/>
            <a:gdLst/>
            <a:ahLst/>
            <a:cxnLst/>
            <a:rect l="l" t="t" r="r" b="b"/>
            <a:pathLst>
              <a:path w="5574" h="2492" extrusionOk="0">
                <a:moveTo>
                  <a:pt x="4425" y="0"/>
                </a:moveTo>
                <a:cubicBezTo>
                  <a:pt x="4525" y="228"/>
                  <a:pt x="4656" y="590"/>
                  <a:pt x="4656" y="852"/>
                </a:cubicBezTo>
                <a:cubicBezTo>
                  <a:pt x="4656" y="918"/>
                  <a:pt x="4656" y="984"/>
                  <a:pt x="4622" y="1049"/>
                </a:cubicBezTo>
                <a:lnTo>
                  <a:pt x="4590" y="1049"/>
                </a:lnTo>
                <a:cubicBezTo>
                  <a:pt x="4459" y="1049"/>
                  <a:pt x="4360" y="1081"/>
                  <a:pt x="4262" y="1081"/>
                </a:cubicBezTo>
                <a:cubicBezTo>
                  <a:pt x="4360" y="1146"/>
                  <a:pt x="4525" y="1212"/>
                  <a:pt x="4590" y="1277"/>
                </a:cubicBezTo>
                <a:cubicBezTo>
                  <a:pt x="4622" y="1377"/>
                  <a:pt x="4622" y="1474"/>
                  <a:pt x="4656" y="1574"/>
                </a:cubicBezTo>
                <a:cubicBezTo>
                  <a:pt x="4819" y="1574"/>
                  <a:pt x="4984" y="1540"/>
                  <a:pt x="5146" y="1540"/>
                </a:cubicBezTo>
                <a:cubicBezTo>
                  <a:pt x="5278" y="1508"/>
                  <a:pt x="5443" y="1508"/>
                  <a:pt x="5574" y="1474"/>
                </a:cubicBezTo>
                <a:cubicBezTo>
                  <a:pt x="5540" y="1049"/>
                  <a:pt x="5474" y="622"/>
                  <a:pt x="5474" y="197"/>
                </a:cubicBezTo>
                <a:cubicBezTo>
                  <a:pt x="5115" y="97"/>
                  <a:pt x="4753" y="0"/>
                  <a:pt x="4425" y="0"/>
                </a:cubicBezTo>
                <a:close/>
                <a:moveTo>
                  <a:pt x="3835" y="32"/>
                </a:moveTo>
                <a:lnTo>
                  <a:pt x="3835" y="32"/>
                </a:lnTo>
                <a:cubicBezTo>
                  <a:pt x="3541" y="97"/>
                  <a:pt x="3279" y="197"/>
                  <a:pt x="3017" y="294"/>
                </a:cubicBezTo>
                <a:cubicBezTo>
                  <a:pt x="1999" y="721"/>
                  <a:pt x="1015" y="1246"/>
                  <a:pt x="32" y="1736"/>
                </a:cubicBezTo>
                <a:lnTo>
                  <a:pt x="0" y="2492"/>
                </a:lnTo>
                <a:lnTo>
                  <a:pt x="97" y="2492"/>
                </a:lnTo>
                <a:cubicBezTo>
                  <a:pt x="425" y="2492"/>
                  <a:pt x="753" y="2392"/>
                  <a:pt x="984" y="2295"/>
                </a:cubicBezTo>
                <a:cubicBezTo>
                  <a:pt x="1278" y="2164"/>
                  <a:pt x="1540" y="1999"/>
                  <a:pt x="1902" y="1902"/>
                </a:cubicBezTo>
                <a:cubicBezTo>
                  <a:pt x="2065" y="1836"/>
                  <a:pt x="2261" y="1836"/>
                  <a:pt x="2426" y="1802"/>
                </a:cubicBezTo>
                <a:cubicBezTo>
                  <a:pt x="2458" y="1671"/>
                  <a:pt x="2524" y="1540"/>
                  <a:pt x="2558" y="1408"/>
                </a:cubicBezTo>
                <a:cubicBezTo>
                  <a:pt x="2655" y="1474"/>
                  <a:pt x="2754" y="1540"/>
                  <a:pt x="2851" y="1574"/>
                </a:cubicBezTo>
                <a:cubicBezTo>
                  <a:pt x="2786" y="1474"/>
                  <a:pt x="2689" y="1408"/>
                  <a:pt x="2655" y="1311"/>
                </a:cubicBezTo>
                <a:cubicBezTo>
                  <a:pt x="2720" y="1049"/>
                  <a:pt x="2917" y="721"/>
                  <a:pt x="3148" y="590"/>
                </a:cubicBezTo>
                <a:cubicBezTo>
                  <a:pt x="3179" y="687"/>
                  <a:pt x="3310" y="818"/>
                  <a:pt x="3410" y="852"/>
                </a:cubicBezTo>
                <a:cubicBezTo>
                  <a:pt x="3376" y="787"/>
                  <a:pt x="3310" y="590"/>
                  <a:pt x="3245" y="556"/>
                </a:cubicBezTo>
                <a:cubicBezTo>
                  <a:pt x="3410" y="425"/>
                  <a:pt x="3607" y="197"/>
                  <a:pt x="3835" y="32"/>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07" name="Google Shape;3607;p24"/>
          <p:cNvSpPr/>
          <p:nvPr/>
        </p:nvSpPr>
        <p:spPr>
          <a:xfrm>
            <a:off x="-1985" y="3649751"/>
            <a:ext cx="1326409" cy="2898651"/>
          </a:xfrm>
          <a:custGeom>
            <a:avLst/>
            <a:gdLst/>
            <a:ahLst/>
            <a:cxnLst/>
            <a:rect l="l" t="t" r="r" b="b"/>
            <a:pathLst>
              <a:path w="3901" h="8525" extrusionOk="0">
                <a:moveTo>
                  <a:pt x="1278" y="1"/>
                </a:moveTo>
                <a:lnTo>
                  <a:pt x="1278" y="1"/>
                </a:lnTo>
                <a:cubicBezTo>
                  <a:pt x="1212" y="754"/>
                  <a:pt x="1246" y="1409"/>
                  <a:pt x="1475" y="2165"/>
                </a:cubicBezTo>
                <a:cubicBezTo>
                  <a:pt x="1671" y="2755"/>
                  <a:pt x="1868" y="3345"/>
                  <a:pt x="1540" y="3935"/>
                </a:cubicBezTo>
                <a:lnTo>
                  <a:pt x="1540" y="4001"/>
                </a:lnTo>
                <a:cubicBezTo>
                  <a:pt x="1540" y="2886"/>
                  <a:pt x="622" y="2034"/>
                  <a:pt x="263" y="1050"/>
                </a:cubicBezTo>
                <a:lnTo>
                  <a:pt x="263" y="1050"/>
                </a:lnTo>
                <a:cubicBezTo>
                  <a:pt x="1" y="2196"/>
                  <a:pt x="819" y="3214"/>
                  <a:pt x="1377" y="4098"/>
                </a:cubicBezTo>
                <a:cubicBezTo>
                  <a:pt x="1640" y="4525"/>
                  <a:pt x="1540" y="5212"/>
                  <a:pt x="1443" y="5671"/>
                </a:cubicBezTo>
                <a:cubicBezTo>
                  <a:pt x="1181" y="4950"/>
                  <a:pt x="918" y="4394"/>
                  <a:pt x="360" y="3835"/>
                </a:cubicBezTo>
                <a:lnTo>
                  <a:pt x="360" y="3835"/>
                </a:lnTo>
                <a:cubicBezTo>
                  <a:pt x="425" y="4328"/>
                  <a:pt x="688" y="4688"/>
                  <a:pt x="918" y="5081"/>
                </a:cubicBezTo>
                <a:cubicBezTo>
                  <a:pt x="1081" y="5378"/>
                  <a:pt x="1377" y="5705"/>
                  <a:pt x="1475" y="6033"/>
                </a:cubicBezTo>
                <a:cubicBezTo>
                  <a:pt x="1574" y="6393"/>
                  <a:pt x="1509" y="6852"/>
                  <a:pt x="1509" y="7214"/>
                </a:cubicBezTo>
                <a:cubicBezTo>
                  <a:pt x="1509" y="7638"/>
                  <a:pt x="1475" y="8066"/>
                  <a:pt x="1475" y="8491"/>
                </a:cubicBezTo>
                <a:lnTo>
                  <a:pt x="1771" y="8525"/>
                </a:lnTo>
                <a:cubicBezTo>
                  <a:pt x="1868" y="8294"/>
                  <a:pt x="1771" y="7869"/>
                  <a:pt x="1771" y="7607"/>
                </a:cubicBezTo>
                <a:lnTo>
                  <a:pt x="1771" y="6458"/>
                </a:lnTo>
                <a:cubicBezTo>
                  <a:pt x="1902" y="6261"/>
                  <a:pt x="2295" y="6230"/>
                  <a:pt x="2492" y="6130"/>
                </a:cubicBezTo>
                <a:cubicBezTo>
                  <a:pt x="3082" y="5802"/>
                  <a:pt x="3738" y="5212"/>
                  <a:pt x="3901" y="4557"/>
                </a:cubicBezTo>
                <a:cubicBezTo>
                  <a:pt x="3871" y="4551"/>
                  <a:pt x="3842" y="4549"/>
                  <a:pt x="3811" y="4549"/>
                </a:cubicBezTo>
                <a:cubicBezTo>
                  <a:pt x="3473" y="4549"/>
                  <a:pt x="3092" y="4866"/>
                  <a:pt x="2852" y="5016"/>
                </a:cubicBezTo>
                <a:cubicBezTo>
                  <a:pt x="2393" y="5278"/>
                  <a:pt x="1968" y="5671"/>
                  <a:pt x="1705" y="6130"/>
                </a:cubicBezTo>
                <a:cubicBezTo>
                  <a:pt x="1640" y="5837"/>
                  <a:pt x="1671" y="5246"/>
                  <a:pt x="1868" y="5016"/>
                </a:cubicBezTo>
                <a:cubicBezTo>
                  <a:pt x="2130" y="4722"/>
                  <a:pt x="2492" y="4525"/>
                  <a:pt x="2786" y="4263"/>
                </a:cubicBezTo>
                <a:cubicBezTo>
                  <a:pt x="3179" y="3870"/>
                  <a:pt x="3279" y="3345"/>
                  <a:pt x="3607" y="2917"/>
                </a:cubicBezTo>
                <a:lnTo>
                  <a:pt x="3607" y="2917"/>
                </a:lnTo>
                <a:cubicBezTo>
                  <a:pt x="3179" y="3083"/>
                  <a:pt x="2720" y="3476"/>
                  <a:pt x="2393" y="3804"/>
                </a:cubicBezTo>
                <a:cubicBezTo>
                  <a:pt x="2164" y="4001"/>
                  <a:pt x="1737" y="4360"/>
                  <a:pt x="1737" y="4688"/>
                </a:cubicBezTo>
                <a:cubicBezTo>
                  <a:pt x="1705" y="4098"/>
                  <a:pt x="2130" y="3508"/>
                  <a:pt x="2099" y="2886"/>
                </a:cubicBezTo>
                <a:cubicBezTo>
                  <a:pt x="1999" y="1934"/>
                  <a:pt x="1640" y="853"/>
                  <a:pt x="1278"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08" name="Google Shape;3608;p24"/>
          <p:cNvSpPr/>
          <p:nvPr/>
        </p:nvSpPr>
        <p:spPr>
          <a:xfrm>
            <a:off x="-135613" y="5399505"/>
            <a:ext cx="1226444" cy="1605563"/>
          </a:xfrm>
          <a:custGeom>
            <a:avLst/>
            <a:gdLst/>
            <a:ahLst/>
            <a:cxnLst/>
            <a:rect l="l" t="t" r="r" b="b"/>
            <a:pathLst>
              <a:path w="3607" h="4722" extrusionOk="0">
                <a:moveTo>
                  <a:pt x="1081" y="1"/>
                </a:moveTo>
                <a:lnTo>
                  <a:pt x="1081" y="1"/>
                </a:lnTo>
                <a:cubicBezTo>
                  <a:pt x="818" y="656"/>
                  <a:pt x="1146" y="1543"/>
                  <a:pt x="1377" y="2165"/>
                </a:cubicBezTo>
                <a:cubicBezTo>
                  <a:pt x="1474" y="2427"/>
                  <a:pt x="1605" y="2624"/>
                  <a:pt x="1639" y="2854"/>
                </a:cubicBezTo>
                <a:cubicBezTo>
                  <a:pt x="1671" y="3082"/>
                  <a:pt x="1639" y="3313"/>
                  <a:pt x="1639" y="3576"/>
                </a:cubicBezTo>
                <a:cubicBezTo>
                  <a:pt x="1474" y="3248"/>
                  <a:pt x="1508" y="2854"/>
                  <a:pt x="1377" y="2526"/>
                </a:cubicBezTo>
                <a:cubicBezTo>
                  <a:pt x="1246" y="2264"/>
                  <a:pt x="1015" y="1968"/>
                  <a:pt x="787" y="1771"/>
                </a:cubicBezTo>
                <a:cubicBezTo>
                  <a:pt x="556" y="1509"/>
                  <a:pt x="262" y="1477"/>
                  <a:pt x="0" y="1281"/>
                </a:cubicBezTo>
                <a:lnTo>
                  <a:pt x="0" y="1281"/>
                </a:lnTo>
                <a:cubicBezTo>
                  <a:pt x="131" y="1674"/>
                  <a:pt x="328" y="2033"/>
                  <a:pt x="590" y="2361"/>
                </a:cubicBezTo>
                <a:cubicBezTo>
                  <a:pt x="753" y="2592"/>
                  <a:pt x="984" y="2689"/>
                  <a:pt x="1146" y="2886"/>
                </a:cubicBezTo>
                <a:cubicBezTo>
                  <a:pt x="1377" y="3117"/>
                  <a:pt x="1540" y="3476"/>
                  <a:pt x="1540" y="3772"/>
                </a:cubicBezTo>
                <a:cubicBezTo>
                  <a:pt x="1377" y="3607"/>
                  <a:pt x="1246" y="3379"/>
                  <a:pt x="1049" y="3214"/>
                </a:cubicBezTo>
                <a:cubicBezTo>
                  <a:pt x="787" y="3017"/>
                  <a:pt x="359" y="2854"/>
                  <a:pt x="66" y="2854"/>
                </a:cubicBezTo>
                <a:cubicBezTo>
                  <a:pt x="262" y="3248"/>
                  <a:pt x="656" y="3707"/>
                  <a:pt x="1015" y="3969"/>
                </a:cubicBezTo>
                <a:cubicBezTo>
                  <a:pt x="1246" y="4132"/>
                  <a:pt x="1802" y="4362"/>
                  <a:pt x="1770" y="4722"/>
                </a:cubicBezTo>
                <a:lnTo>
                  <a:pt x="1836" y="4722"/>
                </a:lnTo>
                <a:cubicBezTo>
                  <a:pt x="1671" y="4459"/>
                  <a:pt x="2229" y="4394"/>
                  <a:pt x="2361" y="4362"/>
                </a:cubicBezTo>
                <a:cubicBezTo>
                  <a:pt x="2654" y="4263"/>
                  <a:pt x="2951" y="4035"/>
                  <a:pt x="3147" y="3804"/>
                </a:cubicBezTo>
                <a:cubicBezTo>
                  <a:pt x="3376" y="3576"/>
                  <a:pt x="3475" y="3279"/>
                  <a:pt x="3606" y="3017"/>
                </a:cubicBezTo>
                <a:lnTo>
                  <a:pt x="3606" y="3017"/>
                </a:lnTo>
                <a:cubicBezTo>
                  <a:pt x="3310" y="3117"/>
                  <a:pt x="3113" y="3148"/>
                  <a:pt x="2820" y="3313"/>
                </a:cubicBezTo>
                <a:cubicBezTo>
                  <a:pt x="2458" y="3576"/>
                  <a:pt x="2098" y="3772"/>
                  <a:pt x="1868" y="4132"/>
                </a:cubicBezTo>
                <a:cubicBezTo>
                  <a:pt x="1736" y="3869"/>
                  <a:pt x="2327" y="3476"/>
                  <a:pt x="2523" y="3313"/>
                </a:cubicBezTo>
                <a:cubicBezTo>
                  <a:pt x="3048" y="2886"/>
                  <a:pt x="3245" y="2165"/>
                  <a:pt x="3213" y="1477"/>
                </a:cubicBezTo>
                <a:lnTo>
                  <a:pt x="3213" y="1477"/>
                </a:lnTo>
                <a:cubicBezTo>
                  <a:pt x="2851" y="1609"/>
                  <a:pt x="2523" y="2033"/>
                  <a:pt x="2361" y="2330"/>
                </a:cubicBezTo>
                <a:cubicBezTo>
                  <a:pt x="2130" y="2689"/>
                  <a:pt x="1802" y="3182"/>
                  <a:pt x="1802" y="3607"/>
                </a:cubicBezTo>
                <a:cubicBezTo>
                  <a:pt x="1736" y="3410"/>
                  <a:pt x="1802" y="3214"/>
                  <a:pt x="1868" y="3051"/>
                </a:cubicBezTo>
                <a:cubicBezTo>
                  <a:pt x="1967" y="2723"/>
                  <a:pt x="1999" y="2461"/>
                  <a:pt x="1933" y="2133"/>
                </a:cubicBezTo>
                <a:cubicBezTo>
                  <a:pt x="1902" y="1740"/>
                  <a:pt x="1736" y="1378"/>
                  <a:pt x="1574" y="1018"/>
                </a:cubicBezTo>
                <a:cubicBezTo>
                  <a:pt x="1409" y="691"/>
                  <a:pt x="1180" y="363"/>
                  <a:pt x="1081"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09" name="Google Shape;3609;p24"/>
          <p:cNvSpPr/>
          <p:nvPr/>
        </p:nvSpPr>
        <p:spPr>
          <a:xfrm>
            <a:off x="733822" y="5910560"/>
            <a:ext cx="835764" cy="1146200"/>
          </a:xfrm>
          <a:custGeom>
            <a:avLst/>
            <a:gdLst/>
            <a:ahLst/>
            <a:cxnLst/>
            <a:rect l="l" t="t" r="r" b="b"/>
            <a:pathLst>
              <a:path w="2458" h="3371" extrusionOk="0">
                <a:moveTo>
                  <a:pt x="2004" y="1"/>
                </a:moveTo>
                <a:cubicBezTo>
                  <a:pt x="1652" y="1"/>
                  <a:pt x="1198" y="511"/>
                  <a:pt x="950" y="727"/>
                </a:cubicBezTo>
                <a:cubicBezTo>
                  <a:pt x="1015" y="761"/>
                  <a:pt x="1081" y="958"/>
                  <a:pt x="1115" y="1023"/>
                </a:cubicBezTo>
                <a:cubicBezTo>
                  <a:pt x="1015" y="989"/>
                  <a:pt x="884" y="858"/>
                  <a:pt x="853" y="761"/>
                </a:cubicBezTo>
                <a:cubicBezTo>
                  <a:pt x="622" y="892"/>
                  <a:pt x="425" y="1220"/>
                  <a:pt x="360" y="1482"/>
                </a:cubicBezTo>
                <a:cubicBezTo>
                  <a:pt x="394" y="1579"/>
                  <a:pt x="491" y="1645"/>
                  <a:pt x="556" y="1745"/>
                </a:cubicBezTo>
                <a:cubicBezTo>
                  <a:pt x="459" y="1711"/>
                  <a:pt x="360" y="1645"/>
                  <a:pt x="263" y="1579"/>
                </a:cubicBezTo>
                <a:cubicBezTo>
                  <a:pt x="131" y="1973"/>
                  <a:pt x="0" y="2366"/>
                  <a:pt x="197" y="2760"/>
                </a:cubicBezTo>
                <a:cubicBezTo>
                  <a:pt x="263" y="2956"/>
                  <a:pt x="425" y="3219"/>
                  <a:pt x="622" y="3318"/>
                </a:cubicBezTo>
                <a:cubicBezTo>
                  <a:pt x="700" y="3354"/>
                  <a:pt x="795" y="3370"/>
                  <a:pt x="899" y="3370"/>
                </a:cubicBezTo>
                <a:cubicBezTo>
                  <a:pt x="1364" y="3370"/>
                  <a:pt x="1999" y="3044"/>
                  <a:pt x="1999" y="2694"/>
                </a:cubicBezTo>
                <a:cubicBezTo>
                  <a:pt x="1999" y="2563"/>
                  <a:pt x="1868" y="2400"/>
                  <a:pt x="1802" y="2301"/>
                </a:cubicBezTo>
                <a:lnTo>
                  <a:pt x="1802" y="2301"/>
                </a:lnTo>
                <a:cubicBezTo>
                  <a:pt x="1933" y="2366"/>
                  <a:pt x="2099" y="2400"/>
                  <a:pt x="2230" y="2466"/>
                </a:cubicBezTo>
                <a:cubicBezTo>
                  <a:pt x="2426" y="2170"/>
                  <a:pt x="2361" y="1745"/>
                  <a:pt x="2295" y="1448"/>
                </a:cubicBezTo>
                <a:cubicBezTo>
                  <a:pt x="2230" y="1383"/>
                  <a:pt x="2065" y="1317"/>
                  <a:pt x="1967" y="1252"/>
                </a:cubicBezTo>
                <a:cubicBezTo>
                  <a:pt x="2044" y="1252"/>
                  <a:pt x="2143" y="1210"/>
                  <a:pt x="2246" y="1210"/>
                </a:cubicBezTo>
                <a:cubicBezTo>
                  <a:pt x="2273" y="1210"/>
                  <a:pt x="2300" y="1213"/>
                  <a:pt x="2327" y="1220"/>
                </a:cubicBezTo>
                <a:cubicBezTo>
                  <a:pt x="2458" y="892"/>
                  <a:pt x="2164" y="268"/>
                  <a:pt x="2065" y="6"/>
                </a:cubicBezTo>
                <a:cubicBezTo>
                  <a:pt x="2045" y="2"/>
                  <a:pt x="2025" y="1"/>
                  <a:pt x="2004"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10" name="Google Shape;3610;p24"/>
          <p:cNvSpPr/>
          <p:nvPr/>
        </p:nvSpPr>
        <p:spPr>
          <a:xfrm>
            <a:off x="934435" y="5912260"/>
            <a:ext cx="602171" cy="1148920"/>
          </a:xfrm>
          <a:custGeom>
            <a:avLst/>
            <a:gdLst/>
            <a:ahLst/>
            <a:cxnLst/>
            <a:rect l="l" t="t" r="r" b="b"/>
            <a:pathLst>
              <a:path w="1771" h="3379" extrusionOk="0">
                <a:moveTo>
                  <a:pt x="1409" y="1"/>
                </a:moveTo>
                <a:cubicBezTo>
                  <a:pt x="1343" y="1"/>
                  <a:pt x="1312" y="1"/>
                  <a:pt x="1246" y="35"/>
                </a:cubicBezTo>
                <a:cubicBezTo>
                  <a:pt x="1377" y="756"/>
                  <a:pt x="1147" y="1509"/>
                  <a:pt x="853" y="2133"/>
                </a:cubicBezTo>
                <a:cubicBezTo>
                  <a:pt x="722" y="2492"/>
                  <a:pt x="525" y="2789"/>
                  <a:pt x="263" y="3051"/>
                </a:cubicBezTo>
                <a:cubicBezTo>
                  <a:pt x="197" y="3148"/>
                  <a:pt x="98" y="3214"/>
                  <a:pt x="0" y="3313"/>
                </a:cubicBezTo>
                <a:lnTo>
                  <a:pt x="32" y="3313"/>
                </a:lnTo>
                <a:cubicBezTo>
                  <a:pt x="98" y="3345"/>
                  <a:pt x="197" y="3379"/>
                  <a:pt x="328" y="3379"/>
                </a:cubicBezTo>
                <a:cubicBezTo>
                  <a:pt x="787" y="3379"/>
                  <a:pt x="1409" y="3051"/>
                  <a:pt x="1409" y="2689"/>
                </a:cubicBezTo>
                <a:cubicBezTo>
                  <a:pt x="1409" y="2527"/>
                  <a:pt x="1278" y="2395"/>
                  <a:pt x="1212" y="2296"/>
                </a:cubicBezTo>
                <a:lnTo>
                  <a:pt x="1212" y="2296"/>
                </a:lnTo>
                <a:cubicBezTo>
                  <a:pt x="1343" y="2361"/>
                  <a:pt x="1509" y="2395"/>
                  <a:pt x="1640" y="2461"/>
                </a:cubicBezTo>
                <a:cubicBezTo>
                  <a:pt x="1737" y="2296"/>
                  <a:pt x="1771" y="2133"/>
                  <a:pt x="1771" y="1968"/>
                </a:cubicBezTo>
                <a:cubicBezTo>
                  <a:pt x="1771" y="1771"/>
                  <a:pt x="1737" y="1609"/>
                  <a:pt x="1705" y="1443"/>
                </a:cubicBezTo>
                <a:cubicBezTo>
                  <a:pt x="1640" y="1378"/>
                  <a:pt x="1475" y="1312"/>
                  <a:pt x="1377" y="1247"/>
                </a:cubicBezTo>
                <a:cubicBezTo>
                  <a:pt x="1475" y="1247"/>
                  <a:pt x="1574" y="1215"/>
                  <a:pt x="1705" y="1215"/>
                </a:cubicBezTo>
                <a:lnTo>
                  <a:pt x="1737" y="1215"/>
                </a:lnTo>
                <a:cubicBezTo>
                  <a:pt x="1771" y="1150"/>
                  <a:pt x="1771" y="1084"/>
                  <a:pt x="1771" y="1018"/>
                </a:cubicBezTo>
                <a:cubicBezTo>
                  <a:pt x="1771" y="691"/>
                  <a:pt x="1574" y="232"/>
                  <a:pt x="1475"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11" name="Google Shape;3611;p24"/>
          <p:cNvSpPr/>
          <p:nvPr/>
        </p:nvSpPr>
        <p:spPr>
          <a:xfrm>
            <a:off x="835828" y="5885740"/>
            <a:ext cx="567149" cy="1267585"/>
          </a:xfrm>
          <a:custGeom>
            <a:avLst/>
            <a:gdLst/>
            <a:ahLst/>
            <a:cxnLst/>
            <a:rect l="l" t="t" r="r" b="b"/>
            <a:pathLst>
              <a:path w="1668" h="3728" extrusionOk="0">
                <a:moveTo>
                  <a:pt x="1490" y="0"/>
                </a:moveTo>
                <a:cubicBezTo>
                  <a:pt x="1473" y="0"/>
                  <a:pt x="1447" y="23"/>
                  <a:pt x="1471" y="47"/>
                </a:cubicBezTo>
                <a:cubicBezTo>
                  <a:pt x="1633" y="375"/>
                  <a:pt x="1536" y="703"/>
                  <a:pt x="1437" y="1031"/>
                </a:cubicBezTo>
                <a:cubicBezTo>
                  <a:pt x="1371" y="1390"/>
                  <a:pt x="1274" y="1718"/>
                  <a:pt x="1143" y="2046"/>
                </a:cubicBezTo>
                <a:cubicBezTo>
                  <a:pt x="1012" y="2342"/>
                  <a:pt x="847" y="2636"/>
                  <a:pt x="684" y="2898"/>
                </a:cubicBezTo>
                <a:cubicBezTo>
                  <a:pt x="487" y="3161"/>
                  <a:pt x="225" y="3391"/>
                  <a:pt x="28" y="3654"/>
                </a:cubicBezTo>
                <a:cubicBezTo>
                  <a:pt x="0" y="3679"/>
                  <a:pt x="18" y="3728"/>
                  <a:pt x="42" y="3728"/>
                </a:cubicBezTo>
                <a:cubicBezTo>
                  <a:pt x="48" y="3728"/>
                  <a:pt x="54" y="3725"/>
                  <a:pt x="60" y="3719"/>
                </a:cubicBezTo>
                <a:cubicBezTo>
                  <a:pt x="322" y="3554"/>
                  <a:pt x="553" y="3260"/>
                  <a:pt x="715" y="2998"/>
                </a:cubicBezTo>
                <a:cubicBezTo>
                  <a:pt x="912" y="2702"/>
                  <a:pt x="1077" y="2408"/>
                  <a:pt x="1208" y="2080"/>
                </a:cubicBezTo>
                <a:cubicBezTo>
                  <a:pt x="1371" y="1718"/>
                  <a:pt x="1471" y="1325"/>
                  <a:pt x="1568" y="931"/>
                </a:cubicBezTo>
                <a:cubicBezTo>
                  <a:pt x="1633" y="603"/>
                  <a:pt x="1667" y="310"/>
                  <a:pt x="1502" y="13"/>
                </a:cubicBezTo>
                <a:cubicBezTo>
                  <a:pt x="1502" y="4"/>
                  <a:pt x="1497" y="0"/>
                  <a:pt x="1490" y="0"/>
                </a:cubicBezTo>
                <a:close/>
              </a:path>
            </a:pathLst>
          </a:custGeom>
          <a:solidFill>
            <a:srgbClr val="00666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12" name="Google Shape;3612;p24"/>
          <p:cNvSpPr/>
          <p:nvPr/>
        </p:nvSpPr>
        <p:spPr>
          <a:xfrm>
            <a:off x="1145928" y="6035349"/>
            <a:ext cx="178509" cy="290375"/>
          </a:xfrm>
          <a:custGeom>
            <a:avLst/>
            <a:gdLst/>
            <a:ahLst/>
            <a:cxnLst/>
            <a:rect l="l" t="t" r="r" b="b"/>
            <a:pathLst>
              <a:path w="525" h="854" extrusionOk="0">
                <a:moveTo>
                  <a:pt x="0" y="1"/>
                </a:moveTo>
                <a:lnTo>
                  <a:pt x="0" y="32"/>
                </a:lnTo>
                <a:cubicBezTo>
                  <a:pt x="197" y="263"/>
                  <a:pt x="328" y="591"/>
                  <a:pt x="493" y="853"/>
                </a:cubicBezTo>
                <a:cubicBezTo>
                  <a:pt x="525" y="853"/>
                  <a:pt x="525" y="853"/>
                  <a:pt x="525" y="819"/>
                </a:cubicBezTo>
                <a:cubicBezTo>
                  <a:pt x="428" y="688"/>
                  <a:pt x="328" y="525"/>
                  <a:pt x="231" y="360"/>
                </a:cubicBezTo>
                <a:cubicBezTo>
                  <a:pt x="165" y="263"/>
                  <a:pt x="100" y="98"/>
                  <a:pt x="0" y="1"/>
                </a:cubicBezTo>
                <a:close/>
              </a:path>
            </a:pathLst>
          </a:custGeom>
          <a:solidFill>
            <a:srgbClr val="00666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13" name="Google Shape;3613;p24"/>
          <p:cNvSpPr/>
          <p:nvPr/>
        </p:nvSpPr>
        <p:spPr>
          <a:xfrm>
            <a:off x="922874" y="6179858"/>
            <a:ext cx="301596" cy="391020"/>
          </a:xfrm>
          <a:custGeom>
            <a:avLst/>
            <a:gdLst/>
            <a:ahLst/>
            <a:cxnLst/>
            <a:rect l="l" t="t" r="r" b="b"/>
            <a:pathLst>
              <a:path w="887" h="1150" extrusionOk="0">
                <a:moveTo>
                  <a:pt x="0" y="1"/>
                </a:moveTo>
                <a:lnTo>
                  <a:pt x="0" y="35"/>
                </a:lnTo>
                <a:cubicBezTo>
                  <a:pt x="231" y="428"/>
                  <a:pt x="559" y="787"/>
                  <a:pt x="853" y="1149"/>
                </a:cubicBezTo>
                <a:cubicBezTo>
                  <a:pt x="887" y="1149"/>
                  <a:pt x="887" y="1115"/>
                  <a:pt x="887" y="1115"/>
                </a:cubicBezTo>
                <a:cubicBezTo>
                  <a:pt x="559" y="756"/>
                  <a:pt x="297" y="394"/>
                  <a:pt x="0" y="1"/>
                </a:cubicBezTo>
                <a:close/>
              </a:path>
            </a:pathLst>
          </a:custGeom>
          <a:solidFill>
            <a:srgbClr val="00666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14" name="Google Shape;3614;p24"/>
          <p:cNvSpPr/>
          <p:nvPr/>
        </p:nvSpPr>
        <p:spPr>
          <a:xfrm>
            <a:off x="766805" y="6459017"/>
            <a:ext cx="312476" cy="462084"/>
          </a:xfrm>
          <a:custGeom>
            <a:avLst/>
            <a:gdLst/>
            <a:ahLst/>
            <a:cxnLst/>
            <a:rect l="l" t="t" r="r" b="b"/>
            <a:pathLst>
              <a:path w="919" h="1359" extrusionOk="0">
                <a:moveTo>
                  <a:pt x="0" y="1"/>
                </a:moveTo>
                <a:lnTo>
                  <a:pt x="0" y="1"/>
                </a:lnTo>
                <a:cubicBezTo>
                  <a:pt x="328" y="425"/>
                  <a:pt x="559" y="950"/>
                  <a:pt x="887" y="1343"/>
                </a:cubicBezTo>
                <a:cubicBezTo>
                  <a:pt x="887" y="1355"/>
                  <a:pt x="890" y="1359"/>
                  <a:pt x="895" y="1359"/>
                </a:cubicBezTo>
                <a:cubicBezTo>
                  <a:pt x="904" y="1359"/>
                  <a:pt x="918" y="1343"/>
                  <a:pt x="918" y="1343"/>
                </a:cubicBezTo>
                <a:cubicBezTo>
                  <a:pt x="559" y="919"/>
                  <a:pt x="394" y="360"/>
                  <a:pt x="0" y="1"/>
                </a:cubicBezTo>
                <a:close/>
              </a:path>
            </a:pathLst>
          </a:custGeom>
          <a:solidFill>
            <a:srgbClr val="00666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15" name="Google Shape;3615;p24"/>
          <p:cNvSpPr/>
          <p:nvPr/>
        </p:nvSpPr>
        <p:spPr>
          <a:xfrm>
            <a:off x="1246575" y="6469897"/>
            <a:ext cx="390000" cy="100985"/>
          </a:xfrm>
          <a:custGeom>
            <a:avLst/>
            <a:gdLst/>
            <a:ahLst/>
            <a:cxnLst/>
            <a:rect l="l" t="t" r="r" b="b"/>
            <a:pathLst>
              <a:path w="1147" h="297" extrusionOk="0">
                <a:moveTo>
                  <a:pt x="1115" y="0"/>
                </a:moveTo>
                <a:cubicBezTo>
                  <a:pt x="787" y="165"/>
                  <a:pt x="360" y="197"/>
                  <a:pt x="0" y="262"/>
                </a:cubicBezTo>
                <a:lnTo>
                  <a:pt x="0" y="296"/>
                </a:lnTo>
                <a:cubicBezTo>
                  <a:pt x="197" y="262"/>
                  <a:pt x="425" y="197"/>
                  <a:pt x="622" y="165"/>
                </a:cubicBezTo>
                <a:cubicBezTo>
                  <a:pt x="819" y="131"/>
                  <a:pt x="984" y="100"/>
                  <a:pt x="1147" y="0"/>
                </a:cubicBezTo>
                <a:close/>
              </a:path>
            </a:pathLst>
          </a:custGeom>
          <a:solidFill>
            <a:srgbClr val="00666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16" name="Google Shape;3616;p24"/>
          <p:cNvSpPr/>
          <p:nvPr/>
        </p:nvSpPr>
        <p:spPr>
          <a:xfrm>
            <a:off x="1368643" y="6102332"/>
            <a:ext cx="223392" cy="105405"/>
          </a:xfrm>
          <a:custGeom>
            <a:avLst/>
            <a:gdLst/>
            <a:ahLst/>
            <a:cxnLst/>
            <a:rect l="l" t="t" r="r" b="b"/>
            <a:pathLst>
              <a:path w="657" h="310" extrusionOk="0">
                <a:moveTo>
                  <a:pt x="657" y="1"/>
                </a:moveTo>
                <a:lnTo>
                  <a:pt x="657" y="1"/>
                </a:lnTo>
                <a:cubicBezTo>
                  <a:pt x="625" y="32"/>
                  <a:pt x="525" y="32"/>
                  <a:pt x="460" y="66"/>
                </a:cubicBezTo>
                <a:cubicBezTo>
                  <a:pt x="428" y="66"/>
                  <a:pt x="363" y="98"/>
                  <a:pt x="329" y="98"/>
                </a:cubicBezTo>
                <a:cubicBezTo>
                  <a:pt x="198" y="163"/>
                  <a:pt x="100" y="229"/>
                  <a:pt x="1" y="294"/>
                </a:cubicBezTo>
                <a:cubicBezTo>
                  <a:pt x="1" y="294"/>
                  <a:pt x="1" y="309"/>
                  <a:pt x="11" y="309"/>
                </a:cubicBezTo>
                <a:cubicBezTo>
                  <a:pt x="16" y="309"/>
                  <a:pt x="24" y="306"/>
                  <a:pt x="35" y="294"/>
                </a:cubicBezTo>
                <a:cubicBezTo>
                  <a:pt x="166" y="197"/>
                  <a:pt x="297" y="132"/>
                  <a:pt x="494" y="66"/>
                </a:cubicBezTo>
                <a:cubicBezTo>
                  <a:pt x="525" y="66"/>
                  <a:pt x="657" y="66"/>
                  <a:pt x="657" y="1"/>
                </a:cubicBezTo>
                <a:close/>
              </a:path>
            </a:pathLst>
          </a:custGeom>
          <a:solidFill>
            <a:srgbClr val="00666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17" name="Google Shape;3617;p24"/>
          <p:cNvSpPr/>
          <p:nvPr/>
        </p:nvSpPr>
        <p:spPr>
          <a:xfrm>
            <a:off x="1101046" y="6852762"/>
            <a:ext cx="357359" cy="18701"/>
          </a:xfrm>
          <a:custGeom>
            <a:avLst/>
            <a:gdLst/>
            <a:ahLst/>
            <a:cxnLst/>
            <a:rect l="l" t="t" r="r" b="b"/>
            <a:pathLst>
              <a:path w="1051" h="55" extrusionOk="0">
                <a:moveTo>
                  <a:pt x="610" y="0"/>
                </a:moveTo>
                <a:cubicBezTo>
                  <a:pt x="410" y="0"/>
                  <a:pt x="211" y="16"/>
                  <a:pt x="1" y="54"/>
                </a:cubicBezTo>
                <a:lnTo>
                  <a:pt x="1050" y="54"/>
                </a:lnTo>
                <a:lnTo>
                  <a:pt x="1050" y="23"/>
                </a:lnTo>
                <a:cubicBezTo>
                  <a:pt x="900" y="9"/>
                  <a:pt x="755" y="0"/>
                  <a:pt x="610" y="0"/>
                </a:cubicBezTo>
                <a:close/>
              </a:path>
            </a:pathLst>
          </a:custGeom>
          <a:solidFill>
            <a:srgbClr val="00666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18" name="Google Shape;3618;p24"/>
          <p:cNvSpPr/>
          <p:nvPr/>
        </p:nvSpPr>
        <p:spPr>
          <a:xfrm>
            <a:off x="3877323" y="5934701"/>
            <a:ext cx="747016" cy="1030931"/>
          </a:xfrm>
          <a:custGeom>
            <a:avLst/>
            <a:gdLst/>
            <a:ahLst/>
            <a:cxnLst/>
            <a:rect l="l" t="t" r="r" b="b"/>
            <a:pathLst>
              <a:path w="2197" h="3032" extrusionOk="0">
                <a:moveTo>
                  <a:pt x="1181" y="0"/>
                </a:moveTo>
                <a:cubicBezTo>
                  <a:pt x="1050" y="132"/>
                  <a:pt x="885" y="394"/>
                  <a:pt x="819" y="591"/>
                </a:cubicBezTo>
                <a:cubicBezTo>
                  <a:pt x="788" y="756"/>
                  <a:pt x="853" y="952"/>
                  <a:pt x="853" y="1115"/>
                </a:cubicBezTo>
                <a:cubicBezTo>
                  <a:pt x="853" y="1411"/>
                  <a:pt x="688" y="1739"/>
                  <a:pt x="622" y="2033"/>
                </a:cubicBezTo>
                <a:cubicBezTo>
                  <a:pt x="622" y="1870"/>
                  <a:pt x="688" y="1705"/>
                  <a:pt x="688" y="1543"/>
                </a:cubicBezTo>
                <a:cubicBezTo>
                  <a:pt x="688" y="1181"/>
                  <a:pt x="622" y="853"/>
                  <a:pt x="460" y="525"/>
                </a:cubicBezTo>
                <a:cubicBezTo>
                  <a:pt x="394" y="853"/>
                  <a:pt x="263" y="1115"/>
                  <a:pt x="329" y="1477"/>
                </a:cubicBezTo>
                <a:cubicBezTo>
                  <a:pt x="329" y="1674"/>
                  <a:pt x="460" y="1870"/>
                  <a:pt x="491" y="2099"/>
                </a:cubicBezTo>
                <a:cubicBezTo>
                  <a:pt x="525" y="2264"/>
                  <a:pt x="394" y="2395"/>
                  <a:pt x="360" y="2558"/>
                </a:cubicBezTo>
                <a:cubicBezTo>
                  <a:pt x="329" y="2526"/>
                  <a:pt x="329" y="2198"/>
                  <a:pt x="295" y="2099"/>
                </a:cubicBezTo>
                <a:cubicBezTo>
                  <a:pt x="263" y="1936"/>
                  <a:pt x="163" y="1771"/>
                  <a:pt x="132" y="1574"/>
                </a:cubicBezTo>
                <a:cubicBezTo>
                  <a:pt x="32" y="1870"/>
                  <a:pt x="1" y="2164"/>
                  <a:pt x="66" y="2461"/>
                </a:cubicBezTo>
                <a:cubicBezTo>
                  <a:pt x="98" y="2623"/>
                  <a:pt x="295" y="2820"/>
                  <a:pt x="263" y="3017"/>
                </a:cubicBezTo>
                <a:cubicBezTo>
                  <a:pt x="263" y="3028"/>
                  <a:pt x="292" y="3032"/>
                  <a:pt x="332" y="3032"/>
                </a:cubicBezTo>
                <a:cubicBezTo>
                  <a:pt x="412" y="3032"/>
                  <a:pt x="536" y="3017"/>
                  <a:pt x="557" y="3017"/>
                </a:cubicBezTo>
                <a:cubicBezTo>
                  <a:pt x="591" y="2788"/>
                  <a:pt x="622" y="2461"/>
                  <a:pt x="853" y="2426"/>
                </a:cubicBezTo>
                <a:cubicBezTo>
                  <a:pt x="1409" y="2361"/>
                  <a:pt x="1999" y="2067"/>
                  <a:pt x="2196" y="1508"/>
                </a:cubicBezTo>
                <a:cubicBezTo>
                  <a:pt x="2172" y="1507"/>
                  <a:pt x="2148" y="1506"/>
                  <a:pt x="2122" y="1506"/>
                </a:cubicBezTo>
                <a:cubicBezTo>
                  <a:pt x="1633" y="1506"/>
                  <a:pt x="941" y="1795"/>
                  <a:pt x="754" y="2264"/>
                </a:cubicBezTo>
                <a:cubicBezTo>
                  <a:pt x="688" y="2164"/>
                  <a:pt x="819" y="1967"/>
                  <a:pt x="885" y="1870"/>
                </a:cubicBezTo>
                <a:cubicBezTo>
                  <a:pt x="1016" y="1705"/>
                  <a:pt x="1147" y="1574"/>
                  <a:pt x="1213" y="1377"/>
                </a:cubicBezTo>
                <a:cubicBezTo>
                  <a:pt x="1378" y="918"/>
                  <a:pt x="1181" y="459"/>
                  <a:pt x="1181"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19" name="Google Shape;3619;p24"/>
          <p:cNvSpPr/>
          <p:nvPr/>
        </p:nvSpPr>
        <p:spPr>
          <a:xfrm>
            <a:off x="3558042" y="5790192"/>
            <a:ext cx="453583" cy="1152656"/>
          </a:xfrm>
          <a:custGeom>
            <a:avLst/>
            <a:gdLst/>
            <a:ahLst/>
            <a:cxnLst/>
            <a:rect l="l" t="t" r="r" b="b"/>
            <a:pathLst>
              <a:path w="1334" h="3390" extrusionOk="0">
                <a:moveTo>
                  <a:pt x="250" y="1"/>
                </a:moveTo>
                <a:cubicBezTo>
                  <a:pt x="219" y="66"/>
                  <a:pt x="219" y="98"/>
                  <a:pt x="219" y="132"/>
                </a:cubicBezTo>
                <a:lnTo>
                  <a:pt x="219" y="294"/>
                </a:lnTo>
                <a:cubicBezTo>
                  <a:pt x="219" y="360"/>
                  <a:pt x="219" y="460"/>
                  <a:pt x="250" y="557"/>
                </a:cubicBezTo>
                <a:cubicBezTo>
                  <a:pt x="284" y="622"/>
                  <a:pt x="316" y="722"/>
                  <a:pt x="381" y="787"/>
                </a:cubicBezTo>
                <a:cubicBezTo>
                  <a:pt x="447" y="853"/>
                  <a:pt x="512" y="919"/>
                  <a:pt x="512" y="984"/>
                </a:cubicBezTo>
                <a:lnTo>
                  <a:pt x="512" y="1016"/>
                </a:lnTo>
                <a:lnTo>
                  <a:pt x="512" y="1409"/>
                </a:lnTo>
                <a:lnTo>
                  <a:pt x="512" y="1737"/>
                </a:lnTo>
                <a:lnTo>
                  <a:pt x="415" y="1443"/>
                </a:lnTo>
                <a:cubicBezTo>
                  <a:pt x="350" y="1343"/>
                  <a:pt x="316" y="1212"/>
                  <a:pt x="316" y="1115"/>
                </a:cubicBezTo>
                <a:cubicBezTo>
                  <a:pt x="284" y="984"/>
                  <a:pt x="250" y="884"/>
                  <a:pt x="184" y="787"/>
                </a:cubicBezTo>
                <a:cubicBezTo>
                  <a:pt x="184" y="770"/>
                  <a:pt x="160" y="762"/>
                  <a:pt x="136" y="762"/>
                </a:cubicBezTo>
                <a:cubicBezTo>
                  <a:pt x="112" y="762"/>
                  <a:pt x="87" y="770"/>
                  <a:pt x="87" y="787"/>
                </a:cubicBezTo>
                <a:cubicBezTo>
                  <a:pt x="87" y="919"/>
                  <a:pt x="87" y="1016"/>
                  <a:pt x="119" y="1147"/>
                </a:cubicBezTo>
                <a:cubicBezTo>
                  <a:pt x="153" y="1246"/>
                  <a:pt x="184" y="1377"/>
                  <a:pt x="219" y="1475"/>
                </a:cubicBezTo>
                <a:cubicBezTo>
                  <a:pt x="284" y="1574"/>
                  <a:pt x="316" y="1671"/>
                  <a:pt x="381" y="1737"/>
                </a:cubicBezTo>
                <a:cubicBezTo>
                  <a:pt x="447" y="1836"/>
                  <a:pt x="512" y="1933"/>
                  <a:pt x="512" y="2033"/>
                </a:cubicBezTo>
                <a:lnTo>
                  <a:pt x="546" y="2065"/>
                </a:lnTo>
                <a:cubicBezTo>
                  <a:pt x="578" y="2295"/>
                  <a:pt x="643" y="2492"/>
                  <a:pt x="678" y="2689"/>
                </a:cubicBezTo>
                <a:cubicBezTo>
                  <a:pt x="709" y="2720"/>
                  <a:pt x="709" y="2754"/>
                  <a:pt x="709" y="2786"/>
                </a:cubicBezTo>
                <a:cubicBezTo>
                  <a:pt x="678" y="2720"/>
                  <a:pt x="612" y="2689"/>
                  <a:pt x="578" y="2623"/>
                </a:cubicBezTo>
                <a:cubicBezTo>
                  <a:pt x="481" y="2524"/>
                  <a:pt x="447" y="2427"/>
                  <a:pt x="415" y="2295"/>
                </a:cubicBezTo>
                <a:cubicBezTo>
                  <a:pt x="381" y="2164"/>
                  <a:pt x="350" y="2065"/>
                  <a:pt x="284" y="1933"/>
                </a:cubicBezTo>
                <a:cubicBezTo>
                  <a:pt x="250" y="1802"/>
                  <a:pt x="219" y="1671"/>
                  <a:pt x="153" y="1574"/>
                </a:cubicBezTo>
                <a:cubicBezTo>
                  <a:pt x="128" y="1549"/>
                  <a:pt x="97" y="1538"/>
                  <a:pt x="71" y="1538"/>
                </a:cubicBezTo>
                <a:cubicBezTo>
                  <a:pt x="30" y="1538"/>
                  <a:pt x="1" y="1565"/>
                  <a:pt x="22" y="1606"/>
                </a:cubicBezTo>
                <a:cubicBezTo>
                  <a:pt x="22" y="1737"/>
                  <a:pt x="87" y="1868"/>
                  <a:pt x="153" y="1999"/>
                </a:cubicBezTo>
                <a:cubicBezTo>
                  <a:pt x="184" y="2130"/>
                  <a:pt x="250" y="2261"/>
                  <a:pt x="284" y="2392"/>
                </a:cubicBezTo>
                <a:cubicBezTo>
                  <a:pt x="350" y="2492"/>
                  <a:pt x="381" y="2589"/>
                  <a:pt x="481" y="2689"/>
                </a:cubicBezTo>
                <a:cubicBezTo>
                  <a:pt x="578" y="2754"/>
                  <a:pt x="678" y="2820"/>
                  <a:pt x="775" y="2917"/>
                </a:cubicBezTo>
                <a:cubicBezTo>
                  <a:pt x="840" y="3048"/>
                  <a:pt x="906" y="3213"/>
                  <a:pt x="971" y="3376"/>
                </a:cubicBezTo>
                <a:cubicBezTo>
                  <a:pt x="981" y="3385"/>
                  <a:pt x="992" y="3389"/>
                  <a:pt x="1003" y="3389"/>
                </a:cubicBezTo>
                <a:cubicBezTo>
                  <a:pt x="1034" y="3389"/>
                  <a:pt x="1062" y="3358"/>
                  <a:pt x="1037" y="3310"/>
                </a:cubicBezTo>
                <a:cubicBezTo>
                  <a:pt x="971" y="3179"/>
                  <a:pt x="906" y="3048"/>
                  <a:pt x="840" y="2886"/>
                </a:cubicBezTo>
                <a:cubicBezTo>
                  <a:pt x="840" y="2886"/>
                  <a:pt x="874" y="2886"/>
                  <a:pt x="874" y="2851"/>
                </a:cubicBezTo>
                <a:cubicBezTo>
                  <a:pt x="840" y="2655"/>
                  <a:pt x="1005" y="2458"/>
                  <a:pt x="1102" y="2295"/>
                </a:cubicBezTo>
                <a:cubicBezTo>
                  <a:pt x="1137" y="2196"/>
                  <a:pt x="1202" y="2099"/>
                  <a:pt x="1234" y="1999"/>
                </a:cubicBezTo>
                <a:cubicBezTo>
                  <a:pt x="1268" y="1902"/>
                  <a:pt x="1299" y="1802"/>
                  <a:pt x="1268" y="1705"/>
                </a:cubicBezTo>
                <a:cubicBezTo>
                  <a:pt x="1268" y="1667"/>
                  <a:pt x="1245" y="1651"/>
                  <a:pt x="1219" y="1651"/>
                </a:cubicBezTo>
                <a:cubicBezTo>
                  <a:pt x="1201" y="1651"/>
                  <a:pt x="1182" y="1658"/>
                  <a:pt x="1168" y="1671"/>
                </a:cubicBezTo>
                <a:cubicBezTo>
                  <a:pt x="1102" y="1771"/>
                  <a:pt x="1071" y="1868"/>
                  <a:pt x="1037" y="1968"/>
                </a:cubicBezTo>
                <a:cubicBezTo>
                  <a:pt x="1005" y="2065"/>
                  <a:pt x="971" y="2164"/>
                  <a:pt x="906" y="2261"/>
                </a:cubicBezTo>
                <a:cubicBezTo>
                  <a:pt x="840" y="2392"/>
                  <a:pt x="775" y="2492"/>
                  <a:pt x="743" y="2623"/>
                </a:cubicBezTo>
                <a:cubicBezTo>
                  <a:pt x="709" y="2458"/>
                  <a:pt x="678" y="2261"/>
                  <a:pt x="643" y="2099"/>
                </a:cubicBezTo>
                <a:lnTo>
                  <a:pt x="678" y="2065"/>
                </a:lnTo>
                <a:cubicBezTo>
                  <a:pt x="709" y="1902"/>
                  <a:pt x="840" y="1771"/>
                  <a:pt x="971" y="1671"/>
                </a:cubicBezTo>
                <a:cubicBezTo>
                  <a:pt x="1037" y="1574"/>
                  <a:pt x="1071" y="1509"/>
                  <a:pt x="1137" y="1409"/>
                </a:cubicBezTo>
                <a:cubicBezTo>
                  <a:pt x="1137" y="1377"/>
                  <a:pt x="1168" y="1343"/>
                  <a:pt x="1202" y="1278"/>
                </a:cubicBezTo>
                <a:cubicBezTo>
                  <a:pt x="1202" y="1246"/>
                  <a:pt x="1234" y="1181"/>
                  <a:pt x="1234" y="1115"/>
                </a:cubicBezTo>
                <a:cubicBezTo>
                  <a:pt x="1234" y="1067"/>
                  <a:pt x="1199" y="1036"/>
                  <a:pt x="1154" y="1036"/>
                </a:cubicBezTo>
                <a:cubicBezTo>
                  <a:pt x="1138" y="1036"/>
                  <a:pt x="1120" y="1040"/>
                  <a:pt x="1102" y="1050"/>
                </a:cubicBezTo>
                <a:cubicBezTo>
                  <a:pt x="1071" y="1115"/>
                  <a:pt x="1037" y="1147"/>
                  <a:pt x="1037" y="1212"/>
                </a:cubicBezTo>
                <a:cubicBezTo>
                  <a:pt x="1005" y="1246"/>
                  <a:pt x="971" y="1312"/>
                  <a:pt x="971" y="1343"/>
                </a:cubicBezTo>
                <a:cubicBezTo>
                  <a:pt x="906" y="1443"/>
                  <a:pt x="874" y="1509"/>
                  <a:pt x="809" y="1574"/>
                </a:cubicBezTo>
                <a:cubicBezTo>
                  <a:pt x="743" y="1671"/>
                  <a:pt x="643" y="1737"/>
                  <a:pt x="612" y="1836"/>
                </a:cubicBezTo>
                <a:cubicBezTo>
                  <a:pt x="612" y="1737"/>
                  <a:pt x="578" y="1640"/>
                  <a:pt x="578" y="1540"/>
                </a:cubicBezTo>
                <a:cubicBezTo>
                  <a:pt x="612" y="1540"/>
                  <a:pt x="612" y="1540"/>
                  <a:pt x="612" y="1509"/>
                </a:cubicBezTo>
                <a:cubicBezTo>
                  <a:pt x="643" y="1278"/>
                  <a:pt x="809" y="1081"/>
                  <a:pt x="971" y="919"/>
                </a:cubicBezTo>
                <a:cubicBezTo>
                  <a:pt x="1037" y="853"/>
                  <a:pt x="1102" y="753"/>
                  <a:pt x="1168" y="656"/>
                </a:cubicBezTo>
                <a:cubicBezTo>
                  <a:pt x="1234" y="591"/>
                  <a:pt x="1333" y="394"/>
                  <a:pt x="1234" y="328"/>
                </a:cubicBezTo>
                <a:cubicBezTo>
                  <a:pt x="1202" y="294"/>
                  <a:pt x="1168" y="294"/>
                  <a:pt x="1137" y="294"/>
                </a:cubicBezTo>
                <a:cubicBezTo>
                  <a:pt x="1071" y="328"/>
                  <a:pt x="1071" y="394"/>
                  <a:pt x="1037" y="460"/>
                </a:cubicBezTo>
                <a:cubicBezTo>
                  <a:pt x="1037" y="491"/>
                  <a:pt x="1005" y="557"/>
                  <a:pt x="971" y="591"/>
                </a:cubicBezTo>
                <a:lnTo>
                  <a:pt x="775" y="884"/>
                </a:lnTo>
                <a:cubicBezTo>
                  <a:pt x="709" y="950"/>
                  <a:pt x="643" y="1050"/>
                  <a:pt x="612" y="1147"/>
                </a:cubicBezTo>
                <a:lnTo>
                  <a:pt x="612" y="819"/>
                </a:lnTo>
                <a:cubicBezTo>
                  <a:pt x="643" y="591"/>
                  <a:pt x="709" y="360"/>
                  <a:pt x="743" y="98"/>
                </a:cubicBezTo>
                <a:cubicBezTo>
                  <a:pt x="743" y="82"/>
                  <a:pt x="735" y="74"/>
                  <a:pt x="722" y="74"/>
                </a:cubicBezTo>
                <a:cubicBezTo>
                  <a:pt x="710" y="74"/>
                  <a:pt x="693" y="82"/>
                  <a:pt x="678" y="98"/>
                </a:cubicBezTo>
                <a:cubicBezTo>
                  <a:pt x="612" y="328"/>
                  <a:pt x="578" y="557"/>
                  <a:pt x="546" y="787"/>
                </a:cubicBezTo>
                <a:cubicBezTo>
                  <a:pt x="481" y="688"/>
                  <a:pt x="415" y="622"/>
                  <a:pt x="415" y="525"/>
                </a:cubicBezTo>
                <a:cubicBezTo>
                  <a:pt x="381" y="425"/>
                  <a:pt x="381" y="360"/>
                  <a:pt x="381" y="263"/>
                </a:cubicBezTo>
                <a:cubicBezTo>
                  <a:pt x="381" y="163"/>
                  <a:pt x="415" y="32"/>
                  <a:pt x="316" y="1"/>
                </a:cubicBezTo>
                <a:close/>
              </a:path>
            </a:pathLst>
          </a:custGeom>
          <a:solidFill>
            <a:srgbClr val="0C34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20" name="Google Shape;3620;p24"/>
          <p:cNvSpPr/>
          <p:nvPr/>
        </p:nvSpPr>
        <p:spPr>
          <a:xfrm>
            <a:off x="4467940" y="5533475"/>
            <a:ext cx="881325" cy="1410733"/>
          </a:xfrm>
          <a:custGeom>
            <a:avLst/>
            <a:gdLst/>
            <a:ahLst/>
            <a:cxnLst/>
            <a:rect l="l" t="t" r="r" b="b"/>
            <a:pathLst>
              <a:path w="2592" h="4149" extrusionOk="0">
                <a:moveTo>
                  <a:pt x="1705" y="0"/>
                </a:moveTo>
                <a:cubicBezTo>
                  <a:pt x="1574" y="0"/>
                  <a:pt x="1477" y="100"/>
                  <a:pt x="1443" y="197"/>
                </a:cubicBezTo>
                <a:cubicBezTo>
                  <a:pt x="1280" y="394"/>
                  <a:pt x="1246" y="656"/>
                  <a:pt x="1215" y="887"/>
                </a:cubicBezTo>
                <a:cubicBezTo>
                  <a:pt x="1180" y="1049"/>
                  <a:pt x="1149" y="1180"/>
                  <a:pt x="1115" y="1312"/>
                </a:cubicBezTo>
                <a:cubicBezTo>
                  <a:pt x="1115" y="1411"/>
                  <a:pt x="1083" y="1508"/>
                  <a:pt x="1049" y="1608"/>
                </a:cubicBezTo>
                <a:cubicBezTo>
                  <a:pt x="1018" y="1674"/>
                  <a:pt x="1018" y="1705"/>
                  <a:pt x="984" y="1771"/>
                </a:cubicBezTo>
                <a:cubicBezTo>
                  <a:pt x="984" y="1805"/>
                  <a:pt x="952" y="1836"/>
                  <a:pt x="952" y="1836"/>
                </a:cubicBezTo>
                <a:cubicBezTo>
                  <a:pt x="887" y="1902"/>
                  <a:pt x="853" y="2001"/>
                  <a:pt x="821" y="2067"/>
                </a:cubicBezTo>
                <a:cubicBezTo>
                  <a:pt x="853" y="1902"/>
                  <a:pt x="853" y="1705"/>
                  <a:pt x="887" y="1542"/>
                </a:cubicBezTo>
                <a:cubicBezTo>
                  <a:pt x="918" y="1411"/>
                  <a:pt x="952" y="1280"/>
                  <a:pt x="952" y="1180"/>
                </a:cubicBezTo>
                <a:cubicBezTo>
                  <a:pt x="952" y="1049"/>
                  <a:pt x="952" y="918"/>
                  <a:pt x="918" y="787"/>
                </a:cubicBezTo>
                <a:cubicBezTo>
                  <a:pt x="895" y="717"/>
                  <a:pt x="821" y="664"/>
                  <a:pt x="744" y="664"/>
                </a:cubicBezTo>
                <a:cubicBezTo>
                  <a:pt x="714" y="664"/>
                  <a:pt x="684" y="672"/>
                  <a:pt x="656" y="690"/>
                </a:cubicBezTo>
                <a:cubicBezTo>
                  <a:pt x="559" y="721"/>
                  <a:pt x="559" y="887"/>
                  <a:pt x="525" y="984"/>
                </a:cubicBezTo>
                <a:cubicBezTo>
                  <a:pt x="459" y="1215"/>
                  <a:pt x="493" y="1443"/>
                  <a:pt x="525" y="1674"/>
                </a:cubicBezTo>
                <a:cubicBezTo>
                  <a:pt x="525" y="1805"/>
                  <a:pt x="559" y="1967"/>
                  <a:pt x="590" y="2098"/>
                </a:cubicBezTo>
                <a:cubicBezTo>
                  <a:pt x="590" y="2198"/>
                  <a:pt x="624" y="2329"/>
                  <a:pt x="624" y="2426"/>
                </a:cubicBezTo>
                <a:cubicBezTo>
                  <a:pt x="559" y="2557"/>
                  <a:pt x="525" y="2688"/>
                  <a:pt x="459" y="2788"/>
                </a:cubicBezTo>
                <a:lnTo>
                  <a:pt x="459" y="2460"/>
                </a:lnTo>
                <a:lnTo>
                  <a:pt x="459" y="2098"/>
                </a:lnTo>
                <a:cubicBezTo>
                  <a:pt x="459" y="1967"/>
                  <a:pt x="428" y="1870"/>
                  <a:pt x="362" y="1771"/>
                </a:cubicBezTo>
                <a:cubicBezTo>
                  <a:pt x="329" y="1738"/>
                  <a:pt x="288" y="1721"/>
                  <a:pt x="247" y="1721"/>
                </a:cubicBezTo>
                <a:cubicBezTo>
                  <a:pt x="205" y="1721"/>
                  <a:pt x="164" y="1738"/>
                  <a:pt x="131" y="1771"/>
                </a:cubicBezTo>
                <a:cubicBezTo>
                  <a:pt x="100" y="1805"/>
                  <a:pt x="100" y="1805"/>
                  <a:pt x="100" y="1836"/>
                </a:cubicBezTo>
                <a:cubicBezTo>
                  <a:pt x="34" y="1902"/>
                  <a:pt x="34" y="2001"/>
                  <a:pt x="0" y="2098"/>
                </a:cubicBezTo>
                <a:cubicBezTo>
                  <a:pt x="0" y="2295"/>
                  <a:pt x="34" y="2526"/>
                  <a:pt x="100" y="2723"/>
                </a:cubicBezTo>
                <a:cubicBezTo>
                  <a:pt x="197" y="2985"/>
                  <a:pt x="297" y="3213"/>
                  <a:pt x="297" y="3475"/>
                </a:cubicBezTo>
                <a:cubicBezTo>
                  <a:pt x="231" y="3672"/>
                  <a:pt x="231" y="3869"/>
                  <a:pt x="197" y="4100"/>
                </a:cubicBezTo>
                <a:cubicBezTo>
                  <a:pt x="197" y="4132"/>
                  <a:pt x="230" y="4149"/>
                  <a:pt x="262" y="4149"/>
                </a:cubicBezTo>
                <a:cubicBezTo>
                  <a:pt x="295" y="4149"/>
                  <a:pt x="328" y="4132"/>
                  <a:pt x="328" y="4100"/>
                </a:cubicBezTo>
                <a:cubicBezTo>
                  <a:pt x="362" y="3869"/>
                  <a:pt x="394" y="3672"/>
                  <a:pt x="428" y="3444"/>
                </a:cubicBezTo>
                <a:cubicBezTo>
                  <a:pt x="493" y="3344"/>
                  <a:pt x="590" y="3279"/>
                  <a:pt x="690" y="3213"/>
                </a:cubicBezTo>
                <a:cubicBezTo>
                  <a:pt x="787" y="3147"/>
                  <a:pt x="918" y="3116"/>
                  <a:pt x="1049" y="3082"/>
                </a:cubicBezTo>
                <a:cubicBezTo>
                  <a:pt x="1280" y="3016"/>
                  <a:pt x="1508" y="2919"/>
                  <a:pt x="1705" y="2788"/>
                </a:cubicBezTo>
                <a:cubicBezTo>
                  <a:pt x="1805" y="2723"/>
                  <a:pt x="1870" y="2657"/>
                  <a:pt x="1967" y="2557"/>
                </a:cubicBezTo>
                <a:cubicBezTo>
                  <a:pt x="2033" y="2460"/>
                  <a:pt x="2098" y="2329"/>
                  <a:pt x="1967" y="2230"/>
                </a:cubicBezTo>
                <a:cubicBezTo>
                  <a:pt x="1936" y="2214"/>
                  <a:pt x="1903" y="2208"/>
                  <a:pt x="1869" y="2208"/>
                </a:cubicBezTo>
                <a:cubicBezTo>
                  <a:pt x="1762" y="2208"/>
                  <a:pt x="1650" y="2271"/>
                  <a:pt x="1574" y="2295"/>
                </a:cubicBezTo>
                <a:cubicBezTo>
                  <a:pt x="1477" y="2361"/>
                  <a:pt x="1346" y="2460"/>
                  <a:pt x="1246" y="2526"/>
                </a:cubicBezTo>
                <a:lnTo>
                  <a:pt x="559" y="3016"/>
                </a:lnTo>
                <a:cubicBezTo>
                  <a:pt x="656" y="2754"/>
                  <a:pt x="787" y="2492"/>
                  <a:pt x="918" y="2230"/>
                </a:cubicBezTo>
                <a:lnTo>
                  <a:pt x="952" y="2230"/>
                </a:lnTo>
                <a:cubicBezTo>
                  <a:pt x="1083" y="2098"/>
                  <a:pt x="1215" y="2033"/>
                  <a:pt x="1377" y="2001"/>
                </a:cubicBezTo>
                <a:cubicBezTo>
                  <a:pt x="1542" y="1967"/>
                  <a:pt x="1674" y="1967"/>
                  <a:pt x="1836" y="1902"/>
                </a:cubicBezTo>
                <a:cubicBezTo>
                  <a:pt x="2001" y="1836"/>
                  <a:pt x="2164" y="1771"/>
                  <a:pt x="2295" y="1674"/>
                </a:cubicBezTo>
                <a:cubicBezTo>
                  <a:pt x="2361" y="1608"/>
                  <a:pt x="2395" y="1542"/>
                  <a:pt x="2460" y="1477"/>
                </a:cubicBezTo>
                <a:cubicBezTo>
                  <a:pt x="2526" y="1411"/>
                  <a:pt x="2592" y="1312"/>
                  <a:pt x="2557" y="1215"/>
                </a:cubicBezTo>
                <a:cubicBezTo>
                  <a:pt x="2526" y="1180"/>
                  <a:pt x="2492" y="1180"/>
                  <a:pt x="2460" y="1149"/>
                </a:cubicBezTo>
                <a:cubicBezTo>
                  <a:pt x="2295" y="1149"/>
                  <a:pt x="2164" y="1215"/>
                  <a:pt x="2033" y="1280"/>
                </a:cubicBezTo>
                <a:cubicBezTo>
                  <a:pt x="1902" y="1377"/>
                  <a:pt x="1771" y="1443"/>
                  <a:pt x="1639" y="1508"/>
                </a:cubicBezTo>
                <a:cubicBezTo>
                  <a:pt x="1477" y="1608"/>
                  <a:pt x="1346" y="1674"/>
                  <a:pt x="1215" y="1771"/>
                </a:cubicBezTo>
                <a:cubicBezTo>
                  <a:pt x="1280" y="1639"/>
                  <a:pt x="1377" y="1542"/>
                  <a:pt x="1477" y="1411"/>
                </a:cubicBezTo>
                <a:cubicBezTo>
                  <a:pt x="1574" y="1312"/>
                  <a:pt x="1674" y="1215"/>
                  <a:pt x="1739" y="1115"/>
                </a:cubicBezTo>
                <a:cubicBezTo>
                  <a:pt x="1836" y="1018"/>
                  <a:pt x="1936" y="918"/>
                  <a:pt x="2033" y="787"/>
                </a:cubicBezTo>
                <a:cubicBezTo>
                  <a:pt x="2061" y="761"/>
                  <a:pt x="2043" y="713"/>
                  <a:pt x="2000" y="713"/>
                </a:cubicBezTo>
                <a:cubicBezTo>
                  <a:pt x="1991" y="713"/>
                  <a:pt x="1979" y="716"/>
                  <a:pt x="1967" y="721"/>
                </a:cubicBezTo>
                <a:cubicBezTo>
                  <a:pt x="1739" y="853"/>
                  <a:pt x="1574" y="1049"/>
                  <a:pt x="1411" y="1215"/>
                </a:cubicBezTo>
                <a:lnTo>
                  <a:pt x="1377" y="1246"/>
                </a:lnTo>
                <a:cubicBezTo>
                  <a:pt x="1443" y="1149"/>
                  <a:pt x="1477" y="1049"/>
                  <a:pt x="1542" y="952"/>
                </a:cubicBezTo>
                <a:cubicBezTo>
                  <a:pt x="1674" y="756"/>
                  <a:pt x="1805" y="525"/>
                  <a:pt x="1836" y="262"/>
                </a:cubicBezTo>
                <a:cubicBezTo>
                  <a:pt x="1836" y="165"/>
                  <a:pt x="1836" y="0"/>
                  <a:pt x="1705"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88737219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matchingName="Background 1">
  <p:cSld name="Background 1">
    <p:spTree>
      <p:nvGrpSpPr>
        <p:cNvPr id="1" name="Shape 4465"/>
        <p:cNvGrpSpPr/>
        <p:nvPr/>
      </p:nvGrpSpPr>
      <p:grpSpPr>
        <a:xfrm>
          <a:off x="0" y="0"/>
          <a:ext cx="0" cy="0"/>
          <a:chOff x="0" y="0"/>
          <a:chExt cx="0" cy="0"/>
        </a:xfrm>
      </p:grpSpPr>
      <p:grpSp>
        <p:nvGrpSpPr>
          <p:cNvPr id="4466" name="Google Shape;4466;p30"/>
          <p:cNvGrpSpPr/>
          <p:nvPr/>
        </p:nvGrpSpPr>
        <p:grpSpPr>
          <a:xfrm rot="10800000" flipH="1">
            <a:off x="-15282" y="6599231"/>
            <a:ext cx="12253059" cy="258759"/>
            <a:chOff x="-45827" y="98"/>
            <a:chExt cx="9189794" cy="194069"/>
          </a:xfrm>
        </p:grpSpPr>
        <p:grpSp>
          <p:nvGrpSpPr>
            <p:cNvPr id="4467" name="Google Shape;4467;p30"/>
            <p:cNvGrpSpPr/>
            <p:nvPr/>
          </p:nvGrpSpPr>
          <p:grpSpPr>
            <a:xfrm>
              <a:off x="-45827" y="98"/>
              <a:ext cx="3063242" cy="194069"/>
              <a:chOff x="308625" y="3240400"/>
              <a:chExt cx="4019475" cy="254650"/>
            </a:xfrm>
          </p:grpSpPr>
          <p:sp>
            <p:nvSpPr>
              <p:cNvPr id="4468" name="Google Shape;4468;p30"/>
              <p:cNvSpPr/>
              <p:nvPr/>
            </p:nvSpPr>
            <p:spPr>
              <a:xfrm>
                <a:off x="399175" y="3355250"/>
                <a:ext cx="139150" cy="74175"/>
              </a:xfrm>
              <a:custGeom>
                <a:avLst/>
                <a:gdLst/>
                <a:ahLst/>
                <a:cxnLst/>
                <a:rect l="l" t="t" r="r" b="b"/>
                <a:pathLst>
                  <a:path w="5566" h="2967" extrusionOk="0">
                    <a:moveTo>
                      <a:pt x="2941" y="0"/>
                    </a:moveTo>
                    <a:lnTo>
                      <a:pt x="1" y="2966"/>
                    </a:lnTo>
                    <a:lnTo>
                      <a:pt x="2941" y="2966"/>
                    </a:lnTo>
                    <a:lnTo>
                      <a:pt x="5566"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69" name="Google Shape;4469;p30"/>
              <p:cNvSpPr/>
              <p:nvPr/>
            </p:nvSpPr>
            <p:spPr>
              <a:xfrm>
                <a:off x="685950" y="3355250"/>
                <a:ext cx="139825" cy="74175"/>
              </a:xfrm>
              <a:custGeom>
                <a:avLst/>
                <a:gdLst/>
                <a:ahLst/>
                <a:cxnLst/>
                <a:rect l="l" t="t" r="r" b="b"/>
                <a:pathLst>
                  <a:path w="5593" h="2967" extrusionOk="0">
                    <a:moveTo>
                      <a:pt x="1" y="0"/>
                    </a:moveTo>
                    <a:lnTo>
                      <a:pt x="2626" y="2966"/>
                    </a:lnTo>
                    <a:lnTo>
                      <a:pt x="5592" y="2966"/>
                    </a:lnTo>
                    <a:lnTo>
                      <a:pt x="2626"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70" name="Google Shape;4470;p30"/>
              <p:cNvSpPr/>
              <p:nvPr/>
            </p:nvSpPr>
            <p:spPr>
              <a:xfrm>
                <a:off x="521900" y="3355250"/>
                <a:ext cx="180500" cy="139800"/>
              </a:xfrm>
              <a:custGeom>
                <a:avLst/>
                <a:gdLst/>
                <a:ahLst/>
                <a:cxnLst/>
                <a:rect l="l" t="t" r="r" b="b"/>
                <a:pathLst>
                  <a:path w="7220" h="5592" extrusionOk="0">
                    <a:moveTo>
                      <a:pt x="3623" y="0"/>
                    </a:moveTo>
                    <a:lnTo>
                      <a:pt x="1" y="2966"/>
                    </a:lnTo>
                    <a:lnTo>
                      <a:pt x="1" y="5591"/>
                    </a:lnTo>
                    <a:lnTo>
                      <a:pt x="3623" y="2310"/>
                    </a:lnTo>
                    <a:lnTo>
                      <a:pt x="7219" y="5591"/>
                    </a:lnTo>
                    <a:lnTo>
                      <a:pt x="7219" y="2966"/>
                    </a:lnTo>
                    <a:lnTo>
                      <a:pt x="3623"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71" name="Google Shape;4471;p30"/>
              <p:cNvSpPr/>
              <p:nvPr/>
            </p:nvSpPr>
            <p:spPr>
              <a:xfrm>
                <a:off x="891375" y="3355250"/>
                <a:ext cx="139125" cy="74175"/>
              </a:xfrm>
              <a:custGeom>
                <a:avLst/>
                <a:gdLst/>
                <a:ahLst/>
                <a:cxnLst/>
                <a:rect l="l" t="t" r="r" b="b"/>
                <a:pathLst>
                  <a:path w="5565" h="2967" extrusionOk="0">
                    <a:moveTo>
                      <a:pt x="2625" y="0"/>
                    </a:moveTo>
                    <a:lnTo>
                      <a:pt x="0" y="2966"/>
                    </a:lnTo>
                    <a:lnTo>
                      <a:pt x="2625" y="2966"/>
                    </a:lnTo>
                    <a:lnTo>
                      <a:pt x="5565"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72" name="Google Shape;4472;p30"/>
              <p:cNvSpPr/>
              <p:nvPr/>
            </p:nvSpPr>
            <p:spPr>
              <a:xfrm>
                <a:off x="1178150" y="3355250"/>
                <a:ext cx="131250" cy="74175"/>
              </a:xfrm>
              <a:custGeom>
                <a:avLst/>
                <a:gdLst/>
                <a:ahLst/>
                <a:cxnLst/>
                <a:rect l="l" t="t" r="r" b="b"/>
                <a:pathLst>
                  <a:path w="5250" h="2967" extrusionOk="0">
                    <a:moveTo>
                      <a:pt x="0" y="0"/>
                    </a:moveTo>
                    <a:lnTo>
                      <a:pt x="2625" y="2966"/>
                    </a:lnTo>
                    <a:lnTo>
                      <a:pt x="5250" y="2966"/>
                    </a:lnTo>
                    <a:lnTo>
                      <a:pt x="2625"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73" name="Google Shape;4473;p30"/>
              <p:cNvSpPr/>
              <p:nvPr/>
            </p:nvSpPr>
            <p:spPr>
              <a:xfrm>
                <a:off x="1014075" y="3355250"/>
                <a:ext cx="180500" cy="139800"/>
              </a:xfrm>
              <a:custGeom>
                <a:avLst/>
                <a:gdLst/>
                <a:ahLst/>
                <a:cxnLst/>
                <a:rect l="l" t="t" r="r" b="b"/>
                <a:pathLst>
                  <a:path w="7220" h="5592" extrusionOk="0">
                    <a:moveTo>
                      <a:pt x="3623" y="0"/>
                    </a:moveTo>
                    <a:lnTo>
                      <a:pt x="1" y="2966"/>
                    </a:lnTo>
                    <a:lnTo>
                      <a:pt x="1" y="5591"/>
                    </a:lnTo>
                    <a:lnTo>
                      <a:pt x="3623" y="2310"/>
                    </a:lnTo>
                    <a:lnTo>
                      <a:pt x="7219" y="5591"/>
                    </a:lnTo>
                    <a:lnTo>
                      <a:pt x="7219" y="2966"/>
                    </a:lnTo>
                    <a:lnTo>
                      <a:pt x="3623"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74" name="Google Shape;4474;p30"/>
              <p:cNvSpPr/>
              <p:nvPr/>
            </p:nvSpPr>
            <p:spPr>
              <a:xfrm>
                <a:off x="1375000" y="3355250"/>
                <a:ext cx="131275" cy="74175"/>
              </a:xfrm>
              <a:custGeom>
                <a:avLst/>
                <a:gdLst/>
                <a:ahLst/>
                <a:cxnLst/>
                <a:rect l="l" t="t" r="r" b="b"/>
                <a:pathLst>
                  <a:path w="5251" h="2967" extrusionOk="0">
                    <a:moveTo>
                      <a:pt x="2626" y="0"/>
                    </a:moveTo>
                    <a:lnTo>
                      <a:pt x="1" y="2966"/>
                    </a:lnTo>
                    <a:lnTo>
                      <a:pt x="2626" y="2966"/>
                    </a:lnTo>
                    <a:lnTo>
                      <a:pt x="5251"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75" name="Google Shape;4475;p30"/>
              <p:cNvSpPr/>
              <p:nvPr/>
            </p:nvSpPr>
            <p:spPr>
              <a:xfrm>
                <a:off x="1653900" y="3355250"/>
                <a:ext cx="139825" cy="74175"/>
              </a:xfrm>
              <a:custGeom>
                <a:avLst/>
                <a:gdLst/>
                <a:ahLst/>
                <a:cxnLst/>
                <a:rect l="l" t="t" r="r" b="b"/>
                <a:pathLst>
                  <a:path w="5593" h="2967" extrusionOk="0">
                    <a:moveTo>
                      <a:pt x="1" y="0"/>
                    </a:moveTo>
                    <a:lnTo>
                      <a:pt x="2967" y="2966"/>
                    </a:lnTo>
                    <a:lnTo>
                      <a:pt x="5592" y="2966"/>
                    </a:lnTo>
                    <a:lnTo>
                      <a:pt x="2967"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76" name="Google Shape;4476;p30"/>
              <p:cNvSpPr/>
              <p:nvPr/>
            </p:nvSpPr>
            <p:spPr>
              <a:xfrm>
                <a:off x="1489850" y="3355250"/>
                <a:ext cx="189025" cy="139800"/>
              </a:xfrm>
              <a:custGeom>
                <a:avLst/>
                <a:gdLst/>
                <a:ahLst/>
                <a:cxnLst/>
                <a:rect l="l" t="t" r="r" b="b"/>
                <a:pathLst>
                  <a:path w="7561" h="5592" extrusionOk="0">
                    <a:moveTo>
                      <a:pt x="3623" y="0"/>
                    </a:moveTo>
                    <a:lnTo>
                      <a:pt x="1" y="2966"/>
                    </a:lnTo>
                    <a:lnTo>
                      <a:pt x="1" y="5591"/>
                    </a:lnTo>
                    <a:lnTo>
                      <a:pt x="3623" y="2310"/>
                    </a:lnTo>
                    <a:lnTo>
                      <a:pt x="7560" y="5591"/>
                    </a:lnTo>
                    <a:lnTo>
                      <a:pt x="7560" y="2966"/>
                    </a:lnTo>
                    <a:lnTo>
                      <a:pt x="3623"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77" name="Google Shape;4477;p30"/>
              <p:cNvSpPr/>
              <p:nvPr/>
            </p:nvSpPr>
            <p:spPr>
              <a:xfrm>
                <a:off x="1867175" y="3355250"/>
                <a:ext cx="131275" cy="74175"/>
              </a:xfrm>
              <a:custGeom>
                <a:avLst/>
                <a:gdLst/>
                <a:ahLst/>
                <a:cxnLst/>
                <a:rect l="l" t="t" r="r" b="b"/>
                <a:pathLst>
                  <a:path w="5251" h="2967" extrusionOk="0">
                    <a:moveTo>
                      <a:pt x="2626" y="0"/>
                    </a:moveTo>
                    <a:lnTo>
                      <a:pt x="1" y="2966"/>
                    </a:lnTo>
                    <a:lnTo>
                      <a:pt x="2626" y="2966"/>
                    </a:lnTo>
                    <a:lnTo>
                      <a:pt x="5251"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78" name="Google Shape;4478;p30"/>
              <p:cNvSpPr/>
              <p:nvPr/>
            </p:nvSpPr>
            <p:spPr>
              <a:xfrm>
                <a:off x="2146075" y="3355250"/>
                <a:ext cx="139825" cy="74175"/>
              </a:xfrm>
              <a:custGeom>
                <a:avLst/>
                <a:gdLst/>
                <a:ahLst/>
                <a:cxnLst/>
                <a:rect l="l" t="t" r="r" b="b"/>
                <a:pathLst>
                  <a:path w="5593" h="2967" extrusionOk="0">
                    <a:moveTo>
                      <a:pt x="1" y="0"/>
                    </a:moveTo>
                    <a:lnTo>
                      <a:pt x="2967" y="2966"/>
                    </a:lnTo>
                    <a:lnTo>
                      <a:pt x="5592" y="2966"/>
                    </a:lnTo>
                    <a:lnTo>
                      <a:pt x="2967"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79" name="Google Shape;4479;p30"/>
              <p:cNvSpPr/>
              <p:nvPr/>
            </p:nvSpPr>
            <p:spPr>
              <a:xfrm>
                <a:off x="1990550" y="3355250"/>
                <a:ext cx="180500" cy="139800"/>
              </a:xfrm>
              <a:custGeom>
                <a:avLst/>
                <a:gdLst/>
                <a:ahLst/>
                <a:cxnLst/>
                <a:rect l="l" t="t" r="r" b="b"/>
                <a:pathLst>
                  <a:path w="7220" h="5592" extrusionOk="0">
                    <a:moveTo>
                      <a:pt x="3282" y="0"/>
                    </a:moveTo>
                    <a:lnTo>
                      <a:pt x="1" y="2966"/>
                    </a:lnTo>
                    <a:lnTo>
                      <a:pt x="1" y="5591"/>
                    </a:lnTo>
                    <a:lnTo>
                      <a:pt x="3282" y="2310"/>
                    </a:lnTo>
                    <a:lnTo>
                      <a:pt x="7219" y="5591"/>
                    </a:lnTo>
                    <a:lnTo>
                      <a:pt x="7219" y="2966"/>
                    </a:lnTo>
                    <a:lnTo>
                      <a:pt x="3282"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80" name="Google Shape;4480;p30"/>
              <p:cNvSpPr/>
              <p:nvPr/>
            </p:nvSpPr>
            <p:spPr>
              <a:xfrm>
                <a:off x="2351500" y="3355250"/>
                <a:ext cx="131250" cy="74175"/>
              </a:xfrm>
              <a:custGeom>
                <a:avLst/>
                <a:gdLst/>
                <a:ahLst/>
                <a:cxnLst/>
                <a:rect l="l" t="t" r="r" b="b"/>
                <a:pathLst>
                  <a:path w="5250" h="2967" extrusionOk="0">
                    <a:moveTo>
                      <a:pt x="2625" y="0"/>
                    </a:moveTo>
                    <a:lnTo>
                      <a:pt x="0" y="2966"/>
                    </a:lnTo>
                    <a:lnTo>
                      <a:pt x="2625" y="2966"/>
                    </a:lnTo>
                    <a:lnTo>
                      <a:pt x="525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81" name="Google Shape;4481;p30"/>
              <p:cNvSpPr/>
              <p:nvPr/>
            </p:nvSpPr>
            <p:spPr>
              <a:xfrm>
                <a:off x="2638275" y="3355250"/>
                <a:ext cx="131250" cy="74175"/>
              </a:xfrm>
              <a:custGeom>
                <a:avLst/>
                <a:gdLst/>
                <a:ahLst/>
                <a:cxnLst/>
                <a:rect l="l" t="t" r="r" b="b"/>
                <a:pathLst>
                  <a:path w="5250" h="2967" extrusionOk="0">
                    <a:moveTo>
                      <a:pt x="0" y="0"/>
                    </a:moveTo>
                    <a:lnTo>
                      <a:pt x="2625" y="2966"/>
                    </a:lnTo>
                    <a:lnTo>
                      <a:pt x="5250" y="2966"/>
                    </a:lnTo>
                    <a:lnTo>
                      <a:pt x="2625"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82" name="Google Shape;4482;p30"/>
              <p:cNvSpPr/>
              <p:nvPr/>
            </p:nvSpPr>
            <p:spPr>
              <a:xfrm>
                <a:off x="2474200" y="3355250"/>
                <a:ext cx="180500" cy="139800"/>
              </a:xfrm>
              <a:custGeom>
                <a:avLst/>
                <a:gdLst/>
                <a:ahLst/>
                <a:cxnLst/>
                <a:rect l="l" t="t" r="r" b="b"/>
                <a:pathLst>
                  <a:path w="7220" h="5592" extrusionOk="0">
                    <a:moveTo>
                      <a:pt x="3623" y="0"/>
                    </a:moveTo>
                    <a:lnTo>
                      <a:pt x="1" y="2966"/>
                    </a:lnTo>
                    <a:lnTo>
                      <a:pt x="1" y="5591"/>
                    </a:lnTo>
                    <a:lnTo>
                      <a:pt x="3623" y="2310"/>
                    </a:lnTo>
                    <a:lnTo>
                      <a:pt x="7219" y="5591"/>
                    </a:lnTo>
                    <a:lnTo>
                      <a:pt x="7219" y="2966"/>
                    </a:lnTo>
                    <a:lnTo>
                      <a:pt x="3623"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83" name="Google Shape;4483;p30"/>
              <p:cNvSpPr/>
              <p:nvPr/>
            </p:nvSpPr>
            <p:spPr>
              <a:xfrm>
                <a:off x="2835125" y="3355250"/>
                <a:ext cx="131275" cy="74175"/>
              </a:xfrm>
              <a:custGeom>
                <a:avLst/>
                <a:gdLst/>
                <a:ahLst/>
                <a:cxnLst/>
                <a:rect l="l" t="t" r="r" b="b"/>
                <a:pathLst>
                  <a:path w="5251" h="2967" extrusionOk="0">
                    <a:moveTo>
                      <a:pt x="2626" y="0"/>
                    </a:moveTo>
                    <a:lnTo>
                      <a:pt x="1" y="2966"/>
                    </a:lnTo>
                    <a:lnTo>
                      <a:pt x="2626" y="2966"/>
                    </a:lnTo>
                    <a:lnTo>
                      <a:pt x="5251"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84" name="Google Shape;4484;p30"/>
              <p:cNvSpPr/>
              <p:nvPr/>
            </p:nvSpPr>
            <p:spPr>
              <a:xfrm>
                <a:off x="3122575" y="3355250"/>
                <a:ext cx="131275" cy="74175"/>
              </a:xfrm>
              <a:custGeom>
                <a:avLst/>
                <a:gdLst/>
                <a:ahLst/>
                <a:cxnLst/>
                <a:rect l="l" t="t" r="r" b="b"/>
                <a:pathLst>
                  <a:path w="5251" h="2967" extrusionOk="0">
                    <a:moveTo>
                      <a:pt x="0" y="0"/>
                    </a:moveTo>
                    <a:lnTo>
                      <a:pt x="2625" y="2966"/>
                    </a:lnTo>
                    <a:lnTo>
                      <a:pt x="5250" y="2966"/>
                    </a:lnTo>
                    <a:lnTo>
                      <a:pt x="2625"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85" name="Google Shape;4485;p30"/>
              <p:cNvSpPr/>
              <p:nvPr/>
            </p:nvSpPr>
            <p:spPr>
              <a:xfrm>
                <a:off x="2958500" y="3355250"/>
                <a:ext cx="180500" cy="139800"/>
              </a:xfrm>
              <a:custGeom>
                <a:avLst/>
                <a:gdLst/>
                <a:ahLst/>
                <a:cxnLst/>
                <a:rect l="l" t="t" r="r" b="b"/>
                <a:pathLst>
                  <a:path w="7220" h="5592" extrusionOk="0">
                    <a:moveTo>
                      <a:pt x="3282" y="0"/>
                    </a:moveTo>
                    <a:lnTo>
                      <a:pt x="1" y="2966"/>
                    </a:lnTo>
                    <a:lnTo>
                      <a:pt x="1" y="5591"/>
                    </a:lnTo>
                    <a:lnTo>
                      <a:pt x="3282" y="2310"/>
                    </a:lnTo>
                    <a:lnTo>
                      <a:pt x="7219" y="5591"/>
                    </a:lnTo>
                    <a:lnTo>
                      <a:pt x="7219" y="2966"/>
                    </a:lnTo>
                    <a:lnTo>
                      <a:pt x="3282"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86" name="Google Shape;4486;p30"/>
              <p:cNvSpPr/>
              <p:nvPr/>
            </p:nvSpPr>
            <p:spPr>
              <a:xfrm>
                <a:off x="3319450" y="3355250"/>
                <a:ext cx="131250" cy="74175"/>
              </a:xfrm>
              <a:custGeom>
                <a:avLst/>
                <a:gdLst/>
                <a:ahLst/>
                <a:cxnLst/>
                <a:rect l="l" t="t" r="r" b="b"/>
                <a:pathLst>
                  <a:path w="5250" h="2967" extrusionOk="0">
                    <a:moveTo>
                      <a:pt x="2625" y="0"/>
                    </a:moveTo>
                    <a:lnTo>
                      <a:pt x="0" y="2966"/>
                    </a:lnTo>
                    <a:lnTo>
                      <a:pt x="2625" y="2966"/>
                    </a:lnTo>
                    <a:lnTo>
                      <a:pt x="525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87" name="Google Shape;4487;p30"/>
              <p:cNvSpPr/>
              <p:nvPr/>
            </p:nvSpPr>
            <p:spPr>
              <a:xfrm>
                <a:off x="3598350" y="3355250"/>
                <a:ext cx="139125" cy="74175"/>
              </a:xfrm>
              <a:custGeom>
                <a:avLst/>
                <a:gdLst/>
                <a:ahLst/>
                <a:cxnLst/>
                <a:rect l="l" t="t" r="r" b="b"/>
                <a:pathLst>
                  <a:path w="5565" h="2967" extrusionOk="0">
                    <a:moveTo>
                      <a:pt x="0" y="0"/>
                    </a:moveTo>
                    <a:lnTo>
                      <a:pt x="2940" y="2966"/>
                    </a:lnTo>
                    <a:lnTo>
                      <a:pt x="5565" y="2966"/>
                    </a:lnTo>
                    <a:lnTo>
                      <a:pt x="294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88" name="Google Shape;4488;p30"/>
              <p:cNvSpPr/>
              <p:nvPr/>
            </p:nvSpPr>
            <p:spPr>
              <a:xfrm>
                <a:off x="3442150" y="3355250"/>
                <a:ext cx="180500" cy="139800"/>
              </a:xfrm>
              <a:custGeom>
                <a:avLst/>
                <a:gdLst/>
                <a:ahLst/>
                <a:cxnLst/>
                <a:rect l="l" t="t" r="r" b="b"/>
                <a:pathLst>
                  <a:path w="7220" h="5592" extrusionOk="0">
                    <a:moveTo>
                      <a:pt x="3282" y="0"/>
                    </a:moveTo>
                    <a:lnTo>
                      <a:pt x="1" y="2966"/>
                    </a:lnTo>
                    <a:lnTo>
                      <a:pt x="1" y="5591"/>
                    </a:lnTo>
                    <a:lnTo>
                      <a:pt x="3282" y="2310"/>
                    </a:lnTo>
                    <a:lnTo>
                      <a:pt x="7219" y="5591"/>
                    </a:lnTo>
                    <a:lnTo>
                      <a:pt x="7219" y="2966"/>
                    </a:lnTo>
                    <a:lnTo>
                      <a:pt x="3282"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89" name="Google Shape;4489;p30"/>
              <p:cNvSpPr/>
              <p:nvPr/>
            </p:nvSpPr>
            <p:spPr>
              <a:xfrm>
                <a:off x="3803075" y="3355250"/>
                <a:ext cx="139825" cy="74175"/>
              </a:xfrm>
              <a:custGeom>
                <a:avLst/>
                <a:gdLst/>
                <a:ahLst/>
                <a:cxnLst/>
                <a:rect l="l" t="t" r="r" b="b"/>
                <a:pathLst>
                  <a:path w="5593" h="2967" extrusionOk="0">
                    <a:moveTo>
                      <a:pt x="2967" y="0"/>
                    </a:moveTo>
                    <a:lnTo>
                      <a:pt x="1" y="2966"/>
                    </a:lnTo>
                    <a:lnTo>
                      <a:pt x="2967" y="2966"/>
                    </a:lnTo>
                    <a:lnTo>
                      <a:pt x="5592"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90" name="Google Shape;4490;p30"/>
              <p:cNvSpPr/>
              <p:nvPr/>
            </p:nvSpPr>
            <p:spPr>
              <a:xfrm>
                <a:off x="4090525" y="3355250"/>
                <a:ext cx="139150" cy="74175"/>
              </a:xfrm>
              <a:custGeom>
                <a:avLst/>
                <a:gdLst/>
                <a:ahLst/>
                <a:cxnLst/>
                <a:rect l="l" t="t" r="r" b="b"/>
                <a:pathLst>
                  <a:path w="5566" h="2967" extrusionOk="0">
                    <a:moveTo>
                      <a:pt x="0" y="0"/>
                    </a:moveTo>
                    <a:lnTo>
                      <a:pt x="2625" y="2966"/>
                    </a:lnTo>
                    <a:lnTo>
                      <a:pt x="5565" y="2966"/>
                    </a:lnTo>
                    <a:lnTo>
                      <a:pt x="2625"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91" name="Google Shape;4491;p30"/>
              <p:cNvSpPr/>
              <p:nvPr/>
            </p:nvSpPr>
            <p:spPr>
              <a:xfrm>
                <a:off x="3926450" y="3355250"/>
                <a:ext cx="188375" cy="139800"/>
              </a:xfrm>
              <a:custGeom>
                <a:avLst/>
                <a:gdLst/>
                <a:ahLst/>
                <a:cxnLst/>
                <a:rect l="l" t="t" r="r" b="b"/>
                <a:pathLst>
                  <a:path w="7535" h="5592" extrusionOk="0">
                    <a:moveTo>
                      <a:pt x="3597" y="0"/>
                    </a:moveTo>
                    <a:lnTo>
                      <a:pt x="1" y="2966"/>
                    </a:lnTo>
                    <a:lnTo>
                      <a:pt x="1" y="5591"/>
                    </a:lnTo>
                    <a:lnTo>
                      <a:pt x="3597" y="2310"/>
                    </a:lnTo>
                    <a:lnTo>
                      <a:pt x="7534" y="5591"/>
                    </a:lnTo>
                    <a:lnTo>
                      <a:pt x="7534" y="2966"/>
                    </a:lnTo>
                    <a:lnTo>
                      <a:pt x="3597"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92" name="Google Shape;4492;p30"/>
              <p:cNvSpPr/>
              <p:nvPr/>
            </p:nvSpPr>
            <p:spPr>
              <a:xfrm>
                <a:off x="308625" y="3240400"/>
                <a:ext cx="4019475" cy="82050"/>
              </a:xfrm>
              <a:custGeom>
                <a:avLst/>
                <a:gdLst/>
                <a:ahLst/>
                <a:cxnLst/>
                <a:rect l="l" t="t" r="r" b="b"/>
                <a:pathLst>
                  <a:path w="160779" h="3282" extrusionOk="0">
                    <a:moveTo>
                      <a:pt x="0" y="1"/>
                    </a:moveTo>
                    <a:lnTo>
                      <a:pt x="0" y="3282"/>
                    </a:lnTo>
                    <a:lnTo>
                      <a:pt x="160778" y="3282"/>
                    </a:lnTo>
                    <a:lnTo>
                      <a:pt x="160778"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4493" name="Google Shape;4493;p30"/>
            <p:cNvGrpSpPr/>
            <p:nvPr/>
          </p:nvGrpSpPr>
          <p:grpSpPr>
            <a:xfrm>
              <a:off x="3017448" y="98"/>
              <a:ext cx="3063242" cy="194069"/>
              <a:chOff x="308625" y="3240400"/>
              <a:chExt cx="4019475" cy="254650"/>
            </a:xfrm>
          </p:grpSpPr>
          <p:sp>
            <p:nvSpPr>
              <p:cNvPr id="4494" name="Google Shape;4494;p30"/>
              <p:cNvSpPr/>
              <p:nvPr/>
            </p:nvSpPr>
            <p:spPr>
              <a:xfrm>
                <a:off x="399175" y="3355250"/>
                <a:ext cx="139150" cy="74175"/>
              </a:xfrm>
              <a:custGeom>
                <a:avLst/>
                <a:gdLst/>
                <a:ahLst/>
                <a:cxnLst/>
                <a:rect l="l" t="t" r="r" b="b"/>
                <a:pathLst>
                  <a:path w="5566" h="2967" extrusionOk="0">
                    <a:moveTo>
                      <a:pt x="2941" y="0"/>
                    </a:moveTo>
                    <a:lnTo>
                      <a:pt x="1" y="2966"/>
                    </a:lnTo>
                    <a:lnTo>
                      <a:pt x="2941" y="2966"/>
                    </a:lnTo>
                    <a:lnTo>
                      <a:pt x="5566"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95" name="Google Shape;4495;p30"/>
              <p:cNvSpPr/>
              <p:nvPr/>
            </p:nvSpPr>
            <p:spPr>
              <a:xfrm>
                <a:off x="685950" y="3355250"/>
                <a:ext cx="139825" cy="74175"/>
              </a:xfrm>
              <a:custGeom>
                <a:avLst/>
                <a:gdLst/>
                <a:ahLst/>
                <a:cxnLst/>
                <a:rect l="l" t="t" r="r" b="b"/>
                <a:pathLst>
                  <a:path w="5593" h="2967" extrusionOk="0">
                    <a:moveTo>
                      <a:pt x="1" y="0"/>
                    </a:moveTo>
                    <a:lnTo>
                      <a:pt x="2626" y="2966"/>
                    </a:lnTo>
                    <a:lnTo>
                      <a:pt x="5592" y="2966"/>
                    </a:lnTo>
                    <a:lnTo>
                      <a:pt x="2626"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96" name="Google Shape;4496;p30"/>
              <p:cNvSpPr/>
              <p:nvPr/>
            </p:nvSpPr>
            <p:spPr>
              <a:xfrm>
                <a:off x="521900" y="3355250"/>
                <a:ext cx="180500" cy="139800"/>
              </a:xfrm>
              <a:custGeom>
                <a:avLst/>
                <a:gdLst/>
                <a:ahLst/>
                <a:cxnLst/>
                <a:rect l="l" t="t" r="r" b="b"/>
                <a:pathLst>
                  <a:path w="7220" h="5592" extrusionOk="0">
                    <a:moveTo>
                      <a:pt x="3623" y="0"/>
                    </a:moveTo>
                    <a:lnTo>
                      <a:pt x="1" y="2966"/>
                    </a:lnTo>
                    <a:lnTo>
                      <a:pt x="1" y="5591"/>
                    </a:lnTo>
                    <a:lnTo>
                      <a:pt x="3623" y="2310"/>
                    </a:lnTo>
                    <a:lnTo>
                      <a:pt x="7219" y="5591"/>
                    </a:lnTo>
                    <a:lnTo>
                      <a:pt x="7219" y="2966"/>
                    </a:lnTo>
                    <a:lnTo>
                      <a:pt x="3623"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97" name="Google Shape;4497;p30"/>
              <p:cNvSpPr/>
              <p:nvPr/>
            </p:nvSpPr>
            <p:spPr>
              <a:xfrm>
                <a:off x="891375" y="3355250"/>
                <a:ext cx="139125" cy="74175"/>
              </a:xfrm>
              <a:custGeom>
                <a:avLst/>
                <a:gdLst/>
                <a:ahLst/>
                <a:cxnLst/>
                <a:rect l="l" t="t" r="r" b="b"/>
                <a:pathLst>
                  <a:path w="5565" h="2967" extrusionOk="0">
                    <a:moveTo>
                      <a:pt x="2625" y="0"/>
                    </a:moveTo>
                    <a:lnTo>
                      <a:pt x="0" y="2966"/>
                    </a:lnTo>
                    <a:lnTo>
                      <a:pt x="2625" y="2966"/>
                    </a:lnTo>
                    <a:lnTo>
                      <a:pt x="5565"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98" name="Google Shape;4498;p30"/>
              <p:cNvSpPr/>
              <p:nvPr/>
            </p:nvSpPr>
            <p:spPr>
              <a:xfrm>
                <a:off x="1178150" y="3355250"/>
                <a:ext cx="131250" cy="74175"/>
              </a:xfrm>
              <a:custGeom>
                <a:avLst/>
                <a:gdLst/>
                <a:ahLst/>
                <a:cxnLst/>
                <a:rect l="l" t="t" r="r" b="b"/>
                <a:pathLst>
                  <a:path w="5250" h="2967" extrusionOk="0">
                    <a:moveTo>
                      <a:pt x="0" y="0"/>
                    </a:moveTo>
                    <a:lnTo>
                      <a:pt x="2625" y="2966"/>
                    </a:lnTo>
                    <a:lnTo>
                      <a:pt x="5250" y="2966"/>
                    </a:lnTo>
                    <a:lnTo>
                      <a:pt x="2625"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99" name="Google Shape;4499;p30"/>
              <p:cNvSpPr/>
              <p:nvPr/>
            </p:nvSpPr>
            <p:spPr>
              <a:xfrm>
                <a:off x="1014075" y="3355250"/>
                <a:ext cx="180500" cy="139800"/>
              </a:xfrm>
              <a:custGeom>
                <a:avLst/>
                <a:gdLst/>
                <a:ahLst/>
                <a:cxnLst/>
                <a:rect l="l" t="t" r="r" b="b"/>
                <a:pathLst>
                  <a:path w="7220" h="5592" extrusionOk="0">
                    <a:moveTo>
                      <a:pt x="3623" y="0"/>
                    </a:moveTo>
                    <a:lnTo>
                      <a:pt x="1" y="2966"/>
                    </a:lnTo>
                    <a:lnTo>
                      <a:pt x="1" y="5591"/>
                    </a:lnTo>
                    <a:lnTo>
                      <a:pt x="3623" y="2310"/>
                    </a:lnTo>
                    <a:lnTo>
                      <a:pt x="7219" y="5591"/>
                    </a:lnTo>
                    <a:lnTo>
                      <a:pt x="7219" y="2966"/>
                    </a:lnTo>
                    <a:lnTo>
                      <a:pt x="3623"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00" name="Google Shape;4500;p30"/>
              <p:cNvSpPr/>
              <p:nvPr/>
            </p:nvSpPr>
            <p:spPr>
              <a:xfrm>
                <a:off x="1375000" y="3355250"/>
                <a:ext cx="131275" cy="74175"/>
              </a:xfrm>
              <a:custGeom>
                <a:avLst/>
                <a:gdLst/>
                <a:ahLst/>
                <a:cxnLst/>
                <a:rect l="l" t="t" r="r" b="b"/>
                <a:pathLst>
                  <a:path w="5251" h="2967" extrusionOk="0">
                    <a:moveTo>
                      <a:pt x="2626" y="0"/>
                    </a:moveTo>
                    <a:lnTo>
                      <a:pt x="1" y="2966"/>
                    </a:lnTo>
                    <a:lnTo>
                      <a:pt x="2626" y="2966"/>
                    </a:lnTo>
                    <a:lnTo>
                      <a:pt x="5251"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01" name="Google Shape;4501;p30"/>
              <p:cNvSpPr/>
              <p:nvPr/>
            </p:nvSpPr>
            <p:spPr>
              <a:xfrm>
                <a:off x="1653900" y="3355250"/>
                <a:ext cx="139825" cy="74175"/>
              </a:xfrm>
              <a:custGeom>
                <a:avLst/>
                <a:gdLst/>
                <a:ahLst/>
                <a:cxnLst/>
                <a:rect l="l" t="t" r="r" b="b"/>
                <a:pathLst>
                  <a:path w="5593" h="2967" extrusionOk="0">
                    <a:moveTo>
                      <a:pt x="1" y="0"/>
                    </a:moveTo>
                    <a:lnTo>
                      <a:pt x="2967" y="2966"/>
                    </a:lnTo>
                    <a:lnTo>
                      <a:pt x="5592" y="2966"/>
                    </a:lnTo>
                    <a:lnTo>
                      <a:pt x="2967"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02" name="Google Shape;4502;p30"/>
              <p:cNvSpPr/>
              <p:nvPr/>
            </p:nvSpPr>
            <p:spPr>
              <a:xfrm>
                <a:off x="1489850" y="3355250"/>
                <a:ext cx="189025" cy="139800"/>
              </a:xfrm>
              <a:custGeom>
                <a:avLst/>
                <a:gdLst/>
                <a:ahLst/>
                <a:cxnLst/>
                <a:rect l="l" t="t" r="r" b="b"/>
                <a:pathLst>
                  <a:path w="7561" h="5592" extrusionOk="0">
                    <a:moveTo>
                      <a:pt x="3623" y="0"/>
                    </a:moveTo>
                    <a:lnTo>
                      <a:pt x="1" y="2966"/>
                    </a:lnTo>
                    <a:lnTo>
                      <a:pt x="1" y="5591"/>
                    </a:lnTo>
                    <a:lnTo>
                      <a:pt x="3623" y="2310"/>
                    </a:lnTo>
                    <a:lnTo>
                      <a:pt x="7560" y="5591"/>
                    </a:lnTo>
                    <a:lnTo>
                      <a:pt x="7560" y="2966"/>
                    </a:lnTo>
                    <a:lnTo>
                      <a:pt x="3623"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03" name="Google Shape;4503;p30"/>
              <p:cNvSpPr/>
              <p:nvPr/>
            </p:nvSpPr>
            <p:spPr>
              <a:xfrm>
                <a:off x="1867175" y="3355250"/>
                <a:ext cx="131275" cy="74175"/>
              </a:xfrm>
              <a:custGeom>
                <a:avLst/>
                <a:gdLst/>
                <a:ahLst/>
                <a:cxnLst/>
                <a:rect l="l" t="t" r="r" b="b"/>
                <a:pathLst>
                  <a:path w="5251" h="2967" extrusionOk="0">
                    <a:moveTo>
                      <a:pt x="2626" y="0"/>
                    </a:moveTo>
                    <a:lnTo>
                      <a:pt x="1" y="2966"/>
                    </a:lnTo>
                    <a:lnTo>
                      <a:pt x="2626" y="2966"/>
                    </a:lnTo>
                    <a:lnTo>
                      <a:pt x="5251"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04" name="Google Shape;4504;p30"/>
              <p:cNvSpPr/>
              <p:nvPr/>
            </p:nvSpPr>
            <p:spPr>
              <a:xfrm>
                <a:off x="2146075" y="3355250"/>
                <a:ext cx="139825" cy="74175"/>
              </a:xfrm>
              <a:custGeom>
                <a:avLst/>
                <a:gdLst/>
                <a:ahLst/>
                <a:cxnLst/>
                <a:rect l="l" t="t" r="r" b="b"/>
                <a:pathLst>
                  <a:path w="5593" h="2967" extrusionOk="0">
                    <a:moveTo>
                      <a:pt x="1" y="0"/>
                    </a:moveTo>
                    <a:lnTo>
                      <a:pt x="2967" y="2966"/>
                    </a:lnTo>
                    <a:lnTo>
                      <a:pt x="5592" y="2966"/>
                    </a:lnTo>
                    <a:lnTo>
                      <a:pt x="2967"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05" name="Google Shape;4505;p30"/>
              <p:cNvSpPr/>
              <p:nvPr/>
            </p:nvSpPr>
            <p:spPr>
              <a:xfrm>
                <a:off x="1990550" y="3355250"/>
                <a:ext cx="180500" cy="139800"/>
              </a:xfrm>
              <a:custGeom>
                <a:avLst/>
                <a:gdLst/>
                <a:ahLst/>
                <a:cxnLst/>
                <a:rect l="l" t="t" r="r" b="b"/>
                <a:pathLst>
                  <a:path w="7220" h="5592" extrusionOk="0">
                    <a:moveTo>
                      <a:pt x="3282" y="0"/>
                    </a:moveTo>
                    <a:lnTo>
                      <a:pt x="1" y="2966"/>
                    </a:lnTo>
                    <a:lnTo>
                      <a:pt x="1" y="5591"/>
                    </a:lnTo>
                    <a:lnTo>
                      <a:pt x="3282" y="2310"/>
                    </a:lnTo>
                    <a:lnTo>
                      <a:pt x="7219" y="5591"/>
                    </a:lnTo>
                    <a:lnTo>
                      <a:pt x="7219" y="2966"/>
                    </a:lnTo>
                    <a:lnTo>
                      <a:pt x="3282"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06" name="Google Shape;4506;p30"/>
              <p:cNvSpPr/>
              <p:nvPr/>
            </p:nvSpPr>
            <p:spPr>
              <a:xfrm>
                <a:off x="2351500" y="3355250"/>
                <a:ext cx="131250" cy="74175"/>
              </a:xfrm>
              <a:custGeom>
                <a:avLst/>
                <a:gdLst/>
                <a:ahLst/>
                <a:cxnLst/>
                <a:rect l="l" t="t" r="r" b="b"/>
                <a:pathLst>
                  <a:path w="5250" h="2967" extrusionOk="0">
                    <a:moveTo>
                      <a:pt x="2625" y="0"/>
                    </a:moveTo>
                    <a:lnTo>
                      <a:pt x="0" y="2966"/>
                    </a:lnTo>
                    <a:lnTo>
                      <a:pt x="2625" y="2966"/>
                    </a:lnTo>
                    <a:lnTo>
                      <a:pt x="525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07" name="Google Shape;4507;p30"/>
              <p:cNvSpPr/>
              <p:nvPr/>
            </p:nvSpPr>
            <p:spPr>
              <a:xfrm>
                <a:off x="2638275" y="3355250"/>
                <a:ext cx="131250" cy="74175"/>
              </a:xfrm>
              <a:custGeom>
                <a:avLst/>
                <a:gdLst/>
                <a:ahLst/>
                <a:cxnLst/>
                <a:rect l="l" t="t" r="r" b="b"/>
                <a:pathLst>
                  <a:path w="5250" h="2967" extrusionOk="0">
                    <a:moveTo>
                      <a:pt x="0" y="0"/>
                    </a:moveTo>
                    <a:lnTo>
                      <a:pt x="2625" y="2966"/>
                    </a:lnTo>
                    <a:lnTo>
                      <a:pt x="5250" y="2966"/>
                    </a:lnTo>
                    <a:lnTo>
                      <a:pt x="2625"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08" name="Google Shape;4508;p30"/>
              <p:cNvSpPr/>
              <p:nvPr/>
            </p:nvSpPr>
            <p:spPr>
              <a:xfrm>
                <a:off x="2474200" y="3355250"/>
                <a:ext cx="180500" cy="139800"/>
              </a:xfrm>
              <a:custGeom>
                <a:avLst/>
                <a:gdLst/>
                <a:ahLst/>
                <a:cxnLst/>
                <a:rect l="l" t="t" r="r" b="b"/>
                <a:pathLst>
                  <a:path w="7220" h="5592" extrusionOk="0">
                    <a:moveTo>
                      <a:pt x="3623" y="0"/>
                    </a:moveTo>
                    <a:lnTo>
                      <a:pt x="1" y="2966"/>
                    </a:lnTo>
                    <a:lnTo>
                      <a:pt x="1" y="5591"/>
                    </a:lnTo>
                    <a:lnTo>
                      <a:pt x="3623" y="2310"/>
                    </a:lnTo>
                    <a:lnTo>
                      <a:pt x="7219" y="5591"/>
                    </a:lnTo>
                    <a:lnTo>
                      <a:pt x="7219" y="2966"/>
                    </a:lnTo>
                    <a:lnTo>
                      <a:pt x="3623"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09" name="Google Shape;4509;p30"/>
              <p:cNvSpPr/>
              <p:nvPr/>
            </p:nvSpPr>
            <p:spPr>
              <a:xfrm>
                <a:off x="2835125" y="3355250"/>
                <a:ext cx="131275" cy="74175"/>
              </a:xfrm>
              <a:custGeom>
                <a:avLst/>
                <a:gdLst/>
                <a:ahLst/>
                <a:cxnLst/>
                <a:rect l="l" t="t" r="r" b="b"/>
                <a:pathLst>
                  <a:path w="5251" h="2967" extrusionOk="0">
                    <a:moveTo>
                      <a:pt x="2626" y="0"/>
                    </a:moveTo>
                    <a:lnTo>
                      <a:pt x="1" y="2966"/>
                    </a:lnTo>
                    <a:lnTo>
                      <a:pt x="2626" y="2966"/>
                    </a:lnTo>
                    <a:lnTo>
                      <a:pt x="5251"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10" name="Google Shape;4510;p30"/>
              <p:cNvSpPr/>
              <p:nvPr/>
            </p:nvSpPr>
            <p:spPr>
              <a:xfrm>
                <a:off x="3122575" y="3355250"/>
                <a:ext cx="131275" cy="74175"/>
              </a:xfrm>
              <a:custGeom>
                <a:avLst/>
                <a:gdLst/>
                <a:ahLst/>
                <a:cxnLst/>
                <a:rect l="l" t="t" r="r" b="b"/>
                <a:pathLst>
                  <a:path w="5251" h="2967" extrusionOk="0">
                    <a:moveTo>
                      <a:pt x="0" y="0"/>
                    </a:moveTo>
                    <a:lnTo>
                      <a:pt x="2625" y="2966"/>
                    </a:lnTo>
                    <a:lnTo>
                      <a:pt x="5250" y="2966"/>
                    </a:lnTo>
                    <a:lnTo>
                      <a:pt x="2625"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11" name="Google Shape;4511;p30"/>
              <p:cNvSpPr/>
              <p:nvPr/>
            </p:nvSpPr>
            <p:spPr>
              <a:xfrm>
                <a:off x="2958500" y="3355250"/>
                <a:ext cx="180500" cy="139800"/>
              </a:xfrm>
              <a:custGeom>
                <a:avLst/>
                <a:gdLst/>
                <a:ahLst/>
                <a:cxnLst/>
                <a:rect l="l" t="t" r="r" b="b"/>
                <a:pathLst>
                  <a:path w="7220" h="5592" extrusionOk="0">
                    <a:moveTo>
                      <a:pt x="3282" y="0"/>
                    </a:moveTo>
                    <a:lnTo>
                      <a:pt x="1" y="2966"/>
                    </a:lnTo>
                    <a:lnTo>
                      <a:pt x="1" y="5591"/>
                    </a:lnTo>
                    <a:lnTo>
                      <a:pt x="3282" y="2310"/>
                    </a:lnTo>
                    <a:lnTo>
                      <a:pt x="7219" y="5591"/>
                    </a:lnTo>
                    <a:lnTo>
                      <a:pt x="7219" y="2966"/>
                    </a:lnTo>
                    <a:lnTo>
                      <a:pt x="3282"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12" name="Google Shape;4512;p30"/>
              <p:cNvSpPr/>
              <p:nvPr/>
            </p:nvSpPr>
            <p:spPr>
              <a:xfrm>
                <a:off x="3319450" y="3355250"/>
                <a:ext cx="131250" cy="74175"/>
              </a:xfrm>
              <a:custGeom>
                <a:avLst/>
                <a:gdLst/>
                <a:ahLst/>
                <a:cxnLst/>
                <a:rect l="l" t="t" r="r" b="b"/>
                <a:pathLst>
                  <a:path w="5250" h="2967" extrusionOk="0">
                    <a:moveTo>
                      <a:pt x="2625" y="0"/>
                    </a:moveTo>
                    <a:lnTo>
                      <a:pt x="0" y="2966"/>
                    </a:lnTo>
                    <a:lnTo>
                      <a:pt x="2625" y="2966"/>
                    </a:lnTo>
                    <a:lnTo>
                      <a:pt x="525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13" name="Google Shape;4513;p30"/>
              <p:cNvSpPr/>
              <p:nvPr/>
            </p:nvSpPr>
            <p:spPr>
              <a:xfrm>
                <a:off x="3598350" y="3355250"/>
                <a:ext cx="139125" cy="74175"/>
              </a:xfrm>
              <a:custGeom>
                <a:avLst/>
                <a:gdLst/>
                <a:ahLst/>
                <a:cxnLst/>
                <a:rect l="l" t="t" r="r" b="b"/>
                <a:pathLst>
                  <a:path w="5565" h="2967" extrusionOk="0">
                    <a:moveTo>
                      <a:pt x="0" y="0"/>
                    </a:moveTo>
                    <a:lnTo>
                      <a:pt x="2940" y="2966"/>
                    </a:lnTo>
                    <a:lnTo>
                      <a:pt x="5565" y="2966"/>
                    </a:lnTo>
                    <a:lnTo>
                      <a:pt x="294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14" name="Google Shape;4514;p30"/>
              <p:cNvSpPr/>
              <p:nvPr/>
            </p:nvSpPr>
            <p:spPr>
              <a:xfrm>
                <a:off x="3442150" y="3355250"/>
                <a:ext cx="180500" cy="139800"/>
              </a:xfrm>
              <a:custGeom>
                <a:avLst/>
                <a:gdLst/>
                <a:ahLst/>
                <a:cxnLst/>
                <a:rect l="l" t="t" r="r" b="b"/>
                <a:pathLst>
                  <a:path w="7220" h="5592" extrusionOk="0">
                    <a:moveTo>
                      <a:pt x="3282" y="0"/>
                    </a:moveTo>
                    <a:lnTo>
                      <a:pt x="1" y="2966"/>
                    </a:lnTo>
                    <a:lnTo>
                      <a:pt x="1" y="5591"/>
                    </a:lnTo>
                    <a:lnTo>
                      <a:pt x="3282" y="2310"/>
                    </a:lnTo>
                    <a:lnTo>
                      <a:pt x="7219" y="5591"/>
                    </a:lnTo>
                    <a:lnTo>
                      <a:pt x="7219" y="2966"/>
                    </a:lnTo>
                    <a:lnTo>
                      <a:pt x="3282"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15" name="Google Shape;4515;p30"/>
              <p:cNvSpPr/>
              <p:nvPr/>
            </p:nvSpPr>
            <p:spPr>
              <a:xfrm>
                <a:off x="3803075" y="3355250"/>
                <a:ext cx="139825" cy="74175"/>
              </a:xfrm>
              <a:custGeom>
                <a:avLst/>
                <a:gdLst/>
                <a:ahLst/>
                <a:cxnLst/>
                <a:rect l="l" t="t" r="r" b="b"/>
                <a:pathLst>
                  <a:path w="5593" h="2967" extrusionOk="0">
                    <a:moveTo>
                      <a:pt x="2967" y="0"/>
                    </a:moveTo>
                    <a:lnTo>
                      <a:pt x="1" y="2966"/>
                    </a:lnTo>
                    <a:lnTo>
                      <a:pt x="2967" y="2966"/>
                    </a:lnTo>
                    <a:lnTo>
                      <a:pt x="5592"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16" name="Google Shape;4516;p30"/>
              <p:cNvSpPr/>
              <p:nvPr/>
            </p:nvSpPr>
            <p:spPr>
              <a:xfrm>
                <a:off x="4090525" y="3355250"/>
                <a:ext cx="139150" cy="74175"/>
              </a:xfrm>
              <a:custGeom>
                <a:avLst/>
                <a:gdLst/>
                <a:ahLst/>
                <a:cxnLst/>
                <a:rect l="l" t="t" r="r" b="b"/>
                <a:pathLst>
                  <a:path w="5566" h="2967" extrusionOk="0">
                    <a:moveTo>
                      <a:pt x="0" y="0"/>
                    </a:moveTo>
                    <a:lnTo>
                      <a:pt x="2625" y="2966"/>
                    </a:lnTo>
                    <a:lnTo>
                      <a:pt x="5565" y="2966"/>
                    </a:lnTo>
                    <a:lnTo>
                      <a:pt x="2625"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17" name="Google Shape;4517;p30"/>
              <p:cNvSpPr/>
              <p:nvPr/>
            </p:nvSpPr>
            <p:spPr>
              <a:xfrm>
                <a:off x="3926450" y="3355250"/>
                <a:ext cx="188375" cy="139800"/>
              </a:xfrm>
              <a:custGeom>
                <a:avLst/>
                <a:gdLst/>
                <a:ahLst/>
                <a:cxnLst/>
                <a:rect l="l" t="t" r="r" b="b"/>
                <a:pathLst>
                  <a:path w="7535" h="5592" extrusionOk="0">
                    <a:moveTo>
                      <a:pt x="3597" y="0"/>
                    </a:moveTo>
                    <a:lnTo>
                      <a:pt x="1" y="2966"/>
                    </a:lnTo>
                    <a:lnTo>
                      <a:pt x="1" y="5591"/>
                    </a:lnTo>
                    <a:lnTo>
                      <a:pt x="3597" y="2310"/>
                    </a:lnTo>
                    <a:lnTo>
                      <a:pt x="7534" y="5591"/>
                    </a:lnTo>
                    <a:lnTo>
                      <a:pt x="7534" y="2966"/>
                    </a:lnTo>
                    <a:lnTo>
                      <a:pt x="3597"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18" name="Google Shape;4518;p30"/>
              <p:cNvSpPr/>
              <p:nvPr/>
            </p:nvSpPr>
            <p:spPr>
              <a:xfrm>
                <a:off x="308625" y="3240400"/>
                <a:ext cx="4019475" cy="82050"/>
              </a:xfrm>
              <a:custGeom>
                <a:avLst/>
                <a:gdLst/>
                <a:ahLst/>
                <a:cxnLst/>
                <a:rect l="l" t="t" r="r" b="b"/>
                <a:pathLst>
                  <a:path w="160779" h="3282" extrusionOk="0">
                    <a:moveTo>
                      <a:pt x="0" y="1"/>
                    </a:moveTo>
                    <a:lnTo>
                      <a:pt x="0" y="3282"/>
                    </a:lnTo>
                    <a:lnTo>
                      <a:pt x="160778" y="3282"/>
                    </a:lnTo>
                    <a:lnTo>
                      <a:pt x="160778"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4519" name="Google Shape;4519;p30"/>
            <p:cNvGrpSpPr/>
            <p:nvPr/>
          </p:nvGrpSpPr>
          <p:grpSpPr>
            <a:xfrm>
              <a:off x="6080724" y="98"/>
              <a:ext cx="3063242" cy="194069"/>
              <a:chOff x="308625" y="3240400"/>
              <a:chExt cx="4019475" cy="254650"/>
            </a:xfrm>
          </p:grpSpPr>
          <p:sp>
            <p:nvSpPr>
              <p:cNvPr id="4520" name="Google Shape;4520;p30"/>
              <p:cNvSpPr/>
              <p:nvPr/>
            </p:nvSpPr>
            <p:spPr>
              <a:xfrm>
                <a:off x="399175" y="3355250"/>
                <a:ext cx="139150" cy="74175"/>
              </a:xfrm>
              <a:custGeom>
                <a:avLst/>
                <a:gdLst/>
                <a:ahLst/>
                <a:cxnLst/>
                <a:rect l="l" t="t" r="r" b="b"/>
                <a:pathLst>
                  <a:path w="5566" h="2967" extrusionOk="0">
                    <a:moveTo>
                      <a:pt x="2941" y="0"/>
                    </a:moveTo>
                    <a:lnTo>
                      <a:pt x="1" y="2966"/>
                    </a:lnTo>
                    <a:lnTo>
                      <a:pt x="2941" y="2966"/>
                    </a:lnTo>
                    <a:lnTo>
                      <a:pt x="5566"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21" name="Google Shape;4521;p30"/>
              <p:cNvSpPr/>
              <p:nvPr/>
            </p:nvSpPr>
            <p:spPr>
              <a:xfrm>
                <a:off x="685950" y="3355250"/>
                <a:ext cx="139825" cy="74175"/>
              </a:xfrm>
              <a:custGeom>
                <a:avLst/>
                <a:gdLst/>
                <a:ahLst/>
                <a:cxnLst/>
                <a:rect l="l" t="t" r="r" b="b"/>
                <a:pathLst>
                  <a:path w="5593" h="2967" extrusionOk="0">
                    <a:moveTo>
                      <a:pt x="1" y="0"/>
                    </a:moveTo>
                    <a:lnTo>
                      <a:pt x="2626" y="2966"/>
                    </a:lnTo>
                    <a:lnTo>
                      <a:pt x="5592" y="2966"/>
                    </a:lnTo>
                    <a:lnTo>
                      <a:pt x="2626"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22" name="Google Shape;4522;p30"/>
              <p:cNvSpPr/>
              <p:nvPr/>
            </p:nvSpPr>
            <p:spPr>
              <a:xfrm>
                <a:off x="521900" y="3355250"/>
                <a:ext cx="180500" cy="139800"/>
              </a:xfrm>
              <a:custGeom>
                <a:avLst/>
                <a:gdLst/>
                <a:ahLst/>
                <a:cxnLst/>
                <a:rect l="l" t="t" r="r" b="b"/>
                <a:pathLst>
                  <a:path w="7220" h="5592" extrusionOk="0">
                    <a:moveTo>
                      <a:pt x="3623" y="0"/>
                    </a:moveTo>
                    <a:lnTo>
                      <a:pt x="1" y="2966"/>
                    </a:lnTo>
                    <a:lnTo>
                      <a:pt x="1" y="5591"/>
                    </a:lnTo>
                    <a:lnTo>
                      <a:pt x="3623" y="2310"/>
                    </a:lnTo>
                    <a:lnTo>
                      <a:pt x="7219" y="5591"/>
                    </a:lnTo>
                    <a:lnTo>
                      <a:pt x="7219" y="2966"/>
                    </a:lnTo>
                    <a:lnTo>
                      <a:pt x="3623"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23" name="Google Shape;4523;p30"/>
              <p:cNvSpPr/>
              <p:nvPr/>
            </p:nvSpPr>
            <p:spPr>
              <a:xfrm>
                <a:off x="891375" y="3355250"/>
                <a:ext cx="139125" cy="74175"/>
              </a:xfrm>
              <a:custGeom>
                <a:avLst/>
                <a:gdLst/>
                <a:ahLst/>
                <a:cxnLst/>
                <a:rect l="l" t="t" r="r" b="b"/>
                <a:pathLst>
                  <a:path w="5565" h="2967" extrusionOk="0">
                    <a:moveTo>
                      <a:pt x="2625" y="0"/>
                    </a:moveTo>
                    <a:lnTo>
                      <a:pt x="0" y="2966"/>
                    </a:lnTo>
                    <a:lnTo>
                      <a:pt x="2625" y="2966"/>
                    </a:lnTo>
                    <a:lnTo>
                      <a:pt x="5565"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24" name="Google Shape;4524;p30"/>
              <p:cNvSpPr/>
              <p:nvPr/>
            </p:nvSpPr>
            <p:spPr>
              <a:xfrm>
                <a:off x="1178150" y="3355250"/>
                <a:ext cx="131250" cy="74175"/>
              </a:xfrm>
              <a:custGeom>
                <a:avLst/>
                <a:gdLst/>
                <a:ahLst/>
                <a:cxnLst/>
                <a:rect l="l" t="t" r="r" b="b"/>
                <a:pathLst>
                  <a:path w="5250" h="2967" extrusionOk="0">
                    <a:moveTo>
                      <a:pt x="0" y="0"/>
                    </a:moveTo>
                    <a:lnTo>
                      <a:pt x="2625" y="2966"/>
                    </a:lnTo>
                    <a:lnTo>
                      <a:pt x="5250" y="2966"/>
                    </a:lnTo>
                    <a:lnTo>
                      <a:pt x="2625"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25" name="Google Shape;4525;p30"/>
              <p:cNvSpPr/>
              <p:nvPr/>
            </p:nvSpPr>
            <p:spPr>
              <a:xfrm>
                <a:off x="1014075" y="3355250"/>
                <a:ext cx="180500" cy="139800"/>
              </a:xfrm>
              <a:custGeom>
                <a:avLst/>
                <a:gdLst/>
                <a:ahLst/>
                <a:cxnLst/>
                <a:rect l="l" t="t" r="r" b="b"/>
                <a:pathLst>
                  <a:path w="7220" h="5592" extrusionOk="0">
                    <a:moveTo>
                      <a:pt x="3623" y="0"/>
                    </a:moveTo>
                    <a:lnTo>
                      <a:pt x="1" y="2966"/>
                    </a:lnTo>
                    <a:lnTo>
                      <a:pt x="1" y="5591"/>
                    </a:lnTo>
                    <a:lnTo>
                      <a:pt x="3623" y="2310"/>
                    </a:lnTo>
                    <a:lnTo>
                      <a:pt x="7219" y="5591"/>
                    </a:lnTo>
                    <a:lnTo>
                      <a:pt x="7219" y="2966"/>
                    </a:lnTo>
                    <a:lnTo>
                      <a:pt x="3623"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26" name="Google Shape;4526;p30"/>
              <p:cNvSpPr/>
              <p:nvPr/>
            </p:nvSpPr>
            <p:spPr>
              <a:xfrm>
                <a:off x="1375000" y="3355250"/>
                <a:ext cx="131275" cy="74175"/>
              </a:xfrm>
              <a:custGeom>
                <a:avLst/>
                <a:gdLst/>
                <a:ahLst/>
                <a:cxnLst/>
                <a:rect l="l" t="t" r="r" b="b"/>
                <a:pathLst>
                  <a:path w="5251" h="2967" extrusionOk="0">
                    <a:moveTo>
                      <a:pt x="2626" y="0"/>
                    </a:moveTo>
                    <a:lnTo>
                      <a:pt x="1" y="2966"/>
                    </a:lnTo>
                    <a:lnTo>
                      <a:pt x="2626" y="2966"/>
                    </a:lnTo>
                    <a:lnTo>
                      <a:pt x="5251"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27" name="Google Shape;4527;p30"/>
              <p:cNvSpPr/>
              <p:nvPr/>
            </p:nvSpPr>
            <p:spPr>
              <a:xfrm>
                <a:off x="1653900" y="3355250"/>
                <a:ext cx="139825" cy="74175"/>
              </a:xfrm>
              <a:custGeom>
                <a:avLst/>
                <a:gdLst/>
                <a:ahLst/>
                <a:cxnLst/>
                <a:rect l="l" t="t" r="r" b="b"/>
                <a:pathLst>
                  <a:path w="5593" h="2967" extrusionOk="0">
                    <a:moveTo>
                      <a:pt x="1" y="0"/>
                    </a:moveTo>
                    <a:lnTo>
                      <a:pt x="2967" y="2966"/>
                    </a:lnTo>
                    <a:lnTo>
                      <a:pt x="5592" y="2966"/>
                    </a:lnTo>
                    <a:lnTo>
                      <a:pt x="2967"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28" name="Google Shape;4528;p30"/>
              <p:cNvSpPr/>
              <p:nvPr/>
            </p:nvSpPr>
            <p:spPr>
              <a:xfrm>
                <a:off x="1489850" y="3355250"/>
                <a:ext cx="189025" cy="139800"/>
              </a:xfrm>
              <a:custGeom>
                <a:avLst/>
                <a:gdLst/>
                <a:ahLst/>
                <a:cxnLst/>
                <a:rect l="l" t="t" r="r" b="b"/>
                <a:pathLst>
                  <a:path w="7561" h="5592" extrusionOk="0">
                    <a:moveTo>
                      <a:pt x="3623" y="0"/>
                    </a:moveTo>
                    <a:lnTo>
                      <a:pt x="1" y="2966"/>
                    </a:lnTo>
                    <a:lnTo>
                      <a:pt x="1" y="5591"/>
                    </a:lnTo>
                    <a:lnTo>
                      <a:pt x="3623" y="2310"/>
                    </a:lnTo>
                    <a:lnTo>
                      <a:pt x="7560" y="5591"/>
                    </a:lnTo>
                    <a:lnTo>
                      <a:pt x="7560" y="2966"/>
                    </a:lnTo>
                    <a:lnTo>
                      <a:pt x="3623"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29" name="Google Shape;4529;p30"/>
              <p:cNvSpPr/>
              <p:nvPr/>
            </p:nvSpPr>
            <p:spPr>
              <a:xfrm>
                <a:off x="1867175" y="3355250"/>
                <a:ext cx="131275" cy="74175"/>
              </a:xfrm>
              <a:custGeom>
                <a:avLst/>
                <a:gdLst/>
                <a:ahLst/>
                <a:cxnLst/>
                <a:rect l="l" t="t" r="r" b="b"/>
                <a:pathLst>
                  <a:path w="5251" h="2967" extrusionOk="0">
                    <a:moveTo>
                      <a:pt x="2626" y="0"/>
                    </a:moveTo>
                    <a:lnTo>
                      <a:pt x="1" y="2966"/>
                    </a:lnTo>
                    <a:lnTo>
                      <a:pt x="2626" y="2966"/>
                    </a:lnTo>
                    <a:lnTo>
                      <a:pt x="5251"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30" name="Google Shape;4530;p30"/>
              <p:cNvSpPr/>
              <p:nvPr/>
            </p:nvSpPr>
            <p:spPr>
              <a:xfrm>
                <a:off x="2146075" y="3355250"/>
                <a:ext cx="139825" cy="74175"/>
              </a:xfrm>
              <a:custGeom>
                <a:avLst/>
                <a:gdLst/>
                <a:ahLst/>
                <a:cxnLst/>
                <a:rect l="l" t="t" r="r" b="b"/>
                <a:pathLst>
                  <a:path w="5593" h="2967" extrusionOk="0">
                    <a:moveTo>
                      <a:pt x="1" y="0"/>
                    </a:moveTo>
                    <a:lnTo>
                      <a:pt x="2967" y="2966"/>
                    </a:lnTo>
                    <a:lnTo>
                      <a:pt x="5592" y="2966"/>
                    </a:lnTo>
                    <a:lnTo>
                      <a:pt x="2967"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31" name="Google Shape;4531;p30"/>
              <p:cNvSpPr/>
              <p:nvPr/>
            </p:nvSpPr>
            <p:spPr>
              <a:xfrm>
                <a:off x="1990550" y="3355250"/>
                <a:ext cx="180500" cy="139800"/>
              </a:xfrm>
              <a:custGeom>
                <a:avLst/>
                <a:gdLst/>
                <a:ahLst/>
                <a:cxnLst/>
                <a:rect l="l" t="t" r="r" b="b"/>
                <a:pathLst>
                  <a:path w="7220" h="5592" extrusionOk="0">
                    <a:moveTo>
                      <a:pt x="3282" y="0"/>
                    </a:moveTo>
                    <a:lnTo>
                      <a:pt x="1" y="2966"/>
                    </a:lnTo>
                    <a:lnTo>
                      <a:pt x="1" y="5591"/>
                    </a:lnTo>
                    <a:lnTo>
                      <a:pt x="3282" y="2310"/>
                    </a:lnTo>
                    <a:lnTo>
                      <a:pt x="7219" y="5591"/>
                    </a:lnTo>
                    <a:lnTo>
                      <a:pt x="7219" y="2966"/>
                    </a:lnTo>
                    <a:lnTo>
                      <a:pt x="3282"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32" name="Google Shape;4532;p30"/>
              <p:cNvSpPr/>
              <p:nvPr/>
            </p:nvSpPr>
            <p:spPr>
              <a:xfrm>
                <a:off x="2351500" y="3355250"/>
                <a:ext cx="131250" cy="74175"/>
              </a:xfrm>
              <a:custGeom>
                <a:avLst/>
                <a:gdLst/>
                <a:ahLst/>
                <a:cxnLst/>
                <a:rect l="l" t="t" r="r" b="b"/>
                <a:pathLst>
                  <a:path w="5250" h="2967" extrusionOk="0">
                    <a:moveTo>
                      <a:pt x="2625" y="0"/>
                    </a:moveTo>
                    <a:lnTo>
                      <a:pt x="0" y="2966"/>
                    </a:lnTo>
                    <a:lnTo>
                      <a:pt x="2625" y="2966"/>
                    </a:lnTo>
                    <a:lnTo>
                      <a:pt x="525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33" name="Google Shape;4533;p30"/>
              <p:cNvSpPr/>
              <p:nvPr/>
            </p:nvSpPr>
            <p:spPr>
              <a:xfrm>
                <a:off x="2638275" y="3355250"/>
                <a:ext cx="131250" cy="74175"/>
              </a:xfrm>
              <a:custGeom>
                <a:avLst/>
                <a:gdLst/>
                <a:ahLst/>
                <a:cxnLst/>
                <a:rect l="l" t="t" r="r" b="b"/>
                <a:pathLst>
                  <a:path w="5250" h="2967" extrusionOk="0">
                    <a:moveTo>
                      <a:pt x="0" y="0"/>
                    </a:moveTo>
                    <a:lnTo>
                      <a:pt x="2625" y="2966"/>
                    </a:lnTo>
                    <a:lnTo>
                      <a:pt x="5250" y="2966"/>
                    </a:lnTo>
                    <a:lnTo>
                      <a:pt x="2625"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34" name="Google Shape;4534;p30"/>
              <p:cNvSpPr/>
              <p:nvPr/>
            </p:nvSpPr>
            <p:spPr>
              <a:xfrm>
                <a:off x="2474200" y="3355250"/>
                <a:ext cx="180500" cy="139800"/>
              </a:xfrm>
              <a:custGeom>
                <a:avLst/>
                <a:gdLst/>
                <a:ahLst/>
                <a:cxnLst/>
                <a:rect l="l" t="t" r="r" b="b"/>
                <a:pathLst>
                  <a:path w="7220" h="5592" extrusionOk="0">
                    <a:moveTo>
                      <a:pt x="3623" y="0"/>
                    </a:moveTo>
                    <a:lnTo>
                      <a:pt x="1" y="2966"/>
                    </a:lnTo>
                    <a:lnTo>
                      <a:pt x="1" y="5591"/>
                    </a:lnTo>
                    <a:lnTo>
                      <a:pt x="3623" y="2310"/>
                    </a:lnTo>
                    <a:lnTo>
                      <a:pt x="7219" y="5591"/>
                    </a:lnTo>
                    <a:lnTo>
                      <a:pt x="7219" y="2966"/>
                    </a:lnTo>
                    <a:lnTo>
                      <a:pt x="3623"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35" name="Google Shape;4535;p30"/>
              <p:cNvSpPr/>
              <p:nvPr/>
            </p:nvSpPr>
            <p:spPr>
              <a:xfrm>
                <a:off x="2835125" y="3355250"/>
                <a:ext cx="131275" cy="74175"/>
              </a:xfrm>
              <a:custGeom>
                <a:avLst/>
                <a:gdLst/>
                <a:ahLst/>
                <a:cxnLst/>
                <a:rect l="l" t="t" r="r" b="b"/>
                <a:pathLst>
                  <a:path w="5251" h="2967" extrusionOk="0">
                    <a:moveTo>
                      <a:pt x="2626" y="0"/>
                    </a:moveTo>
                    <a:lnTo>
                      <a:pt x="1" y="2966"/>
                    </a:lnTo>
                    <a:lnTo>
                      <a:pt x="2626" y="2966"/>
                    </a:lnTo>
                    <a:lnTo>
                      <a:pt x="5251"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36" name="Google Shape;4536;p30"/>
              <p:cNvSpPr/>
              <p:nvPr/>
            </p:nvSpPr>
            <p:spPr>
              <a:xfrm>
                <a:off x="3122575" y="3355250"/>
                <a:ext cx="131275" cy="74175"/>
              </a:xfrm>
              <a:custGeom>
                <a:avLst/>
                <a:gdLst/>
                <a:ahLst/>
                <a:cxnLst/>
                <a:rect l="l" t="t" r="r" b="b"/>
                <a:pathLst>
                  <a:path w="5251" h="2967" extrusionOk="0">
                    <a:moveTo>
                      <a:pt x="0" y="0"/>
                    </a:moveTo>
                    <a:lnTo>
                      <a:pt x="2625" y="2966"/>
                    </a:lnTo>
                    <a:lnTo>
                      <a:pt x="5250" y="2966"/>
                    </a:lnTo>
                    <a:lnTo>
                      <a:pt x="2625"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37" name="Google Shape;4537;p30"/>
              <p:cNvSpPr/>
              <p:nvPr/>
            </p:nvSpPr>
            <p:spPr>
              <a:xfrm>
                <a:off x="2958500" y="3355250"/>
                <a:ext cx="180500" cy="139800"/>
              </a:xfrm>
              <a:custGeom>
                <a:avLst/>
                <a:gdLst/>
                <a:ahLst/>
                <a:cxnLst/>
                <a:rect l="l" t="t" r="r" b="b"/>
                <a:pathLst>
                  <a:path w="7220" h="5592" extrusionOk="0">
                    <a:moveTo>
                      <a:pt x="3282" y="0"/>
                    </a:moveTo>
                    <a:lnTo>
                      <a:pt x="1" y="2966"/>
                    </a:lnTo>
                    <a:lnTo>
                      <a:pt x="1" y="5591"/>
                    </a:lnTo>
                    <a:lnTo>
                      <a:pt x="3282" y="2310"/>
                    </a:lnTo>
                    <a:lnTo>
                      <a:pt x="7219" y="5591"/>
                    </a:lnTo>
                    <a:lnTo>
                      <a:pt x="7219" y="2966"/>
                    </a:lnTo>
                    <a:lnTo>
                      <a:pt x="3282"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38" name="Google Shape;4538;p30"/>
              <p:cNvSpPr/>
              <p:nvPr/>
            </p:nvSpPr>
            <p:spPr>
              <a:xfrm>
                <a:off x="3319450" y="3355250"/>
                <a:ext cx="131250" cy="74175"/>
              </a:xfrm>
              <a:custGeom>
                <a:avLst/>
                <a:gdLst/>
                <a:ahLst/>
                <a:cxnLst/>
                <a:rect l="l" t="t" r="r" b="b"/>
                <a:pathLst>
                  <a:path w="5250" h="2967" extrusionOk="0">
                    <a:moveTo>
                      <a:pt x="2625" y="0"/>
                    </a:moveTo>
                    <a:lnTo>
                      <a:pt x="0" y="2966"/>
                    </a:lnTo>
                    <a:lnTo>
                      <a:pt x="2625" y="2966"/>
                    </a:lnTo>
                    <a:lnTo>
                      <a:pt x="525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39" name="Google Shape;4539;p30"/>
              <p:cNvSpPr/>
              <p:nvPr/>
            </p:nvSpPr>
            <p:spPr>
              <a:xfrm>
                <a:off x="3598350" y="3355250"/>
                <a:ext cx="139125" cy="74175"/>
              </a:xfrm>
              <a:custGeom>
                <a:avLst/>
                <a:gdLst/>
                <a:ahLst/>
                <a:cxnLst/>
                <a:rect l="l" t="t" r="r" b="b"/>
                <a:pathLst>
                  <a:path w="5565" h="2967" extrusionOk="0">
                    <a:moveTo>
                      <a:pt x="0" y="0"/>
                    </a:moveTo>
                    <a:lnTo>
                      <a:pt x="2940" y="2966"/>
                    </a:lnTo>
                    <a:lnTo>
                      <a:pt x="5565" y="2966"/>
                    </a:lnTo>
                    <a:lnTo>
                      <a:pt x="294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40" name="Google Shape;4540;p30"/>
              <p:cNvSpPr/>
              <p:nvPr/>
            </p:nvSpPr>
            <p:spPr>
              <a:xfrm>
                <a:off x="3442150" y="3355250"/>
                <a:ext cx="180500" cy="139800"/>
              </a:xfrm>
              <a:custGeom>
                <a:avLst/>
                <a:gdLst/>
                <a:ahLst/>
                <a:cxnLst/>
                <a:rect l="l" t="t" r="r" b="b"/>
                <a:pathLst>
                  <a:path w="7220" h="5592" extrusionOk="0">
                    <a:moveTo>
                      <a:pt x="3282" y="0"/>
                    </a:moveTo>
                    <a:lnTo>
                      <a:pt x="1" y="2966"/>
                    </a:lnTo>
                    <a:lnTo>
                      <a:pt x="1" y="5591"/>
                    </a:lnTo>
                    <a:lnTo>
                      <a:pt x="3282" y="2310"/>
                    </a:lnTo>
                    <a:lnTo>
                      <a:pt x="7219" y="5591"/>
                    </a:lnTo>
                    <a:lnTo>
                      <a:pt x="7219" y="2966"/>
                    </a:lnTo>
                    <a:lnTo>
                      <a:pt x="3282"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41" name="Google Shape;4541;p30"/>
              <p:cNvSpPr/>
              <p:nvPr/>
            </p:nvSpPr>
            <p:spPr>
              <a:xfrm>
                <a:off x="3803075" y="3355250"/>
                <a:ext cx="139825" cy="74175"/>
              </a:xfrm>
              <a:custGeom>
                <a:avLst/>
                <a:gdLst/>
                <a:ahLst/>
                <a:cxnLst/>
                <a:rect l="l" t="t" r="r" b="b"/>
                <a:pathLst>
                  <a:path w="5593" h="2967" extrusionOk="0">
                    <a:moveTo>
                      <a:pt x="2967" y="0"/>
                    </a:moveTo>
                    <a:lnTo>
                      <a:pt x="1" y="2966"/>
                    </a:lnTo>
                    <a:lnTo>
                      <a:pt x="2967" y="2966"/>
                    </a:lnTo>
                    <a:lnTo>
                      <a:pt x="5592"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42" name="Google Shape;4542;p30"/>
              <p:cNvSpPr/>
              <p:nvPr/>
            </p:nvSpPr>
            <p:spPr>
              <a:xfrm>
                <a:off x="4090525" y="3355250"/>
                <a:ext cx="139150" cy="74175"/>
              </a:xfrm>
              <a:custGeom>
                <a:avLst/>
                <a:gdLst/>
                <a:ahLst/>
                <a:cxnLst/>
                <a:rect l="l" t="t" r="r" b="b"/>
                <a:pathLst>
                  <a:path w="5566" h="2967" extrusionOk="0">
                    <a:moveTo>
                      <a:pt x="0" y="0"/>
                    </a:moveTo>
                    <a:lnTo>
                      <a:pt x="2625" y="2966"/>
                    </a:lnTo>
                    <a:lnTo>
                      <a:pt x="5565" y="2966"/>
                    </a:lnTo>
                    <a:lnTo>
                      <a:pt x="2625"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43" name="Google Shape;4543;p30"/>
              <p:cNvSpPr/>
              <p:nvPr/>
            </p:nvSpPr>
            <p:spPr>
              <a:xfrm>
                <a:off x="3926450" y="3355250"/>
                <a:ext cx="188375" cy="139800"/>
              </a:xfrm>
              <a:custGeom>
                <a:avLst/>
                <a:gdLst/>
                <a:ahLst/>
                <a:cxnLst/>
                <a:rect l="l" t="t" r="r" b="b"/>
                <a:pathLst>
                  <a:path w="7535" h="5592" extrusionOk="0">
                    <a:moveTo>
                      <a:pt x="3597" y="0"/>
                    </a:moveTo>
                    <a:lnTo>
                      <a:pt x="1" y="2966"/>
                    </a:lnTo>
                    <a:lnTo>
                      <a:pt x="1" y="5591"/>
                    </a:lnTo>
                    <a:lnTo>
                      <a:pt x="3597" y="2310"/>
                    </a:lnTo>
                    <a:lnTo>
                      <a:pt x="7534" y="5591"/>
                    </a:lnTo>
                    <a:lnTo>
                      <a:pt x="7534" y="2966"/>
                    </a:lnTo>
                    <a:lnTo>
                      <a:pt x="3597"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44" name="Google Shape;4544;p30"/>
              <p:cNvSpPr/>
              <p:nvPr/>
            </p:nvSpPr>
            <p:spPr>
              <a:xfrm>
                <a:off x="308625" y="3240400"/>
                <a:ext cx="4019475" cy="82050"/>
              </a:xfrm>
              <a:custGeom>
                <a:avLst/>
                <a:gdLst/>
                <a:ahLst/>
                <a:cxnLst/>
                <a:rect l="l" t="t" r="r" b="b"/>
                <a:pathLst>
                  <a:path w="160779" h="3282" extrusionOk="0">
                    <a:moveTo>
                      <a:pt x="0" y="1"/>
                    </a:moveTo>
                    <a:lnTo>
                      <a:pt x="0" y="3282"/>
                    </a:lnTo>
                    <a:lnTo>
                      <a:pt x="160778" y="3282"/>
                    </a:lnTo>
                    <a:lnTo>
                      <a:pt x="160778"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grpSp>
        <p:nvGrpSpPr>
          <p:cNvPr id="4545" name="Google Shape;4545;p30"/>
          <p:cNvGrpSpPr/>
          <p:nvPr/>
        </p:nvGrpSpPr>
        <p:grpSpPr>
          <a:xfrm>
            <a:off x="-15282" y="131"/>
            <a:ext cx="12253059" cy="258759"/>
            <a:chOff x="-45827" y="98"/>
            <a:chExt cx="9189794" cy="194069"/>
          </a:xfrm>
        </p:grpSpPr>
        <p:grpSp>
          <p:nvGrpSpPr>
            <p:cNvPr id="4546" name="Google Shape;4546;p30"/>
            <p:cNvGrpSpPr/>
            <p:nvPr/>
          </p:nvGrpSpPr>
          <p:grpSpPr>
            <a:xfrm>
              <a:off x="-45827" y="98"/>
              <a:ext cx="3063242" cy="194069"/>
              <a:chOff x="308625" y="3240400"/>
              <a:chExt cx="4019475" cy="254650"/>
            </a:xfrm>
          </p:grpSpPr>
          <p:sp>
            <p:nvSpPr>
              <p:cNvPr id="4547" name="Google Shape;4547;p30"/>
              <p:cNvSpPr/>
              <p:nvPr/>
            </p:nvSpPr>
            <p:spPr>
              <a:xfrm>
                <a:off x="399175" y="3355250"/>
                <a:ext cx="139150" cy="74175"/>
              </a:xfrm>
              <a:custGeom>
                <a:avLst/>
                <a:gdLst/>
                <a:ahLst/>
                <a:cxnLst/>
                <a:rect l="l" t="t" r="r" b="b"/>
                <a:pathLst>
                  <a:path w="5566" h="2967" extrusionOk="0">
                    <a:moveTo>
                      <a:pt x="2941" y="0"/>
                    </a:moveTo>
                    <a:lnTo>
                      <a:pt x="1" y="2966"/>
                    </a:lnTo>
                    <a:lnTo>
                      <a:pt x="2941" y="2966"/>
                    </a:lnTo>
                    <a:lnTo>
                      <a:pt x="5566"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48" name="Google Shape;4548;p30"/>
              <p:cNvSpPr/>
              <p:nvPr/>
            </p:nvSpPr>
            <p:spPr>
              <a:xfrm>
                <a:off x="685950" y="3355250"/>
                <a:ext cx="139825" cy="74175"/>
              </a:xfrm>
              <a:custGeom>
                <a:avLst/>
                <a:gdLst/>
                <a:ahLst/>
                <a:cxnLst/>
                <a:rect l="l" t="t" r="r" b="b"/>
                <a:pathLst>
                  <a:path w="5593" h="2967" extrusionOk="0">
                    <a:moveTo>
                      <a:pt x="1" y="0"/>
                    </a:moveTo>
                    <a:lnTo>
                      <a:pt x="2626" y="2966"/>
                    </a:lnTo>
                    <a:lnTo>
                      <a:pt x="5592" y="2966"/>
                    </a:lnTo>
                    <a:lnTo>
                      <a:pt x="2626"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49" name="Google Shape;4549;p30"/>
              <p:cNvSpPr/>
              <p:nvPr/>
            </p:nvSpPr>
            <p:spPr>
              <a:xfrm>
                <a:off x="521900" y="3355250"/>
                <a:ext cx="180500" cy="139800"/>
              </a:xfrm>
              <a:custGeom>
                <a:avLst/>
                <a:gdLst/>
                <a:ahLst/>
                <a:cxnLst/>
                <a:rect l="l" t="t" r="r" b="b"/>
                <a:pathLst>
                  <a:path w="7220" h="5592" extrusionOk="0">
                    <a:moveTo>
                      <a:pt x="3623" y="0"/>
                    </a:moveTo>
                    <a:lnTo>
                      <a:pt x="1" y="2966"/>
                    </a:lnTo>
                    <a:lnTo>
                      <a:pt x="1" y="5591"/>
                    </a:lnTo>
                    <a:lnTo>
                      <a:pt x="3623" y="2310"/>
                    </a:lnTo>
                    <a:lnTo>
                      <a:pt x="7219" y="5591"/>
                    </a:lnTo>
                    <a:lnTo>
                      <a:pt x="7219" y="2966"/>
                    </a:lnTo>
                    <a:lnTo>
                      <a:pt x="3623"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50" name="Google Shape;4550;p30"/>
              <p:cNvSpPr/>
              <p:nvPr/>
            </p:nvSpPr>
            <p:spPr>
              <a:xfrm>
                <a:off x="891375" y="3355250"/>
                <a:ext cx="139125" cy="74175"/>
              </a:xfrm>
              <a:custGeom>
                <a:avLst/>
                <a:gdLst/>
                <a:ahLst/>
                <a:cxnLst/>
                <a:rect l="l" t="t" r="r" b="b"/>
                <a:pathLst>
                  <a:path w="5565" h="2967" extrusionOk="0">
                    <a:moveTo>
                      <a:pt x="2625" y="0"/>
                    </a:moveTo>
                    <a:lnTo>
                      <a:pt x="0" y="2966"/>
                    </a:lnTo>
                    <a:lnTo>
                      <a:pt x="2625" y="2966"/>
                    </a:lnTo>
                    <a:lnTo>
                      <a:pt x="5565"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51" name="Google Shape;4551;p30"/>
              <p:cNvSpPr/>
              <p:nvPr/>
            </p:nvSpPr>
            <p:spPr>
              <a:xfrm>
                <a:off x="1178150" y="3355250"/>
                <a:ext cx="131250" cy="74175"/>
              </a:xfrm>
              <a:custGeom>
                <a:avLst/>
                <a:gdLst/>
                <a:ahLst/>
                <a:cxnLst/>
                <a:rect l="l" t="t" r="r" b="b"/>
                <a:pathLst>
                  <a:path w="5250" h="2967" extrusionOk="0">
                    <a:moveTo>
                      <a:pt x="0" y="0"/>
                    </a:moveTo>
                    <a:lnTo>
                      <a:pt x="2625" y="2966"/>
                    </a:lnTo>
                    <a:lnTo>
                      <a:pt x="5250" y="2966"/>
                    </a:lnTo>
                    <a:lnTo>
                      <a:pt x="2625"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52" name="Google Shape;4552;p30"/>
              <p:cNvSpPr/>
              <p:nvPr/>
            </p:nvSpPr>
            <p:spPr>
              <a:xfrm>
                <a:off x="1014075" y="3355250"/>
                <a:ext cx="180500" cy="139800"/>
              </a:xfrm>
              <a:custGeom>
                <a:avLst/>
                <a:gdLst/>
                <a:ahLst/>
                <a:cxnLst/>
                <a:rect l="l" t="t" r="r" b="b"/>
                <a:pathLst>
                  <a:path w="7220" h="5592" extrusionOk="0">
                    <a:moveTo>
                      <a:pt x="3623" y="0"/>
                    </a:moveTo>
                    <a:lnTo>
                      <a:pt x="1" y="2966"/>
                    </a:lnTo>
                    <a:lnTo>
                      <a:pt x="1" y="5591"/>
                    </a:lnTo>
                    <a:lnTo>
                      <a:pt x="3623" y="2310"/>
                    </a:lnTo>
                    <a:lnTo>
                      <a:pt x="7219" y="5591"/>
                    </a:lnTo>
                    <a:lnTo>
                      <a:pt x="7219" y="2966"/>
                    </a:lnTo>
                    <a:lnTo>
                      <a:pt x="3623"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53" name="Google Shape;4553;p30"/>
              <p:cNvSpPr/>
              <p:nvPr/>
            </p:nvSpPr>
            <p:spPr>
              <a:xfrm>
                <a:off x="1375000" y="3355250"/>
                <a:ext cx="131275" cy="74175"/>
              </a:xfrm>
              <a:custGeom>
                <a:avLst/>
                <a:gdLst/>
                <a:ahLst/>
                <a:cxnLst/>
                <a:rect l="l" t="t" r="r" b="b"/>
                <a:pathLst>
                  <a:path w="5251" h="2967" extrusionOk="0">
                    <a:moveTo>
                      <a:pt x="2626" y="0"/>
                    </a:moveTo>
                    <a:lnTo>
                      <a:pt x="1" y="2966"/>
                    </a:lnTo>
                    <a:lnTo>
                      <a:pt x="2626" y="2966"/>
                    </a:lnTo>
                    <a:lnTo>
                      <a:pt x="5251"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54" name="Google Shape;4554;p30"/>
              <p:cNvSpPr/>
              <p:nvPr/>
            </p:nvSpPr>
            <p:spPr>
              <a:xfrm>
                <a:off x="1653900" y="3355250"/>
                <a:ext cx="139825" cy="74175"/>
              </a:xfrm>
              <a:custGeom>
                <a:avLst/>
                <a:gdLst/>
                <a:ahLst/>
                <a:cxnLst/>
                <a:rect l="l" t="t" r="r" b="b"/>
                <a:pathLst>
                  <a:path w="5593" h="2967" extrusionOk="0">
                    <a:moveTo>
                      <a:pt x="1" y="0"/>
                    </a:moveTo>
                    <a:lnTo>
                      <a:pt x="2967" y="2966"/>
                    </a:lnTo>
                    <a:lnTo>
                      <a:pt x="5592" y="2966"/>
                    </a:lnTo>
                    <a:lnTo>
                      <a:pt x="2967"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55" name="Google Shape;4555;p30"/>
              <p:cNvSpPr/>
              <p:nvPr/>
            </p:nvSpPr>
            <p:spPr>
              <a:xfrm>
                <a:off x="1489850" y="3355250"/>
                <a:ext cx="189025" cy="139800"/>
              </a:xfrm>
              <a:custGeom>
                <a:avLst/>
                <a:gdLst/>
                <a:ahLst/>
                <a:cxnLst/>
                <a:rect l="l" t="t" r="r" b="b"/>
                <a:pathLst>
                  <a:path w="7561" h="5592" extrusionOk="0">
                    <a:moveTo>
                      <a:pt x="3623" y="0"/>
                    </a:moveTo>
                    <a:lnTo>
                      <a:pt x="1" y="2966"/>
                    </a:lnTo>
                    <a:lnTo>
                      <a:pt x="1" y="5591"/>
                    </a:lnTo>
                    <a:lnTo>
                      <a:pt x="3623" y="2310"/>
                    </a:lnTo>
                    <a:lnTo>
                      <a:pt x="7560" y="5591"/>
                    </a:lnTo>
                    <a:lnTo>
                      <a:pt x="7560" y="2966"/>
                    </a:lnTo>
                    <a:lnTo>
                      <a:pt x="3623"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56" name="Google Shape;4556;p30"/>
              <p:cNvSpPr/>
              <p:nvPr/>
            </p:nvSpPr>
            <p:spPr>
              <a:xfrm>
                <a:off x="1867175" y="3355250"/>
                <a:ext cx="131275" cy="74175"/>
              </a:xfrm>
              <a:custGeom>
                <a:avLst/>
                <a:gdLst/>
                <a:ahLst/>
                <a:cxnLst/>
                <a:rect l="l" t="t" r="r" b="b"/>
                <a:pathLst>
                  <a:path w="5251" h="2967" extrusionOk="0">
                    <a:moveTo>
                      <a:pt x="2626" y="0"/>
                    </a:moveTo>
                    <a:lnTo>
                      <a:pt x="1" y="2966"/>
                    </a:lnTo>
                    <a:lnTo>
                      <a:pt x="2626" y="2966"/>
                    </a:lnTo>
                    <a:lnTo>
                      <a:pt x="5251"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57" name="Google Shape;4557;p30"/>
              <p:cNvSpPr/>
              <p:nvPr/>
            </p:nvSpPr>
            <p:spPr>
              <a:xfrm>
                <a:off x="2146075" y="3355250"/>
                <a:ext cx="139825" cy="74175"/>
              </a:xfrm>
              <a:custGeom>
                <a:avLst/>
                <a:gdLst/>
                <a:ahLst/>
                <a:cxnLst/>
                <a:rect l="l" t="t" r="r" b="b"/>
                <a:pathLst>
                  <a:path w="5593" h="2967" extrusionOk="0">
                    <a:moveTo>
                      <a:pt x="1" y="0"/>
                    </a:moveTo>
                    <a:lnTo>
                      <a:pt x="2967" y="2966"/>
                    </a:lnTo>
                    <a:lnTo>
                      <a:pt x="5592" y="2966"/>
                    </a:lnTo>
                    <a:lnTo>
                      <a:pt x="2967"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58" name="Google Shape;4558;p30"/>
              <p:cNvSpPr/>
              <p:nvPr/>
            </p:nvSpPr>
            <p:spPr>
              <a:xfrm>
                <a:off x="1990550" y="3355250"/>
                <a:ext cx="180500" cy="139800"/>
              </a:xfrm>
              <a:custGeom>
                <a:avLst/>
                <a:gdLst/>
                <a:ahLst/>
                <a:cxnLst/>
                <a:rect l="l" t="t" r="r" b="b"/>
                <a:pathLst>
                  <a:path w="7220" h="5592" extrusionOk="0">
                    <a:moveTo>
                      <a:pt x="3282" y="0"/>
                    </a:moveTo>
                    <a:lnTo>
                      <a:pt x="1" y="2966"/>
                    </a:lnTo>
                    <a:lnTo>
                      <a:pt x="1" y="5591"/>
                    </a:lnTo>
                    <a:lnTo>
                      <a:pt x="3282" y="2310"/>
                    </a:lnTo>
                    <a:lnTo>
                      <a:pt x="7219" y="5591"/>
                    </a:lnTo>
                    <a:lnTo>
                      <a:pt x="7219" y="2966"/>
                    </a:lnTo>
                    <a:lnTo>
                      <a:pt x="3282"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59" name="Google Shape;4559;p30"/>
              <p:cNvSpPr/>
              <p:nvPr/>
            </p:nvSpPr>
            <p:spPr>
              <a:xfrm>
                <a:off x="2351500" y="3355250"/>
                <a:ext cx="131250" cy="74175"/>
              </a:xfrm>
              <a:custGeom>
                <a:avLst/>
                <a:gdLst/>
                <a:ahLst/>
                <a:cxnLst/>
                <a:rect l="l" t="t" r="r" b="b"/>
                <a:pathLst>
                  <a:path w="5250" h="2967" extrusionOk="0">
                    <a:moveTo>
                      <a:pt x="2625" y="0"/>
                    </a:moveTo>
                    <a:lnTo>
                      <a:pt x="0" y="2966"/>
                    </a:lnTo>
                    <a:lnTo>
                      <a:pt x="2625" y="2966"/>
                    </a:lnTo>
                    <a:lnTo>
                      <a:pt x="525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60" name="Google Shape;4560;p30"/>
              <p:cNvSpPr/>
              <p:nvPr/>
            </p:nvSpPr>
            <p:spPr>
              <a:xfrm>
                <a:off x="2638275" y="3355250"/>
                <a:ext cx="131250" cy="74175"/>
              </a:xfrm>
              <a:custGeom>
                <a:avLst/>
                <a:gdLst/>
                <a:ahLst/>
                <a:cxnLst/>
                <a:rect l="l" t="t" r="r" b="b"/>
                <a:pathLst>
                  <a:path w="5250" h="2967" extrusionOk="0">
                    <a:moveTo>
                      <a:pt x="0" y="0"/>
                    </a:moveTo>
                    <a:lnTo>
                      <a:pt x="2625" y="2966"/>
                    </a:lnTo>
                    <a:lnTo>
                      <a:pt x="5250" y="2966"/>
                    </a:lnTo>
                    <a:lnTo>
                      <a:pt x="2625"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61" name="Google Shape;4561;p30"/>
              <p:cNvSpPr/>
              <p:nvPr/>
            </p:nvSpPr>
            <p:spPr>
              <a:xfrm>
                <a:off x="2474200" y="3355250"/>
                <a:ext cx="180500" cy="139800"/>
              </a:xfrm>
              <a:custGeom>
                <a:avLst/>
                <a:gdLst/>
                <a:ahLst/>
                <a:cxnLst/>
                <a:rect l="l" t="t" r="r" b="b"/>
                <a:pathLst>
                  <a:path w="7220" h="5592" extrusionOk="0">
                    <a:moveTo>
                      <a:pt x="3623" y="0"/>
                    </a:moveTo>
                    <a:lnTo>
                      <a:pt x="1" y="2966"/>
                    </a:lnTo>
                    <a:lnTo>
                      <a:pt x="1" y="5591"/>
                    </a:lnTo>
                    <a:lnTo>
                      <a:pt x="3623" y="2310"/>
                    </a:lnTo>
                    <a:lnTo>
                      <a:pt x="7219" y="5591"/>
                    </a:lnTo>
                    <a:lnTo>
                      <a:pt x="7219" y="2966"/>
                    </a:lnTo>
                    <a:lnTo>
                      <a:pt x="3623"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62" name="Google Shape;4562;p30"/>
              <p:cNvSpPr/>
              <p:nvPr/>
            </p:nvSpPr>
            <p:spPr>
              <a:xfrm>
                <a:off x="2835125" y="3355250"/>
                <a:ext cx="131275" cy="74175"/>
              </a:xfrm>
              <a:custGeom>
                <a:avLst/>
                <a:gdLst/>
                <a:ahLst/>
                <a:cxnLst/>
                <a:rect l="l" t="t" r="r" b="b"/>
                <a:pathLst>
                  <a:path w="5251" h="2967" extrusionOk="0">
                    <a:moveTo>
                      <a:pt x="2626" y="0"/>
                    </a:moveTo>
                    <a:lnTo>
                      <a:pt x="1" y="2966"/>
                    </a:lnTo>
                    <a:lnTo>
                      <a:pt x="2626" y="2966"/>
                    </a:lnTo>
                    <a:lnTo>
                      <a:pt x="5251"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63" name="Google Shape;4563;p30"/>
              <p:cNvSpPr/>
              <p:nvPr/>
            </p:nvSpPr>
            <p:spPr>
              <a:xfrm>
                <a:off x="3122575" y="3355250"/>
                <a:ext cx="131275" cy="74175"/>
              </a:xfrm>
              <a:custGeom>
                <a:avLst/>
                <a:gdLst/>
                <a:ahLst/>
                <a:cxnLst/>
                <a:rect l="l" t="t" r="r" b="b"/>
                <a:pathLst>
                  <a:path w="5251" h="2967" extrusionOk="0">
                    <a:moveTo>
                      <a:pt x="0" y="0"/>
                    </a:moveTo>
                    <a:lnTo>
                      <a:pt x="2625" y="2966"/>
                    </a:lnTo>
                    <a:lnTo>
                      <a:pt x="5250" y="2966"/>
                    </a:lnTo>
                    <a:lnTo>
                      <a:pt x="2625"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64" name="Google Shape;4564;p30"/>
              <p:cNvSpPr/>
              <p:nvPr/>
            </p:nvSpPr>
            <p:spPr>
              <a:xfrm>
                <a:off x="2958500" y="3355250"/>
                <a:ext cx="180500" cy="139800"/>
              </a:xfrm>
              <a:custGeom>
                <a:avLst/>
                <a:gdLst/>
                <a:ahLst/>
                <a:cxnLst/>
                <a:rect l="l" t="t" r="r" b="b"/>
                <a:pathLst>
                  <a:path w="7220" h="5592" extrusionOk="0">
                    <a:moveTo>
                      <a:pt x="3282" y="0"/>
                    </a:moveTo>
                    <a:lnTo>
                      <a:pt x="1" y="2966"/>
                    </a:lnTo>
                    <a:lnTo>
                      <a:pt x="1" y="5591"/>
                    </a:lnTo>
                    <a:lnTo>
                      <a:pt x="3282" y="2310"/>
                    </a:lnTo>
                    <a:lnTo>
                      <a:pt x="7219" y="5591"/>
                    </a:lnTo>
                    <a:lnTo>
                      <a:pt x="7219" y="2966"/>
                    </a:lnTo>
                    <a:lnTo>
                      <a:pt x="3282"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65" name="Google Shape;4565;p30"/>
              <p:cNvSpPr/>
              <p:nvPr/>
            </p:nvSpPr>
            <p:spPr>
              <a:xfrm>
                <a:off x="3319450" y="3355250"/>
                <a:ext cx="131250" cy="74175"/>
              </a:xfrm>
              <a:custGeom>
                <a:avLst/>
                <a:gdLst/>
                <a:ahLst/>
                <a:cxnLst/>
                <a:rect l="l" t="t" r="r" b="b"/>
                <a:pathLst>
                  <a:path w="5250" h="2967" extrusionOk="0">
                    <a:moveTo>
                      <a:pt x="2625" y="0"/>
                    </a:moveTo>
                    <a:lnTo>
                      <a:pt x="0" y="2966"/>
                    </a:lnTo>
                    <a:lnTo>
                      <a:pt x="2625" y="2966"/>
                    </a:lnTo>
                    <a:lnTo>
                      <a:pt x="525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66" name="Google Shape;4566;p30"/>
              <p:cNvSpPr/>
              <p:nvPr/>
            </p:nvSpPr>
            <p:spPr>
              <a:xfrm>
                <a:off x="3598350" y="3355250"/>
                <a:ext cx="139125" cy="74175"/>
              </a:xfrm>
              <a:custGeom>
                <a:avLst/>
                <a:gdLst/>
                <a:ahLst/>
                <a:cxnLst/>
                <a:rect l="l" t="t" r="r" b="b"/>
                <a:pathLst>
                  <a:path w="5565" h="2967" extrusionOk="0">
                    <a:moveTo>
                      <a:pt x="0" y="0"/>
                    </a:moveTo>
                    <a:lnTo>
                      <a:pt x="2940" y="2966"/>
                    </a:lnTo>
                    <a:lnTo>
                      <a:pt x="5565" y="2966"/>
                    </a:lnTo>
                    <a:lnTo>
                      <a:pt x="294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67" name="Google Shape;4567;p30"/>
              <p:cNvSpPr/>
              <p:nvPr/>
            </p:nvSpPr>
            <p:spPr>
              <a:xfrm>
                <a:off x="3442150" y="3355250"/>
                <a:ext cx="180500" cy="139800"/>
              </a:xfrm>
              <a:custGeom>
                <a:avLst/>
                <a:gdLst/>
                <a:ahLst/>
                <a:cxnLst/>
                <a:rect l="l" t="t" r="r" b="b"/>
                <a:pathLst>
                  <a:path w="7220" h="5592" extrusionOk="0">
                    <a:moveTo>
                      <a:pt x="3282" y="0"/>
                    </a:moveTo>
                    <a:lnTo>
                      <a:pt x="1" y="2966"/>
                    </a:lnTo>
                    <a:lnTo>
                      <a:pt x="1" y="5591"/>
                    </a:lnTo>
                    <a:lnTo>
                      <a:pt x="3282" y="2310"/>
                    </a:lnTo>
                    <a:lnTo>
                      <a:pt x="7219" y="5591"/>
                    </a:lnTo>
                    <a:lnTo>
                      <a:pt x="7219" y="2966"/>
                    </a:lnTo>
                    <a:lnTo>
                      <a:pt x="3282"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68" name="Google Shape;4568;p30"/>
              <p:cNvSpPr/>
              <p:nvPr/>
            </p:nvSpPr>
            <p:spPr>
              <a:xfrm>
                <a:off x="3803075" y="3355250"/>
                <a:ext cx="139825" cy="74175"/>
              </a:xfrm>
              <a:custGeom>
                <a:avLst/>
                <a:gdLst/>
                <a:ahLst/>
                <a:cxnLst/>
                <a:rect l="l" t="t" r="r" b="b"/>
                <a:pathLst>
                  <a:path w="5593" h="2967" extrusionOk="0">
                    <a:moveTo>
                      <a:pt x="2967" y="0"/>
                    </a:moveTo>
                    <a:lnTo>
                      <a:pt x="1" y="2966"/>
                    </a:lnTo>
                    <a:lnTo>
                      <a:pt x="2967" y="2966"/>
                    </a:lnTo>
                    <a:lnTo>
                      <a:pt x="5592"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69" name="Google Shape;4569;p30"/>
              <p:cNvSpPr/>
              <p:nvPr/>
            </p:nvSpPr>
            <p:spPr>
              <a:xfrm>
                <a:off x="4090525" y="3355250"/>
                <a:ext cx="139150" cy="74175"/>
              </a:xfrm>
              <a:custGeom>
                <a:avLst/>
                <a:gdLst/>
                <a:ahLst/>
                <a:cxnLst/>
                <a:rect l="l" t="t" r="r" b="b"/>
                <a:pathLst>
                  <a:path w="5566" h="2967" extrusionOk="0">
                    <a:moveTo>
                      <a:pt x="0" y="0"/>
                    </a:moveTo>
                    <a:lnTo>
                      <a:pt x="2625" y="2966"/>
                    </a:lnTo>
                    <a:lnTo>
                      <a:pt x="5565" y="2966"/>
                    </a:lnTo>
                    <a:lnTo>
                      <a:pt x="2625"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70" name="Google Shape;4570;p30"/>
              <p:cNvSpPr/>
              <p:nvPr/>
            </p:nvSpPr>
            <p:spPr>
              <a:xfrm>
                <a:off x="3926450" y="3355250"/>
                <a:ext cx="188375" cy="139800"/>
              </a:xfrm>
              <a:custGeom>
                <a:avLst/>
                <a:gdLst/>
                <a:ahLst/>
                <a:cxnLst/>
                <a:rect l="l" t="t" r="r" b="b"/>
                <a:pathLst>
                  <a:path w="7535" h="5592" extrusionOk="0">
                    <a:moveTo>
                      <a:pt x="3597" y="0"/>
                    </a:moveTo>
                    <a:lnTo>
                      <a:pt x="1" y="2966"/>
                    </a:lnTo>
                    <a:lnTo>
                      <a:pt x="1" y="5591"/>
                    </a:lnTo>
                    <a:lnTo>
                      <a:pt x="3597" y="2310"/>
                    </a:lnTo>
                    <a:lnTo>
                      <a:pt x="7534" y="5591"/>
                    </a:lnTo>
                    <a:lnTo>
                      <a:pt x="7534" y="2966"/>
                    </a:lnTo>
                    <a:lnTo>
                      <a:pt x="3597"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71" name="Google Shape;4571;p30"/>
              <p:cNvSpPr/>
              <p:nvPr/>
            </p:nvSpPr>
            <p:spPr>
              <a:xfrm>
                <a:off x="308625" y="3240400"/>
                <a:ext cx="4019475" cy="82050"/>
              </a:xfrm>
              <a:custGeom>
                <a:avLst/>
                <a:gdLst/>
                <a:ahLst/>
                <a:cxnLst/>
                <a:rect l="l" t="t" r="r" b="b"/>
                <a:pathLst>
                  <a:path w="160779" h="3282" extrusionOk="0">
                    <a:moveTo>
                      <a:pt x="0" y="1"/>
                    </a:moveTo>
                    <a:lnTo>
                      <a:pt x="0" y="3282"/>
                    </a:lnTo>
                    <a:lnTo>
                      <a:pt x="160778" y="3282"/>
                    </a:lnTo>
                    <a:lnTo>
                      <a:pt x="160778"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4572" name="Google Shape;4572;p30"/>
            <p:cNvGrpSpPr/>
            <p:nvPr/>
          </p:nvGrpSpPr>
          <p:grpSpPr>
            <a:xfrm>
              <a:off x="3017448" y="98"/>
              <a:ext cx="3063242" cy="194069"/>
              <a:chOff x="308625" y="3240400"/>
              <a:chExt cx="4019475" cy="254650"/>
            </a:xfrm>
          </p:grpSpPr>
          <p:sp>
            <p:nvSpPr>
              <p:cNvPr id="4573" name="Google Shape;4573;p30"/>
              <p:cNvSpPr/>
              <p:nvPr/>
            </p:nvSpPr>
            <p:spPr>
              <a:xfrm>
                <a:off x="399175" y="3355250"/>
                <a:ext cx="139150" cy="74175"/>
              </a:xfrm>
              <a:custGeom>
                <a:avLst/>
                <a:gdLst/>
                <a:ahLst/>
                <a:cxnLst/>
                <a:rect l="l" t="t" r="r" b="b"/>
                <a:pathLst>
                  <a:path w="5566" h="2967" extrusionOk="0">
                    <a:moveTo>
                      <a:pt x="2941" y="0"/>
                    </a:moveTo>
                    <a:lnTo>
                      <a:pt x="1" y="2966"/>
                    </a:lnTo>
                    <a:lnTo>
                      <a:pt x="2941" y="2966"/>
                    </a:lnTo>
                    <a:lnTo>
                      <a:pt x="5566"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74" name="Google Shape;4574;p30"/>
              <p:cNvSpPr/>
              <p:nvPr/>
            </p:nvSpPr>
            <p:spPr>
              <a:xfrm>
                <a:off x="685950" y="3355250"/>
                <a:ext cx="139825" cy="74175"/>
              </a:xfrm>
              <a:custGeom>
                <a:avLst/>
                <a:gdLst/>
                <a:ahLst/>
                <a:cxnLst/>
                <a:rect l="l" t="t" r="r" b="b"/>
                <a:pathLst>
                  <a:path w="5593" h="2967" extrusionOk="0">
                    <a:moveTo>
                      <a:pt x="1" y="0"/>
                    </a:moveTo>
                    <a:lnTo>
                      <a:pt x="2626" y="2966"/>
                    </a:lnTo>
                    <a:lnTo>
                      <a:pt x="5592" y="2966"/>
                    </a:lnTo>
                    <a:lnTo>
                      <a:pt x="2626"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75" name="Google Shape;4575;p30"/>
              <p:cNvSpPr/>
              <p:nvPr/>
            </p:nvSpPr>
            <p:spPr>
              <a:xfrm>
                <a:off x="521900" y="3355250"/>
                <a:ext cx="180500" cy="139800"/>
              </a:xfrm>
              <a:custGeom>
                <a:avLst/>
                <a:gdLst/>
                <a:ahLst/>
                <a:cxnLst/>
                <a:rect l="l" t="t" r="r" b="b"/>
                <a:pathLst>
                  <a:path w="7220" h="5592" extrusionOk="0">
                    <a:moveTo>
                      <a:pt x="3623" y="0"/>
                    </a:moveTo>
                    <a:lnTo>
                      <a:pt x="1" y="2966"/>
                    </a:lnTo>
                    <a:lnTo>
                      <a:pt x="1" y="5591"/>
                    </a:lnTo>
                    <a:lnTo>
                      <a:pt x="3623" y="2310"/>
                    </a:lnTo>
                    <a:lnTo>
                      <a:pt x="7219" y="5591"/>
                    </a:lnTo>
                    <a:lnTo>
                      <a:pt x="7219" y="2966"/>
                    </a:lnTo>
                    <a:lnTo>
                      <a:pt x="3623"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76" name="Google Shape;4576;p30"/>
              <p:cNvSpPr/>
              <p:nvPr/>
            </p:nvSpPr>
            <p:spPr>
              <a:xfrm>
                <a:off x="891375" y="3355250"/>
                <a:ext cx="139125" cy="74175"/>
              </a:xfrm>
              <a:custGeom>
                <a:avLst/>
                <a:gdLst/>
                <a:ahLst/>
                <a:cxnLst/>
                <a:rect l="l" t="t" r="r" b="b"/>
                <a:pathLst>
                  <a:path w="5565" h="2967" extrusionOk="0">
                    <a:moveTo>
                      <a:pt x="2625" y="0"/>
                    </a:moveTo>
                    <a:lnTo>
                      <a:pt x="0" y="2966"/>
                    </a:lnTo>
                    <a:lnTo>
                      <a:pt x="2625" y="2966"/>
                    </a:lnTo>
                    <a:lnTo>
                      <a:pt x="5565"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77" name="Google Shape;4577;p30"/>
              <p:cNvSpPr/>
              <p:nvPr/>
            </p:nvSpPr>
            <p:spPr>
              <a:xfrm>
                <a:off x="1178150" y="3355250"/>
                <a:ext cx="131250" cy="74175"/>
              </a:xfrm>
              <a:custGeom>
                <a:avLst/>
                <a:gdLst/>
                <a:ahLst/>
                <a:cxnLst/>
                <a:rect l="l" t="t" r="r" b="b"/>
                <a:pathLst>
                  <a:path w="5250" h="2967" extrusionOk="0">
                    <a:moveTo>
                      <a:pt x="0" y="0"/>
                    </a:moveTo>
                    <a:lnTo>
                      <a:pt x="2625" y="2966"/>
                    </a:lnTo>
                    <a:lnTo>
                      <a:pt x="5250" y="2966"/>
                    </a:lnTo>
                    <a:lnTo>
                      <a:pt x="2625"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78" name="Google Shape;4578;p30"/>
              <p:cNvSpPr/>
              <p:nvPr/>
            </p:nvSpPr>
            <p:spPr>
              <a:xfrm>
                <a:off x="1014075" y="3355250"/>
                <a:ext cx="180500" cy="139800"/>
              </a:xfrm>
              <a:custGeom>
                <a:avLst/>
                <a:gdLst/>
                <a:ahLst/>
                <a:cxnLst/>
                <a:rect l="l" t="t" r="r" b="b"/>
                <a:pathLst>
                  <a:path w="7220" h="5592" extrusionOk="0">
                    <a:moveTo>
                      <a:pt x="3623" y="0"/>
                    </a:moveTo>
                    <a:lnTo>
                      <a:pt x="1" y="2966"/>
                    </a:lnTo>
                    <a:lnTo>
                      <a:pt x="1" y="5591"/>
                    </a:lnTo>
                    <a:lnTo>
                      <a:pt x="3623" y="2310"/>
                    </a:lnTo>
                    <a:lnTo>
                      <a:pt x="7219" y="5591"/>
                    </a:lnTo>
                    <a:lnTo>
                      <a:pt x="7219" y="2966"/>
                    </a:lnTo>
                    <a:lnTo>
                      <a:pt x="3623"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79" name="Google Shape;4579;p30"/>
              <p:cNvSpPr/>
              <p:nvPr/>
            </p:nvSpPr>
            <p:spPr>
              <a:xfrm>
                <a:off x="1375000" y="3355250"/>
                <a:ext cx="131275" cy="74175"/>
              </a:xfrm>
              <a:custGeom>
                <a:avLst/>
                <a:gdLst/>
                <a:ahLst/>
                <a:cxnLst/>
                <a:rect l="l" t="t" r="r" b="b"/>
                <a:pathLst>
                  <a:path w="5251" h="2967" extrusionOk="0">
                    <a:moveTo>
                      <a:pt x="2626" y="0"/>
                    </a:moveTo>
                    <a:lnTo>
                      <a:pt x="1" y="2966"/>
                    </a:lnTo>
                    <a:lnTo>
                      <a:pt x="2626" y="2966"/>
                    </a:lnTo>
                    <a:lnTo>
                      <a:pt x="5251"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80" name="Google Shape;4580;p30"/>
              <p:cNvSpPr/>
              <p:nvPr/>
            </p:nvSpPr>
            <p:spPr>
              <a:xfrm>
                <a:off x="1653900" y="3355250"/>
                <a:ext cx="139825" cy="74175"/>
              </a:xfrm>
              <a:custGeom>
                <a:avLst/>
                <a:gdLst/>
                <a:ahLst/>
                <a:cxnLst/>
                <a:rect l="l" t="t" r="r" b="b"/>
                <a:pathLst>
                  <a:path w="5593" h="2967" extrusionOk="0">
                    <a:moveTo>
                      <a:pt x="1" y="0"/>
                    </a:moveTo>
                    <a:lnTo>
                      <a:pt x="2967" y="2966"/>
                    </a:lnTo>
                    <a:lnTo>
                      <a:pt x="5592" y="2966"/>
                    </a:lnTo>
                    <a:lnTo>
                      <a:pt x="2967"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81" name="Google Shape;4581;p30"/>
              <p:cNvSpPr/>
              <p:nvPr/>
            </p:nvSpPr>
            <p:spPr>
              <a:xfrm>
                <a:off x="1489850" y="3355250"/>
                <a:ext cx="189025" cy="139800"/>
              </a:xfrm>
              <a:custGeom>
                <a:avLst/>
                <a:gdLst/>
                <a:ahLst/>
                <a:cxnLst/>
                <a:rect l="l" t="t" r="r" b="b"/>
                <a:pathLst>
                  <a:path w="7561" h="5592" extrusionOk="0">
                    <a:moveTo>
                      <a:pt x="3623" y="0"/>
                    </a:moveTo>
                    <a:lnTo>
                      <a:pt x="1" y="2966"/>
                    </a:lnTo>
                    <a:lnTo>
                      <a:pt x="1" y="5591"/>
                    </a:lnTo>
                    <a:lnTo>
                      <a:pt x="3623" y="2310"/>
                    </a:lnTo>
                    <a:lnTo>
                      <a:pt x="7560" y="5591"/>
                    </a:lnTo>
                    <a:lnTo>
                      <a:pt x="7560" y="2966"/>
                    </a:lnTo>
                    <a:lnTo>
                      <a:pt x="3623"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82" name="Google Shape;4582;p30"/>
              <p:cNvSpPr/>
              <p:nvPr/>
            </p:nvSpPr>
            <p:spPr>
              <a:xfrm>
                <a:off x="1867175" y="3355250"/>
                <a:ext cx="131275" cy="74175"/>
              </a:xfrm>
              <a:custGeom>
                <a:avLst/>
                <a:gdLst/>
                <a:ahLst/>
                <a:cxnLst/>
                <a:rect l="l" t="t" r="r" b="b"/>
                <a:pathLst>
                  <a:path w="5251" h="2967" extrusionOk="0">
                    <a:moveTo>
                      <a:pt x="2626" y="0"/>
                    </a:moveTo>
                    <a:lnTo>
                      <a:pt x="1" y="2966"/>
                    </a:lnTo>
                    <a:lnTo>
                      <a:pt x="2626" y="2966"/>
                    </a:lnTo>
                    <a:lnTo>
                      <a:pt x="5251"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83" name="Google Shape;4583;p30"/>
              <p:cNvSpPr/>
              <p:nvPr/>
            </p:nvSpPr>
            <p:spPr>
              <a:xfrm>
                <a:off x="2146075" y="3355250"/>
                <a:ext cx="139825" cy="74175"/>
              </a:xfrm>
              <a:custGeom>
                <a:avLst/>
                <a:gdLst/>
                <a:ahLst/>
                <a:cxnLst/>
                <a:rect l="l" t="t" r="r" b="b"/>
                <a:pathLst>
                  <a:path w="5593" h="2967" extrusionOk="0">
                    <a:moveTo>
                      <a:pt x="1" y="0"/>
                    </a:moveTo>
                    <a:lnTo>
                      <a:pt x="2967" y="2966"/>
                    </a:lnTo>
                    <a:lnTo>
                      <a:pt x="5592" y="2966"/>
                    </a:lnTo>
                    <a:lnTo>
                      <a:pt x="2967"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84" name="Google Shape;4584;p30"/>
              <p:cNvSpPr/>
              <p:nvPr/>
            </p:nvSpPr>
            <p:spPr>
              <a:xfrm>
                <a:off x="1990550" y="3355250"/>
                <a:ext cx="180500" cy="139800"/>
              </a:xfrm>
              <a:custGeom>
                <a:avLst/>
                <a:gdLst/>
                <a:ahLst/>
                <a:cxnLst/>
                <a:rect l="l" t="t" r="r" b="b"/>
                <a:pathLst>
                  <a:path w="7220" h="5592" extrusionOk="0">
                    <a:moveTo>
                      <a:pt x="3282" y="0"/>
                    </a:moveTo>
                    <a:lnTo>
                      <a:pt x="1" y="2966"/>
                    </a:lnTo>
                    <a:lnTo>
                      <a:pt x="1" y="5591"/>
                    </a:lnTo>
                    <a:lnTo>
                      <a:pt x="3282" y="2310"/>
                    </a:lnTo>
                    <a:lnTo>
                      <a:pt x="7219" y="5591"/>
                    </a:lnTo>
                    <a:lnTo>
                      <a:pt x="7219" y="2966"/>
                    </a:lnTo>
                    <a:lnTo>
                      <a:pt x="3282"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85" name="Google Shape;4585;p30"/>
              <p:cNvSpPr/>
              <p:nvPr/>
            </p:nvSpPr>
            <p:spPr>
              <a:xfrm>
                <a:off x="2351500" y="3355250"/>
                <a:ext cx="131250" cy="74175"/>
              </a:xfrm>
              <a:custGeom>
                <a:avLst/>
                <a:gdLst/>
                <a:ahLst/>
                <a:cxnLst/>
                <a:rect l="l" t="t" r="r" b="b"/>
                <a:pathLst>
                  <a:path w="5250" h="2967" extrusionOk="0">
                    <a:moveTo>
                      <a:pt x="2625" y="0"/>
                    </a:moveTo>
                    <a:lnTo>
                      <a:pt x="0" y="2966"/>
                    </a:lnTo>
                    <a:lnTo>
                      <a:pt x="2625" y="2966"/>
                    </a:lnTo>
                    <a:lnTo>
                      <a:pt x="525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86" name="Google Shape;4586;p30"/>
              <p:cNvSpPr/>
              <p:nvPr/>
            </p:nvSpPr>
            <p:spPr>
              <a:xfrm>
                <a:off x="2638275" y="3355250"/>
                <a:ext cx="131250" cy="74175"/>
              </a:xfrm>
              <a:custGeom>
                <a:avLst/>
                <a:gdLst/>
                <a:ahLst/>
                <a:cxnLst/>
                <a:rect l="l" t="t" r="r" b="b"/>
                <a:pathLst>
                  <a:path w="5250" h="2967" extrusionOk="0">
                    <a:moveTo>
                      <a:pt x="0" y="0"/>
                    </a:moveTo>
                    <a:lnTo>
                      <a:pt x="2625" y="2966"/>
                    </a:lnTo>
                    <a:lnTo>
                      <a:pt x="5250" y="2966"/>
                    </a:lnTo>
                    <a:lnTo>
                      <a:pt x="2625"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87" name="Google Shape;4587;p30"/>
              <p:cNvSpPr/>
              <p:nvPr/>
            </p:nvSpPr>
            <p:spPr>
              <a:xfrm>
                <a:off x="2474200" y="3355250"/>
                <a:ext cx="180500" cy="139800"/>
              </a:xfrm>
              <a:custGeom>
                <a:avLst/>
                <a:gdLst/>
                <a:ahLst/>
                <a:cxnLst/>
                <a:rect l="l" t="t" r="r" b="b"/>
                <a:pathLst>
                  <a:path w="7220" h="5592" extrusionOk="0">
                    <a:moveTo>
                      <a:pt x="3623" y="0"/>
                    </a:moveTo>
                    <a:lnTo>
                      <a:pt x="1" y="2966"/>
                    </a:lnTo>
                    <a:lnTo>
                      <a:pt x="1" y="5591"/>
                    </a:lnTo>
                    <a:lnTo>
                      <a:pt x="3623" y="2310"/>
                    </a:lnTo>
                    <a:lnTo>
                      <a:pt x="7219" y="5591"/>
                    </a:lnTo>
                    <a:lnTo>
                      <a:pt x="7219" y="2966"/>
                    </a:lnTo>
                    <a:lnTo>
                      <a:pt x="3623"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88" name="Google Shape;4588;p30"/>
              <p:cNvSpPr/>
              <p:nvPr/>
            </p:nvSpPr>
            <p:spPr>
              <a:xfrm>
                <a:off x="2835125" y="3355250"/>
                <a:ext cx="131275" cy="74175"/>
              </a:xfrm>
              <a:custGeom>
                <a:avLst/>
                <a:gdLst/>
                <a:ahLst/>
                <a:cxnLst/>
                <a:rect l="l" t="t" r="r" b="b"/>
                <a:pathLst>
                  <a:path w="5251" h="2967" extrusionOk="0">
                    <a:moveTo>
                      <a:pt x="2626" y="0"/>
                    </a:moveTo>
                    <a:lnTo>
                      <a:pt x="1" y="2966"/>
                    </a:lnTo>
                    <a:lnTo>
                      <a:pt x="2626" y="2966"/>
                    </a:lnTo>
                    <a:lnTo>
                      <a:pt x="5251"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89" name="Google Shape;4589;p30"/>
              <p:cNvSpPr/>
              <p:nvPr/>
            </p:nvSpPr>
            <p:spPr>
              <a:xfrm>
                <a:off x="3122575" y="3355250"/>
                <a:ext cx="131275" cy="74175"/>
              </a:xfrm>
              <a:custGeom>
                <a:avLst/>
                <a:gdLst/>
                <a:ahLst/>
                <a:cxnLst/>
                <a:rect l="l" t="t" r="r" b="b"/>
                <a:pathLst>
                  <a:path w="5251" h="2967" extrusionOk="0">
                    <a:moveTo>
                      <a:pt x="0" y="0"/>
                    </a:moveTo>
                    <a:lnTo>
                      <a:pt x="2625" y="2966"/>
                    </a:lnTo>
                    <a:lnTo>
                      <a:pt x="5250" y="2966"/>
                    </a:lnTo>
                    <a:lnTo>
                      <a:pt x="2625"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90" name="Google Shape;4590;p30"/>
              <p:cNvSpPr/>
              <p:nvPr/>
            </p:nvSpPr>
            <p:spPr>
              <a:xfrm>
                <a:off x="2958500" y="3355250"/>
                <a:ext cx="180500" cy="139800"/>
              </a:xfrm>
              <a:custGeom>
                <a:avLst/>
                <a:gdLst/>
                <a:ahLst/>
                <a:cxnLst/>
                <a:rect l="l" t="t" r="r" b="b"/>
                <a:pathLst>
                  <a:path w="7220" h="5592" extrusionOk="0">
                    <a:moveTo>
                      <a:pt x="3282" y="0"/>
                    </a:moveTo>
                    <a:lnTo>
                      <a:pt x="1" y="2966"/>
                    </a:lnTo>
                    <a:lnTo>
                      <a:pt x="1" y="5591"/>
                    </a:lnTo>
                    <a:lnTo>
                      <a:pt x="3282" y="2310"/>
                    </a:lnTo>
                    <a:lnTo>
                      <a:pt x="7219" y="5591"/>
                    </a:lnTo>
                    <a:lnTo>
                      <a:pt x="7219" y="2966"/>
                    </a:lnTo>
                    <a:lnTo>
                      <a:pt x="3282"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91" name="Google Shape;4591;p30"/>
              <p:cNvSpPr/>
              <p:nvPr/>
            </p:nvSpPr>
            <p:spPr>
              <a:xfrm>
                <a:off x="3319450" y="3355250"/>
                <a:ext cx="131250" cy="74175"/>
              </a:xfrm>
              <a:custGeom>
                <a:avLst/>
                <a:gdLst/>
                <a:ahLst/>
                <a:cxnLst/>
                <a:rect l="l" t="t" r="r" b="b"/>
                <a:pathLst>
                  <a:path w="5250" h="2967" extrusionOk="0">
                    <a:moveTo>
                      <a:pt x="2625" y="0"/>
                    </a:moveTo>
                    <a:lnTo>
                      <a:pt x="0" y="2966"/>
                    </a:lnTo>
                    <a:lnTo>
                      <a:pt x="2625" y="2966"/>
                    </a:lnTo>
                    <a:lnTo>
                      <a:pt x="525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92" name="Google Shape;4592;p30"/>
              <p:cNvSpPr/>
              <p:nvPr/>
            </p:nvSpPr>
            <p:spPr>
              <a:xfrm>
                <a:off x="3598350" y="3355250"/>
                <a:ext cx="139125" cy="74175"/>
              </a:xfrm>
              <a:custGeom>
                <a:avLst/>
                <a:gdLst/>
                <a:ahLst/>
                <a:cxnLst/>
                <a:rect l="l" t="t" r="r" b="b"/>
                <a:pathLst>
                  <a:path w="5565" h="2967" extrusionOk="0">
                    <a:moveTo>
                      <a:pt x="0" y="0"/>
                    </a:moveTo>
                    <a:lnTo>
                      <a:pt x="2940" y="2966"/>
                    </a:lnTo>
                    <a:lnTo>
                      <a:pt x="5565" y="2966"/>
                    </a:lnTo>
                    <a:lnTo>
                      <a:pt x="294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93" name="Google Shape;4593;p30"/>
              <p:cNvSpPr/>
              <p:nvPr/>
            </p:nvSpPr>
            <p:spPr>
              <a:xfrm>
                <a:off x="3442150" y="3355250"/>
                <a:ext cx="180500" cy="139800"/>
              </a:xfrm>
              <a:custGeom>
                <a:avLst/>
                <a:gdLst/>
                <a:ahLst/>
                <a:cxnLst/>
                <a:rect l="l" t="t" r="r" b="b"/>
                <a:pathLst>
                  <a:path w="7220" h="5592" extrusionOk="0">
                    <a:moveTo>
                      <a:pt x="3282" y="0"/>
                    </a:moveTo>
                    <a:lnTo>
                      <a:pt x="1" y="2966"/>
                    </a:lnTo>
                    <a:lnTo>
                      <a:pt x="1" y="5591"/>
                    </a:lnTo>
                    <a:lnTo>
                      <a:pt x="3282" y="2310"/>
                    </a:lnTo>
                    <a:lnTo>
                      <a:pt x="7219" y="5591"/>
                    </a:lnTo>
                    <a:lnTo>
                      <a:pt x="7219" y="2966"/>
                    </a:lnTo>
                    <a:lnTo>
                      <a:pt x="3282"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94" name="Google Shape;4594;p30"/>
              <p:cNvSpPr/>
              <p:nvPr/>
            </p:nvSpPr>
            <p:spPr>
              <a:xfrm>
                <a:off x="3803075" y="3355250"/>
                <a:ext cx="139825" cy="74175"/>
              </a:xfrm>
              <a:custGeom>
                <a:avLst/>
                <a:gdLst/>
                <a:ahLst/>
                <a:cxnLst/>
                <a:rect l="l" t="t" r="r" b="b"/>
                <a:pathLst>
                  <a:path w="5593" h="2967" extrusionOk="0">
                    <a:moveTo>
                      <a:pt x="2967" y="0"/>
                    </a:moveTo>
                    <a:lnTo>
                      <a:pt x="1" y="2966"/>
                    </a:lnTo>
                    <a:lnTo>
                      <a:pt x="2967" y="2966"/>
                    </a:lnTo>
                    <a:lnTo>
                      <a:pt x="5592"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95" name="Google Shape;4595;p30"/>
              <p:cNvSpPr/>
              <p:nvPr/>
            </p:nvSpPr>
            <p:spPr>
              <a:xfrm>
                <a:off x="4090525" y="3355250"/>
                <a:ext cx="139150" cy="74175"/>
              </a:xfrm>
              <a:custGeom>
                <a:avLst/>
                <a:gdLst/>
                <a:ahLst/>
                <a:cxnLst/>
                <a:rect l="l" t="t" r="r" b="b"/>
                <a:pathLst>
                  <a:path w="5566" h="2967" extrusionOk="0">
                    <a:moveTo>
                      <a:pt x="0" y="0"/>
                    </a:moveTo>
                    <a:lnTo>
                      <a:pt x="2625" y="2966"/>
                    </a:lnTo>
                    <a:lnTo>
                      <a:pt x="5565" y="2966"/>
                    </a:lnTo>
                    <a:lnTo>
                      <a:pt x="2625"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96" name="Google Shape;4596;p30"/>
              <p:cNvSpPr/>
              <p:nvPr/>
            </p:nvSpPr>
            <p:spPr>
              <a:xfrm>
                <a:off x="3926450" y="3355250"/>
                <a:ext cx="188375" cy="139800"/>
              </a:xfrm>
              <a:custGeom>
                <a:avLst/>
                <a:gdLst/>
                <a:ahLst/>
                <a:cxnLst/>
                <a:rect l="l" t="t" r="r" b="b"/>
                <a:pathLst>
                  <a:path w="7535" h="5592" extrusionOk="0">
                    <a:moveTo>
                      <a:pt x="3597" y="0"/>
                    </a:moveTo>
                    <a:lnTo>
                      <a:pt x="1" y="2966"/>
                    </a:lnTo>
                    <a:lnTo>
                      <a:pt x="1" y="5591"/>
                    </a:lnTo>
                    <a:lnTo>
                      <a:pt x="3597" y="2310"/>
                    </a:lnTo>
                    <a:lnTo>
                      <a:pt x="7534" y="5591"/>
                    </a:lnTo>
                    <a:lnTo>
                      <a:pt x="7534" y="2966"/>
                    </a:lnTo>
                    <a:lnTo>
                      <a:pt x="3597"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97" name="Google Shape;4597;p30"/>
              <p:cNvSpPr/>
              <p:nvPr/>
            </p:nvSpPr>
            <p:spPr>
              <a:xfrm>
                <a:off x="308625" y="3240400"/>
                <a:ext cx="4019475" cy="82050"/>
              </a:xfrm>
              <a:custGeom>
                <a:avLst/>
                <a:gdLst/>
                <a:ahLst/>
                <a:cxnLst/>
                <a:rect l="l" t="t" r="r" b="b"/>
                <a:pathLst>
                  <a:path w="160779" h="3282" extrusionOk="0">
                    <a:moveTo>
                      <a:pt x="0" y="1"/>
                    </a:moveTo>
                    <a:lnTo>
                      <a:pt x="0" y="3282"/>
                    </a:lnTo>
                    <a:lnTo>
                      <a:pt x="160778" y="3282"/>
                    </a:lnTo>
                    <a:lnTo>
                      <a:pt x="160778"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4598" name="Google Shape;4598;p30"/>
            <p:cNvGrpSpPr/>
            <p:nvPr/>
          </p:nvGrpSpPr>
          <p:grpSpPr>
            <a:xfrm>
              <a:off x="6080724" y="98"/>
              <a:ext cx="3063242" cy="194069"/>
              <a:chOff x="308625" y="3240400"/>
              <a:chExt cx="4019475" cy="254650"/>
            </a:xfrm>
          </p:grpSpPr>
          <p:sp>
            <p:nvSpPr>
              <p:cNvPr id="4599" name="Google Shape;4599;p30"/>
              <p:cNvSpPr/>
              <p:nvPr/>
            </p:nvSpPr>
            <p:spPr>
              <a:xfrm>
                <a:off x="399175" y="3355250"/>
                <a:ext cx="139150" cy="74175"/>
              </a:xfrm>
              <a:custGeom>
                <a:avLst/>
                <a:gdLst/>
                <a:ahLst/>
                <a:cxnLst/>
                <a:rect l="l" t="t" r="r" b="b"/>
                <a:pathLst>
                  <a:path w="5566" h="2967" extrusionOk="0">
                    <a:moveTo>
                      <a:pt x="2941" y="0"/>
                    </a:moveTo>
                    <a:lnTo>
                      <a:pt x="1" y="2966"/>
                    </a:lnTo>
                    <a:lnTo>
                      <a:pt x="2941" y="2966"/>
                    </a:lnTo>
                    <a:lnTo>
                      <a:pt x="5566"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00" name="Google Shape;4600;p30"/>
              <p:cNvSpPr/>
              <p:nvPr/>
            </p:nvSpPr>
            <p:spPr>
              <a:xfrm>
                <a:off x="685950" y="3355250"/>
                <a:ext cx="139825" cy="74175"/>
              </a:xfrm>
              <a:custGeom>
                <a:avLst/>
                <a:gdLst/>
                <a:ahLst/>
                <a:cxnLst/>
                <a:rect l="l" t="t" r="r" b="b"/>
                <a:pathLst>
                  <a:path w="5593" h="2967" extrusionOk="0">
                    <a:moveTo>
                      <a:pt x="1" y="0"/>
                    </a:moveTo>
                    <a:lnTo>
                      <a:pt x="2626" y="2966"/>
                    </a:lnTo>
                    <a:lnTo>
                      <a:pt x="5592" y="2966"/>
                    </a:lnTo>
                    <a:lnTo>
                      <a:pt x="2626"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01" name="Google Shape;4601;p30"/>
              <p:cNvSpPr/>
              <p:nvPr/>
            </p:nvSpPr>
            <p:spPr>
              <a:xfrm>
                <a:off x="521900" y="3355250"/>
                <a:ext cx="180500" cy="139800"/>
              </a:xfrm>
              <a:custGeom>
                <a:avLst/>
                <a:gdLst/>
                <a:ahLst/>
                <a:cxnLst/>
                <a:rect l="l" t="t" r="r" b="b"/>
                <a:pathLst>
                  <a:path w="7220" h="5592" extrusionOk="0">
                    <a:moveTo>
                      <a:pt x="3623" y="0"/>
                    </a:moveTo>
                    <a:lnTo>
                      <a:pt x="1" y="2966"/>
                    </a:lnTo>
                    <a:lnTo>
                      <a:pt x="1" y="5591"/>
                    </a:lnTo>
                    <a:lnTo>
                      <a:pt x="3623" y="2310"/>
                    </a:lnTo>
                    <a:lnTo>
                      <a:pt x="7219" y="5591"/>
                    </a:lnTo>
                    <a:lnTo>
                      <a:pt x="7219" y="2966"/>
                    </a:lnTo>
                    <a:lnTo>
                      <a:pt x="3623"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02" name="Google Shape;4602;p30"/>
              <p:cNvSpPr/>
              <p:nvPr/>
            </p:nvSpPr>
            <p:spPr>
              <a:xfrm>
                <a:off x="891375" y="3355250"/>
                <a:ext cx="139125" cy="74175"/>
              </a:xfrm>
              <a:custGeom>
                <a:avLst/>
                <a:gdLst/>
                <a:ahLst/>
                <a:cxnLst/>
                <a:rect l="l" t="t" r="r" b="b"/>
                <a:pathLst>
                  <a:path w="5565" h="2967" extrusionOk="0">
                    <a:moveTo>
                      <a:pt x="2625" y="0"/>
                    </a:moveTo>
                    <a:lnTo>
                      <a:pt x="0" y="2966"/>
                    </a:lnTo>
                    <a:lnTo>
                      <a:pt x="2625" y="2966"/>
                    </a:lnTo>
                    <a:lnTo>
                      <a:pt x="5565"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03" name="Google Shape;4603;p30"/>
              <p:cNvSpPr/>
              <p:nvPr/>
            </p:nvSpPr>
            <p:spPr>
              <a:xfrm>
                <a:off x="1178150" y="3355250"/>
                <a:ext cx="131250" cy="74175"/>
              </a:xfrm>
              <a:custGeom>
                <a:avLst/>
                <a:gdLst/>
                <a:ahLst/>
                <a:cxnLst/>
                <a:rect l="l" t="t" r="r" b="b"/>
                <a:pathLst>
                  <a:path w="5250" h="2967" extrusionOk="0">
                    <a:moveTo>
                      <a:pt x="0" y="0"/>
                    </a:moveTo>
                    <a:lnTo>
                      <a:pt x="2625" y="2966"/>
                    </a:lnTo>
                    <a:lnTo>
                      <a:pt x="5250" y="2966"/>
                    </a:lnTo>
                    <a:lnTo>
                      <a:pt x="2625"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04" name="Google Shape;4604;p30"/>
              <p:cNvSpPr/>
              <p:nvPr/>
            </p:nvSpPr>
            <p:spPr>
              <a:xfrm>
                <a:off x="1014075" y="3355250"/>
                <a:ext cx="180500" cy="139800"/>
              </a:xfrm>
              <a:custGeom>
                <a:avLst/>
                <a:gdLst/>
                <a:ahLst/>
                <a:cxnLst/>
                <a:rect l="l" t="t" r="r" b="b"/>
                <a:pathLst>
                  <a:path w="7220" h="5592" extrusionOk="0">
                    <a:moveTo>
                      <a:pt x="3623" y="0"/>
                    </a:moveTo>
                    <a:lnTo>
                      <a:pt x="1" y="2966"/>
                    </a:lnTo>
                    <a:lnTo>
                      <a:pt x="1" y="5591"/>
                    </a:lnTo>
                    <a:lnTo>
                      <a:pt x="3623" y="2310"/>
                    </a:lnTo>
                    <a:lnTo>
                      <a:pt x="7219" y="5591"/>
                    </a:lnTo>
                    <a:lnTo>
                      <a:pt x="7219" y="2966"/>
                    </a:lnTo>
                    <a:lnTo>
                      <a:pt x="3623"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05" name="Google Shape;4605;p30"/>
              <p:cNvSpPr/>
              <p:nvPr/>
            </p:nvSpPr>
            <p:spPr>
              <a:xfrm>
                <a:off x="1375000" y="3355250"/>
                <a:ext cx="131275" cy="74175"/>
              </a:xfrm>
              <a:custGeom>
                <a:avLst/>
                <a:gdLst/>
                <a:ahLst/>
                <a:cxnLst/>
                <a:rect l="l" t="t" r="r" b="b"/>
                <a:pathLst>
                  <a:path w="5251" h="2967" extrusionOk="0">
                    <a:moveTo>
                      <a:pt x="2626" y="0"/>
                    </a:moveTo>
                    <a:lnTo>
                      <a:pt x="1" y="2966"/>
                    </a:lnTo>
                    <a:lnTo>
                      <a:pt x="2626" y="2966"/>
                    </a:lnTo>
                    <a:lnTo>
                      <a:pt x="5251"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06" name="Google Shape;4606;p30"/>
              <p:cNvSpPr/>
              <p:nvPr/>
            </p:nvSpPr>
            <p:spPr>
              <a:xfrm>
                <a:off x="1653900" y="3355250"/>
                <a:ext cx="139825" cy="74175"/>
              </a:xfrm>
              <a:custGeom>
                <a:avLst/>
                <a:gdLst/>
                <a:ahLst/>
                <a:cxnLst/>
                <a:rect l="l" t="t" r="r" b="b"/>
                <a:pathLst>
                  <a:path w="5593" h="2967" extrusionOk="0">
                    <a:moveTo>
                      <a:pt x="1" y="0"/>
                    </a:moveTo>
                    <a:lnTo>
                      <a:pt x="2967" y="2966"/>
                    </a:lnTo>
                    <a:lnTo>
                      <a:pt x="5592" y="2966"/>
                    </a:lnTo>
                    <a:lnTo>
                      <a:pt x="2967"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07" name="Google Shape;4607;p30"/>
              <p:cNvSpPr/>
              <p:nvPr/>
            </p:nvSpPr>
            <p:spPr>
              <a:xfrm>
                <a:off x="1489850" y="3355250"/>
                <a:ext cx="189025" cy="139800"/>
              </a:xfrm>
              <a:custGeom>
                <a:avLst/>
                <a:gdLst/>
                <a:ahLst/>
                <a:cxnLst/>
                <a:rect l="l" t="t" r="r" b="b"/>
                <a:pathLst>
                  <a:path w="7561" h="5592" extrusionOk="0">
                    <a:moveTo>
                      <a:pt x="3623" y="0"/>
                    </a:moveTo>
                    <a:lnTo>
                      <a:pt x="1" y="2966"/>
                    </a:lnTo>
                    <a:lnTo>
                      <a:pt x="1" y="5591"/>
                    </a:lnTo>
                    <a:lnTo>
                      <a:pt x="3623" y="2310"/>
                    </a:lnTo>
                    <a:lnTo>
                      <a:pt x="7560" y="5591"/>
                    </a:lnTo>
                    <a:lnTo>
                      <a:pt x="7560" y="2966"/>
                    </a:lnTo>
                    <a:lnTo>
                      <a:pt x="3623"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08" name="Google Shape;4608;p30"/>
              <p:cNvSpPr/>
              <p:nvPr/>
            </p:nvSpPr>
            <p:spPr>
              <a:xfrm>
                <a:off x="1867175" y="3355250"/>
                <a:ext cx="131275" cy="74175"/>
              </a:xfrm>
              <a:custGeom>
                <a:avLst/>
                <a:gdLst/>
                <a:ahLst/>
                <a:cxnLst/>
                <a:rect l="l" t="t" r="r" b="b"/>
                <a:pathLst>
                  <a:path w="5251" h="2967" extrusionOk="0">
                    <a:moveTo>
                      <a:pt x="2626" y="0"/>
                    </a:moveTo>
                    <a:lnTo>
                      <a:pt x="1" y="2966"/>
                    </a:lnTo>
                    <a:lnTo>
                      <a:pt x="2626" y="2966"/>
                    </a:lnTo>
                    <a:lnTo>
                      <a:pt x="5251"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09" name="Google Shape;4609;p30"/>
              <p:cNvSpPr/>
              <p:nvPr/>
            </p:nvSpPr>
            <p:spPr>
              <a:xfrm>
                <a:off x="2146075" y="3355250"/>
                <a:ext cx="139825" cy="74175"/>
              </a:xfrm>
              <a:custGeom>
                <a:avLst/>
                <a:gdLst/>
                <a:ahLst/>
                <a:cxnLst/>
                <a:rect l="l" t="t" r="r" b="b"/>
                <a:pathLst>
                  <a:path w="5593" h="2967" extrusionOk="0">
                    <a:moveTo>
                      <a:pt x="1" y="0"/>
                    </a:moveTo>
                    <a:lnTo>
                      <a:pt x="2967" y="2966"/>
                    </a:lnTo>
                    <a:lnTo>
                      <a:pt x="5592" y="2966"/>
                    </a:lnTo>
                    <a:lnTo>
                      <a:pt x="2967"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10" name="Google Shape;4610;p30"/>
              <p:cNvSpPr/>
              <p:nvPr/>
            </p:nvSpPr>
            <p:spPr>
              <a:xfrm>
                <a:off x="1990550" y="3355250"/>
                <a:ext cx="180500" cy="139800"/>
              </a:xfrm>
              <a:custGeom>
                <a:avLst/>
                <a:gdLst/>
                <a:ahLst/>
                <a:cxnLst/>
                <a:rect l="l" t="t" r="r" b="b"/>
                <a:pathLst>
                  <a:path w="7220" h="5592" extrusionOk="0">
                    <a:moveTo>
                      <a:pt x="3282" y="0"/>
                    </a:moveTo>
                    <a:lnTo>
                      <a:pt x="1" y="2966"/>
                    </a:lnTo>
                    <a:lnTo>
                      <a:pt x="1" y="5591"/>
                    </a:lnTo>
                    <a:lnTo>
                      <a:pt x="3282" y="2310"/>
                    </a:lnTo>
                    <a:lnTo>
                      <a:pt x="7219" y="5591"/>
                    </a:lnTo>
                    <a:lnTo>
                      <a:pt x="7219" y="2966"/>
                    </a:lnTo>
                    <a:lnTo>
                      <a:pt x="3282"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11" name="Google Shape;4611;p30"/>
              <p:cNvSpPr/>
              <p:nvPr/>
            </p:nvSpPr>
            <p:spPr>
              <a:xfrm>
                <a:off x="2351500" y="3355250"/>
                <a:ext cx="131250" cy="74175"/>
              </a:xfrm>
              <a:custGeom>
                <a:avLst/>
                <a:gdLst/>
                <a:ahLst/>
                <a:cxnLst/>
                <a:rect l="l" t="t" r="r" b="b"/>
                <a:pathLst>
                  <a:path w="5250" h="2967" extrusionOk="0">
                    <a:moveTo>
                      <a:pt x="2625" y="0"/>
                    </a:moveTo>
                    <a:lnTo>
                      <a:pt x="0" y="2966"/>
                    </a:lnTo>
                    <a:lnTo>
                      <a:pt x="2625" y="2966"/>
                    </a:lnTo>
                    <a:lnTo>
                      <a:pt x="525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12" name="Google Shape;4612;p30"/>
              <p:cNvSpPr/>
              <p:nvPr/>
            </p:nvSpPr>
            <p:spPr>
              <a:xfrm>
                <a:off x="2638275" y="3355250"/>
                <a:ext cx="131250" cy="74175"/>
              </a:xfrm>
              <a:custGeom>
                <a:avLst/>
                <a:gdLst/>
                <a:ahLst/>
                <a:cxnLst/>
                <a:rect l="l" t="t" r="r" b="b"/>
                <a:pathLst>
                  <a:path w="5250" h="2967" extrusionOk="0">
                    <a:moveTo>
                      <a:pt x="0" y="0"/>
                    </a:moveTo>
                    <a:lnTo>
                      <a:pt x="2625" y="2966"/>
                    </a:lnTo>
                    <a:lnTo>
                      <a:pt x="5250" y="2966"/>
                    </a:lnTo>
                    <a:lnTo>
                      <a:pt x="2625"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13" name="Google Shape;4613;p30"/>
              <p:cNvSpPr/>
              <p:nvPr/>
            </p:nvSpPr>
            <p:spPr>
              <a:xfrm>
                <a:off x="2474200" y="3355250"/>
                <a:ext cx="180500" cy="139800"/>
              </a:xfrm>
              <a:custGeom>
                <a:avLst/>
                <a:gdLst/>
                <a:ahLst/>
                <a:cxnLst/>
                <a:rect l="l" t="t" r="r" b="b"/>
                <a:pathLst>
                  <a:path w="7220" h="5592" extrusionOk="0">
                    <a:moveTo>
                      <a:pt x="3623" y="0"/>
                    </a:moveTo>
                    <a:lnTo>
                      <a:pt x="1" y="2966"/>
                    </a:lnTo>
                    <a:lnTo>
                      <a:pt x="1" y="5591"/>
                    </a:lnTo>
                    <a:lnTo>
                      <a:pt x="3623" y="2310"/>
                    </a:lnTo>
                    <a:lnTo>
                      <a:pt x="7219" y="5591"/>
                    </a:lnTo>
                    <a:lnTo>
                      <a:pt x="7219" y="2966"/>
                    </a:lnTo>
                    <a:lnTo>
                      <a:pt x="3623"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14" name="Google Shape;4614;p30"/>
              <p:cNvSpPr/>
              <p:nvPr/>
            </p:nvSpPr>
            <p:spPr>
              <a:xfrm>
                <a:off x="2835125" y="3355250"/>
                <a:ext cx="131275" cy="74175"/>
              </a:xfrm>
              <a:custGeom>
                <a:avLst/>
                <a:gdLst/>
                <a:ahLst/>
                <a:cxnLst/>
                <a:rect l="l" t="t" r="r" b="b"/>
                <a:pathLst>
                  <a:path w="5251" h="2967" extrusionOk="0">
                    <a:moveTo>
                      <a:pt x="2626" y="0"/>
                    </a:moveTo>
                    <a:lnTo>
                      <a:pt x="1" y="2966"/>
                    </a:lnTo>
                    <a:lnTo>
                      <a:pt x="2626" y="2966"/>
                    </a:lnTo>
                    <a:lnTo>
                      <a:pt x="5251"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15" name="Google Shape;4615;p30"/>
              <p:cNvSpPr/>
              <p:nvPr/>
            </p:nvSpPr>
            <p:spPr>
              <a:xfrm>
                <a:off x="3122575" y="3355250"/>
                <a:ext cx="131275" cy="74175"/>
              </a:xfrm>
              <a:custGeom>
                <a:avLst/>
                <a:gdLst/>
                <a:ahLst/>
                <a:cxnLst/>
                <a:rect l="l" t="t" r="r" b="b"/>
                <a:pathLst>
                  <a:path w="5251" h="2967" extrusionOk="0">
                    <a:moveTo>
                      <a:pt x="0" y="0"/>
                    </a:moveTo>
                    <a:lnTo>
                      <a:pt x="2625" y="2966"/>
                    </a:lnTo>
                    <a:lnTo>
                      <a:pt x="5250" y="2966"/>
                    </a:lnTo>
                    <a:lnTo>
                      <a:pt x="2625"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16" name="Google Shape;4616;p30"/>
              <p:cNvSpPr/>
              <p:nvPr/>
            </p:nvSpPr>
            <p:spPr>
              <a:xfrm>
                <a:off x="2958500" y="3355250"/>
                <a:ext cx="180500" cy="139800"/>
              </a:xfrm>
              <a:custGeom>
                <a:avLst/>
                <a:gdLst/>
                <a:ahLst/>
                <a:cxnLst/>
                <a:rect l="l" t="t" r="r" b="b"/>
                <a:pathLst>
                  <a:path w="7220" h="5592" extrusionOk="0">
                    <a:moveTo>
                      <a:pt x="3282" y="0"/>
                    </a:moveTo>
                    <a:lnTo>
                      <a:pt x="1" y="2966"/>
                    </a:lnTo>
                    <a:lnTo>
                      <a:pt x="1" y="5591"/>
                    </a:lnTo>
                    <a:lnTo>
                      <a:pt x="3282" y="2310"/>
                    </a:lnTo>
                    <a:lnTo>
                      <a:pt x="7219" y="5591"/>
                    </a:lnTo>
                    <a:lnTo>
                      <a:pt x="7219" y="2966"/>
                    </a:lnTo>
                    <a:lnTo>
                      <a:pt x="3282"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17" name="Google Shape;4617;p30"/>
              <p:cNvSpPr/>
              <p:nvPr/>
            </p:nvSpPr>
            <p:spPr>
              <a:xfrm>
                <a:off x="3319450" y="3355250"/>
                <a:ext cx="131250" cy="74175"/>
              </a:xfrm>
              <a:custGeom>
                <a:avLst/>
                <a:gdLst/>
                <a:ahLst/>
                <a:cxnLst/>
                <a:rect l="l" t="t" r="r" b="b"/>
                <a:pathLst>
                  <a:path w="5250" h="2967" extrusionOk="0">
                    <a:moveTo>
                      <a:pt x="2625" y="0"/>
                    </a:moveTo>
                    <a:lnTo>
                      <a:pt x="0" y="2966"/>
                    </a:lnTo>
                    <a:lnTo>
                      <a:pt x="2625" y="2966"/>
                    </a:lnTo>
                    <a:lnTo>
                      <a:pt x="525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18" name="Google Shape;4618;p30"/>
              <p:cNvSpPr/>
              <p:nvPr/>
            </p:nvSpPr>
            <p:spPr>
              <a:xfrm>
                <a:off x="3598350" y="3355250"/>
                <a:ext cx="139125" cy="74175"/>
              </a:xfrm>
              <a:custGeom>
                <a:avLst/>
                <a:gdLst/>
                <a:ahLst/>
                <a:cxnLst/>
                <a:rect l="l" t="t" r="r" b="b"/>
                <a:pathLst>
                  <a:path w="5565" h="2967" extrusionOk="0">
                    <a:moveTo>
                      <a:pt x="0" y="0"/>
                    </a:moveTo>
                    <a:lnTo>
                      <a:pt x="2940" y="2966"/>
                    </a:lnTo>
                    <a:lnTo>
                      <a:pt x="5565" y="2966"/>
                    </a:lnTo>
                    <a:lnTo>
                      <a:pt x="294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19" name="Google Shape;4619;p30"/>
              <p:cNvSpPr/>
              <p:nvPr/>
            </p:nvSpPr>
            <p:spPr>
              <a:xfrm>
                <a:off x="3442150" y="3355250"/>
                <a:ext cx="180500" cy="139800"/>
              </a:xfrm>
              <a:custGeom>
                <a:avLst/>
                <a:gdLst/>
                <a:ahLst/>
                <a:cxnLst/>
                <a:rect l="l" t="t" r="r" b="b"/>
                <a:pathLst>
                  <a:path w="7220" h="5592" extrusionOk="0">
                    <a:moveTo>
                      <a:pt x="3282" y="0"/>
                    </a:moveTo>
                    <a:lnTo>
                      <a:pt x="1" y="2966"/>
                    </a:lnTo>
                    <a:lnTo>
                      <a:pt x="1" y="5591"/>
                    </a:lnTo>
                    <a:lnTo>
                      <a:pt x="3282" y="2310"/>
                    </a:lnTo>
                    <a:lnTo>
                      <a:pt x="7219" y="5591"/>
                    </a:lnTo>
                    <a:lnTo>
                      <a:pt x="7219" y="2966"/>
                    </a:lnTo>
                    <a:lnTo>
                      <a:pt x="3282"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20" name="Google Shape;4620;p30"/>
              <p:cNvSpPr/>
              <p:nvPr/>
            </p:nvSpPr>
            <p:spPr>
              <a:xfrm>
                <a:off x="3803075" y="3355250"/>
                <a:ext cx="139825" cy="74175"/>
              </a:xfrm>
              <a:custGeom>
                <a:avLst/>
                <a:gdLst/>
                <a:ahLst/>
                <a:cxnLst/>
                <a:rect l="l" t="t" r="r" b="b"/>
                <a:pathLst>
                  <a:path w="5593" h="2967" extrusionOk="0">
                    <a:moveTo>
                      <a:pt x="2967" y="0"/>
                    </a:moveTo>
                    <a:lnTo>
                      <a:pt x="1" y="2966"/>
                    </a:lnTo>
                    <a:lnTo>
                      <a:pt x="2967" y="2966"/>
                    </a:lnTo>
                    <a:lnTo>
                      <a:pt x="5592"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21" name="Google Shape;4621;p30"/>
              <p:cNvSpPr/>
              <p:nvPr/>
            </p:nvSpPr>
            <p:spPr>
              <a:xfrm>
                <a:off x="4090525" y="3355250"/>
                <a:ext cx="139150" cy="74175"/>
              </a:xfrm>
              <a:custGeom>
                <a:avLst/>
                <a:gdLst/>
                <a:ahLst/>
                <a:cxnLst/>
                <a:rect l="l" t="t" r="r" b="b"/>
                <a:pathLst>
                  <a:path w="5566" h="2967" extrusionOk="0">
                    <a:moveTo>
                      <a:pt x="0" y="0"/>
                    </a:moveTo>
                    <a:lnTo>
                      <a:pt x="2625" y="2966"/>
                    </a:lnTo>
                    <a:lnTo>
                      <a:pt x="5565" y="2966"/>
                    </a:lnTo>
                    <a:lnTo>
                      <a:pt x="2625"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22" name="Google Shape;4622;p30"/>
              <p:cNvSpPr/>
              <p:nvPr/>
            </p:nvSpPr>
            <p:spPr>
              <a:xfrm>
                <a:off x="3926450" y="3355250"/>
                <a:ext cx="188375" cy="139800"/>
              </a:xfrm>
              <a:custGeom>
                <a:avLst/>
                <a:gdLst/>
                <a:ahLst/>
                <a:cxnLst/>
                <a:rect l="l" t="t" r="r" b="b"/>
                <a:pathLst>
                  <a:path w="7535" h="5592" extrusionOk="0">
                    <a:moveTo>
                      <a:pt x="3597" y="0"/>
                    </a:moveTo>
                    <a:lnTo>
                      <a:pt x="1" y="2966"/>
                    </a:lnTo>
                    <a:lnTo>
                      <a:pt x="1" y="5591"/>
                    </a:lnTo>
                    <a:lnTo>
                      <a:pt x="3597" y="2310"/>
                    </a:lnTo>
                    <a:lnTo>
                      <a:pt x="7534" y="5591"/>
                    </a:lnTo>
                    <a:lnTo>
                      <a:pt x="7534" y="2966"/>
                    </a:lnTo>
                    <a:lnTo>
                      <a:pt x="3597"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23" name="Google Shape;4623;p30"/>
              <p:cNvSpPr/>
              <p:nvPr/>
            </p:nvSpPr>
            <p:spPr>
              <a:xfrm>
                <a:off x="308625" y="3240400"/>
                <a:ext cx="4019475" cy="82050"/>
              </a:xfrm>
              <a:custGeom>
                <a:avLst/>
                <a:gdLst/>
                <a:ahLst/>
                <a:cxnLst/>
                <a:rect l="l" t="t" r="r" b="b"/>
                <a:pathLst>
                  <a:path w="160779" h="3282" extrusionOk="0">
                    <a:moveTo>
                      <a:pt x="0" y="1"/>
                    </a:moveTo>
                    <a:lnTo>
                      <a:pt x="0" y="3282"/>
                    </a:lnTo>
                    <a:lnTo>
                      <a:pt x="160778" y="3282"/>
                    </a:lnTo>
                    <a:lnTo>
                      <a:pt x="160778"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grpSp>
        <p:nvGrpSpPr>
          <p:cNvPr id="4624" name="Google Shape;4624;p30"/>
          <p:cNvGrpSpPr/>
          <p:nvPr/>
        </p:nvGrpSpPr>
        <p:grpSpPr>
          <a:xfrm>
            <a:off x="11596323" y="972128"/>
            <a:ext cx="185533" cy="5075120"/>
            <a:chOff x="8697242" y="729096"/>
            <a:chExt cx="139150" cy="3806340"/>
          </a:xfrm>
        </p:grpSpPr>
        <p:sp>
          <p:nvSpPr>
            <p:cNvPr id="4625" name="Google Shape;4625;p30"/>
            <p:cNvSpPr/>
            <p:nvPr/>
          </p:nvSpPr>
          <p:spPr>
            <a:xfrm flipH="1">
              <a:off x="8746131" y="4381919"/>
              <a:ext cx="52200" cy="52200"/>
            </a:xfrm>
            <a:prstGeom prst="ellipse">
              <a:avLst/>
            </a:prstGeom>
            <a:solidFill>
              <a:srgbClr val="EA999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26" name="Google Shape;4626;p30"/>
            <p:cNvSpPr/>
            <p:nvPr/>
          </p:nvSpPr>
          <p:spPr>
            <a:xfrm flipH="1">
              <a:off x="8746131" y="4483237"/>
              <a:ext cx="52200" cy="52200"/>
            </a:xfrm>
            <a:prstGeom prst="ellipse">
              <a:avLst/>
            </a:prstGeom>
            <a:solidFill>
              <a:srgbClr val="76A5A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27" name="Google Shape;4627;p30"/>
            <p:cNvSpPr/>
            <p:nvPr/>
          </p:nvSpPr>
          <p:spPr>
            <a:xfrm flipH="1">
              <a:off x="8708199" y="729096"/>
              <a:ext cx="111300" cy="1113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28" name="Google Shape;4628;p30"/>
            <p:cNvSpPr/>
            <p:nvPr/>
          </p:nvSpPr>
          <p:spPr>
            <a:xfrm flipH="1">
              <a:off x="8708199" y="953078"/>
              <a:ext cx="111300" cy="111300"/>
            </a:xfrm>
            <a:prstGeom prst="ellipse">
              <a:avLst/>
            </a:pr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29" name="Google Shape;4629;p30"/>
            <p:cNvSpPr/>
            <p:nvPr/>
          </p:nvSpPr>
          <p:spPr>
            <a:xfrm flipH="1">
              <a:off x="8708199" y="1190501"/>
              <a:ext cx="111300" cy="111300"/>
            </a:xfrm>
            <a:prstGeom prst="ellipse">
              <a:avLst/>
            </a:pr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4630" name="Google Shape;4630;p30"/>
            <p:cNvGrpSpPr/>
            <p:nvPr/>
          </p:nvGrpSpPr>
          <p:grpSpPr>
            <a:xfrm>
              <a:off x="8697242" y="1521714"/>
              <a:ext cx="139150" cy="2436625"/>
              <a:chOff x="7191225" y="238125"/>
              <a:chExt cx="139150" cy="2436625"/>
            </a:xfrm>
          </p:grpSpPr>
          <p:sp>
            <p:nvSpPr>
              <p:cNvPr id="4631" name="Google Shape;4631;p30"/>
              <p:cNvSpPr/>
              <p:nvPr/>
            </p:nvSpPr>
            <p:spPr>
              <a:xfrm>
                <a:off x="7256850" y="303725"/>
                <a:ext cx="25" cy="2354625"/>
              </a:xfrm>
              <a:custGeom>
                <a:avLst/>
                <a:gdLst/>
                <a:ahLst/>
                <a:cxnLst/>
                <a:rect l="l" t="t" r="r" b="b"/>
                <a:pathLst>
                  <a:path w="1" h="94185" fill="none" extrusionOk="0">
                    <a:moveTo>
                      <a:pt x="1" y="1"/>
                    </a:moveTo>
                    <a:lnTo>
                      <a:pt x="1" y="94184"/>
                    </a:lnTo>
                  </a:path>
                </a:pathLst>
              </a:custGeom>
              <a:solidFill>
                <a:srgbClr val="A2C4C9"/>
              </a:solidFill>
              <a:ln w="8525" cap="flat" cmpd="sng">
                <a:solidFill>
                  <a:srgbClr val="A3C4C8"/>
                </a:solidFill>
                <a:prstDash val="solid"/>
                <a:miter lim="26249"/>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32" name="Google Shape;4632;p30"/>
              <p:cNvSpPr/>
              <p:nvPr/>
            </p:nvSpPr>
            <p:spPr>
              <a:xfrm>
                <a:off x="7191225" y="238125"/>
                <a:ext cx="139150" cy="131250"/>
              </a:xfrm>
              <a:custGeom>
                <a:avLst/>
                <a:gdLst/>
                <a:ahLst/>
                <a:cxnLst/>
                <a:rect l="l" t="t" r="r" b="b"/>
                <a:pathLst>
                  <a:path w="5566" h="5250" extrusionOk="0">
                    <a:moveTo>
                      <a:pt x="2626" y="0"/>
                    </a:moveTo>
                    <a:lnTo>
                      <a:pt x="1" y="2625"/>
                    </a:lnTo>
                    <a:lnTo>
                      <a:pt x="2626" y="5250"/>
                    </a:lnTo>
                    <a:lnTo>
                      <a:pt x="5566" y="2625"/>
                    </a:lnTo>
                    <a:lnTo>
                      <a:pt x="2626"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33" name="Google Shape;4633;p30"/>
              <p:cNvSpPr/>
              <p:nvPr/>
            </p:nvSpPr>
            <p:spPr>
              <a:xfrm>
                <a:off x="7215479" y="500600"/>
                <a:ext cx="82050" cy="74200"/>
              </a:xfrm>
              <a:custGeom>
                <a:avLst/>
                <a:gdLst/>
                <a:ahLst/>
                <a:cxnLst/>
                <a:rect l="l" t="t" r="r" b="b"/>
                <a:pathLst>
                  <a:path w="3282" h="2968" extrusionOk="0">
                    <a:moveTo>
                      <a:pt x="1628" y="1"/>
                    </a:moveTo>
                    <a:lnTo>
                      <a:pt x="0" y="1313"/>
                    </a:lnTo>
                    <a:lnTo>
                      <a:pt x="1628" y="2967"/>
                    </a:lnTo>
                    <a:lnTo>
                      <a:pt x="3281" y="1313"/>
                    </a:lnTo>
                    <a:lnTo>
                      <a:pt x="1628"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34" name="Google Shape;4634;p30"/>
              <p:cNvSpPr/>
              <p:nvPr/>
            </p:nvSpPr>
            <p:spPr>
              <a:xfrm>
                <a:off x="7215479" y="1257112"/>
                <a:ext cx="82050" cy="74200"/>
              </a:xfrm>
              <a:custGeom>
                <a:avLst/>
                <a:gdLst/>
                <a:ahLst/>
                <a:cxnLst/>
                <a:rect l="l" t="t" r="r" b="b"/>
                <a:pathLst>
                  <a:path w="3282" h="2968" extrusionOk="0">
                    <a:moveTo>
                      <a:pt x="1628" y="1"/>
                    </a:moveTo>
                    <a:lnTo>
                      <a:pt x="0" y="1655"/>
                    </a:lnTo>
                    <a:lnTo>
                      <a:pt x="1628" y="2967"/>
                    </a:lnTo>
                    <a:lnTo>
                      <a:pt x="3281" y="1655"/>
                    </a:lnTo>
                    <a:lnTo>
                      <a:pt x="1628"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35" name="Google Shape;4635;p30"/>
              <p:cNvSpPr/>
              <p:nvPr/>
            </p:nvSpPr>
            <p:spPr>
              <a:xfrm>
                <a:off x="7191225" y="369350"/>
                <a:ext cx="139150" cy="131275"/>
              </a:xfrm>
              <a:custGeom>
                <a:avLst/>
                <a:gdLst/>
                <a:ahLst/>
                <a:cxnLst/>
                <a:rect l="l" t="t" r="r" b="b"/>
                <a:pathLst>
                  <a:path w="5566" h="5251" extrusionOk="0">
                    <a:moveTo>
                      <a:pt x="2626" y="1"/>
                    </a:moveTo>
                    <a:lnTo>
                      <a:pt x="1" y="2626"/>
                    </a:lnTo>
                    <a:lnTo>
                      <a:pt x="2626" y="5251"/>
                    </a:lnTo>
                    <a:lnTo>
                      <a:pt x="5566" y="2626"/>
                    </a:lnTo>
                    <a:lnTo>
                      <a:pt x="262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36" name="Google Shape;4636;p30"/>
              <p:cNvSpPr/>
              <p:nvPr/>
            </p:nvSpPr>
            <p:spPr>
              <a:xfrm>
                <a:off x="7191225" y="2190425"/>
                <a:ext cx="139150" cy="131275"/>
              </a:xfrm>
              <a:custGeom>
                <a:avLst/>
                <a:gdLst/>
                <a:ahLst/>
                <a:cxnLst/>
                <a:rect l="l" t="t" r="r" b="b"/>
                <a:pathLst>
                  <a:path w="5566" h="5251" extrusionOk="0">
                    <a:moveTo>
                      <a:pt x="2626" y="0"/>
                    </a:moveTo>
                    <a:lnTo>
                      <a:pt x="1" y="2625"/>
                    </a:lnTo>
                    <a:lnTo>
                      <a:pt x="2626" y="5250"/>
                    </a:lnTo>
                    <a:lnTo>
                      <a:pt x="5566" y="2625"/>
                    </a:lnTo>
                    <a:lnTo>
                      <a:pt x="2626"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37" name="Google Shape;4637;p30"/>
              <p:cNvSpPr/>
              <p:nvPr/>
            </p:nvSpPr>
            <p:spPr>
              <a:xfrm>
                <a:off x="7191225" y="2059175"/>
                <a:ext cx="139150" cy="131275"/>
              </a:xfrm>
              <a:custGeom>
                <a:avLst/>
                <a:gdLst/>
                <a:ahLst/>
                <a:cxnLst/>
                <a:rect l="l" t="t" r="r" b="b"/>
                <a:pathLst>
                  <a:path w="5566" h="5251" extrusionOk="0">
                    <a:moveTo>
                      <a:pt x="2626" y="0"/>
                    </a:moveTo>
                    <a:lnTo>
                      <a:pt x="1" y="2625"/>
                    </a:lnTo>
                    <a:lnTo>
                      <a:pt x="2626" y="5250"/>
                    </a:lnTo>
                    <a:lnTo>
                      <a:pt x="5566" y="2625"/>
                    </a:lnTo>
                    <a:lnTo>
                      <a:pt x="2626"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38" name="Google Shape;4638;p30"/>
              <p:cNvSpPr/>
              <p:nvPr/>
            </p:nvSpPr>
            <p:spPr>
              <a:xfrm>
                <a:off x="7199100" y="2609100"/>
                <a:ext cx="123400" cy="65650"/>
              </a:xfrm>
              <a:custGeom>
                <a:avLst/>
                <a:gdLst/>
                <a:ahLst/>
                <a:cxnLst/>
                <a:rect l="l" t="t" r="r" b="b"/>
                <a:pathLst>
                  <a:path w="4936" h="2626" extrusionOk="0">
                    <a:moveTo>
                      <a:pt x="1" y="1"/>
                    </a:moveTo>
                    <a:lnTo>
                      <a:pt x="2311" y="2626"/>
                    </a:lnTo>
                    <a:lnTo>
                      <a:pt x="493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39" name="Google Shape;4639;p30"/>
              <p:cNvSpPr/>
              <p:nvPr/>
            </p:nvSpPr>
            <p:spPr>
              <a:xfrm>
                <a:off x="7199100" y="2543475"/>
                <a:ext cx="123400" cy="65650"/>
              </a:xfrm>
              <a:custGeom>
                <a:avLst/>
                <a:gdLst/>
                <a:ahLst/>
                <a:cxnLst/>
                <a:rect l="l" t="t" r="r" b="b"/>
                <a:pathLst>
                  <a:path w="4936" h="2626" extrusionOk="0">
                    <a:moveTo>
                      <a:pt x="1" y="1"/>
                    </a:moveTo>
                    <a:lnTo>
                      <a:pt x="2311" y="2626"/>
                    </a:lnTo>
                    <a:lnTo>
                      <a:pt x="493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40" name="Google Shape;4640;p30"/>
              <p:cNvSpPr/>
              <p:nvPr/>
            </p:nvSpPr>
            <p:spPr>
              <a:xfrm>
                <a:off x="7199100" y="2477850"/>
                <a:ext cx="123400" cy="65650"/>
              </a:xfrm>
              <a:custGeom>
                <a:avLst/>
                <a:gdLst/>
                <a:ahLst/>
                <a:cxnLst/>
                <a:rect l="l" t="t" r="r" b="b"/>
                <a:pathLst>
                  <a:path w="4936" h="2626" extrusionOk="0">
                    <a:moveTo>
                      <a:pt x="1" y="1"/>
                    </a:moveTo>
                    <a:lnTo>
                      <a:pt x="2311" y="2626"/>
                    </a:lnTo>
                    <a:lnTo>
                      <a:pt x="493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41" name="Google Shape;4641;p30"/>
              <p:cNvSpPr/>
              <p:nvPr/>
            </p:nvSpPr>
            <p:spPr>
              <a:xfrm>
                <a:off x="7199100" y="2412225"/>
                <a:ext cx="123400" cy="65650"/>
              </a:xfrm>
              <a:custGeom>
                <a:avLst/>
                <a:gdLst/>
                <a:ahLst/>
                <a:cxnLst/>
                <a:rect l="l" t="t" r="r" b="b"/>
                <a:pathLst>
                  <a:path w="4936" h="2626" extrusionOk="0">
                    <a:moveTo>
                      <a:pt x="1" y="1"/>
                    </a:moveTo>
                    <a:lnTo>
                      <a:pt x="2311" y="2626"/>
                    </a:lnTo>
                    <a:lnTo>
                      <a:pt x="493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grpSp>
        <p:nvGrpSpPr>
          <p:cNvPr id="4642" name="Google Shape;4642;p30"/>
          <p:cNvGrpSpPr/>
          <p:nvPr/>
        </p:nvGrpSpPr>
        <p:grpSpPr>
          <a:xfrm>
            <a:off x="410123" y="972128"/>
            <a:ext cx="185533" cy="5075120"/>
            <a:chOff x="8697242" y="729096"/>
            <a:chExt cx="139150" cy="3806340"/>
          </a:xfrm>
        </p:grpSpPr>
        <p:sp>
          <p:nvSpPr>
            <p:cNvPr id="4643" name="Google Shape;4643;p30"/>
            <p:cNvSpPr/>
            <p:nvPr/>
          </p:nvSpPr>
          <p:spPr>
            <a:xfrm flipH="1">
              <a:off x="8746131" y="4381919"/>
              <a:ext cx="52200" cy="52200"/>
            </a:xfrm>
            <a:prstGeom prst="ellipse">
              <a:avLst/>
            </a:pr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44" name="Google Shape;4644;p30"/>
            <p:cNvSpPr/>
            <p:nvPr/>
          </p:nvSpPr>
          <p:spPr>
            <a:xfrm flipH="1">
              <a:off x="8746131" y="4483237"/>
              <a:ext cx="52200" cy="522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45" name="Google Shape;4645;p30"/>
            <p:cNvSpPr/>
            <p:nvPr/>
          </p:nvSpPr>
          <p:spPr>
            <a:xfrm flipH="1">
              <a:off x="8708199" y="729096"/>
              <a:ext cx="111300" cy="1113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46" name="Google Shape;4646;p30"/>
            <p:cNvSpPr/>
            <p:nvPr/>
          </p:nvSpPr>
          <p:spPr>
            <a:xfrm flipH="1">
              <a:off x="8708199" y="953078"/>
              <a:ext cx="111300" cy="111300"/>
            </a:xfrm>
            <a:prstGeom prst="ellipse">
              <a:avLst/>
            </a:pr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47" name="Google Shape;4647;p30"/>
            <p:cNvSpPr/>
            <p:nvPr/>
          </p:nvSpPr>
          <p:spPr>
            <a:xfrm flipH="1">
              <a:off x="8708199" y="1190501"/>
              <a:ext cx="111300" cy="111300"/>
            </a:xfrm>
            <a:prstGeom prst="ellipse">
              <a:avLst/>
            </a:pr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4648" name="Google Shape;4648;p30"/>
            <p:cNvGrpSpPr/>
            <p:nvPr/>
          </p:nvGrpSpPr>
          <p:grpSpPr>
            <a:xfrm>
              <a:off x="8697242" y="1521714"/>
              <a:ext cx="139150" cy="2436625"/>
              <a:chOff x="7191225" y="238125"/>
              <a:chExt cx="139150" cy="2436625"/>
            </a:xfrm>
          </p:grpSpPr>
          <p:sp>
            <p:nvSpPr>
              <p:cNvPr id="4649" name="Google Shape;4649;p30"/>
              <p:cNvSpPr/>
              <p:nvPr/>
            </p:nvSpPr>
            <p:spPr>
              <a:xfrm>
                <a:off x="7256850" y="303725"/>
                <a:ext cx="25" cy="2354625"/>
              </a:xfrm>
              <a:custGeom>
                <a:avLst/>
                <a:gdLst/>
                <a:ahLst/>
                <a:cxnLst/>
                <a:rect l="l" t="t" r="r" b="b"/>
                <a:pathLst>
                  <a:path w="1" h="94185" fill="none" extrusionOk="0">
                    <a:moveTo>
                      <a:pt x="1" y="1"/>
                    </a:moveTo>
                    <a:lnTo>
                      <a:pt x="1" y="94184"/>
                    </a:lnTo>
                  </a:path>
                </a:pathLst>
              </a:custGeom>
              <a:solidFill>
                <a:srgbClr val="A2C4C9"/>
              </a:solidFill>
              <a:ln w="8525" cap="flat" cmpd="sng">
                <a:solidFill>
                  <a:schemeClr val="accent2"/>
                </a:solidFill>
                <a:prstDash val="solid"/>
                <a:miter lim="26249"/>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50" name="Google Shape;4650;p30"/>
              <p:cNvSpPr/>
              <p:nvPr/>
            </p:nvSpPr>
            <p:spPr>
              <a:xfrm>
                <a:off x="7191225" y="238125"/>
                <a:ext cx="139150" cy="131250"/>
              </a:xfrm>
              <a:custGeom>
                <a:avLst/>
                <a:gdLst/>
                <a:ahLst/>
                <a:cxnLst/>
                <a:rect l="l" t="t" r="r" b="b"/>
                <a:pathLst>
                  <a:path w="5566" h="5250" extrusionOk="0">
                    <a:moveTo>
                      <a:pt x="2626" y="0"/>
                    </a:moveTo>
                    <a:lnTo>
                      <a:pt x="1" y="2625"/>
                    </a:lnTo>
                    <a:lnTo>
                      <a:pt x="2626" y="5250"/>
                    </a:lnTo>
                    <a:lnTo>
                      <a:pt x="5566" y="2625"/>
                    </a:lnTo>
                    <a:lnTo>
                      <a:pt x="2626"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51" name="Google Shape;4651;p30"/>
              <p:cNvSpPr/>
              <p:nvPr/>
            </p:nvSpPr>
            <p:spPr>
              <a:xfrm>
                <a:off x="7212869" y="500600"/>
                <a:ext cx="82050" cy="74200"/>
              </a:xfrm>
              <a:custGeom>
                <a:avLst/>
                <a:gdLst/>
                <a:ahLst/>
                <a:cxnLst/>
                <a:rect l="l" t="t" r="r" b="b"/>
                <a:pathLst>
                  <a:path w="3282" h="2968" extrusionOk="0">
                    <a:moveTo>
                      <a:pt x="1628" y="1"/>
                    </a:moveTo>
                    <a:lnTo>
                      <a:pt x="0" y="1313"/>
                    </a:lnTo>
                    <a:lnTo>
                      <a:pt x="1628" y="2967"/>
                    </a:lnTo>
                    <a:lnTo>
                      <a:pt x="3281" y="1313"/>
                    </a:lnTo>
                    <a:lnTo>
                      <a:pt x="1628"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52" name="Google Shape;4652;p30"/>
              <p:cNvSpPr/>
              <p:nvPr/>
            </p:nvSpPr>
            <p:spPr>
              <a:xfrm>
                <a:off x="7212869" y="1251893"/>
                <a:ext cx="82050" cy="74200"/>
              </a:xfrm>
              <a:custGeom>
                <a:avLst/>
                <a:gdLst/>
                <a:ahLst/>
                <a:cxnLst/>
                <a:rect l="l" t="t" r="r" b="b"/>
                <a:pathLst>
                  <a:path w="3282" h="2968" extrusionOk="0">
                    <a:moveTo>
                      <a:pt x="1628" y="1"/>
                    </a:moveTo>
                    <a:lnTo>
                      <a:pt x="0" y="1655"/>
                    </a:lnTo>
                    <a:lnTo>
                      <a:pt x="1628" y="2967"/>
                    </a:lnTo>
                    <a:lnTo>
                      <a:pt x="3281" y="1655"/>
                    </a:lnTo>
                    <a:lnTo>
                      <a:pt x="1628"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53" name="Google Shape;4653;p30"/>
              <p:cNvSpPr/>
              <p:nvPr/>
            </p:nvSpPr>
            <p:spPr>
              <a:xfrm>
                <a:off x="7191225" y="369350"/>
                <a:ext cx="139150" cy="131275"/>
              </a:xfrm>
              <a:custGeom>
                <a:avLst/>
                <a:gdLst/>
                <a:ahLst/>
                <a:cxnLst/>
                <a:rect l="l" t="t" r="r" b="b"/>
                <a:pathLst>
                  <a:path w="5566" h="5251" extrusionOk="0">
                    <a:moveTo>
                      <a:pt x="2626" y="1"/>
                    </a:moveTo>
                    <a:lnTo>
                      <a:pt x="1" y="2626"/>
                    </a:lnTo>
                    <a:lnTo>
                      <a:pt x="2626" y="5251"/>
                    </a:lnTo>
                    <a:lnTo>
                      <a:pt x="5566" y="2626"/>
                    </a:lnTo>
                    <a:lnTo>
                      <a:pt x="262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54" name="Google Shape;4654;p30"/>
              <p:cNvSpPr/>
              <p:nvPr/>
            </p:nvSpPr>
            <p:spPr>
              <a:xfrm>
                <a:off x="7191225" y="2190425"/>
                <a:ext cx="139150" cy="131275"/>
              </a:xfrm>
              <a:custGeom>
                <a:avLst/>
                <a:gdLst/>
                <a:ahLst/>
                <a:cxnLst/>
                <a:rect l="l" t="t" r="r" b="b"/>
                <a:pathLst>
                  <a:path w="5566" h="5251" extrusionOk="0">
                    <a:moveTo>
                      <a:pt x="2626" y="0"/>
                    </a:moveTo>
                    <a:lnTo>
                      <a:pt x="1" y="2625"/>
                    </a:lnTo>
                    <a:lnTo>
                      <a:pt x="2626" y="5250"/>
                    </a:lnTo>
                    <a:lnTo>
                      <a:pt x="5566" y="2625"/>
                    </a:lnTo>
                    <a:lnTo>
                      <a:pt x="2626"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55" name="Google Shape;4655;p30"/>
              <p:cNvSpPr/>
              <p:nvPr/>
            </p:nvSpPr>
            <p:spPr>
              <a:xfrm>
                <a:off x="7191225" y="2059175"/>
                <a:ext cx="139150" cy="131275"/>
              </a:xfrm>
              <a:custGeom>
                <a:avLst/>
                <a:gdLst/>
                <a:ahLst/>
                <a:cxnLst/>
                <a:rect l="l" t="t" r="r" b="b"/>
                <a:pathLst>
                  <a:path w="5566" h="5251" extrusionOk="0">
                    <a:moveTo>
                      <a:pt x="2626" y="0"/>
                    </a:moveTo>
                    <a:lnTo>
                      <a:pt x="1" y="2625"/>
                    </a:lnTo>
                    <a:lnTo>
                      <a:pt x="2626" y="5250"/>
                    </a:lnTo>
                    <a:lnTo>
                      <a:pt x="5566" y="2625"/>
                    </a:lnTo>
                    <a:lnTo>
                      <a:pt x="2626"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56" name="Google Shape;4656;p30"/>
              <p:cNvSpPr/>
              <p:nvPr/>
            </p:nvSpPr>
            <p:spPr>
              <a:xfrm>
                <a:off x="7199100" y="2609100"/>
                <a:ext cx="123400" cy="65650"/>
              </a:xfrm>
              <a:custGeom>
                <a:avLst/>
                <a:gdLst/>
                <a:ahLst/>
                <a:cxnLst/>
                <a:rect l="l" t="t" r="r" b="b"/>
                <a:pathLst>
                  <a:path w="4936" h="2626" extrusionOk="0">
                    <a:moveTo>
                      <a:pt x="1" y="1"/>
                    </a:moveTo>
                    <a:lnTo>
                      <a:pt x="2311" y="2626"/>
                    </a:lnTo>
                    <a:lnTo>
                      <a:pt x="493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57" name="Google Shape;4657;p30"/>
              <p:cNvSpPr/>
              <p:nvPr/>
            </p:nvSpPr>
            <p:spPr>
              <a:xfrm>
                <a:off x="7199100" y="2543475"/>
                <a:ext cx="123400" cy="65650"/>
              </a:xfrm>
              <a:custGeom>
                <a:avLst/>
                <a:gdLst/>
                <a:ahLst/>
                <a:cxnLst/>
                <a:rect l="l" t="t" r="r" b="b"/>
                <a:pathLst>
                  <a:path w="4936" h="2626" extrusionOk="0">
                    <a:moveTo>
                      <a:pt x="1" y="1"/>
                    </a:moveTo>
                    <a:lnTo>
                      <a:pt x="2311" y="2626"/>
                    </a:lnTo>
                    <a:lnTo>
                      <a:pt x="493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58" name="Google Shape;4658;p30"/>
              <p:cNvSpPr/>
              <p:nvPr/>
            </p:nvSpPr>
            <p:spPr>
              <a:xfrm>
                <a:off x="7199100" y="2477850"/>
                <a:ext cx="123400" cy="65650"/>
              </a:xfrm>
              <a:custGeom>
                <a:avLst/>
                <a:gdLst/>
                <a:ahLst/>
                <a:cxnLst/>
                <a:rect l="l" t="t" r="r" b="b"/>
                <a:pathLst>
                  <a:path w="4936" h="2626" extrusionOk="0">
                    <a:moveTo>
                      <a:pt x="1" y="1"/>
                    </a:moveTo>
                    <a:lnTo>
                      <a:pt x="2311" y="2626"/>
                    </a:lnTo>
                    <a:lnTo>
                      <a:pt x="493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59" name="Google Shape;4659;p30"/>
              <p:cNvSpPr/>
              <p:nvPr/>
            </p:nvSpPr>
            <p:spPr>
              <a:xfrm>
                <a:off x="7199100" y="2412225"/>
                <a:ext cx="123400" cy="65650"/>
              </a:xfrm>
              <a:custGeom>
                <a:avLst/>
                <a:gdLst/>
                <a:ahLst/>
                <a:cxnLst/>
                <a:rect l="l" t="t" r="r" b="b"/>
                <a:pathLst>
                  <a:path w="4936" h="2626" extrusionOk="0">
                    <a:moveTo>
                      <a:pt x="1" y="1"/>
                    </a:moveTo>
                    <a:lnTo>
                      <a:pt x="2311" y="2626"/>
                    </a:lnTo>
                    <a:lnTo>
                      <a:pt x="493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spTree>
    <p:extLst>
      <p:ext uri="{BB962C8B-B14F-4D97-AF65-F5344CB8AC3E}">
        <p14:creationId xmlns:p14="http://schemas.microsoft.com/office/powerpoint/2010/main" val="74292730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matchingName="Background 2">
  <p:cSld name="Background 2">
    <p:spTree>
      <p:nvGrpSpPr>
        <p:cNvPr id="1" name="Shape 4660"/>
        <p:cNvGrpSpPr/>
        <p:nvPr/>
      </p:nvGrpSpPr>
      <p:grpSpPr>
        <a:xfrm>
          <a:off x="0" y="0"/>
          <a:ext cx="0" cy="0"/>
          <a:chOff x="0" y="0"/>
          <a:chExt cx="0" cy="0"/>
        </a:xfrm>
      </p:grpSpPr>
      <p:grpSp>
        <p:nvGrpSpPr>
          <p:cNvPr id="4661" name="Google Shape;4661;p31"/>
          <p:cNvGrpSpPr/>
          <p:nvPr/>
        </p:nvGrpSpPr>
        <p:grpSpPr>
          <a:xfrm rot="10800000" flipH="1">
            <a:off x="-15282" y="6599231"/>
            <a:ext cx="12253059" cy="258759"/>
            <a:chOff x="-45827" y="98"/>
            <a:chExt cx="9189794" cy="194069"/>
          </a:xfrm>
        </p:grpSpPr>
        <p:grpSp>
          <p:nvGrpSpPr>
            <p:cNvPr id="4662" name="Google Shape;4662;p31"/>
            <p:cNvGrpSpPr/>
            <p:nvPr/>
          </p:nvGrpSpPr>
          <p:grpSpPr>
            <a:xfrm>
              <a:off x="-45827" y="98"/>
              <a:ext cx="3063242" cy="194069"/>
              <a:chOff x="308625" y="3240400"/>
              <a:chExt cx="4019475" cy="254650"/>
            </a:xfrm>
          </p:grpSpPr>
          <p:sp>
            <p:nvSpPr>
              <p:cNvPr id="4663" name="Google Shape;4663;p31"/>
              <p:cNvSpPr/>
              <p:nvPr/>
            </p:nvSpPr>
            <p:spPr>
              <a:xfrm>
                <a:off x="399175" y="3355250"/>
                <a:ext cx="139150" cy="74175"/>
              </a:xfrm>
              <a:custGeom>
                <a:avLst/>
                <a:gdLst/>
                <a:ahLst/>
                <a:cxnLst/>
                <a:rect l="l" t="t" r="r" b="b"/>
                <a:pathLst>
                  <a:path w="5566" h="2967" extrusionOk="0">
                    <a:moveTo>
                      <a:pt x="2941" y="0"/>
                    </a:moveTo>
                    <a:lnTo>
                      <a:pt x="1" y="2966"/>
                    </a:lnTo>
                    <a:lnTo>
                      <a:pt x="2941" y="2966"/>
                    </a:lnTo>
                    <a:lnTo>
                      <a:pt x="5566"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64" name="Google Shape;4664;p31"/>
              <p:cNvSpPr/>
              <p:nvPr/>
            </p:nvSpPr>
            <p:spPr>
              <a:xfrm>
                <a:off x="685950" y="3355250"/>
                <a:ext cx="139825" cy="74175"/>
              </a:xfrm>
              <a:custGeom>
                <a:avLst/>
                <a:gdLst/>
                <a:ahLst/>
                <a:cxnLst/>
                <a:rect l="l" t="t" r="r" b="b"/>
                <a:pathLst>
                  <a:path w="5593" h="2967" extrusionOk="0">
                    <a:moveTo>
                      <a:pt x="1" y="0"/>
                    </a:moveTo>
                    <a:lnTo>
                      <a:pt x="2626" y="2966"/>
                    </a:lnTo>
                    <a:lnTo>
                      <a:pt x="5592" y="2966"/>
                    </a:lnTo>
                    <a:lnTo>
                      <a:pt x="2626"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65" name="Google Shape;4665;p31"/>
              <p:cNvSpPr/>
              <p:nvPr/>
            </p:nvSpPr>
            <p:spPr>
              <a:xfrm>
                <a:off x="521900" y="3355250"/>
                <a:ext cx="180500" cy="139800"/>
              </a:xfrm>
              <a:custGeom>
                <a:avLst/>
                <a:gdLst/>
                <a:ahLst/>
                <a:cxnLst/>
                <a:rect l="l" t="t" r="r" b="b"/>
                <a:pathLst>
                  <a:path w="7220" h="5592" extrusionOk="0">
                    <a:moveTo>
                      <a:pt x="3623" y="0"/>
                    </a:moveTo>
                    <a:lnTo>
                      <a:pt x="1" y="2966"/>
                    </a:lnTo>
                    <a:lnTo>
                      <a:pt x="1" y="5591"/>
                    </a:lnTo>
                    <a:lnTo>
                      <a:pt x="3623" y="2310"/>
                    </a:lnTo>
                    <a:lnTo>
                      <a:pt x="7219" y="5591"/>
                    </a:lnTo>
                    <a:lnTo>
                      <a:pt x="7219" y="2966"/>
                    </a:lnTo>
                    <a:lnTo>
                      <a:pt x="362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66" name="Google Shape;4666;p31"/>
              <p:cNvSpPr/>
              <p:nvPr/>
            </p:nvSpPr>
            <p:spPr>
              <a:xfrm>
                <a:off x="891375" y="3355250"/>
                <a:ext cx="139125" cy="74175"/>
              </a:xfrm>
              <a:custGeom>
                <a:avLst/>
                <a:gdLst/>
                <a:ahLst/>
                <a:cxnLst/>
                <a:rect l="l" t="t" r="r" b="b"/>
                <a:pathLst>
                  <a:path w="5565" h="2967" extrusionOk="0">
                    <a:moveTo>
                      <a:pt x="2625" y="0"/>
                    </a:moveTo>
                    <a:lnTo>
                      <a:pt x="0" y="2966"/>
                    </a:lnTo>
                    <a:lnTo>
                      <a:pt x="2625" y="2966"/>
                    </a:lnTo>
                    <a:lnTo>
                      <a:pt x="5565"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67" name="Google Shape;4667;p31"/>
              <p:cNvSpPr/>
              <p:nvPr/>
            </p:nvSpPr>
            <p:spPr>
              <a:xfrm>
                <a:off x="1178150" y="3355250"/>
                <a:ext cx="131250" cy="74175"/>
              </a:xfrm>
              <a:custGeom>
                <a:avLst/>
                <a:gdLst/>
                <a:ahLst/>
                <a:cxnLst/>
                <a:rect l="l" t="t" r="r" b="b"/>
                <a:pathLst>
                  <a:path w="5250" h="2967" extrusionOk="0">
                    <a:moveTo>
                      <a:pt x="0" y="0"/>
                    </a:moveTo>
                    <a:lnTo>
                      <a:pt x="2625" y="2966"/>
                    </a:lnTo>
                    <a:lnTo>
                      <a:pt x="5250" y="2966"/>
                    </a:lnTo>
                    <a:lnTo>
                      <a:pt x="2625"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68" name="Google Shape;4668;p31"/>
              <p:cNvSpPr/>
              <p:nvPr/>
            </p:nvSpPr>
            <p:spPr>
              <a:xfrm>
                <a:off x="1014075" y="3355250"/>
                <a:ext cx="180500" cy="139800"/>
              </a:xfrm>
              <a:custGeom>
                <a:avLst/>
                <a:gdLst/>
                <a:ahLst/>
                <a:cxnLst/>
                <a:rect l="l" t="t" r="r" b="b"/>
                <a:pathLst>
                  <a:path w="7220" h="5592" extrusionOk="0">
                    <a:moveTo>
                      <a:pt x="3623" y="0"/>
                    </a:moveTo>
                    <a:lnTo>
                      <a:pt x="1" y="2966"/>
                    </a:lnTo>
                    <a:lnTo>
                      <a:pt x="1" y="5591"/>
                    </a:lnTo>
                    <a:lnTo>
                      <a:pt x="3623" y="2310"/>
                    </a:lnTo>
                    <a:lnTo>
                      <a:pt x="7219" y="5591"/>
                    </a:lnTo>
                    <a:lnTo>
                      <a:pt x="7219" y="2966"/>
                    </a:lnTo>
                    <a:lnTo>
                      <a:pt x="362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69" name="Google Shape;4669;p31"/>
              <p:cNvSpPr/>
              <p:nvPr/>
            </p:nvSpPr>
            <p:spPr>
              <a:xfrm>
                <a:off x="1375000" y="3355250"/>
                <a:ext cx="131275" cy="74175"/>
              </a:xfrm>
              <a:custGeom>
                <a:avLst/>
                <a:gdLst/>
                <a:ahLst/>
                <a:cxnLst/>
                <a:rect l="l" t="t" r="r" b="b"/>
                <a:pathLst>
                  <a:path w="5251" h="2967" extrusionOk="0">
                    <a:moveTo>
                      <a:pt x="2626" y="0"/>
                    </a:moveTo>
                    <a:lnTo>
                      <a:pt x="1" y="2966"/>
                    </a:lnTo>
                    <a:lnTo>
                      <a:pt x="2626" y="2966"/>
                    </a:lnTo>
                    <a:lnTo>
                      <a:pt x="5251"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70" name="Google Shape;4670;p31"/>
              <p:cNvSpPr/>
              <p:nvPr/>
            </p:nvSpPr>
            <p:spPr>
              <a:xfrm>
                <a:off x="1653900" y="3355250"/>
                <a:ext cx="139825" cy="74175"/>
              </a:xfrm>
              <a:custGeom>
                <a:avLst/>
                <a:gdLst/>
                <a:ahLst/>
                <a:cxnLst/>
                <a:rect l="l" t="t" r="r" b="b"/>
                <a:pathLst>
                  <a:path w="5593" h="2967" extrusionOk="0">
                    <a:moveTo>
                      <a:pt x="1" y="0"/>
                    </a:moveTo>
                    <a:lnTo>
                      <a:pt x="2967" y="2966"/>
                    </a:lnTo>
                    <a:lnTo>
                      <a:pt x="5592" y="2966"/>
                    </a:lnTo>
                    <a:lnTo>
                      <a:pt x="2967"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71" name="Google Shape;4671;p31"/>
              <p:cNvSpPr/>
              <p:nvPr/>
            </p:nvSpPr>
            <p:spPr>
              <a:xfrm>
                <a:off x="1489850" y="3355250"/>
                <a:ext cx="189025" cy="139800"/>
              </a:xfrm>
              <a:custGeom>
                <a:avLst/>
                <a:gdLst/>
                <a:ahLst/>
                <a:cxnLst/>
                <a:rect l="l" t="t" r="r" b="b"/>
                <a:pathLst>
                  <a:path w="7561" h="5592" extrusionOk="0">
                    <a:moveTo>
                      <a:pt x="3623" y="0"/>
                    </a:moveTo>
                    <a:lnTo>
                      <a:pt x="1" y="2966"/>
                    </a:lnTo>
                    <a:lnTo>
                      <a:pt x="1" y="5591"/>
                    </a:lnTo>
                    <a:lnTo>
                      <a:pt x="3623" y="2310"/>
                    </a:lnTo>
                    <a:lnTo>
                      <a:pt x="7560" y="5591"/>
                    </a:lnTo>
                    <a:lnTo>
                      <a:pt x="7560" y="2966"/>
                    </a:lnTo>
                    <a:lnTo>
                      <a:pt x="362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72" name="Google Shape;4672;p31"/>
              <p:cNvSpPr/>
              <p:nvPr/>
            </p:nvSpPr>
            <p:spPr>
              <a:xfrm>
                <a:off x="1867175" y="3355250"/>
                <a:ext cx="131275" cy="74175"/>
              </a:xfrm>
              <a:custGeom>
                <a:avLst/>
                <a:gdLst/>
                <a:ahLst/>
                <a:cxnLst/>
                <a:rect l="l" t="t" r="r" b="b"/>
                <a:pathLst>
                  <a:path w="5251" h="2967" extrusionOk="0">
                    <a:moveTo>
                      <a:pt x="2626" y="0"/>
                    </a:moveTo>
                    <a:lnTo>
                      <a:pt x="1" y="2966"/>
                    </a:lnTo>
                    <a:lnTo>
                      <a:pt x="2626" y="2966"/>
                    </a:lnTo>
                    <a:lnTo>
                      <a:pt x="5251"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73" name="Google Shape;4673;p31"/>
              <p:cNvSpPr/>
              <p:nvPr/>
            </p:nvSpPr>
            <p:spPr>
              <a:xfrm>
                <a:off x="2146075" y="3355250"/>
                <a:ext cx="139825" cy="74175"/>
              </a:xfrm>
              <a:custGeom>
                <a:avLst/>
                <a:gdLst/>
                <a:ahLst/>
                <a:cxnLst/>
                <a:rect l="l" t="t" r="r" b="b"/>
                <a:pathLst>
                  <a:path w="5593" h="2967" extrusionOk="0">
                    <a:moveTo>
                      <a:pt x="1" y="0"/>
                    </a:moveTo>
                    <a:lnTo>
                      <a:pt x="2967" y="2966"/>
                    </a:lnTo>
                    <a:lnTo>
                      <a:pt x="5592" y="2966"/>
                    </a:lnTo>
                    <a:lnTo>
                      <a:pt x="2967"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74" name="Google Shape;4674;p31"/>
              <p:cNvSpPr/>
              <p:nvPr/>
            </p:nvSpPr>
            <p:spPr>
              <a:xfrm>
                <a:off x="1990550" y="3355250"/>
                <a:ext cx="180500" cy="139800"/>
              </a:xfrm>
              <a:custGeom>
                <a:avLst/>
                <a:gdLst/>
                <a:ahLst/>
                <a:cxnLst/>
                <a:rect l="l" t="t" r="r" b="b"/>
                <a:pathLst>
                  <a:path w="7220" h="5592" extrusionOk="0">
                    <a:moveTo>
                      <a:pt x="3282" y="0"/>
                    </a:moveTo>
                    <a:lnTo>
                      <a:pt x="1" y="2966"/>
                    </a:lnTo>
                    <a:lnTo>
                      <a:pt x="1" y="5591"/>
                    </a:lnTo>
                    <a:lnTo>
                      <a:pt x="3282" y="2310"/>
                    </a:lnTo>
                    <a:lnTo>
                      <a:pt x="7219" y="5591"/>
                    </a:lnTo>
                    <a:lnTo>
                      <a:pt x="7219" y="2966"/>
                    </a:lnTo>
                    <a:lnTo>
                      <a:pt x="3282"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75" name="Google Shape;4675;p31"/>
              <p:cNvSpPr/>
              <p:nvPr/>
            </p:nvSpPr>
            <p:spPr>
              <a:xfrm>
                <a:off x="2351500" y="3355250"/>
                <a:ext cx="131250" cy="74175"/>
              </a:xfrm>
              <a:custGeom>
                <a:avLst/>
                <a:gdLst/>
                <a:ahLst/>
                <a:cxnLst/>
                <a:rect l="l" t="t" r="r" b="b"/>
                <a:pathLst>
                  <a:path w="5250" h="2967" extrusionOk="0">
                    <a:moveTo>
                      <a:pt x="2625" y="0"/>
                    </a:moveTo>
                    <a:lnTo>
                      <a:pt x="0" y="2966"/>
                    </a:lnTo>
                    <a:lnTo>
                      <a:pt x="2625" y="2966"/>
                    </a:lnTo>
                    <a:lnTo>
                      <a:pt x="5250"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76" name="Google Shape;4676;p31"/>
              <p:cNvSpPr/>
              <p:nvPr/>
            </p:nvSpPr>
            <p:spPr>
              <a:xfrm>
                <a:off x="2638275" y="3355250"/>
                <a:ext cx="131250" cy="74175"/>
              </a:xfrm>
              <a:custGeom>
                <a:avLst/>
                <a:gdLst/>
                <a:ahLst/>
                <a:cxnLst/>
                <a:rect l="l" t="t" r="r" b="b"/>
                <a:pathLst>
                  <a:path w="5250" h="2967" extrusionOk="0">
                    <a:moveTo>
                      <a:pt x="0" y="0"/>
                    </a:moveTo>
                    <a:lnTo>
                      <a:pt x="2625" y="2966"/>
                    </a:lnTo>
                    <a:lnTo>
                      <a:pt x="5250" y="2966"/>
                    </a:lnTo>
                    <a:lnTo>
                      <a:pt x="2625"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77" name="Google Shape;4677;p31"/>
              <p:cNvSpPr/>
              <p:nvPr/>
            </p:nvSpPr>
            <p:spPr>
              <a:xfrm>
                <a:off x="2474200" y="3355250"/>
                <a:ext cx="180500" cy="139800"/>
              </a:xfrm>
              <a:custGeom>
                <a:avLst/>
                <a:gdLst/>
                <a:ahLst/>
                <a:cxnLst/>
                <a:rect l="l" t="t" r="r" b="b"/>
                <a:pathLst>
                  <a:path w="7220" h="5592" extrusionOk="0">
                    <a:moveTo>
                      <a:pt x="3623" y="0"/>
                    </a:moveTo>
                    <a:lnTo>
                      <a:pt x="1" y="2966"/>
                    </a:lnTo>
                    <a:lnTo>
                      <a:pt x="1" y="5591"/>
                    </a:lnTo>
                    <a:lnTo>
                      <a:pt x="3623" y="2310"/>
                    </a:lnTo>
                    <a:lnTo>
                      <a:pt x="7219" y="5591"/>
                    </a:lnTo>
                    <a:lnTo>
                      <a:pt x="7219" y="2966"/>
                    </a:lnTo>
                    <a:lnTo>
                      <a:pt x="362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78" name="Google Shape;4678;p31"/>
              <p:cNvSpPr/>
              <p:nvPr/>
            </p:nvSpPr>
            <p:spPr>
              <a:xfrm>
                <a:off x="2835125" y="3355250"/>
                <a:ext cx="131275" cy="74175"/>
              </a:xfrm>
              <a:custGeom>
                <a:avLst/>
                <a:gdLst/>
                <a:ahLst/>
                <a:cxnLst/>
                <a:rect l="l" t="t" r="r" b="b"/>
                <a:pathLst>
                  <a:path w="5251" h="2967" extrusionOk="0">
                    <a:moveTo>
                      <a:pt x="2626" y="0"/>
                    </a:moveTo>
                    <a:lnTo>
                      <a:pt x="1" y="2966"/>
                    </a:lnTo>
                    <a:lnTo>
                      <a:pt x="2626" y="2966"/>
                    </a:lnTo>
                    <a:lnTo>
                      <a:pt x="5251"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79" name="Google Shape;4679;p31"/>
              <p:cNvSpPr/>
              <p:nvPr/>
            </p:nvSpPr>
            <p:spPr>
              <a:xfrm>
                <a:off x="3122575" y="3355250"/>
                <a:ext cx="131275" cy="74175"/>
              </a:xfrm>
              <a:custGeom>
                <a:avLst/>
                <a:gdLst/>
                <a:ahLst/>
                <a:cxnLst/>
                <a:rect l="l" t="t" r="r" b="b"/>
                <a:pathLst>
                  <a:path w="5251" h="2967" extrusionOk="0">
                    <a:moveTo>
                      <a:pt x="0" y="0"/>
                    </a:moveTo>
                    <a:lnTo>
                      <a:pt x="2625" y="2966"/>
                    </a:lnTo>
                    <a:lnTo>
                      <a:pt x="5250" y="2966"/>
                    </a:lnTo>
                    <a:lnTo>
                      <a:pt x="2625"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80" name="Google Shape;4680;p31"/>
              <p:cNvSpPr/>
              <p:nvPr/>
            </p:nvSpPr>
            <p:spPr>
              <a:xfrm>
                <a:off x="2958500" y="3355250"/>
                <a:ext cx="180500" cy="139800"/>
              </a:xfrm>
              <a:custGeom>
                <a:avLst/>
                <a:gdLst/>
                <a:ahLst/>
                <a:cxnLst/>
                <a:rect l="l" t="t" r="r" b="b"/>
                <a:pathLst>
                  <a:path w="7220" h="5592" extrusionOk="0">
                    <a:moveTo>
                      <a:pt x="3282" y="0"/>
                    </a:moveTo>
                    <a:lnTo>
                      <a:pt x="1" y="2966"/>
                    </a:lnTo>
                    <a:lnTo>
                      <a:pt x="1" y="5591"/>
                    </a:lnTo>
                    <a:lnTo>
                      <a:pt x="3282" y="2310"/>
                    </a:lnTo>
                    <a:lnTo>
                      <a:pt x="7219" y="5591"/>
                    </a:lnTo>
                    <a:lnTo>
                      <a:pt x="7219" y="2966"/>
                    </a:lnTo>
                    <a:lnTo>
                      <a:pt x="3282"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81" name="Google Shape;4681;p31"/>
              <p:cNvSpPr/>
              <p:nvPr/>
            </p:nvSpPr>
            <p:spPr>
              <a:xfrm>
                <a:off x="3319450" y="3355250"/>
                <a:ext cx="131250" cy="74175"/>
              </a:xfrm>
              <a:custGeom>
                <a:avLst/>
                <a:gdLst/>
                <a:ahLst/>
                <a:cxnLst/>
                <a:rect l="l" t="t" r="r" b="b"/>
                <a:pathLst>
                  <a:path w="5250" h="2967" extrusionOk="0">
                    <a:moveTo>
                      <a:pt x="2625" y="0"/>
                    </a:moveTo>
                    <a:lnTo>
                      <a:pt x="0" y="2966"/>
                    </a:lnTo>
                    <a:lnTo>
                      <a:pt x="2625" y="2966"/>
                    </a:lnTo>
                    <a:lnTo>
                      <a:pt x="5250"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82" name="Google Shape;4682;p31"/>
              <p:cNvSpPr/>
              <p:nvPr/>
            </p:nvSpPr>
            <p:spPr>
              <a:xfrm>
                <a:off x="3598350" y="3355250"/>
                <a:ext cx="139125" cy="74175"/>
              </a:xfrm>
              <a:custGeom>
                <a:avLst/>
                <a:gdLst/>
                <a:ahLst/>
                <a:cxnLst/>
                <a:rect l="l" t="t" r="r" b="b"/>
                <a:pathLst>
                  <a:path w="5565" h="2967" extrusionOk="0">
                    <a:moveTo>
                      <a:pt x="0" y="0"/>
                    </a:moveTo>
                    <a:lnTo>
                      <a:pt x="2940" y="2966"/>
                    </a:lnTo>
                    <a:lnTo>
                      <a:pt x="5565" y="2966"/>
                    </a:lnTo>
                    <a:lnTo>
                      <a:pt x="2940"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83" name="Google Shape;4683;p31"/>
              <p:cNvSpPr/>
              <p:nvPr/>
            </p:nvSpPr>
            <p:spPr>
              <a:xfrm>
                <a:off x="3442150" y="3355250"/>
                <a:ext cx="180500" cy="139800"/>
              </a:xfrm>
              <a:custGeom>
                <a:avLst/>
                <a:gdLst/>
                <a:ahLst/>
                <a:cxnLst/>
                <a:rect l="l" t="t" r="r" b="b"/>
                <a:pathLst>
                  <a:path w="7220" h="5592" extrusionOk="0">
                    <a:moveTo>
                      <a:pt x="3282" y="0"/>
                    </a:moveTo>
                    <a:lnTo>
                      <a:pt x="1" y="2966"/>
                    </a:lnTo>
                    <a:lnTo>
                      <a:pt x="1" y="5591"/>
                    </a:lnTo>
                    <a:lnTo>
                      <a:pt x="3282" y="2310"/>
                    </a:lnTo>
                    <a:lnTo>
                      <a:pt x="7219" y="5591"/>
                    </a:lnTo>
                    <a:lnTo>
                      <a:pt x="7219" y="2966"/>
                    </a:lnTo>
                    <a:lnTo>
                      <a:pt x="3282"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84" name="Google Shape;4684;p31"/>
              <p:cNvSpPr/>
              <p:nvPr/>
            </p:nvSpPr>
            <p:spPr>
              <a:xfrm>
                <a:off x="3803075" y="3355250"/>
                <a:ext cx="139825" cy="74175"/>
              </a:xfrm>
              <a:custGeom>
                <a:avLst/>
                <a:gdLst/>
                <a:ahLst/>
                <a:cxnLst/>
                <a:rect l="l" t="t" r="r" b="b"/>
                <a:pathLst>
                  <a:path w="5593" h="2967" extrusionOk="0">
                    <a:moveTo>
                      <a:pt x="2967" y="0"/>
                    </a:moveTo>
                    <a:lnTo>
                      <a:pt x="1" y="2966"/>
                    </a:lnTo>
                    <a:lnTo>
                      <a:pt x="2967" y="2966"/>
                    </a:lnTo>
                    <a:lnTo>
                      <a:pt x="5592"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85" name="Google Shape;4685;p31"/>
              <p:cNvSpPr/>
              <p:nvPr/>
            </p:nvSpPr>
            <p:spPr>
              <a:xfrm>
                <a:off x="4090525" y="3355250"/>
                <a:ext cx="139150" cy="74175"/>
              </a:xfrm>
              <a:custGeom>
                <a:avLst/>
                <a:gdLst/>
                <a:ahLst/>
                <a:cxnLst/>
                <a:rect l="l" t="t" r="r" b="b"/>
                <a:pathLst>
                  <a:path w="5566" h="2967" extrusionOk="0">
                    <a:moveTo>
                      <a:pt x="0" y="0"/>
                    </a:moveTo>
                    <a:lnTo>
                      <a:pt x="2625" y="2966"/>
                    </a:lnTo>
                    <a:lnTo>
                      <a:pt x="5565" y="2966"/>
                    </a:lnTo>
                    <a:lnTo>
                      <a:pt x="2625"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86" name="Google Shape;4686;p31"/>
              <p:cNvSpPr/>
              <p:nvPr/>
            </p:nvSpPr>
            <p:spPr>
              <a:xfrm>
                <a:off x="3926450" y="3355250"/>
                <a:ext cx="188375" cy="139800"/>
              </a:xfrm>
              <a:custGeom>
                <a:avLst/>
                <a:gdLst/>
                <a:ahLst/>
                <a:cxnLst/>
                <a:rect l="l" t="t" r="r" b="b"/>
                <a:pathLst>
                  <a:path w="7535" h="5592" extrusionOk="0">
                    <a:moveTo>
                      <a:pt x="3597" y="0"/>
                    </a:moveTo>
                    <a:lnTo>
                      <a:pt x="1" y="2966"/>
                    </a:lnTo>
                    <a:lnTo>
                      <a:pt x="1" y="5591"/>
                    </a:lnTo>
                    <a:lnTo>
                      <a:pt x="3597" y="2310"/>
                    </a:lnTo>
                    <a:lnTo>
                      <a:pt x="7534" y="5591"/>
                    </a:lnTo>
                    <a:lnTo>
                      <a:pt x="7534" y="2966"/>
                    </a:lnTo>
                    <a:lnTo>
                      <a:pt x="3597"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87" name="Google Shape;4687;p31"/>
              <p:cNvSpPr/>
              <p:nvPr/>
            </p:nvSpPr>
            <p:spPr>
              <a:xfrm>
                <a:off x="308625" y="3240400"/>
                <a:ext cx="4019475" cy="82050"/>
              </a:xfrm>
              <a:custGeom>
                <a:avLst/>
                <a:gdLst/>
                <a:ahLst/>
                <a:cxnLst/>
                <a:rect l="l" t="t" r="r" b="b"/>
                <a:pathLst>
                  <a:path w="160779" h="3282" extrusionOk="0">
                    <a:moveTo>
                      <a:pt x="0" y="1"/>
                    </a:moveTo>
                    <a:lnTo>
                      <a:pt x="0" y="3282"/>
                    </a:lnTo>
                    <a:lnTo>
                      <a:pt x="160778" y="3282"/>
                    </a:lnTo>
                    <a:lnTo>
                      <a:pt x="160778"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4688" name="Google Shape;4688;p31"/>
            <p:cNvGrpSpPr/>
            <p:nvPr/>
          </p:nvGrpSpPr>
          <p:grpSpPr>
            <a:xfrm>
              <a:off x="3017448" y="98"/>
              <a:ext cx="3063242" cy="194069"/>
              <a:chOff x="308625" y="3240400"/>
              <a:chExt cx="4019475" cy="254650"/>
            </a:xfrm>
          </p:grpSpPr>
          <p:sp>
            <p:nvSpPr>
              <p:cNvPr id="4689" name="Google Shape;4689;p31"/>
              <p:cNvSpPr/>
              <p:nvPr/>
            </p:nvSpPr>
            <p:spPr>
              <a:xfrm>
                <a:off x="399175" y="3355250"/>
                <a:ext cx="139150" cy="74175"/>
              </a:xfrm>
              <a:custGeom>
                <a:avLst/>
                <a:gdLst/>
                <a:ahLst/>
                <a:cxnLst/>
                <a:rect l="l" t="t" r="r" b="b"/>
                <a:pathLst>
                  <a:path w="5566" h="2967" extrusionOk="0">
                    <a:moveTo>
                      <a:pt x="2941" y="0"/>
                    </a:moveTo>
                    <a:lnTo>
                      <a:pt x="1" y="2966"/>
                    </a:lnTo>
                    <a:lnTo>
                      <a:pt x="2941" y="2966"/>
                    </a:lnTo>
                    <a:lnTo>
                      <a:pt x="5566"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90" name="Google Shape;4690;p31"/>
              <p:cNvSpPr/>
              <p:nvPr/>
            </p:nvSpPr>
            <p:spPr>
              <a:xfrm>
                <a:off x="685950" y="3355250"/>
                <a:ext cx="139825" cy="74175"/>
              </a:xfrm>
              <a:custGeom>
                <a:avLst/>
                <a:gdLst/>
                <a:ahLst/>
                <a:cxnLst/>
                <a:rect l="l" t="t" r="r" b="b"/>
                <a:pathLst>
                  <a:path w="5593" h="2967" extrusionOk="0">
                    <a:moveTo>
                      <a:pt x="1" y="0"/>
                    </a:moveTo>
                    <a:lnTo>
                      <a:pt x="2626" y="2966"/>
                    </a:lnTo>
                    <a:lnTo>
                      <a:pt x="5592" y="2966"/>
                    </a:lnTo>
                    <a:lnTo>
                      <a:pt x="2626"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91" name="Google Shape;4691;p31"/>
              <p:cNvSpPr/>
              <p:nvPr/>
            </p:nvSpPr>
            <p:spPr>
              <a:xfrm>
                <a:off x="521900" y="3355250"/>
                <a:ext cx="180500" cy="139800"/>
              </a:xfrm>
              <a:custGeom>
                <a:avLst/>
                <a:gdLst/>
                <a:ahLst/>
                <a:cxnLst/>
                <a:rect l="l" t="t" r="r" b="b"/>
                <a:pathLst>
                  <a:path w="7220" h="5592" extrusionOk="0">
                    <a:moveTo>
                      <a:pt x="3623" y="0"/>
                    </a:moveTo>
                    <a:lnTo>
                      <a:pt x="1" y="2966"/>
                    </a:lnTo>
                    <a:lnTo>
                      <a:pt x="1" y="5591"/>
                    </a:lnTo>
                    <a:lnTo>
                      <a:pt x="3623" y="2310"/>
                    </a:lnTo>
                    <a:lnTo>
                      <a:pt x="7219" y="5591"/>
                    </a:lnTo>
                    <a:lnTo>
                      <a:pt x="7219" y="2966"/>
                    </a:lnTo>
                    <a:lnTo>
                      <a:pt x="362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92" name="Google Shape;4692;p31"/>
              <p:cNvSpPr/>
              <p:nvPr/>
            </p:nvSpPr>
            <p:spPr>
              <a:xfrm>
                <a:off x="891375" y="3355250"/>
                <a:ext cx="139125" cy="74175"/>
              </a:xfrm>
              <a:custGeom>
                <a:avLst/>
                <a:gdLst/>
                <a:ahLst/>
                <a:cxnLst/>
                <a:rect l="l" t="t" r="r" b="b"/>
                <a:pathLst>
                  <a:path w="5565" h="2967" extrusionOk="0">
                    <a:moveTo>
                      <a:pt x="2625" y="0"/>
                    </a:moveTo>
                    <a:lnTo>
                      <a:pt x="0" y="2966"/>
                    </a:lnTo>
                    <a:lnTo>
                      <a:pt x="2625" y="2966"/>
                    </a:lnTo>
                    <a:lnTo>
                      <a:pt x="5565"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93" name="Google Shape;4693;p31"/>
              <p:cNvSpPr/>
              <p:nvPr/>
            </p:nvSpPr>
            <p:spPr>
              <a:xfrm>
                <a:off x="1178150" y="3355250"/>
                <a:ext cx="131250" cy="74175"/>
              </a:xfrm>
              <a:custGeom>
                <a:avLst/>
                <a:gdLst/>
                <a:ahLst/>
                <a:cxnLst/>
                <a:rect l="l" t="t" r="r" b="b"/>
                <a:pathLst>
                  <a:path w="5250" h="2967" extrusionOk="0">
                    <a:moveTo>
                      <a:pt x="0" y="0"/>
                    </a:moveTo>
                    <a:lnTo>
                      <a:pt x="2625" y="2966"/>
                    </a:lnTo>
                    <a:lnTo>
                      <a:pt x="5250" y="2966"/>
                    </a:lnTo>
                    <a:lnTo>
                      <a:pt x="2625"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94" name="Google Shape;4694;p31"/>
              <p:cNvSpPr/>
              <p:nvPr/>
            </p:nvSpPr>
            <p:spPr>
              <a:xfrm>
                <a:off x="1014075" y="3355250"/>
                <a:ext cx="180500" cy="139800"/>
              </a:xfrm>
              <a:custGeom>
                <a:avLst/>
                <a:gdLst/>
                <a:ahLst/>
                <a:cxnLst/>
                <a:rect l="l" t="t" r="r" b="b"/>
                <a:pathLst>
                  <a:path w="7220" h="5592" extrusionOk="0">
                    <a:moveTo>
                      <a:pt x="3623" y="0"/>
                    </a:moveTo>
                    <a:lnTo>
                      <a:pt x="1" y="2966"/>
                    </a:lnTo>
                    <a:lnTo>
                      <a:pt x="1" y="5591"/>
                    </a:lnTo>
                    <a:lnTo>
                      <a:pt x="3623" y="2310"/>
                    </a:lnTo>
                    <a:lnTo>
                      <a:pt x="7219" y="5591"/>
                    </a:lnTo>
                    <a:lnTo>
                      <a:pt x="7219" y="2966"/>
                    </a:lnTo>
                    <a:lnTo>
                      <a:pt x="362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95" name="Google Shape;4695;p31"/>
              <p:cNvSpPr/>
              <p:nvPr/>
            </p:nvSpPr>
            <p:spPr>
              <a:xfrm>
                <a:off x="1375000" y="3355250"/>
                <a:ext cx="131275" cy="74175"/>
              </a:xfrm>
              <a:custGeom>
                <a:avLst/>
                <a:gdLst/>
                <a:ahLst/>
                <a:cxnLst/>
                <a:rect l="l" t="t" r="r" b="b"/>
                <a:pathLst>
                  <a:path w="5251" h="2967" extrusionOk="0">
                    <a:moveTo>
                      <a:pt x="2626" y="0"/>
                    </a:moveTo>
                    <a:lnTo>
                      <a:pt x="1" y="2966"/>
                    </a:lnTo>
                    <a:lnTo>
                      <a:pt x="2626" y="2966"/>
                    </a:lnTo>
                    <a:lnTo>
                      <a:pt x="5251"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96" name="Google Shape;4696;p31"/>
              <p:cNvSpPr/>
              <p:nvPr/>
            </p:nvSpPr>
            <p:spPr>
              <a:xfrm>
                <a:off x="1653900" y="3355250"/>
                <a:ext cx="139825" cy="74175"/>
              </a:xfrm>
              <a:custGeom>
                <a:avLst/>
                <a:gdLst/>
                <a:ahLst/>
                <a:cxnLst/>
                <a:rect l="l" t="t" r="r" b="b"/>
                <a:pathLst>
                  <a:path w="5593" h="2967" extrusionOk="0">
                    <a:moveTo>
                      <a:pt x="1" y="0"/>
                    </a:moveTo>
                    <a:lnTo>
                      <a:pt x="2967" y="2966"/>
                    </a:lnTo>
                    <a:lnTo>
                      <a:pt x="5592" y="2966"/>
                    </a:lnTo>
                    <a:lnTo>
                      <a:pt x="2967"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97" name="Google Shape;4697;p31"/>
              <p:cNvSpPr/>
              <p:nvPr/>
            </p:nvSpPr>
            <p:spPr>
              <a:xfrm>
                <a:off x="1489850" y="3355250"/>
                <a:ext cx="189025" cy="139800"/>
              </a:xfrm>
              <a:custGeom>
                <a:avLst/>
                <a:gdLst/>
                <a:ahLst/>
                <a:cxnLst/>
                <a:rect l="l" t="t" r="r" b="b"/>
                <a:pathLst>
                  <a:path w="7561" h="5592" extrusionOk="0">
                    <a:moveTo>
                      <a:pt x="3623" y="0"/>
                    </a:moveTo>
                    <a:lnTo>
                      <a:pt x="1" y="2966"/>
                    </a:lnTo>
                    <a:lnTo>
                      <a:pt x="1" y="5591"/>
                    </a:lnTo>
                    <a:lnTo>
                      <a:pt x="3623" y="2310"/>
                    </a:lnTo>
                    <a:lnTo>
                      <a:pt x="7560" y="5591"/>
                    </a:lnTo>
                    <a:lnTo>
                      <a:pt x="7560" y="2966"/>
                    </a:lnTo>
                    <a:lnTo>
                      <a:pt x="362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98" name="Google Shape;4698;p31"/>
              <p:cNvSpPr/>
              <p:nvPr/>
            </p:nvSpPr>
            <p:spPr>
              <a:xfrm>
                <a:off x="1867175" y="3355250"/>
                <a:ext cx="131275" cy="74175"/>
              </a:xfrm>
              <a:custGeom>
                <a:avLst/>
                <a:gdLst/>
                <a:ahLst/>
                <a:cxnLst/>
                <a:rect l="l" t="t" r="r" b="b"/>
                <a:pathLst>
                  <a:path w="5251" h="2967" extrusionOk="0">
                    <a:moveTo>
                      <a:pt x="2626" y="0"/>
                    </a:moveTo>
                    <a:lnTo>
                      <a:pt x="1" y="2966"/>
                    </a:lnTo>
                    <a:lnTo>
                      <a:pt x="2626" y="2966"/>
                    </a:lnTo>
                    <a:lnTo>
                      <a:pt x="5251"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99" name="Google Shape;4699;p31"/>
              <p:cNvSpPr/>
              <p:nvPr/>
            </p:nvSpPr>
            <p:spPr>
              <a:xfrm>
                <a:off x="2146075" y="3355250"/>
                <a:ext cx="139825" cy="74175"/>
              </a:xfrm>
              <a:custGeom>
                <a:avLst/>
                <a:gdLst/>
                <a:ahLst/>
                <a:cxnLst/>
                <a:rect l="l" t="t" r="r" b="b"/>
                <a:pathLst>
                  <a:path w="5593" h="2967" extrusionOk="0">
                    <a:moveTo>
                      <a:pt x="1" y="0"/>
                    </a:moveTo>
                    <a:lnTo>
                      <a:pt x="2967" y="2966"/>
                    </a:lnTo>
                    <a:lnTo>
                      <a:pt x="5592" y="2966"/>
                    </a:lnTo>
                    <a:lnTo>
                      <a:pt x="2967"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00" name="Google Shape;4700;p31"/>
              <p:cNvSpPr/>
              <p:nvPr/>
            </p:nvSpPr>
            <p:spPr>
              <a:xfrm>
                <a:off x="1990550" y="3355250"/>
                <a:ext cx="180500" cy="139800"/>
              </a:xfrm>
              <a:custGeom>
                <a:avLst/>
                <a:gdLst/>
                <a:ahLst/>
                <a:cxnLst/>
                <a:rect l="l" t="t" r="r" b="b"/>
                <a:pathLst>
                  <a:path w="7220" h="5592" extrusionOk="0">
                    <a:moveTo>
                      <a:pt x="3282" y="0"/>
                    </a:moveTo>
                    <a:lnTo>
                      <a:pt x="1" y="2966"/>
                    </a:lnTo>
                    <a:lnTo>
                      <a:pt x="1" y="5591"/>
                    </a:lnTo>
                    <a:lnTo>
                      <a:pt x="3282" y="2310"/>
                    </a:lnTo>
                    <a:lnTo>
                      <a:pt x="7219" y="5591"/>
                    </a:lnTo>
                    <a:lnTo>
                      <a:pt x="7219" y="2966"/>
                    </a:lnTo>
                    <a:lnTo>
                      <a:pt x="3282"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01" name="Google Shape;4701;p31"/>
              <p:cNvSpPr/>
              <p:nvPr/>
            </p:nvSpPr>
            <p:spPr>
              <a:xfrm>
                <a:off x="2351500" y="3355250"/>
                <a:ext cx="131250" cy="74175"/>
              </a:xfrm>
              <a:custGeom>
                <a:avLst/>
                <a:gdLst/>
                <a:ahLst/>
                <a:cxnLst/>
                <a:rect l="l" t="t" r="r" b="b"/>
                <a:pathLst>
                  <a:path w="5250" h="2967" extrusionOk="0">
                    <a:moveTo>
                      <a:pt x="2625" y="0"/>
                    </a:moveTo>
                    <a:lnTo>
                      <a:pt x="0" y="2966"/>
                    </a:lnTo>
                    <a:lnTo>
                      <a:pt x="2625" y="2966"/>
                    </a:lnTo>
                    <a:lnTo>
                      <a:pt x="5250"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02" name="Google Shape;4702;p31"/>
              <p:cNvSpPr/>
              <p:nvPr/>
            </p:nvSpPr>
            <p:spPr>
              <a:xfrm>
                <a:off x="2638275" y="3355250"/>
                <a:ext cx="131250" cy="74175"/>
              </a:xfrm>
              <a:custGeom>
                <a:avLst/>
                <a:gdLst/>
                <a:ahLst/>
                <a:cxnLst/>
                <a:rect l="l" t="t" r="r" b="b"/>
                <a:pathLst>
                  <a:path w="5250" h="2967" extrusionOk="0">
                    <a:moveTo>
                      <a:pt x="0" y="0"/>
                    </a:moveTo>
                    <a:lnTo>
                      <a:pt x="2625" y="2966"/>
                    </a:lnTo>
                    <a:lnTo>
                      <a:pt x="5250" y="2966"/>
                    </a:lnTo>
                    <a:lnTo>
                      <a:pt x="2625"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03" name="Google Shape;4703;p31"/>
              <p:cNvSpPr/>
              <p:nvPr/>
            </p:nvSpPr>
            <p:spPr>
              <a:xfrm>
                <a:off x="2474200" y="3355250"/>
                <a:ext cx="180500" cy="139800"/>
              </a:xfrm>
              <a:custGeom>
                <a:avLst/>
                <a:gdLst/>
                <a:ahLst/>
                <a:cxnLst/>
                <a:rect l="l" t="t" r="r" b="b"/>
                <a:pathLst>
                  <a:path w="7220" h="5592" extrusionOk="0">
                    <a:moveTo>
                      <a:pt x="3623" y="0"/>
                    </a:moveTo>
                    <a:lnTo>
                      <a:pt x="1" y="2966"/>
                    </a:lnTo>
                    <a:lnTo>
                      <a:pt x="1" y="5591"/>
                    </a:lnTo>
                    <a:lnTo>
                      <a:pt x="3623" y="2310"/>
                    </a:lnTo>
                    <a:lnTo>
                      <a:pt x="7219" y="5591"/>
                    </a:lnTo>
                    <a:lnTo>
                      <a:pt x="7219" y="2966"/>
                    </a:lnTo>
                    <a:lnTo>
                      <a:pt x="362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04" name="Google Shape;4704;p31"/>
              <p:cNvSpPr/>
              <p:nvPr/>
            </p:nvSpPr>
            <p:spPr>
              <a:xfrm>
                <a:off x="2835125" y="3355250"/>
                <a:ext cx="131275" cy="74175"/>
              </a:xfrm>
              <a:custGeom>
                <a:avLst/>
                <a:gdLst/>
                <a:ahLst/>
                <a:cxnLst/>
                <a:rect l="l" t="t" r="r" b="b"/>
                <a:pathLst>
                  <a:path w="5251" h="2967" extrusionOk="0">
                    <a:moveTo>
                      <a:pt x="2626" y="0"/>
                    </a:moveTo>
                    <a:lnTo>
                      <a:pt x="1" y="2966"/>
                    </a:lnTo>
                    <a:lnTo>
                      <a:pt x="2626" y="2966"/>
                    </a:lnTo>
                    <a:lnTo>
                      <a:pt x="5251"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05" name="Google Shape;4705;p31"/>
              <p:cNvSpPr/>
              <p:nvPr/>
            </p:nvSpPr>
            <p:spPr>
              <a:xfrm>
                <a:off x="3122575" y="3355250"/>
                <a:ext cx="131275" cy="74175"/>
              </a:xfrm>
              <a:custGeom>
                <a:avLst/>
                <a:gdLst/>
                <a:ahLst/>
                <a:cxnLst/>
                <a:rect l="l" t="t" r="r" b="b"/>
                <a:pathLst>
                  <a:path w="5251" h="2967" extrusionOk="0">
                    <a:moveTo>
                      <a:pt x="0" y="0"/>
                    </a:moveTo>
                    <a:lnTo>
                      <a:pt x="2625" y="2966"/>
                    </a:lnTo>
                    <a:lnTo>
                      <a:pt x="5250" y="2966"/>
                    </a:lnTo>
                    <a:lnTo>
                      <a:pt x="2625"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06" name="Google Shape;4706;p31"/>
              <p:cNvSpPr/>
              <p:nvPr/>
            </p:nvSpPr>
            <p:spPr>
              <a:xfrm>
                <a:off x="2958500" y="3355250"/>
                <a:ext cx="180500" cy="139800"/>
              </a:xfrm>
              <a:custGeom>
                <a:avLst/>
                <a:gdLst/>
                <a:ahLst/>
                <a:cxnLst/>
                <a:rect l="l" t="t" r="r" b="b"/>
                <a:pathLst>
                  <a:path w="7220" h="5592" extrusionOk="0">
                    <a:moveTo>
                      <a:pt x="3282" y="0"/>
                    </a:moveTo>
                    <a:lnTo>
                      <a:pt x="1" y="2966"/>
                    </a:lnTo>
                    <a:lnTo>
                      <a:pt x="1" y="5591"/>
                    </a:lnTo>
                    <a:lnTo>
                      <a:pt x="3282" y="2310"/>
                    </a:lnTo>
                    <a:lnTo>
                      <a:pt x="7219" y="5591"/>
                    </a:lnTo>
                    <a:lnTo>
                      <a:pt x="7219" y="2966"/>
                    </a:lnTo>
                    <a:lnTo>
                      <a:pt x="3282"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07" name="Google Shape;4707;p31"/>
              <p:cNvSpPr/>
              <p:nvPr/>
            </p:nvSpPr>
            <p:spPr>
              <a:xfrm>
                <a:off x="3319450" y="3355250"/>
                <a:ext cx="131250" cy="74175"/>
              </a:xfrm>
              <a:custGeom>
                <a:avLst/>
                <a:gdLst/>
                <a:ahLst/>
                <a:cxnLst/>
                <a:rect l="l" t="t" r="r" b="b"/>
                <a:pathLst>
                  <a:path w="5250" h="2967" extrusionOk="0">
                    <a:moveTo>
                      <a:pt x="2625" y="0"/>
                    </a:moveTo>
                    <a:lnTo>
                      <a:pt x="0" y="2966"/>
                    </a:lnTo>
                    <a:lnTo>
                      <a:pt x="2625" y="2966"/>
                    </a:lnTo>
                    <a:lnTo>
                      <a:pt x="5250"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08" name="Google Shape;4708;p31"/>
              <p:cNvSpPr/>
              <p:nvPr/>
            </p:nvSpPr>
            <p:spPr>
              <a:xfrm>
                <a:off x="3598350" y="3355250"/>
                <a:ext cx="139125" cy="74175"/>
              </a:xfrm>
              <a:custGeom>
                <a:avLst/>
                <a:gdLst/>
                <a:ahLst/>
                <a:cxnLst/>
                <a:rect l="l" t="t" r="r" b="b"/>
                <a:pathLst>
                  <a:path w="5565" h="2967" extrusionOk="0">
                    <a:moveTo>
                      <a:pt x="0" y="0"/>
                    </a:moveTo>
                    <a:lnTo>
                      <a:pt x="2940" y="2966"/>
                    </a:lnTo>
                    <a:lnTo>
                      <a:pt x="5565" y="2966"/>
                    </a:lnTo>
                    <a:lnTo>
                      <a:pt x="2940"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09" name="Google Shape;4709;p31"/>
              <p:cNvSpPr/>
              <p:nvPr/>
            </p:nvSpPr>
            <p:spPr>
              <a:xfrm>
                <a:off x="3442150" y="3355250"/>
                <a:ext cx="180500" cy="139800"/>
              </a:xfrm>
              <a:custGeom>
                <a:avLst/>
                <a:gdLst/>
                <a:ahLst/>
                <a:cxnLst/>
                <a:rect l="l" t="t" r="r" b="b"/>
                <a:pathLst>
                  <a:path w="7220" h="5592" extrusionOk="0">
                    <a:moveTo>
                      <a:pt x="3282" y="0"/>
                    </a:moveTo>
                    <a:lnTo>
                      <a:pt x="1" y="2966"/>
                    </a:lnTo>
                    <a:lnTo>
                      <a:pt x="1" y="5591"/>
                    </a:lnTo>
                    <a:lnTo>
                      <a:pt x="3282" y="2310"/>
                    </a:lnTo>
                    <a:lnTo>
                      <a:pt x="7219" y="5591"/>
                    </a:lnTo>
                    <a:lnTo>
                      <a:pt x="7219" y="2966"/>
                    </a:lnTo>
                    <a:lnTo>
                      <a:pt x="3282"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10" name="Google Shape;4710;p31"/>
              <p:cNvSpPr/>
              <p:nvPr/>
            </p:nvSpPr>
            <p:spPr>
              <a:xfrm>
                <a:off x="3803075" y="3355250"/>
                <a:ext cx="139825" cy="74175"/>
              </a:xfrm>
              <a:custGeom>
                <a:avLst/>
                <a:gdLst/>
                <a:ahLst/>
                <a:cxnLst/>
                <a:rect l="l" t="t" r="r" b="b"/>
                <a:pathLst>
                  <a:path w="5593" h="2967" extrusionOk="0">
                    <a:moveTo>
                      <a:pt x="2967" y="0"/>
                    </a:moveTo>
                    <a:lnTo>
                      <a:pt x="1" y="2966"/>
                    </a:lnTo>
                    <a:lnTo>
                      <a:pt x="2967" y="2966"/>
                    </a:lnTo>
                    <a:lnTo>
                      <a:pt x="5592"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11" name="Google Shape;4711;p31"/>
              <p:cNvSpPr/>
              <p:nvPr/>
            </p:nvSpPr>
            <p:spPr>
              <a:xfrm>
                <a:off x="4090525" y="3355250"/>
                <a:ext cx="139150" cy="74175"/>
              </a:xfrm>
              <a:custGeom>
                <a:avLst/>
                <a:gdLst/>
                <a:ahLst/>
                <a:cxnLst/>
                <a:rect l="l" t="t" r="r" b="b"/>
                <a:pathLst>
                  <a:path w="5566" h="2967" extrusionOk="0">
                    <a:moveTo>
                      <a:pt x="0" y="0"/>
                    </a:moveTo>
                    <a:lnTo>
                      <a:pt x="2625" y="2966"/>
                    </a:lnTo>
                    <a:lnTo>
                      <a:pt x="5565" y="2966"/>
                    </a:lnTo>
                    <a:lnTo>
                      <a:pt x="2625"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12" name="Google Shape;4712;p31"/>
              <p:cNvSpPr/>
              <p:nvPr/>
            </p:nvSpPr>
            <p:spPr>
              <a:xfrm>
                <a:off x="3926450" y="3355250"/>
                <a:ext cx="188375" cy="139800"/>
              </a:xfrm>
              <a:custGeom>
                <a:avLst/>
                <a:gdLst/>
                <a:ahLst/>
                <a:cxnLst/>
                <a:rect l="l" t="t" r="r" b="b"/>
                <a:pathLst>
                  <a:path w="7535" h="5592" extrusionOk="0">
                    <a:moveTo>
                      <a:pt x="3597" y="0"/>
                    </a:moveTo>
                    <a:lnTo>
                      <a:pt x="1" y="2966"/>
                    </a:lnTo>
                    <a:lnTo>
                      <a:pt x="1" y="5591"/>
                    </a:lnTo>
                    <a:lnTo>
                      <a:pt x="3597" y="2310"/>
                    </a:lnTo>
                    <a:lnTo>
                      <a:pt x="7534" y="5591"/>
                    </a:lnTo>
                    <a:lnTo>
                      <a:pt x="7534" y="2966"/>
                    </a:lnTo>
                    <a:lnTo>
                      <a:pt x="3597"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13" name="Google Shape;4713;p31"/>
              <p:cNvSpPr/>
              <p:nvPr/>
            </p:nvSpPr>
            <p:spPr>
              <a:xfrm>
                <a:off x="308625" y="3240400"/>
                <a:ext cx="4019475" cy="82050"/>
              </a:xfrm>
              <a:custGeom>
                <a:avLst/>
                <a:gdLst/>
                <a:ahLst/>
                <a:cxnLst/>
                <a:rect l="l" t="t" r="r" b="b"/>
                <a:pathLst>
                  <a:path w="160779" h="3282" extrusionOk="0">
                    <a:moveTo>
                      <a:pt x="0" y="1"/>
                    </a:moveTo>
                    <a:lnTo>
                      <a:pt x="0" y="3282"/>
                    </a:lnTo>
                    <a:lnTo>
                      <a:pt x="160778" y="3282"/>
                    </a:lnTo>
                    <a:lnTo>
                      <a:pt x="160778"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4714" name="Google Shape;4714;p31"/>
            <p:cNvGrpSpPr/>
            <p:nvPr/>
          </p:nvGrpSpPr>
          <p:grpSpPr>
            <a:xfrm>
              <a:off x="6080724" y="98"/>
              <a:ext cx="3063242" cy="194069"/>
              <a:chOff x="308625" y="3240400"/>
              <a:chExt cx="4019475" cy="254650"/>
            </a:xfrm>
          </p:grpSpPr>
          <p:sp>
            <p:nvSpPr>
              <p:cNvPr id="4715" name="Google Shape;4715;p31"/>
              <p:cNvSpPr/>
              <p:nvPr/>
            </p:nvSpPr>
            <p:spPr>
              <a:xfrm>
                <a:off x="399175" y="3355250"/>
                <a:ext cx="139150" cy="74175"/>
              </a:xfrm>
              <a:custGeom>
                <a:avLst/>
                <a:gdLst/>
                <a:ahLst/>
                <a:cxnLst/>
                <a:rect l="l" t="t" r="r" b="b"/>
                <a:pathLst>
                  <a:path w="5566" h="2967" extrusionOk="0">
                    <a:moveTo>
                      <a:pt x="2941" y="0"/>
                    </a:moveTo>
                    <a:lnTo>
                      <a:pt x="1" y="2966"/>
                    </a:lnTo>
                    <a:lnTo>
                      <a:pt x="2941" y="2966"/>
                    </a:lnTo>
                    <a:lnTo>
                      <a:pt x="5566"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16" name="Google Shape;4716;p31"/>
              <p:cNvSpPr/>
              <p:nvPr/>
            </p:nvSpPr>
            <p:spPr>
              <a:xfrm>
                <a:off x="685950" y="3355250"/>
                <a:ext cx="139825" cy="74175"/>
              </a:xfrm>
              <a:custGeom>
                <a:avLst/>
                <a:gdLst/>
                <a:ahLst/>
                <a:cxnLst/>
                <a:rect l="l" t="t" r="r" b="b"/>
                <a:pathLst>
                  <a:path w="5593" h="2967" extrusionOk="0">
                    <a:moveTo>
                      <a:pt x="1" y="0"/>
                    </a:moveTo>
                    <a:lnTo>
                      <a:pt x="2626" y="2966"/>
                    </a:lnTo>
                    <a:lnTo>
                      <a:pt x="5592" y="2966"/>
                    </a:lnTo>
                    <a:lnTo>
                      <a:pt x="2626"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17" name="Google Shape;4717;p31"/>
              <p:cNvSpPr/>
              <p:nvPr/>
            </p:nvSpPr>
            <p:spPr>
              <a:xfrm>
                <a:off x="521900" y="3355250"/>
                <a:ext cx="180500" cy="139800"/>
              </a:xfrm>
              <a:custGeom>
                <a:avLst/>
                <a:gdLst/>
                <a:ahLst/>
                <a:cxnLst/>
                <a:rect l="l" t="t" r="r" b="b"/>
                <a:pathLst>
                  <a:path w="7220" h="5592" extrusionOk="0">
                    <a:moveTo>
                      <a:pt x="3623" y="0"/>
                    </a:moveTo>
                    <a:lnTo>
                      <a:pt x="1" y="2966"/>
                    </a:lnTo>
                    <a:lnTo>
                      <a:pt x="1" y="5591"/>
                    </a:lnTo>
                    <a:lnTo>
                      <a:pt x="3623" y="2310"/>
                    </a:lnTo>
                    <a:lnTo>
                      <a:pt x="7219" y="5591"/>
                    </a:lnTo>
                    <a:lnTo>
                      <a:pt x="7219" y="2966"/>
                    </a:lnTo>
                    <a:lnTo>
                      <a:pt x="362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18" name="Google Shape;4718;p31"/>
              <p:cNvSpPr/>
              <p:nvPr/>
            </p:nvSpPr>
            <p:spPr>
              <a:xfrm>
                <a:off x="891375" y="3355250"/>
                <a:ext cx="139125" cy="74175"/>
              </a:xfrm>
              <a:custGeom>
                <a:avLst/>
                <a:gdLst/>
                <a:ahLst/>
                <a:cxnLst/>
                <a:rect l="l" t="t" r="r" b="b"/>
                <a:pathLst>
                  <a:path w="5565" h="2967" extrusionOk="0">
                    <a:moveTo>
                      <a:pt x="2625" y="0"/>
                    </a:moveTo>
                    <a:lnTo>
                      <a:pt x="0" y="2966"/>
                    </a:lnTo>
                    <a:lnTo>
                      <a:pt x="2625" y="2966"/>
                    </a:lnTo>
                    <a:lnTo>
                      <a:pt x="5565"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19" name="Google Shape;4719;p31"/>
              <p:cNvSpPr/>
              <p:nvPr/>
            </p:nvSpPr>
            <p:spPr>
              <a:xfrm>
                <a:off x="1178150" y="3355250"/>
                <a:ext cx="131250" cy="74175"/>
              </a:xfrm>
              <a:custGeom>
                <a:avLst/>
                <a:gdLst/>
                <a:ahLst/>
                <a:cxnLst/>
                <a:rect l="l" t="t" r="r" b="b"/>
                <a:pathLst>
                  <a:path w="5250" h="2967" extrusionOk="0">
                    <a:moveTo>
                      <a:pt x="0" y="0"/>
                    </a:moveTo>
                    <a:lnTo>
                      <a:pt x="2625" y="2966"/>
                    </a:lnTo>
                    <a:lnTo>
                      <a:pt x="5250" y="2966"/>
                    </a:lnTo>
                    <a:lnTo>
                      <a:pt x="2625"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20" name="Google Shape;4720;p31"/>
              <p:cNvSpPr/>
              <p:nvPr/>
            </p:nvSpPr>
            <p:spPr>
              <a:xfrm>
                <a:off x="1014075" y="3355250"/>
                <a:ext cx="180500" cy="139800"/>
              </a:xfrm>
              <a:custGeom>
                <a:avLst/>
                <a:gdLst/>
                <a:ahLst/>
                <a:cxnLst/>
                <a:rect l="l" t="t" r="r" b="b"/>
                <a:pathLst>
                  <a:path w="7220" h="5592" extrusionOk="0">
                    <a:moveTo>
                      <a:pt x="3623" y="0"/>
                    </a:moveTo>
                    <a:lnTo>
                      <a:pt x="1" y="2966"/>
                    </a:lnTo>
                    <a:lnTo>
                      <a:pt x="1" y="5591"/>
                    </a:lnTo>
                    <a:lnTo>
                      <a:pt x="3623" y="2310"/>
                    </a:lnTo>
                    <a:lnTo>
                      <a:pt x="7219" y="5591"/>
                    </a:lnTo>
                    <a:lnTo>
                      <a:pt x="7219" y="2966"/>
                    </a:lnTo>
                    <a:lnTo>
                      <a:pt x="362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21" name="Google Shape;4721;p31"/>
              <p:cNvSpPr/>
              <p:nvPr/>
            </p:nvSpPr>
            <p:spPr>
              <a:xfrm>
                <a:off x="1375000" y="3355250"/>
                <a:ext cx="131275" cy="74175"/>
              </a:xfrm>
              <a:custGeom>
                <a:avLst/>
                <a:gdLst/>
                <a:ahLst/>
                <a:cxnLst/>
                <a:rect l="l" t="t" r="r" b="b"/>
                <a:pathLst>
                  <a:path w="5251" h="2967" extrusionOk="0">
                    <a:moveTo>
                      <a:pt x="2626" y="0"/>
                    </a:moveTo>
                    <a:lnTo>
                      <a:pt x="1" y="2966"/>
                    </a:lnTo>
                    <a:lnTo>
                      <a:pt x="2626" y="2966"/>
                    </a:lnTo>
                    <a:lnTo>
                      <a:pt x="5251"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22" name="Google Shape;4722;p31"/>
              <p:cNvSpPr/>
              <p:nvPr/>
            </p:nvSpPr>
            <p:spPr>
              <a:xfrm>
                <a:off x="1653900" y="3355250"/>
                <a:ext cx="139825" cy="74175"/>
              </a:xfrm>
              <a:custGeom>
                <a:avLst/>
                <a:gdLst/>
                <a:ahLst/>
                <a:cxnLst/>
                <a:rect l="l" t="t" r="r" b="b"/>
                <a:pathLst>
                  <a:path w="5593" h="2967" extrusionOk="0">
                    <a:moveTo>
                      <a:pt x="1" y="0"/>
                    </a:moveTo>
                    <a:lnTo>
                      <a:pt x="2967" y="2966"/>
                    </a:lnTo>
                    <a:lnTo>
                      <a:pt x="5592" y="2966"/>
                    </a:lnTo>
                    <a:lnTo>
                      <a:pt x="2967"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23" name="Google Shape;4723;p31"/>
              <p:cNvSpPr/>
              <p:nvPr/>
            </p:nvSpPr>
            <p:spPr>
              <a:xfrm>
                <a:off x="1489850" y="3355250"/>
                <a:ext cx="189025" cy="139800"/>
              </a:xfrm>
              <a:custGeom>
                <a:avLst/>
                <a:gdLst/>
                <a:ahLst/>
                <a:cxnLst/>
                <a:rect l="l" t="t" r="r" b="b"/>
                <a:pathLst>
                  <a:path w="7561" h="5592" extrusionOk="0">
                    <a:moveTo>
                      <a:pt x="3623" y="0"/>
                    </a:moveTo>
                    <a:lnTo>
                      <a:pt x="1" y="2966"/>
                    </a:lnTo>
                    <a:lnTo>
                      <a:pt x="1" y="5591"/>
                    </a:lnTo>
                    <a:lnTo>
                      <a:pt x="3623" y="2310"/>
                    </a:lnTo>
                    <a:lnTo>
                      <a:pt x="7560" y="5591"/>
                    </a:lnTo>
                    <a:lnTo>
                      <a:pt x="7560" y="2966"/>
                    </a:lnTo>
                    <a:lnTo>
                      <a:pt x="362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24" name="Google Shape;4724;p31"/>
              <p:cNvSpPr/>
              <p:nvPr/>
            </p:nvSpPr>
            <p:spPr>
              <a:xfrm>
                <a:off x="1867175" y="3355250"/>
                <a:ext cx="131275" cy="74175"/>
              </a:xfrm>
              <a:custGeom>
                <a:avLst/>
                <a:gdLst/>
                <a:ahLst/>
                <a:cxnLst/>
                <a:rect l="l" t="t" r="r" b="b"/>
                <a:pathLst>
                  <a:path w="5251" h="2967" extrusionOk="0">
                    <a:moveTo>
                      <a:pt x="2626" y="0"/>
                    </a:moveTo>
                    <a:lnTo>
                      <a:pt x="1" y="2966"/>
                    </a:lnTo>
                    <a:lnTo>
                      <a:pt x="2626" y="2966"/>
                    </a:lnTo>
                    <a:lnTo>
                      <a:pt x="5251"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25" name="Google Shape;4725;p31"/>
              <p:cNvSpPr/>
              <p:nvPr/>
            </p:nvSpPr>
            <p:spPr>
              <a:xfrm>
                <a:off x="2146075" y="3355250"/>
                <a:ext cx="139825" cy="74175"/>
              </a:xfrm>
              <a:custGeom>
                <a:avLst/>
                <a:gdLst/>
                <a:ahLst/>
                <a:cxnLst/>
                <a:rect l="l" t="t" r="r" b="b"/>
                <a:pathLst>
                  <a:path w="5593" h="2967" extrusionOk="0">
                    <a:moveTo>
                      <a:pt x="1" y="0"/>
                    </a:moveTo>
                    <a:lnTo>
                      <a:pt x="2967" y="2966"/>
                    </a:lnTo>
                    <a:lnTo>
                      <a:pt x="5592" y="2966"/>
                    </a:lnTo>
                    <a:lnTo>
                      <a:pt x="2967"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26" name="Google Shape;4726;p31"/>
              <p:cNvSpPr/>
              <p:nvPr/>
            </p:nvSpPr>
            <p:spPr>
              <a:xfrm>
                <a:off x="1990550" y="3355250"/>
                <a:ext cx="180500" cy="139800"/>
              </a:xfrm>
              <a:custGeom>
                <a:avLst/>
                <a:gdLst/>
                <a:ahLst/>
                <a:cxnLst/>
                <a:rect l="l" t="t" r="r" b="b"/>
                <a:pathLst>
                  <a:path w="7220" h="5592" extrusionOk="0">
                    <a:moveTo>
                      <a:pt x="3282" y="0"/>
                    </a:moveTo>
                    <a:lnTo>
                      <a:pt x="1" y="2966"/>
                    </a:lnTo>
                    <a:lnTo>
                      <a:pt x="1" y="5591"/>
                    </a:lnTo>
                    <a:lnTo>
                      <a:pt x="3282" y="2310"/>
                    </a:lnTo>
                    <a:lnTo>
                      <a:pt x="7219" y="5591"/>
                    </a:lnTo>
                    <a:lnTo>
                      <a:pt x="7219" y="2966"/>
                    </a:lnTo>
                    <a:lnTo>
                      <a:pt x="3282"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27" name="Google Shape;4727;p31"/>
              <p:cNvSpPr/>
              <p:nvPr/>
            </p:nvSpPr>
            <p:spPr>
              <a:xfrm>
                <a:off x="2351500" y="3355250"/>
                <a:ext cx="131250" cy="74175"/>
              </a:xfrm>
              <a:custGeom>
                <a:avLst/>
                <a:gdLst/>
                <a:ahLst/>
                <a:cxnLst/>
                <a:rect l="l" t="t" r="r" b="b"/>
                <a:pathLst>
                  <a:path w="5250" h="2967" extrusionOk="0">
                    <a:moveTo>
                      <a:pt x="2625" y="0"/>
                    </a:moveTo>
                    <a:lnTo>
                      <a:pt x="0" y="2966"/>
                    </a:lnTo>
                    <a:lnTo>
                      <a:pt x="2625" y="2966"/>
                    </a:lnTo>
                    <a:lnTo>
                      <a:pt x="5250"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28" name="Google Shape;4728;p31"/>
              <p:cNvSpPr/>
              <p:nvPr/>
            </p:nvSpPr>
            <p:spPr>
              <a:xfrm>
                <a:off x="2638275" y="3355250"/>
                <a:ext cx="131250" cy="74175"/>
              </a:xfrm>
              <a:custGeom>
                <a:avLst/>
                <a:gdLst/>
                <a:ahLst/>
                <a:cxnLst/>
                <a:rect l="l" t="t" r="r" b="b"/>
                <a:pathLst>
                  <a:path w="5250" h="2967" extrusionOk="0">
                    <a:moveTo>
                      <a:pt x="0" y="0"/>
                    </a:moveTo>
                    <a:lnTo>
                      <a:pt x="2625" y="2966"/>
                    </a:lnTo>
                    <a:lnTo>
                      <a:pt x="5250" y="2966"/>
                    </a:lnTo>
                    <a:lnTo>
                      <a:pt x="2625"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29" name="Google Shape;4729;p31"/>
              <p:cNvSpPr/>
              <p:nvPr/>
            </p:nvSpPr>
            <p:spPr>
              <a:xfrm>
                <a:off x="2474200" y="3355250"/>
                <a:ext cx="180500" cy="139800"/>
              </a:xfrm>
              <a:custGeom>
                <a:avLst/>
                <a:gdLst/>
                <a:ahLst/>
                <a:cxnLst/>
                <a:rect l="l" t="t" r="r" b="b"/>
                <a:pathLst>
                  <a:path w="7220" h="5592" extrusionOk="0">
                    <a:moveTo>
                      <a:pt x="3623" y="0"/>
                    </a:moveTo>
                    <a:lnTo>
                      <a:pt x="1" y="2966"/>
                    </a:lnTo>
                    <a:lnTo>
                      <a:pt x="1" y="5591"/>
                    </a:lnTo>
                    <a:lnTo>
                      <a:pt x="3623" y="2310"/>
                    </a:lnTo>
                    <a:lnTo>
                      <a:pt x="7219" y="5591"/>
                    </a:lnTo>
                    <a:lnTo>
                      <a:pt x="7219" y="2966"/>
                    </a:lnTo>
                    <a:lnTo>
                      <a:pt x="362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30" name="Google Shape;4730;p31"/>
              <p:cNvSpPr/>
              <p:nvPr/>
            </p:nvSpPr>
            <p:spPr>
              <a:xfrm>
                <a:off x="2835125" y="3355250"/>
                <a:ext cx="131275" cy="74175"/>
              </a:xfrm>
              <a:custGeom>
                <a:avLst/>
                <a:gdLst/>
                <a:ahLst/>
                <a:cxnLst/>
                <a:rect l="l" t="t" r="r" b="b"/>
                <a:pathLst>
                  <a:path w="5251" h="2967" extrusionOk="0">
                    <a:moveTo>
                      <a:pt x="2626" y="0"/>
                    </a:moveTo>
                    <a:lnTo>
                      <a:pt x="1" y="2966"/>
                    </a:lnTo>
                    <a:lnTo>
                      <a:pt x="2626" y="2966"/>
                    </a:lnTo>
                    <a:lnTo>
                      <a:pt x="5251"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31" name="Google Shape;4731;p31"/>
              <p:cNvSpPr/>
              <p:nvPr/>
            </p:nvSpPr>
            <p:spPr>
              <a:xfrm>
                <a:off x="3122575" y="3355250"/>
                <a:ext cx="131275" cy="74175"/>
              </a:xfrm>
              <a:custGeom>
                <a:avLst/>
                <a:gdLst/>
                <a:ahLst/>
                <a:cxnLst/>
                <a:rect l="l" t="t" r="r" b="b"/>
                <a:pathLst>
                  <a:path w="5251" h="2967" extrusionOk="0">
                    <a:moveTo>
                      <a:pt x="0" y="0"/>
                    </a:moveTo>
                    <a:lnTo>
                      <a:pt x="2625" y="2966"/>
                    </a:lnTo>
                    <a:lnTo>
                      <a:pt x="5250" y="2966"/>
                    </a:lnTo>
                    <a:lnTo>
                      <a:pt x="2625"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32" name="Google Shape;4732;p31"/>
              <p:cNvSpPr/>
              <p:nvPr/>
            </p:nvSpPr>
            <p:spPr>
              <a:xfrm>
                <a:off x="2958500" y="3355250"/>
                <a:ext cx="180500" cy="139800"/>
              </a:xfrm>
              <a:custGeom>
                <a:avLst/>
                <a:gdLst/>
                <a:ahLst/>
                <a:cxnLst/>
                <a:rect l="l" t="t" r="r" b="b"/>
                <a:pathLst>
                  <a:path w="7220" h="5592" extrusionOk="0">
                    <a:moveTo>
                      <a:pt x="3282" y="0"/>
                    </a:moveTo>
                    <a:lnTo>
                      <a:pt x="1" y="2966"/>
                    </a:lnTo>
                    <a:lnTo>
                      <a:pt x="1" y="5591"/>
                    </a:lnTo>
                    <a:lnTo>
                      <a:pt x="3282" y="2310"/>
                    </a:lnTo>
                    <a:lnTo>
                      <a:pt x="7219" y="5591"/>
                    </a:lnTo>
                    <a:lnTo>
                      <a:pt x="7219" y="2966"/>
                    </a:lnTo>
                    <a:lnTo>
                      <a:pt x="3282"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33" name="Google Shape;4733;p31"/>
              <p:cNvSpPr/>
              <p:nvPr/>
            </p:nvSpPr>
            <p:spPr>
              <a:xfrm>
                <a:off x="3319450" y="3355250"/>
                <a:ext cx="131250" cy="74175"/>
              </a:xfrm>
              <a:custGeom>
                <a:avLst/>
                <a:gdLst/>
                <a:ahLst/>
                <a:cxnLst/>
                <a:rect l="l" t="t" r="r" b="b"/>
                <a:pathLst>
                  <a:path w="5250" h="2967" extrusionOk="0">
                    <a:moveTo>
                      <a:pt x="2625" y="0"/>
                    </a:moveTo>
                    <a:lnTo>
                      <a:pt x="0" y="2966"/>
                    </a:lnTo>
                    <a:lnTo>
                      <a:pt x="2625" y="2966"/>
                    </a:lnTo>
                    <a:lnTo>
                      <a:pt x="5250"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34" name="Google Shape;4734;p31"/>
              <p:cNvSpPr/>
              <p:nvPr/>
            </p:nvSpPr>
            <p:spPr>
              <a:xfrm>
                <a:off x="3598350" y="3355250"/>
                <a:ext cx="139125" cy="74175"/>
              </a:xfrm>
              <a:custGeom>
                <a:avLst/>
                <a:gdLst/>
                <a:ahLst/>
                <a:cxnLst/>
                <a:rect l="l" t="t" r="r" b="b"/>
                <a:pathLst>
                  <a:path w="5565" h="2967" extrusionOk="0">
                    <a:moveTo>
                      <a:pt x="0" y="0"/>
                    </a:moveTo>
                    <a:lnTo>
                      <a:pt x="2940" y="2966"/>
                    </a:lnTo>
                    <a:lnTo>
                      <a:pt x="5565" y="2966"/>
                    </a:lnTo>
                    <a:lnTo>
                      <a:pt x="2940"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35" name="Google Shape;4735;p31"/>
              <p:cNvSpPr/>
              <p:nvPr/>
            </p:nvSpPr>
            <p:spPr>
              <a:xfrm>
                <a:off x="3442150" y="3355250"/>
                <a:ext cx="180500" cy="139800"/>
              </a:xfrm>
              <a:custGeom>
                <a:avLst/>
                <a:gdLst/>
                <a:ahLst/>
                <a:cxnLst/>
                <a:rect l="l" t="t" r="r" b="b"/>
                <a:pathLst>
                  <a:path w="7220" h="5592" extrusionOk="0">
                    <a:moveTo>
                      <a:pt x="3282" y="0"/>
                    </a:moveTo>
                    <a:lnTo>
                      <a:pt x="1" y="2966"/>
                    </a:lnTo>
                    <a:lnTo>
                      <a:pt x="1" y="5591"/>
                    </a:lnTo>
                    <a:lnTo>
                      <a:pt x="3282" y="2310"/>
                    </a:lnTo>
                    <a:lnTo>
                      <a:pt x="7219" y="5591"/>
                    </a:lnTo>
                    <a:lnTo>
                      <a:pt x="7219" y="2966"/>
                    </a:lnTo>
                    <a:lnTo>
                      <a:pt x="3282"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36" name="Google Shape;4736;p31"/>
              <p:cNvSpPr/>
              <p:nvPr/>
            </p:nvSpPr>
            <p:spPr>
              <a:xfrm>
                <a:off x="3803075" y="3355250"/>
                <a:ext cx="139825" cy="74175"/>
              </a:xfrm>
              <a:custGeom>
                <a:avLst/>
                <a:gdLst/>
                <a:ahLst/>
                <a:cxnLst/>
                <a:rect l="l" t="t" r="r" b="b"/>
                <a:pathLst>
                  <a:path w="5593" h="2967" extrusionOk="0">
                    <a:moveTo>
                      <a:pt x="2967" y="0"/>
                    </a:moveTo>
                    <a:lnTo>
                      <a:pt x="1" y="2966"/>
                    </a:lnTo>
                    <a:lnTo>
                      <a:pt x="2967" y="2966"/>
                    </a:lnTo>
                    <a:lnTo>
                      <a:pt x="5592"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37" name="Google Shape;4737;p31"/>
              <p:cNvSpPr/>
              <p:nvPr/>
            </p:nvSpPr>
            <p:spPr>
              <a:xfrm>
                <a:off x="4090525" y="3355250"/>
                <a:ext cx="139150" cy="74175"/>
              </a:xfrm>
              <a:custGeom>
                <a:avLst/>
                <a:gdLst/>
                <a:ahLst/>
                <a:cxnLst/>
                <a:rect l="l" t="t" r="r" b="b"/>
                <a:pathLst>
                  <a:path w="5566" h="2967" extrusionOk="0">
                    <a:moveTo>
                      <a:pt x="0" y="0"/>
                    </a:moveTo>
                    <a:lnTo>
                      <a:pt x="2625" y="2966"/>
                    </a:lnTo>
                    <a:lnTo>
                      <a:pt x="5565" y="2966"/>
                    </a:lnTo>
                    <a:lnTo>
                      <a:pt x="2625"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38" name="Google Shape;4738;p31"/>
              <p:cNvSpPr/>
              <p:nvPr/>
            </p:nvSpPr>
            <p:spPr>
              <a:xfrm>
                <a:off x="3926450" y="3355250"/>
                <a:ext cx="188375" cy="139800"/>
              </a:xfrm>
              <a:custGeom>
                <a:avLst/>
                <a:gdLst/>
                <a:ahLst/>
                <a:cxnLst/>
                <a:rect l="l" t="t" r="r" b="b"/>
                <a:pathLst>
                  <a:path w="7535" h="5592" extrusionOk="0">
                    <a:moveTo>
                      <a:pt x="3597" y="0"/>
                    </a:moveTo>
                    <a:lnTo>
                      <a:pt x="1" y="2966"/>
                    </a:lnTo>
                    <a:lnTo>
                      <a:pt x="1" y="5591"/>
                    </a:lnTo>
                    <a:lnTo>
                      <a:pt x="3597" y="2310"/>
                    </a:lnTo>
                    <a:lnTo>
                      <a:pt x="7534" y="5591"/>
                    </a:lnTo>
                    <a:lnTo>
                      <a:pt x="7534" y="2966"/>
                    </a:lnTo>
                    <a:lnTo>
                      <a:pt x="3597"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39" name="Google Shape;4739;p31"/>
              <p:cNvSpPr/>
              <p:nvPr/>
            </p:nvSpPr>
            <p:spPr>
              <a:xfrm>
                <a:off x="308625" y="3240400"/>
                <a:ext cx="4019475" cy="82050"/>
              </a:xfrm>
              <a:custGeom>
                <a:avLst/>
                <a:gdLst/>
                <a:ahLst/>
                <a:cxnLst/>
                <a:rect l="l" t="t" r="r" b="b"/>
                <a:pathLst>
                  <a:path w="160779" h="3282" extrusionOk="0">
                    <a:moveTo>
                      <a:pt x="0" y="1"/>
                    </a:moveTo>
                    <a:lnTo>
                      <a:pt x="0" y="3282"/>
                    </a:lnTo>
                    <a:lnTo>
                      <a:pt x="160778" y="3282"/>
                    </a:lnTo>
                    <a:lnTo>
                      <a:pt x="160778"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grpSp>
        <p:nvGrpSpPr>
          <p:cNvPr id="4740" name="Google Shape;4740;p31"/>
          <p:cNvGrpSpPr/>
          <p:nvPr/>
        </p:nvGrpSpPr>
        <p:grpSpPr>
          <a:xfrm>
            <a:off x="-15282" y="131"/>
            <a:ext cx="12253059" cy="258759"/>
            <a:chOff x="-45827" y="98"/>
            <a:chExt cx="9189794" cy="194069"/>
          </a:xfrm>
        </p:grpSpPr>
        <p:grpSp>
          <p:nvGrpSpPr>
            <p:cNvPr id="4741" name="Google Shape;4741;p31"/>
            <p:cNvGrpSpPr/>
            <p:nvPr/>
          </p:nvGrpSpPr>
          <p:grpSpPr>
            <a:xfrm>
              <a:off x="-45827" y="98"/>
              <a:ext cx="3063242" cy="194069"/>
              <a:chOff x="308625" y="3240400"/>
              <a:chExt cx="4019475" cy="254650"/>
            </a:xfrm>
          </p:grpSpPr>
          <p:sp>
            <p:nvSpPr>
              <p:cNvPr id="4742" name="Google Shape;4742;p31"/>
              <p:cNvSpPr/>
              <p:nvPr/>
            </p:nvSpPr>
            <p:spPr>
              <a:xfrm>
                <a:off x="399175" y="3355250"/>
                <a:ext cx="139150" cy="74175"/>
              </a:xfrm>
              <a:custGeom>
                <a:avLst/>
                <a:gdLst/>
                <a:ahLst/>
                <a:cxnLst/>
                <a:rect l="l" t="t" r="r" b="b"/>
                <a:pathLst>
                  <a:path w="5566" h="2967" extrusionOk="0">
                    <a:moveTo>
                      <a:pt x="2941" y="0"/>
                    </a:moveTo>
                    <a:lnTo>
                      <a:pt x="1" y="2966"/>
                    </a:lnTo>
                    <a:lnTo>
                      <a:pt x="2941" y="2966"/>
                    </a:lnTo>
                    <a:lnTo>
                      <a:pt x="5566"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43" name="Google Shape;4743;p31"/>
              <p:cNvSpPr/>
              <p:nvPr/>
            </p:nvSpPr>
            <p:spPr>
              <a:xfrm>
                <a:off x="685950" y="3355250"/>
                <a:ext cx="139825" cy="74175"/>
              </a:xfrm>
              <a:custGeom>
                <a:avLst/>
                <a:gdLst/>
                <a:ahLst/>
                <a:cxnLst/>
                <a:rect l="l" t="t" r="r" b="b"/>
                <a:pathLst>
                  <a:path w="5593" h="2967" extrusionOk="0">
                    <a:moveTo>
                      <a:pt x="1" y="0"/>
                    </a:moveTo>
                    <a:lnTo>
                      <a:pt x="2626" y="2966"/>
                    </a:lnTo>
                    <a:lnTo>
                      <a:pt x="5592" y="2966"/>
                    </a:lnTo>
                    <a:lnTo>
                      <a:pt x="2626"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44" name="Google Shape;4744;p31"/>
              <p:cNvSpPr/>
              <p:nvPr/>
            </p:nvSpPr>
            <p:spPr>
              <a:xfrm>
                <a:off x="521900" y="3355250"/>
                <a:ext cx="180500" cy="139800"/>
              </a:xfrm>
              <a:custGeom>
                <a:avLst/>
                <a:gdLst/>
                <a:ahLst/>
                <a:cxnLst/>
                <a:rect l="l" t="t" r="r" b="b"/>
                <a:pathLst>
                  <a:path w="7220" h="5592" extrusionOk="0">
                    <a:moveTo>
                      <a:pt x="3623" y="0"/>
                    </a:moveTo>
                    <a:lnTo>
                      <a:pt x="1" y="2966"/>
                    </a:lnTo>
                    <a:lnTo>
                      <a:pt x="1" y="5591"/>
                    </a:lnTo>
                    <a:lnTo>
                      <a:pt x="3623" y="2310"/>
                    </a:lnTo>
                    <a:lnTo>
                      <a:pt x="7219" y="5591"/>
                    </a:lnTo>
                    <a:lnTo>
                      <a:pt x="7219" y="2966"/>
                    </a:lnTo>
                    <a:lnTo>
                      <a:pt x="362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45" name="Google Shape;4745;p31"/>
              <p:cNvSpPr/>
              <p:nvPr/>
            </p:nvSpPr>
            <p:spPr>
              <a:xfrm>
                <a:off x="891375" y="3355250"/>
                <a:ext cx="139125" cy="74175"/>
              </a:xfrm>
              <a:custGeom>
                <a:avLst/>
                <a:gdLst/>
                <a:ahLst/>
                <a:cxnLst/>
                <a:rect l="l" t="t" r="r" b="b"/>
                <a:pathLst>
                  <a:path w="5565" h="2967" extrusionOk="0">
                    <a:moveTo>
                      <a:pt x="2625" y="0"/>
                    </a:moveTo>
                    <a:lnTo>
                      <a:pt x="0" y="2966"/>
                    </a:lnTo>
                    <a:lnTo>
                      <a:pt x="2625" y="2966"/>
                    </a:lnTo>
                    <a:lnTo>
                      <a:pt x="5565"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46" name="Google Shape;4746;p31"/>
              <p:cNvSpPr/>
              <p:nvPr/>
            </p:nvSpPr>
            <p:spPr>
              <a:xfrm>
                <a:off x="1178150" y="3355250"/>
                <a:ext cx="131250" cy="74175"/>
              </a:xfrm>
              <a:custGeom>
                <a:avLst/>
                <a:gdLst/>
                <a:ahLst/>
                <a:cxnLst/>
                <a:rect l="l" t="t" r="r" b="b"/>
                <a:pathLst>
                  <a:path w="5250" h="2967" extrusionOk="0">
                    <a:moveTo>
                      <a:pt x="0" y="0"/>
                    </a:moveTo>
                    <a:lnTo>
                      <a:pt x="2625" y="2966"/>
                    </a:lnTo>
                    <a:lnTo>
                      <a:pt x="5250" y="2966"/>
                    </a:lnTo>
                    <a:lnTo>
                      <a:pt x="2625"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47" name="Google Shape;4747;p31"/>
              <p:cNvSpPr/>
              <p:nvPr/>
            </p:nvSpPr>
            <p:spPr>
              <a:xfrm>
                <a:off x="1014075" y="3355250"/>
                <a:ext cx="180500" cy="139800"/>
              </a:xfrm>
              <a:custGeom>
                <a:avLst/>
                <a:gdLst/>
                <a:ahLst/>
                <a:cxnLst/>
                <a:rect l="l" t="t" r="r" b="b"/>
                <a:pathLst>
                  <a:path w="7220" h="5592" extrusionOk="0">
                    <a:moveTo>
                      <a:pt x="3623" y="0"/>
                    </a:moveTo>
                    <a:lnTo>
                      <a:pt x="1" y="2966"/>
                    </a:lnTo>
                    <a:lnTo>
                      <a:pt x="1" y="5591"/>
                    </a:lnTo>
                    <a:lnTo>
                      <a:pt x="3623" y="2310"/>
                    </a:lnTo>
                    <a:lnTo>
                      <a:pt x="7219" y="5591"/>
                    </a:lnTo>
                    <a:lnTo>
                      <a:pt x="7219" y="2966"/>
                    </a:lnTo>
                    <a:lnTo>
                      <a:pt x="362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48" name="Google Shape;4748;p31"/>
              <p:cNvSpPr/>
              <p:nvPr/>
            </p:nvSpPr>
            <p:spPr>
              <a:xfrm>
                <a:off x="1375000" y="3355250"/>
                <a:ext cx="131275" cy="74175"/>
              </a:xfrm>
              <a:custGeom>
                <a:avLst/>
                <a:gdLst/>
                <a:ahLst/>
                <a:cxnLst/>
                <a:rect l="l" t="t" r="r" b="b"/>
                <a:pathLst>
                  <a:path w="5251" h="2967" extrusionOk="0">
                    <a:moveTo>
                      <a:pt x="2626" y="0"/>
                    </a:moveTo>
                    <a:lnTo>
                      <a:pt x="1" y="2966"/>
                    </a:lnTo>
                    <a:lnTo>
                      <a:pt x="2626" y="2966"/>
                    </a:lnTo>
                    <a:lnTo>
                      <a:pt x="5251"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49" name="Google Shape;4749;p31"/>
              <p:cNvSpPr/>
              <p:nvPr/>
            </p:nvSpPr>
            <p:spPr>
              <a:xfrm>
                <a:off x="1653900" y="3355250"/>
                <a:ext cx="139825" cy="74175"/>
              </a:xfrm>
              <a:custGeom>
                <a:avLst/>
                <a:gdLst/>
                <a:ahLst/>
                <a:cxnLst/>
                <a:rect l="l" t="t" r="r" b="b"/>
                <a:pathLst>
                  <a:path w="5593" h="2967" extrusionOk="0">
                    <a:moveTo>
                      <a:pt x="1" y="0"/>
                    </a:moveTo>
                    <a:lnTo>
                      <a:pt x="2967" y="2966"/>
                    </a:lnTo>
                    <a:lnTo>
                      <a:pt x="5592" y="2966"/>
                    </a:lnTo>
                    <a:lnTo>
                      <a:pt x="2967"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50" name="Google Shape;4750;p31"/>
              <p:cNvSpPr/>
              <p:nvPr/>
            </p:nvSpPr>
            <p:spPr>
              <a:xfrm>
                <a:off x="1489850" y="3355250"/>
                <a:ext cx="189025" cy="139800"/>
              </a:xfrm>
              <a:custGeom>
                <a:avLst/>
                <a:gdLst/>
                <a:ahLst/>
                <a:cxnLst/>
                <a:rect l="l" t="t" r="r" b="b"/>
                <a:pathLst>
                  <a:path w="7561" h="5592" extrusionOk="0">
                    <a:moveTo>
                      <a:pt x="3623" y="0"/>
                    </a:moveTo>
                    <a:lnTo>
                      <a:pt x="1" y="2966"/>
                    </a:lnTo>
                    <a:lnTo>
                      <a:pt x="1" y="5591"/>
                    </a:lnTo>
                    <a:lnTo>
                      <a:pt x="3623" y="2310"/>
                    </a:lnTo>
                    <a:lnTo>
                      <a:pt x="7560" y="5591"/>
                    </a:lnTo>
                    <a:lnTo>
                      <a:pt x="7560" y="2966"/>
                    </a:lnTo>
                    <a:lnTo>
                      <a:pt x="362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51" name="Google Shape;4751;p31"/>
              <p:cNvSpPr/>
              <p:nvPr/>
            </p:nvSpPr>
            <p:spPr>
              <a:xfrm>
                <a:off x="1867175" y="3355250"/>
                <a:ext cx="131275" cy="74175"/>
              </a:xfrm>
              <a:custGeom>
                <a:avLst/>
                <a:gdLst/>
                <a:ahLst/>
                <a:cxnLst/>
                <a:rect l="l" t="t" r="r" b="b"/>
                <a:pathLst>
                  <a:path w="5251" h="2967" extrusionOk="0">
                    <a:moveTo>
                      <a:pt x="2626" y="0"/>
                    </a:moveTo>
                    <a:lnTo>
                      <a:pt x="1" y="2966"/>
                    </a:lnTo>
                    <a:lnTo>
                      <a:pt x="2626" y="2966"/>
                    </a:lnTo>
                    <a:lnTo>
                      <a:pt x="5251"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52" name="Google Shape;4752;p31"/>
              <p:cNvSpPr/>
              <p:nvPr/>
            </p:nvSpPr>
            <p:spPr>
              <a:xfrm>
                <a:off x="2146075" y="3355250"/>
                <a:ext cx="139825" cy="74175"/>
              </a:xfrm>
              <a:custGeom>
                <a:avLst/>
                <a:gdLst/>
                <a:ahLst/>
                <a:cxnLst/>
                <a:rect l="l" t="t" r="r" b="b"/>
                <a:pathLst>
                  <a:path w="5593" h="2967" extrusionOk="0">
                    <a:moveTo>
                      <a:pt x="1" y="0"/>
                    </a:moveTo>
                    <a:lnTo>
                      <a:pt x="2967" y="2966"/>
                    </a:lnTo>
                    <a:lnTo>
                      <a:pt x="5592" y="2966"/>
                    </a:lnTo>
                    <a:lnTo>
                      <a:pt x="2967"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53" name="Google Shape;4753;p31"/>
              <p:cNvSpPr/>
              <p:nvPr/>
            </p:nvSpPr>
            <p:spPr>
              <a:xfrm>
                <a:off x="1990550" y="3355250"/>
                <a:ext cx="180500" cy="139800"/>
              </a:xfrm>
              <a:custGeom>
                <a:avLst/>
                <a:gdLst/>
                <a:ahLst/>
                <a:cxnLst/>
                <a:rect l="l" t="t" r="r" b="b"/>
                <a:pathLst>
                  <a:path w="7220" h="5592" extrusionOk="0">
                    <a:moveTo>
                      <a:pt x="3282" y="0"/>
                    </a:moveTo>
                    <a:lnTo>
                      <a:pt x="1" y="2966"/>
                    </a:lnTo>
                    <a:lnTo>
                      <a:pt x="1" y="5591"/>
                    </a:lnTo>
                    <a:lnTo>
                      <a:pt x="3282" y="2310"/>
                    </a:lnTo>
                    <a:lnTo>
                      <a:pt x="7219" y="5591"/>
                    </a:lnTo>
                    <a:lnTo>
                      <a:pt x="7219" y="2966"/>
                    </a:lnTo>
                    <a:lnTo>
                      <a:pt x="3282"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54" name="Google Shape;4754;p31"/>
              <p:cNvSpPr/>
              <p:nvPr/>
            </p:nvSpPr>
            <p:spPr>
              <a:xfrm>
                <a:off x="2351500" y="3355250"/>
                <a:ext cx="131250" cy="74175"/>
              </a:xfrm>
              <a:custGeom>
                <a:avLst/>
                <a:gdLst/>
                <a:ahLst/>
                <a:cxnLst/>
                <a:rect l="l" t="t" r="r" b="b"/>
                <a:pathLst>
                  <a:path w="5250" h="2967" extrusionOk="0">
                    <a:moveTo>
                      <a:pt x="2625" y="0"/>
                    </a:moveTo>
                    <a:lnTo>
                      <a:pt x="0" y="2966"/>
                    </a:lnTo>
                    <a:lnTo>
                      <a:pt x="2625" y="2966"/>
                    </a:lnTo>
                    <a:lnTo>
                      <a:pt x="5250"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55" name="Google Shape;4755;p31"/>
              <p:cNvSpPr/>
              <p:nvPr/>
            </p:nvSpPr>
            <p:spPr>
              <a:xfrm>
                <a:off x="2638275" y="3355250"/>
                <a:ext cx="131250" cy="74175"/>
              </a:xfrm>
              <a:custGeom>
                <a:avLst/>
                <a:gdLst/>
                <a:ahLst/>
                <a:cxnLst/>
                <a:rect l="l" t="t" r="r" b="b"/>
                <a:pathLst>
                  <a:path w="5250" h="2967" extrusionOk="0">
                    <a:moveTo>
                      <a:pt x="0" y="0"/>
                    </a:moveTo>
                    <a:lnTo>
                      <a:pt x="2625" y="2966"/>
                    </a:lnTo>
                    <a:lnTo>
                      <a:pt x="5250" y="2966"/>
                    </a:lnTo>
                    <a:lnTo>
                      <a:pt x="2625"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56" name="Google Shape;4756;p31"/>
              <p:cNvSpPr/>
              <p:nvPr/>
            </p:nvSpPr>
            <p:spPr>
              <a:xfrm>
                <a:off x="2474200" y="3355250"/>
                <a:ext cx="180500" cy="139800"/>
              </a:xfrm>
              <a:custGeom>
                <a:avLst/>
                <a:gdLst/>
                <a:ahLst/>
                <a:cxnLst/>
                <a:rect l="l" t="t" r="r" b="b"/>
                <a:pathLst>
                  <a:path w="7220" h="5592" extrusionOk="0">
                    <a:moveTo>
                      <a:pt x="3623" y="0"/>
                    </a:moveTo>
                    <a:lnTo>
                      <a:pt x="1" y="2966"/>
                    </a:lnTo>
                    <a:lnTo>
                      <a:pt x="1" y="5591"/>
                    </a:lnTo>
                    <a:lnTo>
                      <a:pt x="3623" y="2310"/>
                    </a:lnTo>
                    <a:lnTo>
                      <a:pt x="7219" y="5591"/>
                    </a:lnTo>
                    <a:lnTo>
                      <a:pt x="7219" y="2966"/>
                    </a:lnTo>
                    <a:lnTo>
                      <a:pt x="362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57" name="Google Shape;4757;p31"/>
              <p:cNvSpPr/>
              <p:nvPr/>
            </p:nvSpPr>
            <p:spPr>
              <a:xfrm>
                <a:off x="2835125" y="3355250"/>
                <a:ext cx="131275" cy="74175"/>
              </a:xfrm>
              <a:custGeom>
                <a:avLst/>
                <a:gdLst/>
                <a:ahLst/>
                <a:cxnLst/>
                <a:rect l="l" t="t" r="r" b="b"/>
                <a:pathLst>
                  <a:path w="5251" h="2967" extrusionOk="0">
                    <a:moveTo>
                      <a:pt x="2626" y="0"/>
                    </a:moveTo>
                    <a:lnTo>
                      <a:pt x="1" y="2966"/>
                    </a:lnTo>
                    <a:lnTo>
                      <a:pt x="2626" y="2966"/>
                    </a:lnTo>
                    <a:lnTo>
                      <a:pt x="5251"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58" name="Google Shape;4758;p31"/>
              <p:cNvSpPr/>
              <p:nvPr/>
            </p:nvSpPr>
            <p:spPr>
              <a:xfrm>
                <a:off x="3122575" y="3355250"/>
                <a:ext cx="131275" cy="74175"/>
              </a:xfrm>
              <a:custGeom>
                <a:avLst/>
                <a:gdLst/>
                <a:ahLst/>
                <a:cxnLst/>
                <a:rect l="l" t="t" r="r" b="b"/>
                <a:pathLst>
                  <a:path w="5251" h="2967" extrusionOk="0">
                    <a:moveTo>
                      <a:pt x="0" y="0"/>
                    </a:moveTo>
                    <a:lnTo>
                      <a:pt x="2625" y="2966"/>
                    </a:lnTo>
                    <a:lnTo>
                      <a:pt x="5250" y="2966"/>
                    </a:lnTo>
                    <a:lnTo>
                      <a:pt x="2625"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59" name="Google Shape;4759;p31"/>
              <p:cNvSpPr/>
              <p:nvPr/>
            </p:nvSpPr>
            <p:spPr>
              <a:xfrm>
                <a:off x="2958500" y="3355250"/>
                <a:ext cx="180500" cy="139800"/>
              </a:xfrm>
              <a:custGeom>
                <a:avLst/>
                <a:gdLst/>
                <a:ahLst/>
                <a:cxnLst/>
                <a:rect l="l" t="t" r="r" b="b"/>
                <a:pathLst>
                  <a:path w="7220" h="5592" extrusionOk="0">
                    <a:moveTo>
                      <a:pt x="3282" y="0"/>
                    </a:moveTo>
                    <a:lnTo>
                      <a:pt x="1" y="2966"/>
                    </a:lnTo>
                    <a:lnTo>
                      <a:pt x="1" y="5591"/>
                    </a:lnTo>
                    <a:lnTo>
                      <a:pt x="3282" y="2310"/>
                    </a:lnTo>
                    <a:lnTo>
                      <a:pt x="7219" y="5591"/>
                    </a:lnTo>
                    <a:lnTo>
                      <a:pt x="7219" y="2966"/>
                    </a:lnTo>
                    <a:lnTo>
                      <a:pt x="3282"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60" name="Google Shape;4760;p31"/>
              <p:cNvSpPr/>
              <p:nvPr/>
            </p:nvSpPr>
            <p:spPr>
              <a:xfrm>
                <a:off x="3319450" y="3355250"/>
                <a:ext cx="131250" cy="74175"/>
              </a:xfrm>
              <a:custGeom>
                <a:avLst/>
                <a:gdLst/>
                <a:ahLst/>
                <a:cxnLst/>
                <a:rect l="l" t="t" r="r" b="b"/>
                <a:pathLst>
                  <a:path w="5250" h="2967" extrusionOk="0">
                    <a:moveTo>
                      <a:pt x="2625" y="0"/>
                    </a:moveTo>
                    <a:lnTo>
                      <a:pt x="0" y="2966"/>
                    </a:lnTo>
                    <a:lnTo>
                      <a:pt x="2625" y="2966"/>
                    </a:lnTo>
                    <a:lnTo>
                      <a:pt x="5250"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61" name="Google Shape;4761;p31"/>
              <p:cNvSpPr/>
              <p:nvPr/>
            </p:nvSpPr>
            <p:spPr>
              <a:xfrm>
                <a:off x="3598350" y="3355250"/>
                <a:ext cx="139125" cy="74175"/>
              </a:xfrm>
              <a:custGeom>
                <a:avLst/>
                <a:gdLst/>
                <a:ahLst/>
                <a:cxnLst/>
                <a:rect l="l" t="t" r="r" b="b"/>
                <a:pathLst>
                  <a:path w="5565" h="2967" extrusionOk="0">
                    <a:moveTo>
                      <a:pt x="0" y="0"/>
                    </a:moveTo>
                    <a:lnTo>
                      <a:pt x="2940" y="2966"/>
                    </a:lnTo>
                    <a:lnTo>
                      <a:pt x="5565" y="2966"/>
                    </a:lnTo>
                    <a:lnTo>
                      <a:pt x="2940"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62" name="Google Shape;4762;p31"/>
              <p:cNvSpPr/>
              <p:nvPr/>
            </p:nvSpPr>
            <p:spPr>
              <a:xfrm>
                <a:off x="3442150" y="3355250"/>
                <a:ext cx="180500" cy="139800"/>
              </a:xfrm>
              <a:custGeom>
                <a:avLst/>
                <a:gdLst/>
                <a:ahLst/>
                <a:cxnLst/>
                <a:rect l="l" t="t" r="r" b="b"/>
                <a:pathLst>
                  <a:path w="7220" h="5592" extrusionOk="0">
                    <a:moveTo>
                      <a:pt x="3282" y="0"/>
                    </a:moveTo>
                    <a:lnTo>
                      <a:pt x="1" y="2966"/>
                    </a:lnTo>
                    <a:lnTo>
                      <a:pt x="1" y="5591"/>
                    </a:lnTo>
                    <a:lnTo>
                      <a:pt x="3282" y="2310"/>
                    </a:lnTo>
                    <a:lnTo>
                      <a:pt x="7219" y="5591"/>
                    </a:lnTo>
                    <a:lnTo>
                      <a:pt x="7219" y="2966"/>
                    </a:lnTo>
                    <a:lnTo>
                      <a:pt x="3282"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63" name="Google Shape;4763;p31"/>
              <p:cNvSpPr/>
              <p:nvPr/>
            </p:nvSpPr>
            <p:spPr>
              <a:xfrm>
                <a:off x="3803075" y="3355250"/>
                <a:ext cx="139825" cy="74175"/>
              </a:xfrm>
              <a:custGeom>
                <a:avLst/>
                <a:gdLst/>
                <a:ahLst/>
                <a:cxnLst/>
                <a:rect l="l" t="t" r="r" b="b"/>
                <a:pathLst>
                  <a:path w="5593" h="2967" extrusionOk="0">
                    <a:moveTo>
                      <a:pt x="2967" y="0"/>
                    </a:moveTo>
                    <a:lnTo>
                      <a:pt x="1" y="2966"/>
                    </a:lnTo>
                    <a:lnTo>
                      <a:pt x="2967" y="2966"/>
                    </a:lnTo>
                    <a:lnTo>
                      <a:pt x="5592"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64" name="Google Shape;4764;p31"/>
              <p:cNvSpPr/>
              <p:nvPr/>
            </p:nvSpPr>
            <p:spPr>
              <a:xfrm>
                <a:off x="4090525" y="3355250"/>
                <a:ext cx="139150" cy="74175"/>
              </a:xfrm>
              <a:custGeom>
                <a:avLst/>
                <a:gdLst/>
                <a:ahLst/>
                <a:cxnLst/>
                <a:rect l="l" t="t" r="r" b="b"/>
                <a:pathLst>
                  <a:path w="5566" h="2967" extrusionOk="0">
                    <a:moveTo>
                      <a:pt x="0" y="0"/>
                    </a:moveTo>
                    <a:lnTo>
                      <a:pt x="2625" y="2966"/>
                    </a:lnTo>
                    <a:lnTo>
                      <a:pt x="5565" y="2966"/>
                    </a:lnTo>
                    <a:lnTo>
                      <a:pt x="2625"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65" name="Google Shape;4765;p31"/>
              <p:cNvSpPr/>
              <p:nvPr/>
            </p:nvSpPr>
            <p:spPr>
              <a:xfrm>
                <a:off x="3926450" y="3355250"/>
                <a:ext cx="188375" cy="139800"/>
              </a:xfrm>
              <a:custGeom>
                <a:avLst/>
                <a:gdLst/>
                <a:ahLst/>
                <a:cxnLst/>
                <a:rect l="l" t="t" r="r" b="b"/>
                <a:pathLst>
                  <a:path w="7535" h="5592" extrusionOk="0">
                    <a:moveTo>
                      <a:pt x="3597" y="0"/>
                    </a:moveTo>
                    <a:lnTo>
                      <a:pt x="1" y="2966"/>
                    </a:lnTo>
                    <a:lnTo>
                      <a:pt x="1" y="5591"/>
                    </a:lnTo>
                    <a:lnTo>
                      <a:pt x="3597" y="2310"/>
                    </a:lnTo>
                    <a:lnTo>
                      <a:pt x="7534" y="5591"/>
                    </a:lnTo>
                    <a:lnTo>
                      <a:pt x="7534" y="2966"/>
                    </a:lnTo>
                    <a:lnTo>
                      <a:pt x="3597"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66" name="Google Shape;4766;p31"/>
              <p:cNvSpPr/>
              <p:nvPr/>
            </p:nvSpPr>
            <p:spPr>
              <a:xfrm>
                <a:off x="308625" y="3240400"/>
                <a:ext cx="4019475" cy="82050"/>
              </a:xfrm>
              <a:custGeom>
                <a:avLst/>
                <a:gdLst/>
                <a:ahLst/>
                <a:cxnLst/>
                <a:rect l="l" t="t" r="r" b="b"/>
                <a:pathLst>
                  <a:path w="160779" h="3282" extrusionOk="0">
                    <a:moveTo>
                      <a:pt x="0" y="1"/>
                    </a:moveTo>
                    <a:lnTo>
                      <a:pt x="0" y="3282"/>
                    </a:lnTo>
                    <a:lnTo>
                      <a:pt x="160778" y="3282"/>
                    </a:lnTo>
                    <a:lnTo>
                      <a:pt x="160778"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4767" name="Google Shape;4767;p31"/>
            <p:cNvGrpSpPr/>
            <p:nvPr/>
          </p:nvGrpSpPr>
          <p:grpSpPr>
            <a:xfrm>
              <a:off x="3017448" y="98"/>
              <a:ext cx="3063242" cy="194069"/>
              <a:chOff x="308625" y="3240400"/>
              <a:chExt cx="4019475" cy="254650"/>
            </a:xfrm>
          </p:grpSpPr>
          <p:sp>
            <p:nvSpPr>
              <p:cNvPr id="4768" name="Google Shape;4768;p31"/>
              <p:cNvSpPr/>
              <p:nvPr/>
            </p:nvSpPr>
            <p:spPr>
              <a:xfrm>
                <a:off x="399175" y="3355250"/>
                <a:ext cx="139150" cy="74175"/>
              </a:xfrm>
              <a:custGeom>
                <a:avLst/>
                <a:gdLst/>
                <a:ahLst/>
                <a:cxnLst/>
                <a:rect l="l" t="t" r="r" b="b"/>
                <a:pathLst>
                  <a:path w="5566" h="2967" extrusionOk="0">
                    <a:moveTo>
                      <a:pt x="2941" y="0"/>
                    </a:moveTo>
                    <a:lnTo>
                      <a:pt x="1" y="2966"/>
                    </a:lnTo>
                    <a:lnTo>
                      <a:pt x="2941" y="2966"/>
                    </a:lnTo>
                    <a:lnTo>
                      <a:pt x="5566"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69" name="Google Shape;4769;p31"/>
              <p:cNvSpPr/>
              <p:nvPr/>
            </p:nvSpPr>
            <p:spPr>
              <a:xfrm>
                <a:off x="685950" y="3355250"/>
                <a:ext cx="139825" cy="74175"/>
              </a:xfrm>
              <a:custGeom>
                <a:avLst/>
                <a:gdLst/>
                <a:ahLst/>
                <a:cxnLst/>
                <a:rect l="l" t="t" r="r" b="b"/>
                <a:pathLst>
                  <a:path w="5593" h="2967" extrusionOk="0">
                    <a:moveTo>
                      <a:pt x="1" y="0"/>
                    </a:moveTo>
                    <a:lnTo>
                      <a:pt x="2626" y="2966"/>
                    </a:lnTo>
                    <a:lnTo>
                      <a:pt x="5592" y="2966"/>
                    </a:lnTo>
                    <a:lnTo>
                      <a:pt x="2626"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70" name="Google Shape;4770;p31"/>
              <p:cNvSpPr/>
              <p:nvPr/>
            </p:nvSpPr>
            <p:spPr>
              <a:xfrm>
                <a:off x="521900" y="3355250"/>
                <a:ext cx="180500" cy="139800"/>
              </a:xfrm>
              <a:custGeom>
                <a:avLst/>
                <a:gdLst/>
                <a:ahLst/>
                <a:cxnLst/>
                <a:rect l="l" t="t" r="r" b="b"/>
                <a:pathLst>
                  <a:path w="7220" h="5592" extrusionOk="0">
                    <a:moveTo>
                      <a:pt x="3623" y="0"/>
                    </a:moveTo>
                    <a:lnTo>
                      <a:pt x="1" y="2966"/>
                    </a:lnTo>
                    <a:lnTo>
                      <a:pt x="1" y="5591"/>
                    </a:lnTo>
                    <a:lnTo>
                      <a:pt x="3623" y="2310"/>
                    </a:lnTo>
                    <a:lnTo>
                      <a:pt x="7219" y="5591"/>
                    </a:lnTo>
                    <a:lnTo>
                      <a:pt x="7219" y="2966"/>
                    </a:lnTo>
                    <a:lnTo>
                      <a:pt x="362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71" name="Google Shape;4771;p31"/>
              <p:cNvSpPr/>
              <p:nvPr/>
            </p:nvSpPr>
            <p:spPr>
              <a:xfrm>
                <a:off x="891375" y="3355250"/>
                <a:ext cx="139125" cy="74175"/>
              </a:xfrm>
              <a:custGeom>
                <a:avLst/>
                <a:gdLst/>
                <a:ahLst/>
                <a:cxnLst/>
                <a:rect l="l" t="t" r="r" b="b"/>
                <a:pathLst>
                  <a:path w="5565" h="2967" extrusionOk="0">
                    <a:moveTo>
                      <a:pt x="2625" y="0"/>
                    </a:moveTo>
                    <a:lnTo>
                      <a:pt x="0" y="2966"/>
                    </a:lnTo>
                    <a:lnTo>
                      <a:pt x="2625" y="2966"/>
                    </a:lnTo>
                    <a:lnTo>
                      <a:pt x="5565"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72" name="Google Shape;4772;p31"/>
              <p:cNvSpPr/>
              <p:nvPr/>
            </p:nvSpPr>
            <p:spPr>
              <a:xfrm>
                <a:off x="1178150" y="3355250"/>
                <a:ext cx="131250" cy="74175"/>
              </a:xfrm>
              <a:custGeom>
                <a:avLst/>
                <a:gdLst/>
                <a:ahLst/>
                <a:cxnLst/>
                <a:rect l="l" t="t" r="r" b="b"/>
                <a:pathLst>
                  <a:path w="5250" h="2967" extrusionOk="0">
                    <a:moveTo>
                      <a:pt x="0" y="0"/>
                    </a:moveTo>
                    <a:lnTo>
                      <a:pt x="2625" y="2966"/>
                    </a:lnTo>
                    <a:lnTo>
                      <a:pt x="5250" y="2966"/>
                    </a:lnTo>
                    <a:lnTo>
                      <a:pt x="2625"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73" name="Google Shape;4773;p31"/>
              <p:cNvSpPr/>
              <p:nvPr/>
            </p:nvSpPr>
            <p:spPr>
              <a:xfrm>
                <a:off x="1014075" y="3355250"/>
                <a:ext cx="180500" cy="139800"/>
              </a:xfrm>
              <a:custGeom>
                <a:avLst/>
                <a:gdLst/>
                <a:ahLst/>
                <a:cxnLst/>
                <a:rect l="l" t="t" r="r" b="b"/>
                <a:pathLst>
                  <a:path w="7220" h="5592" extrusionOk="0">
                    <a:moveTo>
                      <a:pt x="3623" y="0"/>
                    </a:moveTo>
                    <a:lnTo>
                      <a:pt x="1" y="2966"/>
                    </a:lnTo>
                    <a:lnTo>
                      <a:pt x="1" y="5591"/>
                    </a:lnTo>
                    <a:lnTo>
                      <a:pt x="3623" y="2310"/>
                    </a:lnTo>
                    <a:lnTo>
                      <a:pt x="7219" y="5591"/>
                    </a:lnTo>
                    <a:lnTo>
                      <a:pt x="7219" y="2966"/>
                    </a:lnTo>
                    <a:lnTo>
                      <a:pt x="362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74" name="Google Shape;4774;p31"/>
              <p:cNvSpPr/>
              <p:nvPr/>
            </p:nvSpPr>
            <p:spPr>
              <a:xfrm>
                <a:off x="1375000" y="3355250"/>
                <a:ext cx="131275" cy="74175"/>
              </a:xfrm>
              <a:custGeom>
                <a:avLst/>
                <a:gdLst/>
                <a:ahLst/>
                <a:cxnLst/>
                <a:rect l="l" t="t" r="r" b="b"/>
                <a:pathLst>
                  <a:path w="5251" h="2967" extrusionOk="0">
                    <a:moveTo>
                      <a:pt x="2626" y="0"/>
                    </a:moveTo>
                    <a:lnTo>
                      <a:pt x="1" y="2966"/>
                    </a:lnTo>
                    <a:lnTo>
                      <a:pt x="2626" y="2966"/>
                    </a:lnTo>
                    <a:lnTo>
                      <a:pt x="5251"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75" name="Google Shape;4775;p31"/>
              <p:cNvSpPr/>
              <p:nvPr/>
            </p:nvSpPr>
            <p:spPr>
              <a:xfrm>
                <a:off x="1653900" y="3355250"/>
                <a:ext cx="139825" cy="74175"/>
              </a:xfrm>
              <a:custGeom>
                <a:avLst/>
                <a:gdLst/>
                <a:ahLst/>
                <a:cxnLst/>
                <a:rect l="l" t="t" r="r" b="b"/>
                <a:pathLst>
                  <a:path w="5593" h="2967" extrusionOk="0">
                    <a:moveTo>
                      <a:pt x="1" y="0"/>
                    </a:moveTo>
                    <a:lnTo>
                      <a:pt x="2967" y="2966"/>
                    </a:lnTo>
                    <a:lnTo>
                      <a:pt x="5592" y="2966"/>
                    </a:lnTo>
                    <a:lnTo>
                      <a:pt x="2967"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76" name="Google Shape;4776;p31"/>
              <p:cNvSpPr/>
              <p:nvPr/>
            </p:nvSpPr>
            <p:spPr>
              <a:xfrm>
                <a:off x="1489850" y="3355250"/>
                <a:ext cx="189025" cy="139800"/>
              </a:xfrm>
              <a:custGeom>
                <a:avLst/>
                <a:gdLst/>
                <a:ahLst/>
                <a:cxnLst/>
                <a:rect l="l" t="t" r="r" b="b"/>
                <a:pathLst>
                  <a:path w="7561" h="5592" extrusionOk="0">
                    <a:moveTo>
                      <a:pt x="3623" y="0"/>
                    </a:moveTo>
                    <a:lnTo>
                      <a:pt x="1" y="2966"/>
                    </a:lnTo>
                    <a:lnTo>
                      <a:pt x="1" y="5591"/>
                    </a:lnTo>
                    <a:lnTo>
                      <a:pt x="3623" y="2310"/>
                    </a:lnTo>
                    <a:lnTo>
                      <a:pt x="7560" y="5591"/>
                    </a:lnTo>
                    <a:lnTo>
                      <a:pt x="7560" y="2966"/>
                    </a:lnTo>
                    <a:lnTo>
                      <a:pt x="362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77" name="Google Shape;4777;p31"/>
              <p:cNvSpPr/>
              <p:nvPr/>
            </p:nvSpPr>
            <p:spPr>
              <a:xfrm>
                <a:off x="1867175" y="3355250"/>
                <a:ext cx="131275" cy="74175"/>
              </a:xfrm>
              <a:custGeom>
                <a:avLst/>
                <a:gdLst/>
                <a:ahLst/>
                <a:cxnLst/>
                <a:rect l="l" t="t" r="r" b="b"/>
                <a:pathLst>
                  <a:path w="5251" h="2967" extrusionOk="0">
                    <a:moveTo>
                      <a:pt x="2626" y="0"/>
                    </a:moveTo>
                    <a:lnTo>
                      <a:pt x="1" y="2966"/>
                    </a:lnTo>
                    <a:lnTo>
                      <a:pt x="2626" y="2966"/>
                    </a:lnTo>
                    <a:lnTo>
                      <a:pt x="5251"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78" name="Google Shape;4778;p31"/>
              <p:cNvSpPr/>
              <p:nvPr/>
            </p:nvSpPr>
            <p:spPr>
              <a:xfrm>
                <a:off x="2146075" y="3355250"/>
                <a:ext cx="139825" cy="74175"/>
              </a:xfrm>
              <a:custGeom>
                <a:avLst/>
                <a:gdLst/>
                <a:ahLst/>
                <a:cxnLst/>
                <a:rect l="l" t="t" r="r" b="b"/>
                <a:pathLst>
                  <a:path w="5593" h="2967" extrusionOk="0">
                    <a:moveTo>
                      <a:pt x="1" y="0"/>
                    </a:moveTo>
                    <a:lnTo>
                      <a:pt x="2967" y="2966"/>
                    </a:lnTo>
                    <a:lnTo>
                      <a:pt x="5592" y="2966"/>
                    </a:lnTo>
                    <a:lnTo>
                      <a:pt x="2967"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79" name="Google Shape;4779;p31"/>
              <p:cNvSpPr/>
              <p:nvPr/>
            </p:nvSpPr>
            <p:spPr>
              <a:xfrm>
                <a:off x="1990550" y="3355250"/>
                <a:ext cx="180500" cy="139800"/>
              </a:xfrm>
              <a:custGeom>
                <a:avLst/>
                <a:gdLst/>
                <a:ahLst/>
                <a:cxnLst/>
                <a:rect l="l" t="t" r="r" b="b"/>
                <a:pathLst>
                  <a:path w="7220" h="5592" extrusionOk="0">
                    <a:moveTo>
                      <a:pt x="3282" y="0"/>
                    </a:moveTo>
                    <a:lnTo>
                      <a:pt x="1" y="2966"/>
                    </a:lnTo>
                    <a:lnTo>
                      <a:pt x="1" y="5591"/>
                    </a:lnTo>
                    <a:lnTo>
                      <a:pt x="3282" y="2310"/>
                    </a:lnTo>
                    <a:lnTo>
                      <a:pt x="7219" y="5591"/>
                    </a:lnTo>
                    <a:lnTo>
                      <a:pt x="7219" y="2966"/>
                    </a:lnTo>
                    <a:lnTo>
                      <a:pt x="3282"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80" name="Google Shape;4780;p31"/>
              <p:cNvSpPr/>
              <p:nvPr/>
            </p:nvSpPr>
            <p:spPr>
              <a:xfrm>
                <a:off x="2351500" y="3355250"/>
                <a:ext cx="131250" cy="74175"/>
              </a:xfrm>
              <a:custGeom>
                <a:avLst/>
                <a:gdLst/>
                <a:ahLst/>
                <a:cxnLst/>
                <a:rect l="l" t="t" r="r" b="b"/>
                <a:pathLst>
                  <a:path w="5250" h="2967" extrusionOk="0">
                    <a:moveTo>
                      <a:pt x="2625" y="0"/>
                    </a:moveTo>
                    <a:lnTo>
                      <a:pt x="0" y="2966"/>
                    </a:lnTo>
                    <a:lnTo>
                      <a:pt x="2625" y="2966"/>
                    </a:lnTo>
                    <a:lnTo>
                      <a:pt x="5250"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81" name="Google Shape;4781;p31"/>
              <p:cNvSpPr/>
              <p:nvPr/>
            </p:nvSpPr>
            <p:spPr>
              <a:xfrm>
                <a:off x="2638275" y="3355250"/>
                <a:ext cx="131250" cy="74175"/>
              </a:xfrm>
              <a:custGeom>
                <a:avLst/>
                <a:gdLst/>
                <a:ahLst/>
                <a:cxnLst/>
                <a:rect l="l" t="t" r="r" b="b"/>
                <a:pathLst>
                  <a:path w="5250" h="2967" extrusionOk="0">
                    <a:moveTo>
                      <a:pt x="0" y="0"/>
                    </a:moveTo>
                    <a:lnTo>
                      <a:pt x="2625" y="2966"/>
                    </a:lnTo>
                    <a:lnTo>
                      <a:pt x="5250" y="2966"/>
                    </a:lnTo>
                    <a:lnTo>
                      <a:pt x="2625"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82" name="Google Shape;4782;p31"/>
              <p:cNvSpPr/>
              <p:nvPr/>
            </p:nvSpPr>
            <p:spPr>
              <a:xfrm>
                <a:off x="2474200" y="3355250"/>
                <a:ext cx="180500" cy="139800"/>
              </a:xfrm>
              <a:custGeom>
                <a:avLst/>
                <a:gdLst/>
                <a:ahLst/>
                <a:cxnLst/>
                <a:rect l="l" t="t" r="r" b="b"/>
                <a:pathLst>
                  <a:path w="7220" h="5592" extrusionOk="0">
                    <a:moveTo>
                      <a:pt x="3623" y="0"/>
                    </a:moveTo>
                    <a:lnTo>
                      <a:pt x="1" y="2966"/>
                    </a:lnTo>
                    <a:lnTo>
                      <a:pt x="1" y="5591"/>
                    </a:lnTo>
                    <a:lnTo>
                      <a:pt x="3623" y="2310"/>
                    </a:lnTo>
                    <a:lnTo>
                      <a:pt x="7219" y="5591"/>
                    </a:lnTo>
                    <a:lnTo>
                      <a:pt x="7219" y="2966"/>
                    </a:lnTo>
                    <a:lnTo>
                      <a:pt x="362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83" name="Google Shape;4783;p31"/>
              <p:cNvSpPr/>
              <p:nvPr/>
            </p:nvSpPr>
            <p:spPr>
              <a:xfrm>
                <a:off x="2835125" y="3355250"/>
                <a:ext cx="131275" cy="74175"/>
              </a:xfrm>
              <a:custGeom>
                <a:avLst/>
                <a:gdLst/>
                <a:ahLst/>
                <a:cxnLst/>
                <a:rect l="l" t="t" r="r" b="b"/>
                <a:pathLst>
                  <a:path w="5251" h="2967" extrusionOk="0">
                    <a:moveTo>
                      <a:pt x="2626" y="0"/>
                    </a:moveTo>
                    <a:lnTo>
                      <a:pt x="1" y="2966"/>
                    </a:lnTo>
                    <a:lnTo>
                      <a:pt x="2626" y="2966"/>
                    </a:lnTo>
                    <a:lnTo>
                      <a:pt x="5251"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84" name="Google Shape;4784;p31"/>
              <p:cNvSpPr/>
              <p:nvPr/>
            </p:nvSpPr>
            <p:spPr>
              <a:xfrm>
                <a:off x="3122575" y="3355250"/>
                <a:ext cx="131275" cy="74175"/>
              </a:xfrm>
              <a:custGeom>
                <a:avLst/>
                <a:gdLst/>
                <a:ahLst/>
                <a:cxnLst/>
                <a:rect l="l" t="t" r="r" b="b"/>
                <a:pathLst>
                  <a:path w="5251" h="2967" extrusionOk="0">
                    <a:moveTo>
                      <a:pt x="0" y="0"/>
                    </a:moveTo>
                    <a:lnTo>
                      <a:pt x="2625" y="2966"/>
                    </a:lnTo>
                    <a:lnTo>
                      <a:pt x="5250" y="2966"/>
                    </a:lnTo>
                    <a:lnTo>
                      <a:pt x="2625"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85" name="Google Shape;4785;p31"/>
              <p:cNvSpPr/>
              <p:nvPr/>
            </p:nvSpPr>
            <p:spPr>
              <a:xfrm>
                <a:off x="2958500" y="3355250"/>
                <a:ext cx="180500" cy="139800"/>
              </a:xfrm>
              <a:custGeom>
                <a:avLst/>
                <a:gdLst/>
                <a:ahLst/>
                <a:cxnLst/>
                <a:rect l="l" t="t" r="r" b="b"/>
                <a:pathLst>
                  <a:path w="7220" h="5592" extrusionOk="0">
                    <a:moveTo>
                      <a:pt x="3282" y="0"/>
                    </a:moveTo>
                    <a:lnTo>
                      <a:pt x="1" y="2966"/>
                    </a:lnTo>
                    <a:lnTo>
                      <a:pt x="1" y="5591"/>
                    </a:lnTo>
                    <a:lnTo>
                      <a:pt x="3282" y="2310"/>
                    </a:lnTo>
                    <a:lnTo>
                      <a:pt x="7219" y="5591"/>
                    </a:lnTo>
                    <a:lnTo>
                      <a:pt x="7219" y="2966"/>
                    </a:lnTo>
                    <a:lnTo>
                      <a:pt x="3282"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86" name="Google Shape;4786;p31"/>
              <p:cNvSpPr/>
              <p:nvPr/>
            </p:nvSpPr>
            <p:spPr>
              <a:xfrm>
                <a:off x="3319450" y="3355250"/>
                <a:ext cx="131250" cy="74175"/>
              </a:xfrm>
              <a:custGeom>
                <a:avLst/>
                <a:gdLst/>
                <a:ahLst/>
                <a:cxnLst/>
                <a:rect l="l" t="t" r="r" b="b"/>
                <a:pathLst>
                  <a:path w="5250" h="2967" extrusionOk="0">
                    <a:moveTo>
                      <a:pt x="2625" y="0"/>
                    </a:moveTo>
                    <a:lnTo>
                      <a:pt x="0" y="2966"/>
                    </a:lnTo>
                    <a:lnTo>
                      <a:pt x="2625" y="2966"/>
                    </a:lnTo>
                    <a:lnTo>
                      <a:pt x="5250"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87" name="Google Shape;4787;p31"/>
              <p:cNvSpPr/>
              <p:nvPr/>
            </p:nvSpPr>
            <p:spPr>
              <a:xfrm>
                <a:off x="3598350" y="3355250"/>
                <a:ext cx="139125" cy="74175"/>
              </a:xfrm>
              <a:custGeom>
                <a:avLst/>
                <a:gdLst/>
                <a:ahLst/>
                <a:cxnLst/>
                <a:rect l="l" t="t" r="r" b="b"/>
                <a:pathLst>
                  <a:path w="5565" h="2967" extrusionOk="0">
                    <a:moveTo>
                      <a:pt x="0" y="0"/>
                    </a:moveTo>
                    <a:lnTo>
                      <a:pt x="2940" y="2966"/>
                    </a:lnTo>
                    <a:lnTo>
                      <a:pt x="5565" y="2966"/>
                    </a:lnTo>
                    <a:lnTo>
                      <a:pt x="2940"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88" name="Google Shape;4788;p31"/>
              <p:cNvSpPr/>
              <p:nvPr/>
            </p:nvSpPr>
            <p:spPr>
              <a:xfrm>
                <a:off x="3442150" y="3355250"/>
                <a:ext cx="180500" cy="139800"/>
              </a:xfrm>
              <a:custGeom>
                <a:avLst/>
                <a:gdLst/>
                <a:ahLst/>
                <a:cxnLst/>
                <a:rect l="l" t="t" r="r" b="b"/>
                <a:pathLst>
                  <a:path w="7220" h="5592" extrusionOk="0">
                    <a:moveTo>
                      <a:pt x="3282" y="0"/>
                    </a:moveTo>
                    <a:lnTo>
                      <a:pt x="1" y="2966"/>
                    </a:lnTo>
                    <a:lnTo>
                      <a:pt x="1" y="5591"/>
                    </a:lnTo>
                    <a:lnTo>
                      <a:pt x="3282" y="2310"/>
                    </a:lnTo>
                    <a:lnTo>
                      <a:pt x="7219" y="5591"/>
                    </a:lnTo>
                    <a:lnTo>
                      <a:pt x="7219" y="2966"/>
                    </a:lnTo>
                    <a:lnTo>
                      <a:pt x="3282"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89" name="Google Shape;4789;p31"/>
              <p:cNvSpPr/>
              <p:nvPr/>
            </p:nvSpPr>
            <p:spPr>
              <a:xfrm>
                <a:off x="3803075" y="3355250"/>
                <a:ext cx="139825" cy="74175"/>
              </a:xfrm>
              <a:custGeom>
                <a:avLst/>
                <a:gdLst/>
                <a:ahLst/>
                <a:cxnLst/>
                <a:rect l="l" t="t" r="r" b="b"/>
                <a:pathLst>
                  <a:path w="5593" h="2967" extrusionOk="0">
                    <a:moveTo>
                      <a:pt x="2967" y="0"/>
                    </a:moveTo>
                    <a:lnTo>
                      <a:pt x="1" y="2966"/>
                    </a:lnTo>
                    <a:lnTo>
                      <a:pt x="2967" y="2966"/>
                    </a:lnTo>
                    <a:lnTo>
                      <a:pt x="5592"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90" name="Google Shape;4790;p31"/>
              <p:cNvSpPr/>
              <p:nvPr/>
            </p:nvSpPr>
            <p:spPr>
              <a:xfrm>
                <a:off x="4090525" y="3355250"/>
                <a:ext cx="139150" cy="74175"/>
              </a:xfrm>
              <a:custGeom>
                <a:avLst/>
                <a:gdLst/>
                <a:ahLst/>
                <a:cxnLst/>
                <a:rect l="l" t="t" r="r" b="b"/>
                <a:pathLst>
                  <a:path w="5566" h="2967" extrusionOk="0">
                    <a:moveTo>
                      <a:pt x="0" y="0"/>
                    </a:moveTo>
                    <a:lnTo>
                      <a:pt x="2625" y="2966"/>
                    </a:lnTo>
                    <a:lnTo>
                      <a:pt x="5565" y="2966"/>
                    </a:lnTo>
                    <a:lnTo>
                      <a:pt x="2625"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91" name="Google Shape;4791;p31"/>
              <p:cNvSpPr/>
              <p:nvPr/>
            </p:nvSpPr>
            <p:spPr>
              <a:xfrm>
                <a:off x="3926450" y="3355250"/>
                <a:ext cx="188375" cy="139800"/>
              </a:xfrm>
              <a:custGeom>
                <a:avLst/>
                <a:gdLst/>
                <a:ahLst/>
                <a:cxnLst/>
                <a:rect l="l" t="t" r="r" b="b"/>
                <a:pathLst>
                  <a:path w="7535" h="5592" extrusionOk="0">
                    <a:moveTo>
                      <a:pt x="3597" y="0"/>
                    </a:moveTo>
                    <a:lnTo>
                      <a:pt x="1" y="2966"/>
                    </a:lnTo>
                    <a:lnTo>
                      <a:pt x="1" y="5591"/>
                    </a:lnTo>
                    <a:lnTo>
                      <a:pt x="3597" y="2310"/>
                    </a:lnTo>
                    <a:lnTo>
                      <a:pt x="7534" y="5591"/>
                    </a:lnTo>
                    <a:lnTo>
                      <a:pt x="7534" y="2966"/>
                    </a:lnTo>
                    <a:lnTo>
                      <a:pt x="3597"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92" name="Google Shape;4792;p31"/>
              <p:cNvSpPr/>
              <p:nvPr/>
            </p:nvSpPr>
            <p:spPr>
              <a:xfrm>
                <a:off x="308625" y="3240400"/>
                <a:ext cx="4019475" cy="82050"/>
              </a:xfrm>
              <a:custGeom>
                <a:avLst/>
                <a:gdLst/>
                <a:ahLst/>
                <a:cxnLst/>
                <a:rect l="l" t="t" r="r" b="b"/>
                <a:pathLst>
                  <a:path w="160779" h="3282" extrusionOk="0">
                    <a:moveTo>
                      <a:pt x="0" y="1"/>
                    </a:moveTo>
                    <a:lnTo>
                      <a:pt x="0" y="3282"/>
                    </a:lnTo>
                    <a:lnTo>
                      <a:pt x="160778" y="3282"/>
                    </a:lnTo>
                    <a:lnTo>
                      <a:pt x="160778"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4793" name="Google Shape;4793;p31"/>
            <p:cNvGrpSpPr/>
            <p:nvPr/>
          </p:nvGrpSpPr>
          <p:grpSpPr>
            <a:xfrm>
              <a:off x="6080724" y="98"/>
              <a:ext cx="3063242" cy="194069"/>
              <a:chOff x="308625" y="3240400"/>
              <a:chExt cx="4019475" cy="254650"/>
            </a:xfrm>
          </p:grpSpPr>
          <p:sp>
            <p:nvSpPr>
              <p:cNvPr id="4794" name="Google Shape;4794;p31"/>
              <p:cNvSpPr/>
              <p:nvPr/>
            </p:nvSpPr>
            <p:spPr>
              <a:xfrm>
                <a:off x="399175" y="3355250"/>
                <a:ext cx="139150" cy="74175"/>
              </a:xfrm>
              <a:custGeom>
                <a:avLst/>
                <a:gdLst/>
                <a:ahLst/>
                <a:cxnLst/>
                <a:rect l="l" t="t" r="r" b="b"/>
                <a:pathLst>
                  <a:path w="5566" h="2967" extrusionOk="0">
                    <a:moveTo>
                      <a:pt x="2941" y="0"/>
                    </a:moveTo>
                    <a:lnTo>
                      <a:pt x="1" y="2966"/>
                    </a:lnTo>
                    <a:lnTo>
                      <a:pt x="2941" y="2966"/>
                    </a:lnTo>
                    <a:lnTo>
                      <a:pt x="5566"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95" name="Google Shape;4795;p31"/>
              <p:cNvSpPr/>
              <p:nvPr/>
            </p:nvSpPr>
            <p:spPr>
              <a:xfrm>
                <a:off x="685950" y="3355250"/>
                <a:ext cx="139825" cy="74175"/>
              </a:xfrm>
              <a:custGeom>
                <a:avLst/>
                <a:gdLst/>
                <a:ahLst/>
                <a:cxnLst/>
                <a:rect l="l" t="t" r="r" b="b"/>
                <a:pathLst>
                  <a:path w="5593" h="2967" extrusionOk="0">
                    <a:moveTo>
                      <a:pt x="1" y="0"/>
                    </a:moveTo>
                    <a:lnTo>
                      <a:pt x="2626" y="2966"/>
                    </a:lnTo>
                    <a:lnTo>
                      <a:pt x="5592" y="2966"/>
                    </a:lnTo>
                    <a:lnTo>
                      <a:pt x="2626"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96" name="Google Shape;4796;p31"/>
              <p:cNvSpPr/>
              <p:nvPr/>
            </p:nvSpPr>
            <p:spPr>
              <a:xfrm>
                <a:off x="521900" y="3355250"/>
                <a:ext cx="180500" cy="139800"/>
              </a:xfrm>
              <a:custGeom>
                <a:avLst/>
                <a:gdLst/>
                <a:ahLst/>
                <a:cxnLst/>
                <a:rect l="l" t="t" r="r" b="b"/>
                <a:pathLst>
                  <a:path w="7220" h="5592" extrusionOk="0">
                    <a:moveTo>
                      <a:pt x="3623" y="0"/>
                    </a:moveTo>
                    <a:lnTo>
                      <a:pt x="1" y="2966"/>
                    </a:lnTo>
                    <a:lnTo>
                      <a:pt x="1" y="5591"/>
                    </a:lnTo>
                    <a:lnTo>
                      <a:pt x="3623" y="2310"/>
                    </a:lnTo>
                    <a:lnTo>
                      <a:pt x="7219" y="5591"/>
                    </a:lnTo>
                    <a:lnTo>
                      <a:pt x="7219" y="2966"/>
                    </a:lnTo>
                    <a:lnTo>
                      <a:pt x="362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97" name="Google Shape;4797;p31"/>
              <p:cNvSpPr/>
              <p:nvPr/>
            </p:nvSpPr>
            <p:spPr>
              <a:xfrm>
                <a:off x="891375" y="3355250"/>
                <a:ext cx="139125" cy="74175"/>
              </a:xfrm>
              <a:custGeom>
                <a:avLst/>
                <a:gdLst/>
                <a:ahLst/>
                <a:cxnLst/>
                <a:rect l="l" t="t" r="r" b="b"/>
                <a:pathLst>
                  <a:path w="5565" h="2967" extrusionOk="0">
                    <a:moveTo>
                      <a:pt x="2625" y="0"/>
                    </a:moveTo>
                    <a:lnTo>
                      <a:pt x="0" y="2966"/>
                    </a:lnTo>
                    <a:lnTo>
                      <a:pt x="2625" y="2966"/>
                    </a:lnTo>
                    <a:lnTo>
                      <a:pt x="5565"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98" name="Google Shape;4798;p31"/>
              <p:cNvSpPr/>
              <p:nvPr/>
            </p:nvSpPr>
            <p:spPr>
              <a:xfrm>
                <a:off x="1178150" y="3355250"/>
                <a:ext cx="131250" cy="74175"/>
              </a:xfrm>
              <a:custGeom>
                <a:avLst/>
                <a:gdLst/>
                <a:ahLst/>
                <a:cxnLst/>
                <a:rect l="l" t="t" r="r" b="b"/>
                <a:pathLst>
                  <a:path w="5250" h="2967" extrusionOk="0">
                    <a:moveTo>
                      <a:pt x="0" y="0"/>
                    </a:moveTo>
                    <a:lnTo>
                      <a:pt x="2625" y="2966"/>
                    </a:lnTo>
                    <a:lnTo>
                      <a:pt x="5250" y="2966"/>
                    </a:lnTo>
                    <a:lnTo>
                      <a:pt x="2625"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99" name="Google Shape;4799;p31"/>
              <p:cNvSpPr/>
              <p:nvPr/>
            </p:nvSpPr>
            <p:spPr>
              <a:xfrm>
                <a:off x="1014075" y="3355250"/>
                <a:ext cx="180500" cy="139800"/>
              </a:xfrm>
              <a:custGeom>
                <a:avLst/>
                <a:gdLst/>
                <a:ahLst/>
                <a:cxnLst/>
                <a:rect l="l" t="t" r="r" b="b"/>
                <a:pathLst>
                  <a:path w="7220" h="5592" extrusionOk="0">
                    <a:moveTo>
                      <a:pt x="3623" y="0"/>
                    </a:moveTo>
                    <a:lnTo>
                      <a:pt x="1" y="2966"/>
                    </a:lnTo>
                    <a:lnTo>
                      <a:pt x="1" y="5591"/>
                    </a:lnTo>
                    <a:lnTo>
                      <a:pt x="3623" y="2310"/>
                    </a:lnTo>
                    <a:lnTo>
                      <a:pt x="7219" y="5591"/>
                    </a:lnTo>
                    <a:lnTo>
                      <a:pt x="7219" y="2966"/>
                    </a:lnTo>
                    <a:lnTo>
                      <a:pt x="362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00" name="Google Shape;4800;p31"/>
              <p:cNvSpPr/>
              <p:nvPr/>
            </p:nvSpPr>
            <p:spPr>
              <a:xfrm>
                <a:off x="1375000" y="3355250"/>
                <a:ext cx="131275" cy="74175"/>
              </a:xfrm>
              <a:custGeom>
                <a:avLst/>
                <a:gdLst/>
                <a:ahLst/>
                <a:cxnLst/>
                <a:rect l="l" t="t" r="r" b="b"/>
                <a:pathLst>
                  <a:path w="5251" h="2967" extrusionOk="0">
                    <a:moveTo>
                      <a:pt x="2626" y="0"/>
                    </a:moveTo>
                    <a:lnTo>
                      <a:pt x="1" y="2966"/>
                    </a:lnTo>
                    <a:lnTo>
                      <a:pt x="2626" y="2966"/>
                    </a:lnTo>
                    <a:lnTo>
                      <a:pt x="5251"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01" name="Google Shape;4801;p31"/>
              <p:cNvSpPr/>
              <p:nvPr/>
            </p:nvSpPr>
            <p:spPr>
              <a:xfrm>
                <a:off x="1653900" y="3355250"/>
                <a:ext cx="139825" cy="74175"/>
              </a:xfrm>
              <a:custGeom>
                <a:avLst/>
                <a:gdLst/>
                <a:ahLst/>
                <a:cxnLst/>
                <a:rect l="l" t="t" r="r" b="b"/>
                <a:pathLst>
                  <a:path w="5593" h="2967" extrusionOk="0">
                    <a:moveTo>
                      <a:pt x="1" y="0"/>
                    </a:moveTo>
                    <a:lnTo>
                      <a:pt x="2967" y="2966"/>
                    </a:lnTo>
                    <a:lnTo>
                      <a:pt x="5592" y="2966"/>
                    </a:lnTo>
                    <a:lnTo>
                      <a:pt x="2967"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02" name="Google Shape;4802;p31"/>
              <p:cNvSpPr/>
              <p:nvPr/>
            </p:nvSpPr>
            <p:spPr>
              <a:xfrm>
                <a:off x="1489850" y="3355250"/>
                <a:ext cx="189025" cy="139800"/>
              </a:xfrm>
              <a:custGeom>
                <a:avLst/>
                <a:gdLst/>
                <a:ahLst/>
                <a:cxnLst/>
                <a:rect l="l" t="t" r="r" b="b"/>
                <a:pathLst>
                  <a:path w="7561" h="5592" extrusionOk="0">
                    <a:moveTo>
                      <a:pt x="3623" y="0"/>
                    </a:moveTo>
                    <a:lnTo>
                      <a:pt x="1" y="2966"/>
                    </a:lnTo>
                    <a:lnTo>
                      <a:pt x="1" y="5591"/>
                    </a:lnTo>
                    <a:lnTo>
                      <a:pt x="3623" y="2310"/>
                    </a:lnTo>
                    <a:lnTo>
                      <a:pt x="7560" y="5591"/>
                    </a:lnTo>
                    <a:lnTo>
                      <a:pt x="7560" y="2966"/>
                    </a:lnTo>
                    <a:lnTo>
                      <a:pt x="362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03" name="Google Shape;4803;p31"/>
              <p:cNvSpPr/>
              <p:nvPr/>
            </p:nvSpPr>
            <p:spPr>
              <a:xfrm>
                <a:off x="1867175" y="3355250"/>
                <a:ext cx="131275" cy="74175"/>
              </a:xfrm>
              <a:custGeom>
                <a:avLst/>
                <a:gdLst/>
                <a:ahLst/>
                <a:cxnLst/>
                <a:rect l="l" t="t" r="r" b="b"/>
                <a:pathLst>
                  <a:path w="5251" h="2967" extrusionOk="0">
                    <a:moveTo>
                      <a:pt x="2626" y="0"/>
                    </a:moveTo>
                    <a:lnTo>
                      <a:pt x="1" y="2966"/>
                    </a:lnTo>
                    <a:lnTo>
                      <a:pt x="2626" y="2966"/>
                    </a:lnTo>
                    <a:lnTo>
                      <a:pt x="5251"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04" name="Google Shape;4804;p31"/>
              <p:cNvSpPr/>
              <p:nvPr/>
            </p:nvSpPr>
            <p:spPr>
              <a:xfrm>
                <a:off x="2146075" y="3355250"/>
                <a:ext cx="139825" cy="74175"/>
              </a:xfrm>
              <a:custGeom>
                <a:avLst/>
                <a:gdLst/>
                <a:ahLst/>
                <a:cxnLst/>
                <a:rect l="l" t="t" r="r" b="b"/>
                <a:pathLst>
                  <a:path w="5593" h="2967" extrusionOk="0">
                    <a:moveTo>
                      <a:pt x="1" y="0"/>
                    </a:moveTo>
                    <a:lnTo>
                      <a:pt x="2967" y="2966"/>
                    </a:lnTo>
                    <a:lnTo>
                      <a:pt x="5592" y="2966"/>
                    </a:lnTo>
                    <a:lnTo>
                      <a:pt x="2967"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05" name="Google Shape;4805;p31"/>
              <p:cNvSpPr/>
              <p:nvPr/>
            </p:nvSpPr>
            <p:spPr>
              <a:xfrm>
                <a:off x="1990550" y="3355250"/>
                <a:ext cx="180500" cy="139800"/>
              </a:xfrm>
              <a:custGeom>
                <a:avLst/>
                <a:gdLst/>
                <a:ahLst/>
                <a:cxnLst/>
                <a:rect l="l" t="t" r="r" b="b"/>
                <a:pathLst>
                  <a:path w="7220" h="5592" extrusionOk="0">
                    <a:moveTo>
                      <a:pt x="3282" y="0"/>
                    </a:moveTo>
                    <a:lnTo>
                      <a:pt x="1" y="2966"/>
                    </a:lnTo>
                    <a:lnTo>
                      <a:pt x="1" y="5591"/>
                    </a:lnTo>
                    <a:lnTo>
                      <a:pt x="3282" y="2310"/>
                    </a:lnTo>
                    <a:lnTo>
                      <a:pt x="7219" y="5591"/>
                    </a:lnTo>
                    <a:lnTo>
                      <a:pt x="7219" y="2966"/>
                    </a:lnTo>
                    <a:lnTo>
                      <a:pt x="3282"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06" name="Google Shape;4806;p31"/>
              <p:cNvSpPr/>
              <p:nvPr/>
            </p:nvSpPr>
            <p:spPr>
              <a:xfrm>
                <a:off x="2351500" y="3355250"/>
                <a:ext cx="131250" cy="74175"/>
              </a:xfrm>
              <a:custGeom>
                <a:avLst/>
                <a:gdLst/>
                <a:ahLst/>
                <a:cxnLst/>
                <a:rect l="l" t="t" r="r" b="b"/>
                <a:pathLst>
                  <a:path w="5250" h="2967" extrusionOk="0">
                    <a:moveTo>
                      <a:pt x="2625" y="0"/>
                    </a:moveTo>
                    <a:lnTo>
                      <a:pt x="0" y="2966"/>
                    </a:lnTo>
                    <a:lnTo>
                      <a:pt x="2625" y="2966"/>
                    </a:lnTo>
                    <a:lnTo>
                      <a:pt x="5250"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07" name="Google Shape;4807;p31"/>
              <p:cNvSpPr/>
              <p:nvPr/>
            </p:nvSpPr>
            <p:spPr>
              <a:xfrm>
                <a:off x="2638275" y="3355250"/>
                <a:ext cx="131250" cy="74175"/>
              </a:xfrm>
              <a:custGeom>
                <a:avLst/>
                <a:gdLst/>
                <a:ahLst/>
                <a:cxnLst/>
                <a:rect l="l" t="t" r="r" b="b"/>
                <a:pathLst>
                  <a:path w="5250" h="2967" extrusionOk="0">
                    <a:moveTo>
                      <a:pt x="0" y="0"/>
                    </a:moveTo>
                    <a:lnTo>
                      <a:pt x="2625" y="2966"/>
                    </a:lnTo>
                    <a:lnTo>
                      <a:pt x="5250" y="2966"/>
                    </a:lnTo>
                    <a:lnTo>
                      <a:pt x="2625"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08" name="Google Shape;4808;p31"/>
              <p:cNvSpPr/>
              <p:nvPr/>
            </p:nvSpPr>
            <p:spPr>
              <a:xfrm>
                <a:off x="2474200" y="3355250"/>
                <a:ext cx="180500" cy="139800"/>
              </a:xfrm>
              <a:custGeom>
                <a:avLst/>
                <a:gdLst/>
                <a:ahLst/>
                <a:cxnLst/>
                <a:rect l="l" t="t" r="r" b="b"/>
                <a:pathLst>
                  <a:path w="7220" h="5592" extrusionOk="0">
                    <a:moveTo>
                      <a:pt x="3623" y="0"/>
                    </a:moveTo>
                    <a:lnTo>
                      <a:pt x="1" y="2966"/>
                    </a:lnTo>
                    <a:lnTo>
                      <a:pt x="1" y="5591"/>
                    </a:lnTo>
                    <a:lnTo>
                      <a:pt x="3623" y="2310"/>
                    </a:lnTo>
                    <a:lnTo>
                      <a:pt x="7219" y="5591"/>
                    </a:lnTo>
                    <a:lnTo>
                      <a:pt x="7219" y="2966"/>
                    </a:lnTo>
                    <a:lnTo>
                      <a:pt x="362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09" name="Google Shape;4809;p31"/>
              <p:cNvSpPr/>
              <p:nvPr/>
            </p:nvSpPr>
            <p:spPr>
              <a:xfrm>
                <a:off x="2835125" y="3355250"/>
                <a:ext cx="131275" cy="74175"/>
              </a:xfrm>
              <a:custGeom>
                <a:avLst/>
                <a:gdLst/>
                <a:ahLst/>
                <a:cxnLst/>
                <a:rect l="l" t="t" r="r" b="b"/>
                <a:pathLst>
                  <a:path w="5251" h="2967" extrusionOk="0">
                    <a:moveTo>
                      <a:pt x="2626" y="0"/>
                    </a:moveTo>
                    <a:lnTo>
                      <a:pt x="1" y="2966"/>
                    </a:lnTo>
                    <a:lnTo>
                      <a:pt x="2626" y="2966"/>
                    </a:lnTo>
                    <a:lnTo>
                      <a:pt x="5251"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10" name="Google Shape;4810;p31"/>
              <p:cNvSpPr/>
              <p:nvPr/>
            </p:nvSpPr>
            <p:spPr>
              <a:xfrm>
                <a:off x="3122575" y="3355250"/>
                <a:ext cx="131275" cy="74175"/>
              </a:xfrm>
              <a:custGeom>
                <a:avLst/>
                <a:gdLst/>
                <a:ahLst/>
                <a:cxnLst/>
                <a:rect l="l" t="t" r="r" b="b"/>
                <a:pathLst>
                  <a:path w="5251" h="2967" extrusionOk="0">
                    <a:moveTo>
                      <a:pt x="0" y="0"/>
                    </a:moveTo>
                    <a:lnTo>
                      <a:pt x="2625" y="2966"/>
                    </a:lnTo>
                    <a:lnTo>
                      <a:pt x="5250" y="2966"/>
                    </a:lnTo>
                    <a:lnTo>
                      <a:pt x="2625"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11" name="Google Shape;4811;p31"/>
              <p:cNvSpPr/>
              <p:nvPr/>
            </p:nvSpPr>
            <p:spPr>
              <a:xfrm>
                <a:off x="2958500" y="3355250"/>
                <a:ext cx="180500" cy="139800"/>
              </a:xfrm>
              <a:custGeom>
                <a:avLst/>
                <a:gdLst/>
                <a:ahLst/>
                <a:cxnLst/>
                <a:rect l="l" t="t" r="r" b="b"/>
                <a:pathLst>
                  <a:path w="7220" h="5592" extrusionOk="0">
                    <a:moveTo>
                      <a:pt x="3282" y="0"/>
                    </a:moveTo>
                    <a:lnTo>
                      <a:pt x="1" y="2966"/>
                    </a:lnTo>
                    <a:lnTo>
                      <a:pt x="1" y="5591"/>
                    </a:lnTo>
                    <a:lnTo>
                      <a:pt x="3282" y="2310"/>
                    </a:lnTo>
                    <a:lnTo>
                      <a:pt x="7219" y="5591"/>
                    </a:lnTo>
                    <a:lnTo>
                      <a:pt x="7219" y="2966"/>
                    </a:lnTo>
                    <a:lnTo>
                      <a:pt x="3282"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12" name="Google Shape;4812;p31"/>
              <p:cNvSpPr/>
              <p:nvPr/>
            </p:nvSpPr>
            <p:spPr>
              <a:xfrm>
                <a:off x="3319450" y="3355250"/>
                <a:ext cx="131250" cy="74175"/>
              </a:xfrm>
              <a:custGeom>
                <a:avLst/>
                <a:gdLst/>
                <a:ahLst/>
                <a:cxnLst/>
                <a:rect l="l" t="t" r="r" b="b"/>
                <a:pathLst>
                  <a:path w="5250" h="2967" extrusionOk="0">
                    <a:moveTo>
                      <a:pt x="2625" y="0"/>
                    </a:moveTo>
                    <a:lnTo>
                      <a:pt x="0" y="2966"/>
                    </a:lnTo>
                    <a:lnTo>
                      <a:pt x="2625" y="2966"/>
                    </a:lnTo>
                    <a:lnTo>
                      <a:pt x="5250"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13" name="Google Shape;4813;p31"/>
              <p:cNvSpPr/>
              <p:nvPr/>
            </p:nvSpPr>
            <p:spPr>
              <a:xfrm>
                <a:off x="3598350" y="3355250"/>
                <a:ext cx="139125" cy="74175"/>
              </a:xfrm>
              <a:custGeom>
                <a:avLst/>
                <a:gdLst/>
                <a:ahLst/>
                <a:cxnLst/>
                <a:rect l="l" t="t" r="r" b="b"/>
                <a:pathLst>
                  <a:path w="5565" h="2967" extrusionOk="0">
                    <a:moveTo>
                      <a:pt x="0" y="0"/>
                    </a:moveTo>
                    <a:lnTo>
                      <a:pt x="2940" y="2966"/>
                    </a:lnTo>
                    <a:lnTo>
                      <a:pt x="5565" y="2966"/>
                    </a:lnTo>
                    <a:lnTo>
                      <a:pt x="2940"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14" name="Google Shape;4814;p31"/>
              <p:cNvSpPr/>
              <p:nvPr/>
            </p:nvSpPr>
            <p:spPr>
              <a:xfrm>
                <a:off x="3442150" y="3355250"/>
                <a:ext cx="180500" cy="139800"/>
              </a:xfrm>
              <a:custGeom>
                <a:avLst/>
                <a:gdLst/>
                <a:ahLst/>
                <a:cxnLst/>
                <a:rect l="l" t="t" r="r" b="b"/>
                <a:pathLst>
                  <a:path w="7220" h="5592" extrusionOk="0">
                    <a:moveTo>
                      <a:pt x="3282" y="0"/>
                    </a:moveTo>
                    <a:lnTo>
                      <a:pt x="1" y="2966"/>
                    </a:lnTo>
                    <a:lnTo>
                      <a:pt x="1" y="5591"/>
                    </a:lnTo>
                    <a:lnTo>
                      <a:pt x="3282" y="2310"/>
                    </a:lnTo>
                    <a:lnTo>
                      <a:pt x="7219" y="5591"/>
                    </a:lnTo>
                    <a:lnTo>
                      <a:pt x="7219" y="2966"/>
                    </a:lnTo>
                    <a:lnTo>
                      <a:pt x="3282"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15" name="Google Shape;4815;p31"/>
              <p:cNvSpPr/>
              <p:nvPr/>
            </p:nvSpPr>
            <p:spPr>
              <a:xfrm>
                <a:off x="3803075" y="3355250"/>
                <a:ext cx="139825" cy="74175"/>
              </a:xfrm>
              <a:custGeom>
                <a:avLst/>
                <a:gdLst/>
                <a:ahLst/>
                <a:cxnLst/>
                <a:rect l="l" t="t" r="r" b="b"/>
                <a:pathLst>
                  <a:path w="5593" h="2967" extrusionOk="0">
                    <a:moveTo>
                      <a:pt x="2967" y="0"/>
                    </a:moveTo>
                    <a:lnTo>
                      <a:pt x="1" y="2966"/>
                    </a:lnTo>
                    <a:lnTo>
                      <a:pt x="2967" y="2966"/>
                    </a:lnTo>
                    <a:lnTo>
                      <a:pt x="5592"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16" name="Google Shape;4816;p31"/>
              <p:cNvSpPr/>
              <p:nvPr/>
            </p:nvSpPr>
            <p:spPr>
              <a:xfrm>
                <a:off x="4090525" y="3355250"/>
                <a:ext cx="139150" cy="74175"/>
              </a:xfrm>
              <a:custGeom>
                <a:avLst/>
                <a:gdLst/>
                <a:ahLst/>
                <a:cxnLst/>
                <a:rect l="l" t="t" r="r" b="b"/>
                <a:pathLst>
                  <a:path w="5566" h="2967" extrusionOk="0">
                    <a:moveTo>
                      <a:pt x="0" y="0"/>
                    </a:moveTo>
                    <a:lnTo>
                      <a:pt x="2625" y="2966"/>
                    </a:lnTo>
                    <a:lnTo>
                      <a:pt x="5565" y="2966"/>
                    </a:lnTo>
                    <a:lnTo>
                      <a:pt x="2625"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17" name="Google Shape;4817;p31"/>
              <p:cNvSpPr/>
              <p:nvPr/>
            </p:nvSpPr>
            <p:spPr>
              <a:xfrm>
                <a:off x="3926450" y="3355250"/>
                <a:ext cx="188375" cy="139800"/>
              </a:xfrm>
              <a:custGeom>
                <a:avLst/>
                <a:gdLst/>
                <a:ahLst/>
                <a:cxnLst/>
                <a:rect l="l" t="t" r="r" b="b"/>
                <a:pathLst>
                  <a:path w="7535" h="5592" extrusionOk="0">
                    <a:moveTo>
                      <a:pt x="3597" y="0"/>
                    </a:moveTo>
                    <a:lnTo>
                      <a:pt x="1" y="2966"/>
                    </a:lnTo>
                    <a:lnTo>
                      <a:pt x="1" y="5591"/>
                    </a:lnTo>
                    <a:lnTo>
                      <a:pt x="3597" y="2310"/>
                    </a:lnTo>
                    <a:lnTo>
                      <a:pt x="7534" y="5591"/>
                    </a:lnTo>
                    <a:lnTo>
                      <a:pt x="7534" y="2966"/>
                    </a:lnTo>
                    <a:lnTo>
                      <a:pt x="3597"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18" name="Google Shape;4818;p31"/>
              <p:cNvSpPr/>
              <p:nvPr/>
            </p:nvSpPr>
            <p:spPr>
              <a:xfrm>
                <a:off x="308625" y="3240400"/>
                <a:ext cx="4019475" cy="82050"/>
              </a:xfrm>
              <a:custGeom>
                <a:avLst/>
                <a:gdLst/>
                <a:ahLst/>
                <a:cxnLst/>
                <a:rect l="l" t="t" r="r" b="b"/>
                <a:pathLst>
                  <a:path w="160779" h="3282" extrusionOk="0">
                    <a:moveTo>
                      <a:pt x="0" y="1"/>
                    </a:moveTo>
                    <a:lnTo>
                      <a:pt x="0" y="3282"/>
                    </a:lnTo>
                    <a:lnTo>
                      <a:pt x="160778" y="3282"/>
                    </a:lnTo>
                    <a:lnTo>
                      <a:pt x="160778"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grpSp>
        <p:nvGrpSpPr>
          <p:cNvPr id="4819" name="Google Shape;4819;p31"/>
          <p:cNvGrpSpPr/>
          <p:nvPr/>
        </p:nvGrpSpPr>
        <p:grpSpPr>
          <a:xfrm>
            <a:off x="11596323" y="972128"/>
            <a:ext cx="185533" cy="5075120"/>
            <a:chOff x="8697242" y="729096"/>
            <a:chExt cx="139150" cy="3806340"/>
          </a:xfrm>
        </p:grpSpPr>
        <p:sp>
          <p:nvSpPr>
            <p:cNvPr id="4820" name="Google Shape;4820;p31"/>
            <p:cNvSpPr/>
            <p:nvPr/>
          </p:nvSpPr>
          <p:spPr>
            <a:xfrm flipH="1">
              <a:off x="8746131" y="4381919"/>
              <a:ext cx="52200" cy="52200"/>
            </a:xfrm>
            <a:prstGeom prst="ellipse">
              <a:avLst/>
            </a:prstGeom>
            <a:solidFill>
              <a:srgbClr val="EA999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21" name="Google Shape;4821;p31"/>
            <p:cNvSpPr/>
            <p:nvPr/>
          </p:nvSpPr>
          <p:spPr>
            <a:xfrm flipH="1">
              <a:off x="8746131" y="4483237"/>
              <a:ext cx="52200" cy="52200"/>
            </a:xfrm>
            <a:prstGeom prst="ellipse">
              <a:avLst/>
            </a:prstGeom>
            <a:solidFill>
              <a:srgbClr val="76A5A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22" name="Google Shape;4822;p31"/>
            <p:cNvSpPr/>
            <p:nvPr/>
          </p:nvSpPr>
          <p:spPr>
            <a:xfrm flipH="1">
              <a:off x="8708199" y="729096"/>
              <a:ext cx="111300" cy="1113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23" name="Google Shape;4823;p31"/>
            <p:cNvSpPr/>
            <p:nvPr/>
          </p:nvSpPr>
          <p:spPr>
            <a:xfrm flipH="1">
              <a:off x="8708199" y="953078"/>
              <a:ext cx="111300" cy="111300"/>
            </a:xfrm>
            <a:prstGeom prst="ellipse">
              <a:avLst/>
            </a:pr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24" name="Google Shape;4824;p31"/>
            <p:cNvSpPr/>
            <p:nvPr/>
          </p:nvSpPr>
          <p:spPr>
            <a:xfrm flipH="1">
              <a:off x="8708199" y="1190501"/>
              <a:ext cx="111300" cy="111300"/>
            </a:xfrm>
            <a:prstGeom prst="ellipse">
              <a:avLst/>
            </a:pr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4825" name="Google Shape;4825;p31"/>
            <p:cNvGrpSpPr/>
            <p:nvPr/>
          </p:nvGrpSpPr>
          <p:grpSpPr>
            <a:xfrm>
              <a:off x="8697242" y="1521714"/>
              <a:ext cx="139150" cy="2436625"/>
              <a:chOff x="7191225" y="238125"/>
              <a:chExt cx="139150" cy="2436625"/>
            </a:xfrm>
          </p:grpSpPr>
          <p:sp>
            <p:nvSpPr>
              <p:cNvPr id="4826" name="Google Shape;4826;p31"/>
              <p:cNvSpPr/>
              <p:nvPr/>
            </p:nvSpPr>
            <p:spPr>
              <a:xfrm>
                <a:off x="7256850" y="303725"/>
                <a:ext cx="25" cy="2354625"/>
              </a:xfrm>
              <a:custGeom>
                <a:avLst/>
                <a:gdLst/>
                <a:ahLst/>
                <a:cxnLst/>
                <a:rect l="l" t="t" r="r" b="b"/>
                <a:pathLst>
                  <a:path w="1" h="94185" fill="none" extrusionOk="0">
                    <a:moveTo>
                      <a:pt x="1" y="1"/>
                    </a:moveTo>
                    <a:lnTo>
                      <a:pt x="1" y="94184"/>
                    </a:lnTo>
                  </a:path>
                </a:pathLst>
              </a:custGeom>
              <a:solidFill>
                <a:srgbClr val="A2C4C9"/>
              </a:solidFill>
              <a:ln w="8525" cap="flat" cmpd="sng">
                <a:solidFill>
                  <a:srgbClr val="A3C4C8"/>
                </a:solidFill>
                <a:prstDash val="solid"/>
                <a:miter lim="26249"/>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27" name="Google Shape;4827;p31"/>
              <p:cNvSpPr/>
              <p:nvPr/>
            </p:nvSpPr>
            <p:spPr>
              <a:xfrm>
                <a:off x="7191225" y="238125"/>
                <a:ext cx="139150" cy="131250"/>
              </a:xfrm>
              <a:custGeom>
                <a:avLst/>
                <a:gdLst/>
                <a:ahLst/>
                <a:cxnLst/>
                <a:rect l="l" t="t" r="r" b="b"/>
                <a:pathLst>
                  <a:path w="5566" h="5250" extrusionOk="0">
                    <a:moveTo>
                      <a:pt x="2626" y="0"/>
                    </a:moveTo>
                    <a:lnTo>
                      <a:pt x="1" y="2625"/>
                    </a:lnTo>
                    <a:lnTo>
                      <a:pt x="2626" y="5250"/>
                    </a:lnTo>
                    <a:lnTo>
                      <a:pt x="5566" y="2625"/>
                    </a:lnTo>
                    <a:lnTo>
                      <a:pt x="2626"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28" name="Google Shape;4828;p31"/>
              <p:cNvSpPr/>
              <p:nvPr/>
            </p:nvSpPr>
            <p:spPr>
              <a:xfrm>
                <a:off x="7215479" y="500600"/>
                <a:ext cx="82050" cy="74200"/>
              </a:xfrm>
              <a:custGeom>
                <a:avLst/>
                <a:gdLst/>
                <a:ahLst/>
                <a:cxnLst/>
                <a:rect l="l" t="t" r="r" b="b"/>
                <a:pathLst>
                  <a:path w="3282" h="2968" extrusionOk="0">
                    <a:moveTo>
                      <a:pt x="1628" y="1"/>
                    </a:moveTo>
                    <a:lnTo>
                      <a:pt x="0" y="1313"/>
                    </a:lnTo>
                    <a:lnTo>
                      <a:pt x="1628" y="2967"/>
                    </a:lnTo>
                    <a:lnTo>
                      <a:pt x="3281" y="1313"/>
                    </a:lnTo>
                    <a:lnTo>
                      <a:pt x="1628"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29" name="Google Shape;4829;p31"/>
              <p:cNvSpPr/>
              <p:nvPr/>
            </p:nvSpPr>
            <p:spPr>
              <a:xfrm>
                <a:off x="7215479" y="1257112"/>
                <a:ext cx="82050" cy="74200"/>
              </a:xfrm>
              <a:custGeom>
                <a:avLst/>
                <a:gdLst/>
                <a:ahLst/>
                <a:cxnLst/>
                <a:rect l="l" t="t" r="r" b="b"/>
                <a:pathLst>
                  <a:path w="3282" h="2968" extrusionOk="0">
                    <a:moveTo>
                      <a:pt x="1628" y="1"/>
                    </a:moveTo>
                    <a:lnTo>
                      <a:pt x="0" y="1655"/>
                    </a:lnTo>
                    <a:lnTo>
                      <a:pt x="1628" y="2967"/>
                    </a:lnTo>
                    <a:lnTo>
                      <a:pt x="3281" y="1655"/>
                    </a:lnTo>
                    <a:lnTo>
                      <a:pt x="1628"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30" name="Google Shape;4830;p31"/>
              <p:cNvSpPr/>
              <p:nvPr/>
            </p:nvSpPr>
            <p:spPr>
              <a:xfrm>
                <a:off x="7191225" y="369350"/>
                <a:ext cx="139150" cy="131275"/>
              </a:xfrm>
              <a:custGeom>
                <a:avLst/>
                <a:gdLst/>
                <a:ahLst/>
                <a:cxnLst/>
                <a:rect l="l" t="t" r="r" b="b"/>
                <a:pathLst>
                  <a:path w="5566" h="5251" extrusionOk="0">
                    <a:moveTo>
                      <a:pt x="2626" y="1"/>
                    </a:moveTo>
                    <a:lnTo>
                      <a:pt x="1" y="2626"/>
                    </a:lnTo>
                    <a:lnTo>
                      <a:pt x="2626" y="5251"/>
                    </a:lnTo>
                    <a:lnTo>
                      <a:pt x="5566" y="2626"/>
                    </a:lnTo>
                    <a:lnTo>
                      <a:pt x="262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31" name="Google Shape;4831;p31"/>
              <p:cNvSpPr/>
              <p:nvPr/>
            </p:nvSpPr>
            <p:spPr>
              <a:xfrm>
                <a:off x="7191225" y="2190425"/>
                <a:ext cx="139150" cy="131275"/>
              </a:xfrm>
              <a:custGeom>
                <a:avLst/>
                <a:gdLst/>
                <a:ahLst/>
                <a:cxnLst/>
                <a:rect l="l" t="t" r="r" b="b"/>
                <a:pathLst>
                  <a:path w="5566" h="5251" extrusionOk="0">
                    <a:moveTo>
                      <a:pt x="2626" y="0"/>
                    </a:moveTo>
                    <a:lnTo>
                      <a:pt x="1" y="2625"/>
                    </a:lnTo>
                    <a:lnTo>
                      <a:pt x="2626" y="5250"/>
                    </a:lnTo>
                    <a:lnTo>
                      <a:pt x="5566" y="2625"/>
                    </a:lnTo>
                    <a:lnTo>
                      <a:pt x="2626"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32" name="Google Shape;4832;p31"/>
              <p:cNvSpPr/>
              <p:nvPr/>
            </p:nvSpPr>
            <p:spPr>
              <a:xfrm>
                <a:off x="7191225" y="2059175"/>
                <a:ext cx="139150" cy="131275"/>
              </a:xfrm>
              <a:custGeom>
                <a:avLst/>
                <a:gdLst/>
                <a:ahLst/>
                <a:cxnLst/>
                <a:rect l="l" t="t" r="r" b="b"/>
                <a:pathLst>
                  <a:path w="5566" h="5251" extrusionOk="0">
                    <a:moveTo>
                      <a:pt x="2626" y="0"/>
                    </a:moveTo>
                    <a:lnTo>
                      <a:pt x="1" y="2625"/>
                    </a:lnTo>
                    <a:lnTo>
                      <a:pt x="2626" y="5250"/>
                    </a:lnTo>
                    <a:lnTo>
                      <a:pt x="5566" y="2625"/>
                    </a:lnTo>
                    <a:lnTo>
                      <a:pt x="2626"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33" name="Google Shape;4833;p31"/>
              <p:cNvSpPr/>
              <p:nvPr/>
            </p:nvSpPr>
            <p:spPr>
              <a:xfrm>
                <a:off x="7199100" y="2609100"/>
                <a:ext cx="123400" cy="65650"/>
              </a:xfrm>
              <a:custGeom>
                <a:avLst/>
                <a:gdLst/>
                <a:ahLst/>
                <a:cxnLst/>
                <a:rect l="l" t="t" r="r" b="b"/>
                <a:pathLst>
                  <a:path w="4936" h="2626" extrusionOk="0">
                    <a:moveTo>
                      <a:pt x="1" y="1"/>
                    </a:moveTo>
                    <a:lnTo>
                      <a:pt x="2311" y="2626"/>
                    </a:lnTo>
                    <a:lnTo>
                      <a:pt x="493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34" name="Google Shape;4834;p31"/>
              <p:cNvSpPr/>
              <p:nvPr/>
            </p:nvSpPr>
            <p:spPr>
              <a:xfrm>
                <a:off x="7199100" y="2543475"/>
                <a:ext cx="123400" cy="65650"/>
              </a:xfrm>
              <a:custGeom>
                <a:avLst/>
                <a:gdLst/>
                <a:ahLst/>
                <a:cxnLst/>
                <a:rect l="l" t="t" r="r" b="b"/>
                <a:pathLst>
                  <a:path w="4936" h="2626" extrusionOk="0">
                    <a:moveTo>
                      <a:pt x="1" y="1"/>
                    </a:moveTo>
                    <a:lnTo>
                      <a:pt x="2311" y="2626"/>
                    </a:lnTo>
                    <a:lnTo>
                      <a:pt x="493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35" name="Google Shape;4835;p31"/>
              <p:cNvSpPr/>
              <p:nvPr/>
            </p:nvSpPr>
            <p:spPr>
              <a:xfrm>
                <a:off x="7199100" y="2477850"/>
                <a:ext cx="123400" cy="65650"/>
              </a:xfrm>
              <a:custGeom>
                <a:avLst/>
                <a:gdLst/>
                <a:ahLst/>
                <a:cxnLst/>
                <a:rect l="l" t="t" r="r" b="b"/>
                <a:pathLst>
                  <a:path w="4936" h="2626" extrusionOk="0">
                    <a:moveTo>
                      <a:pt x="1" y="1"/>
                    </a:moveTo>
                    <a:lnTo>
                      <a:pt x="2311" y="2626"/>
                    </a:lnTo>
                    <a:lnTo>
                      <a:pt x="493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36" name="Google Shape;4836;p31"/>
              <p:cNvSpPr/>
              <p:nvPr/>
            </p:nvSpPr>
            <p:spPr>
              <a:xfrm>
                <a:off x="7199100" y="2412225"/>
                <a:ext cx="123400" cy="65650"/>
              </a:xfrm>
              <a:custGeom>
                <a:avLst/>
                <a:gdLst/>
                <a:ahLst/>
                <a:cxnLst/>
                <a:rect l="l" t="t" r="r" b="b"/>
                <a:pathLst>
                  <a:path w="4936" h="2626" extrusionOk="0">
                    <a:moveTo>
                      <a:pt x="1" y="1"/>
                    </a:moveTo>
                    <a:lnTo>
                      <a:pt x="2311" y="2626"/>
                    </a:lnTo>
                    <a:lnTo>
                      <a:pt x="493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grpSp>
        <p:nvGrpSpPr>
          <p:cNvPr id="4837" name="Google Shape;4837;p31"/>
          <p:cNvGrpSpPr/>
          <p:nvPr/>
        </p:nvGrpSpPr>
        <p:grpSpPr>
          <a:xfrm>
            <a:off x="410123" y="972128"/>
            <a:ext cx="185533" cy="5075120"/>
            <a:chOff x="8697242" y="729096"/>
            <a:chExt cx="139150" cy="3806340"/>
          </a:xfrm>
        </p:grpSpPr>
        <p:sp>
          <p:nvSpPr>
            <p:cNvPr id="4838" name="Google Shape;4838;p31"/>
            <p:cNvSpPr/>
            <p:nvPr/>
          </p:nvSpPr>
          <p:spPr>
            <a:xfrm flipH="1">
              <a:off x="8746131" y="4381919"/>
              <a:ext cx="52200" cy="52200"/>
            </a:xfrm>
            <a:prstGeom prst="ellipse">
              <a:avLst/>
            </a:pr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39" name="Google Shape;4839;p31"/>
            <p:cNvSpPr/>
            <p:nvPr/>
          </p:nvSpPr>
          <p:spPr>
            <a:xfrm flipH="1">
              <a:off x="8746131" y="4483237"/>
              <a:ext cx="52200" cy="522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40" name="Google Shape;4840;p31"/>
            <p:cNvSpPr/>
            <p:nvPr/>
          </p:nvSpPr>
          <p:spPr>
            <a:xfrm flipH="1">
              <a:off x="8708199" y="729096"/>
              <a:ext cx="111300" cy="1113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41" name="Google Shape;4841;p31"/>
            <p:cNvSpPr/>
            <p:nvPr/>
          </p:nvSpPr>
          <p:spPr>
            <a:xfrm flipH="1">
              <a:off x="8708199" y="953078"/>
              <a:ext cx="111300" cy="111300"/>
            </a:xfrm>
            <a:prstGeom prst="ellipse">
              <a:avLst/>
            </a:pr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42" name="Google Shape;4842;p31"/>
            <p:cNvSpPr/>
            <p:nvPr/>
          </p:nvSpPr>
          <p:spPr>
            <a:xfrm flipH="1">
              <a:off x="8708199" y="1190501"/>
              <a:ext cx="111300" cy="111300"/>
            </a:xfrm>
            <a:prstGeom prst="ellipse">
              <a:avLst/>
            </a:pr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4843" name="Google Shape;4843;p31"/>
            <p:cNvGrpSpPr/>
            <p:nvPr/>
          </p:nvGrpSpPr>
          <p:grpSpPr>
            <a:xfrm>
              <a:off x="8697242" y="1521714"/>
              <a:ext cx="139150" cy="2436625"/>
              <a:chOff x="7191225" y="238125"/>
              <a:chExt cx="139150" cy="2436625"/>
            </a:xfrm>
          </p:grpSpPr>
          <p:sp>
            <p:nvSpPr>
              <p:cNvPr id="4844" name="Google Shape;4844;p31"/>
              <p:cNvSpPr/>
              <p:nvPr/>
            </p:nvSpPr>
            <p:spPr>
              <a:xfrm>
                <a:off x="7256850" y="303725"/>
                <a:ext cx="25" cy="2354625"/>
              </a:xfrm>
              <a:custGeom>
                <a:avLst/>
                <a:gdLst/>
                <a:ahLst/>
                <a:cxnLst/>
                <a:rect l="l" t="t" r="r" b="b"/>
                <a:pathLst>
                  <a:path w="1" h="94185" fill="none" extrusionOk="0">
                    <a:moveTo>
                      <a:pt x="1" y="1"/>
                    </a:moveTo>
                    <a:lnTo>
                      <a:pt x="1" y="94184"/>
                    </a:lnTo>
                  </a:path>
                </a:pathLst>
              </a:custGeom>
              <a:solidFill>
                <a:srgbClr val="A2C4C9"/>
              </a:solidFill>
              <a:ln w="8525" cap="flat" cmpd="sng">
                <a:solidFill>
                  <a:schemeClr val="accent2"/>
                </a:solidFill>
                <a:prstDash val="solid"/>
                <a:miter lim="26249"/>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45" name="Google Shape;4845;p31"/>
              <p:cNvSpPr/>
              <p:nvPr/>
            </p:nvSpPr>
            <p:spPr>
              <a:xfrm>
                <a:off x="7191225" y="238125"/>
                <a:ext cx="139150" cy="131250"/>
              </a:xfrm>
              <a:custGeom>
                <a:avLst/>
                <a:gdLst/>
                <a:ahLst/>
                <a:cxnLst/>
                <a:rect l="l" t="t" r="r" b="b"/>
                <a:pathLst>
                  <a:path w="5566" h="5250" extrusionOk="0">
                    <a:moveTo>
                      <a:pt x="2626" y="0"/>
                    </a:moveTo>
                    <a:lnTo>
                      <a:pt x="1" y="2625"/>
                    </a:lnTo>
                    <a:lnTo>
                      <a:pt x="2626" y="5250"/>
                    </a:lnTo>
                    <a:lnTo>
                      <a:pt x="5566" y="2625"/>
                    </a:lnTo>
                    <a:lnTo>
                      <a:pt x="2626"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46" name="Google Shape;4846;p31"/>
              <p:cNvSpPr/>
              <p:nvPr/>
            </p:nvSpPr>
            <p:spPr>
              <a:xfrm>
                <a:off x="7212869" y="500600"/>
                <a:ext cx="82050" cy="74200"/>
              </a:xfrm>
              <a:custGeom>
                <a:avLst/>
                <a:gdLst/>
                <a:ahLst/>
                <a:cxnLst/>
                <a:rect l="l" t="t" r="r" b="b"/>
                <a:pathLst>
                  <a:path w="3282" h="2968" extrusionOk="0">
                    <a:moveTo>
                      <a:pt x="1628" y="1"/>
                    </a:moveTo>
                    <a:lnTo>
                      <a:pt x="0" y="1313"/>
                    </a:lnTo>
                    <a:lnTo>
                      <a:pt x="1628" y="2967"/>
                    </a:lnTo>
                    <a:lnTo>
                      <a:pt x="3281" y="1313"/>
                    </a:lnTo>
                    <a:lnTo>
                      <a:pt x="1628"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47" name="Google Shape;4847;p31"/>
              <p:cNvSpPr/>
              <p:nvPr/>
            </p:nvSpPr>
            <p:spPr>
              <a:xfrm>
                <a:off x="7212869" y="1251893"/>
                <a:ext cx="82050" cy="74200"/>
              </a:xfrm>
              <a:custGeom>
                <a:avLst/>
                <a:gdLst/>
                <a:ahLst/>
                <a:cxnLst/>
                <a:rect l="l" t="t" r="r" b="b"/>
                <a:pathLst>
                  <a:path w="3282" h="2968" extrusionOk="0">
                    <a:moveTo>
                      <a:pt x="1628" y="1"/>
                    </a:moveTo>
                    <a:lnTo>
                      <a:pt x="0" y="1655"/>
                    </a:lnTo>
                    <a:lnTo>
                      <a:pt x="1628" y="2967"/>
                    </a:lnTo>
                    <a:lnTo>
                      <a:pt x="3281" y="1655"/>
                    </a:lnTo>
                    <a:lnTo>
                      <a:pt x="1628"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48" name="Google Shape;4848;p31"/>
              <p:cNvSpPr/>
              <p:nvPr/>
            </p:nvSpPr>
            <p:spPr>
              <a:xfrm>
                <a:off x="7191225" y="369350"/>
                <a:ext cx="139150" cy="131275"/>
              </a:xfrm>
              <a:custGeom>
                <a:avLst/>
                <a:gdLst/>
                <a:ahLst/>
                <a:cxnLst/>
                <a:rect l="l" t="t" r="r" b="b"/>
                <a:pathLst>
                  <a:path w="5566" h="5251" extrusionOk="0">
                    <a:moveTo>
                      <a:pt x="2626" y="1"/>
                    </a:moveTo>
                    <a:lnTo>
                      <a:pt x="1" y="2626"/>
                    </a:lnTo>
                    <a:lnTo>
                      <a:pt x="2626" y="5251"/>
                    </a:lnTo>
                    <a:lnTo>
                      <a:pt x="5566" y="2626"/>
                    </a:lnTo>
                    <a:lnTo>
                      <a:pt x="262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49" name="Google Shape;4849;p31"/>
              <p:cNvSpPr/>
              <p:nvPr/>
            </p:nvSpPr>
            <p:spPr>
              <a:xfrm>
                <a:off x="7191225" y="2190425"/>
                <a:ext cx="139150" cy="131275"/>
              </a:xfrm>
              <a:custGeom>
                <a:avLst/>
                <a:gdLst/>
                <a:ahLst/>
                <a:cxnLst/>
                <a:rect l="l" t="t" r="r" b="b"/>
                <a:pathLst>
                  <a:path w="5566" h="5251" extrusionOk="0">
                    <a:moveTo>
                      <a:pt x="2626" y="0"/>
                    </a:moveTo>
                    <a:lnTo>
                      <a:pt x="1" y="2625"/>
                    </a:lnTo>
                    <a:lnTo>
                      <a:pt x="2626" y="5250"/>
                    </a:lnTo>
                    <a:lnTo>
                      <a:pt x="5566" y="2625"/>
                    </a:lnTo>
                    <a:lnTo>
                      <a:pt x="2626"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50" name="Google Shape;4850;p31"/>
              <p:cNvSpPr/>
              <p:nvPr/>
            </p:nvSpPr>
            <p:spPr>
              <a:xfrm>
                <a:off x="7191225" y="2059175"/>
                <a:ext cx="139150" cy="131275"/>
              </a:xfrm>
              <a:custGeom>
                <a:avLst/>
                <a:gdLst/>
                <a:ahLst/>
                <a:cxnLst/>
                <a:rect l="l" t="t" r="r" b="b"/>
                <a:pathLst>
                  <a:path w="5566" h="5251" extrusionOk="0">
                    <a:moveTo>
                      <a:pt x="2626" y="0"/>
                    </a:moveTo>
                    <a:lnTo>
                      <a:pt x="1" y="2625"/>
                    </a:lnTo>
                    <a:lnTo>
                      <a:pt x="2626" y="5250"/>
                    </a:lnTo>
                    <a:lnTo>
                      <a:pt x="5566" y="2625"/>
                    </a:lnTo>
                    <a:lnTo>
                      <a:pt x="2626"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51" name="Google Shape;4851;p31"/>
              <p:cNvSpPr/>
              <p:nvPr/>
            </p:nvSpPr>
            <p:spPr>
              <a:xfrm>
                <a:off x="7199100" y="2609100"/>
                <a:ext cx="123400" cy="65650"/>
              </a:xfrm>
              <a:custGeom>
                <a:avLst/>
                <a:gdLst/>
                <a:ahLst/>
                <a:cxnLst/>
                <a:rect l="l" t="t" r="r" b="b"/>
                <a:pathLst>
                  <a:path w="4936" h="2626" extrusionOk="0">
                    <a:moveTo>
                      <a:pt x="1" y="1"/>
                    </a:moveTo>
                    <a:lnTo>
                      <a:pt x="2311" y="2626"/>
                    </a:lnTo>
                    <a:lnTo>
                      <a:pt x="493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52" name="Google Shape;4852;p31"/>
              <p:cNvSpPr/>
              <p:nvPr/>
            </p:nvSpPr>
            <p:spPr>
              <a:xfrm>
                <a:off x="7199100" y="2543475"/>
                <a:ext cx="123400" cy="65650"/>
              </a:xfrm>
              <a:custGeom>
                <a:avLst/>
                <a:gdLst/>
                <a:ahLst/>
                <a:cxnLst/>
                <a:rect l="l" t="t" r="r" b="b"/>
                <a:pathLst>
                  <a:path w="4936" h="2626" extrusionOk="0">
                    <a:moveTo>
                      <a:pt x="1" y="1"/>
                    </a:moveTo>
                    <a:lnTo>
                      <a:pt x="2311" y="2626"/>
                    </a:lnTo>
                    <a:lnTo>
                      <a:pt x="493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53" name="Google Shape;4853;p31"/>
              <p:cNvSpPr/>
              <p:nvPr/>
            </p:nvSpPr>
            <p:spPr>
              <a:xfrm>
                <a:off x="7199100" y="2477850"/>
                <a:ext cx="123400" cy="65650"/>
              </a:xfrm>
              <a:custGeom>
                <a:avLst/>
                <a:gdLst/>
                <a:ahLst/>
                <a:cxnLst/>
                <a:rect l="l" t="t" r="r" b="b"/>
                <a:pathLst>
                  <a:path w="4936" h="2626" extrusionOk="0">
                    <a:moveTo>
                      <a:pt x="1" y="1"/>
                    </a:moveTo>
                    <a:lnTo>
                      <a:pt x="2311" y="2626"/>
                    </a:lnTo>
                    <a:lnTo>
                      <a:pt x="493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54" name="Google Shape;4854;p31"/>
              <p:cNvSpPr/>
              <p:nvPr/>
            </p:nvSpPr>
            <p:spPr>
              <a:xfrm>
                <a:off x="7199100" y="2412225"/>
                <a:ext cx="123400" cy="65650"/>
              </a:xfrm>
              <a:custGeom>
                <a:avLst/>
                <a:gdLst/>
                <a:ahLst/>
                <a:cxnLst/>
                <a:rect l="l" t="t" r="r" b="b"/>
                <a:pathLst>
                  <a:path w="4936" h="2626" extrusionOk="0">
                    <a:moveTo>
                      <a:pt x="1" y="1"/>
                    </a:moveTo>
                    <a:lnTo>
                      <a:pt x="2311" y="2626"/>
                    </a:lnTo>
                    <a:lnTo>
                      <a:pt x="493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spTree>
    <p:extLst>
      <p:ext uri="{BB962C8B-B14F-4D97-AF65-F5344CB8AC3E}">
        <p14:creationId xmlns:p14="http://schemas.microsoft.com/office/powerpoint/2010/main" val="142004943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matchingName="Background 3">
  <p:cSld name="Background 3">
    <p:spTree>
      <p:nvGrpSpPr>
        <p:cNvPr id="1" name="Shape 4855"/>
        <p:cNvGrpSpPr/>
        <p:nvPr/>
      </p:nvGrpSpPr>
      <p:grpSpPr>
        <a:xfrm>
          <a:off x="0" y="0"/>
          <a:ext cx="0" cy="0"/>
          <a:chOff x="0" y="0"/>
          <a:chExt cx="0" cy="0"/>
        </a:xfrm>
      </p:grpSpPr>
      <p:grpSp>
        <p:nvGrpSpPr>
          <p:cNvPr id="4856" name="Google Shape;4856;p32"/>
          <p:cNvGrpSpPr/>
          <p:nvPr/>
        </p:nvGrpSpPr>
        <p:grpSpPr>
          <a:xfrm flipH="1">
            <a:off x="401165" y="317501"/>
            <a:ext cx="3324967" cy="3248833"/>
            <a:chOff x="4836650" y="238125"/>
            <a:chExt cx="2493725" cy="2436625"/>
          </a:xfrm>
        </p:grpSpPr>
        <p:sp>
          <p:nvSpPr>
            <p:cNvPr id="4857" name="Google Shape;4857;p32"/>
            <p:cNvSpPr/>
            <p:nvPr/>
          </p:nvSpPr>
          <p:spPr>
            <a:xfrm>
              <a:off x="4902275" y="303725"/>
              <a:ext cx="2354600" cy="25"/>
            </a:xfrm>
            <a:custGeom>
              <a:avLst/>
              <a:gdLst/>
              <a:ahLst/>
              <a:cxnLst/>
              <a:rect l="l" t="t" r="r" b="b"/>
              <a:pathLst>
                <a:path w="94184" h="1" fill="none" extrusionOk="0">
                  <a:moveTo>
                    <a:pt x="1" y="1"/>
                  </a:moveTo>
                  <a:lnTo>
                    <a:pt x="94184" y="1"/>
                  </a:lnTo>
                </a:path>
              </a:pathLst>
            </a:custGeom>
            <a:solidFill>
              <a:schemeClr val="accent2"/>
            </a:solidFill>
            <a:ln w="8525" cap="flat" cmpd="sng">
              <a:solidFill>
                <a:schemeClr val="accent2"/>
              </a:solidFill>
              <a:prstDash val="solid"/>
              <a:miter lim="26249"/>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58" name="Google Shape;4858;p32"/>
            <p:cNvSpPr/>
            <p:nvPr/>
          </p:nvSpPr>
          <p:spPr>
            <a:xfrm>
              <a:off x="7256850" y="303725"/>
              <a:ext cx="25" cy="2354625"/>
            </a:xfrm>
            <a:custGeom>
              <a:avLst/>
              <a:gdLst/>
              <a:ahLst/>
              <a:cxnLst/>
              <a:rect l="l" t="t" r="r" b="b"/>
              <a:pathLst>
                <a:path w="1" h="94185" fill="none" extrusionOk="0">
                  <a:moveTo>
                    <a:pt x="1" y="1"/>
                  </a:moveTo>
                  <a:lnTo>
                    <a:pt x="1" y="94184"/>
                  </a:lnTo>
                </a:path>
              </a:pathLst>
            </a:custGeom>
            <a:solidFill>
              <a:schemeClr val="accent2"/>
            </a:solidFill>
            <a:ln w="8525" cap="flat" cmpd="sng">
              <a:solidFill>
                <a:schemeClr val="accent2"/>
              </a:solidFill>
              <a:prstDash val="solid"/>
              <a:miter lim="26249"/>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59" name="Google Shape;4859;p32"/>
            <p:cNvSpPr/>
            <p:nvPr/>
          </p:nvSpPr>
          <p:spPr>
            <a:xfrm>
              <a:off x="7191225" y="238125"/>
              <a:ext cx="139150" cy="131250"/>
            </a:xfrm>
            <a:custGeom>
              <a:avLst/>
              <a:gdLst/>
              <a:ahLst/>
              <a:cxnLst/>
              <a:rect l="l" t="t" r="r" b="b"/>
              <a:pathLst>
                <a:path w="5566" h="5250" extrusionOk="0">
                  <a:moveTo>
                    <a:pt x="2626" y="0"/>
                  </a:moveTo>
                  <a:lnTo>
                    <a:pt x="1" y="2625"/>
                  </a:lnTo>
                  <a:lnTo>
                    <a:pt x="2626" y="5250"/>
                  </a:lnTo>
                  <a:lnTo>
                    <a:pt x="5566" y="2625"/>
                  </a:lnTo>
                  <a:lnTo>
                    <a:pt x="2626"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60" name="Google Shape;4860;p32"/>
            <p:cNvSpPr/>
            <p:nvPr/>
          </p:nvSpPr>
          <p:spPr>
            <a:xfrm>
              <a:off x="7059975" y="238125"/>
              <a:ext cx="139150" cy="131250"/>
            </a:xfrm>
            <a:custGeom>
              <a:avLst/>
              <a:gdLst/>
              <a:ahLst/>
              <a:cxnLst/>
              <a:rect l="l" t="t" r="r" b="b"/>
              <a:pathLst>
                <a:path w="5566" h="5250" extrusionOk="0">
                  <a:moveTo>
                    <a:pt x="2626" y="0"/>
                  </a:moveTo>
                  <a:lnTo>
                    <a:pt x="1" y="2625"/>
                  </a:lnTo>
                  <a:lnTo>
                    <a:pt x="2626" y="5250"/>
                  </a:lnTo>
                  <a:lnTo>
                    <a:pt x="5566" y="2625"/>
                  </a:lnTo>
                  <a:lnTo>
                    <a:pt x="2626"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61" name="Google Shape;4861;p32"/>
            <p:cNvSpPr/>
            <p:nvPr/>
          </p:nvSpPr>
          <p:spPr>
            <a:xfrm>
              <a:off x="5189725" y="238125"/>
              <a:ext cx="131250" cy="131250"/>
            </a:xfrm>
            <a:custGeom>
              <a:avLst/>
              <a:gdLst/>
              <a:ahLst/>
              <a:cxnLst/>
              <a:rect l="l" t="t" r="r" b="b"/>
              <a:pathLst>
                <a:path w="5250" h="5250" extrusionOk="0">
                  <a:moveTo>
                    <a:pt x="2625" y="0"/>
                  </a:moveTo>
                  <a:lnTo>
                    <a:pt x="0" y="2625"/>
                  </a:lnTo>
                  <a:lnTo>
                    <a:pt x="2625" y="5250"/>
                  </a:lnTo>
                  <a:lnTo>
                    <a:pt x="5250" y="2625"/>
                  </a:lnTo>
                  <a:lnTo>
                    <a:pt x="2625"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62" name="Google Shape;4862;p32"/>
            <p:cNvSpPr/>
            <p:nvPr/>
          </p:nvSpPr>
          <p:spPr>
            <a:xfrm>
              <a:off x="5312425" y="238125"/>
              <a:ext cx="131275" cy="131250"/>
            </a:xfrm>
            <a:custGeom>
              <a:avLst/>
              <a:gdLst/>
              <a:ahLst/>
              <a:cxnLst/>
              <a:rect l="l" t="t" r="r" b="b"/>
              <a:pathLst>
                <a:path w="5251" h="5250" extrusionOk="0">
                  <a:moveTo>
                    <a:pt x="2626" y="0"/>
                  </a:moveTo>
                  <a:lnTo>
                    <a:pt x="1" y="2625"/>
                  </a:lnTo>
                  <a:lnTo>
                    <a:pt x="2626" y="5250"/>
                  </a:lnTo>
                  <a:lnTo>
                    <a:pt x="5251" y="2625"/>
                  </a:lnTo>
                  <a:lnTo>
                    <a:pt x="2626"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63" name="Google Shape;4863;p32"/>
            <p:cNvSpPr/>
            <p:nvPr/>
          </p:nvSpPr>
          <p:spPr>
            <a:xfrm>
              <a:off x="6977950" y="270925"/>
              <a:ext cx="82050" cy="74175"/>
            </a:xfrm>
            <a:custGeom>
              <a:avLst/>
              <a:gdLst/>
              <a:ahLst/>
              <a:cxnLst/>
              <a:rect l="l" t="t" r="r" b="b"/>
              <a:pathLst>
                <a:path w="3282" h="2967" extrusionOk="0">
                  <a:moveTo>
                    <a:pt x="1628" y="0"/>
                  </a:moveTo>
                  <a:lnTo>
                    <a:pt x="1" y="1313"/>
                  </a:lnTo>
                  <a:lnTo>
                    <a:pt x="1628" y="2967"/>
                  </a:lnTo>
                  <a:lnTo>
                    <a:pt x="3282" y="1313"/>
                  </a:lnTo>
                  <a:lnTo>
                    <a:pt x="1628"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64" name="Google Shape;4864;p32"/>
            <p:cNvSpPr/>
            <p:nvPr/>
          </p:nvSpPr>
          <p:spPr>
            <a:xfrm>
              <a:off x="6174075" y="270925"/>
              <a:ext cx="73525" cy="74175"/>
            </a:xfrm>
            <a:custGeom>
              <a:avLst/>
              <a:gdLst/>
              <a:ahLst/>
              <a:cxnLst/>
              <a:rect l="l" t="t" r="r" b="b"/>
              <a:pathLst>
                <a:path w="2941" h="2967" extrusionOk="0">
                  <a:moveTo>
                    <a:pt x="1313" y="0"/>
                  </a:moveTo>
                  <a:lnTo>
                    <a:pt x="0" y="1313"/>
                  </a:lnTo>
                  <a:lnTo>
                    <a:pt x="1313" y="2967"/>
                  </a:lnTo>
                  <a:lnTo>
                    <a:pt x="2940" y="1313"/>
                  </a:lnTo>
                  <a:lnTo>
                    <a:pt x="1313"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65" name="Google Shape;4865;p32"/>
            <p:cNvSpPr/>
            <p:nvPr/>
          </p:nvSpPr>
          <p:spPr>
            <a:xfrm>
              <a:off x="7215479" y="508429"/>
              <a:ext cx="82050" cy="74200"/>
            </a:xfrm>
            <a:custGeom>
              <a:avLst/>
              <a:gdLst/>
              <a:ahLst/>
              <a:cxnLst/>
              <a:rect l="l" t="t" r="r" b="b"/>
              <a:pathLst>
                <a:path w="3282" h="2968" extrusionOk="0">
                  <a:moveTo>
                    <a:pt x="1628" y="1"/>
                  </a:moveTo>
                  <a:lnTo>
                    <a:pt x="0" y="1313"/>
                  </a:lnTo>
                  <a:lnTo>
                    <a:pt x="1628" y="2967"/>
                  </a:lnTo>
                  <a:lnTo>
                    <a:pt x="3281" y="1313"/>
                  </a:lnTo>
                  <a:lnTo>
                    <a:pt x="1628"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66" name="Google Shape;4866;p32"/>
            <p:cNvSpPr/>
            <p:nvPr/>
          </p:nvSpPr>
          <p:spPr>
            <a:xfrm>
              <a:off x="7218088" y="1337300"/>
              <a:ext cx="82050" cy="74200"/>
            </a:xfrm>
            <a:custGeom>
              <a:avLst/>
              <a:gdLst/>
              <a:ahLst/>
              <a:cxnLst/>
              <a:rect l="l" t="t" r="r" b="b"/>
              <a:pathLst>
                <a:path w="3282" h="2968" extrusionOk="0">
                  <a:moveTo>
                    <a:pt x="1628" y="1"/>
                  </a:moveTo>
                  <a:lnTo>
                    <a:pt x="0" y="1655"/>
                  </a:lnTo>
                  <a:lnTo>
                    <a:pt x="1628" y="2967"/>
                  </a:lnTo>
                  <a:lnTo>
                    <a:pt x="3281" y="1655"/>
                  </a:lnTo>
                  <a:lnTo>
                    <a:pt x="1628"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67" name="Google Shape;4867;p32"/>
            <p:cNvSpPr/>
            <p:nvPr/>
          </p:nvSpPr>
          <p:spPr>
            <a:xfrm>
              <a:off x="7191225" y="369350"/>
              <a:ext cx="139150" cy="131275"/>
            </a:xfrm>
            <a:custGeom>
              <a:avLst/>
              <a:gdLst/>
              <a:ahLst/>
              <a:cxnLst/>
              <a:rect l="l" t="t" r="r" b="b"/>
              <a:pathLst>
                <a:path w="5566" h="5251" extrusionOk="0">
                  <a:moveTo>
                    <a:pt x="2626" y="1"/>
                  </a:moveTo>
                  <a:lnTo>
                    <a:pt x="1" y="2626"/>
                  </a:lnTo>
                  <a:lnTo>
                    <a:pt x="2626" y="5251"/>
                  </a:lnTo>
                  <a:lnTo>
                    <a:pt x="5566" y="2626"/>
                  </a:lnTo>
                  <a:lnTo>
                    <a:pt x="262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68" name="Google Shape;4868;p32"/>
            <p:cNvSpPr/>
            <p:nvPr/>
          </p:nvSpPr>
          <p:spPr>
            <a:xfrm>
              <a:off x="7191225" y="2190425"/>
              <a:ext cx="139150" cy="131275"/>
            </a:xfrm>
            <a:custGeom>
              <a:avLst/>
              <a:gdLst/>
              <a:ahLst/>
              <a:cxnLst/>
              <a:rect l="l" t="t" r="r" b="b"/>
              <a:pathLst>
                <a:path w="5566" h="5251" extrusionOk="0">
                  <a:moveTo>
                    <a:pt x="2626" y="0"/>
                  </a:moveTo>
                  <a:lnTo>
                    <a:pt x="1" y="2625"/>
                  </a:lnTo>
                  <a:lnTo>
                    <a:pt x="2626" y="5250"/>
                  </a:lnTo>
                  <a:lnTo>
                    <a:pt x="5566" y="2625"/>
                  </a:lnTo>
                  <a:lnTo>
                    <a:pt x="2626"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69" name="Google Shape;4869;p32"/>
            <p:cNvSpPr/>
            <p:nvPr/>
          </p:nvSpPr>
          <p:spPr>
            <a:xfrm>
              <a:off x="7191225" y="2059175"/>
              <a:ext cx="139150" cy="131275"/>
            </a:xfrm>
            <a:custGeom>
              <a:avLst/>
              <a:gdLst/>
              <a:ahLst/>
              <a:cxnLst/>
              <a:rect l="l" t="t" r="r" b="b"/>
              <a:pathLst>
                <a:path w="5566" h="5251" extrusionOk="0">
                  <a:moveTo>
                    <a:pt x="2626" y="0"/>
                  </a:moveTo>
                  <a:lnTo>
                    <a:pt x="1" y="2625"/>
                  </a:lnTo>
                  <a:lnTo>
                    <a:pt x="2626" y="5250"/>
                  </a:lnTo>
                  <a:lnTo>
                    <a:pt x="5566" y="2625"/>
                  </a:lnTo>
                  <a:lnTo>
                    <a:pt x="2626"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70" name="Google Shape;4870;p32"/>
            <p:cNvSpPr/>
            <p:nvPr/>
          </p:nvSpPr>
          <p:spPr>
            <a:xfrm>
              <a:off x="4836650" y="238125"/>
              <a:ext cx="65650" cy="123375"/>
            </a:xfrm>
            <a:custGeom>
              <a:avLst/>
              <a:gdLst/>
              <a:ahLst/>
              <a:cxnLst/>
              <a:rect l="l" t="t" r="r" b="b"/>
              <a:pathLst>
                <a:path w="2626" h="4935" extrusionOk="0">
                  <a:moveTo>
                    <a:pt x="2626" y="0"/>
                  </a:moveTo>
                  <a:lnTo>
                    <a:pt x="1" y="2625"/>
                  </a:lnTo>
                  <a:lnTo>
                    <a:pt x="2626" y="4935"/>
                  </a:lnTo>
                  <a:lnTo>
                    <a:pt x="2626"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71" name="Google Shape;4871;p32"/>
            <p:cNvSpPr/>
            <p:nvPr/>
          </p:nvSpPr>
          <p:spPr>
            <a:xfrm>
              <a:off x="4902275" y="238125"/>
              <a:ext cx="65650" cy="123375"/>
            </a:xfrm>
            <a:custGeom>
              <a:avLst/>
              <a:gdLst/>
              <a:ahLst/>
              <a:cxnLst/>
              <a:rect l="l" t="t" r="r" b="b"/>
              <a:pathLst>
                <a:path w="2626" h="4935" extrusionOk="0">
                  <a:moveTo>
                    <a:pt x="2626" y="0"/>
                  </a:moveTo>
                  <a:lnTo>
                    <a:pt x="1" y="2625"/>
                  </a:lnTo>
                  <a:lnTo>
                    <a:pt x="2626" y="4935"/>
                  </a:lnTo>
                  <a:lnTo>
                    <a:pt x="2626"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72" name="Google Shape;4872;p32"/>
            <p:cNvSpPr/>
            <p:nvPr/>
          </p:nvSpPr>
          <p:spPr>
            <a:xfrm>
              <a:off x="4976425" y="238125"/>
              <a:ext cx="57125" cy="123375"/>
            </a:xfrm>
            <a:custGeom>
              <a:avLst/>
              <a:gdLst/>
              <a:ahLst/>
              <a:cxnLst/>
              <a:rect l="l" t="t" r="r" b="b"/>
              <a:pathLst>
                <a:path w="2285" h="4935" extrusionOk="0">
                  <a:moveTo>
                    <a:pt x="2285" y="0"/>
                  </a:moveTo>
                  <a:lnTo>
                    <a:pt x="1" y="2625"/>
                  </a:lnTo>
                  <a:lnTo>
                    <a:pt x="2285" y="4935"/>
                  </a:lnTo>
                  <a:lnTo>
                    <a:pt x="2285"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73" name="Google Shape;4873;p32"/>
            <p:cNvSpPr/>
            <p:nvPr/>
          </p:nvSpPr>
          <p:spPr>
            <a:xfrm>
              <a:off x="5042050" y="238125"/>
              <a:ext cx="57125" cy="123375"/>
            </a:xfrm>
            <a:custGeom>
              <a:avLst/>
              <a:gdLst/>
              <a:ahLst/>
              <a:cxnLst/>
              <a:rect l="l" t="t" r="r" b="b"/>
              <a:pathLst>
                <a:path w="2285" h="4935" extrusionOk="0">
                  <a:moveTo>
                    <a:pt x="2285" y="0"/>
                  </a:moveTo>
                  <a:lnTo>
                    <a:pt x="1" y="2625"/>
                  </a:lnTo>
                  <a:lnTo>
                    <a:pt x="2285" y="4935"/>
                  </a:lnTo>
                  <a:lnTo>
                    <a:pt x="2285"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74" name="Google Shape;4874;p32"/>
            <p:cNvSpPr/>
            <p:nvPr/>
          </p:nvSpPr>
          <p:spPr>
            <a:xfrm>
              <a:off x="7199100" y="2609100"/>
              <a:ext cx="123400" cy="65650"/>
            </a:xfrm>
            <a:custGeom>
              <a:avLst/>
              <a:gdLst/>
              <a:ahLst/>
              <a:cxnLst/>
              <a:rect l="l" t="t" r="r" b="b"/>
              <a:pathLst>
                <a:path w="4936" h="2626" extrusionOk="0">
                  <a:moveTo>
                    <a:pt x="1" y="1"/>
                  </a:moveTo>
                  <a:lnTo>
                    <a:pt x="2311" y="2626"/>
                  </a:lnTo>
                  <a:lnTo>
                    <a:pt x="493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75" name="Google Shape;4875;p32"/>
            <p:cNvSpPr/>
            <p:nvPr/>
          </p:nvSpPr>
          <p:spPr>
            <a:xfrm>
              <a:off x="7199100" y="2543475"/>
              <a:ext cx="123400" cy="65650"/>
            </a:xfrm>
            <a:custGeom>
              <a:avLst/>
              <a:gdLst/>
              <a:ahLst/>
              <a:cxnLst/>
              <a:rect l="l" t="t" r="r" b="b"/>
              <a:pathLst>
                <a:path w="4936" h="2626" extrusionOk="0">
                  <a:moveTo>
                    <a:pt x="1" y="1"/>
                  </a:moveTo>
                  <a:lnTo>
                    <a:pt x="2311" y="2626"/>
                  </a:lnTo>
                  <a:lnTo>
                    <a:pt x="493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76" name="Google Shape;4876;p32"/>
            <p:cNvSpPr/>
            <p:nvPr/>
          </p:nvSpPr>
          <p:spPr>
            <a:xfrm>
              <a:off x="7199100" y="2477850"/>
              <a:ext cx="123400" cy="65650"/>
            </a:xfrm>
            <a:custGeom>
              <a:avLst/>
              <a:gdLst/>
              <a:ahLst/>
              <a:cxnLst/>
              <a:rect l="l" t="t" r="r" b="b"/>
              <a:pathLst>
                <a:path w="4936" h="2626" extrusionOk="0">
                  <a:moveTo>
                    <a:pt x="1" y="1"/>
                  </a:moveTo>
                  <a:lnTo>
                    <a:pt x="2311" y="2626"/>
                  </a:lnTo>
                  <a:lnTo>
                    <a:pt x="493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77" name="Google Shape;4877;p32"/>
            <p:cNvSpPr/>
            <p:nvPr/>
          </p:nvSpPr>
          <p:spPr>
            <a:xfrm>
              <a:off x="7199100" y="2412225"/>
              <a:ext cx="123400" cy="65650"/>
            </a:xfrm>
            <a:custGeom>
              <a:avLst/>
              <a:gdLst/>
              <a:ahLst/>
              <a:cxnLst/>
              <a:rect l="l" t="t" r="r" b="b"/>
              <a:pathLst>
                <a:path w="4936" h="2626" extrusionOk="0">
                  <a:moveTo>
                    <a:pt x="1" y="1"/>
                  </a:moveTo>
                  <a:lnTo>
                    <a:pt x="2311" y="2626"/>
                  </a:lnTo>
                  <a:lnTo>
                    <a:pt x="493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4878" name="Google Shape;4878;p32"/>
          <p:cNvGrpSpPr/>
          <p:nvPr/>
        </p:nvGrpSpPr>
        <p:grpSpPr>
          <a:xfrm>
            <a:off x="11596323" y="972128"/>
            <a:ext cx="185533" cy="5075120"/>
            <a:chOff x="8697242" y="729096"/>
            <a:chExt cx="139150" cy="3806340"/>
          </a:xfrm>
        </p:grpSpPr>
        <p:sp>
          <p:nvSpPr>
            <p:cNvPr id="4879" name="Google Shape;4879;p32"/>
            <p:cNvSpPr/>
            <p:nvPr/>
          </p:nvSpPr>
          <p:spPr>
            <a:xfrm flipH="1">
              <a:off x="8746131" y="4381919"/>
              <a:ext cx="52200" cy="52200"/>
            </a:xfrm>
            <a:prstGeom prst="ellipse">
              <a:avLst/>
            </a:prstGeom>
            <a:solidFill>
              <a:srgbClr val="EA999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80" name="Google Shape;4880;p32"/>
            <p:cNvSpPr/>
            <p:nvPr/>
          </p:nvSpPr>
          <p:spPr>
            <a:xfrm flipH="1">
              <a:off x="8746131" y="4483237"/>
              <a:ext cx="52200" cy="52200"/>
            </a:xfrm>
            <a:prstGeom prst="ellipse">
              <a:avLst/>
            </a:prstGeom>
            <a:solidFill>
              <a:srgbClr val="76A5A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81" name="Google Shape;4881;p32"/>
            <p:cNvSpPr/>
            <p:nvPr/>
          </p:nvSpPr>
          <p:spPr>
            <a:xfrm flipH="1">
              <a:off x="8708199" y="729096"/>
              <a:ext cx="111300" cy="1113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82" name="Google Shape;4882;p32"/>
            <p:cNvSpPr/>
            <p:nvPr/>
          </p:nvSpPr>
          <p:spPr>
            <a:xfrm flipH="1">
              <a:off x="8708199" y="953078"/>
              <a:ext cx="111300" cy="111300"/>
            </a:xfrm>
            <a:prstGeom prst="ellipse">
              <a:avLst/>
            </a:pr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83" name="Google Shape;4883;p32"/>
            <p:cNvSpPr/>
            <p:nvPr/>
          </p:nvSpPr>
          <p:spPr>
            <a:xfrm flipH="1">
              <a:off x="8708199" y="1190501"/>
              <a:ext cx="111300" cy="111300"/>
            </a:xfrm>
            <a:prstGeom prst="ellipse">
              <a:avLst/>
            </a:pr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4884" name="Google Shape;4884;p32"/>
            <p:cNvGrpSpPr/>
            <p:nvPr/>
          </p:nvGrpSpPr>
          <p:grpSpPr>
            <a:xfrm>
              <a:off x="8697242" y="1521714"/>
              <a:ext cx="139150" cy="2436625"/>
              <a:chOff x="7191225" y="238125"/>
              <a:chExt cx="139150" cy="2436625"/>
            </a:xfrm>
          </p:grpSpPr>
          <p:sp>
            <p:nvSpPr>
              <p:cNvPr id="4885" name="Google Shape;4885;p32"/>
              <p:cNvSpPr/>
              <p:nvPr/>
            </p:nvSpPr>
            <p:spPr>
              <a:xfrm>
                <a:off x="7256850" y="303725"/>
                <a:ext cx="25" cy="2354625"/>
              </a:xfrm>
              <a:custGeom>
                <a:avLst/>
                <a:gdLst/>
                <a:ahLst/>
                <a:cxnLst/>
                <a:rect l="l" t="t" r="r" b="b"/>
                <a:pathLst>
                  <a:path w="1" h="94185" fill="none" extrusionOk="0">
                    <a:moveTo>
                      <a:pt x="1" y="1"/>
                    </a:moveTo>
                    <a:lnTo>
                      <a:pt x="1" y="94184"/>
                    </a:lnTo>
                  </a:path>
                </a:pathLst>
              </a:custGeom>
              <a:solidFill>
                <a:srgbClr val="A2C4C9"/>
              </a:solidFill>
              <a:ln w="8525" cap="flat" cmpd="sng">
                <a:solidFill>
                  <a:srgbClr val="A3C4C8"/>
                </a:solidFill>
                <a:prstDash val="solid"/>
                <a:miter lim="26249"/>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86" name="Google Shape;4886;p32"/>
              <p:cNvSpPr/>
              <p:nvPr/>
            </p:nvSpPr>
            <p:spPr>
              <a:xfrm>
                <a:off x="7191225" y="238125"/>
                <a:ext cx="139150" cy="131250"/>
              </a:xfrm>
              <a:custGeom>
                <a:avLst/>
                <a:gdLst/>
                <a:ahLst/>
                <a:cxnLst/>
                <a:rect l="l" t="t" r="r" b="b"/>
                <a:pathLst>
                  <a:path w="5566" h="5250" extrusionOk="0">
                    <a:moveTo>
                      <a:pt x="2626" y="0"/>
                    </a:moveTo>
                    <a:lnTo>
                      <a:pt x="1" y="2625"/>
                    </a:lnTo>
                    <a:lnTo>
                      <a:pt x="2626" y="5250"/>
                    </a:lnTo>
                    <a:lnTo>
                      <a:pt x="5566" y="2625"/>
                    </a:lnTo>
                    <a:lnTo>
                      <a:pt x="2626"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87" name="Google Shape;4887;p32"/>
              <p:cNvSpPr/>
              <p:nvPr/>
            </p:nvSpPr>
            <p:spPr>
              <a:xfrm>
                <a:off x="7215479" y="500600"/>
                <a:ext cx="82050" cy="74200"/>
              </a:xfrm>
              <a:custGeom>
                <a:avLst/>
                <a:gdLst/>
                <a:ahLst/>
                <a:cxnLst/>
                <a:rect l="l" t="t" r="r" b="b"/>
                <a:pathLst>
                  <a:path w="3282" h="2968" extrusionOk="0">
                    <a:moveTo>
                      <a:pt x="1628" y="1"/>
                    </a:moveTo>
                    <a:lnTo>
                      <a:pt x="0" y="1313"/>
                    </a:lnTo>
                    <a:lnTo>
                      <a:pt x="1628" y="2967"/>
                    </a:lnTo>
                    <a:lnTo>
                      <a:pt x="3281" y="1313"/>
                    </a:lnTo>
                    <a:lnTo>
                      <a:pt x="1628"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88" name="Google Shape;4888;p32"/>
              <p:cNvSpPr/>
              <p:nvPr/>
            </p:nvSpPr>
            <p:spPr>
              <a:xfrm>
                <a:off x="7215479" y="1257112"/>
                <a:ext cx="82050" cy="74200"/>
              </a:xfrm>
              <a:custGeom>
                <a:avLst/>
                <a:gdLst/>
                <a:ahLst/>
                <a:cxnLst/>
                <a:rect l="l" t="t" r="r" b="b"/>
                <a:pathLst>
                  <a:path w="3282" h="2968" extrusionOk="0">
                    <a:moveTo>
                      <a:pt x="1628" y="1"/>
                    </a:moveTo>
                    <a:lnTo>
                      <a:pt x="0" y="1655"/>
                    </a:lnTo>
                    <a:lnTo>
                      <a:pt x="1628" y="2967"/>
                    </a:lnTo>
                    <a:lnTo>
                      <a:pt x="3281" y="1655"/>
                    </a:lnTo>
                    <a:lnTo>
                      <a:pt x="1628"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89" name="Google Shape;4889;p32"/>
              <p:cNvSpPr/>
              <p:nvPr/>
            </p:nvSpPr>
            <p:spPr>
              <a:xfrm>
                <a:off x="7191225" y="369350"/>
                <a:ext cx="139150" cy="131275"/>
              </a:xfrm>
              <a:custGeom>
                <a:avLst/>
                <a:gdLst/>
                <a:ahLst/>
                <a:cxnLst/>
                <a:rect l="l" t="t" r="r" b="b"/>
                <a:pathLst>
                  <a:path w="5566" h="5251" extrusionOk="0">
                    <a:moveTo>
                      <a:pt x="2626" y="1"/>
                    </a:moveTo>
                    <a:lnTo>
                      <a:pt x="1" y="2626"/>
                    </a:lnTo>
                    <a:lnTo>
                      <a:pt x="2626" y="5251"/>
                    </a:lnTo>
                    <a:lnTo>
                      <a:pt x="5566" y="2626"/>
                    </a:lnTo>
                    <a:lnTo>
                      <a:pt x="262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90" name="Google Shape;4890;p32"/>
              <p:cNvSpPr/>
              <p:nvPr/>
            </p:nvSpPr>
            <p:spPr>
              <a:xfrm>
                <a:off x="7191225" y="2190425"/>
                <a:ext cx="139150" cy="131275"/>
              </a:xfrm>
              <a:custGeom>
                <a:avLst/>
                <a:gdLst/>
                <a:ahLst/>
                <a:cxnLst/>
                <a:rect l="l" t="t" r="r" b="b"/>
                <a:pathLst>
                  <a:path w="5566" h="5251" extrusionOk="0">
                    <a:moveTo>
                      <a:pt x="2626" y="0"/>
                    </a:moveTo>
                    <a:lnTo>
                      <a:pt x="1" y="2625"/>
                    </a:lnTo>
                    <a:lnTo>
                      <a:pt x="2626" y="5250"/>
                    </a:lnTo>
                    <a:lnTo>
                      <a:pt x="5566" y="2625"/>
                    </a:lnTo>
                    <a:lnTo>
                      <a:pt x="2626"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91" name="Google Shape;4891;p32"/>
              <p:cNvSpPr/>
              <p:nvPr/>
            </p:nvSpPr>
            <p:spPr>
              <a:xfrm>
                <a:off x="7191225" y="2059175"/>
                <a:ext cx="139150" cy="131275"/>
              </a:xfrm>
              <a:custGeom>
                <a:avLst/>
                <a:gdLst/>
                <a:ahLst/>
                <a:cxnLst/>
                <a:rect l="l" t="t" r="r" b="b"/>
                <a:pathLst>
                  <a:path w="5566" h="5251" extrusionOk="0">
                    <a:moveTo>
                      <a:pt x="2626" y="0"/>
                    </a:moveTo>
                    <a:lnTo>
                      <a:pt x="1" y="2625"/>
                    </a:lnTo>
                    <a:lnTo>
                      <a:pt x="2626" y="5250"/>
                    </a:lnTo>
                    <a:lnTo>
                      <a:pt x="5566" y="2625"/>
                    </a:lnTo>
                    <a:lnTo>
                      <a:pt x="2626"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92" name="Google Shape;4892;p32"/>
              <p:cNvSpPr/>
              <p:nvPr/>
            </p:nvSpPr>
            <p:spPr>
              <a:xfrm>
                <a:off x="7199100" y="2609100"/>
                <a:ext cx="123400" cy="65650"/>
              </a:xfrm>
              <a:custGeom>
                <a:avLst/>
                <a:gdLst/>
                <a:ahLst/>
                <a:cxnLst/>
                <a:rect l="l" t="t" r="r" b="b"/>
                <a:pathLst>
                  <a:path w="4936" h="2626" extrusionOk="0">
                    <a:moveTo>
                      <a:pt x="1" y="1"/>
                    </a:moveTo>
                    <a:lnTo>
                      <a:pt x="2311" y="2626"/>
                    </a:lnTo>
                    <a:lnTo>
                      <a:pt x="493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93" name="Google Shape;4893;p32"/>
              <p:cNvSpPr/>
              <p:nvPr/>
            </p:nvSpPr>
            <p:spPr>
              <a:xfrm>
                <a:off x="7199100" y="2543475"/>
                <a:ext cx="123400" cy="65650"/>
              </a:xfrm>
              <a:custGeom>
                <a:avLst/>
                <a:gdLst/>
                <a:ahLst/>
                <a:cxnLst/>
                <a:rect l="l" t="t" r="r" b="b"/>
                <a:pathLst>
                  <a:path w="4936" h="2626" extrusionOk="0">
                    <a:moveTo>
                      <a:pt x="1" y="1"/>
                    </a:moveTo>
                    <a:lnTo>
                      <a:pt x="2311" y="2626"/>
                    </a:lnTo>
                    <a:lnTo>
                      <a:pt x="493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94" name="Google Shape;4894;p32"/>
              <p:cNvSpPr/>
              <p:nvPr/>
            </p:nvSpPr>
            <p:spPr>
              <a:xfrm>
                <a:off x="7199100" y="2477850"/>
                <a:ext cx="123400" cy="65650"/>
              </a:xfrm>
              <a:custGeom>
                <a:avLst/>
                <a:gdLst/>
                <a:ahLst/>
                <a:cxnLst/>
                <a:rect l="l" t="t" r="r" b="b"/>
                <a:pathLst>
                  <a:path w="4936" h="2626" extrusionOk="0">
                    <a:moveTo>
                      <a:pt x="1" y="1"/>
                    </a:moveTo>
                    <a:lnTo>
                      <a:pt x="2311" y="2626"/>
                    </a:lnTo>
                    <a:lnTo>
                      <a:pt x="493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95" name="Google Shape;4895;p32"/>
              <p:cNvSpPr/>
              <p:nvPr/>
            </p:nvSpPr>
            <p:spPr>
              <a:xfrm>
                <a:off x="7199100" y="2412225"/>
                <a:ext cx="123400" cy="65650"/>
              </a:xfrm>
              <a:custGeom>
                <a:avLst/>
                <a:gdLst/>
                <a:ahLst/>
                <a:cxnLst/>
                <a:rect l="l" t="t" r="r" b="b"/>
                <a:pathLst>
                  <a:path w="4936" h="2626" extrusionOk="0">
                    <a:moveTo>
                      <a:pt x="1" y="1"/>
                    </a:moveTo>
                    <a:lnTo>
                      <a:pt x="2311" y="2626"/>
                    </a:lnTo>
                    <a:lnTo>
                      <a:pt x="493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grpSp>
        <p:nvGrpSpPr>
          <p:cNvPr id="4896" name="Google Shape;4896;p32"/>
          <p:cNvGrpSpPr/>
          <p:nvPr/>
        </p:nvGrpSpPr>
        <p:grpSpPr>
          <a:xfrm rot="10800000" flipH="1">
            <a:off x="-15282" y="6599231"/>
            <a:ext cx="12253059" cy="258759"/>
            <a:chOff x="-45827" y="98"/>
            <a:chExt cx="9189794" cy="194069"/>
          </a:xfrm>
        </p:grpSpPr>
        <p:grpSp>
          <p:nvGrpSpPr>
            <p:cNvPr id="4897" name="Google Shape;4897;p32"/>
            <p:cNvGrpSpPr/>
            <p:nvPr/>
          </p:nvGrpSpPr>
          <p:grpSpPr>
            <a:xfrm>
              <a:off x="-45827" y="98"/>
              <a:ext cx="3063242" cy="194069"/>
              <a:chOff x="308625" y="3240400"/>
              <a:chExt cx="4019475" cy="254650"/>
            </a:xfrm>
          </p:grpSpPr>
          <p:sp>
            <p:nvSpPr>
              <p:cNvPr id="4898" name="Google Shape;4898;p32"/>
              <p:cNvSpPr/>
              <p:nvPr/>
            </p:nvSpPr>
            <p:spPr>
              <a:xfrm>
                <a:off x="399175" y="3355250"/>
                <a:ext cx="139150" cy="74175"/>
              </a:xfrm>
              <a:custGeom>
                <a:avLst/>
                <a:gdLst/>
                <a:ahLst/>
                <a:cxnLst/>
                <a:rect l="l" t="t" r="r" b="b"/>
                <a:pathLst>
                  <a:path w="5566" h="2967" extrusionOk="0">
                    <a:moveTo>
                      <a:pt x="2941" y="0"/>
                    </a:moveTo>
                    <a:lnTo>
                      <a:pt x="1" y="2966"/>
                    </a:lnTo>
                    <a:lnTo>
                      <a:pt x="2941" y="2966"/>
                    </a:lnTo>
                    <a:lnTo>
                      <a:pt x="5566"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99" name="Google Shape;4899;p32"/>
              <p:cNvSpPr/>
              <p:nvPr/>
            </p:nvSpPr>
            <p:spPr>
              <a:xfrm>
                <a:off x="685950" y="3355250"/>
                <a:ext cx="139825" cy="74175"/>
              </a:xfrm>
              <a:custGeom>
                <a:avLst/>
                <a:gdLst/>
                <a:ahLst/>
                <a:cxnLst/>
                <a:rect l="l" t="t" r="r" b="b"/>
                <a:pathLst>
                  <a:path w="5593" h="2967" extrusionOk="0">
                    <a:moveTo>
                      <a:pt x="1" y="0"/>
                    </a:moveTo>
                    <a:lnTo>
                      <a:pt x="2626" y="2966"/>
                    </a:lnTo>
                    <a:lnTo>
                      <a:pt x="5592" y="2966"/>
                    </a:lnTo>
                    <a:lnTo>
                      <a:pt x="2626"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00" name="Google Shape;4900;p32"/>
              <p:cNvSpPr/>
              <p:nvPr/>
            </p:nvSpPr>
            <p:spPr>
              <a:xfrm>
                <a:off x="521900" y="3355250"/>
                <a:ext cx="180500" cy="139800"/>
              </a:xfrm>
              <a:custGeom>
                <a:avLst/>
                <a:gdLst/>
                <a:ahLst/>
                <a:cxnLst/>
                <a:rect l="l" t="t" r="r" b="b"/>
                <a:pathLst>
                  <a:path w="7220" h="5592" extrusionOk="0">
                    <a:moveTo>
                      <a:pt x="3623" y="0"/>
                    </a:moveTo>
                    <a:lnTo>
                      <a:pt x="1" y="2966"/>
                    </a:lnTo>
                    <a:lnTo>
                      <a:pt x="1" y="5591"/>
                    </a:lnTo>
                    <a:lnTo>
                      <a:pt x="3623" y="2310"/>
                    </a:lnTo>
                    <a:lnTo>
                      <a:pt x="7219" y="5591"/>
                    </a:lnTo>
                    <a:lnTo>
                      <a:pt x="7219" y="2966"/>
                    </a:lnTo>
                    <a:lnTo>
                      <a:pt x="3623"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01" name="Google Shape;4901;p32"/>
              <p:cNvSpPr/>
              <p:nvPr/>
            </p:nvSpPr>
            <p:spPr>
              <a:xfrm>
                <a:off x="891375" y="3355250"/>
                <a:ext cx="139125" cy="74175"/>
              </a:xfrm>
              <a:custGeom>
                <a:avLst/>
                <a:gdLst/>
                <a:ahLst/>
                <a:cxnLst/>
                <a:rect l="l" t="t" r="r" b="b"/>
                <a:pathLst>
                  <a:path w="5565" h="2967" extrusionOk="0">
                    <a:moveTo>
                      <a:pt x="2625" y="0"/>
                    </a:moveTo>
                    <a:lnTo>
                      <a:pt x="0" y="2966"/>
                    </a:lnTo>
                    <a:lnTo>
                      <a:pt x="2625" y="2966"/>
                    </a:lnTo>
                    <a:lnTo>
                      <a:pt x="5565"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02" name="Google Shape;4902;p32"/>
              <p:cNvSpPr/>
              <p:nvPr/>
            </p:nvSpPr>
            <p:spPr>
              <a:xfrm>
                <a:off x="1178150" y="3355250"/>
                <a:ext cx="131250" cy="74175"/>
              </a:xfrm>
              <a:custGeom>
                <a:avLst/>
                <a:gdLst/>
                <a:ahLst/>
                <a:cxnLst/>
                <a:rect l="l" t="t" r="r" b="b"/>
                <a:pathLst>
                  <a:path w="5250" h="2967" extrusionOk="0">
                    <a:moveTo>
                      <a:pt x="0" y="0"/>
                    </a:moveTo>
                    <a:lnTo>
                      <a:pt x="2625" y="2966"/>
                    </a:lnTo>
                    <a:lnTo>
                      <a:pt x="5250" y="2966"/>
                    </a:lnTo>
                    <a:lnTo>
                      <a:pt x="2625"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03" name="Google Shape;4903;p32"/>
              <p:cNvSpPr/>
              <p:nvPr/>
            </p:nvSpPr>
            <p:spPr>
              <a:xfrm>
                <a:off x="1014075" y="3355250"/>
                <a:ext cx="180500" cy="139800"/>
              </a:xfrm>
              <a:custGeom>
                <a:avLst/>
                <a:gdLst/>
                <a:ahLst/>
                <a:cxnLst/>
                <a:rect l="l" t="t" r="r" b="b"/>
                <a:pathLst>
                  <a:path w="7220" h="5592" extrusionOk="0">
                    <a:moveTo>
                      <a:pt x="3623" y="0"/>
                    </a:moveTo>
                    <a:lnTo>
                      <a:pt x="1" y="2966"/>
                    </a:lnTo>
                    <a:lnTo>
                      <a:pt x="1" y="5591"/>
                    </a:lnTo>
                    <a:lnTo>
                      <a:pt x="3623" y="2310"/>
                    </a:lnTo>
                    <a:lnTo>
                      <a:pt x="7219" y="5591"/>
                    </a:lnTo>
                    <a:lnTo>
                      <a:pt x="7219" y="2966"/>
                    </a:lnTo>
                    <a:lnTo>
                      <a:pt x="3623"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04" name="Google Shape;4904;p32"/>
              <p:cNvSpPr/>
              <p:nvPr/>
            </p:nvSpPr>
            <p:spPr>
              <a:xfrm>
                <a:off x="1375000" y="3355250"/>
                <a:ext cx="131275" cy="74175"/>
              </a:xfrm>
              <a:custGeom>
                <a:avLst/>
                <a:gdLst/>
                <a:ahLst/>
                <a:cxnLst/>
                <a:rect l="l" t="t" r="r" b="b"/>
                <a:pathLst>
                  <a:path w="5251" h="2967" extrusionOk="0">
                    <a:moveTo>
                      <a:pt x="2626" y="0"/>
                    </a:moveTo>
                    <a:lnTo>
                      <a:pt x="1" y="2966"/>
                    </a:lnTo>
                    <a:lnTo>
                      <a:pt x="2626" y="2966"/>
                    </a:lnTo>
                    <a:lnTo>
                      <a:pt x="5251"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05" name="Google Shape;4905;p32"/>
              <p:cNvSpPr/>
              <p:nvPr/>
            </p:nvSpPr>
            <p:spPr>
              <a:xfrm>
                <a:off x="1653900" y="3355250"/>
                <a:ext cx="139825" cy="74175"/>
              </a:xfrm>
              <a:custGeom>
                <a:avLst/>
                <a:gdLst/>
                <a:ahLst/>
                <a:cxnLst/>
                <a:rect l="l" t="t" r="r" b="b"/>
                <a:pathLst>
                  <a:path w="5593" h="2967" extrusionOk="0">
                    <a:moveTo>
                      <a:pt x="1" y="0"/>
                    </a:moveTo>
                    <a:lnTo>
                      <a:pt x="2967" y="2966"/>
                    </a:lnTo>
                    <a:lnTo>
                      <a:pt x="5592" y="2966"/>
                    </a:lnTo>
                    <a:lnTo>
                      <a:pt x="2967"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06" name="Google Shape;4906;p32"/>
              <p:cNvSpPr/>
              <p:nvPr/>
            </p:nvSpPr>
            <p:spPr>
              <a:xfrm>
                <a:off x="1489850" y="3355250"/>
                <a:ext cx="189025" cy="139800"/>
              </a:xfrm>
              <a:custGeom>
                <a:avLst/>
                <a:gdLst/>
                <a:ahLst/>
                <a:cxnLst/>
                <a:rect l="l" t="t" r="r" b="b"/>
                <a:pathLst>
                  <a:path w="7561" h="5592" extrusionOk="0">
                    <a:moveTo>
                      <a:pt x="3623" y="0"/>
                    </a:moveTo>
                    <a:lnTo>
                      <a:pt x="1" y="2966"/>
                    </a:lnTo>
                    <a:lnTo>
                      <a:pt x="1" y="5591"/>
                    </a:lnTo>
                    <a:lnTo>
                      <a:pt x="3623" y="2310"/>
                    </a:lnTo>
                    <a:lnTo>
                      <a:pt x="7560" y="5591"/>
                    </a:lnTo>
                    <a:lnTo>
                      <a:pt x="7560" y="2966"/>
                    </a:lnTo>
                    <a:lnTo>
                      <a:pt x="3623"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07" name="Google Shape;4907;p32"/>
              <p:cNvSpPr/>
              <p:nvPr/>
            </p:nvSpPr>
            <p:spPr>
              <a:xfrm>
                <a:off x="1867175" y="3355250"/>
                <a:ext cx="131275" cy="74175"/>
              </a:xfrm>
              <a:custGeom>
                <a:avLst/>
                <a:gdLst/>
                <a:ahLst/>
                <a:cxnLst/>
                <a:rect l="l" t="t" r="r" b="b"/>
                <a:pathLst>
                  <a:path w="5251" h="2967" extrusionOk="0">
                    <a:moveTo>
                      <a:pt x="2626" y="0"/>
                    </a:moveTo>
                    <a:lnTo>
                      <a:pt x="1" y="2966"/>
                    </a:lnTo>
                    <a:lnTo>
                      <a:pt x="2626" y="2966"/>
                    </a:lnTo>
                    <a:lnTo>
                      <a:pt x="5251"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08" name="Google Shape;4908;p32"/>
              <p:cNvSpPr/>
              <p:nvPr/>
            </p:nvSpPr>
            <p:spPr>
              <a:xfrm>
                <a:off x="2146075" y="3355250"/>
                <a:ext cx="139825" cy="74175"/>
              </a:xfrm>
              <a:custGeom>
                <a:avLst/>
                <a:gdLst/>
                <a:ahLst/>
                <a:cxnLst/>
                <a:rect l="l" t="t" r="r" b="b"/>
                <a:pathLst>
                  <a:path w="5593" h="2967" extrusionOk="0">
                    <a:moveTo>
                      <a:pt x="1" y="0"/>
                    </a:moveTo>
                    <a:lnTo>
                      <a:pt x="2967" y="2966"/>
                    </a:lnTo>
                    <a:lnTo>
                      <a:pt x="5592" y="2966"/>
                    </a:lnTo>
                    <a:lnTo>
                      <a:pt x="2967"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09" name="Google Shape;4909;p32"/>
              <p:cNvSpPr/>
              <p:nvPr/>
            </p:nvSpPr>
            <p:spPr>
              <a:xfrm>
                <a:off x="1990550" y="3355250"/>
                <a:ext cx="180500" cy="139800"/>
              </a:xfrm>
              <a:custGeom>
                <a:avLst/>
                <a:gdLst/>
                <a:ahLst/>
                <a:cxnLst/>
                <a:rect l="l" t="t" r="r" b="b"/>
                <a:pathLst>
                  <a:path w="7220" h="5592" extrusionOk="0">
                    <a:moveTo>
                      <a:pt x="3282" y="0"/>
                    </a:moveTo>
                    <a:lnTo>
                      <a:pt x="1" y="2966"/>
                    </a:lnTo>
                    <a:lnTo>
                      <a:pt x="1" y="5591"/>
                    </a:lnTo>
                    <a:lnTo>
                      <a:pt x="3282" y="2310"/>
                    </a:lnTo>
                    <a:lnTo>
                      <a:pt x="7219" y="5591"/>
                    </a:lnTo>
                    <a:lnTo>
                      <a:pt x="7219" y="2966"/>
                    </a:lnTo>
                    <a:lnTo>
                      <a:pt x="3282"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10" name="Google Shape;4910;p32"/>
              <p:cNvSpPr/>
              <p:nvPr/>
            </p:nvSpPr>
            <p:spPr>
              <a:xfrm>
                <a:off x="2351500" y="3355250"/>
                <a:ext cx="131250" cy="74175"/>
              </a:xfrm>
              <a:custGeom>
                <a:avLst/>
                <a:gdLst/>
                <a:ahLst/>
                <a:cxnLst/>
                <a:rect l="l" t="t" r="r" b="b"/>
                <a:pathLst>
                  <a:path w="5250" h="2967" extrusionOk="0">
                    <a:moveTo>
                      <a:pt x="2625" y="0"/>
                    </a:moveTo>
                    <a:lnTo>
                      <a:pt x="0" y="2966"/>
                    </a:lnTo>
                    <a:lnTo>
                      <a:pt x="2625" y="2966"/>
                    </a:lnTo>
                    <a:lnTo>
                      <a:pt x="525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11" name="Google Shape;4911;p32"/>
              <p:cNvSpPr/>
              <p:nvPr/>
            </p:nvSpPr>
            <p:spPr>
              <a:xfrm>
                <a:off x="2638275" y="3355250"/>
                <a:ext cx="131250" cy="74175"/>
              </a:xfrm>
              <a:custGeom>
                <a:avLst/>
                <a:gdLst/>
                <a:ahLst/>
                <a:cxnLst/>
                <a:rect l="l" t="t" r="r" b="b"/>
                <a:pathLst>
                  <a:path w="5250" h="2967" extrusionOk="0">
                    <a:moveTo>
                      <a:pt x="0" y="0"/>
                    </a:moveTo>
                    <a:lnTo>
                      <a:pt x="2625" y="2966"/>
                    </a:lnTo>
                    <a:lnTo>
                      <a:pt x="5250" y="2966"/>
                    </a:lnTo>
                    <a:lnTo>
                      <a:pt x="2625"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12" name="Google Shape;4912;p32"/>
              <p:cNvSpPr/>
              <p:nvPr/>
            </p:nvSpPr>
            <p:spPr>
              <a:xfrm>
                <a:off x="2474200" y="3355250"/>
                <a:ext cx="180500" cy="139800"/>
              </a:xfrm>
              <a:custGeom>
                <a:avLst/>
                <a:gdLst/>
                <a:ahLst/>
                <a:cxnLst/>
                <a:rect l="l" t="t" r="r" b="b"/>
                <a:pathLst>
                  <a:path w="7220" h="5592" extrusionOk="0">
                    <a:moveTo>
                      <a:pt x="3623" y="0"/>
                    </a:moveTo>
                    <a:lnTo>
                      <a:pt x="1" y="2966"/>
                    </a:lnTo>
                    <a:lnTo>
                      <a:pt x="1" y="5591"/>
                    </a:lnTo>
                    <a:lnTo>
                      <a:pt x="3623" y="2310"/>
                    </a:lnTo>
                    <a:lnTo>
                      <a:pt x="7219" y="5591"/>
                    </a:lnTo>
                    <a:lnTo>
                      <a:pt x="7219" y="2966"/>
                    </a:lnTo>
                    <a:lnTo>
                      <a:pt x="3623"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13" name="Google Shape;4913;p32"/>
              <p:cNvSpPr/>
              <p:nvPr/>
            </p:nvSpPr>
            <p:spPr>
              <a:xfrm>
                <a:off x="2835125" y="3355250"/>
                <a:ext cx="131275" cy="74175"/>
              </a:xfrm>
              <a:custGeom>
                <a:avLst/>
                <a:gdLst/>
                <a:ahLst/>
                <a:cxnLst/>
                <a:rect l="l" t="t" r="r" b="b"/>
                <a:pathLst>
                  <a:path w="5251" h="2967" extrusionOk="0">
                    <a:moveTo>
                      <a:pt x="2626" y="0"/>
                    </a:moveTo>
                    <a:lnTo>
                      <a:pt x="1" y="2966"/>
                    </a:lnTo>
                    <a:lnTo>
                      <a:pt x="2626" y="2966"/>
                    </a:lnTo>
                    <a:lnTo>
                      <a:pt x="5251"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14" name="Google Shape;4914;p32"/>
              <p:cNvSpPr/>
              <p:nvPr/>
            </p:nvSpPr>
            <p:spPr>
              <a:xfrm>
                <a:off x="3122575" y="3355250"/>
                <a:ext cx="131275" cy="74175"/>
              </a:xfrm>
              <a:custGeom>
                <a:avLst/>
                <a:gdLst/>
                <a:ahLst/>
                <a:cxnLst/>
                <a:rect l="l" t="t" r="r" b="b"/>
                <a:pathLst>
                  <a:path w="5251" h="2967" extrusionOk="0">
                    <a:moveTo>
                      <a:pt x="0" y="0"/>
                    </a:moveTo>
                    <a:lnTo>
                      <a:pt x="2625" y="2966"/>
                    </a:lnTo>
                    <a:lnTo>
                      <a:pt x="5250" y="2966"/>
                    </a:lnTo>
                    <a:lnTo>
                      <a:pt x="2625"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15" name="Google Shape;4915;p32"/>
              <p:cNvSpPr/>
              <p:nvPr/>
            </p:nvSpPr>
            <p:spPr>
              <a:xfrm>
                <a:off x="2958500" y="3355250"/>
                <a:ext cx="180500" cy="139800"/>
              </a:xfrm>
              <a:custGeom>
                <a:avLst/>
                <a:gdLst/>
                <a:ahLst/>
                <a:cxnLst/>
                <a:rect l="l" t="t" r="r" b="b"/>
                <a:pathLst>
                  <a:path w="7220" h="5592" extrusionOk="0">
                    <a:moveTo>
                      <a:pt x="3282" y="0"/>
                    </a:moveTo>
                    <a:lnTo>
                      <a:pt x="1" y="2966"/>
                    </a:lnTo>
                    <a:lnTo>
                      <a:pt x="1" y="5591"/>
                    </a:lnTo>
                    <a:lnTo>
                      <a:pt x="3282" y="2310"/>
                    </a:lnTo>
                    <a:lnTo>
                      <a:pt x="7219" y="5591"/>
                    </a:lnTo>
                    <a:lnTo>
                      <a:pt x="7219" y="2966"/>
                    </a:lnTo>
                    <a:lnTo>
                      <a:pt x="3282"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16" name="Google Shape;4916;p32"/>
              <p:cNvSpPr/>
              <p:nvPr/>
            </p:nvSpPr>
            <p:spPr>
              <a:xfrm>
                <a:off x="3319450" y="3355250"/>
                <a:ext cx="131250" cy="74175"/>
              </a:xfrm>
              <a:custGeom>
                <a:avLst/>
                <a:gdLst/>
                <a:ahLst/>
                <a:cxnLst/>
                <a:rect l="l" t="t" r="r" b="b"/>
                <a:pathLst>
                  <a:path w="5250" h="2967" extrusionOk="0">
                    <a:moveTo>
                      <a:pt x="2625" y="0"/>
                    </a:moveTo>
                    <a:lnTo>
                      <a:pt x="0" y="2966"/>
                    </a:lnTo>
                    <a:lnTo>
                      <a:pt x="2625" y="2966"/>
                    </a:lnTo>
                    <a:lnTo>
                      <a:pt x="525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17" name="Google Shape;4917;p32"/>
              <p:cNvSpPr/>
              <p:nvPr/>
            </p:nvSpPr>
            <p:spPr>
              <a:xfrm>
                <a:off x="3598350" y="3355250"/>
                <a:ext cx="139125" cy="74175"/>
              </a:xfrm>
              <a:custGeom>
                <a:avLst/>
                <a:gdLst/>
                <a:ahLst/>
                <a:cxnLst/>
                <a:rect l="l" t="t" r="r" b="b"/>
                <a:pathLst>
                  <a:path w="5565" h="2967" extrusionOk="0">
                    <a:moveTo>
                      <a:pt x="0" y="0"/>
                    </a:moveTo>
                    <a:lnTo>
                      <a:pt x="2940" y="2966"/>
                    </a:lnTo>
                    <a:lnTo>
                      <a:pt x="5565" y="2966"/>
                    </a:lnTo>
                    <a:lnTo>
                      <a:pt x="294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18" name="Google Shape;4918;p32"/>
              <p:cNvSpPr/>
              <p:nvPr/>
            </p:nvSpPr>
            <p:spPr>
              <a:xfrm>
                <a:off x="3442150" y="3355250"/>
                <a:ext cx="180500" cy="139800"/>
              </a:xfrm>
              <a:custGeom>
                <a:avLst/>
                <a:gdLst/>
                <a:ahLst/>
                <a:cxnLst/>
                <a:rect l="l" t="t" r="r" b="b"/>
                <a:pathLst>
                  <a:path w="7220" h="5592" extrusionOk="0">
                    <a:moveTo>
                      <a:pt x="3282" y="0"/>
                    </a:moveTo>
                    <a:lnTo>
                      <a:pt x="1" y="2966"/>
                    </a:lnTo>
                    <a:lnTo>
                      <a:pt x="1" y="5591"/>
                    </a:lnTo>
                    <a:lnTo>
                      <a:pt x="3282" y="2310"/>
                    </a:lnTo>
                    <a:lnTo>
                      <a:pt x="7219" y="5591"/>
                    </a:lnTo>
                    <a:lnTo>
                      <a:pt x="7219" y="2966"/>
                    </a:lnTo>
                    <a:lnTo>
                      <a:pt x="3282"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19" name="Google Shape;4919;p32"/>
              <p:cNvSpPr/>
              <p:nvPr/>
            </p:nvSpPr>
            <p:spPr>
              <a:xfrm>
                <a:off x="3803075" y="3355250"/>
                <a:ext cx="139825" cy="74175"/>
              </a:xfrm>
              <a:custGeom>
                <a:avLst/>
                <a:gdLst/>
                <a:ahLst/>
                <a:cxnLst/>
                <a:rect l="l" t="t" r="r" b="b"/>
                <a:pathLst>
                  <a:path w="5593" h="2967" extrusionOk="0">
                    <a:moveTo>
                      <a:pt x="2967" y="0"/>
                    </a:moveTo>
                    <a:lnTo>
                      <a:pt x="1" y="2966"/>
                    </a:lnTo>
                    <a:lnTo>
                      <a:pt x="2967" y="2966"/>
                    </a:lnTo>
                    <a:lnTo>
                      <a:pt x="5592"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20" name="Google Shape;4920;p32"/>
              <p:cNvSpPr/>
              <p:nvPr/>
            </p:nvSpPr>
            <p:spPr>
              <a:xfrm>
                <a:off x="4090525" y="3355250"/>
                <a:ext cx="139150" cy="74175"/>
              </a:xfrm>
              <a:custGeom>
                <a:avLst/>
                <a:gdLst/>
                <a:ahLst/>
                <a:cxnLst/>
                <a:rect l="l" t="t" r="r" b="b"/>
                <a:pathLst>
                  <a:path w="5566" h="2967" extrusionOk="0">
                    <a:moveTo>
                      <a:pt x="0" y="0"/>
                    </a:moveTo>
                    <a:lnTo>
                      <a:pt x="2625" y="2966"/>
                    </a:lnTo>
                    <a:lnTo>
                      <a:pt x="5565" y="2966"/>
                    </a:lnTo>
                    <a:lnTo>
                      <a:pt x="2625"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21" name="Google Shape;4921;p32"/>
              <p:cNvSpPr/>
              <p:nvPr/>
            </p:nvSpPr>
            <p:spPr>
              <a:xfrm>
                <a:off x="3926450" y="3355250"/>
                <a:ext cx="188375" cy="139800"/>
              </a:xfrm>
              <a:custGeom>
                <a:avLst/>
                <a:gdLst/>
                <a:ahLst/>
                <a:cxnLst/>
                <a:rect l="l" t="t" r="r" b="b"/>
                <a:pathLst>
                  <a:path w="7535" h="5592" extrusionOk="0">
                    <a:moveTo>
                      <a:pt x="3597" y="0"/>
                    </a:moveTo>
                    <a:lnTo>
                      <a:pt x="1" y="2966"/>
                    </a:lnTo>
                    <a:lnTo>
                      <a:pt x="1" y="5591"/>
                    </a:lnTo>
                    <a:lnTo>
                      <a:pt x="3597" y="2310"/>
                    </a:lnTo>
                    <a:lnTo>
                      <a:pt x="7534" y="5591"/>
                    </a:lnTo>
                    <a:lnTo>
                      <a:pt x="7534" y="2966"/>
                    </a:lnTo>
                    <a:lnTo>
                      <a:pt x="3597"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22" name="Google Shape;4922;p32"/>
              <p:cNvSpPr/>
              <p:nvPr/>
            </p:nvSpPr>
            <p:spPr>
              <a:xfrm>
                <a:off x="308625" y="3240400"/>
                <a:ext cx="4019475" cy="82050"/>
              </a:xfrm>
              <a:custGeom>
                <a:avLst/>
                <a:gdLst/>
                <a:ahLst/>
                <a:cxnLst/>
                <a:rect l="l" t="t" r="r" b="b"/>
                <a:pathLst>
                  <a:path w="160779" h="3282" extrusionOk="0">
                    <a:moveTo>
                      <a:pt x="0" y="1"/>
                    </a:moveTo>
                    <a:lnTo>
                      <a:pt x="0" y="3282"/>
                    </a:lnTo>
                    <a:lnTo>
                      <a:pt x="160778" y="3282"/>
                    </a:lnTo>
                    <a:lnTo>
                      <a:pt x="160778"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4923" name="Google Shape;4923;p32"/>
            <p:cNvGrpSpPr/>
            <p:nvPr/>
          </p:nvGrpSpPr>
          <p:grpSpPr>
            <a:xfrm>
              <a:off x="3017448" y="98"/>
              <a:ext cx="3063242" cy="194069"/>
              <a:chOff x="308625" y="3240400"/>
              <a:chExt cx="4019475" cy="254650"/>
            </a:xfrm>
          </p:grpSpPr>
          <p:sp>
            <p:nvSpPr>
              <p:cNvPr id="4924" name="Google Shape;4924;p32"/>
              <p:cNvSpPr/>
              <p:nvPr/>
            </p:nvSpPr>
            <p:spPr>
              <a:xfrm>
                <a:off x="399175" y="3355250"/>
                <a:ext cx="139150" cy="74175"/>
              </a:xfrm>
              <a:custGeom>
                <a:avLst/>
                <a:gdLst/>
                <a:ahLst/>
                <a:cxnLst/>
                <a:rect l="l" t="t" r="r" b="b"/>
                <a:pathLst>
                  <a:path w="5566" h="2967" extrusionOk="0">
                    <a:moveTo>
                      <a:pt x="2941" y="0"/>
                    </a:moveTo>
                    <a:lnTo>
                      <a:pt x="1" y="2966"/>
                    </a:lnTo>
                    <a:lnTo>
                      <a:pt x="2941" y="2966"/>
                    </a:lnTo>
                    <a:lnTo>
                      <a:pt x="5566"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25" name="Google Shape;4925;p32"/>
              <p:cNvSpPr/>
              <p:nvPr/>
            </p:nvSpPr>
            <p:spPr>
              <a:xfrm>
                <a:off x="685950" y="3355250"/>
                <a:ext cx="139825" cy="74175"/>
              </a:xfrm>
              <a:custGeom>
                <a:avLst/>
                <a:gdLst/>
                <a:ahLst/>
                <a:cxnLst/>
                <a:rect l="l" t="t" r="r" b="b"/>
                <a:pathLst>
                  <a:path w="5593" h="2967" extrusionOk="0">
                    <a:moveTo>
                      <a:pt x="1" y="0"/>
                    </a:moveTo>
                    <a:lnTo>
                      <a:pt x="2626" y="2966"/>
                    </a:lnTo>
                    <a:lnTo>
                      <a:pt x="5592" y="2966"/>
                    </a:lnTo>
                    <a:lnTo>
                      <a:pt x="2626"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26" name="Google Shape;4926;p32"/>
              <p:cNvSpPr/>
              <p:nvPr/>
            </p:nvSpPr>
            <p:spPr>
              <a:xfrm>
                <a:off x="521900" y="3355250"/>
                <a:ext cx="180500" cy="139800"/>
              </a:xfrm>
              <a:custGeom>
                <a:avLst/>
                <a:gdLst/>
                <a:ahLst/>
                <a:cxnLst/>
                <a:rect l="l" t="t" r="r" b="b"/>
                <a:pathLst>
                  <a:path w="7220" h="5592" extrusionOk="0">
                    <a:moveTo>
                      <a:pt x="3623" y="0"/>
                    </a:moveTo>
                    <a:lnTo>
                      <a:pt x="1" y="2966"/>
                    </a:lnTo>
                    <a:lnTo>
                      <a:pt x="1" y="5591"/>
                    </a:lnTo>
                    <a:lnTo>
                      <a:pt x="3623" y="2310"/>
                    </a:lnTo>
                    <a:lnTo>
                      <a:pt x="7219" y="5591"/>
                    </a:lnTo>
                    <a:lnTo>
                      <a:pt x="7219" y="2966"/>
                    </a:lnTo>
                    <a:lnTo>
                      <a:pt x="3623"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27" name="Google Shape;4927;p32"/>
              <p:cNvSpPr/>
              <p:nvPr/>
            </p:nvSpPr>
            <p:spPr>
              <a:xfrm>
                <a:off x="891375" y="3355250"/>
                <a:ext cx="139125" cy="74175"/>
              </a:xfrm>
              <a:custGeom>
                <a:avLst/>
                <a:gdLst/>
                <a:ahLst/>
                <a:cxnLst/>
                <a:rect l="l" t="t" r="r" b="b"/>
                <a:pathLst>
                  <a:path w="5565" h="2967" extrusionOk="0">
                    <a:moveTo>
                      <a:pt x="2625" y="0"/>
                    </a:moveTo>
                    <a:lnTo>
                      <a:pt x="0" y="2966"/>
                    </a:lnTo>
                    <a:lnTo>
                      <a:pt x="2625" y="2966"/>
                    </a:lnTo>
                    <a:lnTo>
                      <a:pt x="5565"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28" name="Google Shape;4928;p32"/>
              <p:cNvSpPr/>
              <p:nvPr/>
            </p:nvSpPr>
            <p:spPr>
              <a:xfrm>
                <a:off x="1178150" y="3355250"/>
                <a:ext cx="131250" cy="74175"/>
              </a:xfrm>
              <a:custGeom>
                <a:avLst/>
                <a:gdLst/>
                <a:ahLst/>
                <a:cxnLst/>
                <a:rect l="l" t="t" r="r" b="b"/>
                <a:pathLst>
                  <a:path w="5250" h="2967" extrusionOk="0">
                    <a:moveTo>
                      <a:pt x="0" y="0"/>
                    </a:moveTo>
                    <a:lnTo>
                      <a:pt x="2625" y="2966"/>
                    </a:lnTo>
                    <a:lnTo>
                      <a:pt x="5250" y="2966"/>
                    </a:lnTo>
                    <a:lnTo>
                      <a:pt x="2625"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29" name="Google Shape;4929;p32"/>
              <p:cNvSpPr/>
              <p:nvPr/>
            </p:nvSpPr>
            <p:spPr>
              <a:xfrm>
                <a:off x="1014075" y="3355250"/>
                <a:ext cx="180500" cy="139800"/>
              </a:xfrm>
              <a:custGeom>
                <a:avLst/>
                <a:gdLst/>
                <a:ahLst/>
                <a:cxnLst/>
                <a:rect l="l" t="t" r="r" b="b"/>
                <a:pathLst>
                  <a:path w="7220" h="5592" extrusionOk="0">
                    <a:moveTo>
                      <a:pt x="3623" y="0"/>
                    </a:moveTo>
                    <a:lnTo>
                      <a:pt x="1" y="2966"/>
                    </a:lnTo>
                    <a:lnTo>
                      <a:pt x="1" y="5591"/>
                    </a:lnTo>
                    <a:lnTo>
                      <a:pt x="3623" y="2310"/>
                    </a:lnTo>
                    <a:lnTo>
                      <a:pt x="7219" y="5591"/>
                    </a:lnTo>
                    <a:lnTo>
                      <a:pt x="7219" y="2966"/>
                    </a:lnTo>
                    <a:lnTo>
                      <a:pt x="3623"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30" name="Google Shape;4930;p32"/>
              <p:cNvSpPr/>
              <p:nvPr/>
            </p:nvSpPr>
            <p:spPr>
              <a:xfrm>
                <a:off x="1375000" y="3355250"/>
                <a:ext cx="131275" cy="74175"/>
              </a:xfrm>
              <a:custGeom>
                <a:avLst/>
                <a:gdLst/>
                <a:ahLst/>
                <a:cxnLst/>
                <a:rect l="l" t="t" r="r" b="b"/>
                <a:pathLst>
                  <a:path w="5251" h="2967" extrusionOk="0">
                    <a:moveTo>
                      <a:pt x="2626" y="0"/>
                    </a:moveTo>
                    <a:lnTo>
                      <a:pt x="1" y="2966"/>
                    </a:lnTo>
                    <a:lnTo>
                      <a:pt x="2626" y="2966"/>
                    </a:lnTo>
                    <a:lnTo>
                      <a:pt x="5251"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31" name="Google Shape;4931;p32"/>
              <p:cNvSpPr/>
              <p:nvPr/>
            </p:nvSpPr>
            <p:spPr>
              <a:xfrm>
                <a:off x="1653900" y="3355250"/>
                <a:ext cx="139825" cy="74175"/>
              </a:xfrm>
              <a:custGeom>
                <a:avLst/>
                <a:gdLst/>
                <a:ahLst/>
                <a:cxnLst/>
                <a:rect l="l" t="t" r="r" b="b"/>
                <a:pathLst>
                  <a:path w="5593" h="2967" extrusionOk="0">
                    <a:moveTo>
                      <a:pt x="1" y="0"/>
                    </a:moveTo>
                    <a:lnTo>
                      <a:pt x="2967" y="2966"/>
                    </a:lnTo>
                    <a:lnTo>
                      <a:pt x="5592" y="2966"/>
                    </a:lnTo>
                    <a:lnTo>
                      <a:pt x="2967"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32" name="Google Shape;4932;p32"/>
              <p:cNvSpPr/>
              <p:nvPr/>
            </p:nvSpPr>
            <p:spPr>
              <a:xfrm>
                <a:off x="1489850" y="3355250"/>
                <a:ext cx="189025" cy="139800"/>
              </a:xfrm>
              <a:custGeom>
                <a:avLst/>
                <a:gdLst/>
                <a:ahLst/>
                <a:cxnLst/>
                <a:rect l="l" t="t" r="r" b="b"/>
                <a:pathLst>
                  <a:path w="7561" h="5592" extrusionOk="0">
                    <a:moveTo>
                      <a:pt x="3623" y="0"/>
                    </a:moveTo>
                    <a:lnTo>
                      <a:pt x="1" y="2966"/>
                    </a:lnTo>
                    <a:lnTo>
                      <a:pt x="1" y="5591"/>
                    </a:lnTo>
                    <a:lnTo>
                      <a:pt x="3623" y="2310"/>
                    </a:lnTo>
                    <a:lnTo>
                      <a:pt x="7560" y="5591"/>
                    </a:lnTo>
                    <a:lnTo>
                      <a:pt x="7560" y="2966"/>
                    </a:lnTo>
                    <a:lnTo>
                      <a:pt x="3623"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33" name="Google Shape;4933;p32"/>
              <p:cNvSpPr/>
              <p:nvPr/>
            </p:nvSpPr>
            <p:spPr>
              <a:xfrm>
                <a:off x="1867175" y="3355250"/>
                <a:ext cx="131275" cy="74175"/>
              </a:xfrm>
              <a:custGeom>
                <a:avLst/>
                <a:gdLst/>
                <a:ahLst/>
                <a:cxnLst/>
                <a:rect l="l" t="t" r="r" b="b"/>
                <a:pathLst>
                  <a:path w="5251" h="2967" extrusionOk="0">
                    <a:moveTo>
                      <a:pt x="2626" y="0"/>
                    </a:moveTo>
                    <a:lnTo>
                      <a:pt x="1" y="2966"/>
                    </a:lnTo>
                    <a:lnTo>
                      <a:pt x="2626" y="2966"/>
                    </a:lnTo>
                    <a:lnTo>
                      <a:pt x="5251"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34" name="Google Shape;4934;p32"/>
              <p:cNvSpPr/>
              <p:nvPr/>
            </p:nvSpPr>
            <p:spPr>
              <a:xfrm>
                <a:off x="2146075" y="3355250"/>
                <a:ext cx="139825" cy="74175"/>
              </a:xfrm>
              <a:custGeom>
                <a:avLst/>
                <a:gdLst/>
                <a:ahLst/>
                <a:cxnLst/>
                <a:rect l="l" t="t" r="r" b="b"/>
                <a:pathLst>
                  <a:path w="5593" h="2967" extrusionOk="0">
                    <a:moveTo>
                      <a:pt x="1" y="0"/>
                    </a:moveTo>
                    <a:lnTo>
                      <a:pt x="2967" y="2966"/>
                    </a:lnTo>
                    <a:lnTo>
                      <a:pt x="5592" y="2966"/>
                    </a:lnTo>
                    <a:lnTo>
                      <a:pt x="2967"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35" name="Google Shape;4935;p32"/>
              <p:cNvSpPr/>
              <p:nvPr/>
            </p:nvSpPr>
            <p:spPr>
              <a:xfrm>
                <a:off x="1990550" y="3355250"/>
                <a:ext cx="180500" cy="139800"/>
              </a:xfrm>
              <a:custGeom>
                <a:avLst/>
                <a:gdLst/>
                <a:ahLst/>
                <a:cxnLst/>
                <a:rect l="l" t="t" r="r" b="b"/>
                <a:pathLst>
                  <a:path w="7220" h="5592" extrusionOk="0">
                    <a:moveTo>
                      <a:pt x="3282" y="0"/>
                    </a:moveTo>
                    <a:lnTo>
                      <a:pt x="1" y="2966"/>
                    </a:lnTo>
                    <a:lnTo>
                      <a:pt x="1" y="5591"/>
                    </a:lnTo>
                    <a:lnTo>
                      <a:pt x="3282" y="2310"/>
                    </a:lnTo>
                    <a:lnTo>
                      <a:pt x="7219" y="5591"/>
                    </a:lnTo>
                    <a:lnTo>
                      <a:pt x="7219" y="2966"/>
                    </a:lnTo>
                    <a:lnTo>
                      <a:pt x="3282"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36" name="Google Shape;4936;p32"/>
              <p:cNvSpPr/>
              <p:nvPr/>
            </p:nvSpPr>
            <p:spPr>
              <a:xfrm>
                <a:off x="2351500" y="3355250"/>
                <a:ext cx="131250" cy="74175"/>
              </a:xfrm>
              <a:custGeom>
                <a:avLst/>
                <a:gdLst/>
                <a:ahLst/>
                <a:cxnLst/>
                <a:rect l="l" t="t" r="r" b="b"/>
                <a:pathLst>
                  <a:path w="5250" h="2967" extrusionOk="0">
                    <a:moveTo>
                      <a:pt x="2625" y="0"/>
                    </a:moveTo>
                    <a:lnTo>
                      <a:pt x="0" y="2966"/>
                    </a:lnTo>
                    <a:lnTo>
                      <a:pt x="2625" y="2966"/>
                    </a:lnTo>
                    <a:lnTo>
                      <a:pt x="525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37" name="Google Shape;4937;p32"/>
              <p:cNvSpPr/>
              <p:nvPr/>
            </p:nvSpPr>
            <p:spPr>
              <a:xfrm>
                <a:off x="2638275" y="3355250"/>
                <a:ext cx="131250" cy="74175"/>
              </a:xfrm>
              <a:custGeom>
                <a:avLst/>
                <a:gdLst/>
                <a:ahLst/>
                <a:cxnLst/>
                <a:rect l="l" t="t" r="r" b="b"/>
                <a:pathLst>
                  <a:path w="5250" h="2967" extrusionOk="0">
                    <a:moveTo>
                      <a:pt x="0" y="0"/>
                    </a:moveTo>
                    <a:lnTo>
                      <a:pt x="2625" y="2966"/>
                    </a:lnTo>
                    <a:lnTo>
                      <a:pt x="5250" y="2966"/>
                    </a:lnTo>
                    <a:lnTo>
                      <a:pt x="2625"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38" name="Google Shape;4938;p32"/>
              <p:cNvSpPr/>
              <p:nvPr/>
            </p:nvSpPr>
            <p:spPr>
              <a:xfrm>
                <a:off x="2474200" y="3355250"/>
                <a:ext cx="180500" cy="139800"/>
              </a:xfrm>
              <a:custGeom>
                <a:avLst/>
                <a:gdLst/>
                <a:ahLst/>
                <a:cxnLst/>
                <a:rect l="l" t="t" r="r" b="b"/>
                <a:pathLst>
                  <a:path w="7220" h="5592" extrusionOk="0">
                    <a:moveTo>
                      <a:pt x="3623" y="0"/>
                    </a:moveTo>
                    <a:lnTo>
                      <a:pt x="1" y="2966"/>
                    </a:lnTo>
                    <a:lnTo>
                      <a:pt x="1" y="5591"/>
                    </a:lnTo>
                    <a:lnTo>
                      <a:pt x="3623" y="2310"/>
                    </a:lnTo>
                    <a:lnTo>
                      <a:pt x="7219" y="5591"/>
                    </a:lnTo>
                    <a:lnTo>
                      <a:pt x="7219" y="2966"/>
                    </a:lnTo>
                    <a:lnTo>
                      <a:pt x="3623"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39" name="Google Shape;4939;p32"/>
              <p:cNvSpPr/>
              <p:nvPr/>
            </p:nvSpPr>
            <p:spPr>
              <a:xfrm>
                <a:off x="2835125" y="3355250"/>
                <a:ext cx="131275" cy="74175"/>
              </a:xfrm>
              <a:custGeom>
                <a:avLst/>
                <a:gdLst/>
                <a:ahLst/>
                <a:cxnLst/>
                <a:rect l="l" t="t" r="r" b="b"/>
                <a:pathLst>
                  <a:path w="5251" h="2967" extrusionOk="0">
                    <a:moveTo>
                      <a:pt x="2626" y="0"/>
                    </a:moveTo>
                    <a:lnTo>
                      <a:pt x="1" y="2966"/>
                    </a:lnTo>
                    <a:lnTo>
                      <a:pt x="2626" y="2966"/>
                    </a:lnTo>
                    <a:lnTo>
                      <a:pt x="5251"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40" name="Google Shape;4940;p32"/>
              <p:cNvSpPr/>
              <p:nvPr/>
            </p:nvSpPr>
            <p:spPr>
              <a:xfrm>
                <a:off x="3122575" y="3355250"/>
                <a:ext cx="131275" cy="74175"/>
              </a:xfrm>
              <a:custGeom>
                <a:avLst/>
                <a:gdLst/>
                <a:ahLst/>
                <a:cxnLst/>
                <a:rect l="l" t="t" r="r" b="b"/>
                <a:pathLst>
                  <a:path w="5251" h="2967" extrusionOk="0">
                    <a:moveTo>
                      <a:pt x="0" y="0"/>
                    </a:moveTo>
                    <a:lnTo>
                      <a:pt x="2625" y="2966"/>
                    </a:lnTo>
                    <a:lnTo>
                      <a:pt x="5250" y="2966"/>
                    </a:lnTo>
                    <a:lnTo>
                      <a:pt x="2625"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41" name="Google Shape;4941;p32"/>
              <p:cNvSpPr/>
              <p:nvPr/>
            </p:nvSpPr>
            <p:spPr>
              <a:xfrm>
                <a:off x="2958500" y="3355250"/>
                <a:ext cx="180500" cy="139800"/>
              </a:xfrm>
              <a:custGeom>
                <a:avLst/>
                <a:gdLst/>
                <a:ahLst/>
                <a:cxnLst/>
                <a:rect l="l" t="t" r="r" b="b"/>
                <a:pathLst>
                  <a:path w="7220" h="5592" extrusionOk="0">
                    <a:moveTo>
                      <a:pt x="3282" y="0"/>
                    </a:moveTo>
                    <a:lnTo>
                      <a:pt x="1" y="2966"/>
                    </a:lnTo>
                    <a:lnTo>
                      <a:pt x="1" y="5591"/>
                    </a:lnTo>
                    <a:lnTo>
                      <a:pt x="3282" y="2310"/>
                    </a:lnTo>
                    <a:lnTo>
                      <a:pt x="7219" y="5591"/>
                    </a:lnTo>
                    <a:lnTo>
                      <a:pt x="7219" y="2966"/>
                    </a:lnTo>
                    <a:lnTo>
                      <a:pt x="3282"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42" name="Google Shape;4942;p32"/>
              <p:cNvSpPr/>
              <p:nvPr/>
            </p:nvSpPr>
            <p:spPr>
              <a:xfrm>
                <a:off x="3319450" y="3355250"/>
                <a:ext cx="131250" cy="74175"/>
              </a:xfrm>
              <a:custGeom>
                <a:avLst/>
                <a:gdLst/>
                <a:ahLst/>
                <a:cxnLst/>
                <a:rect l="l" t="t" r="r" b="b"/>
                <a:pathLst>
                  <a:path w="5250" h="2967" extrusionOk="0">
                    <a:moveTo>
                      <a:pt x="2625" y="0"/>
                    </a:moveTo>
                    <a:lnTo>
                      <a:pt x="0" y="2966"/>
                    </a:lnTo>
                    <a:lnTo>
                      <a:pt x="2625" y="2966"/>
                    </a:lnTo>
                    <a:lnTo>
                      <a:pt x="525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43" name="Google Shape;4943;p32"/>
              <p:cNvSpPr/>
              <p:nvPr/>
            </p:nvSpPr>
            <p:spPr>
              <a:xfrm>
                <a:off x="3598350" y="3355250"/>
                <a:ext cx="139125" cy="74175"/>
              </a:xfrm>
              <a:custGeom>
                <a:avLst/>
                <a:gdLst/>
                <a:ahLst/>
                <a:cxnLst/>
                <a:rect l="l" t="t" r="r" b="b"/>
                <a:pathLst>
                  <a:path w="5565" h="2967" extrusionOk="0">
                    <a:moveTo>
                      <a:pt x="0" y="0"/>
                    </a:moveTo>
                    <a:lnTo>
                      <a:pt x="2940" y="2966"/>
                    </a:lnTo>
                    <a:lnTo>
                      <a:pt x="5565" y="2966"/>
                    </a:lnTo>
                    <a:lnTo>
                      <a:pt x="294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44" name="Google Shape;4944;p32"/>
              <p:cNvSpPr/>
              <p:nvPr/>
            </p:nvSpPr>
            <p:spPr>
              <a:xfrm>
                <a:off x="3442150" y="3355250"/>
                <a:ext cx="180500" cy="139800"/>
              </a:xfrm>
              <a:custGeom>
                <a:avLst/>
                <a:gdLst/>
                <a:ahLst/>
                <a:cxnLst/>
                <a:rect l="l" t="t" r="r" b="b"/>
                <a:pathLst>
                  <a:path w="7220" h="5592" extrusionOk="0">
                    <a:moveTo>
                      <a:pt x="3282" y="0"/>
                    </a:moveTo>
                    <a:lnTo>
                      <a:pt x="1" y="2966"/>
                    </a:lnTo>
                    <a:lnTo>
                      <a:pt x="1" y="5591"/>
                    </a:lnTo>
                    <a:lnTo>
                      <a:pt x="3282" y="2310"/>
                    </a:lnTo>
                    <a:lnTo>
                      <a:pt x="7219" y="5591"/>
                    </a:lnTo>
                    <a:lnTo>
                      <a:pt x="7219" y="2966"/>
                    </a:lnTo>
                    <a:lnTo>
                      <a:pt x="3282"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45" name="Google Shape;4945;p32"/>
              <p:cNvSpPr/>
              <p:nvPr/>
            </p:nvSpPr>
            <p:spPr>
              <a:xfrm>
                <a:off x="3803075" y="3355250"/>
                <a:ext cx="139825" cy="74175"/>
              </a:xfrm>
              <a:custGeom>
                <a:avLst/>
                <a:gdLst/>
                <a:ahLst/>
                <a:cxnLst/>
                <a:rect l="l" t="t" r="r" b="b"/>
                <a:pathLst>
                  <a:path w="5593" h="2967" extrusionOk="0">
                    <a:moveTo>
                      <a:pt x="2967" y="0"/>
                    </a:moveTo>
                    <a:lnTo>
                      <a:pt x="1" y="2966"/>
                    </a:lnTo>
                    <a:lnTo>
                      <a:pt x="2967" y="2966"/>
                    </a:lnTo>
                    <a:lnTo>
                      <a:pt x="5592"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46" name="Google Shape;4946;p32"/>
              <p:cNvSpPr/>
              <p:nvPr/>
            </p:nvSpPr>
            <p:spPr>
              <a:xfrm>
                <a:off x="4090525" y="3355250"/>
                <a:ext cx="139150" cy="74175"/>
              </a:xfrm>
              <a:custGeom>
                <a:avLst/>
                <a:gdLst/>
                <a:ahLst/>
                <a:cxnLst/>
                <a:rect l="l" t="t" r="r" b="b"/>
                <a:pathLst>
                  <a:path w="5566" h="2967" extrusionOk="0">
                    <a:moveTo>
                      <a:pt x="0" y="0"/>
                    </a:moveTo>
                    <a:lnTo>
                      <a:pt x="2625" y="2966"/>
                    </a:lnTo>
                    <a:lnTo>
                      <a:pt x="5565" y="2966"/>
                    </a:lnTo>
                    <a:lnTo>
                      <a:pt x="2625"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47" name="Google Shape;4947;p32"/>
              <p:cNvSpPr/>
              <p:nvPr/>
            </p:nvSpPr>
            <p:spPr>
              <a:xfrm>
                <a:off x="3926450" y="3355250"/>
                <a:ext cx="188375" cy="139800"/>
              </a:xfrm>
              <a:custGeom>
                <a:avLst/>
                <a:gdLst/>
                <a:ahLst/>
                <a:cxnLst/>
                <a:rect l="l" t="t" r="r" b="b"/>
                <a:pathLst>
                  <a:path w="7535" h="5592" extrusionOk="0">
                    <a:moveTo>
                      <a:pt x="3597" y="0"/>
                    </a:moveTo>
                    <a:lnTo>
                      <a:pt x="1" y="2966"/>
                    </a:lnTo>
                    <a:lnTo>
                      <a:pt x="1" y="5591"/>
                    </a:lnTo>
                    <a:lnTo>
                      <a:pt x="3597" y="2310"/>
                    </a:lnTo>
                    <a:lnTo>
                      <a:pt x="7534" y="5591"/>
                    </a:lnTo>
                    <a:lnTo>
                      <a:pt x="7534" y="2966"/>
                    </a:lnTo>
                    <a:lnTo>
                      <a:pt x="3597"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48" name="Google Shape;4948;p32"/>
              <p:cNvSpPr/>
              <p:nvPr/>
            </p:nvSpPr>
            <p:spPr>
              <a:xfrm>
                <a:off x="308625" y="3240400"/>
                <a:ext cx="4019475" cy="82050"/>
              </a:xfrm>
              <a:custGeom>
                <a:avLst/>
                <a:gdLst/>
                <a:ahLst/>
                <a:cxnLst/>
                <a:rect l="l" t="t" r="r" b="b"/>
                <a:pathLst>
                  <a:path w="160779" h="3282" extrusionOk="0">
                    <a:moveTo>
                      <a:pt x="0" y="1"/>
                    </a:moveTo>
                    <a:lnTo>
                      <a:pt x="0" y="3282"/>
                    </a:lnTo>
                    <a:lnTo>
                      <a:pt x="160778" y="3282"/>
                    </a:lnTo>
                    <a:lnTo>
                      <a:pt x="160778"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4949" name="Google Shape;4949;p32"/>
            <p:cNvGrpSpPr/>
            <p:nvPr/>
          </p:nvGrpSpPr>
          <p:grpSpPr>
            <a:xfrm>
              <a:off x="6080724" y="98"/>
              <a:ext cx="3063242" cy="194069"/>
              <a:chOff x="308625" y="3240400"/>
              <a:chExt cx="4019475" cy="254650"/>
            </a:xfrm>
          </p:grpSpPr>
          <p:sp>
            <p:nvSpPr>
              <p:cNvPr id="4950" name="Google Shape;4950;p32"/>
              <p:cNvSpPr/>
              <p:nvPr/>
            </p:nvSpPr>
            <p:spPr>
              <a:xfrm>
                <a:off x="399175" y="3355250"/>
                <a:ext cx="139150" cy="74175"/>
              </a:xfrm>
              <a:custGeom>
                <a:avLst/>
                <a:gdLst/>
                <a:ahLst/>
                <a:cxnLst/>
                <a:rect l="l" t="t" r="r" b="b"/>
                <a:pathLst>
                  <a:path w="5566" h="2967" extrusionOk="0">
                    <a:moveTo>
                      <a:pt x="2941" y="0"/>
                    </a:moveTo>
                    <a:lnTo>
                      <a:pt x="1" y="2966"/>
                    </a:lnTo>
                    <a:lnTo>
                      <a:pt x="2941" y="2966"/>
                    </a:lnTo>
                    <a:lnTo>
                      <a:pt x="5566"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51" name="Google Shape;4951;p32"/>
              <p:cNvSpPr/>
              <p:nvPr/>
            </p:nvSpPr>
            <p:spPr>
              <a:xfrm>
                <a:off x="685950" y="3355250"/>
                <a:ext cx="139825" cy="74175"/>
              </a:xfrm>
              <a:custGeom>
                <a:avLst/>
                <a:gdLst/>
                <a:ahLst/>
                <a:cxnLst/>
                <a:rect l="l" t="t" r="r" b="b"/>
                <a:pathLst>
                  <a:path w="5593" h="2967" extrusionOk="0">
                    <a:moveTo>
                      <a:pt x="1" y="0"/>
                    </a:moveTo>
                    <a:lnTo>
                      <a:pt x="2626" y="2966"/>
                    </a:lnTo>
                    <a:lnTo>
                      <a:pt x="5592" y="2966"/>
                    </a:lnTo>
                    <a:lnTo>
                      <a:pt x="2626"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52" name="Google Shape;4952;p32"/>
              <p:cNvSpPr/>
              <p:nvPr/>
            </p:nvSpPr>
            <p:spPr>
              <a:xfrm>
                <a:off x="521900" y="3355250"/>
                <a:ext cx="180500" cy="139800"/>
              </a:xfrm>
              <a:custGeom>
                <a:avLst/>
                <a:gdLst/>
                <a:ahLst/>
                <a:cxnLst/>
                <a:rect l="l" t="t" r="r" b="b"/>
                <a:pathLst>
                  <a:path w="7220" h="5592" extrusionOk="0">
                    <a:moveTo>
                      <a:pt x="3623" y="0"/>
                    </a:moveTo>
                    <a:lnTo>
                      <a:pt x="1" y="2966"/>
                    </a:lnTo>
                    <a:lnTo>
                      <a:pt x="1" y="5591"/>
                    </a:lnTo>
                    <a:lnTo>
                      <a:pt x="3623" y="2310"/>
                    </a:lnTo>
                    <a:lnTo>
                      <a:pt x="7219" y="5591"/>
                    </a:lnTo>
                    <a:lnTo>
                      <a:pt x="7219" y="2966"/>
                    </a:lnTo>
                    <a:lnTo>
                      <a:pt x="3623"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53" name="Google Shape;4953;p32"/>
              <p:cNvSpPr/>
              <p:nvPr/>
            </p:nvSpPr>
            <p:spPr>
              <a:xfrm>
                <a:off x="891375" y="3355250"/>
                <a:ext cx="139125" cy="74175"/>
              </a:xfrm>
              <a:custGeom>
                <a:avLst/>
                <a:gdLst/>
                <a:ahLst/>
                <a:cxnLst/>
                <a:rect l="l" t="t" r="r" b="b"/>
                <a:pathLst>
                  <a:path w="5565" h="2967" extrusionOk="0">
                    <a:moveTo>
                      <a:pt x="2625" y="0"/>
                    </a:moveTo>
                    <a:lnTo>
                      <a:pt x="0" y="2966"/>
                    </a:lnTo>
                    <a:lnTo>
                      <a:pt x="2625" y="2966"/>
                    </a:lnTo>
                    <a:lnTo>
                      <a:pt x="5565"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54" name="Google Shape;4954;p32"/>
              <p:cNvSpPr/>
              <p:nvPr/>
            </p:nvSpPr>
            <p:spPr>
              <a:xfrm>
                <a:off x="1178150" y="3355250"/>
                <a:ext cx="131250" cy="74175"/>
              </a:xfrm>
              <a:custGeom>
                <a:avLst/>
                <a:gdLst/>
                <a:ahLst/>
                <a:cxnLst/>
                <a:rect l="l" t="t" r="r" b="b"/>
                <a:pathLst>
                  <a:path w="5250" h="2967" extrusionOk="0">
                    <a:moveTo>
                      <a:pt x="0" y="0"/>
                    </a:moveTo>
                    <a:lnTo>
                      <a:pt x="2625" y="2966"/>
                    </a:lnTo>
                    <a:lnTo>
                      <a:pt x="5250" y="2966"/>
                    </a:lnTo>
                    <a:lnTo>
                      <a:pt x="2625"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55" name="Google Shape;4955;p32"/>
              <p:cNvSpPr/>
              <p:nvPr/>
            </p:nvSpPr>
            <p:spPr>
              <a:xfrm>
                <a:off x="1014075" y="3355250"/>
                <a:ext cx="180500" cy="139800"/>
              </a:xfrm>
              <a:custGeom>
                <a:avLst/>
                <a:gdLst/>
                <a:ahLst/>
                <a:cxnLst/>
                <a:rect l="l" t="t" r="r" b="b"/>
                <a:pathLst>
                  <a:path w="7220" h="5592" extrusionOk="0">
                    <a:moveTo>
                      <a:pt x="3623" y="0"/>
                    </a:moveTo>
                    <a:lnTo>
                      <a:pt x="1" y="2966"/>
                    </a:lnTo>
                    <a:lnTo>
                      <a:pt x="1" y="5591"/>
                    </a:lnTo>
                    <a:lnTo>
                      <a:pt x="3623" y="2310"/>
                    </a:lnTo>
                    <a:lnTo>
                      <a:pt x="7219" y="5591"/>
                    </a:lnTo>
                    <a:lnTo>
                      <a:pt x="7219" y="2966"/>
                    </a:lnTo>
                    <a:lnTo>
                      <a:pt x="3623"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56" name="Google Shape;4956;p32"/>
              <p:cNvSpPr/>
              <p:nvPr/>
            </p:nvSpPr>
            <p:spPr>
              <a:xfrm>
                <a:off x="1375000" y="3355250"/>
                <a:ext cx="131275" cy="74175"/>
              </a:xfrm>
              <a:custGeom>
                <a:avLst/>
                <a:gdLst/>
                <a:ahLst/>
                <a:cxnLst/>
                <a:rect l="l" t="t" r="r" b="b"/>
                <a:pathLst>
                  <a:path w="5251" h="2967" extrusionOk="0">
                    <a:moveTo>
                      <a:pt x="2626" y="0"/>
                    </a:moveTo>
                    <a:lnTo>
                      <a:pt x="1" y="2966"/>
                    </a:lnTo>
                    <a:lnTo>
                      <a:pt x="2626" y="2966"/>
                    </a:lnTo>
                    <a:lnTo>
                      <a:pt x="5251"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57" name="Google Shape;4957;p32"/>
              <p:cNvSpPr/>
              <p:nvPr/>
            </p:nvSpPr>
            <p:spPr>
              <a:xfrm>
                <a:off x="1653900" y="3355250"/>
                <a:ext cx="139825" cy="74175"/>
              </a:xfrm>
              <a:custGeom>
                <a:avLst/>
                <a:gdLst/>
                <a:ahLst/>
                <a:cxnLst/>
                <a:rect l="l" t="t" r="r" b="b"/>
                <a:pathLst>
                  <a:path w="5593" h="2967" extrusionOk="0">
                    <a:moveTo>
                      <a:pt x="1" y="0"/>
                    </a:moveTo>
                    <a:lnTo>
                      <a:pt x="2967" y="2966"/>
                    </a:lnTo>
                    <a:lnTo>
                      <a:pt x="5592" y="2966"/>
                    </a:lnTo>
                    <a:lnTo>
                      <a:pt x="2967"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58" name="Google Shape;4958;p32"/>
              <p:cNvSpPr/>
              <p:nvPr/>
            </p:nvSpPr>
            <p:spPr>
              <a:xfrm>
                <a:off x="1489850" y="3355250"/>
                <a:ext cx="189025" cy="139800"/>
              </a:xfrm>
              <a:custGeom>
                <a:avLst/>
                <a:gdLst/>
                <a:ahLst/>
                <a:cxnLst/>
                <a:rect l="l" t="t" r="r" b="b"/>
                <a:pathLst>
                  <a:path w="7561" h="5592" extrusionOk="0">
                    <a:moveTo>
                      <a:pt x="3623" y="0"/>
                    </a:moveTo>
                    <a:lnTo>
                      <a:pt x="1" y="2966"/>
                    </a:lnTo>
                    <a:lnTo>
                      <a:pt x="1" y="5591"/>
                    </a:lnTo>
                    <a:lnTo>
                      <a:pt x="3623" y="2310"/>
                    </a:lnTo>
                    <a:lnTo>
                      <a:pt x="7560" y="5591"/>
                    </a:lnTo>
                    <a:lnTo>
                      <a:pt x="7560" y="2966"/>
                    </a:lnTo>
                    <a:lnTo>
                      <a:pt x="3623"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59" name="Google Shape;4959;p32"/>
              <p:cNvSpPr/>
              <p:nvPr/>
            </p:nvSpPr>
            <p:spPr>
              <a:xfrm>
                <a:off x="1867175" y="3355250"/>
                <a:ext cx="131275" cy="74175"/>
              </a:xfrm>
              <a:custGeom>
                <a:avLst/>
                <a:gdLst/>
                <a:ahLst/>
                <a:cxnLst/>
                <a:rect l="l" t="t" r="r" b="b"/>
                <a:pathLst>
                  <a:path w="5251" h="2967" extrusionOk="0">
                    <a:moveTo>
                      <a:pt x="2626" y="0"/>
                    </a:moveTo>
                    <a:lnTo>
                      <a:pt x="1" y="2966"/>
                    </a:lnTo>
                    <a:lnTo>
                      <a:pt x="2626" y="2966"/>
                    </a:lnTo>
                    <a:lnTo>
                      <a:pt x="5251"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60" name="Google Shape;4960;p32"/>
              <p:cNvSpPr/>
              <p:nvPr/>
            </p:nvSpPr>
            <p:spPr>
              <a:xfrm>
                <a:off x="2146075" y="3355250"/>
                <a:ext cx="139825" cy="74175"/>
              </a:xfrm>
              <a:custGeom>
                <a:avLst/>
                <a:gdLst/>
                <a:ahLst/>
                <a:cxnLst/>
                <a:rect l="l" t="t" r="r" b="b"/>
                <a:pathLst>
                  <a:path w="5593" h="2967" extrusionOk="0">
                    <a:moveTo>
                      <a:pt x="1" y="0"/>
                    </a:moveTo>
                    <a:lnTo>
                      <a:pt x="2967" y="2966"/>
                    </a:lnTo>
                    <a:lnTo>
                      <a:pt x="5592" y="2966"/>
                    </a:lnTo>
                    <a:lnTo>
                      <a:pt x="2967"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61" name="Google Shape;4961;p32"/>
              <p:cNvSpPr/>
              <p:nvPr/>
            </p:nvSpPr>
            <p:spPr>
              <a:xfrm>
                <a:off x="1990550" y="3355250"/>
                <a:ext cx="180500" cy="139800"/>
              </a:xfrm>
              <a:custGeom>
                <a:avLst/>
                <a:gdLst/>
                <a:ahLst/>
                <a:cxnLst/>
                <a:rect l="l" t="t" r="r" b="b"/>
                <a:pathLst>
                  <a:path w="7220" h="5592" extrusionOk="0">
                    <a:moveTo>
                      <a:pt x="3282" y="0"/>
                    </a:moveTo>
                    <a:lnTo>
                      <a:pt x="1" y="2966"/>
                    </a:lnTo>
                    <a:lnTo>
                      <a:pt x="1" y="5591"/>
                    </a:lnTo>
                    <a:lnTo>
                      <a:pt x="3282" y="2310"/>
                    </a:lnTo>
                    <a:lnTo>
                      <a:pt x="7219" y="5591"/>
                    </a:lnTo>
                    <a:lnTo>
                      <a:pt x="7219" y="2966"/>
                    </a:lnTo>
                    <a:lnTo>
                      <a:pt x="3282"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62" name="Google Shape;4962;p32"/>
              <p:cNvSpPr/>
              <p:nvPr/>
            </p:nvSpPr>
            <p:spPr>
              <a:xfrm>
                <a:off x="2351500" y="3355250"/>
                <a:ext cx="131250" cy="74175"/>
              </a:xfrm>
              <a:custGeom>
                <a:avLst/>
                <a:gdLst/>
                <a:ahLst/>
                <a:cxnLst/>
                <a:rect l="l" t="t" r="r" b="b"/>
                <a:pathLst>
                  <a:path w="5250" h="2967" extrusionOk="0">
                    <a:moveTo>
                      <a:pt x="2625" y="0"/>
                    </a:moveTo>
                    <a:lnTo>
                      <a:pt x="0" y="2966"/>
                    </a:lnTo>
                    <a:lnTo>
                      <a:pt x="2625" y="2966"/>
                    </a:lnTo>
                    <a:lnTo>
                      <a:pt x="525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63" name="Google Shape;4963;p32"/>
              <p:cNvSpPr/>
              <p:nvPr/>
            </p:nvSpPr>
            <p:spPr>
              <a:xfrm>
                <a:off x="2638275" y="3355250"/>
                <a:ext cx="131250" cy="74175"/>
              </a:xfrm>
              <a:custGeom>
                <a:avLst/>
                <a:gdLst/>
                <a:ahLst/>
                <a:cxnLst/>
                <a:rect l="l" t="t" r="r" b="b"/>
                <a:pathLst>
                  <a:path w="5250" h="2967" extrusionOk="0">
                    <a:moveTo>
                      <a:pt x="0" y="0"/>
                    </a:moveTo>
                    <a:lnTo>
                      <a:pt x="2625" y="2966"/>
                    </a:lnTo>
                    <a:lnTo>
                      <a:pt x="5250" y="2966"/>
                    </a:lnTo>
                    <a:lnTo>
                      <a:pt x="2625"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64" name="Google Shape;4964;p32"/>
              <p:cNvSpPr/>
              <p:nvPr/>
            </p:nvSpPr>
            <p:spPr>
              <a:xfrm>
                <a:off x="2474200" y="3355250"/>
                <a:ext cx="180500" cy="139800"/>
              </a:xfrm>
              <a:custGeom>
                <a:avLst/>
                <a:gdLst/>
                <a:ahLst/>
                <a:cxnLst/>
                <a:rect l="l" t="t" r="r" b="b"/>
                <a:pathLst>
                  <a:path w="7220" h="5592" extrusionOk="0">
                    <a:moveTo>
                      <a:pt x="3623" y="0"/>
                    </a:moveTo>
                    <a:lnTo>
                      <a:pt x="1" y="2966"/>
                    </a:lnTo>
                    <a:lnTo>
                      <a:pt x="1" y="5591"/>
                    </a:lnTo>
                    <a:lnTo>
                      <a:pt x="3623" y="2310"/>
                    </a:lnTo>
                    <a:lnTo>
                      <a:pt x="7219" y="5591"/>
                    </a:lnTo>
                    <a:lnTo>
                      <a:pt x="7219" y="2966"/>
                    </a:lnTo>
                    <a:lnTo>
                      <a:pt x="3623"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65" name="Google Shape;4965;p32"/>
              <p:cNvSpPr/>
              <p:nvPr/>
            </p:nvSpPr>
            <p:spPr>
              <a:xfrm>
                <a:off x="2835125" y="3355250"/>
                <a:ext cx="131275" cy="74175"/>
              </a:xfrm>
              <a:custGeom>
                <a:avLst/>
                <a:gdLst/>
                <a:ahLst/>
                <a:cxnLst/>
                <a:rect l="l" t="t" r="r" b="b"/>
                <a:pathLst>
                  <a:path w="5251" h="2967" extrusionOk="0">
                    <a:moveTo>
                      <a:pt x="2626" y="0"/>
                    </a:moveTo>
                    <a:lnTo>
                      <a:pt x="1" y="2966"/>
                    </a:lnTo>
                    <a:lnTo>
                      <a:pt x="2626" y="2966"/>
                    </a:lnTo>
                    <a:lnTo>
                      <a:pt x="5251"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66" name="Google Shape;4966;p32"/>
              <p:cNvSpPr/>
              <p:nvPr/>
            </p:nvSpPr>
            <p:spPr>
              <a:xfrm>
                <a:off x="3122575" y="3355250"/>
                <a:ext cx="131275" cy="74175"/>
              </a:xfrm>
              <a:custGeom>
                <a:avLst/>
                <a:gdLst/>
                <a:ahLst/>
                <a:cxnLst/>
                <a:rect l="l" t="t" r="r" b="b"/>
                <a:pathLst>
                  <a:path w="5251" h="2967" extrusionOk="0">
                    <a:moveTo>
                      <a:pt x="0" y="0"/>
                    </a:moveTo>
                    <a:lnTo>
                      <a:pt x="2625" y="2966"/>
                    </a:lnTo>
                    <a:lnTo>
                      <a:pt x="5250" y="2966"/>
                    </a:lnTo>
                    <a:lnTo>
                      <a:pt x="2625"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67" name="Google Shape;4967;p32"/>
              <p:cNvSpPr/>
              <p:nvPr/>
            </p:nvSpPr>
            <p:spPr>
              <a:xfrm>
                <a:off x="2958500" y="3355250"/>
                <a:ext cx="180500" cy="139800"/>
              </a:xfrm>
              <a:custGeom>
                <a:avLst/>
                <a:gdLst/>
                <a:ahLst/>
                <a:cxnLst/>
                <a:rect l="l" t="t" r="r" b="b"/>
                <a:pathLst>
                  <a:path w="7220" h="5592" extrusionOk="0">
                    <a:moveTo>
                      <a:pt x="3282" y="0"/>
                    </a:moveTo>
                    <a:lnTo>
                      <a:pt x="1" y="2966"/>
                    </a:lnTo>
                    <a:lnTo>
                      <a:pt x="1" y="5591"/>
                    </a:lnTo>
                    <a:lnTo>
                      <a:pt x="3282" y="2310"/>
                    </a:lnTo>
                    <a:lnTo>
                      <a:pt x="7219" y="5591"/>
                    </a:lnTo>
                    <a:lnTo>
                      <a:pt x="7219" y="2966"/>
                    </a:lnTo>
                    <a:lnTo>
                      <a:pt x="3282"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68" name="Google Shape;4968;p32"/>
              <p:cNvSpPr/>
              <p:nvPr/>
            </p:nvSpPr>
            <p:spPr>
              <a:xfrm>
                <a:off x="3319450" y="3355250"/>
                <a:ext cx="131250" cy="74175"/>
              </a:xfrm>
              <a:custGeom>
                <a:avLst/>
                <a:gdLst/>
                <a:ahLst/>
                <a:cxnLst/>
                <a:rect l="l" t="t" r="r" b="b"/>
                <a:pathLst>
                  <a:path w="5250" h="2967" extrusionOk="0">
                    <a:moveTo>
                      <a:pt x="2625" y="0"/>
                    </a:moveTo>
                    <a:lnTo>
                      <a:pt x="0" y="2966"/>
                    </a:lnTo>
                    <a:lnTo>
                      <a:pt x="2625" y="2966"/>
                    </a:lnTo>
                    <a:lnTo>
                      <a:pt x="525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69" name="Google Shape;4969;p32"/>
              <p:cNvSpPr/>
              <p:nvPr/>
            </p:nvSpPr>
            <p:spPr>
              <a:xfrm>
                <a:off x="3598350" y="3355250"/>
                <a:ext cx="139125" cy="74175"/>
              </a:xfrm>
              <a:custGeom>
                <a:avLst/>
                <a:gdLst/>
                <a:ahLst/>
                <a:cxnLst/>
                <a:rect l="l" t="t" r="r" b="b"/>
                <a:pathLst>
                  <a:path w="5565" h="2967" extrusionOk="0">
                    <a:moveTo>
                      <a:pt x="0" y="0"/>
                    </a:moveTo>
                    <a:lnTo>
                      <a:pt x="2940" y="2966"/>
                    </a:lnTo>
                    <a:lnTo>
                      <a:pt x="5565" y="2966"/>
                    </a:lnTo>
                    <a:lnTo>
                      <a:pt x="294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70" name="Google Shape;4970;p32"/>
              <p:cNvSpPr/>
              <p:nvPr/>
            </p:nvSpPr>
            <p:spPr>
              <a:xfrm>
                <a:off x="3442150" y="3355250"/>
                <a:ext cx="180500" cy="139800"/>
              </a:xfrm>
              <a:custGeom>
                <a:avLst/>
                <a:gdLst/>
                <a:ahLst/>
                <a:cxnLst/>
                <a:rect l="l" t="t" r="r" b="b"/>
                <a:pathLst>
                  <a:path w="7220" h="5592" extrusionOk="0">
                    <a:moveTo>
                      <a:pt x="3282" y="0"/>
                    </a:moveTo>
                    <a:lnTo>
                      <a:pt x="1" y="2966"/>
                    </a:lnTo>
                    <a:lnTo>
                      <a:pt x="1" y="5591"/>
                    </a:lnTo>
                    <a:lnTo>
                      <a:pt x="3282" y="2310"/>
                    </a:lnTo>
                    <a:lnTo>
                      <a:pt x="7219" y="5591"/>
                    </a:lnTo>
                    <a:lnTo>
                      <a:pt x="7219" y="2966"/>
                    </a:lnTo>
                    <a:lnTo>
                      <a:pt x="3282"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71" name="Google Shape;4971;p32"/>
              <p:cNvSpPr/>
              <p:nvPr/>
            </p:nvSpPr>
            <p:spPr>
              <a:xfrm>
                <a:off x="3803075" y="3355250"/>
                <a:ext cx="139825" cy="74175"/>
              </a:xfrm>
              <a:custGeom>
                <a:avLst/>
                <a:gdLst/>
                <a:ahLst/>
                <a:cxnLst/>
                <a:rect l="l" t="t" r="r" b="b"/>
                <a:pathLst>
                  <a:path w="5593" h="2967" extrusionOk="0">
                    <a:moveTo>
                      <a:pt x="2967" y="0"/>
                    </a:moveTo>
                    <a:lnTo>
                      <a:pt x="1" y="2966"/>
                    </a:lnTo>
                    <a:lnTo>
                      <a:pt x="2967" y="2966"/>
                    </a:lnTo>
                    <a:lnTo>
                      <a:pt x="5592"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72" name="Google Shape;4972;p32"/>
              <p:cNvSpPr/>
              <p:nvPr/>
            </p:nvSpPr>
            <p:spPr>
              <a:xfrm>
                <a:off x="4090525" y="3355250"/>
                <a:ext cx="139150" cy="74175"/>
              </a:xfrm>
              <a:custGeom>
                <a:avLst/>
                <a:gdLst/>
                <a:ahLst/>
                <a:cxnLst/>
                <a:rect l="l" t="t" r="r" b="b"/>
                <a:pathLst>
                  <a:path w="5566" h="2967" extrusionOk="0">
                    <a:moveTo>
                      <a:pt x="0" y="0"/>
                    </a:moveTo>
                    <a:lnTo>
                      <a:pt x="2625" y="2966"/>
                    </a:lnTo>
                    <a:lnTo>
                      <a:pt x="5565" y="2966"/>
                    </a:lnTo>
                    <a:lnTo>
                      <a:pt x="2625"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73" name="Google Shape;4973;p32"/>
              <p:cNvSpPr/>
              <p:nvPr/>
            </p:nvSpPr>
            <p:spPr>
              <a:xfrm>
                <a:off x="3926450" y="3355250"/>
                <a:ext cx="188375" cy="139800"/>
              </a:xfrm>
              <a:custGeom>
                <a:avLst/>
                <a:gdLst/>
                <a:ahLst/>
                <a:cxnLst/>
                <a:rect l="l" t="t" r="r" b="b"/>
                <a:pathLst>
                  <a:path w="7535" h="5592" extrusionOk="0">
                    <a:moveTo>
                      <a:pt x="3597" y="0"/>
                    </a:moveTo>
                    <a:lnTo>
                      <a:pt x="1" y="2966"/>
                    </a:lnTo>
                    <a:lnTo>
                      <a:pt x="1" y="5591"/>
                    </a:lnTo>
                    <a:lnTo>
                      <a:pt x="3597" y="2310"/>
                    </a:lnTo>
                    <a:lnTo>
                      <a:pt x="7534" y="5591"/>
                    </a:lnTo>
                    <a:lnTo>
                      <a:pt x="7534" y="2966"/>
                    </a:lnTo>
                    <a:lnTo>
                      <a:pt x="3597"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74" name="Google Shape;4974;p32"/>
              <p:cNvSpPr/>
              <p:nvPr/>
            </p:nvSpPr>
            <p:spPr>
              <a:xfrm>
                <a:off x="308625" y="3240400"/>
                <a:ext cx="4019475" cy="82050"/>
              </a:xfrm>
              <a:custGeom>
                <a:avLst/>
                <a:gdLst/>
                <a:ahLst/>
                <a:cxnLst/>
                <a:rect l="l" t="t" r="r" b="b"/>
                <a:pathLst>
                  <a:path w="160779" h="3282" extrusionOk="0">
                    <a:moveTo>
                      <a:pt x="0" y="1"/>
                    </a:moveTo>
                    <a:lnTo>
                      <a:pt x="0" y="3282"/>
                    </a:lnTo>
                    <a:lnTo>
                      <a:pt x="160778" y="3282"/>
                    </a:lnTo>
                    <a:lnTo>
                      <a:pt x="160778"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grpSp>
        <p:nvGrpSpPr>
          <p:cNvPr id="4975" name="Google Shape;4975;p32"/>
          <p:cNvGrpSpPr/>
          <p:nvPr/>
        </p:nvGrpSpPr>
        <p:grpSpPr>
          <a:xfrm>
            <a:off x="410123" y="972128"/>
            <a:ext cx="185533" cy="5075120"/>
            <a:chOff x="8697242" y="729096"/>
            <a:chExt cx="139150" cy="3806340"/>
          </a:xfrm>
        </p:grpSpPr>
        <p:sp>
          <p:nvSpPr>
            <p:cNvPr id="4976" name="Google Shape;4976;p32"/>
            <p:cNvSpPr/>
            <p:nvPr/>
          </p:nvSpPr>
          <p:spPr>
            <a:xfrm flipH="1">
              <a:off x="8746131" y="4381919"/>
              <a:ext cx="52200" cy="52200"/>
            </a:xfrm>
            <a:prstGeom prst="ellipse">
              <a:avLst/>
            </a:pr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77" name="Google Shape;4977;p32"/>
            <p:cNvSpPr/>
            <p:nvPr/>
          </p:nvSpPr>
          <p:spPr>
            <a:xfrm flipH="1">
              <a:off x="8746131" y="4483237"/>
              <a:ext cx="52200" cy="522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78" name="Google Shape;4978;p32"/>
            <p:cNvSpPr/>
            <p:nvPr/>
          </p:nvSpPr>
          <p:spPr>
            <a:xfrm flipH="1">
              <a:off x="8708199" y="729096"/>
              <a:ext cx="111300" cy="1113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79" name="Google Shape;4979;p32"/>
            <p:cNvSpPr/>
            <p:nvPr/>
          </p:nvSpPr>
          <p:spPr>
            <a:xfrm flipH="1">
              <a:off x="8708199" y="953078"/>
              <a:ext cx="111300" cy="111300"/>
            </a:xfrm>
            <a:prstGeom prst="ellipse">
              <a:avLst/>
            </a:pr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80" name="Google Shape;4980;p32"/>
            <p:cNvSpPr/>
            <p:nvPr/>
          </p:nvSpPr>
          <p:spPr>
            <a:xfrm flipH="1">
              <a:off x="8716027" y="1190501"/>
              <a:ext cx="111300" cy="111300"/>
            </a:xfrm>
            <a:prstGeom prst="ellipse">
              <a:avLst/>
            </a:pr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4981" name="Google Shape;4981;p32"/>
            <p:cNvGrpSpPr/>
            <p:nvPr/>
          </p:nvGrpSpPr>
          <p:grpSpPr>
            <a:xfrm>
              <a:off x="8697242" y="1521714"/>
              <a:ext cx="139150" cy="2436625"/>
              <a:chOff x="7191225" y="238125"/>
              <a:chExt cx="139150" cy="2436625"/>
            </a:xfrm>
          </p:grpSpPr>
          <p:sp>
            <p:nvSpPr>
              <p:cNvPr id="4982" name="Google Shape;4982;p32"/>
              <p:cNvSpPr/>
              <p:nvPr/>
            </p:nvSpPr>
            <p:spPr>
              <a:xfrm>
                <a:off x="7191225" y="238125"/>
                <a:ext cx="139150" cy="131250"/>
              </a:xfrm>
              <a:custGeom>
                <a:avLst/>
                <a:gdLst/>
                <a:ahLst/>
                <a:cxnLst/>
                <a:rect l="l" t="t" r="r" b="b"/>
                <a:pathLst>
                  <a:path w="5566" h="5250" extrusionOk="0">
                    <a:moveTo>
                      <a:pt x="2626" y="0"/>
                    </a:moveTo>
                    <a:lnTo>
                      <a:pt x="1" y="2625"/>
                    </a:lnTo>
                    <a:lnTo>
                      <a:pt x="2626" y="5250"/>
                    </a:lnTo>
                    <a:lnTo>
                      <a:pt x="5566" y="2625"/>
                    </a:lnTo>
                    <a:lnTo>
                      <a:pt x="2626"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83" name="Google Shape;4983;p32"/>
              <p:cNvSpPr/>
              <p:nvPr/>
            </p:nvSpPr>
            <p:spPr>
              <a:xfrm>
                <a:off x="7212869" y="500600"/>
                <a:ext cx="82050" cy="74200"/>
              </a:xfrm>
              <a:custGeom>
                <a:avLst/>
                <a:gdLst/>
                <a:ahLst/>
                <a:cxnLst/>
                <a:rect l="l" t="t" r="r" b="b"/>
                <a:pathLst>
                  <a:path w="3282" h="2968" extrusionOk="0">
                    <a:moveTo>
                      <a:pt x="1628" y="1"/>
                    </a:moveTo>
                    <a:lnTo>
                      <a:pt x="0" y="1313"/>
                    </a:lnTo>
                    <a:lnTo>
                      <a:pt x="1628" y="2967"/>
                    </a:lnTo>
                    <a:lnTo>
                      <a:pt x="3281" y="1313"/>
                    </a:lnTo>
                    <a:lnTo>
                      <a:pt x="1628"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84" name="Google Shape;4984;p32"/>
              <p:cNvSpPr/>
              <p:nvPr/>
            </p:nvSpPr>
            <p:spPr>
              <a:xfrm>
                <a:off x="7212869" y="1251893"/>
                <a:ext cx="82050" cy="74200"/>
              </a:xfrm>
              <a:custGeom>
                <a:avLst/>
                <a:gdLst/>
                <a:ahLst/>
                <a:cxnLst/>
                <a:rect l="l" t="t" r="r" b="b"/>
                <a:pathLst>
                  <a:path w="3282" h="2968" extrusionOk="0">
                    <a:moveTo>
                      <a:pt x="1628" y="1"/>
                    </a:moveTo>
                    <a:lnTo>
                      <a:pt x="0" y="1655"/>
                    </a:lnTo>
                    <a:lnTo>
                      <a:pt x="1628" y="2967"/>
                    </a:lnTo>
                    <a:lnTo>
                      <a:pt x="3281" y="1655"/>
                    </a:lnTo>
                    <a:lnTo>
                      <a:pt x="1628"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85" name="Google Shape;4985;p32"/>
              <p:cNvSpPr/>
              <p:nvPr/>
            </p:nvSpPr>
            <p:spPr>
              <a:xfrm>
                <a:off x="7191225" y="369350"/>
                <a:ext cx="139150" cy="131275"/>
              </a:xfrm>
              <a:custGeom>
                <a:avLst/>
                <a:gdLst/>
                <a:ahLst/>
                <a:cxnLst/>
                <a:rect l="l" t="t" r="r" b="b"/>
                <a:pathLst>
                  <a:path w="5566" h="5251" extrusionOk="0">
                    <a:moveTo>
                      <a:pt x="2626" y="1"/>
                    </a:moveTo>
                    <a:lnTo>
                      <a:pt x="1" y="2626"/>
                    </a:lnTo>
                    <a:lnTo>
                      <a:pt x="2626" y="5251"/>
                    </a:lnTo>
                    <a:lnTo>
                      <a:pt x="5566" y="2626"/>
                    </a:lnTo>
                    <a:lnTo>
                      <a:pt x="262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86" name="Google Shape;4986;p32"/>
              <p:cNvSpPr/>
              <p:nvPr/>
            </p:nvSpPr>
            <p:spPr>
              <a:xfrm>
                <a:off x="7191225" y="2190425"/>
                <a:ext cx="139150" cy="131275"/>
              </a:xfrm>
              <a:custGeom>
                <a:avLst/>
                <a:gdLst/>
                <a:ahLst/>
                <a:cxnLst/>
                <a:rect l="l" t="t" r="r" b="b"/>
                <a:pathLst>
                  <a:path w="5566" h="5251" extrusionOk="0">
                    <a:moveTo>
                      <a:pt x="2626" y="0"/>
                    </a:moveTo>
                    <a:lnTo>
                      <a:pt x="1" y="2625"/>
                    </a:lnTo>
                    <a:lnTo>
                      <a:pt x="2626" y="5250"/>
                    </a:lnTo>
                    <a:lnTo>
                      <a:pt x="5566" y="2625"/>
                    </a:lnTo>
                    <a:lnTo>
                      <a:pt x="2626"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87" name="Google Shape;4987;p32"/>
              <p:cNvSpPr/>
              <p:nvPr/>
            </p:nvSpPr>
            <p:spPr>
              <a:xfrm>
                <a:off x="7191225" y="2059175"/>
                <a:ext cx="139150" cy="131275"/>
              </a:xfrm>
              <a:custGeom>
                <a:avLst/>
                <a:gdLst/>
                <a:ahLst/>
                <a:cxnLst/>
                <a:rect l="l" t="t" r="r" b="b"/>
                <a:pathLst>
                  <a:path w="5566" h="5251" extrusionOk="0">
                    <a:moveTo>
                      <a:pt x="2626" y="0"/>
                    </a:moveTo>
                    <a:lnTo>
                      <a:pt x="1" y="2625"/>
                    </a:lnTo>
                    <a:lnTo>
                      <a:pt x="2626" y="5250"/>
                    </a:lnTo>
                    <a:lnTo>
                      <a:pt x="5566" y="2625"/>
                    </a:lnTo>
                    <a:lnTo>
                      <a:pt x="2626"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88" name="Google Shape;4988;p32"/>
              <p:cNvSpPr/>
              <p:nvPr/>
            </p:nvSpPr>
            <p:spPr>
              <a:xfrm>
                <a:off x="7199100" y="2609100"/>
                <a:ext cx="123400" cy="65650"/>
              </a:xfrm>
              <a:custGeom>
                <a:avLst/>
                <a:gdLst/>
                <a:ahLst/>
                <a:cxnLst/>
                <a:rect l="l" t="t" r="r" b="b"/>
                <a:pathLst>
                  <a:path w="4936" h="2626" extrusionOk="0">
                    <a:moveTo>
                      <a:pt x="1" y="1"/>
                    </a:moveTo>
                    <a:lnTo>
                      <a:pt x="2311" y="2626"/>
                    </a:lnTo>
                    <a:lnTo>
                      <a:pt x="493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89" name="Google Shape;4989;p32"/>
              <p:cNvSpPr/>
              <p:nvPr/>
            </p:nvSpPr>
            <p:spPr>
              <a:xfrm>
                <a:off x="7199100" y="2543475"/>
                <a:ext cx="123400" cy="65650"/>
              </a:xfrm>
              <a:custGeom>
                <a:avLst/>
                <a:gdLst/>
                <a:ahLst/>
                <a:cxnLst/>
                <a:rect l="l" t="t" r="r" b="b"/>
                <a:pathLst>
                  <a:path w="4936" h="2626" extrusionOk="0">
                    <a:moveTo>
                      <a:pt x="1" y="1"/>
                    </a:moveTo>
                    <a:lnTo>
                      <a:pt x="2311" y="2626"/>
                    </a:lnTo>
                    <a:lnTo>
                      <a:pt x="493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90" name="Google Shape;4990;p32"/>
              <p:cNvSpPr/>
              <p:nvPr/>
            </p:nvSpPr>
            <p:spPr>
              <a:xfrm>
                <a:off x="7199100" y="2477850"/>
                <a:ext cx="123400" cy="65650"/>
              </a:xfrm>
              <a:custGeom>
                <a:avLst/>
                <a:gdLst/>
                <a:ahLst/>
                <a:cxnLst/>
                <a:rect l="l" t="t" r="r" b="b"/>
                <a:pathLst>
                  <a:path w="4936" h="2626" extrusionOk="0">
                    <a:moveTo>
                      <a:pt x="1" y="1"/>
                    </a:moveTo>
                    <a:lnTo>
                      <a:pt x="2311" y="2626"/>
                    </a:lnTo>
                    <a:lnTo>
                      <a:pt x="493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91" name="Google Shape;4991;p32"/>
              <p:cNvSpPr/>
              <p:nvPr/>
            </p:nvSpPr>
            <p:spPr>
              <a:xfrm>
                <a:off x="7199100" y="2412225"/>
                <a:ext cx="123400" cy="65650"/>
              </a:xfrm>
              <a:custGeom>
                <a:avLst/>
                <a:gdLst/>
                <a:ahLst/>
                <a:cxnLst/>
                <a:rect l="l" t="t" r="r" b="b"/>
                <a:pathLst>
                  <a:path w="4936" h="2626" extrusionOk="0">
                    <a:moveTo>
                      <a:pt x="1" y="1"/>
                    </a:moveTo>
                    <a:lnTo>
                      <a:pt x="2311" y="2626"/>
                    </a:lnTo>
                    <a:lnTo>
                      <a:pt x="493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spTree>
    <p:extLst>
      <p:ext uri="{BB962C8B-B14F-4D97-AF65-F5344CB8AC3E}">
        <p14:creationId xmlns:p14="http://schemas.microsoft.com/office/powerpoint/2010/main" val="354400130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matchingName="Background 4">
  <p:cSld name="Background 4">
    <p:spTree>
      <p:nvGrpSpPr>
        <p:cNvPr id="1" name="Shape 4992"/>
        <p:cNvGrpSpPr/>
        <p:nvPr/>
      </p:nvGrpSpPr>
      <p:grpSpPr>
        <a:xfrm>
          <a:off x="0" y="0"/>
          <a:ext cx="0" cy="0"/>
          <a:chOff x="0" y="0"/>
          <a:chExt cx="0" cy="0"/>
        </a:xfrm>
      </p:grpSpPr>
    </p:spTree>
    <p:extLst>
      <p:ext uri="{BB962C8B-B14F-4D97-AF65-F5344CB8AC3E}">
        <p14:creationId xmlns:p14="http://schemas.microsoft.com/office/powerpoint/2010/main" val="338234262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075500-F1DE-41E3-A869-210B824FD54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94E51D4-09DD-441C-AB9D-7006E23C2D8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89F5AEC-3954-448A-9DFC-3285FF971899}"/>
              </a:ext>
            </a:extLst>
          </p:cNvPr>
          <p:cNvSpPr>
            <a:spLocks noGrp="1"/>
          </p:cNvSpPr>
          <p:nvPr>
            <p:ph type="dt" sz="half" idx="10"/>
          </p:nvPr>
        </p:nvSpPr>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fld id="{D8917F49-4A00-4D0E-B8BC-4DC65EE0F355}" type="datetimeFigureOut">
              <a:rPr kumimoji="0" lang="en-US" sz="1867" b="0" i="0" u="none" strike="noStrike" kern="0" cap="none" spc="0" normalizeH="0" baseline="0" noProof="0" smtClean="0">
                <a:ln>
                  <a:noFill/>
                </a:ln>
                <a:solidFill>
                  <a:srgbClr val="000000"/>
                </a:solidFill>
                <a:effectLst/>
                <a:uLnTx/>
                <a:uFillTx/>
                <a:latin typeface="Arial"/>
                <a:ea typeface="+mn-ea"/>
                <a:cs typeface="Arial"/>
                <a:sym typeface="Arial"/>
              </a:rPr>
              <a:pPr marL="0" marR="0" lvl="0" indent="0" algn="l" defTabSz="1219170" rtl="0" eaLnBrk="1" fontAlgn="auto" latinLnBrk="0" hangingPunct="1">
                <a:lnSpc>
                  <a:spcPct val="100000"/>
                </a:lnSpc>
                <a:spcBef>
                  <a:spcPts val="0"/>
                </a:spcBef>
                <a:spcAft>
                  <a:spcPts val="0"/>
                </a:spcAft>
                <a:buClr>
                  <a:srgbClr val="000000"/>
                </a:buClr>
                <a:buSzTx/>
                <a:buFontTx/>
                <a:buNone/>
                <a:tabLst/>
                <a:defRPr/>
              </a:pPr>
              <a:t>10/19/2021</a:t>
            </a:fld>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 name="Footer Placeholder 4">
            <a:extLst>
              <a:ext uri="{FF2B5EF4-FFF2-40B4-BE49-F238E27FC236}">
                <a16:creationId xmlns:a16="http://schemas.microsoft.com/office/drawing/2014/main" id="{026F159C-BE43-4B6A-AC65-168BF17AA7A6}"/>
              </a:ext>
            </a:extLst>
          </p:cNvPr>
          <p:cNvSpPr>
            <a:spLocks noGrp="1"/>
          </p:cNvSpPr>
          <p:nvPr>
            <p:ph type="ftr" sz="quarter" idx="11"/>
          </p:nvPr>
        </p:nvSpPr>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 name="Slide Number Placeholder 5">
            <a:extLst>
              <a:ext uri="{FF2B5EF4-FFF2-40B4-BE49-F238E27FC236}">
                <a16:creationId xmlns:a16="http://schemas.microsoft.com/office/drawing/2014/main" id="{2AE53ABF-BBEB-4065-8751-B4FFE425C508}"/>
              </a:ext>
            </a:extLst>
          </p:cNvPr>
          <p:cNvSpPr>
            <a:spLocks noGrp="1"/>
          </p:cNvSpPr>
          <p:nvPr>
            <p:ph type="sldNum" sz="quarter" idx="12"/>
          </p:nvPr>
        </p:nvSpPr>
        <p:spPr/>
        <p:txBody>
          <a:bodyPr/>
          <a:lstStyle/>
          <a:p>
            <a:pPr marL="0" marR="0" lvl="0" indent="0" algn="r" defTabSz="1219170" rtl="0" eaLnBrk="1" fontAlgn="auto" latinLnBrk="0" hangingPunct="1">
              <a:lnSpc>
                <a:spcPct val="100000"/>
              </a:lnSpc>
              <a:spcBef>
                <a:spcPts val="0"/>
              </a:spcBef>
              <a:spcAft>
                <a:spcPts val="0"/>
              </a:spcAft>
              <a:buClr>
                <a:srgbClr val="000000"/>
              </a:buClr>
              <a:buSzTx/>
              <a:buFontTx/>
              <a:buNone/>
              <a:tabLst/>
              <a:defRPr/>
            </a:pPr>
            <a:fld id="{4B41F627-38CA-4973-AD4C-2CCBD8F36951}" type="slidenum">
              <a:rPr kumimoji="0" lang="en-US" sz="1333" b="0" i="0" u="none" strike="noStrike" kern="0" cap="none" spc="0" normalizeH="0" baseline="0" noProof="0" smtClean="0">
                <a:ln>
                  <a:noFill/>
                </a:ln>
                <a:solidFill>
                  <a:srgbClr val="EA9999"/>
                </a:solidFill>
                <a:effectLst/>
                <a:uLnTx/>
                <a:uFillTx/>
                <a:latin typeface="Arial"/>
                <a:ea typeface="+mn-ea"/>
                <a:cs typeface="Arial"/>
                <a:sym typeface="Arial"/>
              </a:rPr>
              <a:pPr marL="0" marR="0" lvl="0" indent="0" algn="r" defTabSz="1219170" rtl="0" eaLnBrk="1" fontAlgn="auto" latinLnBrk="0" hangingPunct="1">
                <a:lnSpc>
                  <a:spcPct val="100000"/>
                </a:lnSpc>
                <a:spcBef>
                  <a:spcPts val="0"/>
                </a:spcBef>
                <a:spcAft>
                  <a:spcPts val="0"/>
                </a:spcAft>
                <a:buClr>
                  <a:srgbClr val="000000"/>
                </a:buClr>
                <a:buSzTx/>
                <a:buFontTx/>
                <a:buNone/>
                <a:tabLst/>
                <a:defRPr/>
              </a:pPr>
              <a:t>‹#›</a:t>
            </a:fld>
            <a:endParaRPr kumimoji="0" lang="en-US" sz="1333" b="0" i="0" u="none" strike="noStrike" kern="0" cap="none" spc="0" normalizeH="0" baseline="0" noProof="0">
              <a:ln>
                <a:noFill/>
              </a:ln>
              <a:solidFill>
                <a:srgbClr val="EA9999"/>
              </a:solidFill>
              <a:effectLst/>
              <a:uLnTx/>
              <a:uFillTx/>
              <a:latin typeface="Arial"/>
              <a:ea typeface="+mn-ea"/>
              <a:cs typeface="Arial"/>
              <a:sym typeface="Arial"/>
            </a:endParaRPr>
          </a:p>
        </p:txBody>
      </p:sp>
    </p:spTree>
    <p:extLst>
      <p:ext uri="{BB962C8B-B14F-4D97-AF65-F5344CB8AC3E}">
        <p14:creationId xmlns:p14="http://schemas.microsoft.com/office/powerpoint/2010/main" val="25453914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 2 columns" type="twoColTx">
  <p:cSld name="Title + 2 columns">
    <p:bg>
      <p:bgPr>
        <a:blipFill>
          <a:blip r:embed="rId2">
            <a:alphaModFix/>
          </a:blip>
          <a:stretch>
            <a:fillRect/>
          </a:stretch>
        </a:blipFill>
        <a:effectLst/>
      </p:bgPr>
    </p:bg>
    <p:spTree>
      <p:nvGrpSpPr>
        <p:cNvPr id="1" name="Shape 25"/>
        <p:cNvGrpSpPr/>
        <p:nvPr/>
      </p:nvGrpSpPr>
      <p:grpSpPr>
        <a:xfrm>
          <a:off x="0" y="0"/>
          <a:ext cx="0" cy="0"/>
          <a:chOff x="0" y="0"/>
          <a:chExt cx="0" cy="0"/>
        </a:xfrm>
      </p:grpSpPr>
      <p:sp>
        <p:nvSpPr>
          <p:cNvPr id="26" name="Google Shape;26;p7"/>
          <p:cNvSpPr txBox="1">
            <a:spLocks noGrp="1"/>
          </p:cNvSpPr>
          <p:nvPr>
            <p:ph type="title"/>
          </p:nvPr>
        </p:nvSpPr>
        <p:spPr>
          <a:xfrm>
            <a:off x="1155167" y="477847"/>
            <a:ext cx="7501600" cy="1143200"/>
          </a:xfrm>
          <a:prstGeom prst="rect">
            <a:avLst/>
          </a:prstGeom>
        </p:spPr>
        <p:txBody>
          <a:bodyPr spcFirstLastPara="1" wrap="square" lIns="91425" tIns="91425" rIns="91425" bIns="91425" anchor="b"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7"/>
          <p:cNvSpPr txBox="1">
            <a:spLocks noGrp="1"/>
          </p:cNvSpPr>
          <p:nvPr>
            <p:ph type="body" idx="1"/>
          </p:nvPr>
        </p:nvSpPr>
        <p:spPr>
          <a:xfrm>
            <a:off x="1155167" y="1747733"/>
            <a:ext cx="3641200" cy="40568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57189">
              <a:spcBef>
                <a:spcPts val="0"/>
              </a:spcBef>
              <a:spcAft>
                <a:spcPts val="0"/>
              </a:spcAft>
              <a:buSzPts val="1800"/>
              <a:buChar char="✗"/>
              <a:defRPr/>
            </a:lvl5pPr>
            <a:lvl6pPr marL="3657509" lvl="5" indent="-457189">
              <a:spcBef>
                <a:spcPts val="0"/>
              </a:spcBef>
              <a:spcAft>
                <a:spcPts val="0"/>
              </a:spcAft>
              <a:buSzPts val="1800"/>
              <a:buChar char="✗"/>
              <a:defRPr/>
            </a:lvl6pPr>
            <a:lvl7pPr marL="4267093" lvl="6" indent="-457189">
              <a:spcBef>
                <a:spcPts val="0"/>
              </a:spcBef>
              <a:spcAft>
                <a:spcPts val="0"/>
              </a:spcAft>
              <a:buSzPts val="1800"/>
              <a:buChar char="✗"/>
              <a:defRPr/>
            </a:lvl7pPr>
            <a:lvl8pPr marL="4876678" lvl="7" indent="-457189">
              <a:spcBef>
                <a:spcPts val="0"/>
              </a:spcBef>
              <a:spcAft>
                <a:spcPts val="0"/>
              </a:spcAft>
              <a:buSzPts val="1800"/>
              <a:buChar char="✗"/>
              <a:defRPr/>
            </a:lvl8pPr>
            <a:lvl9pPr marL="5486263" lvl="8" indent="-457189">
              <a:spcBef>
                <a:spcPts val="0"/>
              </a:spcBef>
              <a:spcAft>
                <a:spcPts val="0"/>
              </a:spcAft>
              <a:buSzPts val="1800"/>
              <a:buChar char="✗"/>
              <a:defRPr/>
            </a:lvl9pPr>
          </a:lstStyle>
          <a:p>
            <a:endParaRPr/>
          </a:p>
        </p:txBody>
      </p:sp>
      <p:sp>
        <p:nvSpPr>
          <p:cNvPr id="28" name="Google Shape;28;p7"/>
          <p:cNvSpPr txBox="1">
            <a:spLocks noGrp="1"/>
          </p:cNvSpPr>
          <p:nvPr>
            <p:ph type="body" idx="2"/>
          </p:nvPr>
        </p:nvSpPr>
        <p:spPr>
          <a:xfrm>
            <a:off x="5015605" y="1747733"/>
            <a:ext cx="3641200" cy="40568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57189">
              <a:spcBef>
                <a:spcPts val="0"/>
              </a:spcBef>
              <a:spcAft>
                <a:spcPts val="0"/>
              </a:spcAft>
              <a:buSzPts val="1800"/>
              <a:buChar char="✗"/>
              <a:defRPr/>
            </a:lvl5pPr>
            <a:lvl6pPr marL="3657509" lvl="5" indent="-457189">
              <a:spcBef>
                <a:spcPts val="0"/>
              </a:spcBef>
              <a:spcAft>
                <a:spcPts val="0"/>
              </a:spcAft>
              <a:buSzPts val="1800"/>
              <a:buChar char="✗"/>
              <a:defRPr/>
            </a:lvl6pPr>
            <a:lvl7pPr marL="4267093" lvl="6" indent="-457189">
              <a:spcBef>
                <a:spcPts val="0"/>
              </a:spcBef>
              <a:spcAft>
                <a:spcPts val="0"/>
              </a:spcAft>
              <a:buSzPts val="1800"/>
              <a:buChar char="✗"/>
              <a:defRPr/>
            </a:lvl7pPr>
            <a:lvl8pPr marL="4876678" lvl="7" indent="-457189">
              <a:spcBef>
                <a:spcPts val="0"/>
              </a:spcBef>
              <a:spcAft>
                <a:spcPts val="0"/>
              </a:spcAft>
              <a:buSzPts val="1800"/>
              <a:buChar char="✗"/>
              <a:defRPr/>
            </a:lvl8pPr>
            <a:lvl9pPr marL="5486263" lvl="8" indent="-457189">
              <a:spcBef>
                <a:spcPts val="0"/>
              </a:spcBef>
              <a:spcAft>
                <a:spcPts val="0"/>
              </a:spcAft>
              <a:buSzPts val="1800"/>
              <a:buChar char="✗"/>
              <a:defRPr/>
            </a:lvl9pPr>
          </a:lstStyle>
          <a:p>
            <a:endParaRPr/>
          </a:p>
        </p:txBody>
      </p:sp>
      <p:sp>
        <p:nvSpPr>
          <p:cNvPr id="29" name="Google Shape;29;p7"/>
          <p:cNvSpPr txBox="1">
            <a:spLocks noGrp="1"/>
          </p:cNvSpPr>
          <p:nvPr>
            <p:ph type="sldNum" idx="12"/>
          </p:nvPr>
        </p:nvSpPr>
        <p:spPr>
          <a:xfrm>
            <a:off x="11621367" y="6235167"/>
            <a:ext cx="570800" cy="622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169290700"/>
      </p:ext>
    </p:extLst>
  </p:cSld>
  <p:clrMapOvr>
    <a:masterClrMapping/>
  </p:clrMapOvr>
  <mc:AlternateContent xmlns:mc="http://schemas.openxmlformats.org/markup-compatibility/2006" xmlns:p14="http://schemas.microsoft.com/office/powerpoint/2010/main">
    <mc:Choice Requires="p14">
      <p:transition spd="slow" p14:dur="1400" advTm="41338">
        <p14:ripple/>
      </p:transition>
    </mc:Choice>
    <mc:Fallback xmlns="">
      <p:transition spd="slow" advTm="41338">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big postit">
  <p:cSld name="Blank big postit">
    <p:bg>
      <p:bgPr>
        <a:blipFill>
          <a:blip r:embed="rId2">
            <a:alphaModFix/>
          </a:blip>
          <a:stretch>
            <a:fillRect/>
          </a:stretch>
        </a:blipFill>
        <a:effectLst/>
      </p:bgPr>
    </p:bg>
    <p:spTree>
      <p:nvGrpSpPr>
        <p:cNvPr id="1" name="Shape 46"/>
        <p:cNvGrpSpPr/>
        <p:nvPr/>
      </p:nvGrpSpPr>
      <p:grpSpPr>
        <a:xfrm>
          <a:off x="0" y="0"/>
          <a:ext cx="0" cy="0"/>
          <a:chOff x="0" y="0"/>
          <a:chExt cx="0" cy="0"/>
        </a:xfrm>
      </p:grpSpPr>
      <p:sp>
        <p:nvSpPr>
          <p:cNvPr id="47" name="Google Shape;47;p13"/>
          <p:cNvSpPr txBox="1">
            <a:spLocks noGrp="1"/>
          </p:cNvSpPr>
          <p:nvPr>
            <p:ph type="sldNum" idx="12"/>
          </p:nvPr>
        </p:nvSpPr>
        <p:spPr>
          <a:xfrm>
            <a:off x="11621367" y="6235167"/>
            <a:ext cx="570800" cy="622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411655960"/>
      </p:ext>
    </p:extLst>
  </p:cSld>
  <p:clrMapOvr>
    <a:masterClrMapping/>
  </p:clrMapOvr>
  <mc:AlternateContent xmlns:mc="http://schemas.openxmlformats.org/markup-compatibility/2006" xmlns:p14="http://schemas.microsoft.com/office/powerpoint/2010/main">
    <mc:Choice Requires="p14">
      <p:transition spd="slow" p14:dur="1400" advTm="41338">
        <p14:ripple/>
      </p:transition>
    </mc:Choice>
    <mc:Fallback xmlns="">
      <p:transition spd="slow" advTm="41338">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p:cSld name="Blank">
    <p:bg>
      <p:bgPr>
        <a:blipFill>
          <a:blip r:embed="rId2">
            <a:alphaModFix/>
          </a:blip>
          <a:stretch>
            <a:fillRect/>
          </a:stretch>
        </a:blipFill>
        <a:effectLst/>
      </p:bgPr>
    </p:bg>
    <p:spTree>
      <p:nvGrpSpPr>
        <p:cNvPr id="1" name="Shape 48"/>
        <p:cNvGrpSpPr/>
        <p:nvPr/>
      </p:nvGrpSpPr>
      <p:grpSpPr>
        <a:xfrm>
          <a:off x="0" y="0"/>
          <a:ext cx="0" cy="0"/>
          <a:chOff x="0" y="0"/>
          <a:chExt cx="0" cy="0"/>
        </a:xfrm>
      </p:grpSpPr>
      <p:sp>
        <p:nvSpPr>
          <p:cNvPr id="49" name="Google Shape;49;p14"/>
          <p:cNvSpPr txBox="1">
            <a:spLocks noGrp="1"/>
          </p:cNvSpPr>
          <p:nvPr>
            <p:ph type="sldNum" idx="12"/>
          </p:nvPr>
        </p:nvSpPr>
        <p:spPr>
          <a:xfrm>
            <a:off x="11621367" y="6235167"/>
            <a:ext cx="570800" cy="622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713942809"/>
      </p:ext>
    </p:extLst>
  </p:cSld>
  <p:clrMapOvr>
    <a:masterClrMapping/>
  </p:clrMapOvr>
  <mc:AlternateContent xmlns:mc="http://schemas.openxmlformats.org/markup-compatibility/2006" xmlns:p14="http://schemas.microsoft.com/office/powerpoint/2010/main">
    <mc:Choice Requires="p14">
      <p:transition spd="slow" p14:dur="1400" advTm="41338">
        <p14:ripple/>
      </p:transition>
    </mc:Choice>
    <mc:Fallback xmlns="">
      <p:transition spd="slow" advTm="41338">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C90BC8B-605C-4DA8-8FB2-39751EFF8B19}"/>
              </a:ext>
            </a:extLst>
          </p:cNvPr>
          <p:cNvSpPr>
            <a:spLocks noGrp="1"/>
          </p:cNvSpPr>
          <p:nvPr>
            <p:ph type="dt" sz="half" idx="10"/>
          </p:nvPr>
        </p:nvSpPr>
        <p:spPr/>
        <p:txBody>
          <a:bodyPr/>
          <a:lstStyle/>
          <a:p>
            <a:fld id="{34E579A8-D97A-4323-8E5E-0860D0AEF849}" type="datetimeFigureOut">
              <a:rPr lang="en-US" smtClean="0"/>
              <a:t>10/19/2021</a:t>
            </a:fld>
            <a:endParaRPr lang="en-US"/>
          </a:p>
        </p:txBody>
      </p:sp>
      <p:sp>
        <p:nvSpPr>
          <p:cNvPr id="3" name="Footer Placeholder 2">
            <a:extLst>
              <a:ext uri="{FF2B5EF4-FFF2-40B4-BE49-F238E27FC236}">
                <a16:creationId xmlns:a16="http://schemas.microsoft.com/office/drawing/2014/main" id="{7A42AE1B-E353-4485-B8FC-36D5C80428F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89F8F53-E028-476B-9E41-3FA2A9004B64}"/>
              </a:ext>
            </a:extLst>
          </p:cNvPr>
          <p:cNvSpPr>
            <a:spLocks noGrp="1"/>
          </p:cNvSpPr>
          <p:nvPr>
            <p:ph type="sldNum" sz="quarter" idx="12"/>
          </p:nvPr>
        </p:nvSpPr>
        <p:spPr/>
        <p:txBody>
          <a:bodyPr/>
          <a:lstStyle/>
          <a:p>
            <a:fld id="{E3EDB6A3-BD71-4B03-9E9C-B8515996E202}" type="slidenum">
              <a:rPr lang="en-US" smtClean="0"/>
              <a:t>‹#›</a:t>
            </a:fld>
            <a:endParaRPr lang="en-US"/>
          </a:p>
        </p:txBody>
      </p:sp>
    </p:spTree>
    <p:extLst>
      <p:ext uri="{BB962C8B-B14F-4D97-AF65-F5344CB8AC3E}">
        <p14:creationId xmlns:p14="http://schemas.microsoft.com/office/powerpoint/2010/main" val="729853567"/>
      </p:ext>
    </p:extLst>
  </p:cSld>
  <p:clrMapOvr>
    <a:masterClrMapping/>
  </p:clrMapOvr>
  <mc:AlternateContent xmlns:mc="http://schemas.openxmlformats.org/markup-compatibility/2006" xmlns:p14="http://schemas.microsoft.com/office/powerpoint/2010/main">
    <mc:Choice Requires="p14">
      <p:transition spd="slow" p14:dur="1400" advTm="41338">
        <p14:ripple/>
      </p:transition>
    </mc:Choice>
    <mc:Fallback xmlns="">
      <p:transition spd="slow" advTm="41338">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04BF809-958E-4C19-A4C3-D9BB3DF35BBC}" type="datetimeFigureOut">
              <a:rPr lang="en-US" smtClean="0"/>
              <a:t>10/19/2021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60CD75A-B5A0-4721-88D7-2E0F4E679AE2}" type="slidenum">
              <a:rPr lang="en-US" smtClean="0"/>
              <a:t>‹#›</a:t>
            </a:fld>
            <a:endParaRPr lang="en-US"/>
          </a:p>
        </p:txBody>
      </p:sp>
    </p:spTree>
    <p:extLst>
      <p:ext uri="{BB962C8B-B14F-4D97-AF65-F5344CB8AC3E}">
        <p14:creationId xmlns:p14="http://schemas.microsoft.com/office/powerpoint/2010/main" val="19311732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5BF722-1904-4667-A25B-B363744FBA8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C63EFD3-9D31-4124-82C1-A83BF4F8318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43DE51B-DE71-45B3-9855-B2EC7F0CD877}"/>
              </a:ext>
            </a:extLst>
          </p:cNvPr>
          <p:cNvSpPr>
            <a:spLocks noGrp="1"/>
          </p:cNvSpPr>
          <p:nvPr>
            <p:ph type="dt" sz="half" idx="10"/>
          </p:nvPr>
        </p:nvSpPr>
        <p:spPr/>
        <p:txBody>
          <a:bodyPr/>
          <a:lstStyle/>
          <a:p>
            <a:fld id="{2F2F8EA1-F669-4CE7-8BDE-1A8B9014D17B}" type="datetimeFigureOut">
              <a:rPr lang="en-US" smtClean="0"/>
              <a:t>10/19/2021</a:t>
            </a:fld>
            <a:endParaRPr lang="en-US"/>
          </a:p>
        </p:txBody>
      </p:sp>
      <p:sp>
        <p:nvSpPr>
          <p:cNvPr id="5" name="Footer Placeholder 4">
            <a:extLst>
              <a:ext uri="{FF2B5EF4-FFF2-40B4-BE49-F238E27FC236}">
                <a16:creationId xmlns:a16="http://schemas.microsoft.com/office/drawing/2014/main" id="{58C99426-CAC3-4819-9F26-1DDD38738E7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C66851B-CAF6-4B45-82F5-D98DBE3C7EB8}"/>
              </a:ext>
            </a:extLst>
          </p:cNvPr>
          <p:cNvSpPr>
            <a:spLocks noGrp="1"/>
          </p:cNvSpPr>
          <p:nvPr>
            <p:ph type="sldNum" sz="quarter" idx="12"/>
          </p:nvPr>
        </p:nvSpPr>
        <p:spPr/>
        <p:txBody>
          <a:bodyPr/>
          <a:lstStyle/>
          <a:p>
            <a:fld id="{6F304CF5-4207-45A5-8BBE-C2240848DD68}" type="slidenum">
              <a:rPr lang="en-US" smtClean="0"/>
              <a:t>‹#›</a:t>
            </a:fld>
            <a:endParaRPr lang="en-US"/>
          </a:p>
        </p:txBody>
      </p:sp>
    </p:spTree>
    <p:extLst>
      <p:ext uri="{BB962C8B-B14F-4D97-AF65-F5344CB8AC3E}">
        <p14:creationId xmlns:p14="http://schemas.microsoft.com/office/powerpoint/2010/main" val="19146232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916BDF-C3E3-4F66-B39D-37897C7C243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452C099-EA67-4464-9D0C-B0605C3114E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6E0A258-8E68-4D72-9829-7ECF4D363A59}"/>
              </a:ext>
            </a:extLst>
          </p:cNvPr>
          <p:cNvSpPr>
            <a:spLocks noGrp="1"/>
          </p:cNvSpPr>
          <p:nvPr>
            <p:ph type="dt" sz="half" idx="10"/>
          </p:nvPr>
        </p:nvSpPr>
        <p:spPr/>
        <p:txBody>
          <a:bodyPr/>
          <a:lstStyle/>
          <a:p>
            <a:fld id="{2F2F8EA1-F669-4CE7-8BDE-1A8B9014D17B}" type="datetimeFigureOut">
              <a:rPr lang="en-US" smtClean="0"/>
              <a:t>10/19/2021</a:t>
            </a:fld>
            <a:endParaRPr lang="en-US"/>
          </a:p>
        </p:txBody>
      </p:sp>
      <p:sp>
        <p:nvSpPr>
          <p:cNvPr id="5" name="Footer Placeholder 4">
            <a:extLst>
              <a:ext uri="{FF2B5EF4-FFF2-40B4-BE49-F238E27FC236}">
                <a16:creationId xmlns:a16="http://schemas.microsoft.com/office/drawing/2014/main" id="{F5C5E5E1-D183-4E64-BFF8-148943FF24B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378A6E7-BAC5-4E51-91C1-1FD6697D51A4}"/>
              </a:ext>
            </a:extLst>
          </p:cNvPr>
          <p:cNvSpPr>
            <a:spLocks noGrp="1"/>
          </p:cNvSpPr>
          <p:nvPr>
            <p:ph type="sldNum" sz="quarter" idx="12"/>
          </p:nvPr>
        </p:nvSpPr>
        <p:spPr/>
        <p:txBody>
          <a:bodyPr/>
          <a:lstStyle/>
          <a:p>
            <a:fld id="{6F304CF5-4207-45A5-8BBE-C2240848DD68}" type="slidenum">
              <a:rPr lang="en-US" smtClean="0"/>
              <a:t>‹#›</a:t>
            </a:fld>
            <a:endParaRPr lang="en-US"/>
          </a:p>
        </p:txBody>
      </p:sp>
    </p:spTree>
    <p:extLst>
      <p:ext uri="{BB962C8B-B14F-4D97-AF65-F5344CB8AC3E}">
        <p14:creationId xmlns:p14="http://schemas.microsoft.com/office/powerpoint/2010/main" val="38675245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3" Type="http://schemas.openxmlformats.org/officeDocument/2006/relationships/slideLayout" Target="../slideLayouts/slideLayout10.xml"/><Relationship Id="rId7" Type="http://schemas.openxmlformats.org/officeDocument/2006/relationships/slideLayout" Target="../slideLayouts/slideLayout14.xml"/><Relationship Id="rId12" Type="http://schemas.openxmlformats.org/officeDocument/2006/relationships/theme" Target="../theme/theme2.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slideLayout" Target="../slideLayouts/slideLayout18.xml"/><Relationship Id="rId5" Type="http://schemas.openxmlformats.org/officeDocument/2006/relationships/slideLayout" Target="../slideLayouts/slideLayout12.xml"/><Relationship Id="rId10" Type="http://schemas.openxmlformats.org/officeDocument/2006/relationships/slideLayout" Target="../slideLayouts/slideLayout17.xml"/><Relationship Id="rId4" Type="http://schemas.openxmlformats.org/officeDocument/2006/relationships/slideLayout" Target="../slideLayouts/slideLayout11.xml"/><Relationship Id="rId9" Type="http://schemas.openxmlformats.org/officeDocument/2006/relationships/slideLayout" Target="../slideLayouts/slideLayout1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6.xml"/><Relationship Id="rId3" Type="http://schemas.openxmlformats.org/officeDocument/2006/relationships/slideLayout" Target="../slideLayouts/slideLayout21.xml"/><Relationship Id="rId7" Type="http://schemas.openxmlformats.org/officeDocument/2006/relationships/slideLayout" Target="../slideLayouts/slideLayout25.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theme" Target="../theme/theme3.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1155167" y="477847"/>
            <a:ext cx="7501600" cy="1143200"/>
          </a:xfrm>
          <a:prstGeom prst="rect">
            <a:avLst/>
          </a:prstGeom>
          <a:noFill/>
          <a:ln>
            <a:noFill/>
          </a:ln>
        </p:spPr>
        <p:txBody>
          <a:bodyPr spcFirstLastPara="1" wrap="square" lIns="91425" tIns="91425" rIns="91425" bIns="91425" anchor="b" anchorCtr="0">
            <a:noAutofit/>
          </a:bodyPr>
          <a:lstStyle>
            <a:lvl1pPr lvl="0">
              <a:spcBef>
                <a:spcPts val="0"/>
              </a:spcBef>
              <a:spcAft>
                <a:spcPts val="0"/>
              </a:spcAft>
              <a:buClr>
                <a:srgbClr val="434343"/>
              </a:buClr>
              <a:buSzPts val="2800"/>
              <a:buFont typeface="Inconsolata"/>
              <a:buNone/>
              <a:defRPr sz="2800">
                <a:solidFill>
                  <a:srgbClr val="434343"/>
                </a:solidFill>
                <a:latin typeface="Inconsolata"/>
                <a:ea typeface="Inconsolata"/>
                <a:cs typeface="Inconsolata"/>
                <a:sym typeface="Inconsolata"/>
              </a:defRPr>
            </a:lvl1pPr>
            <a:lvl2pPr lvl="1">
              <a:spcBef>
                <a:spcPts val="0"/>
              </a:spcBef>
              <a:spcAft>
                <a:spcPts val="0"/>
              </a:spcAft>
              <a:buClr>
                <a:srgbClr val="434343"/>
              </a:buClr>
              <a:buSzPts val="2800"/>
              <a:buFont typeface="Inconsolata"/>
              <a:buNone/>
              <a:defRPr sz="2800">
                <a:solidFill>
                  <a:srgbClr val="434343"/>
                </a:solidFill>
                <a:latin typeface="Inconsolata"/>
                <a:ea typeface="Inconsolata"/>
                <a:cs typeface="Inconsolata"/>
                <a:sym typeface="Inconsolata"/>
              </a:defRPr>
            </a:lvl2pPr>
            <a:lvl3pPr lvl="2">
              <a:spcBef>
                <a:spcPts val="0"/>
              </a:spcBef>
              <a:spcAft>
                <a:spcPts val="0"/>
              </a:spcAft>
              <a:buClr>
                <a:srgbClr val="434343"/>
              </a:buClr>
              <a:buSzPts val="2800"/>
              <a:buFont typeface="Inconsolata"/>
              <a:buNone/>
              <a:defRPr sz="2800">
                <a:solidFill>
                  <a:srgbClr val="434343"/>
                </a:solidFill>
                <a:latin typeface="Inconsolata"/>
                <a:ea typeface="Inconsolata"/>
                <a:cs typeface="Inconsolata"/>
                <a:sym typeface="Inconsolata"/>
              </a:defRPr>
            </a:lvl3pPr>
            <a:lvl4pPr lvl="3">
              <a:spcBef>
                <a:spcPts val="0"/>
              </a:spcBef>
              <a:spcAft>
                <a:spcPts val="0"/>
              </a:spcAft>
              <a:buClr>
                <a:srgbClr val="434343"/>
              </a:buClr>
              <a:buSzPts val="2800"/>
              <a:buFont typeface="Inconsolata"/>
              <a:buNone/>
              <a:defRPr sz="2800">
                <a:solidFill>
                  <a:srgbClr val="434343"/>
                </a:solidFill>
                <a:latin typeface="Inconsolata"/>
                <a:ea typeface="Inconsolata"/>
                <a:cs typeface="Inconsolata"/>
                <a:sym typeface="Inconsolata"/>
              </a:defRPr>
            </a:lvl4pPr>
            <a:lvl5pPr lvl="4">
              <a:spcBef>
                <a:spcPts val="0"/>
              </a:spcBef>
              <a:spcAft>
                <a:spcPts val="0"/>
              </a:spcAft>
              <a:buClr>
                <a:srgbClr val="434343"/>
              </a:buClr>
              <a:buSzPts val="2800"/>
              <a:buFont typeface="Inconsolata"/>
              <a:buNone/>
              <a:defRPr sz="2800">
                <a:solidFill>
                  <a:srgbClr val="434343"/>
                </a:solidFill>
                <a:latin typeface="Inconsolata"/>
                <a:ea typeface="Inconsolata"/>
                <a:cs typeface="Inconsolata"/>
                <a:sym typeface="Inconsolata"/>
              </a:defRPr>
            </a:lvl5pPr>
            <a:lvl6pPr lvl="5">
              <a:spcBef>
                <a:spcPts val="0"/>
              </a:spcBef>
              <a:spcAft>
                <a:spcPts val="0"/>
              </a:spcAft>
              <a:buClr>
                <a:srgbClr val="434343"/>
              </a:buClr>
              <a:buSzPts val="2800"/>
              <a:buFont typeface="Inconsolata"/>
              <a:buNone/>
              <a:defRPr sz="2800">
                <a:solidFill>
                  <a:srgbClr val="434343"/>
                </a:solidFill>
                <a:latin typeface="Inconsolata"/>
                <a:ea typeface="Inconsolata"/>
                <a:cs typeface="Inconsolata"/>
                <a:sym typeface="Inconsolata"/>
              </a:defRPr>
            </a:lvl6pPr>
            <a:lvl7pPr lvl="6">
              <a:spcBef>
                <a:spcPts val="0"/>
              </a:spcBef>
              <a:spcAft>
                <a:spcPts val="0"/>
              </a:spcAft>
              <a:buClr>
                <a:srgbClr val="434343"/>
              </a:buClr>
              <a:buSzPts val="2800"/>
              <a:buFont typeface="Inconsolata"/>
              <a:buNone/>
              <a:defRPr sz="2800">
                <a:solidFill>
                  <a:srgbClr val="434343"/>
                </a:solidFill>
                <a:latin typeface="Inconsolata"/>
                <a:ea typeface="Inconsolata"/>
                <a:cs typeface="Inconsolata"/>
                <a:sym typeface="Inconsolata"/>
              </a:defRPr>
            </a:lvl7pPr>
            <a:lvl8pPr lvl="7">
              <a:spcBef>
                <a:spcPts val="0"/>
              </a:spcBef>
              <a:spcAft>
                <a:spcPts val="0"/>
              </a:spcAft>
              <a:buClr>
                <a:srgbClr val="434343"/>
              </a:buClr>
              <a:buSzPts val="2800"/>
              <a:buFont typeface="Inconsolata"/>
              <a:buNone/>
              <a:defRPr sz="2800">
                <a:solidFill>
                  <a:srgbClr val="434343"/>
                </a:solidFill>
                <a:latin typeface="Inconsolata"/>
                <a:ea typeface="Inconsolata"/>
                <a:cs typeface="Inconsolata"/>
                <a:sym typeface="Inconsolata"/>
              </a:defRPr>
            </a:lvl8pPr>
            <a:lvl9pPr lvl="8">
              <a:spcBef>
                <a:spcPts val="0"/>
              </a:spcBef>
              <a:spcAft>
                <a:spcPts val="0"/>
              </a:spcAft>
              <a:buClr>
                <a:srgbClr val="434343"/>
              </a:buClr>
              <a:buSzPts val="2800"/>
              <a:buFont typeface="Inconsolata"/>
              <a:buNone/>
              <a:defRPr sz="2800">
                <a:solidFill>
                  <a:srgbClr val="434343"/>
                </a:solidFill>
                <a:latin typeface="Inconsolata"/>
                <a:ea typeface="Inconsolata"/>
                <a:cs typeface="Inconsolata"/>
                <a:sym typeface="Inconsolata"/>
              </a:defRPr>
            </a:lvl9pPr>
          </a:lstStyle>
          <a:p>
            <a:endParaRPr/>
          </a:p>
        </p:txBody>
      </p:sp>
      <p:sp>
        <p:nvSpPr>
          <p:cNvPr id="7" name="Google Shape;7;p1"/>
          <p:cNvSpPr txBox="1">
            <a:spLocks noGrp="1"/>
          </p:cNvSpPr>
          <p:nvPr>
            <p:ph type="body" idx="1"/>
          </p:nvPr>
        </p:nvSpPr>
        <p:spPr>
          <a:xfrm>
            <a:off x="1155167" y="1739391"/>
            <a:ext cx="7501600" cy="4084000"/>
          </a:xfrm>
          <a:prstGeom prst="rect">
            <a:avLst/>
          </a:prstGeom>
          <a:noFill/>
          <a:ln>
            <a:noFill/>
          </a:ln>
        </p:spPr>
        <p:txBody>
          <a:bodyPr spcFirstLastPara="1" wrap="square" lIns="91425" tIns="91425" rIns="91425" bIns="91425" anchor="t" anchorCtr="0">
            <a:noAutofit/>
          </a:bodyPr>
          <a:lstStyle>
            <a:lvl1pPr marL="457200" lvl="0" indent="-317500">
              <a:lnSpc>
                <a:spcPct val="106000"/>
              </a:lnSpc>
              <a:spcBef>
                <a:spcPts val="0"/>
              </a:spcBef>
              <a:spcAft>
                <a:spcPts val="0"/>
              </a:spcAft>
              <a:buClr>
                <a:srgbClr val="0B5394"/>
              </a:buClr>
              <a:buSzPts val="1400"/>
              <a:buFont typeface="Pangolin"/>
              <a:buChar char="✗"/>
              <a:defRPr sz="1800">
                <a:solidFill>
                  <a:srgbClr val="0B5394"/>
                </a:solidFill>
                <a:latin typeface="Pangolin"/>
                <a:ea typeface="Pangolin"/>
                <a:cs typeface="Pangolin"/>
                <a:sym typeface="Pangolin"/>
              </a:defRPr>
            </a:lvl1pPr>
            <a:lvl2pPr marL="914400" lvl="1" indent="-317500">
              <a:lnSpc>
                <a:spcPct val="106000"/>
              </a:lnSpc>
              <a:spcBef>
                <a:spcPts val="0"/>
              </a:spcBef>
              <a:spcAft>
                <a:spcPts val="0"/>
              </a:spcAft>
              <a:buClr>
                <a:srgbClr val="0B5394"/>
              </a:buClr>
              <a:buSzPts val="1400"/>
              <a:buFont typeface="Pangolin"/>
              <a:buChar char="✗"/>
              <a:defRPr sz="1800">
                <a:solidFill>
                  <a:srgbClr val="0B5394"/>
                </a:solidFill>
                <a:latin typeface="Pangolin"/>
                <a:ea typeface="Pangolin"/>
                <a:cs typeface="Pangolin"/>
                <a:sym typeface="Pangolin"/>
              </a:defRPr>
            </a:lvl2pPr>
            <a:lvl3pPr marL="1371600" lvl="2" indent="-317500">
              <a:lnSpc>
                <a:spcPct val="106000"/>
              </a:lnSpc>
              <a:spcBef>
                <a:spcPts val="0"/>
              </a:spcBef>
              <a:spcAft>
                <a:spcPts val="0"/>
              </a:spcAft>
              <a:buClr>
                <a:srgbClr val="0B5394"/>
              </a:buClr>
              <a:buSzPts val="1400"/>
              <a:buFont typeface="Pangolin"/>
              <a:buChar char="✗"/>
              <a:defRPr sz="1800">
                <a:solidFill>
                  <a:srgbClr val="0B5394"/>
                </a:solidFill>
                <a:latin typeface="Pangolin"/>
                <a:ea typeface="Pangolin"/>
                <a:cs typeface="Pangolin"/>
                <a:sym typeface="Pangolin"/>
              </a:defRPr>
            </a:lvl3pPr>
            <a:lvl4pPr marL="1828800" lvl="3" indent="-317500">
              <a:lnSpc>
                <a:spcPct val="106000"/>
              </a:lnSpc>
              <a:spcBef>
                <a:spcPts val="0"/>
              </a:spcBef>
              <a:spcAft>
                <a:spcPts val="0"/>
              </a:spcAft>
              <a:buClr>
                <a:srgbClr val="0B5394"/>
              </a:buClr>
              <a:buSzPts val="1400"/>
              <a:buFont typeface="Pangolin"/>
              <a:buChar char="✗"/>
              <a:defRPr sz="1800">
                <a:solidFill>
                  <a:srgbClr val="0B5394"/>
                </a:solidFill>
                <a:latin typeface="Pangolin"/>
                <a:ea typeface="Pangolin"/>
                <a:cs typeface="Pangolin"/>
                <a:sym typeface="Pangolin"/>
              </a:defRPr>
            </a:lvl4pPr>
            <a:lvl5pPr marL="2286000" lvl="4" indent="-342900">
              <a:lnSpc>
                <a:spcPct val="106000"/>
              </a:lnSpc>
              <a:spcBef>
                <a:spcPts val="0"/>
              </a:spcBef>
              <a:spcAft>
                <a:spcPts val="0"/>
              </a:spcAft>
              <a:buClr>
                <a:srgbClr val="0B5394"/>
              </a:buClr>
              <a:buSzPts val="1800"/>
              <a:buFont typeface="Pangolin"/>
              <a:buChar char="✗"/>
              <a:defRPr sz="1800">
                <a:solidFill>
                  <a:srgbClr val="0B5394"/>
                </a:solidFill>
                <a:latin typeface="Pangolin"/>
                <a:ea typeface="Pangolin"/>
                <a:cs typeface="Pangolin"/>
                <a:sym typeface="Pangolin"/>
              </a:defRPr>
            </a:lvl5pPr>
            <a:lvl6pPr marL="2743200" lvl="5" indent="-342900">
              <a:lnSpc>
                <a:spcPct val="106000"/>
              </a:lnSpc>
              <a:spcBef>
                <a:spcPts val="0"/>
              </a:spcBef>
              <a:spcAft>
                <a:spcPts val="0"/>
              </a:spcAft>
              <a:buClr>
                <a:srgbClr val="0B5394"/>
              </a:buClr>
              <a:buSzPts val="1800"/>
              <a:buFont typeface="Pangolin"/>
              <a:buChar char="✗"/>
              <a:defRPr sz="1800">
                <a:solidFill>
                  <a:srgbClr val="0B5394"/>
                </a:solidFill>
                <a:latin typeface="Pangolin"/>
                <a:ea typeface="Pangolin"/>
                <a:cs typeface="Pangolin"/>
                <a:sym typeface="Pangolin"/>
              </a:defRPr>
            </a:lvl6pPr>
            <a:lvl7pPr marL="3200400" lvl="6" indent="-342900">
              <a:lnSpc>
                <a:spcPct val="106000"/>
              </a:lnSpc>
              <a:spcBef>
                <a:spcPts val="0"/>
              </a:spcBef>
              <a:spcAft>
                <a:spcPts val="0"/>
              </a:spcAft>
              <a:buClr>
                <a:srgbClr val="0B5394"/>
              </a:buClr>
              <a:buSzPts val="1800"/>
              <a:buFont typeface="Pangolin"/>
              <a:buChar char="✗"/>
              <a:defRPr sz="1800">
                <a:solidFill>
                  <a:srgbClr val="0B5394"/>
                </a:solidFill>
                <a:latin typeface="Pangolin"/>
                <a:ea typeface="Pangolin"/>
                <a:cs typeface="Pangolin"/>
                <a:sym typeface="Pangolin"/>
              </a:defRPr>
            </a:lvl7pPr>
            <a:lvl8pPr marL="3657600" lvl="7" indent="-342900">
              <a:lnSpc>
                <a:spcPct val="106000"/>
              </a:lnSpc>
              <a:spcBef>
                <a:spcPts val="0"/>
              </a:spcBef>
              <a:spcAft>
                <a:spcPts val="0"/>
              </a:spcAft>
              <a:buClr>
                <a:srgbClr val="0B5394"/>
              </a:buClr>
              <a:buSzPts val="1800"/>
              <a:buFont typeface="Pangolin"/>
              <a:buChar char="✗"/>
              <a:defRPr sz="1800">
                <a:solidFill>
                  <a:srgbClr val="0B5394"/>
                </a:solidFill>
                <a:latin typeface="Pangolin"/>
                <a:ea typeface="Pangolin"/>
                <a:cs typeface="Pangolin"/>
                <a:sym typeface="Pangolin"/>
              </a:defRPr>
            </a:lvl8pPr>
            <a:lvl9pPr marL="4114800" lvl="8" indent="-342900">
              <a:lnSpc>
                <a:spcPct val="106000"/>
              </a:lnSpc>
              <a:spcBef>
                <a:spcPts val="0"/>
              </a:spcBef>
              <a:spcAft>
                <a:spcPts val="0"/>
              </a:spcAft>
              <a:buClr>
                <a:srgbClr val="0B5394"/>
              </a:buClr>
              <a:buSzPts val="1800"/>
              <a:buFont typeface="Pangolin"/>
              <a:buChar char="✗"/>
              <a:defRPr sz="1800">
                <a:solidFill>
                  <a:srgbClr val="0B5394"/>
                </a:solidFill>
                <a:latin typeface="Pangolin"/>
                <a:ea typeface="Pangolin"/>
                <a:cs typeface="Pangolin"/>
                <a:sym typeface="Pangolin"/>
              </a:defRPr>
            </a:lvl9pPr>
          </a:lstStyle>
          <a:p>
            <a:endParaRPr/>
          </a:p>
        </p:txBody>
      </p:sp>
      <p:sp>
        <p:nvSpPr>
          <p:cNvPr id="8" name="Google Shape;8;p1"/>
          <p:cNvSpPr txBox="1">
            <a:spLocks noGrp="1"/>
          </p:cNvSpPr>
          <p:nvPr>
            <p:ph type="sldNum" idx="12"/>
          </p:nvPr>
        </p:nvSpPr>
        <p:spPr>
          <a:xfrm>
            <a:off x="11621367" y="6235167"/>
            <a:ext cx="570800" cy="622800"/>
          </a:xfrm>
          <a:prstGeom prst="rect">
            <a:avLst/>
          </a:prstGeom>
          <a:noFill/>
          <a:ln>
            <a:noFill/>
          </a:ln>
        </p:spPr>
        <p:txBody>
          <a:bodyPr spcFirstLastPara="1" wrap="square" lIns="91425" tIns="91425" rIns="91425" bIns="91425" anchor="ctr" anchorCtr="0">
            <a:noAutofit/>
          </a:bodyPr>
          <a:lstStyle>
            <a:lvl1pPr lvl="0" algn="ctr">
              <a:buNone/>
              <a:defRPr sz="1733">
                <a:solidFill>
                  <a:srgbClr val="7F6000"/>
                </a:solidFill>
                <a:latin typeface="Inconsolata"/>
                <a:ea typeface="Inconsolata"/>
                <a:cs typeface="Inconsolata"/>
                <a:sym typeface="Inconsolata"/>
              </a:defRPr>
            </a:lvl1pPr>
            <a:lvl2pPr lvl="1" algn="ctr">
              <a:buNone/>
              <a:defRPr sz="1733">
                <a:solidFill>
                  <a:srgbClr val="7F6000"/>
                </a:solidFill>
                <a:latin typeface="Inconsolata"/>
                <a:ea typeface="Inconsolata"/>
                <a:cs typeface="Inconsolata"/>
                <a:sym typeface="Inconsolata"/>
              </a:defRPr>
            </a:lvl2pPr>
            <a:lvl3pPr lvl="2" algn="ctr">
              <a:buNone/>
              <a:defRPr sz="1733">
                <a:solidFill>
                  <a:srgbClr val="7F6000"/>
                </a:solidFill>
                <a:latin typeface="Inconsolata"/>
                <a:ea typeface="Inconsolata"/>
                <a:cs typeface="Inconsolata"/>
                <a:sym typeface="Inconsolata"/>
              </a:defRPr>
            </a:lvl3pPr>
            <a:lvl4pPr lvl="3" algn="ctr">
              <a:buNone/>
              <a:defRPr sz="1733">
                <a:solidFill>
                  <a:srgbClr val="7F6000"/>
                </a:solidFill>
                <a:latin typeface="Inconsolata"/>
                <a:ea typeface="Inconsolata"/>
                <a:cs typeface="Inconsolata"/>
                <a:sym typeface="Inconsolata"/>
              </a:defRPr>
            </a:lvl4pPr>
            <a:lvl5pPr lvl="4" algn="ctr">
              <a:buNone/>
              <a:defRPr sz="1733">
                <a:solidFill>
                  <a:srgbClr val="7F6000"/>
                </a:solidFill>
                <a:latin typeface="Inconsolata"/>
                <a:ea typeface="Inconsolata"/>
                <a:cs typeface="Inconsolata"/>
                <a:sym typeface="Inconsolata"/>
              </a:defRPr>
            </a:lvl5pPr>
            <a:lvl6pPr lvl="5" algn="ctr">
              <a:buNone/>
              <a:defRPr sz="1733">
                <a:solidFill>
                  <a:srgbClr val="7F6000"/>
                </a:solidFill>
                <a:latin typeface="Inconsolata"/>
                <a:ea typeface="Inconsolata"/>
                <a:cs typeface="Inconsolata"/>
                <a:sym typeface="Inconsolata"/>
              </a:defRPr>
            </a:lvl6pPr>
            <a:lvl7pPr lvl="6" algn="ctr">
              <a:buNone/>
              <a:defRPr sz="1733">
                <a:solidFill>
                  <a:srgbClr val="7F6000"/>
                </a:solidFill>
                <a:latin typeface="Inconsolata"/>
                <a:ea typeface="Inconsolata"/>
                <a:cs typeface="Inconsolata"/>
                <a:sym typeface="Inconsolata"/>
              </a:defRPr>
            </a:lvl7pPr>
            <a:lvl8pPr lvl="7" algn="ctr">
              <a:buNone/>
              <a:defRPr sz="1733">
                <a:solidFill>
                  <a:srgbClr val="7F6000"/>
                </a:solidFill>
                <a:latin typeface="Inconsolata"/>
                <a:ea typeface="Inconsolata"/>
                <a:cs typeface="Inconsolata"/>
                <a:sym typeface="Inconsolata"/>
              </a:defRPr>
            </a:lvl8pPr>
            <a:lvl9pPr lvl="8" algn="ctr">
              <a:buNone/>
              <a:defRPr sz="1733">
                <a:solidFill>
                  <a:srgbClr val="7F6000"/>
                </a:solidFill>
                <a:latin typeface="Inconsolata"/>
                <a:ea typeface="Inconsolata"/>
                <a:cs typeface="Inconsolata"/>
                <a:sym typeface="Inconsolata"/>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463060874"/>
      </p:ext>
    </p:extLst>
  </p:cSld>
  <p:clrMap bg1="lt1" tx1="dk1" bg2="dk2" tx2="lt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80" r:id="rId7"/>
  </p:sldLayoutIdLst>
  <mc:AlternateContent xmlns:mc="http://schemas.openxmlformats.org/markup-compatibility/2006" xmlns:p14="http://schemas.microsoft.com/office/powerpoint/2010/main">
    <mc:Choice Requires="p14">
      <p:transition spd="slow" p14:dur="1400" advTm="41338">
        <p14:ripple/>
      </p:transition>
    </mc:Choice>
    <mc:Fallback xmlns="">
      <p:transition spd="slow" advTm="41338">
        <p:fade/>
      </p:transition>
    </mc:Fallback>
  </mc:AlternateConten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6AFD508-E2A4-48D2-A341-35C5455775B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A4E98A3-DCC7-491D-8980-A5DE6972C5A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FCD8CBC-61FF-418C-8F5F-0383772D60A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F2F8EA1-F669-4CE7-8BDE-1A8B9014D17B}" type="datetimeFigureOut">
              <a:rPr lang="en-US" smtClean="0"/>
              <a:t>10/19/2021</a:t>
            </a:fld>
            <a:endParaRPr lang="en-US"/>
          </a:p>
        </p:txBody>
      </p:sp>
      <p:sp>
        <p:nvSpPr>
          <p:cNvPr id="5" name="Footer Placeholder 4">
            <a:extLst>
              <a:ext uri="{FF2B5EF4-FFF2-40B4-BE49-F238E27FC236}">
                <a16:creationId xmlns:a16="http://schemas.microsoft.com/office/drawing/2014/main" id="{3DEDFDB2-41B4-40DE-9824-C24FD6DC656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41C9A83-1C0A-45AE-882E-2D84302B3F7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F304CF5-4207-45A5-8BBE-C2240848DD68}" type="slidenum">
              <a:rPr lang="en-US" smtClean="0"/>
              <a:t>‹#›</a:t>
            </a:fld>
            <a:endParaRPr lang="en-US"/>
          </a:p>
        </p:txBody>
      </p:sp>
    </p:spTree>
    <p:extLst>
      <p:ext uri="{BB962C8B-B14F-4D97-AF65-F5344CB8AC3E}">
        <p14:creationId xmlns:p14="http://schemas.microsoft.com/office/powerpoint/2010/main" val="287603713"/>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60000" y="709111"/>
            <a:ext cx="10272000" cy="763600"/>
          </a:xfrm>
          <a:prstGeom prst="rect">
            <a:avLst/>
          </a:prstGeom>
          <a:noFill/>
          <a:ln>
            <a:noFill/>
          </a:ln>
        </p:spPr>
        <p:txBody>
          <a:bodyPr spcFirstLastPara="1" wrap="square" lIns="91425" tIns="91425" rIns="91425" bIns="91425" anchor="t" anchorCtr="0">
            <a:noAutofit/>
          </a:bodyPr>
          <a:lstStyle>
            <a:lvl1pPr lvl="0">
              <a:lnSpc>
                <a:spcPct val="80000"/>
              </a:lnSpc>
              <a:spcBef>
                <a:spcPts val="0"/>
              </a:spcBef>
              <a:spcAft>
                <a:spcPts val="0"/>
              </a:spcAft>
              <a:buClr>
                <a:schemeClr val="lt2"/>
              </a:buClr>
              <a:buSzPts val="4800"/>
              <a:buFont typeface="Proxima Nova Extrabold"/>
              <a:buNone/>
              <a:defRPr sz="4800">
                <a:solidFill>
                  <a:schemeClr val="lt2"/>
                </a:solidFill>
                <a:latin typeface="Proxima Nova Extrabold"/>
                <a:ea typeface="Proxima Nova Extrabold"/>
                <a:cs typeface="Proxima Nova Extrabold"/>
                <a:sym typeface="Proxima Nova Extrabold"/>
              </a:defRPr>
            </a:lvl1pPr>
            <a:lvl2pPr lvl="1">
              <a:lnSpc>
                <a:spcPct val="80000"/>
              </a:lnSpc>
              <a:spcBef>
                <a:spcPts val="0"/>
              </a:spcBef>
              <a:spcAft>
                <a:spcPts val="0"/>
              </a:spcAft>
              <a:buClr>
                <a:schemeClr val="lt2"/>
              </a:buClr>
              <a:buSzPts val="4800"/>
              <a:buFont typeface="Proxima Nova Extrabold"/>
              <a:buNone/>
              <a:defRPr sz="4800">
                <a:solidFill>
                  <a:schemeClr val="lt2"/>
                </a:solidFill>
                <a:latin typeface="Proxima Nova Extrabold"/>
                <a:ea typeface="Proxima Nova Extrabold"/>
                <a:cs typeface="Proxima Nova Extrabold"/>
                <a:sym typeface="Proxima Nova Extrabold"/>
              </a:defRPr>
            </a:lvl2pPr>
            <a:lvl3pPr lvl="2">
              <a:lnSpc>
                <a:spcPct val="80000"/>
              </a:lnSpc>
              <a:spcBef>
                <a:spcPts val="0"/>
              </a:spcBef>
              <a:spcAft>
                <a:spcPts val="0"/>
              </a:spcAft>
              <a:buClr>
                <a:schemeClr val="lt2"/>
              </a:buClr>
              <a:buSzPts val="4800"/>
              <a:buFont typeface="Proxima Nova Extrabold"/>
              <a:buNone/>
              <a:defRPr sz="4800">
                <a:solidFill>
                  <a:schemeClr val="lt2"/>
                </a:solidFill>
                <a:latin typeface="Proxima Nova Extrabold"/>
                <a:ea typeface="Proxima Nova Extrabold"/>
                <a:cs typeface="Proxima Nova Extrabold"/>
                <a:sym typeface="Proxima Nova Extrabold"/>
              </a:defRPr>
            </a:lvl3pPr>
            <a:lvl4pPr lvl="3">
              <a:lnSpc>
                <a:spcPct val="80000"/>
              </a:lnSpc>
              <a:spcBef>
                <a:spcPts val="0"/>
              </a:spcBef>
              <a:spcAft>
                <a:spcPts val="0"/>
              </a:spcAft>
              <a:buClr>
                <a:schemeClr val="lt2"/>
              </a:buClr>
              <a:buSzPts val="4800"/>
              <a:buFont typeface="Proxima Nova Extrabold"/>
              <a:buNone/>
              <a:defRPr sz="4800">
                <a:solidFill>
                  <a:schemeClr val="lt2"/>
                </a:solidFill>
                <a:latin typeface="Proxima Nova Extrabold"/>
                <a:ea typeface="Proxima Nova Extrabold"/>
                <a:cs typeface="Proxima Nova Extrabold"/>
                <a:sym typeface="Proxima Nova Extrabold"/>
              </a:defRPr>
            </a:lvl4pPr>
            <a:lvl5pPr lvl="4">
              <a:lnSpc>
                <a:spcPct val="80000"/>
              </a:lnSpc>
              <a:spcBef>
                <a:spcPts val="0"/>
              </a:spcBef>
              <a:spcAft>
                <a:spcPts val="0"/>
              </a:spcAft>
              <a:buClr>
                <a:schemeClr val="lt2"/>
              </a:buClr>
              <a:buSzPts val="4800"/>
              <a:buFont typeface="Proxima Nova Extrabold"/>
              <a:buNone/>
              <a:defRPr sz="4800">
                <a:solidFill>
                  <a:schemeClr val="lt2"/>
                </a:solidFill>
                <a:latin typeface="Proxima Nova Extrabold"/>
                <a:ea typeface="Proxima Nova Extrabold"/>
                <a:cs typeface="Proxima Nova Extrabold"/>
                <a:sym typeface="Proxima Nova Extrabold"/>
              </a:defRPr>
            </a:lvl5pPr>
            <a:lvl6pPr lvl="5">
              <a:lnSpc>
                <a:spcPct val="80000"/>
              </a:lnSpc>
              <a:spcBef>
                <a:spcPts val="0"/>
              </a:spcBef>
              <a:spcAft>
                <a:spcPts val="0"/>
              </a:spcAft>
              <a:buClr>
                <a:schemeClr val="lt2"/>
              </a:buClr>
              <a:buSzPts val="4800"/>
              <a:buFont typeface="Proxima Nova Extrabold"/>
              <a:buNone/>
              <a:defRPr sz="4800">
                <a:solidFill>
                  <a:schemeClr val="lt2"/>
                </a:solidFill>
                <a:latin typeface="Proxima Nova Extrabold"/>
                <a:ea typeface="Proxima Nova Extrabold"/>
                <a:cs typeface="Proxima Nova Extrabold"/>
                <a:sym typeface="Proxima Nova Extrabold"/>
              </a:defRPr>
            </a:lvl6pPr>
            <a:lvl7pPr lvl="6">
              <a:lnSpc>
                <a:spcPct val="80000"/>
              </a:lnSpc>
              <a:spcBef>
                <a:spcPts val="0"/>
              </a:spcBef>
              <a:spcAft>
                <a:spcPts val="0"/>
              </a:spcAft>
              <a:buClr>
                <a:schemeClr val="lt2"/>
              </a:buClr>
              <a:buSzPts val="4800"/>
              <a:buFont typeface="Proxima Nova Extrabold"/>
              <a:buNone/>
              <a:defRPr sz="4800">
                <a:solidFill>
                  <a:schemeClr val="lt2"/>
                </a:solidFill>
                <a:latin typeface="Proxima Nova Extrabold"/>
                <a:ea typeface="Proxima Nova Extrabold"/>
                <a:cs typeface="Proxima Nova Extrabold"/>
                <a:sym typeface="Proxima Nova Extrabold"/>
              </a:defRPr>
            </a:lvl7pPr>
            <a:lvl8pPr lvl="7">
              <a:lnSpc>
                <a:spcPct val="80000"/>
              </a:lnSpc>
              <a:spcBef>
                <a:spcPts val="0"/>
              </a:spcBef>
              <a:spcAft>
                <a:spcPts val="0"/>
              </a:spcAft>
              <a:buClr>
                <a:schemeClr val="lt2"/>
              </a:buClr>
              <a:buSzPts val="4800"/>
              <a:buFont typeface="Proxima Nova Extrabold"/>
              <a:buNone/>
              <a:defRPr sz="4800">
                <a:solidFill>
                  <a:schemeClr val="lt2"/>
                </a:solidFill>
                <a:latin typeface="Proxima Nova Extrabold"/>
                <a:ea typeface="Proxima Nova Extrabold"/>
                <a:cs typeface="Proxima Nova Extrabold"/>
                <a:sym typeface="Proxima Nova Extrabold"/>
              </a:defRPr>
            </a:lvl8pPr>
            <a:lvl9pPr lvl="8">
              <a:lnSpc>
                <a:spcPct val="80000"/>
              </a:lnSpc>
              <a:spcBef>
                <a:spcPts val="0"/>
              </a:spcBef>
              <a:spcAft>
                <a:spcPts val="0"/>
              </a:spcAft>
              <a:buClr>
                <a:schemeClr val="lt2"/>
              </a:buClr>
              <a:buSzPts val="4800"/>
              <a:buFont typeface="Proxima Nova Extrabold"/>
              <a:buNone/>
              <a:defRPr sz="4800">
                <a:solidFill>
                  <a:schemeClr val="lt2"/>
                </a:solidFill>
                <a:latin typeface="Proxima Nova Extrabold"/>
                <a:ea typeface="Proxima Nova Extrabold"/>
                <a:cs typeface="Proxima Nova Extrabold"/>
                <a:sym typeface="Proxima Nova Extrabold"/>
              </a:defRPr>
            </a:lvl9pPr>
          </a:lstStyle>
          <a:p>
            <a:endParaRPr/>
          </a:p>
        </p:txBody>
      </p:sp>
      <p:sp>
        <p:nvSpPr>
          <p:cNvPr id="7" name="Google Shape;7;p1"/>
          <p:cNvSpPr txBox="1">
            <a:spLocks noGrp="1"/>
          </p:cNvSpPr>
          <p:nvPr>
            <p:ph type="body" idx="1"/>
          </p:nvPr>
        </p:nvSpPr>
        <p:spPr>
          <a:xfrm>
            <a:off x="960000" y="1230467"/>
            <a:ext cx="10272000" cy="46024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accent4"/>
              </a:buClr>
              <a:buSzPts val="1400"/>
              <a:buFont typeface="Raleway Thin"/>
              <a:buChar char="●"/>
              <a:defRPr>
                <a:solidFill>
                  <a:schemeClr val="accent4"/>
                </a:solidFill>
                <a:latin typeface="Raleway Thin"/>
                <a:ea typeface="Raleway Thin"/>
                <a:cs typeface="Raleway Thin"/>
                <a:sym typeface="Raleway Thin"/>
              </a:defRPr>
            </a:lvl1pPr>
            <a:lvl2pPr marL="914400" lvl="1" indent="-317500">
              <a:lnSpc>
                <a:spcPct val="100000"/>
              </a:lnSpc>
              <a:spcBef>
                <a:spcPts val="1600"/>
              </a:spcBef>
              <a:spcAft>
                <a:spcPts val="0"/>
              </a:spcAft>
              <a:buClr>
                <a:schemeClr val="accent4"/>
              </a:buClr>
              <a:buSzPts val="1400"/>
              <a:buFont typeface="Raleway Thin"/>
              <a:buChar char="○"/>
              <a:defRPr>
                <a:solidFill>
                  <a:schemeClr val="accent4"/>
                </a:solidFill>
                <a:latin typeface="Raleway Thin"/>
                <a:ea typeface="Raleway Thin"/>
                <a:cs typeface="Raleway Thin"/>
                <a:sym typeface="Raleway Thin"/>
              </a:defRPr>
            </a:lvl2pPr>
            <a:lvl3pPr marL="1371600" lvl="2" indent="-317500">
              <a:lnSpc>
                <a:spcPct val="100000"/>
              </a:lnSpc>
              <a:spcBef>
                <a:spcPts val="1600"/>
              </a:spcBef>
              <a:spcAft>
                <a:spcPts val="0"/>
              </a:spcAft>
              <a:buClr>
                <a:schemeClr val="accent4"/>
              </a:buClr>
              <a:buSzPts val="1400"/>
              <a:buFont typeface="Raleway Thin"/>
              <a:buChar char="■"/>
              <a:defRPr>
                <a:solidFill>
                  <a:schemeClr val="accent4"/>
                </a:solidFill>
                <a:latin typeface="Raleway Thin"/>
                <a:ea typeface="Raleway Thin"/>
                <a:cs typeface="Raleway Thin"/>
                <a:sym typeface="Raleway Thin"/>
              </a:defRPr>
            </a:lvl3pPr>
            <a:lvl4pPr marL="1828800" lvl="3" indent="-317500">
              <a:lnSpc>
                <a:spcPct val="100000"/>
              </a:lnSpc>
              <a:spcBef>
                <a:spcPts val="1600"/>
              </a:spcBef>
              <a:spcAft>
                <a:spcPts val="0"/>
              </a:spcAft>
              <a:buClr>
                <a:schemeClr val="accent4"/>
              </a:buClr>
              <a:buSzPts val="1400"/>
              <a:buFont typeface="Raleway Thin"/>
              <a:buChar char="●"/>
              <a:defRPr>
                <a:solidFill>
                  <a:schemeClr val="accent4"/>
                </a:solidFill>
                <a:latin typeface="Raleway Thin"/>
                <a:ea typeface="Raleway Thin"/>
                <a:cs typeface="Raleway Thin"/>
                <a:sym typeface="Raleway Thin"/>
              </a:defRPr>
            </a:lvl4pPr>
            <a:lvl5pPr marL="2286000" lvl="4" indent="-317500">
              <a:lnSpc>
                <a:spcPct val="100000"/>
              </a:lnSpc>
              <a:spcBef>
                <a:spcPts val="1600"/>
              </a:spcBef>
              <a:spcAft>
                <a:spcPts val="0"/>
              </a:spcAft>
              <a:buClr>
                <a:schemeClr val="accent4"/>
              </a:buClr>
              <a:buSzPts val="1400"/>
              <a:buFont typeface="Raleway Thin"/>
              <a:buChar char="○"/>
              <a:defRPr>
                <a:solidFill>
                  <a:schemeClr val="accent4"/>
                </a:solidFill>
                <a:latin typeface="Raleway Thin"/>
                <a:ea typeface="Raleway Thin"/>
                <a:cs typeface="Raleway Thin"/>
                <a:sym typeface="Raleway Thin"/>
              </a:defRPr>
            </a:lvl5pPr>
            <a:lvl6pPr marL="2743200" lvl="5" indent="-317500">
              <a:lnSpc>
                <a:spcPct val="100000"/>
              </a:lnSpc>
              <a:spcBef>
                <a:spcPts val="1600"/>
              </a:spcBef>
              <a:spcAft>
                <a:spcPts val="0"/>
              </a:spcAft>
              <a:buClr>
                <a:schemeClr val="accent4"/>
              </a:buClr>
              <a:buSzPts val="1400"/>
              <a:buFont typeface="Raleway Thin"/>
              <a:buChar char="■"/>
              <a:defRPr>
                <a:solidFill>
                  <a:schemeClr val="accent4"/>
                </a:solidFill>
                <a:latin typeface="Raleway Thin"/>
                <a:ea typeface="Raleway Thin"/>
                <a:cs typeface="Raleway Thin"/>
                <a:sym typeface="Raleway Thin"/>
              </a:defRPr>
            </a:lvl6pPr>
            <a:lvl7pPr marL="3200400" lvl="6" indent="-317500">
              <a:lnSpc>
                <a:spcPct val="100000"/>
              </a:lnSpc>
              <a:spcBef>
                <a:spcPts val="1600"/>
              </a:spcBef>
              <a:spcAft>
                <a:spcPts val="0"/>
              </a:spcAft>
              <a:buClr>
                <a:schemeClr val="accent4"/>
              </a:buClr>
              <a:buSzPts val="1400"/>
              <a:buFont typeface="Raleway Thin"/>
              <a:buChar char="●"/>
              <a:defRPr>
                <a:solidFill>
                  <a:schemeClr val="accent4"/>
                </a:solidFill>
                <a:latin typeface="Raleway Thin"/>
                <a:ea typeface="Raleway Thin"/>
                <a:cs typeface="Raleway Thin"/>
                <a:sym typeface="Raleway Thin"/>
              </a:defRPr>
            </a:lvl7pPr>
            <a:lvl8pPr marL="3657600" lvl="7" indent="-317500">
              <a:lnSpc>
                <a:spcPct val="100000"/>
              </a:lnSpc>
              <a:spcBef>
                <a:spcPts val="1600"/>
              </a:spcBef>
              <a:spcAft>
                <a:spcPts val="0"/>
              </a:spcAft>
              <a:buClr>
                <a:schemeClr val="accent4"/>
              </a:buClr>
              <a:buSzPts val="1400"/>
              <a:buFont typeface="Raleway Thin"/>
              <a:buChar char="○"/>
              <a:defRPr>
                <a:solidFill>
                  <a:schemeClr val="accent4"/>
                </a:solidFill>
                <a:latin typeface="Raleway Thin"/>
                <a:ea typeface="Raleway Thin"/>
                <a:cs typeface="Raleway Thin"/>
                <a:sym typeface="Raleway Thin"/>
              </a:defRPr>
            </a:lvl8pPr>
            <a:lvl9pPr marL="4114800" lvl="8" indent="-317500">
              <a:lnSpc>
                <a:spcPct val="100000"/>
              </a:lnSpc>
              <a:spcBef>
                <a:spcPts val="1600"/>
              </a:spcBef>
              <a:spcAft>
                <a:spcPts val="1600"/>
              </a:spcAft>
              <a:buClr>
                <a:schemeClr val="accent4"/>
              </a:buClr>
              <a:buSzPts val="1400"/>
              <a:buFont typeface="Raleway Thin"/>
              <a:buChar char="■"/>
              <a:defRPr>
                <a:solidFill>
                  <a:schemeClr val="accent4"/>
                </a:solidFill>
                <a:latin typeface="Raleway Thin"/>
                <a:ea typeface="Raleway Thin"/>
                <a:cs typeface="Raleway Thin"/>
                <a:sym typeface="Raleway Thin"/>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pPr marL="0" marR="0" lvl="0" indent="0" algn="r" defTabSz="1219170" rtl="0" eaLnBrk="1" fontAlgn="auto" latinLnBrk="0" hangingPunct="1">
              <a:lnSpc>
                <a:spcPct val="100000"/>
              </a:lnSpc>
              <a:spcBef>
                <a:spcPts val="0"/>
              </a:spcBef>
              <a:spcAft>
                <a:spcPts val="0"/>
              </a:spcAft>
              <a:buClr>
                <a:srgbClr val="000000"/>
              </a:buClr>
              <a:buSzTx/>
              <a:buFontTx/>
              <a:buNone/>
              <a:tabLst/>
              <a:defRPr/>
            </a:pPr>
            <a:fld id="{00000000-1234-1234-1234-123412341234}" type="slidenum">
              <a:rPr kumimoji="0" lang="en" sz="1333" b="0" i="0" u="none" strike="noStrike" kern="0" cap="none" spc="0" normalizeH="0" baseline="0" noProof="0" smtClean="0">
                <a:ln>
                  <a:noFill/>
                </a:ln>
                <a:solidFill>
                  <a:srgbClr val="EA9999"/>
                </a:solidFill>
                <a:effectLst/>
                <a:uLnTx/>
                <a:uFillTx/>
                <a:latin typeface="Arial"/>
                <a:ea typeface="+mn-ea"/>
                <a:cs typeface="Arial"/>
                <a:sym typeface="Arial"/>
              </a:rPr>
              <a:pPr marL="0" marR="0" lvl="0" indent="0" algn="r" defTabSz="1219170" rtl="0" eaLnBrk="1" fontAlgn="auto" latinLnBrk="0" hangingPunct="1">
                <a:lnSpc>
                  <a:spcPct val="100000"/>
                </a:lnSpc>
                <a:spcBef>
                  <a:spcPts val="0"/>
                </a:spcBef>
                <a:spcAft>
                  <a:spcPts val="0"/>
                </a:spcAft>
                <a:buClr>
                  <a:srgbClr val="000000"/>
                </a:buClr>
                <a:buSzTx/>
                <a:buFontTx/>
                <a:buNone/>
                <a:tabLst/>
                <a:defRPr/>
              </a:pPr>
              <a:t>‹#›</a:t>
            </a:fld>
            <a:endParaRPr kumimoji="0" lang="en" sz="1333" b="0" i="0" u="none" strike="noStrike" kern="0" cap="none" spc="0" normalizeH="0" baseline="0" noProof="0">
              <a:ln>
                <a:noFill/>
              </a:ln>
              <a:solidFill>
                <a:srgbClr val="EA9999"/>
              </a:solidFill>
              <a:effectLst/>
              <a:uLnTx/>
              <a:uFillTx/>
              <a:latin typeface="Arial"/>
              <a:ea typeface="+mn-ea"/>
              <a:cs typeface="Arial"/>
              <a:sym typeface="Arial"/>
            </a:endParaRPr>
          </a:p>
        </p:txBody>
      </p:sp>
    </p:spTree>
    <p:extLst>
      <p:ext uri="{BB962C8B-B14F-4D97-AF65-F5344CB8AC3E}">
        <p14:creationId xmlns:p14="http://schemas.microsoft.com/office/powerpoint/2010/main" val="3014166528"/>
      </p:ext>
    </p:extLst>
  </p:cSld>
  <p:clrMap bg1="lt1" tx1="dk1" bg2="dk2" tx2="lt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9.xml"/><Relationship Id="rId5" Type="http://schemas.microsoft.com/office/2007/relationships/hdphoto" Target="../media/hdphoto1.wdp"/><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2.png"/><Relationship Id="rId1" Type="http://schemas.openxmlformats.org/officeDocument/2006/relationships/slideLayout" Target="../slideLayouts/slideLayout6.xml"/><Relationship Id="rId6" Type="http://schemas.openxmlformats.org/officeDocument/2006/relationships/image" Target="../media/image25.png"/><Relationship Id="rId5" Type="http://schemas.openxmlformats.org/officeDocument/2006/relationships/image" Target="../media/image24.jpeg"/><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7.png"/><Relationship Id="rId7" Type="http://schemas.openxmlformats.org/officeDocument/2006/relationships/image" Target="../media/image30.jpeg"/><Relationship Id="rId2" Type="http://schemas.openxmlformats.org/officeDocument/2006/relationships/image" Target="../media/image26.png"/><Relationship Id="rId1" Type="http://schemas.openxmlformats.org/officeDocument/2006/relationships/slideLayout" Target="../slideLayouts/slideLayout6.xml"/><Relationship Id="rId6" Type="http://schemas.openxmlformats.org/officeDocument/2006/relationships/image" Target="../media/image29.png"/><Relationship Id="rId5" Type="http://schemas.microsoft.com/office/2007/relationships/hdphoto" Target="../media/hdphoto6.wdp"/><Relationship Id="rId4" Type="http://schemas.openxmlformats.org/officeDocument/2006/relationships/image" Target="../media/image28.png"/><Relationship Id="rId9" Type="http://schemas.microsoft.com/office/2007/relationships/hdphoto" Target="../media/hdphoto7.wdp"/></Relationships>
</file>

<file path=ppt/slides/_rels/slide1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6.xml"/><Relationship Id="rId1" Type="http://schemas.openxmlformats.org/officeDocument/2006/relationships/tags" Target="../tags/tag1.xml"/><Relationship Id="rId5" Type="http://schemas.microsoft.com/office/2007/relationships/hdphoto" Target="../media/hdphoto8.wdp"/><Relationship Id="rId4" Type="http://schemas.openxmlformats.org/officeDocument/2006/relationships/image" Target="../media/image33.png"/></Relationships>
</file>

<file path=ppt/slides/_rels/slide14.xml.rels><?xml version="1.0" encoding="UTF-8" standalone="yes"?>
<Relationships xmlns="http://schemas.openxmlformats.org/package/2006/relationships"><Relationship Id="rId3" Type="http://schemas.openxmlformats.org/officeDocument/2006/relationships/slide" Target="slide11.xml"/><Relationship Id="rId2" Type="http://schemas.openxmlformats.org/officeDocument/2006/relationships/image" Target="../media/image34.jpg"/><Relationship Id="rId1" Type="http://schemas.openxmlformats.org/officeDocument/2006/relationships/slideLayout" Target="../slideLayouts/slideLayout6.xml"/><Relationship Id="rId5" Type="http://schemas.openxmlformats.org/officeDocument/2006/relationships/image" Target="../media/image36.gif"/><Relationship Id="rId4" Type="http://schemas.openxmlformats.org/officeDocument/2006/relationships/image" Target="../media/image35.jpe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7.xml"/><Relationship Id="rId1" Type="http://schemas.openxmlformats.org/officeDocument/2006/relationships/slideLayout" Target="../slideLayouts/slideLayout19.xml"/></Relationships>
</file>

<file path=ppt/slides/_rels/slide18.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8.xml"/><Relationship Id="rId6" Type="http://schemas.microsoft.com/office/2007/relationships/hdphoto" Target="../media/hdphoto2.wdp"/><Relationship Id="rId5" Type="http://schemas.openxmlformats.org/officeDocument/2006/relationships/image" Target="../media/image11.png"/><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xml"/><Relationship Id="rId1" Type="http://schemas.openxmlformats.org/officeDocument/2006/relationships/slideLayout" Target="../slideLayouts/slideLayout9.xml"/><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microsoft.com/office/2007/relationships/hdphoto" Target="../media/hdphoto3.wdp"/><Relationship Id="rId7" Type="http://schemas.microsoft.com/office/2007/relationships/hdphoto" Target="../media/hdphoto4.wdp"/><Relationship Id="rId2" Type="http://schemas.openxmlformats.org/officeDocument/2006/relationships/image" Target="../media/image14.png"/><Relationship Id="rId1" Type="http://schemas.openxmlformats.org/officeDocument/2006/relationships/slideLayout" Target="../slideLayouts/slideLayout6.xml"/><Relationship Id="rId6" Type="http://schemas.openxmlformats.org/officeDocument/2006/relationships/image" Target="../media/image16.png"/><Relationship Id="rId5" Type="http://schemas.openxmlformats.org/officeDocument/2006/relationships/image" Target="../media/image10.png"/><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slideLayout" Target="../slideLayouts/slideLayout6.xml"/><Relationship Id="rId7" Type="http://schemas.openxmlformats.org/officeDocument/2006/relationships/image" Target="../media/image19.png"/><Relationship Id="rId2" Type="http://schemas.microsoft.com/office/2007/relationships/media" Target="../media/media1.mp4"/><Relationship Id="rId1" Type="http://schemas.openxmlformats.org/officeDocument/2006/relationships/video" Target="NULL" TargetMode="Externa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20.png"/><Relationship Id="rId2" Type="http://schemas.microsoft.com/office/2007/relationships/media" Target="../media/media1.mp4"/><Relationship Id="rId1" Type="http://schemas.openxmlformats.org/officeDocument/2006/relationships/video" Target="NULL" TargetMode="External"/><Relationship Id="rId6" Type="http://schemas.microsoft.com/office/2007/relationships/hdphoto" Target="../media/hdphoto5.wdp"/><Relationship Id="rId5" Type="http://schemas.openxmlformats.org/officeDocument/2006/relationships/image" Target="../media/image19.png"/><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ác từ vựng chỉ đường, cách chỉ đường bằng Tiếng Anh">
            <a:extLst>
              <a:ext uri="{FF2B5EF4-FFF2-40B4-BE49-F238E27FC236}">
                <a16:creationId xmlns:a16="http://schemas.microsoft.com/office/drawing/2014/main" id="{AD3C6A0F-3942-4234-996C-54D67BDDC32F}"/>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459458" y="1243210"/>
            <a:ext cx="7589327" cy="506587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hidden="1">
            <a:extLst>
              <a:ext uri="{FF2B5EF4-FFF2-40B4-BE49-F238E27FC236}">
                <a16:creationId xmlns:a16="http://schemas.microsoft.com/office/drawing/2014/main" id="{97E40D72-8992-4859-8AD9-1B9800A5DC49}"/>
              </a:ext>
            </a:extLst>
          </p:cNvPr>
          <p:cNvSpPr>
            <a:spLocks noGrp="1"/>
          </p:cNvSpPr>
          <p:nvPr>
            <p:ph type="sldNum" sz="quarter" idx="12"/>
          </p:nvPr>
        </p:nvSpPr>
        <p:spPr/>
        <p:txBody>
          <a:bodyPr/>
          <a:lstStyle/>
          <a:p>
            <a:pPr>
              <a:spcAft>
                <a:spcPts val="600"/>
              </a:spcAft>
            </a:pPr>
            <a:fld id="{E3EDB6A3-BD71-4B03-9E9C-B8515996E202}" type="slidenum">
              <a:rPr lang="en-US" smtClean="0"/>
              <a:pPr>
                <a:spcAft>
                  <a:spcPts val="600"/>
                </a:spcAft>
              </a:pPr>
              <a:t>1</a:t>
            </a:fld>
            <a:endParaRPr lang="en-US" dirty="0"/>
          </a:p>
        </p:txBody>
      </p:sp>
      <p:sp>
        <p:nvSpPr>
          <p:cNvPr id="10" name="Rectangle 9">
            <a:extLst>
              <a:ext uri="{FF2B5EF4-FFF2-40B4-BE49-F238E27FC236}">
                <a16:creationId xmlns:a16="http://schemas.microsoft.com/office/drawing/2014/main" id="{B073EFA4-5891-4918-B546-159F8BE5320B}"/>
              </a:ext>
            </a:extLst>
          </p:cNvPr>
          <p:cNvSpPr/>
          <p:nvPr/>
        </p:nvSpPr>
        <p:spPr>
          <a:xfrm>
            <a:off x="4102000" y="-80229"/>
            <a:ext cx="4248444" cy="1323439"/>
          </a:xfrm>
          <a:prstGeom prst="rect">
            <a:avLst/>
          </a:prstGeom>
          <a:noFill/>
        </p:spPr>
        <p:txBody>
          <a:bodyPr wrap="square" lIns="91440" tIns="45720" rIns="91440" bIns="45720">
            <a:spAutoFit/>
          </a:bodyPr>
          <a:lstStyle/>
          <a:p>
            <a:pPr algn="ctr"/>
            <a:r>
              <a:rPr lang="en-US" sz="8000" b="1" cap="none" spc="0" dirty="0">
                <a:ln w="9525">
                  <a:solidFill>
                    <a:schemeClr val="bg1"/>
                  </a:solidFill>
                  <a:prstDash val="solid"/>
                </a:ln>
                <a:solidFill>
                  <a:srgbClr val="004882"/>
                </a:solidFill>
                <a:effectLst>
                  <a:outerShdw blurRad="12700" dist="38100" dir="2700000" algn="tl" rotWithShape="0">
                    <a:schemeClr val="bg1">
                      <a:lumMod val="50000"/>
                    </a:schemeClr>
                  </a:outerShdw>
                </a:effectLst>
                <a:latin typeface="#9Slide03 SVN-PF Din Text Pro C" panose="02000506020000020004" pitchFamily="2" charset="0"/>
              </a:rPr>
              <a:t>KHỞI ĐỘNG</a:t>
            </a:r>
            <a:endParaRPr lang="en-US" sz="8800" b="1" cap="none" spc="0" dirty="0">
              <a:ln w="9525">
                <a:solidFill>
                  <a:schemeClr val="bg1"/>
                </a:solidFill>
                <a:prstDash val="solid"/>
              </a:ln>
              <a:solidFill>
                <a:srgbClr val="004882"/>
              </a:solidFill>
              <a:effectLst>
                <a:outerShdw blurRad="12700" dist="38100" dir="2700000" algn="tl" rotWithShape="0">
                  <a:schemeClr val="bg1">
                    <a:lumMod val="50000"/>
                  </a:schemeClr>
                </a:outerShdw>
              </a:effectLst>
              <a:latin typeface="#9Slide03 SVN-PF Din Text Pro C" panose="02000506020000020004" pitchFamily="2" charset="0"/>
            </a:endParaRPr>
          </a:p>
        </p:txBody>
      </p:sp>
      <p:cxnSp>
        <p:nvCxnSpPr>
          <p:cNvPr id="11" name="Straight Connector 10">
            <a:extLst>
              <a:ext uri="{FF2B5EF4-FFF2-40B4-BE49-F238E27FC236}">
                <a16:creationId xmlns:a16="http://schemas.microsoft.com/office/drawing/2014/main" id="{6F4E8494-5C67-4B7A-8812-506B86EE49F8}"/>
              </a:ext>
            </a:extLst>
          </p:cNvPr>
          <p:cNvCxnSpPr>
            <a:cxnSpLocks/>
          </p:cNvCxnSpPr>
          <p:nvPr/>
        </p:nvCxnSpPr>
        <p:spPr>
          <a:xfrm>
            <a:off x="8004517" y="694296"/>
            <a:ext cx="4187483" cy="0"/>
          </a:xfrm>
          <a:prstGeom prst="line">
            <a:avLst/>
          </a:prstGeom>
          <a:ln w="7620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1CC01EA3-9E3A-4D84-9AA5-0A27F42CF1ED}"/>
              </a:ext>
            </a:extLst>
          </p:cNvPr>
          <p:cNvCxnSpPr>
            <a:cxnSpLocks/>
          </p:cNvCxnSpPr>
          <p:nvPr/>
        </p:nvCxnSpPr>
        <p:spPr>
          <a:xfrm>
            <a:off x="0" y="694296"/>
            <a:ext cx="4459458" cy="0"/>
          </a:xfrm>
          <a:prstGeom prst="line">
            <a:avLst/>
          </a:prstGeom>
          <a:ln w="76200">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18" name="Rectangle: Rounded Corners 7">
            <a:extLst>
              <a:ext uri="{FF2B5EF4-FFF2-40B4-BE49-F238E27FC236}">
                <a16:creationId xmlns:a16="http://schemas.microsoft.com/office/drawing/2014/main" id="{97408B45-5DF9-4D8C-A68E-B6F338F67D30}"/>
              </a:ext>
            </a:extLst>
          </p:cNvPr>
          <p:cNvSpPr/>
          <p:nvPr/>
        </p:nvSpPr>
        <p:spPr>
          <a:xfrm>
            <a:off x="92708" y="967749"/>
            <a:ext cx="4248444" cy="1323440"/>
          </a:xfrm>
          <a:prstGeom prst="roundRect">
            <a:avLst/>
          </a:prstGeom>
          <a:solidFill>
            <a:schemeClr val="accent2">
              <a:lumMod val="20000"/>
              <a:lumOff val="80000"/>
            </a:schemeClr>
          </a:solidFill>
          <a:ln w="3175">
            <a:solidFill>
              <a:schemeClr val="tx1"/>
            </a:solid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800" dirty="0">
                <a:solidFill>
                  <a:schemeClr val="tx1"/>
                </a:solidFill>
                <a:latin typeface="#9Slide05 SVNKitten" pitchFamily="2" charset="0"/>
                <a:cs typeface="Arial" panose="020B0604020202020204" pitchFamily="34" charset="0"/>
              </a:rPr>
              <a:t>Theo em, người phụ nữ này đang gặp phải vấn đề gì?</a:t>
            </a:r>
          </a:p>
        </p:txBody>
      </p:sp>
      <p:sp>
        <p:nvSpPr>
          <p:cNvPr id="19" name="Rectangle: Rounded Corners 7">
            <a:extLst>
              <a:ext uri="{FF2B5EF4-FFF2-40B4-BE49-F238E27FC236}">
                <a16:creationId xmlns:a16="http://schemas.microsoft.com/office/drawing/2014/main" id="{1429D9C5-0B78-48D1-8213-AA46D5547BBE}"/>
              </a:ext>
            </a:extLst>
          </p:cNvPr>
          <p:cNvSpPr/>
          <p:nvPr/>
        </p:nvSpPr>
        <p:spPr>
          <a:xfrm>
            <a:off x="92708" y="3803352"/>
            <a:ext cx="4248444" cy="2730524"/>
          </a:xfrm>
          <a:prstGeom prst="roundRect">
            <a:avLst/>
          </a:prstGeom>
          <a:solidFill>
            <a:schemeClr val="accent2">
              <a:lumMod val="20000"/>
              <a:lumOff val="80000"/>
            </a:schemeClr>
          </a:solidFill>
          <a:ln w="3175">
            <a:solidFill>
              <a:schemeClr val="tx1"/>
            </a:solid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dirty="0" err="1">
                <a:solidFill>
                  <a:schemeClr val="tx1"/>
                </a:solidFill>
                <a:latin typeface="#9Slide05 SVNKitten" pitchFamily="2" charset="0"/>
                <a:cs typeface="Arial" panose="020B0604020202020204" pitchFamily="34" charset="0"/>
              </a:rPr>
              <a:t>Giả</a:t>
            </a:r>
            <a:r>
              <a:rPr lang="en-US" sz="2800" dirty="0">
                <a:solidFill>
                  <a:schemeClr val="tx1"/>
                </a:solidFill>
                <a:latin typeface="#9Slide05 SVNKitten" pitchFamily="2" charset="0"/>
                <a:cs typeface="Arial" panose="020B0604020202020204" pitchFamily="34" charset="0"/>
              </a:rPr>
              <a:t> </a:t>
            </a:r>
            <a:r>
              <a:rPr lang="en-US" sz="2800" dirty="0" err="1">
                <a:solidFill>
                  <a:schemeClr val="tx1"/>
                </a:solidFill>
                <a:latin typeface="#9Slide05 SVNKitten" pitchFamily="2" charset="0"/>
                <a:cs typeface="Arial" panose="020B0604020202020204" pitchFamily="34" charset="0"/>
              </a:rPr>
              <a:t>sử</a:t>
            </a:r>
            <a:r>
              <a:rPr lang="en-US" sz="2800" dirty="0">
                <a:solidFill>
                  <a:schemeClr val="tx1"/>
                </a:solidFill>
                <a:latin typeface="#9Slide05 SVNKitten" pitchFamily="2" charset="0"/>
                <a:cs typeface="Arial" panose="020B0604020202020204" pitchFamily="34" charset="0"/>
              </a:rPr>
              <a:t> </a:t>
            </a:r>
            <a:r>
              <a:rPr lang="en-US" sz="2800" dirty="0" err="1">
                <a:solidFill>
                  <a:schemeClr val="tx1"/>
                </a:solidFill>
                <a:latin typeface="#9Slide05 SVNKitten" pitchFamily="2" charset="0"/>
                <a:cs typeface="Arial" panose="020B0604020202020204" pitchFamily="34" charset="0"/>
              </a:rPr>
              <a:t>em</a:t>
            </a:r>
            <a:r>
              <a:rPr lang="en-US" sz="2800" dirty="0">
                <a:solidFill>
                  <a:schemeClr val="tx1"/>
                </a:solidFill>
                <a:latin typeface="#9Slide05 SVNKitten" pitchFamily="2" charset="0"/>
                <a:cs typeface="Arial" panose="020B0604020202020204" pitchFamily="34" charset="0"/>
              </a:rPr>
              <a:t> </a:t>
            </a:r>
            <a:r>
              <a:rPr lang="en-US" sz="2800" dirty="0" err="1">
                <a:solidFill>
                  <a:schemeClr val="tx1"/>
                </a:solidFill>
                <a:latin typeface="#9Slide05 SVNKitten" pitchFamily="2" charset="0"/>
                <a:cs typeface="Arial" panose="020B0604020202020204" pitchFamily="34" charset="0"/>
              </a:rPr>
              <a:t>biết</a:t>
            </a:r>
            <a:r>
              <a:rPr lang="en-US" sz="2800" dirty="0">
                <a:solidFill>
                  <a:schemeClr val="tx1"/>
                </a:solidFill>
                <a:latin typeface="#9Slide05 SVNKitten" pitchFamily="2" charset="0"/>
                <a:cs typeface="Arial" panose="020B0604020202020204" pitchFamily="34" charset="0"/>
              </a:rPr>
              <a:t> </a:t>
            </a:r>
            <a:r>
              <a:rPr lang="en-US" sz="2800" dirty="0" err="1">
                <a:solidFill>
                  <a:schemeClr val="tx1"/>
                </a:solidFill>
                <a:latin typeface="#9Slide05 SVNKitten" pitchFamily="2" charset="0"/>
                <a:cs typeface="Arial" panose="020B0604020202020204" pitchFamily="34" charset="0"/>
              </a:rPr>
              <a:t>nơi</a:t>
            </a:r>
            <a:r>
              <a:rPr lang="en-US" sz="2800" dirty="0">
                <a:solidFill>
                  <a:schemeClr val="tx1"/>
                </a:solidFill>
                <a:latin typeface="#9Slide05 SVNKitten" pitchFamily="2" charset="0"/>
                <a:cs typeface="Arial" panose="020B0604020202020204" pitchFamily="34" charset="0"/>
              </a:rPr>
              <a:t> </a:t>
            </a:r>
            <a:r>
              <a:rPr lang="en-US" sz="2800" dirty="0" err="1">
                <a:solidFill>
                  <a:schemeClr val="tx1"/>
                </a:solidFill>
                <a:latin typeface="#9Slide05 SVNKitten" pitchFamily="2" charset="0"/>
                <a:cs typeface="Arial" panose="020B0604020202020204" pitchFamily="34" charset="0"/>
              </a:rPr>
              <a:t>người</a:t>
            </a:r>
            <a:r>
              <a:rPr lang="en-US" sz="2800" dirty="0">
                <a:solidFill>
                  <a:schemeClr val="tx1"/>
                </a:solidFill>
                <a:latin typeface="#9Slide05 SVNKitten" pitchFamily="2" charset="0"/>
                <a:cs typeface="Arial" panose="020B0604020202020204" pitchFamily="34" charset="0"/>
              </a:rPr>
              <a:t> </a:t>
            </a:r>
            <a:r>
              <a:rPr lang="en-US" sz="2800" dirty="0" err="1">
                <a:solidFill>
                  <a:schemeClr val="tx1"/>
                </a:solidFill>
                <a:latin typeface="#9Slide05 SVNKitten" pitchFamily="2" charset="0"/>
                <a:cs typeface="Arial" panose="020B0604020202020204" pitchFamily="34" charset="0"/>
              </a:rPr>
              <a:t>phụ</a:t>
            </a:r>
            <a:r>
              <a:rPr lang="en-US" sz="2800" dirty="0">
                <a:solidFill>
                  <a:schemeClr val="tx1"/>
                </a:solidFill>
                <a:latin typeface="#9Slide05 SVNKitten" pitchFamily="2" charset="0"/>
                <a:cs typeface="Arial" panose="020B0604020202020204" pitchFamily="34" charset="0"/>
              </a:rPr>
              <a:t> </a:t>
            </a:r>
            <a:r>
              <a:rPr lang="en-US" sz="2800" dirty="0" err="1">
                <a:solidFill>
                  <a:schemeClr val="tx1"/>
                </a:solidFill>
                <a:latin typeface="#9Slide05 SVNKitten" pitchFamily="2" charset="0"/>
                <a:cs typeface="Arial" panose="020B0604020202020204" pitchFamily="34" charset="0"/>
              </a:rPr>
              <a:t>nữ</a:t>
            </a:r>
            <a:r>
              <a:rPr lang="en-US" sz="2800" dirty="0">
                <a:solidFill>
                  <a:schemeClr val="tx1"/>
                </a:solidFill>
                <a:latin typeface="#9Slide05 SVNKitten" pitchFamily="2" charset="0"/>
                <a:cs typeface="Arial" panose="020B0604020202020204" pitchFamily="34" charset="0"/>
              </a:rPr>
              <a:t> </a:t>
            </a:r>
            <a:r>
              <a:rPr lang="en-US" sz="2800" dirty="0" err="1">
                <a:solidFill>
                  <a:schemeClr val="tx1"/>
                </a:solidFill>
                <a:latin typeface="#9Slide05 SVNKitten" pitchFamily="2" charset="0"/>
                <a:cs typeface="Arial" panose="020B0604020202020204" pitchFamily="34" charset="0"/>
              </a:rPr>
              <a:t>này</a:t>
            </a:r>
            <a:r>
              <a:rPr lang="en-US" sz="2800" dirty="0">
                <a:solidFill>
                  <a:schemeClr val="tx1"/>
                </a:solidFill>
                <a:latin typeface="#9Slide05 SVNKitten" pitchFamily="2" charset="0"/>
                <a:cs typeface="Arial" panose="020B0604020202020204" pitchFamily="34" charset="0"/>
              </a:rPr>
              <a:t> </a:t>
            </a:r>
            <a:r>
              <a:rPr lang="en-US" sz="2800" dirty="0" err="1">
                <a:solidFill>
                  <a:schemeClr val="tx1"/>
                </a:solidFill>
                <a:latin typeface="#9Slide05 SVNKitten" pitchFamily="2" charset="0"/>
                <a:cs typeface="Arial" panose="020B0604020202020204" pitchFamily="34" charset="0"/>
              </a:rPr>
              <a:t>muốn</a:t>
            </a:r>
            <a:r>
              <a:rPr lang="en-US" sz="2800" dirty="0">
                <a:solidFill>
                  <a:schemeClr val="tx1"/>
                </a:solidFill>
                <a:latin typeface="#9Slide05 SVNKitten" pitchFamily="2" charset="0"/>
                <a:cs typeface="Arial" panose="020B0604020202020204" pitchFamily="34" charset="0"/>
              </a:rPr>
              <a:t> </a:t>
            </a:r>
            <a:r>
              <a:rPr lang="en-US" sz="2800" dirty="0" err="1">
                <a:solidFill>
                  <a:schemeClr val="tx1"/>
                </a:solidFill>
                <a:latin typeface="#9Slide05 SVNKitten" pitchFamily="2" charset="0"/>
                <a:cs typeface="Arial" panose="020B0604020202020204" pitchFamily="34" charset="0"/>
              </a:rPr>
              <a:t>đến</a:t>
            </a:r>
            <a:r>
              <a:rPr lang="en-US" sz="2800" dirty="0">
                <a:solidFill>
                  <a:schemeClr val="tx1"/>
                </a:solidFill>
                <a:latin typeface="#9Slide05 SVNKitten" pitchFamily="2" charset="0"/>
                <a:cs typeface="Arial" panose="020B0604020202020204" pitchFamily="34" charset="0"/>
              </a:rPr>
              <a:t>, v</a:t>
            </a:r>
            <a:r>
              <a:rPr lang="vi-VN" sz="2800" dirty="0">
                <a:solidFill>
                  <a:schemeClr val="tx1"/>
                </a:solidFill>
                <a:latin typeface="#9Slide05 SVNKitten" pitchFamily="2" charset="0"/>
                <a:cs typeface="Arial" panose="020B0604020202020204" pitchFamily="34" charset="0"/>
              </a:rPr>
              <a:t>ậy làm thế nào để các em có thể giúp họ đến đúng nơi họ muốn tới mà không phải trực tiếp dẫn đi?</a:t>
            </a:r>
          </a:p>
        </p:txBody>
      </p:sp>
      <p:pic>
        <p:nvPicPr>
          <p:cNvPr id="20" name="Picture 2" descr="Hình ảnh Vẽ Tay Phim Hoạt Hình Cậu Bé đánh Dấu Minh Họa Miễn Phí, Cậu Bé  Clipart, Bối Rối, Vấn đề Suy Nghĩ miễn phí tải tập tin PNG PSDComment và">
            <a:extLst>
              <a:ext uri="{FF2B5EF4-FFF2-40B4-BE49-F238E27FC236}">
                <a16:creationId xmlns:a16="http://schemas.microsoft.com/office/drawing/2014/main" id="{CBEB836E-3783-4242-AEC3-385E0662067A}"/>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0000" b="90000" l="10000" r="90000">
                        <a14:foregroundMark x1="78000" y1="13333" x2="78000" y2="13333"/>
                        <a14:foregroundMark x1="68167" y1="29750" x2="68167" y2="29750"/>
                      </a14:backgroundRemoval>
                    </a14:imgEffect>
                  </a14:imgLayer>
                </a14:imgProps>
              </a:ext>
              <a:ext uri="{28A0092B-C50C-407E-A947-70E740481C1C}">
                <a14:useLocalDpi xmlns:a14="http://schemas.microsoft.com/office/drawing/2010/main" val="0"/>
              </a:ext>
            </a:extLst>
          </a:blip>
          <a:srcRect l="31063" t="7342" r="15217" b="8600"/>
          <a:stretch/>
        </p:blipFill>
        <p:spPr bwMode="auto">
          <a:xfrm>
            <a:off x="1630990" y="2345747"/>
            <a:ext cx="906089" cy="14178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8536621"/>
      </p:ext>
    </p:extLst>
  </p:cSld>
  <p:clrMapOvr>
    <a:masterClrMapping/>
  </p:clrMapOvr>
  <mc:AlternateContent xmlns:mc="http://schemas.openxmlformats.org/markup-compatibility/2006" xmlns:p14="http://schemas.microsoft.com/office/powerpoint/2010/main">
    <mc:Choice Requires="p14">
      <p:transition p14:dur="0" advTm="41338"/>
    </mc:Choice>
    <mc:Fallback xmlns="">
      <p:transition advTm="41338"/>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1000"/>
                                        <p:tgtEl>
                                          <p:spTgt spid="20"/>
                                        </p:tgtEl>
                                      </p:cBhvr>
                                    </p:animEffect>
                                    <p:anim calcmode="lin" valueType="num">
                                      <p:cBhvr>
                                        <p:cTn id="18" dur="1000" fill="hold"/>
                                        <p:tgtEl>
                                          <p:spTgt spid="20"/>
                                        </p:tgtEl>
                                        <p:attrNameLst>
                                          <p:attrName>ppt_x</p:attrName>
                                        </p:attrNameLst>
                                      </p:cBhvr>
                                      <p:tavLst>
                                        <p:tav tm="0">
                                          <p:val>
                                            <p:strVal val="#ppt_x"/>
                                          </p:val>
                                        </p:tav>
                                        <p:tav tm="100000">
                                          <p:val>
                                            <p:strVal val="#ppt_x"/>
                                          </p:val>
                                        </p:tav>
                                      </p:tavLst>
                                    </p:anim>
                                    <p:anim calcmode="lin" valueType="num">
                                      <p:cBhvr>
                                        <p:cTn id="1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fade">
                                      <p:cBhvr>
                                        <p:cTn id="24"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8AC0CE60-A0F8-4E03-807B-7C9BDC7DB6B1}"/>
              </a:ext>
            </a:extLst>
          </p:cNvPr>
          <p:cNvSpPr txBox="1"/>
          <p:nvPr/>
        </p:nvSpPr>
        <p:spPr>
          <a:xfrm>
            <a:off x="7649208" y="105372"/>
            <a:ext cx="4450650" cy="584775"/>
          </a:xfrm>
          <a:prstGeom prst="rect">
            <a:avLst/>
          </a:prstGeom>
          <a:solidFill>
            <a:schemeClr val="accent1">
              <a:lumMod val="20000"/>
              <a:lumOff val="80000"/>
            </a:schemeClr>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C00000"/>
                </a:solidFill>
                <a:effectLst/>
                <a:uLnTx/>
                <a:uFillTx/>
                <a:latin typeface="#9Slide05 SVNKitten" pitchFamily="2" charset="0"/>
                <a:ea typeface="+mn-ea"/>
                <a:cs typeface="Arial" panose="020B0604020202020204" pitchFamily="34" charset="0"/>
              </a:rPr>
              <a:t>Vẽ</a:t>
            </a:r>
            <a:r>
              <a:rPr kumimoji="0" lang="en-US" sz="3200" b="0" i="0" u="none" strike="noStrike" kern="1200" cap="none" spc="0" normalizeH="0" baseline="0" noProof="0" dirty="0">
                <a:ln>
                  <a:noFill/>
                </a:ln>
                <a:solidFill>
                  <a:srgbClr val="C00000"/>
                </a:solidFill>
                <a:effectLst/>
                <a:uLnTx/>
                <a:uFillTx/>
                <a:latin typeface="#9Slide05 SVNKitten" pitchFamily="2" charset="0"/>
                <a:ea typeface="+mn-ea"/>
                <a:cs typeface="Arial" panose="020B0604020202020204" pitchFamily="34" charset="0"/>
              </a:rPr>
              <a:t> l</a:t>
            </a:r>
            <a:r>
              <a:rPr kumimoji="0" lang="vi-VN" sz="3200" b="0" i="0" u="none" strike="noStrike" kern="1200" cap="none" spc="0" normalizeH="0" baseline="0" noProof="0" dirty="0">
                <a:ln>
                  <a:noFill/>
                </a:ln>
                <a:solidFill>
                  <a:srgbClr val="C00000"/>
                </a:solidFill>
                <a:effectLst/>
                <a:uLnTx/>
                <a:uFillTx/>
                <a:latin typeface="#9Slide05 SVNKitten" pitchFamily="2" charset="0"/>
                <a:ea typeface="+mn-ea"/>
                <a:cs typeface="Arial" panose="020B0604020202020204" pitchFamily="34" charset="0"/>
              </a:rPr>
              <a:t>ược đồ trí nhớ</a:t>
            </a:r>
            <a:r>
              <a:rPr kumimoji="0" lang="en-US" sz="3200" b="0" i="0" u="none" strike="noStrike" kern="1200" cap="none" spc="0" normalizeH="0" baseline="0" noProof="0" dirty="0">
                <a:ln>
                  <a:noFill/>
                </a:ln>
                <a:solidFill>
                  <a:srgbClr val="C00000"/>
                </a:solidFill>
                <a:effectLst/>
                <a:uLnTx/>
                <a:uFillTx/>
                <a:latin typeface="#9Slide05 SVNKitten" pitchFamily="2" charset="0"/>
                <a:ea typeface="+mn-ea"/>
                <a:cs typeface="Arial" panose="020B0604020202020204" pitchFamily="34" charset="0"/>
              </a:rPr>
              <a:t> </a:t>
            </a:r>
            <a:r>
              <a:rPr kumimoji="0" lang="en-US" sz="3200" b="0" i="0" u="none" strike="noStrike" kern="1200" cap="none" spc="0" normalizeH="0" baseline="0" noProof="0" dirty="0" err="1">
                <a:ln>
                  <a:noFill/>
                </a:ln>
                <a:solidFill>
                  <a:srgbClr val="C00000"/>
                </a:solidFill>
                <a:effectLst/>
                <a:uLnTx/>
                <a:uFillTx/>
                <a:latin typeface="#9Slide05 SVNKitten" pitchFamily="2" charset="0"/>
                <a:ea typeface="+mn-ea"/>
                <a:cs typeface="Arial" panose="020B0604020202020204" pitchFamily="34" charset="0"/>
              </a:rPr>
              <a:t>đường</a:t>
            </a:r>
            <a:r>
              <a:rPr kumimoji="0" lang="en-US" sz="3200" b="0" i="0" u="none" strike="noStrike" kern="1200" cap="none" spc="0" normalizeH="0" baseline="0" noProof="0" dirty="0">
                <a:ln>
                  <a:noFill/>
                </a:ln>
                <a:solidFill>
                  <a:srgbClr val="C00000"/>
                </a:solidFill>
                <a:effectLst/>
                <a:uLnTx/>
                <a:uFillTx/>
                <a:latin typeface="#9Slide05 SVNKitten" pitchFamily="2" charset="0"/>
                <a:ea typeface="+mn-ea"/>
                <a:cs typeface="Arial" panose="020B0604020202020204" pitchFamily="34" charset="0"/>
              </a:rPr>
              <a:t> </a:t>
            </a:r>
            <a:r>
              <a:rPr kumimoji="0" lang="en-US" sz="3200" b="0" i="0" u="none" strike="noStrike" kern="1200" cap="none" spc="0" normalizeH="0" baseline="0" noProof="0" dirty="0" err="1">
                <a:ln>
                  <a:noFill/>
                </a:ln>
                <a:solidFill>
                  <a:srgbClr val="C00000"/>
                </a:solidFill>
                <a:effectLst/>
                <a:uLnTx/>
                <a:uFillTx/>
                <a:latin typeface="#9Slide05 SVNKitten" pitchFamily="2" charset="0"/>
                <a:ea typeface="+mn-ea"/>
                <a:cs typeface="Arial" panose="020B0604020202020204" pitchFamily="34" charset="0"/>
              </a:rPr>
              <a:t>đi</a:t>
            </a:r>
            <a:endParaRPr kumimoji="0" lang="en-US" sz="3200" b="0" i="0" u="none" strike="noStrike" kern="1200" cap="none" spc="0" normalizeH="0" baseline="0" noProof="0" dirty="0">
              <a:ln>
                <a:noFill/>
              </a:ln>
              <a:solidFill>
                <a:srgbClr val="C00000"/>
              </a:solidFill>
              <a:effectLst/>
              <a:uLnTx/>
              <a:uFillTx/>
              <a:latin typeface="Arial"/>
              <a:ea typeface="+mn-ea"/>
              <a:cs typeface="+mn-cs"/>
            </a:endParaRPr>
          </a:p>
        </p:txBody>
      </p:sp>
      <p:pic>
        <p:nvPicPr>
          <p:cNvPr id="5" name="Picture 4" descr="Text&#10;&#10;Description automatically generated">
            <a:extLst>
              <a:ext uri="{FF2B5EF4-FFF2-40B4-BE49-F238E27FC236}">
                <a16:creationId xmlns:a16="http://schemas.microsoft.com/office/drawing/2014/main" id="{FD88BF5B-0DCB-485D-836A-A4209685BA2E}"/>
              </a:ext>
            </a:extLst>
          </p:cNvPr>
          <p:cNvPicPr>
            <a:picLocks noChangeAspect="1"/>
          </p:cNvPicPr>
          <p:nvPr/>
        </p:nvPicPr>
        <p:blipFill>
          <a:blip r:embed="rId2"/>
          <a:stretch>
            <a:fillRect/>
          </a:stretch>
        </p:blipFill>
        <p:spPr>
          <a:xfrm>
            <a:off x="0" y="1149023"/>
            <a:ext cx="2954380" cy="4495797"/>
          </a:xfrm>
          <a:prstGeom prst="rect">
            <a:avLst/>
          </a:prstGeom>
        </p:spPr>
      </p:pic>
      <p:pic>
        <p:nvPicPr>
          <p:cNvPr id="20" name="Picture 19" descr="Chart, timeline&#10;&#10;Description automatically generated">
            <a:extLst>
              <a:ext uri="{FF2B5EF4-FFF2-40B4-BE49-F238E27FC236}">
                <a16:creationId xmlns:a16="http://schemas.microsoft.com/office/drawing/2014/main" id="{84A1B438-DFEB-4027-83FE-E3FCC1FC558B}"/>
              </a:ext>
            </a:extLst>
          </p:cNvPr>
          <p:cNvPicPr>
            <a:picLocks noChangeAspect="1"/>
          </p:cNvPicPr>
          <p:nvPr/>
        </p:nvPicPr>
        <p:blipFill>
          <a:blip r:embed="rId3"/>
          <a:stretch>
            <a:fillRect/>
          </a:stretch>
        </p:blipFill>
        <p:spPr>
          <a:xfrm>
            <a:off x="2316481" y="3523156"/>
            <a:ext cx="5294140" cy="3180096"/>
          </a:xfrm>
          <a:prstGeom prst="rect">
            <a:avLst/>
          </a:prstGeom>
        </p:spPr>
      </p:pic>
      <p:sp>
        <p:nvSpPr>
          <p:cNvPr id="23" name="TextBox 22">
            <a:extLst>
              <a:ext uri="{FF2B5EF4-FFF2-40B4-BE49-F238E27FC236}">
                <a16:creationId xmlns:a16="http://schemas.microsoft.com/office/drawing/2014/main" id="{D001F8AF-A7E7-471F-81A5-C63B9654F5A8}"/>
              </a:ext>
            </a:extLst>
          </p:cNvPr>
          <p:cNvSpPr txBox="1"/>
          <p:nvPr/>
        </p:nvSpPr>
        <p:spPr>
          <a:xfrm>
            <a:off x="7649207" y="1891727"/>
            <a:ext cx="3239185" cy="1569660"/>
          </a:xfrm>
          <a:prstGeom prst="rect">
            <a:avLst/>
          </a:prstGeom>
          <a:solidFill>
            <a:schemeClr val="accent2">
              <a:lumMod val="20000"/>
              <a:lumOff val="80000"/>
            </a:schemeClr>
          </a:solid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9Slide05 SVNKitten" pitchFamily="2" charset="0"/>
                <a:ea typeface="+mn-ea"/>
                <a:cs typeface="Arial" panose="020B0604020202020204" pitchFamily="34" charset="0"/>
              </a:rPr>
              <a:t>B1: </a:t>
            </a:r>
            <a:r>
              <a:rPr kumimoji="0" lang="en-US" sz="2400" b="0" i="0" u="none" strike="noStrike" kern="1200" cap="none" spc="0" normalizeH="0" baseline="0" noProof="0" dirty="0" err="1">
                <a:ln>
                  <a:noFill/>
                </a:ln>
                <a:solidFill>
                  <a:srgbClr val="000000"/>
                </a:solidFill>
                <a:effectLst/>
                <a:uLnTx/>
                <a:uFillTx/>
                <a:latin typeface="#9Slide05 SVNKitten" pitchFamily="2" charset="0"/>
                <a:ea typeface="+mn-ea"/>
                <a:cs typeface="Arial" panose="020B0604020202020204" pitchFamily="34" charset="0"/>
              </a:rPr>
              <a:t>Hồi</a:t>
            </a:r>
            <a:r>
              <a:rPr kumimoji="0" lang="en-US" sz="2400" b="0" i="0" u="none" strike="noStrike" kern="1200" cap="none" spc="0" normalizeH="0" baseline="0" noProof="0" dirty="0">
                <a:ln>
                  <a:noFill/>
                </a:ln>
                <a:solidFill>
                  <a:srgbClr val="000000"/>
                </a:solidFill>
                <a:effectLst/>
                <a:uLnTx/>
                <a:uFillTx/>
                <a:latin typeface="#9Slide05 SVNKitten" pitchFamily="2" charset="0"/>
                <a:ea typeface="+mn-ea"/>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9Slide05 SVNKitten" pitchFamily="2" charset="0"/>
                <a:ea typeface="+mn-ea"/>
                <a:cs typeface="Arial" panose="020B0604020202020204" pitchFamily="34" charset="0"/>
              </a:rPr>
              <a:t>tưởng</a:t>
            </a:r>
            <a:r>
              <a:rPr kumimoji="0" lang="en-US" sz="2400" b="0" i="0" u="none" strike="noStrike" kern="1200" cap="none" spc="0" normalizeH="0" baseline="0" noProof="0" dirty="0">
                <a:ln>
                  <a:noFill/>
                </a:ln>
                <a:solidFill>
                  <a:srgbClr val="000000"/>
                </a:solidFill>
                <a:effectLst/>
                <a:uLnTx/>
                <a:uFillTx/>
                <a:latin typeface="#9Slide05 SVNKitten" pitchFamily="2" charset="0"/>
                <a:ea typeface="+mn-ea"/>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9Slide05 SVNKitten" pitchFamily="2" charset="0"/>
                <a:ea typeface="+mn-ea"/>
                <a:cs typeface="Arial" panose="020B0604020202020204" pitchFamily="34" charset="0"/>
              </a:rPr>
              <a:t>điểm</a:t>
            </a:r>
            <a:r>
              <a:rPr kumimoji="0" lang="en-US" sz="2400" b="0" i="0" u="none" strike="noStrike" kern="1200" cap="none" spc="0" normalizeH="0" baseline="0" noProof="0" dirty="0">
                <a:ln>
                  <a:noFill/>
                </a:ln>
                <a:solidFill>
                  <a:srgbClr val="000000"/>
                </a:solidFill>
                <a:effectLst/>
                <a:uLnTx/>
                <a:uFillTx/>
                <a:latin typeface="#9Slide05 SVNKitten" pitchFamily="2" charset="0"/>
                <a:ea typeface="+mn-ea"/>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9Slide05 SVNKitten" pitchFamily="2" charset="0"/>
                <a:ea typeface="+mn-ea"/>
                <a:cs typeface="Arial" panose="020B0604020202020204" pitchFamily="34" charset="0"/>
              </a:rPr>
              <a:t>xuất</a:t>
            </a:r>
            <a:r>
              <a:rPr kumimoji="0" lang="en-US" sz="2400" b="0" i="0" u="none" strike="noStrike" kern="1200" cap="none" spc="0" normalizeH="0" baseline="0" noProof="0" dirty="0">
                <a:ln>
                  <a:noFill/>
                </a:ln>
                <a:solidFill>
                  <a:srgbClr val="000000"/>
                </a:solidFill>
                <a:effectLst/>
                <a:uLnTx/>
                <a:uFillTx/>
                <a:latin typeface="#9Slide05 SVNKitten" pitchFamily="2" charset="0"/>
                <a:ea typeface="+mn-ea"/>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9Slide05 SVNKitten" pitchFamily="2" charset="0"/>
                <a:ea typeface="+mn-ea"/>
                <a:cs typeface="Arial" panose="020B0604020202020204" pitchFamily="34" charset="0"/>
              </a:rPr>
              <a:t>phát</a:t>
            </a:r>
            <a:r>
              <a:rPr kumimoji="0" lang="en-US" sz="2400" b="0" i="0" u="none" strike="noStrike" kern="1200" cap="none" spc="0" normalizeH="0" baseline="0" noProof="0" dirty="0">
                <a:ln>
                  <a:noFill/>
                </a:ln>
                <a:solidFill>
                  <a:srgbClr val="000000"/>
                </a:solidFill>
                <a:effectLst/>
                <a:uLnTx/>
                <a:uFillTx/>
                <a:latin typeface="#9Slide05 SVNKitten" pitchFamily="2" charset="0"/>
                <a:ea typeface="+mn-ea"/>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9Slide05 SVNKitten" pitchFamily="2" charset="0"/>
                <a:ea typeface="+mn-ea"/>
                <a:cs typeface="Arial" panose="020B0604020202020204" pitchFamily="34" charset="0"/>
              </a:rPr>
              <a:t>và</a:t>
            </a:r>
            <a:r>
              <a:rPr kumimoji="0" lang="en-US" sz="2400" b="0" i="0" u="none" strike="noStrike" kern="1200" cap="none" spc="0" normalizeH="0" baseline="0" noProof="0" dirty="0">
                <a:ln>
                  <a:noFill/>
                </a:ln>
                <a:solidFill>
                  <a:srgbClr val="000000"/>
                </a:solidFill>
                <a:effectLst/>
                <a:uLnTx/>
                <a:uFillTx/>
                <a:latin typeface="#9Slide05 SVNKitten" pitchFamily="2" charset="0"/>
                <a:ea typeface="+mn-ea"/>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9Slide05 SVNKitten" pitchFamily="2" charset="0"/>
                <a:ea typeface="+mn-ea"/>
                <a:cs typeface="Arial" panose="020B0604020202020204" pitchFamily="34" charset="0"/>
              </a:rPr>
              <a:t>điểm</a:t>
            </a:r>
            <a:r>
              <a:rPr kumimoji="0" lang="en-US" sz="2400" b="0" i="0" u="none" strike="noStrike" kern="1200" cap="none" spc="0" normalizeH="0" baseline="0" noProof="0" dirty="0">
                <a:ln>
                  <a:noFill/>
                </a:ln>
                <a:solidFill>
                  <a:srgbClr val="000000"/>
                </a:solidFill>
                <a:effectLst/>
                <a:uLnTx/>
                <a:uFillTx/>
                <a:latin typeface="#9Slide05 SVNKitten" pitchFamily="2" charset="0"/>
                <a:ea typeface="+mn-ea"/>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9Slide05 SVNKitten" pitchFamily="2" charset="0"/>
                <a:ea typeface="+mn-ea"/>
                <a:cs typeface="Arial" panose="020B0604020202020204" pitchFamily="34" charset="0"/>
              </a:rPr>
              <a:t>kết</a:t>
            </a:r>
            <a:r>
              <a:rPr kumimoji="0" lang="en-US" sz="2400" b="0" i="0" u="none" strike="noStrike" kern="1200" cap="none" spc="0" normalizeH="0" baseline="0" noProof="0" dirty="0">
                <a:ln>
                  <a:noFill/>
                </a:ln>
                <a:solidFill>
                  <a:srgbClr val="000000"/>
                </a:solidFill>
                <a:effectLst/>
                <a:uLnTx/>
                <a:uFillTx/>
                <a:latin typeface="#9Slide05 SVNKitten" pitchFamily="2" charset="0"/>
                <a:ea typeface="+mn-ea"/>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9Slide05 SVNKitten" pitchFamily="2" charset="0"/>
                <a:ea typeface="+mn-ea"/>
                <a:cs typeface="Arial" panose="020B0604020202020204" pitchFamily="34" charset="0"/>
              </a:rPr>
              <a:t>thúc</a:t>
            </a:r>
            <a:r>
              <a:rPr kumimoji="0" lang="en-US" sz="2400" b="0" i="0" u="none" strike="noStrike" kern="1200" cap="none" spc="0" normalizeH="0" baseline="0" noProof="0" dirty="0">
                <a:ln>
                  <a:noFill/>
                </a:ln>
                <a:solidFill>
                  <a:srgbClr val="000000"/>
                </a:solidFill>
                <a:effectLst/>
                <a:uLnTx/>
                <a:uFillTx/>
                <a:latin typeface="#9Slide05 SVNKitten" pitchFamily="2" charset="0"/>
                <a:ea typeface="+mn-ea"/>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9Slide05 SVNKitten" pitchFamily="2" charset="0"/>
                <a:ea typeface="+mn-ea"/>
                <a:cs typeface="Arial" panose="020B0604020202020204" pitchFamily="34" charset="0"/>
              </a:rPr>
              <a:t>hướng</a:t>
            </a:r>
            <a:r>
              <a:rPr kumimoji="0" lang="en-US" sz="2400" b="0" i="0" u="none" strike="noStrike" kern="1200" cap="none" spc="0" normalizeH="0" baseline="0" noProof="0" dirty="0">
                <a:ln>
                  <a:noFill/>
                </a:ln>
                <a:solidFill>
                  <a:srgbClr val="000000"/>
                </a:solidFill>
                <a:effectLst/>
                <a:uLnTx/>
                <a:uFillTx/>
                <a:latin typeface="#9Slide05 SVNKitten" pitchFamily="2" charset="0"/>
                <a:ea typeface="+mn-ea"/>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9Slide05 SVNKitten" pitchFamily="2" charset="0"/>
                <a:ea typeface="+mn-ea"/>
                <a:cs typeface="Arial" panose="020B0604020202020204" pitchFamily="34" charset="0"/>
              </a:rPr>
              <a:t>đi</a:t>
            </a:r>
            <a:r>
              <a:rPr kumimoji="0" lang="en-US" sz="2400" b="0" i="0" u="none" strike="noStrike" kern="1200" cap="none" spc="0" normalizeH="0" baseline="0" noProof="0" dirty="0">
                <a:ln>
                  <a:noFill/>
                </a:ln>
                <a:solidFill>
                  <a:srgbClr val="000000"/>
                </a:solidFill>
                <a:effectLst/>
                <a:uLnTx/>
                <a:uFillTx/>
                <a:latin typeface="#9Slide05 SVNKitten" pitchFamily="2" charset="0"/>
                <a:ea typeface="+mn-ea"/>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9Slide05 SVNKitten" pitchFamily="2" charset="0"/>
                <a:ea typeface="+mn-ea"/>
                <a:cs typeface="Arial" panose="020B0604020202020204" pitchFamily="34" charset="0"/>
              </a:rPr>
              <a:t>chính</a:t>
            </a:r>
            <a:r>
              <a:rPr kumimoji="0" lang="en-US" sz="2400" b="0" i="0" u="none" strike="noStrike" kern="1200" cap="none" spc="0" normalizeH="0" baseline="0" noProof="0" dirty="0">
                <a:ln>
                  <a:noFill/>
                </a:ln>
                <a:solidFill>
                  <a:srgbClr val="000000"/>
                </a:solidFill>
                <a:effectLst/>
                <a:uLnTx/>
                <a:uFillTx/>
                <a:latin typeface="#9Slide05 SVNKitten" pitchFamily="2" charset="0"/>
                <a:ea typeface="+mn-ea"/>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9Slide05 SVNKitten" pitchFamily="2" charset="0"/>
                <a:ea typeface="+mn-ea"/>
                <a:cs typeface="Arial" panose="020B0604020202020204" pitchFamily="34" charset="0"/>
              </a:rPr>
              <a:t>và</a:t>
            </a:r>
            <a:r>
              <a:rPr kumimoji="0" lang="en-US" sz="2400" b="0" i="0" u="none" strike="noStrike" kern="1200" cap="none" spc="0" normalizeH="0" baseline="0" noProof="0" dirty="0">
                <a:ln>
                  <a:noFill/>
                </a:ln>
                <a:solidFill>
                  <a:srgbClr val="000000"/>
                </a:solidFill>
                <a:effectLst/>
                <a:uLnTx/>
                <a:uFillTx/>
                <a:latin typeface="#9Slide05 SVNKitten" pitchFamily="2" charset="0"/>
                <a:ea typeface="+mn-ea"/>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9Slide05 SVNKitten" pitchFamily="2" charset="0"/>
                <a:ea typeface="+mn-ea"/>
                <a:cs typeface="Arial" panose="020B0604020202020204" pitchFamily="34" charset="0"/>
              </a:rPr>
              <a:t>khoảng</a:t>
            </a:r>
            <a:r>
              <a:rPr kumimoji="0" lang="en-US" sz="2400" b="0" i="0" u="none" strike="noStrike" kern="1200" cap="none" spc="0" normalizeH="0" baseline="0" noProof="0" dirty="0">
                <a:ln>
                  <a:noFill/>
                </a:ln>
                <a:solidFill>
                  <a:srgbClr val="000000"/>
                </a:solidFill>
                <a:effectLst/>
                <a:uLnTx/>
                <a:uFillTx/>
                <a:latin typeface="#9Slide05 SVNKitten" pitchFamily="2" charset="0"/>
                <a:ea typeface="+mn-ea"/>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9Slide05 SVNKitten" pitchFamily="2" charset="0"/>
                <a:ea typeface="+mn-ea"/>
                <a:cs typeface="Arial" panose="020B0604020202020204" pitchFamily="34" charset="0"/>
              </a:rPr>
              <a:t>cách</a:t>
            </a:r>
            <a:r>
              <a:rPr kumimoji="0" lang="en-US" sz="2400" b="0" i="0" u="none" strike="noStrike" kern="1200" cap="none" spc="0" normalizeH="0" baseline="0" noProof="0" dirty="0">
                <a:ln>
                  <a:noFill/>
                </a:ln>
                <a:solidFill>
                  <a:srgbClr val="000000"/>
                </a:solidFill>
                <a:effectLst/>
                <a:uLnTx/>
                <a:uFillTx/>
                <a:latin typeface="#9Slide05 SVNKitten" pitchFamily="2" charset="0"/>
                <a:ea typeface="+mn-ea"/>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9Slide05 SVNKitten" pitchFamily="2" charset="0"/>
                <a:ea typeface="+mn-ea"/>
                <a:cs typeface="Arial" panose="020B0604020202020204" pitchFamily="34" charset="0"/>
              </a:rPr>
              <a:t>giữa</a:t>
            </a:r>
            <a:r>
              <a:rPr kumimoji="0" lang="en-US" sz="2400" b="0" i="0" u="none" strike="noStrike" kern="1200" cap="none" spc="0" normalizeH="0" baseline="0" noProof="0" dirty="0">
                <a:ln>
                  <a:noFill/>
                </a:ln>
                <a:solidFill>
                  <a:srgbClr val="000000"/>
                </a:solidFill>
                <a:effectLst/>
                <a:uLnTx/>
                <a:uFillTx/>
                <a:latin typeface="#9Slide05 SVNKitten" pitchFamily="2" charset="0"/>
                <a:ea typeface="+mn-ea"/>
                <a:cs typeface="Arial" panose="020B0604020202020204" pitchFamily="34" charset="0"/>
              </a:rPr>
              <a:t> 2 </a:t>
            </a:r>
            <a:r>
              <a:rPr kumimoji="0" lang="en-US" sz="2400" b="0" i="0" u="none" strike="noStrike" kern="1200" cap="none" spc="0" normalizeH="0" baseline="0" noProof="0" dirty="0" err="1">
                <a:ln>
                  <a:noFill/>
                </a:ln>
                <a:solidFill>
                  <a:srgbClr val="000000"/>
                </a:solidFill>
                <a:effectLst/>
                <a:uLnTx/>
                <a:uFillTx/>
                <a:latin typeface="#9Slide05 SVNKitten" pitchFamily="2" charset="0"/>
                <a:ea typeface="+mn-ea"/>
                <a:cs typeface="Arial" panose="020B0604020202020204" pitchFamily="34" charset="0"/>
              </a:rPr>
              <a:t>địa</a:t>
            </a:r>
            <a:r>
              <a:rPr kumimoji="0" lang="en-US" sz="2400" b="0" i="0" u="none" strike="noStrike" kern="1200" cap="none" spc="0" normalizeH="0" baseline="0" noProof="0" dirty="0">
                <a:ln>
                  <a:noFill/>
                </a:ln>
                <a:solidFill>
                  <a:srgbClr val="000000"/>
                </a:solidFill>
                <a:effectLst/>
                <a:uLnTx/>
                <a:uFillTx/>
                <a:latin typeface="#9Slide05 SVNKitten" pitchFamily="2" charset="0"/>
                <a:ea typeface="+mn-ea"/>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9Slide05 SVNKitten" pitchFamily="2" charset="0"/>
                <a:ea typeface="+mn-ea"/>
                <a:cs typeface="Arial" panose="020B0604020202020204" pitchFamily="34" charset="0"/>
              </a:rPr>
              <a:t>điểm</a:t>
            </a:r>
            <a:r>
              <a:rPr kumimoji="0" lang="en-US" sz="2400" b="0" i="0" u="none" strike="noStrike" kern="1200" cap="none" spc="0" normalizeH="0" baseline="0" noProof="0" dirty="0">
                <a:ln>
                  <a:noFill/>
                </a:ln>
                <a:solidFill>
                  <a:srgbClr val="000000"/>
                </a:solidFill>
                <a:effectLst/>
                <a:uLnTx/>
                <a:uFillTx/>
                <a:latin typeface="#9Slide05 SVNKitten" pitchFamily="2" charset="0"/>
                <a:ea typeface="+mn-ea"/>
                <a:cs typeface="Arial" panose="020B0604020202020204" pitchFamily="34" charset="0"/>
              </a:rPr>
              <a:t>.</a:t>
            </a:r>
          </a:p>
        </p:txBody>
      </p:sp>
      <p:sp>
        <p:nvSpPr>
          <p:cNvPr id="12" name="Arrow: Down 11">
            <a:extLst>
              <a:ext uri="{FF2B5EF4-FFF2-40B4-BE49-F238E27FC236}">
                <a16:creationId xmlns:a16="http://schemas.microsoft.com/office/drawing/2014/main" id="{A3BC1899-B2F9-4B13-ABCE-11851BFF728B}"/>
              </a:ext>
            </a:extLst>
          </p:cNvPr>
          <p:cNvSpPr/>
          <p:nvPr/>
        </p:nvSpPr>
        <p:spPr>
          <a:xfrm>
            <a:off x="9902813" y="680074"/>
            <a:ext cx="337617" cy="1087019"/>
          </a:xfrm>
          <a:prstGeom prst="down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cxnSp>
        <p:nvCxnSpPr>
          <p:cNvPr id="13" name="Straight Connector 12">
            <a:extLst>
              <a:ext uri="{FF2B5EF4-FFF2-40B4-BE49-F238E27FC236}">
                <a16:creationId xmlns:a16="http://schemas.microsoft.com/office/drawing/2014/main" id="{D01DA31B-2A5F-4E30-BB9B-C054DC252376}"/>
              </a:ext>
            </a:extLst>
          </p:cNvPr>
          <p:cNvCxnSpPr>
            <a:cxnSpLocks/>
          </p:cNvCxnSpPr>
          <p:nvPr/>
        </p:nvCxnSpPr>
        <p:spPr>
          <a:xfrm>
            <a:off x="7576543" y="0"/>
            <a:ext cx="0" cy="6858000"/>
          </a:xfrm>
          <a:prstGeom prst="line">
            <a:avLst/>
          </a:prstGeom>
          <a:ln w="28575">
            <a:solidFill>
              <a:srgbClr val="29555D"/>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685533DC-BFE6-455C-9849-7C1E4FACEBDE}"/>
              </a:ext>
            </a:extLst>
          </p:cNvPr>
          <p:cNvSpPr txBox="1"/>
          <p:nvPr/>
        </p:nvSpPr>
        <p:spPr>
          <a:xfrm>
            <a:off x="7649207" y="3677904"/>
            <a:ext cx="3239185" cy="1569660"/>
          </a:xfrm>
          <a:prstGeom prst="rect">
            <a:avLst/>
          </a:prstGeom>
          <a:solidFill>
            <a:schemeClr val="accent2">
              <a:lumMod val="20000"/>
              <a:lumOff val="80000"/>
            </a:schemeClr>
          </a:solid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9Slide05 SVNKitten" pitchFamily="2" charset="0"/>
                <a:ea typeface="+mn-ea"/>
                <a:cs typeface="Arial" panose="020B0604020202020204" pitchFamily="34" charset="0"/>
              </a:rPr>
              <a:t>B2: </a:t>
            </a:r>
            <a:r>
              <a:rPr kumimoji="0" lang="en-US" sz="2400" b="0" i="0" u="none" strike="noStrike" kern="1200" cap="none" spc="0" normalizeH="0" baseline="0" noProof="0" dirty="0" err="1">
                <a:ln>
                  <a:noFill/>
                </a:ln>
                <a:solidFill>
                  <a:srgbClr val="000000"/>
                </a:solidFill>
                <a:effectLst/>
                <a:uLnTx/>
                <a:uFillTx/>
                <a:latin typeface="#9Slide05 SVNKitten" pitchFamily="2" charset="0"/>
                <a:ea typeface="+mn-ea"/>
                <a:cs typeface="Arial" panose="020B0604020202020204" pitchFamily="34" charset="0"/>
              </a:rPr>
              <a:t>Hồi</a:t>
            </a:r>
            <a:r>
              <a:rPr kumimoji="0" lang="en-US" sz="2400" b="0" i="0" u="none" strike="noStrike" kern="1200" cap="none" spc="0" normalizeH="0" baseline="0" noProof="0" dirty="0">
                <a:ln>
                  <a:noFill/>
                </a:ln>
                <a:solidFill>
                  <a:srgbClr val="000000"/>
                </a:solidFill>
                <a:effectLst/>
                <a:uLnTx/>
                <a:uFillTx/>
                <a:latin typeface="#9Slide05 SVNKitten" pitchFamily="2" charset="0"/>
                <a:ea typeface="+mn-ea"/>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9Slide05 SVNKitten" pitchFamily="2" charset="0"/>
                <a:ea typeface="+mn-ea"/>
                <a:cs typeface="Arial" panose="020B0604020202020204" pitchFamily="34" charset="0"/>
              </a:rPr>
              <a:t>tưởng</a:t>
            </a:r>
            <a:r>
              <a:rPr kumimoji="0" lang="en-US" sz="2400" b="0" i="0" u="none" strike="noStrike" kern="1200" cap="none" spc="0" normalizeH="0" baseline="0" noProof="0" dirty="0">
                <a:ln>
                  <a:noFill/>
                </a:ln>
                <a:solidFill>
                  <a:srgbClr val="000000"/>
                </a:solidFill>
                <a:effectLst/>
                <a:uLnTx/>
                <a:uFillTx/>
                <a:latin typeface="#9Slide05 SVNKitten" pitchFamily="2" charset="0"/>
                <a:ea typeface="+mn-ea"/>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9Slide05 SVNKitten" pitchFamily="2" charset="0"/>
                <a:ea typeface="+mn-ea"/>
                <a:cs typeface="Arial" panose="020B0604020202020204" pitchFamily="34" charset="0"/>
              </a:rPr>
              <a:t>và</a:t>
            </a:r>
            <a:r>
              <a:rPr kumimoji="0" lang="en-US" sz="2400" b="0" i="0" u="none" strike="noStrike" kern="1200" cap="none" spc="0" normalizeH="0" baseline="0" noProof="0" dirty="0">
                <a:ln>
                  <a:noFill/>
                </a:ln>
                <a:solidFill>
                  <a:srgbClr val="000000"/>
                </a:solidFill>
                <a:effectLst/>
                <a:uLnTx/>
                <a:uFillTx/>
                <a:latin typeface="#9Slide05 SVNKitten" pitchFamily="2" charset="0"/>
                <a:ea typeface="+mn-ea"/>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9Slide05 SVNKitten" pitchFamily="2" charset="0"/>
                <a:ea typeface="+mn-ea"/>
                <a:cs typeface="Arial" panose="020B0604020202020204" pitchFamily="34" charset="0"/>
              </a:rPr>
              <a:t>xác</a:t>
            </a:r>
            <a:r>
              <a:rPr kumimoji="0" lang="en-US" sz="2400" b="0" i="0" u="none" strike="noStrike" kern="1200" cap="none" spc="0" normalizeH="0" baseline="0" noProof="0" dirty="0">
                <a:ln>
                  <a:noFill/>
                </a:ln>
                <a:solidFill>
                  <a:srgbClr val="000000"/>
                </a:solidFill>
                <a:effectLst/>
                <a:uLnTx/>
                <a:uFillTx/>
                <a:latin typeface="#9Slide05 SVNKitten" pitchFamily="2" charset="0"/>
                <a:ea typeface="+mn-ea"/>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9Slide05 SVNKitten" pitchFamily="2" charset="0"/>
                <a:ea typeface="+mn-ea"/>
                <a:cs typeface="Arial" panose="020B0604020202020204" pitchFamily="34" charset="0"/>
              </a:rPr>
              <a:t>định</a:t>
            </a:r>
            <a:r>
              <a:rPr kumimoji="0" lang="en-US" sz="2400" b="0" i="0" u="none" strike="noStrike" kern="1200" cap="none" spc="0" normalizeH="0" baseline="0" noProof="0" dirty="0">
                <a:ln>
                  <a:noFill/>
                </a:ln>
                <a:solidFill>
                  <a:srgbClr val="000000"/>
                </a:solidFill>
                <a:effectLst/>
                <a:uLnTx/>
                <a:uFillTx/>
                <a:latin typeface="#9Slide05 SVNKitten" pitchFamily="2" charset="0"/>
                <a:ea typeface="+mn-ea"/>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9Slide05 SVNKitten" pitchFamily="2" charset="0"/>
                <a:ea typeface="+mn-ea"/>
                <a:cs typeface="Arial" panose="020B0604020202020204" pitchFamily="34" charset="0"/>
              </a:rPr>
              <a:t>những</a:t>
            </a:r>
            <a:r>
              <a:rPr kumimoji="0" lang="en-US" sz="2400" b="0" i="0" u="none" strike="noStrike" kern="1200" cap="none" spc="0" normalizeH="0" baseline="0" noProof="0" dirty="0">
                <a:ln>
                  <a:noFill/>
                </a:ln>
                <a:solidFill>
                  <a:srgbClr val="000000"/>
                </a:solidFill>
                <a:effectLst/>
                <a:uLnTx/>
                <a:uFillTx/>
                <a:latin typeface="#9Slide05 SVNKitten" pitchFamily="2" charset="0"/>
                <a:ea typeface="+mn-ea"/>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9Slide05 SVNKitten" pitchFamily="2" charset="0"/>
                <a:ea typeface="+mn-ea"/>
                <a:cs typeface="Arial" panose="020B0604020202020204" pitchFamily="34" charset="0"/>
              </a:rPr>
              <a:t>điểm</a:t>
            </a:r>
            <a:r>
              <a:rPr kumimoji="0" lang="en-US" sz="2400" b="0" i="0" u="none" strike="noStrike" kern="1200" cap="none" spc="0" normalizeH="0" baseline="0" noProof="0" dirty="0">
                <a:ln>
                  <a:noFill/>
                </a:ln>
                <a:solidFill>
                  <a:srgbClr val="000000"/>
                </a:solidFill>
                <a:effectLst/>
                <a:uLnTx/>
                <a:uFillTx/>
                <a:latin typeface="#9Slide05 SVNKitten" pitchFamily="2" charset="0"/>
                <a:ea typeface="+mn-ea"/>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9Slide05 SVNKitten" pitchFamily="2" charset="0"/>
                <a:ea typeface="+mn-ea"/>
                <a:cs typeface="Arial" panose="020B0604020202020204" pitchFamily="34" charset="0"/>
              </a:rPr>
              <a:t>mốc</a:t>
            </a:r>
            <a:r>
              <a:rPr kumimoji="0" lang="en-US" sz="2400" b="0" i="0" u="none" strike="noStrike" kern="1200" cap="none" spc="0" normalizeH="0" baseline="0" noProof="0" dirty="0">
                <a:ln>
                  <a:noFill/>
                </a:ln>
                <a:solidFill>
                  <a:srgbClr val="000000"/>
                </a:solidFill>
                <a:effectLst/>
                <a:uLnTx/>
                <a:uFillTx/>
                <a:latin typeface="#9Slide05 SVNKitten" pitchFamily="2" charset="0"/>
                <a:ea typeface="+mn-ea"/>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9Slide05 SVNKitten" pitchFamily="2" charset="0"/>
                <a:ea typeface="+mn-ea"/>
                <a:cs typeface="Arial" panose="020B0604020202020204" pitchFamily="34" charset="0"/>
              </a:rPr>
              <a:t>chính</a:t>
            </a:r>
            <a:r>
              <a:rPr kumimoji="0" lang="en-US" sz="2400" b="0" i="0" u="none" strike="noStrike" kern="1200" cap="none" spc="0" normalizeH="0" baseline="0" noProof="0" dirty="0">
                <a:ln>
                  <a:noFill/>
                </a:ln>
                <a:solidFill>
                  <a:srgbClr val="000000"/>
                </a:solidFill>
                <a:effectLst/>
                <a:uLnTx/>
                <a:uFillTx/>
                <a:latin typeface="#9Slide05 SVNKitten" pitchFamily="2" charset="0"/>
                <a:ea typeface="+mn-ea"/>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9Slide05 SVNKitten" pitchFamily="2" charset="0"/>
                <a:ea typeface="+mn-ea"/>
                <a:cs typeface="Arial" panose="020B0604020202020204" pitchFamily="34" charset="0"/>
              </a:rPr>
              <a:t>trên</a:t>
            </a:r>
            <a:r>
              <a:rPr kumimoji="0" lang="en-US" sz="2400" b="0" i="0" u="none" strike="noStrike" kern="1200" cap="none" spc="0" normalizeH="0" baseline="0" noProof="0" dirty="0">
                <a:ln>
                  <a:noFill/>
                </a:ln>
                <a:solidFill>
                  <a:srgbClr val="000000"/>
                </a:solidFill>
                <a:effectLst/>
                <a:uLnTx/>
                <a:uFillTx/>
                <a:latin typeface="#9Slide05 SVNKitten" pitchFamily="2" charset="0"/>
                <a:ea typeface="+mn-ea"/>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9Slide05 SVNKitten" pitchFamily="2" charset="0"/>
                <a:ea typeface="+mn-ea"/>
                <a:cs typeface="Arial" panose="020B0604020202020204" pitchFamily="34" charset="0"/>
              </a:rPr>
              <a:t>toàn</a:t>
            </a:r>
            <a:r>
              <a:rPr kumimoji="0" lang="en-US" sz="2400" b="0" i="0" u="none" strike="noStrike" kern="1200" cap="none" spc="0" normalizeH="0" baseline="0" noProof="0" dirty="0">
                <a:ln>
                  <a:noFill/>
                </a:ln>
                <a:solidFill>
                  <a:srgbClr val="000000"/>
                </a:solidFill>
                <a:effectLst/>
                <a:uLnTx/>
                <a:uFillTx/>
                <a:latin typeface="#9Slide05 SVNKitten" pitchFamily="2" charset="0"/>
                <a:ea typeface="+mn-ea"/>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9Slide05 SVNKitten" pitchFamily="2" charset="0"/>
                <a:ea typeface="+mn-ea"/>
                <a:cs typeface="Arial" panose="020B0604020202020204" pitchFamily="34" charset="0"/>
              </a:rPr>
              <a:t>bộ</a:t>
            </a:r>
            <a:r>
              <a:rPr kumimoji="0" lang="en-US" sz="2400" b="0" i="0" u="none" strike="noStrike" kern="1200" cap="none" spc="0" normalizeH="0" baseline="0" noProof="0" dirty="0">
                <a:ln>
                  <a:noFill/>
                </a:ln>
                <a:solidFill>
                  <a:srgbClr val="000000"/>
                </a:solidFill>
                <a:effectLst/>
                <a:uLnTx/>
                <a:uFillTx/>
                <a:latin typeface="#9Slide05 SVNKitten" pitchFamily="2" charset="0"/>
                <a:ea typeface="+mn-ea"/>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9Slide05 SVNKitten" pitchFamily="2" charset="0"/>
                <a:ea typeface="+mn-ea"/>
                <a:cs typeface="Arial" panose="020B0604020202020204" pitchFamily="34" charset="0"/>
              </a:rPr>
              <a:t>quãng</a:t>
            </a:r>
            <a:r>
              <a:rPr kumimoji="0" lang="en-US" sz="2400" b="0" i="0" u="none" strike="noStrike" kern="1200" cap="none" spc="0" normalizeH="0" baseline="0" noProof="0" dirty="0">
                <a:ln>
                  <a:noFill/>
                </a:ln>
                <a:solidFill>
                  <a:srgbClr val="000000"/>
                </a:solidFill>
                <a:effectLst/>
                <a:uLnTx/>
                <a:uFillTx/>
                <a:latin typeface="#9Slide05 SVNKitten" pitchFamily="2" charset="0"/>
                <a:ea typeface="+mn-ea"/>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9Slide05 SVNKitten" pitchFamily="2" charset="0"/>
                <a:ea typeface="+mn-ea"/>
                <a:cs typeface="Arial" panose="020B0604020202020204" pitchFamily="34" charset="0"/>
              </a:rPr>
              <a:t>đường</a:t>
            </a:r>
            <a:r>
              <a:rPr kumimoji="0" lang="en-US" sz="2400" b="0" i="0" u="none" strike="noStrike" kern="1200" cap="none" spc="0" normalizeH="0" baseline="0" noProof="0" dirty="0">
                <a:ln>
                  <a:noFill/>
                </a:ln>
                <a:solidFill>
                  <a:srgbClr val="000000"/>
                </a:solidFill>
                <a:effectLst/>
                <a:uLnTx/>
                <a:uFillTx/>
                <a:latin typeface="#9Slide05 SVNKitten" pitchFamily="2" charset="0"/>
                <a:ea typeface="+mn-ea"/>
                <a:cs typeface="Arial" panose="020B0604020202020204" pitchFamily="34" charset="0"/>
              </a:rPr>
              <a:t>. </a:t>
            </a:r>
          </a:p>
        </p:txBody>
      </p:sp>
      <p:sp>
        <p:nvSpPr>
          <p:cNvPr id="16" name="TextBox 15">
            <a:extLst>
              <a:ext uri="{FF2B5EF4-FFF2-40B4-BE49-F238E27FC236}">
                <a16:creationId xmlns:a16="http://schemas.microsoft.com/office/drawing/2014/main" id="{BDAAE1D1-C716-4B11-9422-E7BD8FD2F422}"/>
              </a:ext>
            </a:extLst>
          </p:cNvPr>
          <p:cNvSpPr txBox="1"/>
          <p:nvPr/>
        </p:nvSpPr>
        <p:spPr>
          <a:xfrm>
            <a:off x="7654079" y="5552299"/>
            <a:ext cx="3234313" cy="1200329"/>
          </a:xfrm>
          <a:prstGeom prst="rect">
            <a:avLst/>
          </a:prstGeom>
          <a:solidFill>
            <a:schemeClr val="accent2">
              <a:lumMod val="20000"/>
              <a:lumOff val="80000"/>
            </a:schemeClr>
          </a:solid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9Slide05 SVNKitten" pitchFamily="2" charset="0"/>
                <a:ea typeface="+mn-ea"/>
                <a:cs typeface="Arial" panose="020B0604020202020204" pitchFamily="34" charset="0"/>
              </a:rPr>
              <a:t>B3: </a:t>
            </a:r>
            <a:r>
              <a:rPr kumimoji="0" lang="en-US" sz="2400" b="0" i="0" u="none" strike="noStrike" kern="1200" cap="none" spc="0" normalizeH="0" baseline="0" noProof="0" dirty="0" err="1">
                <a:ln>
                  <a:noFill/>
                </a:ln>
                <a:solidFill>
                  <a:srgbClr val="000000"/>
                </a:solidFill>
                <a:effectLst/>
                <a:uLnTx/>
                <a:uFillTx/>
                <a:latin typeface="#9Slide05 SVNKitten" pitchFamily="2" charset="0"/>
                <a:ea typeface="+mn-ea"/>
                <a:cs typeface="Arial" panose="020B0604020202020204" pitchFamily="34" charset="0"/>
              </a:rPr>
              <a:t>Xác</a:t>
            </a:r>
            <a:r>
              <a:rPr kumimoji="0" lang="en-US" sz="2400" b="0" i="0" u="none" strike="noStrike" kern="1200" cap="none" spc="0" normalizeH="0" baseline="0" noProof="0" dirty="0">
                <a:ln>
                  <a:noFill/>
                </a:ln>
                <a:solidFill>
                  <a:srgbClr val="000000"/>
                </a:solidFill>
                <a:effectLst/>
                <a:uLnTx/>
                <a:uFillTx/>
                <a:latin typeface="#9Slide05 SVNKitten" pitchFamily="2" charset="0"/>
                <a:ea typeface="+mn-ea"/>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9Slide05 SVNKitten" pitchFamily="2" charset="0"/>
                <a:ea typeface="+mn-ea"/>
                <a:cs typeface="Arial" panose="020B0604020202020204" pitchFamily="34" charset="0"/>
              </a:rPr>
              <a:t>định</a:t>
            </a:r>
            <a:r>
              <a:rPr kumimoji="0" lang="en-US" sz="2400" b="0" i="0" u="none" strike="noStrike" kern="1200" cap="none" spc="0" normalizeH="0" baseline="0" noProof="0" dirty="0">
                <a:ln>
                  <a:noFill/>
                </a:ln>
                <a:solidFill>
                  <a:srgbClr val="000000"/>
                </a:solidFill>
                <a:effectLst/>
                <a:uLnTx/>
                <a:uFillTx/>
                <a:latin typeface="#9Slide05 SVNKitten" pitchFamily="2" charset="0"/>
                <a:ea typeface="+mn-ea"/>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9Slide05 SVNKitten" pitchFamily="2" charset="0"/>
                <a:ea typeface="+mn-ea"/>
                <a:cs typeface="Arial" panose="020B0604020202020204" pitchFamily="34" charset="0"/>
              </a:rPr>
              <a:t>hướng</a:t>
            </a:r>
            <a:r>
              <a:rPr kumimoji="0" lang="en-US" sz="2400" b="0" i="0" u="none" strike="noStrike" kern="1200" cap="none" spc="0" normalizeH="0" baseline="0" noProof="0" dirty="0">
                <a:ln>
                  <a:noFill/>
                </a:ln>
                <a:solidFill>
                  <a:srgbClr val="000000"/>
                </a:solidFill>
                <a:effectLst/>
                <a:uLnTx/>
                <a:uFillTx/>
                <a:latin typeface="#9Slide05 SVNKitten" pitchFamily="2" charset="0"/>
                <a:ea typeface="+mn-ea"/>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9Slide05 SVNKitten" pitchFamily="2" charset="0"/>
                <a:ea typeface="+mn-ea"/>
                <a:cs typeface="Arial" panose="020B0604020202020204" pitchFamily="34" charset="0"/>
              </a:rPr>
              <a:t>đi</a:t>
            </a:r>
            <a:r>
              <a:rPr kumimoji="0" lang="en-US" sz="2400" b="0" i="0" u="none" strike="noStrike" kern="1200" cap="none" spc="0" normalizeH="0" baseline="0" noProof="0" dirty="0">
                <a:ln>
                  <a:noFill/>
                </a:ln>
                <a:solidFill>
                  <a:srgbClr val="000000"/>
                </a:solidFill>
                <a:effectLst/>
                <a:uLnTx/>
                <a:uFillTx/>
                <a:latin typeface="#9Slide05 SVNKitten" pitchFamily="2" charset="0"/>
                <a:ea typeface="+mn-ea"/>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9Slide05 SVNKitten" pitchFamily="2" charset="0"/>
                <a:ea typeface="+mn-ea"/>
                <a:cs typeface="Arial" panose="020B0604020202020204" pitchFamily="34" charset="0"/>
              </a:rPr>
              <a:t>và</a:t>
            </a:r>
            <a:r>
              <a:rPr kumimoji="0" lang="en-US" sz="2400" b="0" i="0" u="none" strike="noStrike" kern="1200" cap="none" spc="0" normalizeH="0" baseline="0" noProof="0" dirty="0">
                <a:ln>
                  <a:noFill/>
                </a:ln>
                <a:solidFill>
                  <a:srgbClr val="000000"/>
                </a:solidFill>
                <a:effectLst/>
                <a:uLnTx/>
                <a:uFillTx/>
                <a:latin typeface="#9Slide05 SVNKitten" pitchFamily="2" charset="0"/>
                <a:ea typeface="+mn-ea"/>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9Slide05 SVNKitten" pitchFamily="2" charset="0"/>
                <a:ea typeface="+mn-ea"/>
                <a:cs typeface="Arial" panose="020B0604020202020204" pitchFamily="34" charset="0"/>
              </a:rPr>
              <a:t>khoảng</a:t>
            </a:r>
            <a:r>
              <a:rPr kumimoji="0" lang="en-US" sz="2400" b="0" i="0" u="none" strike="noStrike" kern="1200" cap="none" spc="0" normalizeH="0" baseline="0" noProof="0" dirty="0">
                <a:ln>
                  <a:noFill/>
                </a:ln>
                <a:solidFill>
                  <a:srgbClr val="000000"/>
                </a:solidFill>
                <a:effectLst/>
                <a:uLnTx/>
                <a:uFillTx/>
                <a:latin typeface="#9Slide05 SVNKitten" pitchFamily="2" charset="0"/>
                <a:ea typeface="+mn-ea"/>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9Slide05 SVNKitten" pitchFamily="2" charset="0"/>
                <a:ea typeface="+mn-ea"/>
                <a:cs typeface="Arial" panose="020B0604020202020204" pitchFamily="34" charset="0"/>
              </a:rPr>
              <a:t>cách</a:t>
            </a:r>
            <a:r>
              <a:rPr kumimoji="0" lang="en-US" sz="2400" b="0" i="0" u="none" strike="noStrike" kern="1200" cap="none" spc="0" normalizeH="0" baseline="0" noProof="0" dirty="0">
                <a:ln>
                  <a:noFill/>
                </a:ln>
                <a:solidFill>
                  <a:srgbClr val="000000"/>
                </a:solidFill>
                <a:effectLst/>
                <a:uLnTx/>
                <a:uFillTx/>
                <a:latin typeface="#9Slide05 SVNKitten" pitchFamily="2" charset="0"/>
                <a:ea typeface="+mn-ea"/>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9Slide05 SVNKitten" pitchFamily="2" charset="0"/>
                <a:ea typeface="+mn-ea"/>
                <a:cs typeface="Arial" panose="020B0604020202020204" pitchFamily="34" charset="0"/>
              </a:rPr>
              <a:t>giữa</a:t>
            </a:r>
            <a:r>
              <a:rPr kumimoji="0" lang="en-US" sz="2400" b="0" i="0" u="none" strike="noStrike" kern="1200" cap="none" spc="0" normalizeH="0" baseline="0" noProof="0" dirty="0">
                <a:ln>
                  <a:noFill/>
                </a:ln>
                <a:solidFill>
                  <a:srgbClr val="000000"/>
                </a:solidFill>
                <a:effectLst/>
                <a:uLnTx/>
                <a:uFillTx/>
                <a:latin typeface="#9Slide05 SVNKitten" pitchFamily="2" charset="0"/>
                <a:ea typeface="+mn-ea"/>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9Slide05 SVNKitten" pitchFamily="2" charset="0"/>
                <a:ea typeface="+mn-ea"/>
                <a:cs typeface="Arial" panose="020B0604020202020204" pitchFamily="34" charset="0"/>
              </a:rPr>
              <a:t>các</a:t>
            </a:r>
            <a:r>
              <a:rPr kumimoji="0" lang="en-US" sz="2400" b="0" i="0" u="none" strike="noStrike" kern="1200" cap="none" spc="0" normalizeH="0" baseline="0" noProof="0" dirty="0">
                <a:ln>
                  <a:noFill/>
                </a:ln>
                <a:solidFill>
                  <a:srgbClr val="000000"/>
                </a:solidFill>
                <a:effectLst/>
                <a:uLnTx/>
                <a:uFillTx/>
                <a:latin typeface="#9Slide05 SVNKitten" pitchFamily="2" charset="0"/>
                <a:ea typeface="+mn-ea"/>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9Slide05 SVNKitten" pitchFamily="2" charset="0"/>
                <a:ea typeface="+mn-ea"/>
                <a:cs typeface="Arial" panose="020B0604020202020204" pitchFamily="34" charset="0"/>
              </a:rPr>
              <a:t>điểm</a:t>
            </a:r>
            <a:r>
              <a:rPr kumimoji="0" lang="en-US" sz="2400" b="0" i="0" u="none" strike="noStrike" kern="1200" cap="none" spc="0" normalizeH="0" baseline="0" noProof="0" dirty="0">
                <a:ln>
                  <a:noFill/>
                </a:ln>
                <a:solidFill>
                  <a:srgbClr val="000000"/>
                </a:solidFill>
                <a:effectLst/>
                <a:uLnTx/>
                <a:uFillTx/>
                <a:latin typeface="#9Slide05 SVNKitten" pitchFamily="2" charset="0"/>
                <a:ea typeface="+mn-ea"/>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9Slide05 SVNKitten" pitchFamily="2" charset="0"/>
                <a:ea typeface="+mn-ea"/>
                <a:cs typeface="Arial" panose="020B0604020202020204" pitchFamily="34" charset="0"/>
              </a:rPr>
              <a:t>mốc</a:t>
            </a:r>
            <a:r>
              <a:rPr kumimoji="0" lang="en-US" sz="2400" b="0" i="0" u="none" strike="noStrike" kern="1200" cap="none" spc="0" normalizeH="0" baseline="0" noProof="0" dirty="0">
                <a:ln>
                  <a:noFill/>
                </a:ln>
                <a:solidFill>
                  <a:srgbClr val="000000"/>
                </a:solidFill>
                <a:effectLst/>
                <a:uLnTx/>
                <a:uFillTx/>
                <a:latin typeface="#9Slide05 SVNKitten" pitchFamily="2" charset="0"/>
                <a:ea typeface="+mn-ea"/>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9Slide05 SVNKitten" pitchFamily="2" charset="0"/>
                <a:ea typeface="+mn-ea"/>
                <a:cs typeface="Arial" panose="020B0604020202020204" pitchFamily="34" charset="0"/>
              </a:rPr>
              <a:t>với</a:t>
            </a:r>
            <a:r>
              <a:rPr kumimoji="0" lang="en-US" sz="2400" b="0" i="0" u="none" strike="noStrike" kern="1200" cap="none" spc="0" normalizeH="0" baseline="0" noProof="0" dirty="0">
                <a:ln>
                  <a:noFill/>
                </a:ln>
                <a:solidFill>
                  <a:srgbClr val="000000"/>
                </a:solidFill>
                <a:effectLst/>
                <a:uLnTx/>
                <a:uFillTx/>
                <a:latin typeface="#9Slide05 SVNKitten" pitchFamily="2" charset="0"/>
                <a:ea typeface="+mn-ea"/>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9Slide05 SVNKitten" pitchFamily="2" charset="0"/>
                <a:ea typeface="+mn-ea"/>
                <a:cs typeface="Arial" panose="020B0604020202020204" pitchFamily="34" charset="0"/>
              </a:rPr>
              <a:t>nhau</a:t>
            </a:r>
            <a:r>
              <a:rPr kumimoji="0" lang="en-US" sz="2400" b="0" i="0" u="none" strike="noStrike" kern="1200" cap="none" spc="0" normalizeH="0" baseline="0" noProof="0" dirty="0">
                <a:ln>
                  <a:noFill/>
                </a:ln>
                <a:solidFill>
                  <a:srgbClr val="000000"/>
                </a:solidFill>
                <a:effectLst/>
                <a:uLnTx/>
                <a:uFillTx/>
                <a:latin typeface="#9Slide05 SVNKitten" pitchFamily="2" charset="0"/>
                <a:ea typeface="+mn-ea"/>
                <a:cs typeface="Arial" panose="020B0604020202020204" pitchFamily="34" charset="0"/>
              </a:rPr>
              <a:t>.</a:t>
            </a:r>
          </a:p>
        </p:txBody>
      </p:sp>
      <p:pic>
        <p:nvPicPr>
          <p:cNvPr id="2050" name="Picture 2" descr="Trí nhớ - Quy luật của sự quên và cách rèn luyện trí nhớ tại nhà | Vinmec">
            <a:extLst>
              <a:ext uri="{FF2B5EF4-FFF2-40B4-BE49-F238E27FC236}">
                <a16:creationId xmlns:a16="http://schemas.microsoft.com/office/drawing/2014/main" id="{846F8B85-E74E-4E81-9BC5-76252D05FAF4}"/>
              </a:ext>
            </a:extLst>
          </p:cNvPr>
          <p:cNvPicPr>
            <a:picLocks noChangeAspect="1" noChangeArrowheads="1"/>
          </p:cNvPicPr>
          <p:nvPr/>
        </p:nvPicPr>
        <p:blipFill rotWithShape="1">
          <a:blip r:embed="rId4" cstate="hqprint">
            <a:extLst>
              <a:ext uri="{28A0092B-C50C-407E-A947-70E740481C1C}">
                <a14:useLocalDpi xmlns:a14="http://schemas.microsoft.com/office/drawing/2010/main" val="0"/>
              </a:ext>
            </a:extLst>
          </a:blip>
          <a:srcRect l="18554" r="15907"/>
          <a:stretch/>
        </p:blipFill>
        <p:spPr bwMode="auto">
          <a:xfrm>
            <a:off x="10819318" y="2037423"/>
            <a:ext cx="1372682" cy="1295953"/>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052" name="Picture 4" descr="Abstract Human Brain Mind Map Icon Stock Vector (Royalty Free) 184352510">
            <a:extLst>
              <a:ext uri="{FF2B5EF4-FFF2-40B4-BE49-F238E27FC236}">
                <a16:creationId xmlns:a16="http://schemas.microsoft.com/office/drawing/2014/main" id="{3459913C-3ECF-45A6-B768-80D2FEFE1470}"/>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12281"/>
          <a:stretch/>
        </p:blipFill>
        <p:spPr bwMode="auto">
          <a:xfrm>
            <a:off x="11031976" y="3805726"/>
            <a:ext cx="1067882" cy="1001485"/>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Mind map - Free education icons">
            <a:extLst>
              <a:ext uri="{FF2B5EF4-FFF2-40B4-BE49-F238E27FC236}">
                <a16:creationId xmlns:a16="http://schemas.microsoft.com/office/drawing/2014/main" id="{5C0DF7A6-470F-4BAA-8E19-88F2D4D492C0}"/>
              </a:ext>
            </a:extLst>
          </p:cNvPr>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10988886" y="5560930"/>
            <a:ext cx="1209821" cy="12098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0408005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wipe(down)">
                                      <p:cBhvr>
                                        <p:cTn id="12" dur="500"/>
                                        <p:tgtEl>
                                          <p:spTgt spid="23"/>
                                        </p:tgtEl>
                                      </p:cBhvr>
                                    </p:animEffect>
                                  </p:childTnLst>
                                </p:cTn>
                              </p:par>
                              <p:par>
                                <p:cTn id="13" presetID="22" presetClass="entr" presetSubtype="4" fill="hold" nodeType="withEffect">
                                  <p:stCondLst>
                                    <p:cond delay="0"/>
                                  </p:stCondLst>
                                  <p:childTnLst>
                                    <p:set>
                                      <p:cBhvr>
                                        <p:cTn id="14" dur="1" fill="hold">
                                          <p:stCondLst>
                                            <p:cond delay="0"/>
                                          </p:stCondLst>
                                        </p:cTn>
                                        <p:tgtEl>
                                          <p:spTgt spid="2050"/>
                                        </p:tgtEl>
                                        <p:attrNameLst>
                                          <p:attrName>style.visibility</p:attrName>
                                        </p:attrNameLst>
                                      </p:cBhvr>
                                      <p:to>
                                        <p:strVal val="visible"/>
                                      </p:to>
                                    </p:set>
                                    <p:animEffect transition="in" filter="wipe(down)">
                                      <p:cBhvr>
                                        <p:cTn id="15" dur="500"/>
                                        <p:tgtEl>
                                          <p:spTgt spid="2050"/>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barn(inVertical)">
                                      <p:cBhvr>
                                        <p:cTn id="20" dur="500"/>
                                        <p:tgtEl>
                                          <p:spTgt spid="14"/>
                                        </p:tgtEl>
                                      </p:cBhvr>
                                    </p:animEffect>
                                  </p:childTnLst>
                                </p:cTn>
                              </p:par>
                              <p:par>
                                <p:cTn id="21" presetID="16" presetClass="entr" presetSubtype="21" fill="hold" nodeType="withEffect">
                                  <p:stCondLst>
                                    <p:cond delay="0"/>
                                  </p:stCondLst>
                                  <p:childTnLst>
                                    <p:set>
                                      <p:cBhvr>
                                        <p:cTn id="22" dur="1" fill="hold">
                                          <p:stCondLst>
                                            <p:cond delay="0"/>
                                          </p:stCondLst>
                                        </p:cTn>
                                        <p:tgtEl>
                                          <p:spTgt spid="2052"/>
                                        </p:tgtEl>
                                        <p:attrNameLst>
                                          <p:attrName>style.visibility</p:attrName>
                                        </p:attrNameLst>
                                      </p:cBhvr>
                                      <p:to>
                                        <p:strVal val="visible"/>
                                      </p:to>
                                    </p:set>
                                    <p:animEffect transition="in" filter="barn(inVertical)">
                                      <p:cBhvr>
                                        <p:cTn id="23" dur="500"/>
                                        <p:tgtEl>
                                          <p:spTgt spid="2052"/>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barn(inVertical)">
                                      <p:cBhvr>
                                        <p:cTn id="28" dur="500"/>
                                        <p:tgtEl>
                                          <p:spTgt spid="16"/>
                                        </p:tgtEl>
                                      </p:cBhvr>
                                    </p:animEffect>
                                  </p:childTnLst>
                                </p:cTn>
                              </p:par>
                              <p:par>
                                <p:cTn id="29" presetID="16" presetClass="entr" presetSubtype="21" fill="hold" nodeType="withEffect">
                                  <p:stCondLst>
                                    <p:cond delay="0"/>
                                  </p:stCondLst>
                                  <p:childTnLst>
                                    <p:set>
                                      <p:cBhvr>
                                        <p:cTn id="30" dur="1" fill="hold">
                                          <p:stCondLst>
                                            <p:cond delay="0"/>
                                          </p:stCondLst>
                                        </p:cTn>
                                        <p:tgtEl>
                                          <p:spTgt spid="2054"/>
                                        </p:tgtEl>
                                        <p:attrNameLst>
                                          <p:attrName>style.visibility</p:attrName>
                                        </p:attrNameLst>
                                      </p:cBhvr>
                                      <p:to>
                                        <p:strVal val="visible"/>
                                      </p:to>
                                    </p:set>
                                    <p:animEffect transition="in" filter="barn(inVertical)">
                                      <p:cBhvr>
                                        <p:cTn id="31" dur="500"/>
                                        <p:tgtEl>
                                          <p:spTgt spid="20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12" grpId="0" animBg="1"/>
      <p:bldP spid="14" grpId="0" animBg="1"/>
      <p:bldP spid="1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8AC0CE60-A0F8-4E03-807B-7C9BDC7DB6B1}"/>
              </a:ext>
            </a:extLst>
          </p:cNvPr>
          <p:cNvSpPr txBox="1"/>
          <p:nvPr/>
        </p:nvSpPr>
        <p:spPr>
          <a:xfrm>
            <a:off x="6768051" y="147471"/>
            <a:ext cx="5019170" cy="707886"/>
          </a:xfrm>
          <a:prstGeom prst="rect">
            <a:avLst/>
          </a:prstGeom>
          <a:solidFill>
            <a:schemeClr val="accent1">
              <a:lumMod val="20000"/>
              <a:lumOff val="80000"/>
            </a:schemeClr>
          </a:solidFill>
        </p:spPr>
        <p:txBody>
          <a:bodyPr wrap="square">
            <a:spAutoFit/>
          </a:bodyPr>
          <a:lstStyle/>
          <a:p>
            <a:r>
              <a:rPr lang="en-US" sz="4000" dirty="0" err="1">
                <a:solidFill>
                  <a:srgbClr val="C00000"/>
                </a:solidFill>
                <a:latin typeface="#9Slide05 SVNKitten" pitchFamily="2" charset="0"/>
                <a:cs typeface="Arial" panose="020B0604020202020204" pitchFamily="34" charset="0"/>
              </a:rPr>
              <a:t>Vẽ</a:t>
            </a:r>
            <a:r>
              <a:rPr lang="en-US" sz="4000" dirty="0">
                <a:solidFill>
                  <a:srgbClr val="C00000"/>
                </a:solidFill>
                <a:latin typeface="#9Slide05 SVNKitten" pitchFamily="2" charset="0"/>
                <a:cs typeface="Arial" panose="020B0604020202020204" pitchFamily="34" charset="0"/>
              </a:rPr>
              <a:t> l</a:t>
            </a:r>
            <a:r>
              <a:rPr lang="vi-VN" sz="4000" dirty="0">
                <a:solidFill>
                  <a:srgbClr val="C00000"/>
                </a:solidFill>
                <a:latin typeface="#9Slide05 SVNKitten" pitchFamily="2" charset="0"/>
                <a:cs typeface="Arial" panose="020B0604020202020204" pitchFamily="34" charset="0"/>
              </a:rPr>
              <a:t>ược đồ </a:t>
            </a:r>
            <a:r>
              <a:rPr lang="en-US" sz="4000" dirty="0" err="1">
                <a:solidFill>
                  <a:srgbClr val="C00000"/>
                </a:solidFill>
                <a:latin typeface="#9Slide05 SVNKitten" pitchFamily="2" charset="0"/>
                <a:cs typeface="Arial" panose="020B0604020202020204" pitchFamily="34" charset="0"/>
              </a:rPr>
              <a:t>một</a:t>
            </a:r>
            <a:r>
              <a:rPr lang="en-US" sz="4000" dirty="0">
                <a:solidFill>
                  <a:srgbClr val="C00000"/>
                </a:solidFill>
                <a:latin typeface="#9Slide05 SVNKitten" pitchFamily="2" charset="0"/>
                <a:cs typeface="Arial" panose="020B0604020202020204" pitchFamily="34" charset="0"/>
              </a:rPr>
              <a:t> </a:t>
            </a:r>
            <a:r>
              <a:rPr lang="en-US" sz="4000" dirty="0" err="1">
                <a:solidFill>
                  <a:srgbClr val="C00000"/>
                </a:solidFill>
                <a:latin typeface="#9Slide05 SVNKitten" pitchFamily="2" charset="0"/>
                <a:cs typeface="Arial" panose="020B0604020202020204" pitchFamily="34" charset="0"/>
              </a:rPr>
              <a:t>khu</a:t>
            </a:r>
            <a:r>
              <a:rPr lang="en-US" sz="4000" dirty="0">
                <a:solidFill>
                  <a:srgbClr val="C00000"/>
                </a:solidFill>
                <a:latin typeface="#9Slide05 SVNKitten" pitchFamily="2" charset="0"/>
                <a:cs typeface="Arial" panose="020B0604020202020204" pitchFamily="34" charset="0"/>
              </a:rPr>
              <a:t> </a:t>
            </a:r>
            <a:r>
              <a:rPr lang="en-US" sz="4000" dirty="0" err="1">
                <a:solidFill>
                  <a:srgbClr val="C00000"/>
                </a:solidFill>
                <a:latin typeface="#9Slide05 SVNKitten" pitchFamily="2" charset="0"/>
                <a:cs typeface="Arial" panose="020B0604020202020204" pitchFamily="34" charset="0"/>
              </a:rPr>
              <a:t>vực</a:t>
            </a:r>
            <a:endParaRPr lang="en-US" sz="4000" dirty="0">
              <a:solidFill>
                <a:srgbClr val="C00000"/>
              </a:solidFill>
            </a:endParaRPr>
          </a:p>
        </p:txBody>
      </p:sp>
      <p:pic>
        <p:nvPicPr>
          <p:cNvPr id="3" name="Picture 2" descr="A picture containing diagram&#10;&#10;Description automatically generated">
            <a:extLst>
              <a:ext uri="{FF2B5EF4-FFF2-40B4-BE49-F238E27FC236}">
                <a16:creationId xmlns:a16="http://schemas.microsoft.com/office/drawing/2014/main" id="{A8778817-E9EB-4E0E-AEC0-A0B05CFD02EB}"/>
              </a:ext>
            </a:extLst>
          </p:cNvPr>
          <p:cNvPicPr>
            <a:picLocks noChangeAspect="1"/>
          </p:cNvPicPr>
          <p:nvPr/>
        </p:nvPicPr>
        <p:blipFill>
          <a:blip r:embed="rId2"/>
          <a:stretch>
            <a:fillRect/>
          </a:stretch>
        </p:blipFill>
        <p:spPr>
          <a:xfrm>
            <a:off x="3864771" y="1122003"/>
            <a:ext cx="2809666" cy="5735997"/>
          </a:xfrm>
          <a:prstGeom prst="rect">
            <a:avLst/>
          </a:prstGeom>
        </p:spPr>
      </p:pic>
      <p:pic>
        <p:nvPicPr>
          <p:cNvPr id="6" name="Picture 5" descr="Text&#10;&#10;Description automatically generated with low confidence">
            <a:extLst>
              <a:ext uri="{FF2B5EF4-FFF2-40B4-BE49-F238E27FC236}">
                <a16:creationId xmlns:a16="http://schemas.microsoft.com/office/drawing/2014/main" id="{CD352B1E-E0A6-4459-A8DF-77FBAE17981F}"/>
              </a:ext>
            </a:extLst>
          </p:cNvPr>
          <p:cNvPicPr>
            <a:picLocks noChangeAspect="1"/>
          </p:cNvPicPr>
          <p:nvPr/>
        </p:nvPicPr>
        <p:blipFill>
          <a:blip r:embed="rId3"/>
          <a:stretch>
            <a:fillRect/>
          </a:stretch>
        </p:blipFill>
        <p:spPr>
          <a:xfrm>
            <a:off x="1" y="1149022"/>
            <a:ext cx="3917584" cy="3082015"/>
          </a:xfrm>
          <a:prstGeom prst="rect">
            <a:avLst/>
          </a:prstGeom>
        </p:spPr>
      </p:pic>
      <p:sp>
        <p:nvSpPr>
          <p:cNvPr id="11" name="TextBox 10">
            <a:extLst>
              <a:ext uri="{FF2B5EF4-FFF2-40B4-BE49-F238E27FC236}">
                <a16:creationId xmlns:a16="http://schemas.microsoft.com/office/drawing/2014/main" id="{B05C6C06-5911-4E09-B78C-4EE67CB29140}"/>
              </a:ext>
            </a:extLst>
          </p:cNvPr>
          <p:cNvSpPr txBox="1"/>
          <p:nvPr/>
        </p:nvSpPr>
        <p:spPr>
          <a:xfrm>
            <a:off x="6924862" y="1695131"/>
            <a:ext cx="4782294" cy="1200329"/>
          </a:xfrm>
          <a:prstGeom prst="rect">
            <a:avLst/>
          </a:prstGeom>
          <a:solidFill>
            <a:schemeClr val="accent2">
              <a:lumMod val="20000"/>
              <a:lumOff val="80000"/>
            </a:schemeClr>
          </a:solidFill>
        </p:spPr>
        <p:txBody>
          <a:bodyPr wrap="square">
            <a:spAutoFit/>
          </a:bodyPr>
          <a:lstStyle/>
          <a:p>
            <a:pPr algn="just"/>
            <a:r>
              <a:rPr lang="en-US" sz="3600" dirty="0" err="1">
                <a:latin typeface="#9Slide05 SVNKitten" pitchFamily="2" charset="0"/>
                <a:cs typeface="Arial" panose="020B0604020202020204" pitchFamily="34" charset="0"/>
              </a:rPr>
              <a:t>Hồi</a:t>
            </a:r>
            <a:r>
              <a:rPr lang="en-US" sz="3600" dirty="0">
                <a:latin typeface="#9Slide05 SVNKitten" pitchFamily="2" charset="0"/>
                <a:cs typeface="Arial" panose="020B0604020202020204" pitchFamily="34" charset="0"/>
              </a:rPr>
              <a:t> </a:t>
            </a:r>
            <a:r>
              <a:rPr lang="en-US" sz="3600" dirty="0" err="1">
                <a:latin typeface="#9Slide05 SVNKitten" pitchFamily="2" charset="0"/>
                <a:cs typeface="Arial" panose="020B0604020202020204" pitchFamily="34" charset="0"/>
              </a:rPr>
              <a:t>tưởng</a:t>
            </a:r>
            <a:r>
              <a:rPr lang="en-US" sz="3600" dirty="0">
                <a:latin typeface="#9Slide05 SVNKitten" pitchFamily="2" charset="0"/>
                <a:cs typeface="Arial" panose="020B0604020202020204" pitchFamily="34" charset="0"/>
              </a:rPr>
              <a:t> </a:t>
            </a:r>
            <a:r>
              <a:rPr lang="en-US" sz="3600" dirty="0" err="1">
                <a:latin typeface="#9Slide05 SVNKitten" pitchFamily="2" charset="0"/>
                <a:cs typeface="Arial" panose="020B0604020202020204" pitchFamily="34" charset="0"/>
              </a:rPr>
              <a:t>lại</a:t>
            </a:r>
            <a:r>
              <a:rPr lang="en-US" sz="3600" dirty="0">
                <a:latin typeface="#9Slide05 SVNKitten" pitchFamily="2" charset="0"/>
                <a:cs typeface="Arial" panose="020B0604020202020204" pitchFamily="34" charset="0"/>
              </a:rPr>
              <a:t> </a:t>
            </a:r>
            <a:r>
              <a:rPr lang="en-US" sz="3600" dirty="0" err="1">
                <a:latin typeface="#9Slide05 SVNKitten" pitchFamily="2" charset="0"/>
                <a:cs typeface="Arial" panose="020B0604020202020204" pitchFamily="34" charset="0"/>
              </a:rPr>
              <a:t>tổng</a:t>
            </a:r>
            <a:r>
              <a:rPr lang="en-US" sz="3600" dirty="0">
                <a:latin typeface="#9Slide05 SVNKitten" pitchFamily="2" charset="0"/>
                <a:cs typeface="Arial" panose="020B0604020202020204" pitchFamily="34" charset="0"/>
              </a:rPr>
              <a:t> </a:t>
            </a:r>
            <a:r>
              <a:rPr lang="en-US" sz="3600" dirty="0" err="1">
                <a:latin typeface="#9Slide05 SVNKitten" pitchFamily="2" charset="0"/>
                <a:cs typeface="Arial" panose="020B0604020202020204" pitchFamily="34" charset="0"/>
              </a:rPr>
              <a:t>thể</a:t>
            </a:r>
            <a:r>
              <a:rPr lang="en-US" sz="3600" dirty="0">
                <a:latin typeface="#9Slide05 SVNKitten" pitchFamily="2" charset="0"/>
                <a:cs typeface="Arial" panose="020B0604020202020204" pitchFamily="34" charset="0"/>
              </a:rPr>
              <a:t> </a:t>
            </a:r>
            <a:r>
              <a:rPr lang="en-US" sz="3600" dirty="0" err="1">
                <a:latin typeface="#9Slide05 SVNKitten" pitchFamily="2" charset="0"/>
                <a:cs typeface="Arial" panose="020B0604020202020204" pitchFamily="34" charset="0"/>
              </a:rPr>
              <a:t>khu</a:t>
            </a:r>
            <a:r>
              <a:rPr lang="en-US" sz="3600" dirty="0">
                <a:latin typeface="#9Slide05 SVNKitten" pitchFamily="2" charset="0"/>
                <a:cs typeface="Arial" panose="020B0604020202020204" pitchFamily="34" charset="0"/>
              </a:rPr>
              <a:t> </a:t>
            </a:r>
            <a:r>
              <a:rPr lang="en-US" sz="3600" dirty="0" err="1">
                <a:latin typeface="#9Slide05 SVNKitten" pitchFamily="2" charset="0"/>
                <a:cs typeface="Arial" panose="020B0604020202020204" pitchFamily="34" charset="0"/>
              </a:rPr>
              <a:t>vực</a:t>
            </a:r>
            <a:r>
              <a:rPr lang="en-US" sz="3600" dirty="0">
                <a:latin typeface="#9Slide05 SVNKitten" pitchFamily="2" charset="0"/>
                <a:cs typeface="Arial" panose="020B0604020202020204" pitchFamily="34" charset="0"/>
              </a:rPr>
              <a:t> </a:t>
            </a:r>
            <a:r>
              <a:rPr lang="en-US" sz="3600" dirty="0" err="1">
                <a:latin typeface="#9Slide05 SVNKitten" pitchFamily="2" charset="0"/>
                <a:cs typeface="Arial" panose="020B0604020202020204" pitchFamily="34" charset="0"/>
              </a:rPr>
              <a:t>đó</a:t>
            </a:r>
            <a:r>
              <a:rPr lang="en-US" sz="3600" dirty="0">
                <a:latin typeface="#9Slide05 SVNKitten" pitchFamily="2" charset="0"/>
                <a:cs typeface="Arial" panose="020B0604020202020204" pitchFamily="34" charset="0"/>
              </a:rPr>
              <a:t> </a:t>
            </a:r>
            <a:r>
              <a:rPr lang="en-US" sz="3600" dirty="0" err="1">
                <a:latin typeface="#9Slide05 SVNKitten" pitchFamily="2" charset="0"/>
                <a:cs typeface="Arial" panose="020B0604020202020204" pitchFamily="34" charset="0"/>
              </a:rPr>
              <a:t>gồm</a:t>
            </a:r>
            <a:r>
              <a:rPr lang="en-US" sz="3600" dirty="0">
                <a:latin typeface="#9Slide05 SVNKitten" pitchFamily="2" charset="0"/>
                <a:cs typeface="Arial" panose="020B0604020202020204" pitchFamily="34" charset="0"/>
              </a:rPr>
              <a:t>:</a:t>
            </a:r>
          </a:p>
        </p:txBody>
      </p:sp>
      <p:cxnSp>
        <p:nvCxnSpPr>
          <p:cNvPr id="12" name="Straight Connector 11">
            <a:extLst>
              <a:ext uri="{FF2B5EF4-FFF2-40B4-BE49-F238E27FC236}">
                <a16:creationId xmlns:a16="http://schemas.microsoft.com/office/drawing/2014/main" id="{BFE5A93F-F261-47CC-A8D0-DB6E52DB4267}"/>
              </a:ext>
            </a:extLst>
          </p:cNvPr>
          <p:cNvCxnSpPr>
            <a:cxnSpLocks/>
          </p:cNvCxnSpPr>
          <p:nvPr/>
        </p:nvCxnSpPr>
        <p:spPr>
          <a:xfrm>
            <a:off x="6674437" y="25821"/>
            <a:ext cx="0" cy="6858000"/>
          </a:xfrm>
          <a:prstGeom prst="line">
            <a:avLst/>
          </a:prstGeom>
          <a:ln w="28575">
            <a:solidFill>
              <a:srgbClr val="29555D"/>
            </a:solidFill>
          </a:ln>
        </p:spPr>
        <p:style>
          <a:lnRef idx="1">
            <a:schemeClr val="accent1"/>
          </a:lnRef>
          <a:fillRef idx="0">
            <a:schemeClr val="accent1"/>
          </a:fillRef>
          <a:effectRef idx="0">
            <a:schemeClr val="accent1"/>
          </a:effectRef>
          <a:fontRef idx="minor">
            <a:schemeClr val="tx1"/>
          </a:fontRef>
        </p:style>
      </p:cxnSp>
      <p:sp>
        <p:nvSpPr>
          <p:cNvPr id="4" name="Arrow: Down 3">
            <a:extLst>
              <a:ext uri="{FF2B5EF4-FFF2-40B4-BE49-F238E27FC236}">
                <a16:creationId xmlns:a16="http://schemas.microsoft.com/office/drawing/2014/main" id="{21F56010-6526-45B0-8140-B7C4212DD30D}"/>
              </a:ext>
            </a:extLst>
          </p:cNvPr>
          <p:cNvSpPr/>
          <p:nvPr/>
        </p:nvSpPr>
        <p:spPr>
          <a:xfrm>
            <a:off x="9148805" y="842266"/>
            <a:ext cx="303766" cy="804896"/>
          </a:xfrm>
          <a:prstGeom prst="down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E41A7215-B3D2-4A7C-8B83-6A20A3D06769}"/>
              </a:ext>
            </a:extLst>
          </p:cNvPr>
          <p:cNvSpPr txBox="1"/>
          <p:nvPr/>
        </p:nvSpPr>
        <p:spPr>
          <a:xfrm>
            <a:off x="6785592" y="3078071"/>
            <a:ext cx="3656798" cy="584775"/>
          </a:xfrm>
          <a:prstGeom prst="rect">
            <a:avLst/>
          </a:prstGeom>
          <a:noFill/>
        </p:spPr>
        <p:txBody>
          <a:bodyPr wrap="square">
            <a:spAutoFit/>
          </a:bodyPr>
          <a:lstStyle/>
          <a:p>
            <a:r>
              <a:rPr lang="en-US" sz="3200" dirty="0">
                <a:solidFill>
                  <a:srgbClr val="002060"/>
                </a:solidFill>
                <a:latin typeface="#9Slide05 SVNKitten" pitchFamily="2" charset="0"/>
                <a:cs typeface="Arial" panose="020B0604020202020204" pitchFamily="34" charset="0"/>
              </a:rPr>
              <a:t>- </a:t>
            </a:r>
            <a:r>
              <a:rPr lang="en-US" sz="3200" dirty="0" err="1">
                <a:solidFill>
                  <a:srgbClr val="002060"/>
                </a:solidFill>
                <a:latin typeface="#9Slide05 SVNKitten" pitchFamily="2" charset="0"/>
                <a:cs typeface="Arial" panose="020B0604020202020204" pitchFamily="34" charset="0"/>
              </a:rPr>
              <a:t>Các</a:t>
            </a:r>
            <a:r>
              <a:rPr lang="en-US" sz="3200" dirty="0">
                <a:solidFill>
                  <a:srgbClr val="002060"/>
                </a:solidFill>
                <a:latin typeface="#9Slide05 SVNKitten" pitchFamily="2" charset="0"/>
                <a:cs typeface="Arial" panose="020B0604020202020204" pitchFamily="34" charset="0"/>
              </a:rPr>
              <a:t> </a:t>
            </a:r>
            <a:r>
              <a:rPr lang="en-US" sz="3200" dirty="0" err="1">
                <a:solidFill>
                  <a:srgbClr val="002060"/>
                </a:solidFill>
                <a:latin typeface="#9Slide05 SVNKitten" pitchFamily="2" charset="0"/>
                <a:cs typeface="Arial" panose="020B0604020202020204" pitchFamily="34" charset="0"/>
              </a:rPr>
              <a:t>đối</a:t>
            </a:r>
            <a:r>
              <a:rPr lang="en-US" sz="3200" dirty="0">
                <a:solidFill>
                  <a:srgbClr val="002060"/>
                </a:solidFill>
                <a:latin typeface="#9Slide05 SVNKitten" pitchFamily="2" charset="0"/>
                <a:cs typeface="Arial" panose="020B0604020202020204" pitchFamily="34" charset="0"/>
              </a:rPr>
              <a:t> </a:t>
            </a:r>
            <a:r>
              <a:rPr lang="en-US" sz="3200" dirty="0" err="1">
                <a:solidFill>
                  <a:srgbClr val="002060"/>
                </a:solidFill>
                <a:latin typeface="#9Slide05 SVNKitten" pitchFamily="2" charset="0"/>
                <a:cs typeface="Arial" panose="020B0604020202020204" pitchFamily="34" charset="0"/>
              </a:rPr>
              <a:t>tượng</a:t>
            </a:r>
            <a:r>
              <a:rPr lang="en-US" sz="3200" dirty="0">
                <a:solidFill>
                  <a:srgbClr val="002060"/>
                </a:solidFill>
                <a:latin typeface="#9Slide05 SVNKitten" pitchFamily="2" charset="0"/>
                <a:cs typeface="Arial" panose="020B0604020202020204" pitchFamily="34" charset="0"/>
              </a:rPr>
              <a:t> </a:t>
            </a:r>
            <a:r>
              <a:rPr lang="en-US" sz="3200" dirty="0" err="1">
                <a:solidFill>
                  <a:srgbClr val="002060"/>
                </a:solidFill>
                <a:latin typeface="#9Slide05 SVNKitten" pitchFamily="2" charset="0"/>
                <a:cs typeface="Arial" panose="020B0604020202020204" pitchFamily="34" charset="0"/>
              </a:rPr>
              <a:t>nào</a:t>
            </a:r>
            <a:endParaRPr lang="en-US" sz="3200" dirty="0">
              <a:solidFill>
                <a:srgbClr val="002060"/>
              </a:solidFill>
            </a:endParaRPr>
          </a:p>
        </p:txBody>
      </p:sp>
      <p:sp>
        <p:nvSpPr>
          <p:cNvPr id="19" name="TextBox 18">
            <a:extLst>
              <a:ext uri="{FF2B5EF4-FFF2-40B4-BE49-F238E27FC236}">
                <a16:creationId xmlns:a16="http://schemas.microsoft.com/office/drawing/2014/main" id="{09744DE7-8BBF-451B-9AE9-132008571E6A}"/>
              </a:ext>
            </a:extLst>
          </p:cNvPr>
          <p:cNvSpPr txBox="1"/>
          <p:nvPr/>
        </p:nvSpPr>
        <p:spPr>
          <a:xfrm>
            <a:off x="6732323" y="3949193"/>
            <a:ext cx="2100064" cy="584775"/>
          </a:xfrm>
          <a:prstGeom prst="rect">
            <a:avLst/>
          </a:prstGeom>
          <a:noFill/>
        </p:spPr>
        <p:txBody>
          <a:bodyPr wrap="square">
            <a:spAutoFit/>
          </a:bodyPr>
          <a:lstStyle/>
          <a:p>
            <a:r>
              <a:rPr lang="en-US" sz="3200" dirty="0">
                <a:solidFill>
                  <a:srgbClr val="002060"/>
                </a:solidFill>
                <a:latin typeface="#9Slide05 SVNKitten" pitchFamily="2" charset="0"/>
                <a:cs typeface="Arial" panose="020B0604020202020204" pitchFamily="34" charset="0"/>
              </a:rPr>
              <a:t>- </a:t>
            </a:r>
            <a:r>
              <a:rPr lang="en-US" sz="3200" dirty="0" err="1">
                <a:solidFill>
                  <a:srgbClr val="002060"/>
                </a:solidFill>
                <a:latin typeface="#9Slide05 SVNKitten" pitchFamily="2" charset="0"/>
                <a:cs typeface="Arial" panose="020B0604020202020204" pitchFamily="34" charset="0"/>
              </a:rPr>
              <a:t>Diện</a:t>
            </a:r>
            <a:r>
              <a:rPr lang="en-US" sz="3200" dirty="0">
                <a:solidFill>
                  <a:srgbClr val="002060"/>
                </a:solidFill>
                <a:latin typeface="#9Slide05 SVNKitten" pitchFamily="2" charset="0"/>
                <a:cs typeface="Arial" panose="020B0604020202020204" pitchFamily="34" charset="0"/>
              </a:rPr>
              <a:t> </a:t>
            </a:r>
            <a:r>
              <a:rPr lang="en-US" sz="3200" dirty="0" err="1">
                <a:solidFill>
                  <a:srgbClr val="002060"/>
                </a:solidFill>
                <a:latin typeface="#9Slide05 SVNKitten" pitchFamily="2" charset="0"/>
                <a:cs typeface="Arial" panose="020B0604020202020204" pitchFamily="34" charset="0"/>
              </a:rPr>
              <a:t>tích</a:t>
            </a:r>
            <a:endParaRPr lang="en-US" sz="3200" dirty="0">
              <a:solidFill>
                <a:srgbClr val="002060"/>
              </a:solidFill>
            </a:endParaRPr>
          </a:p>
        </p:txBody>
      </p:sp>
      <p:sp>
        <p:nvSpPr>
          <p:cNvPr id="20" name="TextBox 19">
            <a:extLst>
              <a:ext uri="{FF2B5EF4-FFF2-40B4-BE49-F238E27FC236}">
                <a16:creationId xmlns:a16="http://schemas.microsoft.com/office/drawing/2014/main" id="{44329F56-CF04-4A5E-BAE9-95D025E53D0C}"/>
              </a:ext>
            </a:extLst>
          </p:cNvPr>
          <p:cNvSpPr txBox="1"/>
          <p:nvPr/>
        </p:nvSpPr>
        <p:spPr>
          <a:xfrm>
            <a:off x="6900547" y="4870481"/>
            <a:ext cx="1713444" cy="584775"/>
          </a:xfrm>
          <a:prstGeom prst="rect">
            <a:avLst/>
          </a:prstGeom>
          <a:noFill/>
        </p:spPr>
        <p:txBody>
          <a:bodyPr wrap="square">
            <a:spAutoFit/>
          </a:bodyPr>
          <a:lstStyle/>
          <a:p>
            <a:r>
              <a:rPr lang="en-US" sz="3200" dirty="0">
                <a:solidFill>
                  <a:srgbClr val="002060"/>
                </a:solidFill>
                <a:latin typeface="#9Slide05 SVNKitten" pitchFamily="2" charset="0"/>
                <a:cs typeface="Arial" panose="020B0604020202020204" pitchFamily="34" charset="0"/>
              </a:rPr>
              <a:t>- </a:t>
            </a:r>
            <a:r>
              <a:rPr lang="en-US" sz="3200" dirty="0" err="1">
                <a:solidFill>
                  <a:srgbClr val="002060"/>
                </a:solidFill>
                <a:latin typeface="#9Slide05 SVNKitten" pitchFamily="2" charset="0"/>
                <a:cs typeface="Arial" panose="020B0604020202020204" pitchFamily="34" charset="0"/>
              </a:rPr>
              <a:t>Hướng</a:t>
            </a:r>
            <a:endParaRPr lang="en-US" sz="3200" dirty="0">
              <a:solidFill>
                <a:srgbClr val="002060"/>
              </a:solidFill>
            </a:endParaRPr>
          </a:p>
        </p:txBody>
      </p:sp>
      <p:sp>
        <p:nvSpPr>
          <p:cNvPr id="22" name="TextBox 21">
            <a:extLst>
              <a:ext uri="{FF2B5EF4-FFF2-40B4-BE49-F238E27FC236}">
                <a16:creationId xmlns:a16="http://schemas.microsoft.com/office/drawing/2014/main" id="{B440A57C-9B88-4075-B23A-61ED8A0E390F}"/>
              </a:ext>
            </a:extLst>
          </p:cNvPr>
          <p:cNvSpPr txBox="1"/>
          <p:nvPr/>
        </p:nvSpPr>
        <p:spPr>
          <a:xfrm>
            <a:off x="6802915" y="5799518"/>
            <a:ext cx="3656798" cy="1077218"/>
          </a:xfrm>
          <a:prstGeom prst="rect">
            <a:avLst/>
          </a:prstGeom>
          <a:noFill/>
        </p:spPr>
        <p:txBody>
          <a:bodyPr wrap="square">
            <a:spAutoFit/>
          </a:bodyPr>
          <a:lstStyle/>
          <a:p>
            <a:r>
              <a:rPr lang="en-US" sz="3200" dirty="0">
                <a:solidFill>
                  <a:srgbClr val="002060"/>
                </a:solidFill>
                <a:latin typeface="#9Slide05 SVNKitten" pitchFamily="2" charset="0"/>
                <a:cs typeface="Arial" panose="020B0604020202020204" pitchFamily="34" charset="0"/>
              </a:rPr>
              <a:t>- </a:t>
            </a:r>
            <a:r>
              <a:rPr lang="en-US" sz="3200" dirty="0" err="1">
                <a:solidFill>
                  <a:srgbClr val="002060"/>
                </a:solidFill>
                <a:latin typeface="#9Slide05 SVNKitten" pitchFamily="2" charset="0"/>
                <a:cs typeface="Arial" panose="020B0604020202020204" pitchFamily="34" charset="0"/>
              </a:rPr>
              <a:t>Khoảng</a:t>
            </a:r>
            <a:r>
              <a:rPr lang="en-US" sz="3200" dirty="0">
                <a:solidFill>
                  <a:srgbClr val="002060"/>
                </a:solidFill>
                <a:latin typeface="#9Slide05 SVNKitten" pitchFamily="2" charset="0"/>
                <a:cs typeface="Arial" panose="020B0604020202020204" pitchFamily="34" charset="0"/>
              </a:rPr>
              <a:t> </a:t>
            </a:r>
            <a:r>
              <a:rPr lang="en-US" sz="3200" dirty="0" err="1">
                <a:solidFill>
                  <a:srgbClr val="002060"/>
                </a:solidFill>
                <a:latin typeface="#9Slide05 SVNKitten" pitchFamily="2" charset="0"/>
                <a:cs typeface="Arial" panose="020B0604020202020204" pitchFamily="34" charset="0"/>
              </a:rPr>
              <a:t>cách</a:t>
            </a:r>
            <a:r>
              <a:rPr lang="en-US" sz="3200" dirty="0">
                <a:solidFill>
                  <a:srgbClr val="002060"/>
                </a:solidFill>
                <a:latin typeface="#9Slide05 SVNKitten" pitchFamily="2" charset="0"/>
                <a:cs typeface="Arial" panose="020B0604020202020204" pitchFamily="34" charset="0"/>
              </a:rPr>
              <a:t> </a:t>
            </a:r>
            <a:r>
              <a:rPr lang="en-US" sz="3200" dirty="0" err="1">
                <a:solidFill>
                  <a:srgbClr val="002060"/>
                </a:solidFill>
                <a:latin typeface="#9Slide05 SVNKitten" pitchFamily="2" charset="0"/>
                <a:cs typeface="Arial" panose="020B0604020202020204" pitchFamily="34" charset="0"/>
              </a:rPr>
              <a:t>các</a:t>
            </a:r>
            <a:r>
              <a:rPr lang="en-US" sz="3200" dirty="0">
                <a:solidFill>
                  <a:srgbClr val="002060"/>
                </a:solidFill>
                <a:latin typeface="#9Slide05 SVNKitten" pitchFamily="2" charset="0"/>
                <a:cs typeface="Arial" panose="020B0604020202020204" pitchFamily="34" charset="0"/>
              </a:rPr>
              <a:t> </a:t>
            </a:r>
            <a:r>
              <a:rPr lang="en-US" sz="3200" dirty="0" err="1">
                <a:solidFill>
                  <a:srgbClr val="002060"/>
                </a:solidFill>
                <a:latin typeface="#9Slide05 SVNKitten" pitchFamily="2" charset="0"/>
                <a:cs typeface="Arial" panose="020B0604020202020204" pitchFamily="34" charset="0"/>
              </a:rPr>
              <a:t>đối</a:t>
            </a:r>
            <a:r>
              <a:rPr lang="en-US" sz="3200" dirty="0">
                <a:solidFill>
                  <a:srgbClr val="002060"/>
                </a:solidFill>
                <a:latin typeface="#9Slide05 SVNKitten" pitchFamily="2" charset="0"/>
                <a:cs typeface="Arial" panose="020B0604020202020204" pitchFamily="34" charset="0"/>
              </a:rPr>
              <a:t> </a:t>
            </a:r>
            <a:r>
              <a:rPr lang="en-US" sz="3200" dirty="0" err="1">
                <a:solidFill>
                  <a:srgbClr val="002060"/>
                </a:solidFill>
                <a:latin typeface="#9Slide05 SVNKitten" pitchFamily="2" charset="0"/>
                <a:cs typeface="Arial" panose="020B0604020202020204" pitchFamily="34" charset="0"/>
              </a:rPr>
              <a:t>tượng</a:t>
            </a:r>
            <a:r>
              <a:rPr lang="en-US" sz="3200" dirty="0">
                <a:solidFill>
                  <a:srgbClr val="002060"/>
                </a:solidFill>
                <a:latin typeface="#9Slide05 SVNKitten" pitchFamily="2" charset="0"/>
                <a:cs typeface="Arial" panose="020B0604020202020204" pitchFamily="34" charset="0"/>
              </a:rPr>
              <a:t> </a:t>
            </a:r>
            <a:r>
              <a:rPr lang="en-US" sz="3200" dirty="0" err="1">
                <a:solidFill>
                  <a:srgbClr val="002060"/>
                </a:solidFill>
                <a:latin typeface="#9Slide05 SVNKitten" pitchFamily="2" charset="0"/>
                <a:cs typeface="Arial" panose="020B0604020202020204" pitchFamily="34" charset="0"/>
              </a:rPr>
              <a:t>với</a:t>
            </a:r>
            <a:r>
              <a:rPr lang="en-US" sz="3200" dirty="0">
                <a:solidFill>
                  <a:srgbClr val="002060"/>
                </a:solidFill>
                <a:latin typeface="#9Slide05 SVNKitten" pitchFamily="2" charset="0"/>
                <a:cs typeface="Arial" panose="020B0604020202020204" pitchFamily="34" charset="0"/>
              </a:rPr>
              <a:t> </a:t>
            </a:r>
            <a:r>
              <a:rPr lang="en-US" sz="3200" dirty="0" err="1">
                <a:solidFill>
                  <a:srgbClr val="002060"/>
                </a:solidFill>
                <a:latin typeface="#9Slide05 SVNKitten" pitchFamily="2" charset="0"/>
                <a:cs typeface="Arial" panose="020B0604020202020204" pitchFamily="34" charset="0"/>
              </a:rPr>
              <a:t>nhau</a:t>
            </a:r>
            <a:endParaRPr lang="en-US" sz="3200" dirty="0">
              <a:solidFill>
                <a:srgbClr val="002060"/>
              </a:solidFill>
            </a:endParaRPr>
          </a:p>
        </p:txBody>
      </p:sp>
      <p:pic>
        <p:nvPicPr>
          <p:cNvPr id="1026" name="Picture 2" descr="Máy tính Biểu tượng, đối tượng, mục Tiêu thị trường - khán giả png tải về -  Miễn phí trong suốt Biểu Tượng png Tải về.">
            <a:extLst>
              <a:ext uri="{FF2B5EF4-FFF2-40B4-BE49-F238E27FC236}">
                <a16:creationId xmlns:a16="http://schemas.microsoft.com/office/drawing/2014/main" id="{8D710697-48C3-493B-AF77-B2A4F7B69E7C}"/>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0000" b="90000" l="10000" r="90000">
                        <a14:foregroundMark x1="53889" y1="50962" x2="53889" y2="50962"/>
                        <a14:foregroundMark x1="39444" y1="77692" x2="39444" y2="77692"/>
                        <a14:foregroundMark x1="32222" y1="64231" x2="32222" y2="64231"/>
                        <a14:foregroundMark x1="71444" y1="63077" x2="71444" y2="63077"/>
                      </a14:backgroundRemoval>
                    </a14:imgEffect>
                  </a14:imgLayer>
                </a14:imgProps>
              </a:ext>
              <a:ext uri="{28A0092B-C50C-407E-A947-70E740481C1C}">
                <a14:useLocalDpi xmlns:a14="http://schemas.microsoft.com/office/drawing/2010/main" val="0"/>
              </a:ext>
            </a:extLst>
          </a:blip>
          <a:srcRect l="21227" t="10577" r="19203" b="14426"/>
          <a:stretch/>
        </p:blipFill>
        <p:spPr bwMode="auto">
          <a:xfrm>
            <a:off x="10300447" y="2690171"/>
            <a:ext cx="1650144" cy="120032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Building Specifications">
            <a:extLst>
              <a:ext uri="{FF2B5EF4-FFF2-40B4-BE49-F238E27FC236}">
                <a16:creationId xmlns:a16="http://schemas.microsoft.com/office/drawing/2014/main" id="{484B0952-9935-4676-8DEC-AEEFA43E46BD}"/>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0952" t="20409" r="8279" b="21424"/>
          <a:stretch/>
        </p:blipFill>
        <p:spPr bwMode="auto">
          <a:xfrm>
            <a:off x="8676382" y="3686807"/>
            <a:ext cx="1376333" cy="99117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Mất Phương Hướng - Định Hướng Tương Lai - Home | Facebook">
            <a:extLst>
              <a:ext uri="{FF2B5EF4-FFF2-40B4-BE49-F238E27FC236}">
                <a16:creationId xmlns:a16="http://schemas.microsoft.com/office/drawing/2014/main" id="{BE3DD181-153E-4FB5-AB60-143E1D851F3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600525" y="4740998"/>
            <a:ext cx="1528048" cy="1144562"/>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ình ảnh Ký Hiệu Biểu Tượng Con đường đen, Đích, Khoảng Cách, Tuyến đường  Vector và PNG với nền trong suốt để tải xuống miễn phí">
            <a:extLst>
              <a:ext uri="{FF2B5EF4-FFF2-40B4-BE49-F238E27FC236}">
                <a16:creationId xmlns:a16="http://schemas.microsoft.com/office/drawing/2014/main" id="{47B462F2-A33D-4C30-A2B9-004628198281}"/>
              </a:ext>
            </a:extLst>
          </p:cNvPr>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10000" b="90000" l="10000" r="90000">
                        <a14:foregroundMark x1="68906" y1="56719" x2="68906" y2="56719"/>
                        <a14:foregroundMark x1="64219" y1="76406" x2="64219" y2="76406"/>
                        <a14:foregroundMark x1="66250" y1="68281" x2="66250" y2="68281"/>
                        <a14:foregroundMark x1="64688" y1="65781" x2="64688" y2="65781"/>
                        <a14:foregroundMark x1="67031" y1="68281" x2="58906" y2="63750"/>
                        <a14:foregroundMark x1="58906" y1="63750" x2="34688" y2="65469"/>
                        <a14:foregroundMark x1="34688" y1="65469" x2="34219" y2="65313"/>
                        <a14:foregroundMark x1="35000" y1="65938" x2="32813" y2="64844"/>
                      </a14:backgroundRemoval>
                    </a14:imgEffect>
                  </a14:imgLayer>
                </a14:imgProps>
              </a:ext>
              <a:ext uri="{28A0092B-C50C-407E-A947-70E740481C1C}">
                <a14:useLocalDpi xmlns:a14="http://schemas.microsoft.com/office/drawing/2010/main" val="0"/>
              </a:ext>
            </a:extLst>
          </a:blip>
          <a:srcRect l="14154" t="19815" r="13392" b="19251"/>
          <a:stretch/>
        </p:blipFill>
        <p:spPr bwMode="auto">
          <a:xfrm>
            <a:off x="10535820" y="5455256"/>
            <a:ext cx="1614952" cy="13581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5030815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barn(inVertical)">
                                      <p:cBhvr>
                                        <p:cTn id="17" dur="500"/>
                                        <p:tgtEl>
                                          <p:spTgt spid="18"/>
                                        </p:tgtEl>
                                      </p:cBhvr>
                                    </p:animEffect>
                                  </p:childTnLst>
                                </p:cTn>
                              </p:par>
                              <p:par>
                                <p:cTn id="18" presetID="16" presetClass="entr" presetSubtype="21" fill="hold" nodeType="withEffect">
                                  <p:stCondLst>
                                    <p:cond delay="0"/>
                                  </p:stCondLst>
                                  <p:childTnLst>
                                    <p:set>
                                      <p:cBhvr>
                                        <p:cTn id="19" dur="1" fill="hold">
                                          <p:stCondLst>
                                            <p:cond delay="0"/>
                                          </p:stCondLst>
                                        </p:cTn>
                                        <p:tgtEl>
                                          <p:spTgt spid="1026"/>
                                        </p:tgtEl>
                                        <p:attrNameLst>
                                          <p:attrName>style.visibility</p:attrName>
                                        </p:attrNameLst>
                                      </p:cBhvr>
                                      <p:to>
                                        <p:strVal val="visible"/>
                                      </p:to>
                                    </p:set>
                                    <p:animEffect transition="in" filter="barn(inVertical)">
                                      <p:cBhvr>
                                        <p:cTn id="20" dur="500"/>
                                        <p:tgtEl>
                                          <p:spTgt spid="1026"/>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barn(inVertical)">
                                      <p:cBhvr>
                                        <p:cTn id="25" dur="500"/>
                                        <p:tgtEl>
                                          <p:spTgt spid="19"/>
                                        </p:tgtEl>
                                      </p:cBhvr>
                                    </p:animEffect>
                                  </p:childTnLst>
                                </p:cTn>
                              </p:par>
                              <p:par>
                                <p:cTn id="26" presetID="16" presetClass="entr" presetSubtype="21" fill="hold" nodeType="withEffect">
                                  <p:stCondLst>
                                    <p:cond delay="0"/>
                                  </p:stCondLst>
                                  <p:childTnLst>
                                    <p:set>
                                      <p:cBhvr>
                                        <p:cTn id="27" dur="1" fill="hold">
                                          <p:stCondLst>
                                            <p:cond delay="0"/>
                                          </p:stCondLst>
                                        </p:cTn>
                                        <p:tgtEl>
                                          <p:spTgt spid="1028"/>
                                        </p:tgtEl>
                                        <p:attrNameLst>
                                          <p:attrName>style.visibility</p:attrName>
                                        </p:attrNameLst>
                                      </p:cBhvr>
                                      <p:to>
                                        <p:strVal val="visible"/>
                                      </p:to>
                                    </p:set>
                                    <p:animEffect transition="in" filter="barn(inVertical)">
                                      <p:cBhvr>
                                        <p:cTn id="28" dur="500"/>
                                        <p:tgtEl>
                                          <p:spTgt spid="1028"/>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barn(inVertical)">
                                      <p:cBhvr>
                                        <p:cTn id="33" dur="500"/>
                                        <p:tgtEl>
                                          <p:spTgt spid="20"/>
                                        </p:tgtEl>
                                      </p:cBhvr>
                                    </p:animEffect>
                                  </p:childTnLst>
                                </p:cTn>
                              </p:par>
                              <p:par>
                                <p:cTn id="34" presetID="16" presetClass="entr" presetSubtype="21" fill="hold" nodeType="withEffect">
                                  <p:stCondLst>
                                    <p:cond delay="0"/>
                                  </p:stCondLst>
                                  <p:childTnLst>
                                    <p:set>
                                      <p:cBhvr>
                                        <p:cTn id="35" dur="1" fill="hold">
                                          <p:stCondLst>
                                            <p:cond delay="0"/>
                                          </p:stCondLst>
                                        </p:cTn>
                                        <p:tgtEl>
                                          <p:spTgt spid="1030"/>
                                        </p:tgtEl>
                                        <p:attrNameLst>
                                          <p:attrName>style.visibility</p:attrName>
                                        </p:attrNameLst>
                                      </p:cBhvr>
                                      <p:to>
                                        <p:strVal val="visible"/>
                                      </p:to>
                                    </p:set>
                                    <p:animEffect transition="in" filter="barn(inVertical)">
                                      <p:cBhvr>
                                        <p:cTn id="36" dur="500"/>
                                        <p:tgtEl>
                                          <p:spTgt spid="1030"/>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22"/>
                                        </p:tgtEl>
                                        <p:attrNameLst>
                                          <p:attrName>style.visibility</p:attrName>
                                        </p:attrNameLst>
                                      </p:cBhvr>
                                      <p:to>
                                        <p:strVal val="visible"/>
                                      </p:to>
                                    </p:set>
                                    <p:animEffect transition="in" filter="barn(inVertical)">
                                      <p:cBhvr>
                                        <p:cTn id="41" dur="500"/>
                                        <p:tgtEl>
                                          <p:spTgt spid="22"/>
                                        </p:tgtEl>
                                      </p:cBhvr>
                                    </p:animEffect>
                                  </p:childTnLst>
                                </p:cTn>
                              </p:par>
                              <p:par>
                                <p:cTn id="42" presetID="16" presetClass="entr" presetSubtype="21" fill="hold" nodeType="withEffect">
                                  <p:stCondLst>
                                    <p:cond delay="0"/>
                                  </p:stCondLst>
                                  <p:childTnLst>
                                    <p:set>
                                      <p:cBhvr>
                                        <p:cTn id="43" dur="1" fill="hold">
                                          <p:stCondLst>
                                            <p:cond delay="0"/>
                                          </p:stCondLst>
                                        </p:cTn>
                                        <p:tgtEl>
                                          <p:spTgt spid="1032"/>
                                        </p:tgtEl>
                                        <p:attrNameLst>
                                          <p:attrName>style.visibility</p:attrName>
                                        </p:attrNameLst>
                                      </p:cBhvr>
                                      <p:to>
                                        <p:strVal val="visible"/>
                                      </p:to>
                                    </p:set>
                                    <p:animEffect transition="in" filter="barn(inVertical)">
                                      <p:cBhvr>
                                        <p:cTn id="44" dur="500"/>
                                        <p:tgtEl>
                                          <p:spTgt spid="10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4" grpId="0" animBg="1"/>
      <p:bldP spid="18" grpId="0"/>
      <p:bldP spid="19" grpId="0"/>
      <p:bldP spid="20" grpId="0"/>
      <p:bldP spid="2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D8585F3A-E737-4F92-8529-8D72B4746459}"/>
              </a:ext>
            </a:extLst>
          </p:cNvPr>
          <p:cNvCxnSpPr/>
          <p:nvPr/>
        </p:nvCxnSpPr>
        <p:spPr>
          <a:xfrm>
            <a:off x="0" y="1260458"/>
            <a:ext cx="12192000" cy="0"/>
          </a:xfrm>
          <a:prstGeom prst="line">
            <a:avLst/>
          </a:prstGeom>
          <a:ln w="57150">
            <a:solidFill>
              <a:srgbClr val="002060"/>
            </a:solidFill>
            <a:prstDash val="sysDash"/>
          </a:ln>
        </p:spPr>
        <p:style>
          <a:lnRef idx="1">
            <a:schemeClr val="accent1"/>
          </a:lnRef>
          <a:fillRef idx="0">
            <a:schemeClr val="accent1"/>
          </a:fillRef>
          <a:effectRef idx="0">
            <a:schemeClr val="accent1"/>
          </a:effectRef>
          <a:fontRef idx="minor">
            <a:schemeClr val="tx1"/>
          </a:fontRef>
        </p:style>
      </p:cxnSp>
      <p:sp>
        <p:nvSpPr>
          <p:cNvPr id="5" name="Rectangle: Rounded Corners 7">
            <a:extLst>
              <a:ext uri="{FF2B5EF4-FFF2-40B4-BE49-F238E27FC236}">
                <a16:creationId xmlns:a16="http://schemas.microsoft.com/office/drawing/2014/main" id="{A9A72B17-51AC-40C8-AFFD-5562738A1C84}"/>
              </a:ext>
            </a:extLst>
          </p:cNvPr>
          <p:cNvSpPr/>
          <p:nvPr/>
        </p:nvSpPr>
        <p:spPr>
          <a:xfrm>
            <a:off x="192484" y="1457527"/>
            <a:ext cx="5617474" cy="1183966"/>
          </a:xfrm>
          <a:prstGeom prst="roundRect">
            <a:avLst/>
          </a:prstGeom>
          <a:solidFill>
            <a:srgbClr val="FFC000"/>
          </a:solidFill>
          <a:ln w="3175">
            <a:solidFill>
              <a:schemeClr val="tx1"/>
            </a:solid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3600">
                <a:solidFill>
                  <a:schemeClr val="tx1"/>
                </a:solidFill>
                <a:latin typeface="#9Slide03 SVN-PF Din Text Pro C" panose="02000506020000020004" pitchFamily="2" charset="0"/>
                <a:cs typeface="Arial" panose="020B0604020202020204" pitchFamily="34" charset="0"/>
              </a:rPr>
              <a:t>Quan </a:t>
            </a:r>
            <a:r>
              <a:rPr lang="vi-VN" sz="3600" dirty="0">
                <a:solidFill>
                  <a:schemeClr val="tx1"/>
                </a:solidFill>
                <a:latin typeface="#9Slide03 SVN-PF Din Text Pro C" panose="02000506020000020004" pitchFamily="2" charset="0"/>
                <a:cs typeface="Arial" panose="020B0604020202020204" pitchFamily="34" charset="0"/>
              </a:rPr>
              <a:t>sát hình 4 SGK/109, xác định tọa độ địa lí của</a:t>
            </a:r>
            <a:r>
              <a:rPr lang="en-US" sz="3600" dirty="0">
                <a:solidFill>
                  <a:schemeClr val="tx1"/>
                </a:solidFill>
                <a:latin typeface="#9Slide03 SVN-PF Din Text Pro C" panose="02000506020000020004" pitchFamily="2" charset="0"/>
                <a:cs typeface="Arial" panose="020B0604020202020204" pitchFamily="34" charset="0"/>
              </a:rPr>
              <a:t>:</a:t>
            </a:r>
          </a:p>
        </p:txBody>
      </p:sp>
      <p:pic>
        <p:nvPicPr>
          <p:cNvPr id="14338" name="Picture 1">
            <a:extLst>
              <a:ext uri="{FF2B5EF4-FFF2-40B4-BE49-F238E27FC236}">
                <a16:creationId xmlns:a16="http://schemas.microsoft.com/office/drawing/2014/main" id="{8304282E-CCE8-45C5-838F-A59B25BBEB5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78767" y="1442056"/>
            <a:ext cx="5505156" cy="52892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a:extLst>
              <a:ext uri="{FF2B5EF4-FFF2-40B4-BE49-F238E27FC236}">
                <a16:creationId xmlns:a16="http://schemas.microsoft.com/office/drawing/2014/main" id="{1AACE110-FE18-48A6-A7EA-89DE5FBA4196}"/>
              </a:ext>
            </a:extLst>
          </p:cNvPr>
          <p:cNvSpPr txBox="1"/>
          <p:nvPr/>
        </p:nvSpPr>
        <p:spPr>
          <a:xfrm>
            <a:off x="374927" y="3170984"/>
            <a:ext cx="1371693" cy="584775"/>
          </a:xfrm>
          <a:prstGeom prst="rect">
            <a:avLst/>
          </a:prstGeom>
          <a:solidFill>
            <a:srgbClr val="FFC000"/>
          </a:solidFill>
        </p:spPr>
        <p:txBody>
          <a:bodyPr wrap="square">
            <a:spAutoFit/>
          </a:bodyPr>
          <a:lstStyle/>
          <a:p>
            <a:r>
              <a:rPr lang="vi-VN" sz="3200" dirty="0">
                <a:solidFill>
                  <a:schemeClr val="tx1"/>
                </a:solidFill>
                <a:latin typeface="#9Slide03 SVN-PF Din Text Pro C" panose="02000506020000020004" pitchFamily="2" charset="0"/>
                <a:cs typeface="Arial" panose="020B0604020202020204" pitchFamily="34" charset="0"/>
              </a:rPr>
              <a:t>điểm A</a:t>
            </a:r>
            <a:r>
              <a:rPr lang="en-US" sz="3200" dirty="0">
                <a:latin typeface="#9Slide03 SVN-PF Din Text Pro C" panose="02000506020000020004" pitchFamily="2" charset="0"/>
                <a:cs typeface="Arial" panose="020B0604020202020204" pitchFamily="34" charset="0"/>
              </a:rPr>
              <a:t> ?</a:t>
            </a:r>
            <a:r>
              <a:rPr lang="vi-VN" sz="3200" dirty="0">
                <a:solidFill>
                  <a:schemeClr val="tx1"/>
                </a:solidFill>
                <a:latin typeface="#9Slide03 SVN-PF Din Text Pro C" panose="02000506020000020004" pitchFamily="2" charset="0"/>
                <a:cs typeface="Arial" panose="020B0604020202020204" pitchFamily="34" charset="0"/>
              </a:rPr>
              <a:t>.</a:t>
            </a:r>
            <a:endParaRPr lang="en-US" sz="3200" dirty="0"/>
          </a:p>
        </p:txBody>
      </p:sp>
      <p:sp>
        <p:nvSpPr>
          <p:cNvPr id="11" name="TextBox 10">
            <a:extLst>
              <a:ext uri="{FF2B5EF4-FFF2-40B4-BE49-F238E27FC236}">
                <a16:creationId xmlns:a16="http://schemas.microsoft.com/office/drawing/2014/main" id="{7872B065-3119-4361-B884-8B5F4DDFAAF9}"/>
              </a:ext>
            </a:extLst>
          </p:cNvPr>
          <p:cNvSpPr txBox="1"/>
          <p:nvPr/>
        </p:nvSpPr>
        <p:spPr>
          <a:xfrm>
            <a:off x="374927" y="4216508"/>
            <a:ext cx="1371693" cy="584775"/>
          </a:xfrm>
          <a:prstGeom prst="rect">
            <a:avLst/>
          </a:prstGeom>
          <a:solidFill>
            <a:srgbClr val="FFC000"/>
          </a:solidFill>
        </p:spPr>
        <p:txBody>
          <a:bodyPr wrap="square">
            <a:spAutoFit/>
          </a:bodyPr>
          <a:lstStyle/>
          <a:p>
            <a:r>
              <a:rPr lang="vi-VN" sz="3200" dirty="0">
                <a:solidFill>
                  <a:schemeClr val="tx1"/>
                </a:solidFill>
                <a:latin typeface="#9Slide03 SVN-PF Din Text Pro C" panose="02000506020000020004" pitchFamily="2" charset="0"/>
                <a:cs typeface="Arial" panose="020B0604020202020204" pitchFamily="34" charset="0"/>
              </a:rPr>
              <a:t>điểm </a:t>
            </a:r>
            <a:r>
              <a:rPr lang="en-US" sz="3200" dirty="0">
                <a:solidFill>
                  <a:schemeClr val="tx1"/>
                </a:solidFill>
                <a:latin typeface="#9Slide03 SVN-PF Din Text Pro C" panose="02000506020000020004" pitchFamily="2" charset="0"/>
                <a:cs typeface="Arial" panose="020B0604020202020204" pitchFamily="34" charset="0"/>
              </a:rPr>
              <a:t>B</a:t>
            </a:r>
            <a:r>
              <a:rPr lang="en-US" sz="3200" dirty="0">
                <a:latin typeface="#9Slide03 SVN-PF Din Text Pro C" panose="02000506020000020004" pitchFamily="2" charset="0"/>
                <a:cs typeface="Arial" panose="020B0604020202020204" pitchFamily="34" charset="0"/>
              </a:rPr>
              <a:t> ?</a:t>
            </a:r>
            <a:r>
              <a:rPr lang="vi-VN" sz="3200" dirty="0">
                <a:solidFill>
                  <a:schemeClr val="tx1"/>
                </a:solidFill>
                <a:latin typeface="#9Slide03 SVN-PF Din Text Pro C" panose="02000506020000020004" pitchFamily="2" charset="0"/>
                <a:cs typeface="Arial" panose="020B0604020202020204" pitchFamily="34" charset="0"/>
              </a:rPr>
              <a:t>.</a:t>
            </a:r>
            <a:endParaRPr lang="en-US" sz="3200" dirty="0"/>
          </a:p>
        </p:txBody>
      </p:sp>
      <p:sp>
        <p:nvSpPr>
          <p:cNvPr id="12" name="TextBox 11">
            <a:extLst>
              <a:ext uri="{FF2B5EF4-FFF2-40B4-BE49-F238E27FC236}">
                <a16:creationId xmlns:a16="http://schemas.microsoft.com/office/drawing/2014/main" id="{1846CC19-C89B-4461-AA98-B7FECD9CA59C}"/>
              </a:ext>
            </a:extLst>
          </p:cNvPr>
          <p:cNvSpPr txBox="1"/>
          <p:nvPr/>
        </p:nvSpPr>
        <p:spPr>
          <a:xfrm>
            <a:off x="374927" y="5262032"/>
            <a:ext cx="1371693" cy="584775"/>
          </a:xfrm>
          <a:prstGeom prst="rect">
            <a:avLst/>
          </a:prstGeom>
          <a:solidFill>
            <a:srgbClr val="FFC000"/>
          </a:solidFill>
        </p:spPr>
        <p:txBody>
          <a:bodyPr wrap="square">
            <a:spAutoFit/>
          </a:bodyPr>
          <a:lstStyle/>
          <a:p>
            <a:r>
              <a:rPr lang="vi-VN" sz="3200" dirty="0">
                <a:solidFill>
                  <a:schemeClr val="tx1"/>
                </a:solidFill>
                <a:latin typeface="#9Slide03 SVN-PF Din Text Pro C" panose="02000506020000020004" pitchFamily="2" charset="0"/>
                <a:cs typeface="Arial" panose="020B0604020202020204" pitchFamily="34" charset="0"/>
              </a:rPr>
              <a:t>điểm </a:t>
            </a:r>
            <a:r>
              <a:rPr lang="en-US" sz="3200" dirty="0">
                <a:solidFill>
                  <a:schemeClr val="tx1"/>
                </a:solidFill>
                <a:latin typeface="#9Slide03 SVN-PF Din Text Pro C" panose="02000506020000020004" pitchFamily="2" charset="0"/>
                <a:cs typeface="Arial" panose="020B0604020202020204" pitchFamily="34" charset="0"/>
              </a:rPr>
              <a:t>C</a:t>
            </a:r>
            <a:r>
              <a:rPr lang="en-US" sz="3200" dirty="0">
                <a:latin typeface="#9Slide03 SVN-PF Din Text Pro C" panose="02000506020000020004" pitchFamily="2" charset="0"/>
                <a:cs typeface="Arial" panose="020B0604020202020204" pitchFamily="34" charset="0"/>
              </a:rPr>
              <a:t> ?</a:t>
            </a:r>
            <a:r>
              <a:rPr lang="vi-VN" sz="3200" dirty="0">
                <a:solidFill>
                  <a:schemeClr val="tx1"/>
                </a:solidFill>
                <a:latin typeface="#9Slide03 SVN-PF Din Text Pro C" panose="02000506020000020004" pitchFamily="2" charset="0"/>
                <a:cs typeface="Arial" panose="020B0604020202020204" pitchFamily="34" charset="0"/>
              </a:rPr>
              <a:t>.</a:t>
            </a:r>
            <a:endParaRPr lang="en-US" sz="3200" dirty="0"/>
          </a:p>
        </p:txBody>
      </p:sp>
      <p:sp>
        <p:nvSpPr>
          <p:cNvPr id="14" name="TextBox 13">
            <a:extLst>
              <a:ext uri="{FF2B5EF4-FFF2-40B4-BE49-F238E27FC236}">
                <a16:creationId xmlns:a16="http://schemas.microsoft.com/office/drawing/2014/main" id="{678E97D7-5671-4CDA-A965-7EB1B14CB91F}"/>
              </a:ext>
            </a:extLst>
          </p:cNvPr>
          <p:cNvSpPr txBox="1"/>
          <p:nvPr/>
        </p:nvSpPr>
        <p:spPr>
          <a:xfrm>
            <a:off x="2824860" y="3166103"/>
            <a:ext cx="2408322" cy="611065"/>
          </a:xfrm>
          <a:prstGeom prst="rect">
            <a:avLst/>
          </a:prstGeom>
          <a:noFill/>
          <a:ln>
            <a:solidFill>
              <a:schemeClr val="tx1"/>
            </a:solidFill>
            <a:prstDash val="sysDot"/>
          </a:ln>
        </p:spPr>
        <p:txBody>
          <a:bodyPr wrap="square">
            <a:spAutoFit/>
          </a:bodyPr>
          <a:lstStyle/>
          <a:p>
            <a:pPr algn="just">
              <a:lnSpc>
                <a:spcPct val="115000"/>
              </a:lnSpc>
            </a:pPr>
            <a:r>
              <a:rPr lang="nl-NL" sz="3200" b="1" dirty="0">
                <a:solidFill>
                  <a:srgbClr val="0070C0"/>
                </a:solidFill>
                <a:effectLst/>
                <a:latin typeface="#9Slide03 SVN-PF Din Text Pro C" panose="02000506020000020004" pitchFamily="2" charset="0"/>
                <a:ea typeface="Tahoma" panose="020B0604030504040204" pitchFamily="34" charset="0"/>
              </a:rPr>
              <a:t>A (60</a:t>
            </a:r>
            <a:r>
              <a:rPr lang="nl-NL" sz="3200" b="1" baseline="30000" dirty="0">
                <a:solidFill>
                  <a:srgbClr val="0070C0"/>
                </a:solidFill>
                <a:effectLst/>
                <a:latin typeface="#9Slide03 SVN-PF Din Text Pro C" panose="02000506020000020004" pitchFamily="2" charset="0"/>
                <a:ea typeface="Tahoma" panose="020B0604030504040204" pitchFamily="34" charset="0"/>
              </a:rPr>
              <a:t>0 </a:t>
            </a:r>
            <a:r>
              <a:rPr lang="nl-NL" sz="3200" b="1" dirty="0">
                <a:solidFill>
                  <a:srgbClr val="0070C0"/>
                </a:solidFill>
                <a:latin typeface="#9Slide03 SVN-PF Din Text Pro C" panose="02000506020000020004" pitchFamily="2" charset="0"/>
                <a:ea typeface="Tahoma" panose="020B0604030504040204" pitchFamily="34" charset="0"/>
              </a:rPr>
              <a:t>B, 120</a:t>
            </a:r>
            <a:r>
              <a:rPr lang="nl-NL" sz="3200" b="1" baseline="30000" dirty="0">
                <a:solidFill>
                  <a:srgbClr val="0070C0"/>
                </a:solidFill>
                <a:latin typeface="#9Slide03 SVN-PF Din Text Pro C" panose="02000506020000020004" pitchFamily="2" charset="0"/>
                <a:ea typeface="Tahoma" panose="020B0604030504040204" pitchFamily="34" charset="0"/>
              </a:rPr>
              <a:t>0 </a:t>
            </a:r>
            <a:r>
              <a:rPr lang="nl-NL" sz="3200" b="1" dirty="0">
                <a:solidFill>
                  <a:srgbClr val="0070C0"/>
                </a:solidFill>
                <a:latin typeface="#9Slide03 SVN-PF Din Text Pro C" panose="02000506020000020004" pitchFamily="2" charset="0"/>
                <a:ea typeface="Tahoma" panose="020B0604030504040204" pitchFamily="34" charset="0"/>
              </a:rPr>
              <a:t>Đ)</a:t>
            </a:r>
            <a:endParaRPr lang="en-US" sz="3200" b="1" dirty="0">
              <a:solidFill>
                <a:srgbClr val="0070C0"/>
              </a:solidFill>
              <a:effectLst/>
              <a:latin typeface="#9Slide03 SVN-PF Din Text Pro C" panose="02000506020000020004" pitchFamily="2" charset="0"/>
              <a:ea typeface="Tahoma" panose="020B0604030504040204" pitchFamily="34" charset="0"/>
            </a:endParaRPr>
          </a:p>
        </p:txBody>
      </p:sp>
      <p:sp>
        <p:nvSpPr>
          <p:cNvPr id="16" name="TextBox 15">
            <a:extLst>
              <a:ext uri="{FF2B5EF4-FFF2-40B4-BE49-F238E27FC236}">
                <a16:creationId xmlns:a16="http://schemas.microsoft.com/office/drawing/2014/main" id="{EF34A98D-5E2B-4150-870F-F8C729D35967}"/>
              </a:ext>
            </a:extLst>
          </p:cNvPr>
          <p:cNvSpPr txBox="1"/>
          <p:nvPr/>
        </p:nvSpPr>
        <p:spPr>
          <a:xfrm>
            <a:off x="2824860" y="4219478"/>
            <a:ext cx="2408322" cy="611065"/>
          </a:xfrm>
          <a:prstGeom prst="rect">
            <a:avLst/>
          </a:prstGeom>
          <a:noFill/>
          <a:ln>
            <a:solidFill>
              <a:schemeClr val="tx1"/>
            </a:solidFill>
            <a:prstDash val="sysDot"/>
          </a:ln>
        </p:spPr>
        <p:txBody>
          <a:bodyPr wrap="square">
            <a:spAutoFit/>
          </a:bodyPr>
          <a:lstStyle/>
          <a:p>
            <a:pPr algn="just">
              <a:lnSpc>
                <a:spcPct val="115000"/>
              </a:lnSpc>
            </a:pPr>
            <a:r>
              <a:rPr lang="nl-NL" sz="3200" b="1" dirty="0">
                <a:solidFill>
                  <a:srgbClr val="0070C0"/>
                </a:solidFill>
                <a:effectLst/>
                <a:latin typeface="#9Slide03 SVN-PF Din Text Pro C" panose="02000506020000020004" pitchFamily="2" charset="0"/>
                <a:ea typeface="Tahoma" panose="020B0604030504040204" pitchFamily="34" charset="0"/>
              </a:rPr>
              <a:t>B </a:t>
            </a:r>
            <a:r>
              <a:rPr lang="nl-NL" sz="3200" b="1" dirty="0">
                <a:solidFill>
                  <a:srgbClr val="0070C0"/>
                </a:solidFill>
                <a:latin typeface="#9Slide03 SVN-PF Din Text Pro C" panose="02000506020000020004" pitchFamily="2" charset="0"/>
                <a:ea typeface="Tahoma" panose="020B0604030504040204" pitchFamily="34" charset="0"/>
              </a:rPr>
              <a:t>(30</a:t>
            </a:r>
            <a:r>
              <a:rPr lang="nl-NL" sz="3200" b="1" baseline="30000" dirty="0">
                <a:solidFill>
                  <a:srgbClr val="0070C0"/>
                </a:solidFill>
                <a:latin typeface="#9Slide03 SVN-PF Din Text Pro C" panose="02000506020000020004" pitchFamily="2" charset="0"/>
                <a:ea typeface="Tahoma" panose="020B0604030504040204" pitchFamily="34" charset="0"/>
              </a:rPr>
              <a:t>0 </a:t>
            </a:r>
            <a:r>
              <a:rPr lang="nl-NL" sz="3200" b="1" dirty="0">
                <a:solidFill>
                  <a:srgbClr val="0070C0"/>
                </a:solidFill>
                <a:latin typeface="#9Slide03 SVN-PF Din Text Pro C" panose="02000506020000020004" pitchFamily="2" charset="0"/>
                <a:ea typeface="Tahoma" panose="020B0604030504040204" pitchFamily="34" charset="0"/>
              </a:rPr>
              <a:t>B, 60</a:t>
            </a:r>
            <a:r>
              <a:rPr lang="nl-NL" sz="3200" b="1" baseline="30000" dirty="0">
                <a:solidFill>
                  <a:srgbClr val="0070C0"/>
                </a:solidFill>
                <a:effectLst/>
                <a:latin typeface="#9Slide03 SVN-PF Din Text Pro C" panose="02000506020000020004" pitchFamily="2" charset="0"/>
                <a:ea typeface="Tahoma" panose="020B0604030504040204" pitchFamily="34" charset="0"/>
              </a:rPr>
              <a:t>0</a:t>
            </a:r>
            <a:r>
              <a:rPr lang="nl-NL" sz="3200" b="1" dirty="0">
                <a:solidFill>
                  <a:srgbClr val="0070C0"/>
                </a:solidFill>
                <a:effectLst/>
                <a:latin typeface="#9Slide03 SVN-PF Din Text Pro C" panose="02000506020000020004" pitchFamily="2" charset="0"/>
                <a:ea typeface="Tahoma" panose="020B0604030504040204" pitchFamily="34" charset="0"/>
              </a:rPr>
              <a:t> Đ)</a:t>
            </a:r>
            <a:endParaRPr lang="en-US" sz="3200" b="1" dirty="0">
              <a:solidFill>
                <a:srgbClr val="0070C0"/>
              </a:solidFill>
              <a:effectLst/>
              <a:latin typeface="#9Slide03 SVN-PF Din Text Pro C" panose="02000506020000020004" pitchFamily="2" charset="0"/>
              <a:ea typeface="Tahoma" panose="020B0604030504040204" pitchFamily="34" charset="0"/>
            </a:endParaRPr>
          </a:p>
        </p:txBody>
      </p:sp>
      <p:sp>
        <p:nvSpPr>
          <p:cNvPr id="18" name="TextBox 17">
            <a:extLst>
              <a:ext uri="{FF2B5EF4-FFF2-40B4-BE49-F238E27FC236}">
                <a16:creationId xmlns:a16="http://schemas.microsoft.com/office/drawing/2014/main" id="{3F2B52B2-99BC-4D87-B8EC-8B89C14D0CF3}"/>
              </a:ext>
            </a:extLst>
          </p:cNvPr>
          <p:cNvSpPr txBox="1"/>
          <p:nvPr/>
        </p:nvSpPr>
        <p:spPr>
          <a:xfrm>
            <a:off x="2824860" y="5277018"/>
            <a:ext cx="2408322" cy="584775"/>
          </a:xfrm>
          <a:prstGeom prst="rect">
            <a:avLst/>
          </a:prstGeom>
          <a:noFill/>
          <a:ln>
            <a:solidFill>
              <a:schemeClr val="tx1"/>
            </a:solidFill>
            <a:prstDash val="sysDot"/>
          </a:ln>
        </p:spPr>
        <p:txBody>
          <a:bodyPr wrap="square">
            <a:spAutoFit/>
          </a:bodyPr>
          <a:lstStyle/>
          <a:p>
            <a:r>
              <a:rPr lang="nl-NL" sz="3200" b="1" dirty="0">
                <a:solidFill>
                  <a:srgbClr val="0070C0"/>
                </a:solidFill>
                <a:effectLst/>
                <a:latin typeface="#9Slide03 SVN-PF Din Text Pro C" panose="02000506020000020004" pitchFamily="2" charset="0"/>
                <a:ea typeface="Tahoma" panose="020B0604030504040204" pitchFamily="34" charset="0"/>
              </a:rPr>
              <a:t>C </a:t>
            </a:r>
            <a:r>
              <a:rPr lang="nl-NL" sz="3200" b="1" dirty="0">
                <a:solidFill>
                  <a:srgbClr val="0070C0"/>
                </a:solidFill>
                <a:latin typeface="#9Slide03 SVN-PF Din Text Pro C" panose="02000506020000020004" pitchFamily="2" charset="0"/>
                <a:ea typeface="Tahoma" panose="020B0604030504040204" pitchFamily="34" charset="0"/>
              </a:rPr>
              <a:t>(30</a:t>
            </a:r>
            <a:r>
              <a:rPr lang="nl-NL" sz="3200" b="1" baseline="30000" dirty="0">
                <a:solidFill>
                  <a:srgbClr val="0070C0"/>
                </a:solidFill>
                <a:latin typeface="#9Slide03 SVN-PF Din Text Pro C" panose="02000506020000020004" pitchFamily="2" charset="0"/>
                <a:ea typeface="Tahoma" panose="020B0604030504040204" pitchFamily="34" charset="0"/>
              </a:rPr>
              <a:t>0 </a:t>
            </a:r>
            <a:r>
              <a:rPr lang="nl-NL" sz="3200" b="1" dirty="0">
                <a:solidFill>
                  <a:srgbClr val="0070C0"/>
                </a:solidFill>
                <a:latin typeface="#9Slide03 SVN-PF Din Text Pro C" panose="02000506020000020004" pitchFamily="2" charset="0"/>
                <a:ea typeface="Tahoma" panose="020B0604030504040204" pitchFamily="34" charset="0"/>
              </a:rPr>
              <a:t>N, 90</a:t>
            </a:r>
            <a:r>
              <a:rPr lang="nl-NL" sz="3200" b="1" baseline="30000" dirty="0">
                <a:solidFill>
                  <a:srgbClr val="0070C0"/>
                </a:solidFill>
                <a:effectLst/>
                <a:latin typeface="#9Slide03 SVN-PF Din Text Pro C" panose="02000506020000020004" pitchFamily="2" charset="0"/>
                <a:ea typeface="Tahoma" panose="020B0604030504040204" pitchFamily="34" charset="0"/>
              </a:rPr>
              <a:t>0</a:t>
            </a:r>
            <a:r>
              <a:rPr lang="nl-NL" sz="3200" b="1" dirty="0">
                <a:solidFill>
                  <a:srgbClr val="0070C0"/>
                </a:solidFill>
                <a:effectLst/>
                <a:latin typeface="#9Slide03 SVN-PF Din Text Pro C" panose="02000506020000020004" pitchFamily="2" charset="0"/>
                <a:ea typeface="Tahoma" panose="020B0604030504040204" pitchFamily="34" charset="0"/>
              </a:rPr>
              <a:t> Đ)</a:t>
            </a:r>
            <a:endParaRPr lang="en-US" sz="3200" b="1" dirty="0">
              <a:solidFill>
                <a:srgbClr val="0070C0"/>
              </a:solidFill>
              <a:latin typeface="#9Slide03 SVN-PF Din Text Pro C" panose="02000506020000020004" pitchFamily="2" charset="0"/>
            </a:endParaRPr>
          </a:p>
        </p:txBody>
      </p:sp>
      <p:cxnSp>
        <p:nvCxnSpPr>
          <p:cNvPr id="19" name="Straight Arrow Connector 18">
            <a:extLst>
              <a:ext uri="{FF2B5EF4-FFF2-40B4-BE49-F238E27FC236}">
                <a16:creationId xmlns:a16="http://schemas.microsoft.com/office/drawing/2014/main" id="{14E8FE24-3184-4224-BC97-67A474EC80F0}"/>
              </a:ext>
            </a:extLst>
          </p:cNvPr>
          <p:cNvCxnSpPr>
            <a:cxnSpLocks/>
            <a:stCxn id="10" idx="3"/>
            <a:endCxn id="14" idx="1"/>
          </p:cNvCxnSpPr>
          <p:nvPr/>
        </p:nvCxnSpPr>
        <p:spPr>
          <a:xfrm>
            <a:off x="1746620" y="3463372"/>
            <a:ext cx="1078240" cy="8264"/>
          </a:xfrm>
          <a:prstGeom prst="straightConnector1">
            <a:avLst/>
          </a:prstGeom>
          <a:ln w="38100">
            <a:solidFill>
              <a:schemeClr val="accent4">
                <a:lumMod val="5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FE1C36D8-361F-4788-B4FB-9A05C11F97B7}"/>
              </a:ext>
            </a:extLst>
          </p:cNvPr>
          <p:cNvCxnSpPr>
            <a:cxnSpLocks/>
            <a:stCxn id="11" idx="3"/>
            <a:endCxn id="16" idx="1"/>
          </p:cNvCxnSpPr>
          <p:nvPr/>
        </p:nvCxnSpPr>
        <p:spPr>
          <a:xfrm>
            <a:off x="1746620" y="4508896"/>
            <a:ext cx="1078240" cy="16115"/>
          </a:xfrm>
          <a:prstGeom prst="straightConnector1">
            <a:avLst/>
          </a:prstGeom>
          <a:ln w="38100">
            <a:solidFill>
              <a:schemeClr val="accent4">
                <a:lumMod val="5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1CA67B6A-639E-44CD-898C-CE9C34BB196E}"/>
              </a:ext>
            </a:extLst>
          </p:cNvPr>
          <p:cNvCxnSpPr>
            <a:cxnSpLocks/>
            <a:stCxn id="12" idx="3"/>
            <a:endCxn id="18" idx="1"/>
          </p:cNvCxnSpPr>
          <p:nvPr/>
        </p:nvCxnSpPr>
        <p:spPr>
          <a:xfrm>
            <a:off x="1746620" y="5554420"/>
            <a:ext cx="1078240" cy="14986"/>
          </a:xfrm>
          <a:prstGeom prst="straightConnector1">
            <a:avLst/>
          </a:prstGeom>
          <a:ln w="38100">
            <a:solidFill>
              <a:schemeClr val="accent4">
                <a:lumMod val="5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72B8F4FF-8995-48AC-B9C8-973925FCDC44}"/>
              </a:ext>
            </a:extLst>
          </p:cNvPr>
          <p:cNvSpPr txBox="1"/>
          <p:nvPr/>
        </p:nvSpPr>
        <p:spPr>
          <a:xfrm>
            <a:off x="3001221" y="53928"/>
            <a:ext cx="6112932" cy="110799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w="9525">
                  <a:solidFill>
                    <a:srgbClr val="FFFFFF"/>
                  </a:solidFill>
                  <a:prstDash val="solid"/>
                </a:ln>
                <a:solidFill>
                  <a:srgbClr val="004882"/>
                </a:solidFill>
                <a:effectLst>
                  <a:outerShdw blurRad="12700" dist="38100" dir="2700000" algn="tl" rotWithShape="0">
                    <a:srgbClr val="FFFFFF">
                      <a:lumMod val="50000"/>
                    </a:srgbClr>
                  </a:outerShdw>
                </a:effectLst>
                <a:uLnTx/>
                <a:uFillTx/>
                <a:latin typeface="#9Slide03 SVN-PF Din Text Pro C" panose="02000506020000020004" pitchFamily="2" charset="0"/>
                <a:ea typeface="+mn-ea"/>
                <a:cs typeface="+mn-cs"/>
              </a:rPr>
              <a:t>TỌA ĐỘ ĐỊA LÍ</a:t>
            </a:r>
            <a:r>
              <a:rPr kumimoji="0" lang="vi-VN" sz="6600" b="1" i="0" u="none" strike="noStrike" kern="1200" cap="none" spc="0" normalizeH="0" baseline="0" noProof="0">
                <a:ln w="9525">
                  <a:solidFill>
                    <a:srgbClr val="FFFFFF"/>
                  </a:solidFill>
                  <a:prstDash val="solid"/>
                </a:ln>
                <a:solidFill>
                  <a:srgbClr val="004882"/>
                </a:solidFill>
                <a:effectLst>
                  <a:outerShdw blurRad="12700" dist="38100" dir="2700000" algn="tl" rotWithShape="0">
                    <a:srgbClr val="FFFFFF">
                      <a:lumMod val="50000"/>
                    </a:srgbClr>
                  </a:outerShdw>
                </a:effectLst>
                <a:uLnTx/>
                <a:uFillTx/>
                <a:latin typeface="#9Slide03 SVN-PF Din Text Pro C" panose="02000506020000020004" pitchFamily="2" charset="0"/>
                <a:ea typeface="+mn-ea"/>
                <a:cs typeface="+mn-cs"/>
              </a:rPr>
              <a:t> </a:t>
            </a:r>
            <a:endParaRPr kumimoji="0" lang="vi-VN" sz="6600" b="1" i="0" u="none" strike="noStrike" kern="1200" cap="none" spc="0" normalizeH="0" baseline="0" noProof="0" dirty="0">
              <a:ln w="9525">
                <a:solidFill>
                  <a:srgbClr val="FFFFFF"/>
                </a:solidFill>
                <a:prstDash val="solid"/>
              </a:ln>
              <a:solidFill>
                <a:srgbClr val="004882"/>
              </a:solidFill>
              <a:effectLst>
                <a:outerShdw blurRad="12700" dist="38100" dir="2700000" algn="tl" rotWithShape="0">
                  <a:srgbClr val="FFFFFF">
                    <a:lumMod val="50000"/>
                  </a:srgbClr>
                </a:outerShdw>
              </a:effectLst>
              <a:uLnTx/>
              <a:uFillTx/>
              <a:latin typeface="#9Slide03 SVN-PF Din Text Pro C" panose="02000506020000020004" pitchFamily="2" charset="0"/>
              <a:ea typeface="+mn-ea"/>
              <a:cs typeface="+mn-cs"/>
            </a:endParaRPr>
          </a:p>
        </p:txBody>
      </p:sp>
    </p:spTree>
    <p:extLst>
      <p:ext uri="{BB962C8B-B14F-4D97-AF65-F5344CB8AC3E}">
        <p14:creationId xmlns:p14="http://schemas.microsoft.com/office/powerpoint/2010/main" val="1097660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41338">
        <p15:prstTrans prst="pageCurlDouble"/>
      </p:transition>
    </mc:Choice>
    <mc:Fallback xmlns="">
      <p:transition spd="slow" advTm="41338">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barn(inVertical)">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wipe(down)">
                                      <p:cBhvr>
                                        <p:cTn id="25" dur="500"/>
                                        <p:tgtEl>
                                          <p:spTgt spid="23"/>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wipe(down)">
                                      <p:cBhvr>
                                        <p:cTn id="28" dur="500"/>
                                        <p:tgtEl>
                                          <p:spTgt spid="16"/>
                                        </p:tgtEl>
                                      </p:cBhvr>
                                    </p:animEffect>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fade">
                                      <p:cBhvr>
                                        <p:cTn id="33" dur="1000"/>
                                        <p:tgtEl>
                                          <p:spTgt spid="12"/>
                                        </p:tgtEl>
                                      </p:cBhvr>
                                    </p:animEffect>
                                    <p:anim calcmode="lin" valueType="num">
                                      <p:cBhvr>
                                        <p:cTn id="34" dur="1000" fill="hold"/>
                                        <p:tgtEl>
                                          <p:spTgt spid="12"/>
                                        </p:tgtEl>
                                        <p:attrNameLst>
                                          <p:attrName>ppt_x</p:attrName>
                                        </p:attrNameLst>
                                      </p:cBhvr>
                                      <p:tavLst>
                                        <p:tav tm="0">
                                          <p:val>
                                            <p:strVal val="#ppt_x"/>
                                          </p:val>
                                        </p:tav>
                                        <p:tav tm="100000">
                                          <p:val>
                                            <p:strVal val="#ppt_x"/>
                                          </p:val>
                                        </p:tav>
                                      </p:tavLst>
                                    </p:anim>
                                    <p:anim calcmode="lin" valueType="num">
                                      <p:cBhvr>
                                        <p:cTn id="35"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29"/>
                                        </p:tgtEl>
                                        <p:attrNameLst>
                                          <p:attrName>style.visibility</p:attrName>
                                        </p:attrNameLst>
                                      </p:cBhvr>
                                      <p:to>
                                        <p:strVal val="visible"/>
                                      </p:to>
                                    </p:set>
                                    <p:animEffect transition="in" filter="barn(inVertical)">
                                      <p:cBhvr>
                                        <p:cTn id="40" dur="500"/>
                                        <p:tgtEl>
                                          <p:spTgt spid="29"/>
                                        </p:tgtEl>
                                      </p:cBhvr>
                                    </p:animEffect>
                                  </p:childTnLst>
                                </p:cTn>
                              </p:par>
                              <p:par>
                                <p:cTn id="41" presetID="16" presetClass="entr" presetSubtype="21" fill="hold" grpId="0" nodeType="withEffect">
                                  <p:stCondLst>
                                    <p:cond delay="0"/>
                                  </p:stCondLst>
                                  <p:childTnLst>
                                    <p:set>
                                      <p:cBhvr>
                                        <p:cTn id="42" dur="1" fill="hold">
                                          <p:stCondLst>
                                            <p:cond delay="0"/>
                                          </p:stCondLst>
                                        </p:cTn>
                                        <p:tgtEl>
                                          <p:spTgt spid="18"/>
                                        </p:tgtEl>
                                        <p:attrNameLst>
                                          <p:attrName>style.visibility</p:attrName>
                                        </p:attrNameLst>
                                      </p:cBhvr>
                                      <p:to>
                                        <p:strVal val="visible"/>
                                      </p:to>
                                    </p:set>
                                    <p:animEffect transition="in" filter="barn(inVertical)">
                                      <p:cBhvr>
                                        <p:cTn id="4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4" grpId="0" animBg="1"/>
      <p:bldP spid="16" grpId="0" animBg="1"/>
      <p:bldP spid="1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Line 2"/>
          <p:cNvSpPr>
            <a:spLocks noChangeShapeType="1"/>
          </p:cNvSpPr>
          <p:nvPr/>
        </p:nvSpPr>
        <p:spPr bwMode="auto">
          <a:xfrm flipH="1">
            <a:off x="5562600" y="914400"/>
            <a:ext cx="0" cy="426720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531" name="Line 3"/>
          <p:cNvSpPr>
            <a:spLocks noChangeShapeType="1"/>
          </p:cNvSpPr>
          <p:nvPr/>
        </p:nvSpPr>
        <p:spPr bwMode="auto">
          <a:xfrm>
            <a:off x="4724400" y="2133600"/>
            <a:ext cx="4953000"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532" name="Line 4"/>
          <p:cNvSpPr>
            <a:spLocks noChangeShapeType="1"/>
          </p:cNvSpPr>
          <p:nvPr/>
        </p:nvSpPr>
        <p:spPr bwMode="auto">
          <a:xfrm>
            <a:off x="5562600" y="1981200"/>
            <a:ext cx="0" cy="32004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533" name="Line 5"/>
          <p:cNvSpPr>
            <a:spLocks noChangeShapeType="1"/>
          </p:cNvSpPr>
          <p:nvPr/>
        </p:nvSpPr>
        <p:spPr bwMode="auto">
          <a:xfrm>
            <a:off x="5562600" y="1078135"/>
            <a:ext cx="0" cy="419100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534" name="Line 6"/>
          <p:cNvSpPr>
            <a:spLocks noChangeShapeType="1"/>
          </p:cNvSpPr>
          <p:nvPr/>
        </p:nvSpPr>
        <p:spPr bwMode="auto">
          <a:xfrm flipH="1">
            <a:off x="4724400" y="2133600"/>
            <a:ext cx="4953000"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535" name="Line 7"/>
          <p:cNvSpPr>
            <a:spLocks noChangeShapeType="1"/>
          </p:cNvSpPr>
          <p:nvPr/>
        </p:nvSpPr>
        <p:spPr bwMode="auto">
          <a:xfrm flipH="1">
            <a:off x="4953000" y="903510"/>
            <a:ext cx="0" cy="419100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536" name="Line 8"/>
          <p:cNvSpPr>
            <a:spLocks noChangeShapeType="1"/>
          </p:cNvSpPr>
          <p:nvPr/>
        </p:nvSpPr>
        <p:spPr bwMode="auto">
          <a:xfrm flipH="1">
            <a:off x="6200775" y="932085"/>
            <a:ext cx="0" cy="419100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537" name="Line 9"/>
          <p:cNvSpPr>
            <a:spLocks noChangeShapeType="1"/>
          </p:cNvSpPr>
          <p:nvPr/>
        </p:nvSpPr>
        <p:spPr bwMode="auto">
          <a:xfrm flipH="1">
            <a:off x="6840538" y="860425"/>
            <a:ext cx="0" cy="4191000"/>
          </a:xfrm>
          <a:prstGeom prst="line">
            <a:avLst/>
          </a:prstGeom>
          <a:noFill/>
          <a:ln w="381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538" name="Line 10"/>
          <p:cNvSpPr>
            <a:spLocks noChangeShapeType="1"/>
          </p:cNvSpPr>
          <p:nvPr/>
        </p:nvSpPr>
        <p:spPr bwMode="auto">
          <a:xfrm flipH="1">
            <a:off x="7507288" y="889221"/>
            <a:ext cx="0" cy="419100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539" name="Line 11"/>
          <p:cNvSpPr>
            <a:spLocks noChangeShapeType="1"/>
          </p:cNvSpPr>
          <p:nvPr/>
        </p:nvSpPr>
        <p:spPr bwMode="auto">
          <a:xfrm flipH="1">
            <a:off x="8131175" y="860425"/>
            <a:ext cx="0" cy="419100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540" name="Line 12"/>
          <p:cNvSpPr>
            <a:spLocks noChangeShapeType="1"/>
          </p:cNvSpPr>
          <p:nvPr/>
        </p:nvSpPr>
        <p:spPr bwMode="auto">
          <a:xfrm flipH="1">
            <a:off x="8813800" y="905096"/>
            <a:ext cx="0" cy="419100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541" name="Line 13"/>
          <p:cNvSpPr>
            <a:spLocks noChangeShapeType="1"/>
          </p:cNvSpPr>
          <p:nvPr/>
        </p:nvSpPr>
        <p:spPr bwMode="auto">
          <a:xfrm>
            <a:off x="4727576" y="2811463"/>
            <a:ext cx="5102225" cy="0"/>
          </a:xfrm>
          <a:prstGeom prst="line">
            <a:avLst/>
          </a:prstGeom>
          <a:noFill/>
          <a:ln w="381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542" name="Line 14"/>
          <p:cNvSpPr>
            <a:spLocks noChangeShapeType="1"/>
          </p:cNvSpPr>
          <p:nvPr/>
        </p:nvSpPr>
        <p:spPr bwMode="auto">
          <a:xfrm>
            <a:off x="4800601" y="1446213"/>
            <a:ext cx="5102225"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543" name="Line 15"/>
          <p:cNvSpPr>
            <a:spLocks noChangeShapeType="1"/>
          </p:cNvSpPr>
          <p:nvPr/>
        </p:nvSpPr>
        <p:spPr bwMode="auto">
          <a:xfrm>
            <a:off x="4699001" y="3465513"/>
            <a:ext cx="5102225"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544" name="Line 16"/>
          <p:cNvSpPr>
            <a:spLocks noChangeShapeType="1"/>
          </p:cNvSpPr>
          <p:nvPr/>
        </p:nvSpPr>
        <p:spPr bwMode="auto">
          <a:xfrm>
            <a:off x="4699001" y="4103688"/>
            <a:ext cx="5102225"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545" name="Line 17"/>
          <p:cNvSpPr>
            <a:spLocks noChangeShapeType="1"/>
          </p:cNvSpPr>
          <p:nvPr/>
        </p:nvSpPr>
        <p:spPr bwMode="auto">
          <a:xfrm>
            <a:off x="4670426" y="4756150"/>
            <a:ext cx="5102225"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546" name="Text Box 18"/>
          <p:cNvSpPr txBox="1">
            <a:spLocks noChangeArrowheads="1"/>
          </p:cNvSpPr>
          <p:nvPr/>
        </p:nvSpPr>
        <p:spPr bwMode="auto">
          <a:xfrm>
            <a:off x="9856789" y="2667001"/>
            <a:ext cx="446087"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b="1">
                <a:solidFill>
                  <a:srgbClr val="0000FF"/>
                </a:solidFill>
              </a:rPr>
              <a:t>O</a:t>
            </a:r>
            <a:r>
              <a:rPr lang="en-US" altLang="en-US" sz="1800" b="1" baseline="30000">
                <a:solidFill>
                  <a:srgbClr val="0000FF"/>
                </a:solidFill>
              </a:rPr>
              <a:t>0</a:t>
            </a:r>
            <a:endParaRPr lang="en-US" altLang="en-US" sz="1800" b="1">
              <a:solidFill>
                <a:srgbClr val="0000FF"/>
              </a:solidFill>
            </a:endParaRPr>
          </a:p>
        </p:txBody>
      </p:sp>
      <p:sp>
        <p:nvSpPr>
          <p:cNvPr id="22547" name="Text Box 19"/>
          <p:cNvSpPr txBox="1">
            <a:spLocks noChangeArrowheads="1"/>
          </p:cNvSpPr>
          <p:nvPr/>
        </p:nvSpPr>
        <p:spPr bwMode="auto">
          <a:xfrm>
            <a:off x="6629401" y="457201"/>
            <a:ext cx="455613"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b="1">
                <a:solidFill>
                  <a:srgbClr val="0000FF"/>
                </a:solidFill>
              </a:rPr>
              <a:t>O</a:t>
            </a:r>
            <a:r>
              <a:rPr lang="en-US" altLang="en-US" sz="1800" b="1" baseline="30000">
                <a:solidFill>
                  <a:srgbClr val="0000FF"/>
                </a:solidFill>
              </a:rPr>
              <a:t>o</a:t>
            </a:r>
            <a:endParaRPr lang="en-US" altLang="en-US" sz="1800" b="1">
              <a:solidFill>
                <a:srgbClr val="0000FF"/>
              </a:solidFill>
            </a:endParaRPr>
          </a:p>
        </p:txBody>
      </p:sp>
      <p:sp>
        <p:nvSpPr>
          <p:cNvPr id="22548" name="Line 20"/>
          <p:cNvSpPr>
            <a:spLocks noChangeShapeType="1"/>
          </p:cNvSpPr>
          <p:nvPr/>
        </p:nvSpPr>
        <p:spPr bwMode="auto">
          <a:xfrm flipH="1">
            <a:off x="9496425" y="936846"/>
            <a:ext cx="0" cy="419100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549" name="Text Box 21"/>
          <p:cNvSpPr txBox="1">
            <a:spLocks noChangeArrowheads="1"/>
          </p:cNvSpPr>
          <p:nvPr/>
        </p:nvSpPr>
        <p:spPr bwMode="auto">
          <a:xfrm>
            <a:off x="5143501" y="1629215"/>
            <a:ext cx="343364"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b="1">
                <a:solidFill>
                  <a:srgbClr val="0000FF"/>
                </a:solidFill>
                <a:latin typeface="#9Slide03 SVN-PF Din Text Pro C" panose="02000506020000020004" pitchFamily="2" charset="0"/>
              </a:rPr>
              <a:t>C</a:t>
            </a:r>
          </a:p>
        </p:txBody>
      </p:sp>
      <p:sp>
        <p:nvSpPr>
          <p:cNvPr id="22550" name="Text Box 22"/>
          <p:cNvSpPr txBox="1">
            <a:spLocks noChangeArrowheads="1"/>
          </p:cNvSpPr>
          <p:nvPr/>
        </p:nvSpPr>
        <p:spPr bwMode="auto">
          <a:xfrm>
            <a:off x="9845676" y="1919288"/>
            <a:ext cx="531813"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b="1"/>
              <a:t>10</a:t>
            </a:r>
            <a:r>
              <a:rPr lang="en-US" altLang="en-US" sz="1800" b="1" baseline="30000"/>
              <a:t>o</a:t>
            </a:r>
            <a:endParaRPr lang="en-US" altLang="en-US" sz="1800" b="1"/>
          </a:p>
        </p:txBody>
      </p:sp>
      <p:sp>
        <p:nvSpPr>
          <p:cNvPr id="22551" name="Text Box 23"/>
          <p:cNvSpPr txBox="1">
            <a:spLocks noChangeArrowheads="1"/>
          </p:cNvSpPr>
          <p:nvPr/>
        </p:nvSpPr>
        <p:spPr bwMode="auto">
          <a:xfrm>
            <a:off x="9829800" y="1219201"/>
            <a:ext cx="522288"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b="1" dirty="0"/>
              <a:t>20</a:t>
            </a:r>
            <a:r>
              <a:rPr lang="en-US" altLang="en-US" sz="1800" b="1" baseline="30000" dirty="0"/>
              <a:t>0</a:t>
            </a:r>
            <a:endParaRPr lang="en-US" altLang="en-US" sz="1800" b="1" dirty="0"/>
          </a:p>
        </p:txBody>
      </p:sp>
      <p:sp>
        <p:nvSpPr>
          <p:cNvPr id="22552" name="Text Box 24"/>
          <p:cNvSpPr txBox="1">
            <a:spLocks noChangeArrowheads="1"/>
          </p:cNvSpPr>
          <p:nvPr/>
        </p:nvSpPr>
        <p:spPr bwMode="auto">
          <a:xfrm>
            <a:off x="9753601" y="3276601"/>
            <a:ext cx="531813"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b="1"/>
              <a:t>10</a:t>
            </a:r>
            <a:r>
              <a:rPr lang="en-US" altLang="en-US" sz="1800" b="1" baseline="30000"/>
              <a:t>o</a:t>
            </a:r>
            <a:endParaRPr lang="en-US" altLang="en-US" sz="1800" b="1"/>
          </a:p>
        </p:txBody>
      </p:sp>
      <p:sp>
        <p:nvSpPr>
          <p:cNvPr id="22553" name="Text Box 25"/>
          <p:cNvSpPr txBox="1">
            <a:spLocks noChangeArrowheads="1"/>
          </p:cNvSpPr>
          <p:nvPr/>
        </p:nvSpPr>
        <p:spPr bwMode="auto">
          <a:xfrm>
            <a:off x="9829801" y="3886201"/>
            <a:ext cx="531813"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b="1"/>
              <a:t>20</a:t>
            </a:r>
            <a:r>
              <a:rPr lang="en-US" altLang="en-US" sz="1800" b="1" baseline="30000"/>
              <a:t>o</a:t>
            </a:r>
            <a:endParaRPr lang="en-US" altLang="en-US" sz="1800" b="1"/>
          </a:p>
        </p:txBody>
      </p:sp>
      <p:sp>
        <p:nvSpPr>
          <p:cNvPr id="22554" name="Text Box 26"/>
          <p:cNvSpPr txBox="1">
            <a:spLocks noChangeArrowheads="1"/>
          </p:cNvSpPr>
          <p:nvPr/>
        </p:nvSpPr>
        <p:spPr bwMode="auto">
          <a:xfrm>
            <a:off x="9829801" y="4572001"/>
            <a:ext cx="531813"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b="1"/>
              <a:t>30</a:t>
            </a:r>
            <a:r>
              <a:rPr lang="en-US" altLang="en-US" sz="1800" b="1" baseline="30000"/>
              <a:t>o</a:t>
            </a:r>
            <a:endParaRPr lang="en-US" altLang="en-US" sz="1800" b="1"/>
          </a:p>
        </p:txBody>
      </p:sp>
      <p:sp>
        <p:nvSpPr>
          <p:cNvPr id="22555" name="Text Box 27"/>
          <p:cNvSpPr txBox="1">
            <a:spLocks noChangeArrowheads="1"/>
          </p:cNvSpPr>
          <p:nvPr/>
        </p:nvSpPr>
        <p:spPr bwMode="auto">
          <a:xfrm>
            <a:off x="4632326" y="481013"/>
            <a:ext cx="531813"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b="1"/>
              <a:t>30</a:t>
            </a:r>
            <a:r>
              <a:rPr lang="en-US" altLang="en-US" sz="1800" b="1" baseline="30000"/>
              <a:t>o</a:t>
            </a:r>
            <a:endParaRPr lang="en-US" altLang="en-US" sz="1800" b="1"/>
          </a:p>
        </p:txBody>
      </p:sp>
      <p:sp>
        <p:nvSpPr>
          <p:cNvPr id="22556" name="Text Box 28"/>
          <p:cNvSpPr txBox="1">
            <a:spLocks noChangeArrowheads="1"/>
          </p:cNvSpPr>
          <p:nvPr/>
        </p:nvSpPr>
        <p:spPr bwMode="auto">
          <a:xfrm>
            <a:off x="5318126" y="458788"/>
            <a:ext cx="531813"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b="1"/>
              <a:t>20</a:t>
            </a:r>
            <a:r>
              <a:rPr lang="en-US" altLang="en-US" sz="1800" b="1" baseline="30000"/>
              <a:t>o</a:t>
            </a:r>
            <a:endParaRPr lang="en-US" altLang="en-US" sz="1800" b="1"/>
          </a:p>
        </p:txBody>
      </p:sp>
      <p:sp>
        <p:nvSpPr>
          <p:cNvPr id="22557" name="Text Box 29"/>
          <p:cNvSpPr txBox="1">
            <a:spLocks noChangeArrowheads="1"/>
          </p:cNvSpPr>
          <p:nvPr/>
        </p:nvSpPr>
        <p:spPr bwMode="auto">
          <a:xfrm>
            <a:off x="6156326" y="481013"/>
            <a:ext cx="531813"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b="1"/>
              <a:t>10</a:t>
            </a:r>
            <a:r>
              <a:rPr lang="en-US" altLang="en-US" sz="1800" b="1" baseline="30000"/>
              <a:t>o</a:t>
            </a:r>
            <a:endParaRPr lang="en-US" altLang="en-US" sz="1800" b="1"/>
          </a:p>
        </p:txBody>
      </p:sp>
      <p:sp>
        <p:nvSpPr>
          <p:cNvPr id="22558" name="Text Box 30"/>
          <p:cNvSpPr txBox="1">
            <a:spLocks noChangeArrowheads="1"/>
          </p:cNvSpPr>
          <p:nvPr/>
        </p:nvSpPr>
        <p:spPr bwMode="auto">
          <a:xfrm>
            <a:off x="7231063" y="539751"/>
            <a:ext cx="531812"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b="1"/>
              <a:t>10</a:t>
            </a:r>
            <a:r>
              <a:rPr lang="en-US" altLang="en-US" sz="1800" b="1" baseline="30000"/>
              <a:t>o</a:t>
            </a:r>
            <a:endParaRPr lang="en-US" altLang="en-US" sz="1800" b="1"/>
          </a:p>
        </p:txBody>
      </p:sp>
      <p:sp>
        <p:nvSpPr>
          <p:cNvPr id="22559" name="Text Box 31"/>
          <p:cNvSpPr txBox="1">
            <a:spLocks noChangeArrowheads="1"/>
          </p:cNvSpPr>
          <p:nvPr/>
        </p:nvSpPr>
        <p:spPr bwMode="auto">
          <a:xfrm>
            <a:off x="7929563" y="520701"/>
            <a:ext cx="531812"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b="1"/>
              <a:t>20</a:t>
            </a:r>
            <a:r>
              <a:rPr lang="en-US" altLang="en-US" sz="1800" b="1" baseline="30000"/>
              <a:t>o</a:t>
            </a:r>
            <a:endParaRPr lang="en-US" altLang="en-US" sz="1800" b="1"/>
          </a:p>
        </p:txBody>
      </p:sp>
      <p:sp>
        <p:nvSpPr>
          <p:cNvPr id="22560" name="Text Box 32"/>
          <p:cNvSpPr txBox="1">
            <a:spLocks noChangeArrowheads="1"/>
          </p:cNvSpPr>
          <p:nvPr/>
        </p:nvSpPr>
        <p:spPr bwMode="auto">
          <a:xfrm>
            <a:off x="8610601" y="520701"/>
            <a:ext cx="531813"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b="1"/>
              <a:t>30</a:t>
            </a:r>
            <a:r>
              <a:rPr lang="en-US" altLang="en-US" sz="1800" b="1" baseline="30000"/>
              <a:t>o</a:t>
            </a:r>
            <a:endParaRPr lang="en-US" altLang="en-US" sz="1800" b="1"/>
          </a:p>
        </p:txBody>
      </p:sp>
      <p:sp>
        <p:nvSpPr>
          <p:cNvPr id="22561" name="Text Box 33"/>
          <p:cNvSpPr txBox="1">
            <a:spLocks noChangeArrowheads="1"/>
          </p:cNvSpPr>
          <p:nvPr/>
        </p:nvSpPr>
        <p:spPr bwMode="auto">
          <a:xfrm>
            <a:off x="9296400" y="533401"/>
            <a:ext cx="635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b="1"/>
              <a:t>40</a:t>
            </a:r>
            <a:r>
              <a:rPr lang="en-US" altLang="en-US" sz="1800" b="1" baseline="30000"/>
              <a:t>o</a:t>
            </a:r>
            <a:endParaRPr lang="en-US" altLang="en-US" sz="1800" b="1"/>
          </a:p>
        </p:txBody>
      </p:sp>
      <p:sp>
        <p:nvSpPr>
          <p:cNvPr id="121894" name="AutoShape 38"/>
          <p:cNvSpPr>
            <a:spLocks noChangeArrowheads="1"/>
          </p:cNvSpPr>
          <p:nvPr/>
        </p:nvSpPr>
        <p:spPr bwMode="auto">
          <a:xfrm>
            <a:off x="8648700" y="1340071"/>
            <a:ext cx="304800" cy="304800"/>
          </a:xfrm>
          <a:prstGeom prst="star8">
            <a:avLst>
              <a:gd name="adj" fmla="val 38250"/>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latin typeface="Times New Roman" panose="02020603050405020304" pitchFamily="18" charset="0"/>
            </a:endParaRPr>
          </a:p>
        </p:txBody>
      </p:sp>
      <p:sp>
        <p:nvSpPr>
          <p:cNvPr id="121895" name="Text Box 39"/>
          <p:cNvSpPr txBox="1">
            <a:spLocks noChangeArrowheads="1"/>
          </p:cNvSpPr>
          <p:nvPr/>
        </p:nvSpPr>
        <p:spPr bwMode="auto">
          <a:xfrm>
            <a:off x="8229600" y="943636"/>
            <a:ext cx="34657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b="1" dirty="0">
                <a:solidFill>
                  <a:srgbClr val="0000FF"/>
                </a:solidFill>
                <a:latin typeface="#9Slide03 SVN-PF Din Text Pro C" panose="02000506020000020004" pitchFamily="2" charset="0"/>
              </a:rPr>
              <a:t>A</a:t>
            </a:r>
          </a:p>
        </p:txBody>
      </p:sp>
      <p:sp>
        <p:nvSpPr>
          <p:cNvPr id="121896" name="Text Box 40"/>
          <p:cNvSpPr txBox="1">
            <a:spLocks noChangeArrowheads="1"/>
          </p:cNvSpPr>
          <p:nvPr/>
        </p:nvSpPr>
        <p:spPr bwMode="auto">
          <a:xfrm>
            <a:off x="8953500" y="4191440"/>
            <a:ext cx="354584"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b="1" dirty="0">
                <a:solidFill>
                  <a:srgbClr val="0000FF"/>
                </a:solidFill>
                <a:latin typeface="#9Slide03 SVN-PF Din Text Pro C" panose="02000506020000020004" pitchFamily="2" charset="0"/>
              </a:rPr>
              <a:t>B</a:t>
            </a:r>
          </a:p>
        </p:txBody>
      </p:sp>
      <p:sp>
        <p:nvSpPr>
          <p:cNvPr id="121897" name="Text Box 41"/>
          <p:cNvSpPr txBox="1">
            <a:spLocks noChangeArrowheads="1"/>
          </p:cNvSpPr>
          <p:nvPr/>
        </p:nvSpPr>
        <p:spPr bwMode="auto">
          <a:xfrm>
            <a:off x="4991100" y="4188265"/>
            <a:ext cx="359394"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b="1" dirty="0">
                <a:solidFill>
                  <a:srgbClr val="0000FF"/>
                </a:solidFill>
                <a:latin typeface="#9Slide03 SVN-PF Din Text Pro C" panose="02000506020000020004" pitchFamily="2" charset="0"/>
              </a:rPr>
              <a:t>D</a:t>
            </a:r>
          </a:p>
        </p:txBody>
      </p:sp>
      <p:grpSp>
        <p:nvGrpSpPr>
          <p:cNvPr id="5" name="Group 4">
            <a:extLst>
              <a:ext uri="{FF2B5EF4-FFF2-40B4-BE49-F238E27FC236}">
                <a16:creationId xmlns:a16="http://schemas.microsoft.com/office/drawing/2014/main" id="{9F7B5C83-037B-47DF-8A15-65B548446F81}"/>
              </a:ext>
            </a:extLst>
          </p:cNvPr>
          <p:cNvGrpSpPr/>
          <p:nvPr/>
        </p:nvGrpSpPr>
        <p:grpSpPr>
          <a:xfrm>
            <a:off x="131560" y="5047053"/>
            <a:ext cx="1443702" cy="1295400"/>
            <a:chOff x="2057400" y="307975"/>
            <a:chExt cx="1443702" cy="1295400"/>
          </a:xfrm>
        </p:grpSpPr>
        <p:grpSp>
          <p:nvGrpSpPr>
            <p:cNvPr id="2" name="Group 1">
              <a:extLst>
                <a:ext uri="{FF2B5EF4-FFF2-40B4-BE49-F238E27FC236}">
                  <a16:creationId xmlns:a16="http://schemas.microsoft.com/office/drawing/2014/main" id="{7ACD2015-5D76-4F58-B006-93DB344ABEB6}"/>
                </a:ext>
              </a:extLst>
            </p:cNvPr>
            <p:cNvGrpSpPr/>
            <p:nvPr/>
          </p:nvGrpSpPr>
          <p:grpSpPr>
            <a:xfrm>
              <a:off x="2057400" y="307975"/>
              <a:ext cx="1295400" cy="1295400"/>
              <a:chOff x="2057400" y="307975"/>
              <a:chExt cx="1295400" cy="1295400"/>
            </a:xfrm>
          </p:grpSpPr>
          <p:sp>
            <p:nvSpPr>
              <p:cNvPr id="121901" name="Rectangle 45"/>
              <p:cNvSpPr>
                <a:spLocks noChangeArrowheads="1"/>
              </p:cNvSpPr>
              <p:nvPr/>
            </p:nvSpPr>
            <p:spPr bwMode="auto">
              <a:xfrm>
                <a:off x="2057400" y="307975"/>
                <a:ext cx="1295400" cy="129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800" b="1" dirty="0">
                    <a:solidFill>
                      <a:srgbClr val="0000FF"/>
                    </a:solidFill>
                    <a:latin typeface="iCiel Baliho Script" pitchFamily="50" charset="0"/>
                  </a:rPr>
                  <a:t>A</a:t>
                </a:r>
              </a:p>
            </p:txBody>
          </p:sp>
          <p:sp>
            <p:nvSpPr>
              <p:cNvPr id="121902" name="AutoShape 46"/>
              <p:cNvSpPr>
                <a:spLocks/>
              </p:cNvSpPr>
              <p:nvPr/>
            </p:nvSpPr>
            <p:spPr bwMode="auto">
              <a:xfrm>
                <a:off x="2482850" y="536575"/>
                <a:ext cx="152400" cy="914400"/>
              </a:xfrm>
              <a:prstGeom prst="leftBrace">
                <a:avLst>
                  <a:gd name="adj1" fmla="val 50000"/>
                  <a:gd name="adj2" fmla="val 50000"/>
                </a:avLst>
              </a:prstGeom>
              <a:noFill/>
              <a:ln w="28575">
                <a:solidFill>
                  <a:srgbClr val="33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latin typeface="Times New Roman" panose="02020603050405020304" pitchFamily="18" charset="0"/>
                </a:endParaRPr>
              </a:p>
            </p:txBody>
          </p:sp>
        </p:grpSp>
        <p:sp>
          <p:nvSpPr>
            <p:cNvPr id="121905" name="Text Box 49"/>
            <p:cNvSpPr txBox="1">
              <a:spLocks noChangeArrowheads="1"/>
            </p:cNvSpPr>
            <p:nvPr/>
          </p:nvSpPr>
          <p:spPr bwMode="auto">
            <a:xfrm>
              <a:off x="2643852" y="1054696"/>
              <a:ext cx="857250" cy="457200"/>
            </a:xfrm>
            <a:prstGeom prst="rect">
              <a:avLst/>
            </a:prstGeom>
            <a:noFill/>
            <a:ln>
              <a:noFill/>
            </a:ln>
            <a:effectLst/>
            <a:extLst>
              <a:ext uri="{909E8E84-426E-40DD-AFC4-6F175D3DCCD1}">
                <a14:hiddenFill xmlns:a14="http://schemas.microsoft.com/office/drawing/2010/main">
                  <a:solidFill>
                    <a:srgbClr val="0080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400" b="1" dirty="0">
                  <a:solidFill>
                    <a:srgbClr val="800000"/>
                  </a:solidFill>
                </a:rPr>
                <a:t>30</a:t>
              </a:r>
              <a:r>
                <a:rPr lang="en-US" altLang="en-US" sz="2400" b="1" baseline="30000" dirty="0">
                  <a:solidFill>
                    <a:srgbClr val="800000"/>
                  </a:solidFill>
                </a:rPr>
                <a:t>0</a:t>
              </a:r>
              <a:r>
                <a:rPr lang="en-US" altLang="en-US" sz="2400" b="1" dirty="0">
                  <a:solidFill>
                    <a:srgbClr val="800000"/>
                  </a:solidFill>
                </a:rPr>
                <a:t>Đ</a:t>
              </a:r>
            </a:p>
          </p:txBody>
        </p:sp>
        <p:sp>
          <p:nvSpPr>
            <p:cNvPr id="121906" name="Text Box 50"/>
            <p:cNvSpPr txBox="1">
              <a:spLocks noChangeArrowheads="1"/>
            </p:cNvSpPr>
            <p:nvPr/>
          </p:nvSpPr>
          <p:spPr bwMode="auto">
            <a:xfrm>
              <a:off x="2620502" y="394892"/>
              <a:ext cx="857250" cy="457200"/>
            </a:xfrm>
            <a:prstGeom prst="rect">
              <a:avLst/>
            </a:prstGeom>
            <a:noFill/>
            <a:ln>
              <a:noFill/>
            </a:ln>
            <a:effectLst/>
            <a:extLst>
              <a:ext uri="{909E8E84-426E-40DD-AFC4-6F175D3DCCD1}">
                <a14:hiddenFill xmlns:a14="http://schemas.microsoft.com/office/drawing/2010/main">
                  <a:solidFill>
                    <a:srgbClr val="0080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400" b="1" dirty="0">
                  <a:solidFill>
                    <a:srgbClr val="800000"/>
                  </a:solidFill>
                </a:rPr>
                <a:t>20</a:t>
              </a:r>
              <a:r>
                <a:rPr lang="en-US" altLang="en-US" sz="2400" b="1" baseline="30000" dirty="0">
                  <a:solidFill>
                    <a:srgbClr val="800000"/>
                  </a:solidFill>
                </a:rPr>
                <a:t>0</a:t>
              </a:r>
              <a:r>
                <a:rPr lang="en-US" altLang="en-US" sz="2400" b="1" dirty="0">
                  <a:solidFill>
                    <a:srgbClr val="800000"/>
                  </a:solidFill>
                </a:rPr>
                <a:t>B</a:t>
              </a:r>
            </a:p>
          </p:txBody>
        </p:sp>
      </p:grpSp>
      <p:grpSp>
        <p:nvGrpSpPr>
          <p:cNvPr id="4" name="Group 3">
            <a:extLst>
              <a:ext uri="{FF2B5EF4-FFF2-40B4-BE49-F238E27FC236}">
                <a16:creationId xmlns:a16="http://schemas.microsoft.com/office/drawing/2014/main" id="{50FBD76E-8233-40DF-9514-578EC3976C2D}"/>
              </a:ext>
            </a:extLst>
          </p:cNvPr>
          <p:cNvGrpSpPr/>
          <p:nvPr/>
        </p:nvGrpSpPr>
        <p:grpSpPr>
          <a:xfrm>
            <a:off x="1941005" y="5123085"/>
            <a:ext cx="1486718" cy="1295400"/>
            <a:chOff x="1981200" y="1981200"/>
            <a:chExt cx="1486718" cy="1295400"/>
          </a:xfrm>
        </p:grpSpPr>
        <p:sp>
          <p:nvSpPr>
            <p:cNvPr id="121903" name="Rectangle 47"/>
            <p:cNvSpPr>
              <a:spLocks noChangeArrowheads="1"/>
            </p:cNvSpPr>
            <p:nvPr/>
          </p:nvSpPr>
          <p:spPr bwMode="auto">
            <a:xfrm>
              <a:off x="1981200" y="1981200"/>
              <a:ext cx="1295400" cy="129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800" b="1">
                  <a:solidFill>
                    <a:srgbClr val="0000FF"/>
                  </a:solidFill>
                  <a:latin typeface="iCiel Baliho Script" pitchFamily="50" charset="0"/>
                </a:rPr>
                <a:t>B</a:t>
              </a:r>
            </a:p>
          </p:txBody>
        </p:sp>
        <p:sp>
          <p:nvSpPr>
            <p:cNvPr id="121904" name="AutoShape 48"/>
            <p:cNvSpPr>
              <a:spLocks/>
            </p:cNvSpPr>
            <p:nvPr/>
          </p:nvSpPr>
          <p:spPr bwMode="auto">
            <a:xfrm>
              <a:off x="2439988" y="2163763"/>
              <a:ext cx="152400" cy="914400"/>
            </a:xfrm>
            <a:prstGeom prst="leftBrace">
              <a:avLst>
                <a:gd name="adj1" fmla="val 50000"/>
                <a:gd name="adj2" fmla="val 50000"/>
              </a:avLst>
            </a:prstGeom>
            <a:noFill/>
            <a:ln w="28575">
              <a:solidFill>
                <a:srgbClr val="33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latin typeface="Times New Roman" panose="02020603050405020304" pitchFamily="18" charset="0"/>
              </a:endParaRPr>
            </a:p>
          </p:txBody>
        </p:sp>
        <p:sp>
          <p:nvSpPr>
            <p:cNvPr id="121907" name="Text Box 51"/>
            <p:cNvSpPr txBox="1">
              <a:spLocks noChangeArrowheads="1"/>
            </p:cNvSpPr>
            <p:nvPr/>
          </p:nvSpPr>
          <p:spPr bwMode="auto">
            <a:xfrm>
              <a:off x="2590800" y="2695108"/>
              <a:ext cx="857250" cy="457200"/>
            </a:xfrm>
            <a:prstGeom prst="rect">
              <a:avLst/>
            </a:prstGeom>
            <a:noFill/>
            <a:ln>
              <a:noFill/>
            </a:ln>
            <a:effectLst/>
            <a:extLst>
              <a:ext uri="{909E8E84-426E-40DD-AFC4-6F175D3DCCD1}">
                <a14:hiddenFill xmlns:a14="http://schemas.microsoft.com/office/drawing/2010/main">
                  <a:solidFill>
                    <a:srgbClr val="0080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400" b="1" dirty="0">
                  <a:solidFill>
                    <a:srgbClr val="800000"/>
                  </a:solidFill>
                </a:rPr>
                <a:t>40</a:t>
              </a:r>
              <a:r>
                <a:rPr lang="en-US" altLang="en-US" sz="2400" b="1" baseline="30000" dirty="0">
                  <a:solidFill>
                    <a:srgbClr val="800000"/>
                  </a:solidFill>
                </a:rPr>
                <a:t>0</a:t>
              </a:r>
              <a:r>
                <a:rPr lang="en-US" altLang="en-US" sz="2400" b="1" dirty="0">
                  <a:solidFill>
                    <a:srgbClr val="800000"/>
                  </a:solidFill>
                </a:rPr>
                <a:t>Đ</a:t>
              </a:r>
            </a:p>
          </p:txBody>
        </p:sp>
        <p:sp>
          <p:nvSpPr>
            <p:cNvPr id="121908" name="Text Box 52"/>
            <p:cNvSpPr txBox="1">
              <a:spLocks noChangeArrowheads="1"/>
            </p:cNvSpPr>
            <p:nvPr/>
          </p:nvSpPr>
          <p:spPr bwMode="auto">
            <a:xfrm>
              <a:off x="2610668" y="2081213"/>
              <a:ext cx="857250" cy="457200"/>
            </a:xfrm>
            <a:prstGeom prst="rect">
              <a:avLst/>
            </a:prstGeom>
            <a:noFill/>
            <a:ln>
              <a:noFill/>
            </a:ln>
            <a:effectLst/>
            <a:extLst>
              <a:ext uri="{909E8E84-426E-40DD-AFC4-6F175D3DCCD1}">
                <a14:hiddenFill xmlns:a14="http://schemas.microsoft.com/office/drawing/2010/main">
                  <a:solidFill>
                    <a:srgbClr val="0080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400" b="1" dirty="0">
                  <a:solidFill>
                    <a:srgbClr val="800000"/>
                  </a:solidFill>
                </a:rPr>
                <a:t>30</a:t>
              </a:r>
              <a:r>
                <a:rPr lang="en-US" altLang="en-US" sz="2400" b="1" baseline="30000" dirty="0">
                  <a:solidFill>
                    <a:srgbClr val="800000"/>
                  </a:solidFill>
                </a:rPr>
                <a:t>0</a:t>
              </a:r>
              <a:r>
                <a:rPr lang="en-US" altLang="en-US" sz="2400" b="1" dirty="0">
                  <a:solidFill>
                    <a:srgbClr val="800000"/>
                  </a:solidFill>
                </a:rPr>
                <a:t>N</a:t>
              </a:r>
            </a:p>
          </p:txBody>
        </p:sp>
      </p:grpSp>
      <p:grpSp>
        <p:nvGrpSpPr>
          <p:cNvPr id="3" name="Group 2">
            <a:extLst>
              <a:ext uri="{FF2B5EF4-FFF2-40B4-BE49-F238E27FC236}">
                <a16:creationId xmlns:a16="http://schemas.microsoft.com/office/drawing/2014/main" id="{4B88B429-3698-4A2B-9FA8-E873D89F9005}"/>
              </a:ext>
            </a:extLst>
          </p:cNvPr>
          <p:cNvGrpSpPr/>
          <p:nvPr/>
        </p:nvGrpSpPr>
        <p:grpSpPr>
          <a:xfrm>
            <a:off x="3784091" y="5123085"/>
            <a:ext cx="1419225" cy="1295400"/>
            <a:chOff x="1962150" y="5295900"/>
            <a:chExt cx="1419225" cy="1295400"/>
          </a:xfrm>
        </p:grpSpPr>
        <p:sp>
          <p:nvSpPr>
            <p:cNvPr id="121899" name="Rectangle 43"/>
            <p:cNvSpPr>
              <a:spLocks noChangeArrowheads="1"/>
            </p:cNvSpPr>
            <p:nvPr/>
          </p:nvSpPr>
          <p:spPr bwMode="auto">
            <a:xfrm>
              <a:off x="1962150" y="5295900"/>
              <a:ext cx="1295400" cy="129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800" b="1" dirty="0">
                  <a:solidFill>
                    <a:srgbClr val="0000FF"/>
                  </a:solidFill>
                  <a:latin typeface="iCiel Baliho Script" pitchFamily="50" charset="0"/>
                </a:rPr>
                <a:t>D</a:t>
              </a:r>
            </a:p>
          </p:txBody>
        </p:sp>
        <p:sp>
          <p:nvSpPr>
            <p:cNvPr id="121900" name="AutoShape 44"/>
            <p:cNvSpPr>
              <a:spLocks/>
            </p:cNvSpPr>
            <p:nvPr/>
          </p:nvSpPr>
          <p:spPr bwMode="auto">
            <a:xfrm>
              <a:off x="2409825" y="5486400"/>
              <a:ext cx="152400" cy="914400"/>
            </a:xfrm>
            <a:prstGeom prst="leftBrace">
              <a:avLst>
                <a:gd name="adj1" fmla="val 50000"/>
                <a:gd name="adj2" fmla="val 50000"/>
              </a:avLst>
            </a:prstGeom>
            <a:noFill/>
            <a:ln w="28575">
              <a:solidFill>
                <a:srgbClr val="33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latin typeface="Times New Roman" panose="02020603050405020304" pitchFamily="18" charset="0"/>
              </a:endParaRPr>
            </a:p>
          </p:txBody>
        </p:sp>
        <p:sp>
          <p:nvSpPr>
            <p:cNvPr id="121909" name="Text Box 53"/>
            <p:cNvSpPr txBox="1">
              <a:spLocks noChangeArrowheads="1"/>
            </p:cNvSpPr>
            <p:nvPr/>
          </p:nvSpPr>
          <p:spPr bwMode="auto">
            <a:xfrm>
              <a:off x="2559050" y="6092825"/>
              <a:ext cx="822325" cy="457200"/>
            </a:xfrm>
            <a:prstGeom prst="rect">
              <a:avLst/>
            </a:prstGeom>
            <a:noFill/>
            <a:ln>
              <a:noFill/>
            </a:ln>
            <a:effectLst/>
            <a:extLst>
              <a:ext uri="{909E8E84-426E-40DD-AFC4-6F175D3DCCD1}">
                <a14:hiddenFill xmlns:a14="http://schemas.microsoft.com/office/drawing/2010/main">
                  <a:solidFill>
                    <a:srgbClr val="0080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400" b="1" dirty="0">
                  <a:solidFill>
                    <a:srgbClr val="800000"/>
                  </a:solidFill>
                </a:rPr>
                <a:t>30</a:t>
              </a:r>
              <a:r>
                <a:rPr lang="en-US" altLang="en-US" sz="2400" b="1" baseline="30000" dirty="0">
                  <a:solidFill>
                    <a:srgbClr val="800000"/>
                  </a:solidFill>
                </a:rPr>
                <a:t>0</a:t>
              </a:r>
              <a:r>
                <a:rPr lang="en-US" altLang="en-US" sz="2400" b="1" dirty="0">
                  <a:solidFill>
                    <a:srgbClr val="800000"/>
                  </a:solidFill>
                </a:rPr>
                <a:t>T</a:t>
              </a:r>
            </a:p>
          </p:txBody>
        </p:sp>
        <p:sp>
          <p:nvSpPr>
            <p:cNvPr id="121910" name="Text Box 54"/>
            <p:cNvSpPr txBox="1">
              <a:spLocks noChangeArrowheads="1"/>
            </p:cNvSpPr>
            <p:nvPr/>
          </p:nvSpPr>
          <p:spPr bwMode="auto">
            <a:xfrm>
              <a:off x="2514600" y="5473500"/>
              <a:ext cx="857250" cy="457200"/>
            </a:xfrm>
            <a:prstGeom prst="rect">
              <a:avLst/>
            </a:prstGeom>
            <a:noFill/>
            <a:ln>
              <a:noFill/>
            </a:ln>
            <a:effectLst/>
            <a:extLst>
              <a:ext uri="{909E8E84-426E-40DD-AFC4-6F175D3DCCD1}">
                <a14:hiddenFill xmlns:a14="http://schemas.microsoft.com/office/drawing/2010/main">
                  <a:solidFill>
                    <a:srgbClr val="0080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400" b="1" dirty="0">
                  <a:solidFill>
                    <a:srgbClr val="800000"/>
                  </a:solidFill>
                </a:rPr>
                <a:t>30</a:t>
              </a:r>
              <a:r>
                <a:rPr lang="en-US" altLang="en-US" sz="2400" b="1" baseline="30000" dirty="0">
                  <a:solidFill>
                    <a:srgbClr val="800000"/>
                  </a:solidFill>
                </a:rPr>
                <a:t>0</a:t>
              </a:r>
              <a:r>
                <a:rPr lang="en-US" altLang="en-US" sz="2400" b="1" dirty="0">
                  <a:solidFill>
                    <a:srgbClr val="800000"/>
                  </a:solidFill>
                </a:rPr>
                <a:t>N</a:t>
              </a:r>
            </a:p>
          </p:txBody>
        </p:sp>
      </p:grpSp>
      <p:sp>
        <p:nvSpPr>
          <p:cNvPr id="22583" name="Line 55"/>
          <p:cNvSpPr>
            <a:spLocks noChangeShapeType="1"/>
          </p:cNvSpPr>
          <p:nvPr/>
        </p:nvSpPr>
        <p:spPr bwMode="auto">
          <a:xfrm>
            <a:off x="5562600" y="990600"/>
            <a:ext cx="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584" name="Line 56"/>
          <p:cNvSpPr>
            <a:spLocks noChangeShapeType="1"/>
          </p:cNvSpPr>
          <p:nvPr/>
        </p:nvSpPr>
        <p:spPr bwMode="auto">
          <a:xfrm>
            <a:off x="5562600" y="1295400"/>
            <a:ext cx="0" cy="228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585" name="Line 57"/>
          <p:cNvSpPr>
            <a:spLocks noChangeShapeType="1"/>
          </p:cNvSpPr>
          <p:nvPr/>
        </p:nvSpPr>
        <p:spPr bwMode="auto">
          <a:xfrm>
            <a:off x="5562600" y="1524000"/>
            <a:ext cx="0" cy="762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586" name="Line 58"/>
          <p:cNvSpPr>
            <a:spLocks noChangeShapeType="1"/>
          </p:cNvSpPr>
          <p:nvPr/>
        </p:nvSpPr>
        <p:spPr bwMode="auto">
          <a:xfrm>
            <a:off x="5562600" y="1648264"/>
            <a:ext cx="0" cy="228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3200">
              <a:latin typeface="#9Slide03 SVN-PF Din Text Pro C" panose="02000506020000020004" pitchFamily="2" charset="0"/>
            </a:endParaRPr>
          </a:p>
        </p:txBody>
      </p:sp>
      <p:sp>
        <p:nvSpPr>
          <p:cNvPr id="22587" name="Line 59"/>
          <p:cNvSpPr>
            <a:spLocks noChangeShapeType="1"/>
          </p:cNvSpPr>
          <p:nvPr/>
        </p:nvSpPr>
        <p:spPr bwMode="auto">
          <a:xfrm flipV="1">
            <a:off x="5562600" y="914400"/>
            <a:ext cx="0" cy="762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588" name="AutoShape 60"/>
          <p:cNvSpPr>
            <a:spLocks/>
          </p:cNvSpPr>
          <p:nvPr/>
        </p:nvSpPr>
        <p:spPr bwMode="auto">
          <a:xfrm rot="-5400000">
            <a:off x="6057900" y="1276350"/>
            <a:ext cx="304800" cy="1219200"/>
          </a:xfrm>
          <a:prstGeom prst="rightBrace">
            <a:avLst>
              <a:gd name="adj1" fmla="val 33333"/>
              <a:gd name="adj2" fmla="val 50000"/>
            </a:avLst>
          </a:prstGeom>
          <a:noFill/>
          <a:ln w="2857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latin typeface="Times New Roman" panose="02020603050405020304" pitchFamily="18" charset="0"/>
            </a:endParaRPr>
          </a:p>
        </p:txBody>
      </p:sp>
      <p:sp>
        <p:nvSpPr>
          <p:cNvPr id="22589" name="Text Box 61"/>
          <p:cNvSpPr txBox="1">
            <a:spLocks noChangeArrowheads="1"/>
          </p:cNvSpPr>
          <p:nvPr/>
        </p:nvSpPr>
        <p:spPr bwMode="auto">
          <a:xfrm>
            <a:off x="5962650" y="1433513"/>
            <a:ext cx="522288"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b="1">
                <a:solidFill>
                  <a:schemeClr val="accent2"/>
                </a:solidFill>
              </a:rPr>
              <a:t>20</a:t>
            </a:r>
            <a:r>
              <a:rPr lang="en-US" altLang="en-US" sz="1800" b="1" baseline="30000">
                <a:solidFill>
                  <a:schemeClr val="accent2"/>
                </a:solidFill>
              </a:rPr>
              <a:t>0</a:t>
            </a:r>
            <a:endParaRPr lang="en-US" altLang="en-US" sz="1800" b="1">
              <a:solidFill>
                <a:schemeClr val="accent2"/>
              </a:solidFill>
            </a:endParaRPr>
          </a:p>
        </p:txBody>
      </p:sp>
      <p:sp>
        <p:nvSpPr>
          <p:cNvPr id="22590" name="AutoShape 62"/>
          <p:cNvSpPr>
            <a:spLocks/>
          </p:cNvSpPr>
          <p:nvPr/>
        </p:nvSpPr>
        <p:spPr bwMode="auto">
          <a:xfrm rot="-159653">
            <a:off x="5581650" y="2171700"/>
            <a:ext cx="228600" cy="609600"/>
          </a:xfrm>
          <a:prstGeom prst="rightBrace">
            <a:avLst>
              <a:gd name="adj1" fmla="val 22222"/>
              <a:gd name="adj2" fmla="val 50000"/>
            </a:avLst>
          </a:prstGeom>
          <a:noFill/>
          <a:ln w="2857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latin typeface="Times New Roman" panose="02020603050405020304" pitchFamily="18" charset="0"/>
            </a:endParaRPr>
          </a:p>
        </p:txBody>
      </p:sp>
      <p:sp>
        <p:nvSpPr>
          <p:cNvPr id="22591" name="Text Box 63"/>
          <p:cNvSpPr txBox="1">
            <a:spLocks noChangeArrowheads="1"/>
          </p:cNvSpPr>
          <p:nvPr/>
        </p:nvSpPr>
        <p:spPr bwMode="auto">
          <a:xfrm>
            <a:off x="5715000" y="2246313"/>
            <a:ext cx="522288"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b="1">
                <a:solidFill>
                  <a:schemeClr val="accent2"/>
                </a:solidFill>
              </a:rPr>
              <a:t>10</a:t>
            </a:r>
            <a:r>
              <a:rPr lang="en-US" altLang="en-US" sz="1800" b="1" baseline="30000">
                <a:solidFill>
                  <a:schemeClr val="accent2"/>
                </a:solidFill>
              </a:rPr>
              <a:t>0</a:t>
            </a:r>
            <a:endParaRPr lang="en-US" altLang="en-US" sz="1800" b="1">
              <a:solidFill>
                <a:schemeClr val="accent2"/>
              </a:solidFill>
            </a:endParaRPr>
          </a:p>
        </p:txBody>
      </p:sp>
      <p:sp>
        <p:nvSpPr>
          <p:cNvPr id="22592" name="AutoShape 64"/>
          <p:cNvSpPr>
            <a:spLocks noChangeArrowheads="1"/>
          </p:cNvSpPr>
          <p:nvPr/>
        </p:nvSpPr>
        <p:spPr bwMode="auto">
          <a:xfrm>
            <a:off x="5448300" y="2000251"/>
            <a:ext cx="228600" cy="206375"/>
          </a:xfrm>
          <a:prstGeom prst="star8">
            <a:avLst>
              <a:gd name="adj" fmla="val 38250"/>
            </a:avLst>
          </a:prstGeom>
          <a:solidFill>
            <a:srgbClr val="FFFF00"/>
          </a:solidFill>
          <a:ln>
            <a:noFill/>
          </a:ln>
          <a:effectLst/>
          <a:extLst>
            <a:ext uri="{91240B29-F687-4F45-9708-019B960494DF}">
              <a14:hiddenLine xmlns:a14="http://schemas.microsoft.com/office/drawing/2010/main" w="9525">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latin typeface="Times New Roman" panose="02020603050405020304" pitchFamily="18" charset="0"/>
            </a:endParaRPr>
          </a:p>
        </p:txBody>
      </p:sp>
      <p:sp>
        <p:nvSpPr>
          <p:cNvPr id="121921" name="AutoShape 65"/>
          <p:cNvSpPr>
            <a:spLocks noChangeArrowheads="1"/>
          </p:cNvSpPr>
          <p:nvPr/>
        </p:nvSpPr>
        <p:spPr bwMode="auto">
          <a:xfrm>
            <a:off x="9353550" y="4572000"/>
            <a:ext cx="304800" cy="304800"/>
          </a:xfrm>
          <a:prstGeom prst="star8">
            <a:avLst>
              <a:gd name="adj" fmla="val 38250"/>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latin typeface="Times New Roman" panose="02020603050405020304" pitchFamily="18" charset="0"/>
            </a:endParaRPr>
          </a:p>
        </p:txBody>
      </p:sp>
      <p:sp>
        <p:nvSpPr>
          <p:cNvPr id="121922" name="AutoShape 66"/>
          <p:cNvSpPr>
            <a:spLocks noChangeArrowheads="1"/>
          </p:cNvSpPr>
          <p:nvPr/>
        </p:nvSpPr>
        <p:spPr bwMode="auto">
          <a:xfrm>
            <a:off x="4800600" y="4591050"/>
            <a:ext cx="304800" cy="304800"/>
          </a:xfrm>
          <a:prstGeom prst="star8">
            <a:avLst>
              <a:gd name="adj" fmla="val 38250"/>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latin typeface="Times New Roman" panose="02020603050405020304" pitchFamily="18" charset="0"/>
            </a:endParaRPr>
          </a:p>
        </p:txBody>
      </p:sp>
      <p:sp>
        <p:nvSpPr>
          <p:cNvPr id="121923" name="AutoShape 67"/>
          <p:cNvSpPr>
            <a:spLocks noChangeArrowheads="1"/>
          </p:cNvSpPr>
          <p:nvPr/>
        </p:nvSpPr>
        <p:spPr bwMode="auto">
          <a:xfrm>
            <a:off x="6444586" y="5281610"/>
            <a:ext cx="5053395" cy="1504951"/>
          </a:xfrm>
          <a:prstGeom prst="cloudCallout">
            <a:avLst>
              <a:gd name="adj1" fmla="val -53078"/>
              <a:gd name="adj2" fmla="val -47099"/>
            </a:avLst>
          </a:prstGeom>
          <a:solidFill>
            <a:srgbClr val="FFC000"/>
          </a:solidFill>
          <a:ln w="9525">
            <a:solidFill>
              <a:schemeClr val="tx1"/>
            </a:solidFill>
            <a:round/>
            <a:headEnd/>
            <a:tailEnd/>
          </a:ln>
          <a:effec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800" dirty="0" err="1">
                <a:latin typeface="iCiel Baliho Script" pitchFamily="50" charset="0"/>
                <a:cs typeface="Times New Roman" panose="02020603050405020304" pitchFamily="18" charset="0"/>
              </a:rPr>
              <a:t>Xác</a:t>
            </a:r>
            <a:r>
              <a:rPr lang="en-US" altLang="en-US" sz="2800" dirty="0">
                <a:latin typeface="iCiel Baliho Script" pitchFamily="50" charset="0"/>
                <a:cs typeface="Times New Roman" panose="02020603050405020304" pitchFamily="18" charset="0"/>
              </a:rPr>
              <a:t> </a:t>
            </a:r>
            <a:r>
              <a:rPr lang="en-US" altLang="en-US" sz="2800" dirty="0" err="1">
                <a:latin typeface="iCiel Baliho Script" pitchFamily="50" charset="0"/>
                <a:cs typeface="Times New Roman" panose="02020603050405020304" pitchFamily="18" charset="0"/>
              </a:rPr>
              <a:t>định</a:t>
            </a:r>
            <a:r>
              <a:rPr lang="en-US" altLang="en-US" sz="2800" dirty="0">
                <a:latin typeface="iCiel Baliho Script" pitchFamily="50" charset="0"/>
                <a:cs typeface="Times New Roman" panose="02020603050405020304" pitchFamily="18" charset="0"/>
              </a:rPr>
              <a:t> </a:t>
            </a:r>
            <a:r>
              <a:rPr lang="en-US" altLang="en-US" sz="2800" dirty="0" err="1">
                <a:latin typeface="iCiel Baliho Script" pitchFamily="50" charset="0"/>
                <a:cs typeface="Times New Roman" panose="02020603050405020304" pitchFamily="18" charset="0"/>
              </a:rPr>
              <a:t>tọa</a:t>
            </a:r>
            <a:r>
              <a:rPr lang="en-US" altLang="en-US" sz="2800" dirty="0">
                <a:latin typeface="iCiel Baliho Script" pitchFamily="50" charset="0"/>
                <a:cs typeface="Times New Roman" panose="02020603050405020304" pitchFamily="18" charset="0"/>
              </a:rPr>
              <a:t> </a:t>
            </a:r>
            <a:r>
              <a:rPr lang="en-US" altLang="en-US" sz="2800" dirty="0" err="1">
                <a:latin typeface="iCiel Baliho Script" pitchFamily="50" charset="0"/>
                <a:cs typeface="Times New Roman" panose="02020603050405020304" pitchFamily="18" charset="0"/>
              </a:rPr>
              <a:t>độ</a:t>
            </a:r>
            <a:r>
              <a:rPr lang="en-US" altLang="en-US" sz="2800" dirty="0">
                <a:latin typeface="iCiel Baliho Script" pitchFamily="50" charset="0"/>
                <a:cs typeface="Times New Roman" panose="02020603050405020304" pitchFamily="18" charset="0"/>
              </a:rPr>
              <a:t> </a:t>
            </a:r>
            <a:r>
              <a:rPr lang="en-US" altLang="en-US" sz="2800" dirty="0" err="1">
                <a:latin typeface="iCiel Baliho Script" pitchFamily="50" charset="0"/>
                <a:cs typeface="Times New Roman" panose="02020603050405020304" pitchFamily="18" charset="0"/>
              </a:rPr>
              <a:t>địa</a:t>
            </a:r>
            <a:r>
              <a:rPr lang="en-US" altLang="en-US" sz="2800" dirty="0">
                <a:latin typeface="iCiel Baliho Script" pitchFamily="50" charset="0"/>
                <a:cs typeface="Times New Roman" panose="02020603050405020304" pitchFamily="18" charset="0"/>
              </a:rPr>
              <a:t> </a:t>
            </a:r>
            <a:r>
              <a:rPr lang="en-US" altLang="en-US" sz="2800" dirty="0" err="1">
                <a:latin typeface="iCiel Baliho Script" pitchFamily="50" charset="0"/>
                <a:cs typeface="Times New Roman" panose="02020603050405020304" pitchFamily="18" charset="0"/>
              </a:rPr>
              <a:t>lý</a:t>
            </a:r>
            <a:r>
              <a:rPr lang="en-US" altLang="en-US" sz="2800" dirty="0">
                <a:latin typeface="iCiel Baliho Script" pitchFamily="50" charset="0"/>
                <a:cs typeface="Times New Roman" panose="02020603050405020304" pitchFamily="18" charset="0"/>
              </a:rPr>
              <a:t> </a:t>
            </a:r>
            <a:r>
              <a:rPr lang="en-US" altLang="en-US" sz="2800" dirty="0" err="1">
                <a:latin typeface="iCiel Baliho Script" pitchFamily="50" charset="0"/>
                <a:cs typeface="Times New Roman" panose="02020603050405020304" pitchFamily="18" charset="0"/>
              </a:rPr>
              <a:t>của</a:t>
            </a:r>
            <a:r>
              <a:rPr lang="en-US" altLang="en-US" sz="2800" dirty="0">
                <a:latin typeface="iCiel Baliho Script" pitchFamily="50" charset="0"/>
                <a:cs typeface="Times New Roman" panose="02020603050405020304" pitchFamily="18" charset="0"/>
              </a:rPr>
              <a:t> </a:t>
            </a:r>
            <a:r>
              <a:rPr lang="en-US" altLang="en-US" sz="2800" dirty="0" err="1">
                <a:latin typeface="iCiel Baliho Script" pitchFamily="50" charset="0"/>
                <a:cs typeface="Times New Roman" panose="02020603050405020304" pitchFamily="18" charset="0"/>
              </a:rPr>
              <a:t>các</a:t>
            </a:r>
            <a:r>
              <a:rPr lang="en-US" altLang="en-US" sz="2800" dirty="0">
                <a:latin typeface="iCiel Baliho Script" pitchFamily="50" charset="0"/>
                <a:cs typeface="Times New Roman" panose="02020603050405020304" pitchFamily="18" charset="0"/>
              </a:rPr>
              <a:t> </a:t>
            </a:r>
            <a:r>
              <a:rPr lang="en-US" altLang="en-US" sz="2800" dirty="0" err="1">
                <a:latin typeface="iCiel Baliho Script" pitchFamily="50" charset="0"/>
                <a:cs typeface="Times New Roman" panose="02020603050405020304" pitchFamily="18" charset="0"/>
              </a:rPr>
              <a:t>điểm</a:t>
            </a:r>
            <a:r>
              <a:rPr lang="en-US" altLang="en-US" sz="2800" dirty="0">
                <a:latin typeface="iCiel Baliho Script" pitchFamily="50" charset="0"/>
                <a:cs typeface="Times New Roman" panose="02020603050405020304" pitchFamily="18" charset="0"/>
              </a:rPr>
              <a:t> A, B, D.</a:t>
            </a:r>
          </a:p>
        </p:txBody>
      </p:sp>
      <p:sp>
        <p:nvSpPr>
          <p:cNvPr id="121924" name="Line 68"/>
          <p:cNvSpPr>
            <a:spLocks noChangeShapeType="1"/>
          </p:cNvSpPr>
          <p:nvPr/>
        </p:nvSpPr>
        <p:spPr bwMode="auto">
          <a:xfrm>
            <a:off x="6858000" y="1492471"/>
            <a:ext cx="1752600" cy="0"/>
          </a:xfrm>
          <a:prstGeom prst="line">
            <a:avLst/>
          </a:prstGeom>
          <a:noFill/>
          <a:ln w="571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1925" name="Line 69"/>
          <p:cNvSpPr>
            <a:spLocks noChangeShapeType="1"/>
          </p:cNvSpPr>
          <p:nvPr/>
        </p:nvSpPr>
        <p:spPr bwMode="auto">
          <a:xfrm flipV="1">
            <a:off x="8801100" y="1600200"/>
            <a:ext cx="0" cy="1219200"/>
          </a:xfrm>
          <a:prstGeom prst="line">
            <a:avLst/>
          </a:prstGeom>
          <a:noFill/>
          <a:ln w="571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1926" name="Line 70"/>
          <p:cNvSpPr>
            <a:spLocks noChangeShapeType="1"/>
          </p:cNvSpPr>
          <p:nvPr/>
        </p:nvSpPr>
        <p:spPr bwMode="auto">
          <a:xfrm flipV="1">
            <a:off x="6838950" y="4724400"/>
            <a:ext cx="2533650" cy="19050"/>
          </a:xfrm>
          <a:prstGeom prst="line">
            <a:avLst/>
          </a:prstGeom>
          <a:noFill/>
          <a:ln w="571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1927" name="Line 71"/>
          <p:cNvSpPr>
            <a:spLocks noChangeShapeType="1"/>
          </p:cNvSpPr>
          <p:nvPr/>
        </p:nvSpPr>
        <p:spPr bwMode="auto">
          <a:xfrm>
            <a:off x="9486900" y="2781300"/>
            <a:ext cx="19050" cy="1790700"/>
          </a:xfrm>
          <a:prstGeom prst="line">
            <a:avLst/>
          </a:prstGeom>
          <a:noFill/>
          <a:ln w="571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1928" name="Line 72"/>
          <p:cNvSpPr>
            <a:spLocks noChangeShapeType="1"/>
          </p:cNvSpPr>
          <p:nvPr/>
        </p:nvSpPr>
        <p:spPr bwMode="auto">
          <a:xfrm>
            <a:off x="4953000" y="2819400"/>
            <a:ext cx="19050" cy="1790700"/>
          </a:xfrm>
          <a:prstGeom prst="line">
            <a:avLst/>
          </a:prstGeom>
          <a:noFill/>
          <a:ln w="571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1929" name="Line 73"/>
          <p:cNvSpPr>
            <a:spLocks noChangeShapeType="1"/>
          </p:cNvSpPr>
          <p:nvPr/>
        </p:nvSpPr>
        <p:spPr bwMode="auto">
          <a:xfrm flipH="1">
            <a:off x="5029200" y="4743450"/>
            <a:ext cx="1905000" cy="0"/>
          </a:xfrm>
          <a:prstGeom prst="line">
            <a:avLst/>
          </a:prstGeom>
          <a:noFill/>
          <a:ln w="571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77" name="Picture 2" descr="Du học sinh có nên về nước trong dịch Covid19 - GLC Edu">
            <a:extLst>
              <a:ext uri="{FF2B5EF4-FFF2-40B4-BE49-F238E27FC236}">
                <a16:creationId xmlns:a16="http://schemas.microsoft.com/office/drawing/2014/main" id="{EBE55C7A-F93A-4175-AE49-F3E3FF545B98}"/>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500" b="95667" l="9947" r="89876">
                        <a14:foregroundMark x1="85080" y1="91333" x2="85080" y2="91333"/>
                        <a14:foregroundMark x1="73179" y1="99833" x2="20249" y2="95333"/>
                        <a14:foregroundMark x1="20249" y1="95333" x2="35346" y2="89833"/>
                        <a14:foregroundMark x1="35346" y1="89833" x2="37300" y2="90167"/>
                        <a14:foregroundMark x1="40675" y1="91167" x2="56128" y2="88333"/>
                        <a14:foregroundMark x1="56128" y1="88333" x2="67140" y2="90667"/>
                        <a14:foregroundMark x1="67140" y1="90667" x2="52575" y2="87833"/>
                        <a14:foregroundMark x1="52575" y1="87833" x2="67496" y2="91167"/>
                        <a14:foregroundMark x1="67496" y1="91167" x2="60391" y2="95667"/>
                        <a14:foregroundMark x1="55595" y1="7667" x2="55595" y2="7667"/>
                        <a14:foregroundMark x1="85613" y1="4500" x2="85613" y2="4500"/>
                        <a14:foregroundMark x1="75311" y1="19000" x2="75311" y2="19000"/>
                        <a14:foregroundMark x1="76199" y1="1500" x2="76199" y2="1500"/>
                      </a14:backgroundRemoval>
                    </a14:imgEffect>
                  </a14:imgLayer>
                </a14:imgProps>
              </a:ext>
              <a:ext uri="{28A0092B-C50C-407E-A947-70E740481C1C}">
                <a14:useLocalDpi xmlns:a14="http://schemas.microsoft.com/office/drawing/2010/main" val="0"/>
              </a:ext>
            </a:extLst>
          </a:blip>
          <a:srcRect/>
          <a:stretch>
            <a:fillRect/>
          </a:stretch>
        </p:blipFill>
        <p:spPr bwMode="auto">
          <a:xfrm>
            <a:off x="10455275" y="4744417"/>
            <a:ext cx="1965012" cy="2094151"/>
          </a:xfrm>
          <a:prstGeom prst="rect">
            <a:avLst/>
          </a:prstGeom>
          <a:noFill/>
          <a:extLst>
            <a:ext uri="{909E8E84-426E-40DD-AFC4-6F175D3DCCD1}">
              <a14:hiddenFill xmlns:a14="http://schemas.microsoft.com/office/drawing/2010/main">
                <a:solidFill>
                  <a:srgbClr val="FFFFFF"/>
                </a:solidFill>
              </a14:hiddenFill>
            </a:ext>
          </a:extLst>
        </p:spPr>
      </p:pic>
      <p:sp>
        <p:nvSpPr>
          <p:cNvPr id="84" name="Rectangle 83">
            <a:extLst>
              <a:ext uri="{FF2B5EF4-FFF2-40B4-BE49-F238E27FC236}">
                <a16:creationId xmlns:a16="http://schemas.microsoft.com/office/drawing/2014/main" id="{AE14D971-F21D-48FD-A0C6-A7D00C8269F0}"/>
              </a:ext>
            </a:extLst>
          </p:cNvPr>
          <p:cNvSpPr/>
          <p:nvPr/>
        </p:nvSpPr>
        <p:spPr>
          <a:xfrm>
            <a:off x="227372" y="1447800"/>
            <a:ext cx="4042594" cy="2123658"/>
          </a:xfrm>
          <a:prstGeom prst="rect">
            <a:avLst/>
          </a:prstGeom>
          <a:noFill/>
        </p:spPr>
        <p:txBody>
          <a:bodyPr wrap="square" lIns="91440" tIns="45720" rIns="91440" bIns="45720">
            <a:spAutoFit/>
          </a:bodyPr>
          <a:lstStyle/>
          <a:p>
            <a:pPr algn="ctr"/>
            <a:r>
              <a:rPr lang="en-US" sz="6600" b="1" dirty="0">
                <a:ln w="9525">
                  <a:solidFill>
                    <a:schemeClr val="bg1"/>
                  </a:solidFill>
                  <a:prstDash val="solid"/>
                </a:ln>
                <a:solidFill>
                  <a:srgbClr val="004882"/>
                </a:solidFill>
                <a:effectLst>
                  <a:outerShdw blurRad="12700" dist="38100" dir="2700000" algn="tl" rotWithShape="0">
                    <a:schemeClr val="bg1">
                      <a:lumMod val="50000"/>
                    </a:schemeClr>
                  </a:outerShdw>
                </a:effectLst>
                <a:latin typeface="#9Slide03 SVN-PF Din Text Pro C" panose="02000506020000020004" pitchFamily="2" charset="0"/>
              </a:rPr>
              <a:t>TỌA ĐỘ ĐỊA LÍ</a:t>
            </a:r>
            <a:r>
              <a:rPr lang="vi-VN" sz="6600" b="1" dirty="0">
                <a:ln w="9525">
                  <a:solidFill>
                    <a:schemeClr val="bg1"/>
                  </a:solidFill>
                  <a:prstDash val="solid"/>
                </a:ln>
                <a:solidFill>
                  <a:srgbClr val="004882"/>
                </a:solidFill>
                <a:effectLst>
                  <a:outerShdw blurRad="12700" dist="38100" dir="2700000" algn="tl" rotWithShape="0">
                    <a:schemeClr val="bg1">
                      <a:lumMod val="50000"/>
                    </a:schemeClr>
                  </a:outerShdw>
                </a:effectLst>
                <a:latin typeface="#9Slide03 SVN-PF Din Text Pro C" panose="02000506020000020004" pitchFamily="2" charset="0"/>
              </a:rPr>
              <a:t> </a:t>
            </a:r>
          </a:p>
          <a:p>
            <a:pPr algn="ctr"/>
            <a:r>
              <a:rPr lang="vi-VN" sz="6600" b="1" dirty="0">
                <a:ln w="9525">
                  <a:solidFill>
                    <a:schemeClr val="bg1"/>
                  </a:solidFill>
                  <a:prstDash val="solid"/>
                </a:ln>
                <a:solidFill>
                  <a:srgbClr val="004882"/>
                </a:solidFill>
                <a:effectLst>
                  <a:outerShdw blurRad="12700" dist="38100" dir="2700000" algn="tl" rotWithShape="0">
                    <a:schemeClr val="bg1">
                      <a:lumMod val="50000"/>
                    </a:schemeClr>
                  </a:outerShdw>
                </a:effectLst>
                <a:latin typeface="#9Slide03 SVN-PF Din Text Pro C" panose="02000506020000020004" pitchFamily="2" charset="0"/>
              </a:rPr>
              <a:t>của 1 điểm</a:t>
            </a:r>
            <a:endParaRPr lang="en-US" sz="7200" b="1" cap="none" spc="0" dirty="0">
              <a:ln w="9525">
                <a:solidFill>
                  <a:schemeClr val="bg1"/>
                </a:solidFill>
                <a:prstDash val="solid"/>
              </a:ln>
              <a:solidFill>
                <a:srgbClr val="004882"/>
              </a:solidFill>
              <a:effectLst>
                <a:outerShdw blurRad="12700" dist="38100" dir="2700000" algn="tl" rotWithShape="0">
                  <a:schemeClr val="bg1">
                    <a:lumMod val="50000"/>
                  </a:schemeClr>
                </a:outerShdw>
              </a:effectLst>
              <a:latin typeface="#9Slide03 SVN-PF Din Text Pro C" panose="02000506020000020004" pitchFamily="2" charset="0"/>
            </a:endParaRPr>
          </a:p>
        </p:txBody>
      </p:sp>
    </p:spTree>
    <p:custDataLst>
      <p:tags r:id="rId1"/>
    </p:custDataLst>
    <p:extLst>
      <p:ext uri="{BB962C8B-B14F-4D97-AF65-F5344CB8AC3E}">
        <p14:creationId xmlns:p14="http://schemas.microsoft.com/office/powerpoint/2010/main" val="18075011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1895"/>
                                        </p:tgtEl>
                                        <p:attrNameLst>
                                          <p:attrName>style.visibility</p:attrName>
                                        </p:attrNameLst>
                                      </p:cBhvr>
                                      <p:to>
                                        <p:strVal val="visible"/>
                                      </p:to>
                                    </p:set>
                                    <p:animEffect transition="in" filter="barn(inVertical)">
                                      <p:cBhvr>
                                        <p:cTn id="7" dur="500"/>
                                        <p:tgtEl>
                                          <p:spTgt spid="12189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21894"/>
                                        </p:tgtEl>
                                        <p:attrNameLst>
                                          <p:attrName>style.visibility</p:attrName>
                                        </p:attrNameLst>
                                      </p:cBhvr>
                                      <p:to>
                                        <p:strVal val="visible"/>
                                      </p:to>
                                    </p:set>
                                    <p:animEffect transition="in" filter="barn(inVertical)">
                                      <p:cBhvr>
                                        <p:cTn id="10" dur="500"/>
                                        <p:tgtEl>
                                          <p:spTgt spid="121894"/>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21921"/>
                                        </p:tgtEl>
                                        <p:attrNameLst>
                                          <p:attrName>style.visibility</p:attrName>
                                        </p:attrNameLst>
                                      </p:cBhvr>
                                      <p:to>
                                        <p:strVal val="visible"/>
                                      </p:to>
                                    </p:set>
                                    <p:animEffect transition="in" filter="barn(inVertical)">
                                      <p:cBhvr>
                                        <p:cTn id="13" dur="500"/>
                                        <p:tgtEl>
                                          <p:spTgt spid="121921"/>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21896"/>
                                        </p:tgtEl>
                                        <p:attrNameLst>
                                          <p:attrName>style.visibility</p:attrName>
                                        </p:attrNameLst>
                                      </p:cBhvr>
                                      <p:to>
                                        <p:strVal val="visible"/>
                                      </p:to>
                                    </p:set>
                                    <p:animEffect transition="in" filter="barn(inVertical)">
                                      <p:cBhvr>
                                        <p:cTn id="16" dur="500"/>
                                        <p:tgtEl>
                                          <p:spTgt spid="121896"/>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121922"/>
                                        </p:tgtEl>
                                        <p:attrNameLst>
                                          <p:attrName>style.visibility</p:attrName>
                                        </p:attrNameLst>
                                      </p:cBhvr>
                                      <p:to>
                                        <p:strVal val="visible"/>
                                      </p:to>
                                    </p:set>
                                    <p:animEffect transition="in" filter="barn(inVertical)">
                                      <p:cBhvr>
                                        <p:cTn id="19" dur="500"/>
                                        <p:tgtEl>
                                          <p:spTgt spid="121922"/>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121897"/>
                                        </p:tgtEl>
                                        <p:attrNameLst>
                                          <p:attrName>style.visibility</p:attrName>
                                        </p:attrNameLst>
                                      </p:cBhvr>
                                      <p:to>
                                        <p:strVal val="visible"/>
                                      </p:to>
                                    </p:set>
                                    <p:animEffect transition="in" filter="barn(inVertical)">
                                      <p:cBhvr>
                                        <p:cTn id="22" dur="500"/>
                                        <p:tgtEl>
                                          <p:spTgt spid="121897"/>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21923"/>
                                        </p:tgtEl>
                                        <p:attrNameLst>
                                          <p:attrName>style.visibility</p:attrName>
                                        </p:attrNameLst>
                                      </p:cBhvr>
                                      <p:to>
                                        <p:strVal val="visible"/>
                                      </p:to>
                                    </p:set>
                                    <p:animEffect transition="in" filter="barn(inVertical)">
                                      <p:cBhvr>
                                        <p:cTn id="27" dur="500"/>
                                        <p:tgtEl>
                                          <p:spTgt spid="121923"/>
                                        </p:tgtEl>
                                      </p:cBhvr>
                                    </p:animEffect>
                                  </p:childTnLst>
                                </p:cTn>
                              </p:par>
                              <p:par>
                                <p:cTn id="28" presetID="16" presetClass="entr" presetSubtype="21" fill="hold" nodeType="withEffect">
                                  <p:stCondLst>
                                    <p:cond delay="0"/>
                                  </p:stCondLst>
                                  <p:childTnLst>
                                    <p:set>
                                      <p:cBhvr>
                                        <p:cTn id="29" dur="1" fill="hold">
                                          <p:stCondLst>
                                            <p:cond delay="0"/>
                                          </p:stCondLst>
                                        </p:cTn>
                                        <p:tgtEl>
                                          <p:spTgt spid="77"/>
                                        </p:tgtEl>
                                        <p:attrNameLst>
                                          <p:attrName>style.visibility</p:attrName>
                                        </p:attrNameLst>
                                      </p:cBhvr>
                                      <p:to>
                                        <p:strVal val="visible"/>
                                      </p:to>
                                    </p:set>
                                    <p:animEffect transition="in" filter="barn(inVertical)">
                                      <p:cBhvr>
                                        <p:cTn id="30" dur="500"/>
                                        <p:tgtEl>
                                          <p:spTgt spid="77"/>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121924"/>
                                        </p:tgtEl>
                                        <p:attrNameLst>
                                          <p:attrName>style.visibility</p:attrName>
                                        </p:attrNameLst>
                                      </p:cBhvr>
                                      <p:to>
                                        <p:strVal val="visible"/>
                                      </p:to>
                                    </p:set>
                                    <p:animEffect transition="in" filter="wipe(down)">
                                      <p:cBhvr>
                                        <p:cTn id="35" dur="500"/>
                                        <p:tgtEl>
                                          <p:spTgt spid="121924"/>
                                        </p:tgtEl>
                                      </p:cBhvr>
                                    </p:animEffect>
                                  </p:childTnLst>
                                </p:cTn>
                              </p:par>
                              <p:par>
                                <p:cTn id="36" presetID="22" presetClass="entr" presetSubtype="4" fill="hold" grpId="0" nodeType="withEffect">
                                  <p:stCondLst>
                                    <p:cond delay="0"/>
                                  </p:stCondLst>
                                  <p:childTnLst>
                                    <p:set>
                                      <p:cBhvr>
                                        <p:cTn id="37" dur="1" fill="hold">
                                          <p:stCondLst>
                                            <p:cond delay="0"/>
                                          </p:stCondLst>
                                        </p:cTn>
                                        <p:tgtEl>
                                          <p:spTgt spid="121925"/>
                                        </p:tgtEl>
                                        <p:attrNameLst>
                                          <p:attrName>style.visibility</p:attrName>
                                        </p:attrNameLst>
                                      </p:cBhvr>
                                      <p:to>
                                        <p:strVal val="visible"/>
                                      </p:to>
                                    </p:set>
                                    <p:animEffect transition="in" filter="wipe(down)">
                                      <p:cBhvr>
                                        <p:cTn id="38" dur="500"/>
                                        <p:tgtEl>
                                          <p:spTgt spid="121925"/>
                                        </p:tgtEl>
                                      </p:cBhvr>
                                    </p:animEffect>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5"/>
                                        </p:tgtEl>
                                        <p:attrNameLst>
                                          <p:attrName>style.visibility</p:attrName>
                                        </p:attrNameLst>
                                      </p:cBhvr>
                                      <p:to>
                                        <p:strVal val="visible"/>
                                      </p:to>
                                    </p:set>
                                    <p:animEffect transition="in" filter="fade">
                                      <p:cBhvr>
                                        <p:cTn id="43" dur="1000"/>
                                        <p:tgtEl>
                                          <p:spTgt spid="5"/>
                                        </p:tgtEl>
                                      </p:cBhvr>
                                    </p:animEffect>
                                    <p:anim calcmode="lin" valueType="num">
                                      <p:cBhvr>
                                        <p:cTn id="44" dur="1000" fill="hold"/>
                                        <p:tgtEl>
                                          <p:spTgt spid="5"/>
                                        </p:tgtEl>
                                        <p:attrNameLst>
                                          <p:attrName>ppt_x</p:attrName>
                                        </p:attrNameLst>
                                      </p:cBhvr>
                                      <p:tavLst>
                                        <p:tav tm="0">
                                          <p:val>
                                            <p:strVal val="#ppt_x"/>
                                          </p:val>
                                        </p:tav>
                                        <p:tav tm="100000">
                                          <p:val>
                                            <p:strVal val="#ppt_x"/>
                                          </p:val>
                                        </p:tav>
                                      </p:tavLst>
                                    </p:anim>
                                    <p:anim calcmode="lin" valueType="num">
                                      <p:cBhvr>
                                        <p:cTn id="4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grpId="0" nodeType="clickEffect">
                                  <p:stCondLst>
                                    <p:cond delay="0"/>
                                  </p:stCondLst>
                                  <p:childTnLst>
                                    <p:set>
                                      <p:cBhvr>
                                        <p:cTn id="49" dur="1" fill="hold">
                                          <p:stCondLst>
                                            <p:cond delay="0"/>
                                          </p:stCondLst>
                                        </p:cTn>
                                        <p:tgtEl>
                                          <p:spTgt spid="121927"/>
                                        </p:tgtEl>
                                        <p:attrNameLst>
                                          <p:attrName>style.visibility</p:attrName>
                                        </p:attrNameLst>
                                      </p:cBhvr>
                                      <p:to>
                                        <p:strVal val="visible"/>
                                      </p:to>
                                    </p:set>
                                    <p:animEffect transition="in" filter="barn(inVertical)">
                                      <p:cBhvr>
                                        <p:cTn id="50" dur="500"/>
                                        <p:tgtEl>
                                          <p:spTgt spid="121927"/>
                                        </p:tgtEl>
                                      </p:cBhvr>
                                    </p:animEffect>
                                  </p:childTnLst>
                                </p:cTn>
                              </p:par>
                              <p:par>
                                <p:cTn id="51" presetID="16" presetClass="entr" presetSubtype="21" fill="hold" grpId="0" nodeType="withEffect">
                                  <p:stCondLst>
                                    <p:cond delay="0"/>
                                  </p:stCondLst>
                                  <p:childTnLst>
                                    <p:set>
                                      <p:cBhvr>
                                        <p:cTn id="52" dur="1" fill="hold">
                                          <p:stCondLst>
                                            <p:cond delay="0"/>
                                          </p:stCondLst>
                                        </p:cTn>
                                        <p:tgtEl>
                                          <p:spTgt spid="121926"/>
                                        </p:tgtEl>
                                        <p:attrNameLst>
                                          <p:attrName>style.visibility</p:attrName>
                                        </p:attrNameLst>
                                      </p:cBhvr>
                                      <p:to>
                                        <p:strVal val="visible"/>
                                      </p:to>
                                    </p:set>
                                    <p:animEffect transition="in" filter="barn(inVertical)">
                                      <p:cBhvr>
                                        <p:cTn id="53" dur="500"/>
                                        <p:tgtEl>
                                          <p:spTgt spid="121926"/>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4" fill="hold" nodeType="clickEffect">
                                  <p:stCondLst>
                                    <p:cond delay="0"/>
                                  </p:stCondLst>
                                  <p:childTnLst>
                                    <p:set>
                                      <p:cBhvr>
                                        <p:cTn id="57" dur="1" fill="hold">
                                          <p:stCondLst>
                                            <p:cond delay="0"/>
                                          </p:stCondLst>
                                        </p:cTn>
                                        <p:tgtEl>
                                          <p:spTgt spid="4"/>
                                        </p:tgtEl>
                                        <p:attrNameLst>
                                          <p:attrName>style.visibility</p:attrName>
                                        </p:attrNameLst>
                                      </p:cBhvr>
                                      <p:to>
                                        <p:strVal val="visible"/>
                                      </p:to>
                                    </p:set>
                                    <p:animEffect transition="in" filter="wipe(down)">
                                      <p:cBhvr>
                                        <p:cTn id="58" dur="500"/>
                                        <p:tgtEl>
                                          <p:spTgt spid="4"/>
                                        </p:tgtEl>
                                      </p:cBhvr>
                                    </p:animEffect>
                                  </p:childTnLst>
                                </p:cTn>
                              </p:par>
                            </p:childTnLst>
                          </p:cTn>
                        </p:par>
                      </p:childTnLst>
                    </p:cTn>
                  </p:par>
                  <p:par>
                    <p:cTn id="59" fill="hold">
                      <p:stCondLst>
                        <p:cond delay="indefinite"/>
                      </p:stCondLst>
                      <p:childTnLst>
                        <p:par>
                          <p:cTn id="60" fill="hold">
                            <p:stCondLst>
                              <p:cond delay="0"/>
                            </p:stCondLst>
                            <p:childTnLst>
                              <p:par>
                                <p:cTn id="61" presetID="16" presetClass="entr" presetSubtype="21" fill="hold" grpId="0" nodeType="clickEffect">
                                  <p:stCondLst>
                                    <p:cond delay="0"/>
                                  </p:stCondLst>
                                  <p:childTnLst>
                                    <p:set>
                                      <p:cBhvr>
                                        <p:cTn id="62" dur="1" fill="hold">
                                          <p:stCondLst>
                                            <p:cond delay="0"/>
                                          </p:stCondLst>
                                        </p:cTn>
                                        <p:tgtEl>
                                          <p:spTgt spid="121929"/>
                                        </p:tgtEl>
                                        <p:attrNameLst>
                                          <p:attrName>style.visibility</p:attrName>
                                        </p:attrNameLst>
                                      </p:cBhvr>
                                      <p:to>
                                        <p:strVal val="visible"/>
                                      </p:to>
                                    </p:set>
                                    <p:animEffect transition="in" filter="barn(inVertical)">
                                      <p:cBhvr>
                                        <p:cTn id="63" dur="500"/>
                                        <p:tgtEl>
                                          <p:spTgt spid="121929"/>
                                        </p:tgtEl>
                                      </p:cBhvr>
                                    </p:animEffect>
                                  </p:childTnLst>
                                </p:cTn>
                              </p:par>
                              <p:par>
                                <p:cTn id="64" presetID="16" presetClass="entr" presetSubtype="21" fill="hold" grpId="0" nodeType="withEffect">
                                  <p:stCondLst>
                                    <p:cond delay="0"/>
                                  </p:stCondLst>
                                  <p:childTnLst>
                                    <p:set>
                                      <p:cBhvr>
                                        <p:cTn id="65" dur="1" fill="hold">
                                          <p:stCondLst>
                                            <p:cond delay="0"/>
                                          </p:stCondLst>
                                        </p:cTn>
                                        <p:tgtEl>
                                          <p:spTgt spid="121928"/>
                                        </p:tgtEl>
                                        <p:attrNameLst>
                                          <p:attrName>style.visibility</p:attrName>
                                        </p:attrNameLst>
                                      </p:cBhvr>
                                      <p:to>
                                        <p:strVal val="visible"/>
                                      </p:to>
                                    </p:set>
                                    <p:animEffect transition="in" filter="barn(inVertical)">
                                      <p:cBhvr>
                                        <p:cTn id="66" dur="500"/>
                                        <p:tgtEl>
                                          <p:spTgt spid="121928"/>
                                        </p:tgtEl>
                                      </p:cBhvr>
                                    </p:animEffect>
                                  </p:childTnLst>
                                </p:cTn>
                              </p:par>
                            </p:childTnLst>
                          </p:cTn>
                        </p:par>
                      </p:childTnLst>
                    </p:cTn>
                  </p:par>
                  <p:par>
                    <p:cTn id="67" fill="hold">
                      <p:stCondLst>
                        <p:cond delay="indefinite"/>
                      </p:stCondLst>
                      <p:childTnLst>
                        <p:par>
                          <p:cTn id="68" fill="hold">
                            <p:stCondLst>
                              <p:cond delay="0"/>
                            </p:stCondLst>
                            <p:childTnLst>
                              <p:par>
                                <p:cTn id="69" presetID="16" presetClass="entr" presetSubtype="21" fill="hold" nodeType="clickEffect">
                                  <p:stCondLst>
                                    <p:cond delay="0"/>
                                  </p:stCondLst>
                                  <p:childTnLst>
                                    <p:set>
                                      <p:cBhvr>
                                        <p:cTn id="70" dur="1" fill="hold">
                                          <p:stCondLst>
                                            <p:cond delay="0"/>
                                          </p:stCondLst>
                                        </p:cTn>
                                        <p:tgtEl>
                                          <p:spTgt spid="3"/>
                                        </p:tgtEl>
                                        <p:attrNameLst>
                                          <p:attrName>style.visibility</p:attrName>
                                        </p:attrNameLst>
                                      </p:cBhvr>
                                      <p:to>
                                        <p:strVal val="visible"/>
                                      </p:to>
                                    </p:set>
                                    <p:animEffect transition="in" filter="barn(inVertical)">
                                      <p:cBhvr>
                                        <p:cTn id="7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1894" grpId="0" animBg="1"/>
      <p:bldP spid="121895" grpId="0"/>
      <p:bldP spid="121896" grpId="0"/>
      <p:bldP spid="121897" grpId="0"/>
      <p:bldP spid="121921" grpId="0" animBg="1"/>
      <p:bldP spid="121922" grpId="0" animBg="1"/>
      <p:bldP spid="121923" grpId="0" animBg="1"/>
      <p:bldP spid="121924" grpId="0" animBg="1"/>
      <p:bldP spid="121925" grpId="0" animBg="1"/>
      <p:bldP spid="121926" grpId="0" animBg="1"/>
      <p:bldP spid="121927" grpId="0" animBg="1"/>
      <p:bldP spid="121928" grpId="0" animBg="1"/>
      <p:bldP spid="12192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a:extLst>
              <a:ext uri="{FF2B5EF4-FFF2-40B4-BE49-F238E27FC236}">
                <a16:creationId xmlns:a16="http://schemas.microsoft.com/office/drawing/2014/main" id="{DD8E5DFB-55DF-4155-89AD-5D95EE54BFC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61366" y="2934929"/>
            <a:ext cx="5730634" cy="3952504"/>
          </a:xfrm>
          <a:prstGeom prst="rect">
            <a:avLst/>
          </a:prstGeom>
        </p:spPr>
      </p:pic>
      <p:cxnSp>
        <p:nvCxnSpPr>
          <p:cNvPr id="35" name="Straight Arrow Connector 34">
            <a:extLst>
              <a:ext uri="{FF2B5EF4-FFF2-40B4-BE49-F238E27FC236}">
                <a16:creationId xmlns:a16="http://schemas.microsoft.com/office/drawing/2014/main" id="{4AEA38F2-C1FC-4B08-B6C3-7B4A852B90B0}"/>
              </a:ext>
            </a:extLst>
          </p:cNvPr>
          <p:cNvCxnSpPr>
            <a:cxnSpLocks/>
          </p:cNvCxnSpPr>
          <p:nvPr/>
        </p:nvCxnSpPr>
        <p:spPr>
          <a:xfrm>
            <a:off x="7580259" y="5036307"/>
            <a:ext cx="3434080" cy="0"/>
          </a:xfrm>
          <a:prstGeom prst="straightConnector1">
            <a:avLst/>
          </a:prstGeom>
          <a:ln w="38100">
            <a:solidFill>
              <a:schemeClr val="bg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822AE403-B239-4E22-9E52-2CF98B8EB062}"/>
              </a:ext>
            </a:extLst>
          </p:cNvPr>
          <p:cNvCxnSpPr>
            <a:cxnSpLocks/>
          </p:cNvCxnSpPr>
          <p:nvPr/>
        </p:nvCxnSpPr>
        <p:spPr>
          <a:xfrm>
            <a:off x="9288410" y="3583856"/>
            <a:ext cx="0" cy="2752931"/>
          </a:xfrm>
          <a:prstGeom prst="straightConnector1">
            <a:avLst/>
          </a:prstGeom>
          <a:ln w="38100">
            <a:solidFill>
              <a:schemeClr val="bg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B1CCBC9F-7F03-4047-83D1-B3BC5CB7E4BD}"/>
              </a:ext>
            </a:extLst>
          </p:cNvPr>
          <p:cNvCxnSpPr>
            <a:cxnSpLocks/>
          </p:cNvCxnSpPr>
          <p:nvPr/>
        </p:nvCxnSpPr>
        <p:spPr>
          <a:xfrm flipV="1">
            <a:off x="8089530" y="3837427"/>
            <a:ext cx="2396489" cy="2362200"/>
          </a:xfrm>
          <a:prstGeom prst="straightConnector1">
            <a:avLst/>
          </a:prstGeom>
          <a:ln w="38100">
            <a:solidFill>
              <a:schemeClr val="bg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025F8A95-5482-4061-A9D7-88C04E81AD37}"/>
              </a:ext>
            </a:extLst>
          </p:cNvPr>
          <p:cNvSpPr txBox="1"/>
          <p:nvPr/>
        </p:nvSpPr>
        <p:spPr>
          <a:xfrm>
            <a:off x="9014887" y="3112626"/>
            <a:ext cx="924560" cy="400110"/>
          </a:xfrm>
          <a:prstGeom prst="rect">
            <a:avLst/>
          </a:prstGeom>
          <a:noFill/>
        </p:spPr>
        <p:txBody>
          <a:bodyPr wrap="square" rtlCol="0">
            <a:spAutoFit/>
          </a:bodyPr>
          <a:lstStyle/>
          <a:p>
            <a:r>
              <a:rPr lang="en-US" sz="2000">
                <a:solidFill>
                  <a:schemeClr val="bg1"/>
                </a:solidFill>
                <a:latin typeface="Times New Roman" panose="02020603050405020304" pitchFamily="18" charset="0"/>
                <a:cs typeface="Times New Roman" panose="02020603050405020304" pitchFamily="18" charset="0"/>
              </a:rPr>
              <a:t>Bắc</a:t>
            </a:r>
          </a:p>
        </p:txBody>
      </p:sp>
      <p:cxnSp>
        <p:nvCxnSpPr>
          <p:cNvPr id="43" name="Straight Arrow Connector 42">
            <a:extLst>
              <a:ext uri="{FF2B5EF4-FFF2-40B4-BE49-F238E27FC236}">
                <a16:creationId xmlns:a16="http://schemas.microsoft.com/office/drawing/2014/main" id="{E6D49348-92D1-4F25-81AF-C62FCBCDEF7B}"/>
              </a:ext>
            </a:extLst>
          </p:cNvPr>
          <p:cNvCxnSpPr>
            <a:cxnSpLocks/>
          </p:cNvCxnSpPr>
          <p:nvPr/>
        </p:nvCxnSpPr>
        <p:spPr>
          <a:xfrm>
            <a:off x="8099054" y="3837427"/>
            <a:ext cx="2396489" cy="2428240"/>
          </a:xfrm>
          <a:prstGeom prst="straightConnector1">
            <a:avLst/>
          </a:prstGeom>
          <a:ln w="38100">
            <a:solidFill>
              <a:schemeClr val="bg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a16="http://schemas.microsoft.com/office/drawing/2014/main" id="{DDDDA65F-8576-416D-9B96-8AE9C87DB15B}"/>
              </a:ext>
            </a:extLst>
          </p:cNvPr>
          <p:cNvSpPr txBox="1"/>
          <p:nvPr/>
        </p:nvSpPr>
        <p:spPr>
          <a:xfrm>
            <a:off x="10644134" y="3414279"/>
            <a:ext cx="1458591" cy="400110"/>
          </a:xfrm>
          <a:prstGeom prst="rect">
            <a:avLst/>
          </a:prstGeom>
          <a:noFill/>
        </p:spPr>
        <p:txBody>
          <a:bodyPr wrap="square" rtlCol="0">
            <a:spAutoFit/>
          </a:bodyPr>
          <a:lstStyle/>
          <a:p>
            <a:r>
              <a:rPr lang="en-US" sz="2000">
                <a:solidFill>
                  <a:schemeClr val="bg1"/>
                </a:solidFill>
                <a:latin typeface="Times New Roman" panose="02020603050405020304" pitchFamily="18" charset="0"/>
                <a:cs typeface="Times New Roman" panose="02020603050405020304" pitchFamily="18" charset="0"/>
              </a:rPr>
              <a:t>Đông Bắc </a:t>
            </a:r>
          </a:p>
        </p:txBody>
      </p:sp>
      <p:sp>
        <p:nvSpPr>
          <p:cNvPr id="45" name="TextBox 44">
            <a:extLst>
              <a:ext uri="{FF2B5EF4-FFF2-40B4-BE49-F238E27FC236}">
                <a16:creationId xmlns:a16="http://schemas.microsoft.com/office/drawing/2014/main" id="{8D1F6845-65C1-4D12-945E-B17FBB9B33C2}"/>
              </a:ext>
            </a:extLst>
          </p:cNvPr>
          <p:cNvSpPr txBox="1"/>
          <p:nvPr/>
        </p:nvSpPr>
        <p:spPr>
          <a:xfrm>
            <a:off x="7163701" y="3402803"/>
            <a:ext cx="1252857" cy="400110"/>
          </a:xfrm>
          <a:prstGeom prst="rect">
            <a:avLst/>
          </a:prstGeom>
          <a:noFill/>
        </p:spPr>
        <p:txBody>
          <a:bodyPr wrap="square" rtlCol="0">
            <a:spAutoFit/>
          </a:bodyPr>
          <a:lstStyle/>
          <a:p>
            <a:r>
              <a:rPr lang="en-US" sz="2000">
                <a:solidFill>
                  <a:schemeClr val="bg1"/>
                </a:solidFill>
                <a:latin typeface="Times New Roman" panose="02020603050405020304" pitchFamily="18" charset="0"/>
                <a:cs typeface="Times New Roman" panose="02020603050405020304" pitchFamily="18" charset="0"/>
              </a:rPr>
              <a:t>Tây Bắc</a:t>
            </a:r>
          </a:p>
        </p:txBody>
      </p:sp>
      <p:sp>
        <p:nvSpPr>
          <p:cNvPr id="46" name="TextBox 45">
            <a:extLst>
              <a:ext uri="{FF2B5EF4-FFF2-40B4-BE49-F238E27FC236}">
                <a16:creationId xmlns:a16="http://schemas.microsoft.com/office/drawing/2014/main" id="{670717EF-13C0-4D65-89CD-40AB136FA68C}"/>
              </a:ext>
            </a:extLst>
          </p:cNvPr>
          <p:cNvSpPr txBox="1"/>
          <p:nvPr/>
        </p:nvSpPr>
        <p:spPr>
          <a:xfrm>
            <a:off x="11026412" y="4807185"/>
            <a:ext cx="1458591" cy="400110"/>
          </a:xfrm>
          <a:prstGeom prst="rect">
            <a:avLst/>
          </a:prstGeom>
          <a:noFill/>
        </p:spPr>
        <p:txBody>
          <a:bodyPr wrap="square" rtlCol="0">
            <a:spAutoFit/>
          </a:bodyPr>
          <a:lstStyle/>
          <a:p>
            <a:r>
              <a:rPr lang="en-US" sz="2000">
                <a:solidFill>
                  <a:schemeClr val="bg1"/>
                </a:solidFill>
                <a:latin typeface="Times New Roman" panose="02020603050405020304" pitchFamily="18" charset="0"/>
                <a:cs typeface="Times New Roman" panose="02020603050405020304" pitchFamily="18" charset="0"/>
              </a:rPr>
              <a:t>Đông</a:t>
            </a:r>
          </a:p>
        </p:txBody>
      </p:sp>
      <p:sp>
        <p:nvSpPr>
          <p:cNvPr id="47" name="TextBox 46">
            <a:extLst>
              <a:ext uri="{FF2B5EF4-FFF2-40B4-BE49-F238E27FC236}">
                <a16:creationId xmlns:a16="http://schemas.microsoft.com/office/drawing/2014/main" id="{DD0506F4-7758-4B4F-8F47-1644E715508C}"/>
              </a:ext>
            </a:extLst>
          </p:cNvPr>
          <p:cNvSpPr txBox="1"/>
          <p:nvPr/>
        </p:nvSpPr>
        <p:spPr>
          <a:xfrm>
            <a:off x="6942089" y="4815932"/>
            <a:ext cx="1458591" cy="400110"/>
          </a:xfrm>
          <a:prstGeom prst="rect">
            <a:avLst/>
          </a:prstGeom>
          <a:noFill/>
        </p:spPr>
        <p:txBody>
          <a:bodyPr wrap="square" rtlCol="0">
            <a:spAutoFit/>
          </a:bodyPr>
          <a:lstStyle/>
          <a:p>
            <a:r>
              <a:rPr lang="en-US" sz="2000">
                <a:solidFill>
                  <a:schemeClr val="bg1"/>
                </a:solidFill>
                <a:latin typeface="Times New Roman" panose="02020603050405020304" pitchFamily="18" charset="0"/>
                <a:cs typeface="Times New Roman" panose="02020603050405020304" pitchFamily="18" charset="0"/>
              </a:rPr>
              <a:t>Tây</a:t>
            </a:r>
          </a:p>
        </p:txBody>
      </p:sp>
      <p:sp>
        <p:nvSpPr>
          <p:cNvPr id="48" name="TextBox 47">
            <a:extLst>
              <a:ext uri="{FF2B5EF4-FFF2-40B4-BE49-F238E27FC236}">
                <a16:creationId xmlns:a16="http://schemas.microsoft.com/office/drawing/2014/main" id="{8CCE030C-B7B6-4B8D-9FBE-E730C9665DEF}"/>
              </a:ext>
            </a:extLst>
          </p:cNvPr>
          <p:cNvSpPr txBox="1"/>
          <p:nvPr/>
        </p:nvSpPr>
        <p:spPr>
          <a:xfrm>
            <a:off x="6890331" y="6136732"/>
            <a:ext cx="1458591" cy="400110"/>
          </a:xfrm>
          <a:prstGeom prst="rect">
            <a:avLst/>
          </a:prstGeom>
          <a:noFill/>
        </p:spPr>
        <p:txBody>
          <a:bodyPr wrap="square" rtlCol="0">
            <a:spAutoFit/>
          </a:bodyPr>
          <a:lstStyle/>
          <a:p>
            <a:r>
              <a:rPr lang="en-US" sz="2000">
                <a:solidFill>
                  <a:schemeClr val="bg1"/>
                </a:solidFill>
                <a:latin typeface="Times New Roman" panose="02020603050405020304" pitchFamily="18" charset="0"/>
                <a:cs typeface="Times New Roman" panose="02020603050405020304" pitchFamily="18" charset="0"/>
              </a:rPr>
              <a:t>Tây Nam</a:t>
            </a:r>
          </a:p>
        </p:txBody>
      </p:sp>
      <p:sp>
        <p:nvSpPr>
          <p:cNvPr id="49" name="TextBox 48">
            <a:extLst>
              <a:ext uri="{FF2B5EF4-FFF2-40B4-BE49-F238E27FC236}">
                <a16:creationId xmlns:a16="http://schemas.microsoft.com/office/drawing/2014/main" id="{67AD8DBE-F719-45DA-AB32-46AE99FA79B6}"/>
              </a:ext>
            </a:extLst>
          </p:cNvPr>
          <p:cNvSpPr txBox="1"/>
          <p:nvPr/>
        </p:nvSpPr>
        <p:spPr>
          <a:xfrm>
            <a:off x="8894225" y="6324608"/>
            <a:ext cx="1458591" cy="400110"/>
          </a:xfrm>
          <a:prstGeom prst="rect">
            <a:avLst/>
          </a:prstGeom>
          <a:noFill/>
        </p:spPr>
        <p:txBody>
          <a:bodyPr wrap="square" rtlCol="0">
            <a:spAutoFit/>
          </a:bodyPr>
          <a:lstStyle/>
          <a:p>
            <a:r>
              <a:rPr lang="en-US" sz="2000">
                <a:solidFill>
                  <a:schemeClr val="bg1"/>
                </a:solidFill>
                <a:latin typeface="Times New Roman" panose="02020603050405020304" pitchFamily="18" charset="0"/>
                <a:cs typeface="Times New Roman" panose="02020603050405020304" pitchFamily="18" charset="0"/>
              </a:rPr>
              <a:t> Nam</a:t>
            </a:r>
          </a:p>
        </p:txBody>
      </p:sp>
      <p:sp>
        <p:nvSpPr>
          <p:cNvPr id="50" name="TextBox 49">
            <a:extLst>
              <a:ext uri="{FF2B5EF4-FFF2-40B4-BE49-F238E27FC236}">
                <a16:creationId xmlns:a16="http://schemas.microsoft.com/office/drawing/2014/main" id="{92238F71-E116-40AB-8BF6-425D9FE3AD0C}"/>
              </a:ext>
            </a:extLst>
          </p:cNvPr>
          <p:cNvSpPr txBox="1"/>
          <p:nvPr/>
        </p:nvSpPr>
        <p:spPr>
          <a:xfrm>
            <a:off x="10586677" y="6199627"/>
            <a:ext cx="1458591" cy="400110"/>
          </a:xfrm>
          <a:prstGeom prst="rect">
            <a:avLst/>
          </a:prstGeom>
          <a:noFill/>
        </p:spPr>
        <p:txBody>
          <a:bodyPr wrap="square" rtlCol="0">
            <a:spAutoFit/>
          </a:bodyPr>
          <a:lstStyle/>
          <a:p>
            <a:r>
              <a:rPr lang="en-US" sz="2000">
                <a:solidFill>
                  <a:schemeClr val="bg1"/>
                </a:solidFill>
                <a:latin typeface="Times New Roman" panose="02020603050405020304" pitchFamily="18" charset="0"/>
                <a:cs typeface="Times New Roman" panose="02020603050405020304" pitchFamily="18" charset="0"/>
              </a:rPr>
              <a:t>Đông Nam</a:t>
            </a:r>
          </a:p>
        </p:txBody>
      </p:sp>
      <p:sp>
        <p:nvSpPr>
          <p:cNvPr id="3" name="Oval 2">
            <a:extLst>
              <a:ext uri="{FF2B5EF4-FFF2-40B4-BE49-F238E27FC236}">
                <a16:creationId xmlns:a16="http://schemas.microsoft.com/office/drawing/2014/main" id="{217DBED7-594F-4CA6-BA3E-ECA2DE1C4D60}"/>
              </a:ext>
            </a:extLst>
          </p:cNvPr>
          <p:cNvSpPr/>
          <p:nvPr/>
        </p:nvSpPr>
        <p:spPr>
          <a:xfrm>
            <a:off x="8880680" y="3429000"/>
            <a:ext cx="398206" cy="507477"/>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1</a:t>
            </a:r>
          </a:p>
        </p:txBody>
      </p:sp>
      <p:sp>
        <p:nvSpPr>
          <p:cNvPr id="51" name="Oval 50">
            <a:extLst>
              <a:ext uri="{FF2B5EF4-FFF2-40B4-BE49-F238E27FC236}">
                <a16:creationId xmlns:a16="http://schemas.microsoft.com/office/drawing/2014/main" id="{6DDF355D-D033-4896-B221-EDA56AB8C79C}"/>
              </a:ext>
            </a:extLst>
          </p:cNvPr>
          <p:cNvSpPr/>
          <p:nvPr/>
        </p:nvSpPr>
        <p:spPr>
          <a:xfrm>
            <a:off x="8855446" y="5941014"/>
            <a:ext cx="398206" cy="507477"/>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2</a:t>
            </a:r>
          </a:p>
        </p:txBody>
      </p:sp>
      <p:sp>
        <p:nvSpPr>
          <p:cNvPr id="52" name="Oval 51">
            <a:extLst>
              <a:ext uri="{FF2B5EF4-FFF2-40B4-BE49-F238E27FC236}">
                <a16:creationId xmlns:a16="http://schemas.microsoft.com/office/drawing/2014/main" id="{264FCF65-061C-4022-8284-D1E3D69C8ED0}"/>
              </a:ext>
            </a:extLst>
          </p:cNvPr>
          <p:cNvSpPr/>
          <p:nvPr/>
        </p:nvSpPr>
        <p:spPr>
          <a:xfrm>
            <a:off x="10629539" y="4517700"/>
            <a:ext cx="398206" cy="507477"/>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3</a:t>
            </a:r>
          </a:p>
        </p:txBody>
      </p:sp>
      <p:sp>
        <p:nvSpPr>
          <p:cNvPr id="53" name="Oval 52">
            <a:extLst>
              <a:ext uri="{FF2B5EF4-FFF2-40B4-BE49-F238E27FC236}">
                <a16:creationId xmlns:a16="http://schemas.microsoft.com/office/drawing/2014/main" id="{61030829-63EB-46C7-BDBF-CF7BEE36D398}"/>
              </a:ext>
            </a:extLst>
          </p:cNvPr>
          <p:cNvSpPr/>
          <p:nvPr/>
        </p:nvSpPr>
        <p:spPr>
          <a:xfrm>
            <a:off x="7407845" y="4496728"/>
            <a:ext cx="398206" cy="57608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4</a:t>
            </a:r>
          </a:p>
        </p:txBody>
      </p:sp>
      <p:sp>
        <p:nvSpPr>
          <p:cNvPr id="54" name="Oval 53">
            <a:extLst>
              <a:ext uri="{FF2B5EF4-FFF2-40B4-BE49-F238E27FC236}">
                <a16:creationId xmlns:a16="http://schemas.microsoft.com/office/drawing/2014/main" id="{FD8108A4-87D8-49A9-AEEA-626771BD07A2}"/>
              </a:ext>
            </a:extLst>
          </p:cNvPr>
          <p:cNvSpPr/>
          <p:nvPr/>
        </p:nvSpPr>
        <p:spPr>
          <a:xfrm>
            <a:off x="10378091" y="3716833"/>
            <a:ext cx="398206" cy="57608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5</a:t>
            </a:r>
          </a:p>
        </p:txBody>
      </p:sp>
      <p:sp>
        <p:nvSpPr>
          <p:cNvPr id="55" name="Oval 54">
            <a:extLst>
              <a:ext uri="{FF2B5EF4-FFF2-40B4-BE49-F238E27FC236}">
                <a16:creationId xmlns:a16="http://schemas.microsoft.com/office/drawing/2014/main" id="{93695051-EEE7-4218-8062-8B6A22DADDD5}"/>
              </a:ext>
            </a:extLst>
          </p:cNvPr>
          <p:cNvSpPr/>
          <p:nvPr/>
        </p:nvSpPr>
        <p:spPr>
          <a:xfrm>
            <a:off x="10352816" y="5759135"/>
            <a:ext cx="398206" cy="57608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6</a:t>
            </a:r>
          </a:p>
        </p:txBody>
      </p:sp>
      <p:sp>
        <p:nvSpPr>
          <p:cNvPr id="56" name="Oval 55">
            <a:extLst>
              <a:ext uri="{FF2B5EF4-FFF2-40B4-BE49-F238E27FC236}">
                <a16:creationId xmlns:a16="http://schemas.microsoft.com/office/drawing/2014/main" id="{64B67CB6-0ED5-4A57-87FD-B562A3C587F0}"/>
              </a:ext>
            </a:extLst>
          </p:cNvPr>
          <p:cNvSpPr/>
          <p:nvPr/>
        </p:nvSpPr>
        <p:spPr>
          <a:xfrm>
            <a:off x="7762879" y="3685272"/>
            <a:ext cx="398206" cy="57608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7</a:t>
            </a:r>
          </a:p>
        </p:txBody>
      </p:sp>
      <p:sp>
        <p:nvSpPr>
          <p:cNvPr id="57" name="Oval 56">
            <a:extLst>
              <a:ext uri="{FF2B5EF4-FFF2-40B4-BE49-F238E27FC236}">
                <a16:creationId xmlns:a16="http://schemas.microsoft.com/office/drawing/2014/main" id="{01F4A641-04B1-432B-8C0A-C13E67B9622A}"/>
              </a:ext>
            </a:extLst>
          </p:cNvPr>
          <p:cNvSpPr/>
          <p:nvPr/>
        </p:nvSpPr>
        <p:spPr>
          <a:xfrm>
            <a:off x="7797180" y="5668958"/>
            <a:ext cx="398206" cy="57608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8</a:t>
            </a:r>
          </a:p>
        </p:txBody>
      </p:sp>
      <p:sp>
        <p:nvSpPr>
          <p:cNvPr id="58" name="AutoShape 2">
            <a:extLst>
              <a:ext uri="{FF2B5EF4-FFF2-40B4-BE49-F238E27FC236}">
                <a16:creationId xmlns:a16="http://schemas.microsoft.com/office/drawing/2014/main" id="{B769B738-8C80-4883-918D-50A5E340B1C3}"/>
              </a:ext>
            </a:extLst>
          </p:cNvPr>
          <p:cNvSpPr>
            <a:spLocks noChangeArrowheads="1"/>
          </p:cNvSpPr>
          <p:nvPr/>
        </p:nvSpPr>
        <p:spPr bwMode="auto">
          <a:xfrm>
            <a:off x="2650912" y="2701633"/>
            <a:ext cx="457200" cy="381000"/>
          </a:xfrm>
          <a:prstGeom prst="star5">
            <a:avLst/>
          </a:prstGeom>
          <a:solidFill>
            <a:srgbClr val="FFFF66"/>
          </a:solidFill>
          <a:ln w="9525">
            <a:solidFill>
              <a:schemeClr val="tx1"/>
            </a:solidFill>
            <a:miter lim="800000"/>
            <a:headEnd/>
            <a:tailEnd/>
          </a:ln>
          <a:effectLst/>
        </p:spPr>
        <p:txBody>
          <a:bodyPr wrap="none" anchor="ctr"/>
          <a:lstStyle/>
          <a:p>
            <a:pPr>
              <a:defRPr/>
            </a:pPr>
            <a:endParaRPr lang="en-US"/>
          </a:p>
        </p:txBody>
      </p:sp>
      <p:pic>
        <p:nvPicPr>
          <p:cNvPr id="59" name="Picture 3" descr="ban do dia hinh VN">
            <a:hlinkClick r:id="rId3" action="ppaction://hlinksldjump"/>
            <a:extLst>
              <a:ext uri="{FF2B5EF4-FFF2-40B4-BE49-F238E27FC236}">
                <a16:creationId xmlns:a16="http://schemas.microsoft.com/office/drawing/2014/main" id="{ED45CEE1-A2F5-4F2A-8ACF-D52BEEBB259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50625"/>
          <a:stretch/>
        </p:blipFill>
        <p:spPr bwMode="auto">
          <a:xfrm>
            <a:off x="136312" y="720433"/>
            <a:ext cx="6248400" cy="6019800"/>
          </a:xfrm>
          <a:prstGeom prst="rect">
            <a:avLst/>
          </a:prstGeom>
          <a:solidFill>
            <a:srgbClr val="FF0066"/>
          </a:solidFill>
          <a:ln w="38100">
            <a:solidFill>
              <a:srgbClr val="0000FF"/>
            </a:solidFill>
            <a:miter lim="800000"/>
            <a:headEnd/>
            <a:tailEnd/>
          </a:ln>
        </p:spPr>
      </p:pic>
      <p:sp>
        <p:nvSpPr>
          <p:cNvPr id="60" name="Line 4">
            <a:extLst>
              <a:ext uri="{FF2B5EF4-FFF2-40B4-BE49-F238E27FC236}">
                <a16:creationId xmlns:a16="http://schemas.microsoft.com/office/drawing/2014/main" id="{735C790F-EBB3-4C86-B9E5-2164AC0FC2B5}"/>
              </a:ext>
            </a:extLst>
          </p:cNvPr>
          <p:cNvSpPr>
            <a:spLocks noChangeShapeType="1"/>
          </p:cNvSpPr>
          <p:nvPr/>
        </p:nvSpPr>
        <p:spPr bwMode="auto">
          <a:xfrm>
            <a:off x="2955712" y="3006433"/>
            <a:ext cx="1371600" cy="3200400"/>
          </a:xfrm>
          <a:prstGeom prst="line">
            <a:avLst/>
          </a:prstGeom>
          <a:noFill/>
          <a:ln w="38100">
            <a:solidFill>
              <a:srgbClr val="0000FF"/>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1" name="Line 5">
            <a:extLst>
              <a:ext uri="{FF2B5EF4-FFF2-40B4-BE49-F238E27FC236}">
                <a16:creationId xmlns:a16="http://schemas.microsoft.com/office/drawing/2014/main" id="{084CCF89-0C4C-46F8-BD02-B7747B556721}"/>
              </a:ext>
            </a:extLst>
          </p:cNvPr>
          <p:cNvSpPr>
            <a:spLocks noChangeShapeType="1"/>
          </p:cNvSpPr>
          <p:nvPr/>
        </p:nvSpPr>
        <p:spPr bwMode="auto">
          <a:xfrm flipV="1">
            <a:off x="2879512" y="1711033"/>
            <a:ext cx="76200" cy="1066800"/>
          </a:xfrm>
          <a:prstGeom prst="line">
            <a:avLst/>
          </a:prstGeom>
          <a:noFill/>
          <a:ln w="38100">
            <a:solidFill>
              <a:srgbClr val="0000FF"/>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2" name="Text Box 9">
            <a:extLst>
              <a:ext uri="{FF2B5EF4-FFF2-40B4-BE49-F238E27FC236}">
                <a16:creationId xmlns:a16="http://schemas.microsoft.com/office/drawing/2014/main" id="{1342CCAE-6F46-4A11-98D9-CD7AAF35AB22}"/>
              </a:ext>
            </a:extLst>
          </p:cNvPr>
          <p:cNvSpPr txBox="1">
            <a:spLocks noChangeArrowheads="1"/>
          </p:cNvSpPr>
          <p:nvPr/>
        </p:nvSpPr>
        <p:spPr bwMode="auto">
          <a:xfrm>
            <a:off x="3184313" y="1236371"/>
            <a:ext cx="1225015" cy="461665"/>
          </a:xfrm>
          <a:prstGeom prst="rect">
            <a:avLst/>
          </a:prstGeom>
          <a:solidFill>
            <a:srgbClr val="FFFF66"/>
          </a:solidFill>
          <a:ln w="9525">
            <a:solidFill>
              <a:srgbClr val="FFFF66"/>
            </a:solidFill>
            <a:miter lim="800000"/>
            <a:headEnd/>
            <a:tailEnd/>
          </a:ln>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400">
                <a:solidFill>
                  <a:srgbClr val="002060"/>
                </a:solidFill>
                <a:latin typeface="iCiel Baliho Script" pitchFamily="50" charset="0"/>
              </a:rPr>
              <a:t>Cao Bằng</a:t>
            </a:r>
          </a:p>
        </p:txBody>
      </p:sp>
      <p:sp>
        <p:nvSpPr>
          <p:cNvPr id="63" name="Text Box 10">
            <a:extLst>
              <a:ext uri="{FF2B5EF4-FFF2-40B4-BE49-F238E27FC236}">
                <a16:creationId xmlns:a16="http://schemas.microsoft.com/office/drawing/2014/main" id="{41635638-BAA3-4314-96A1-9D9FD688FF5B}"/>
              </a:ext>
            </a:extLst>
          </p:cNvPr>
          <p:cNvSpPr txBox="1">
            <a:spLocks noChangeArrowheads="1"/>
          </p:cNvSpPr>
          <p:nvPr/>
        </p:nvSpPr>
        <p:spPr bwMode="auto">
          <a:xfrm>
            <a:off x="4082838" y="2384133"/>
            <a:ext cx="1233030" cy="461665"/>
          </a:xfrm>
          <a:prstGeom prst="rect">
            <a:avLst/>
          </a:prstGeom>
          <a:solidFill>
            <a:srgbClr val="FFFF66"/>
          </a:solidFill>
          <a:ln w="9525">
            <a:solidFill>
              <a:srgbClr val="FFFF66"/>
            </a:solidFill>
            <a:miter lim="800000"/>
            <a:headEnd/>
            <a:tailEnd/>
          </a:ln>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400">
                <a:solidFill>
                  <a:srgbClr val="002060"/>
                </a:solidFill>
                <a:latin typeface="iCiel Baliho Script" pitchFamily="50" charset="0"/>
              </a:rPr>
              <a:t>Móng Cái</a:t>
            </a:r>
          </a:p>
        </p:txBody>
      </p:sp>
      <p:sp>
        <p:nvSpPr>
          <p:cNvPr id="64" name="Text Box 11">
            <a:extLst>
              <a:ext uri="{FF2B5EF4-FFF2-40B4-BE49-F238E27FC236}">
                <a16:creationId xmlns:a16="http://schemas.microsoft.com/office/drawing/2014/main" id="{28E1EEFA-91B2-41E9-BCEF-2FA6714B0D1B}"/>
              </a:ext>
            </a:extLst>
          </p:cNvPr>
          <p:cNvSpPr txBox="1">
            <a:spLocks noChangeArrowheads="1"/>
          </p:cNvSpPr>
          <p:nvPr/>
        </p:nvSpPr>
        <p:spPr bwMode="auto">
          <a:xfrm>
            <a:off x="44237" y="1098258"/>
            <a:ext cx="1243417" cy="461665"/>
          </a:xfrm>
          <a:prstGeom prst="rect">
            <a:avLst/>
          </a:prstGeom>
          <a:solidFill>
            <a:srgbClr val="FFFF66"/>
          </a:solidFill>
          <a:ln w="9525">
            <a:solidFill>
              <a:srgbClr val="FFFF66"/>
            </a:solidFill>
            <a:miter lim="800000"/>
            <a:headEnd/>
            <a:tailEnd/>
          </a:ln>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400" dirty="0">
                <a:solidFill>
                  <a:srgbClr val="002060"/>
                </a:solidFill>
                <a:latin typeface="iCiel Baliho Script" pitchFamily="50" charset="0"/>
              </a:rPr>
              <a:t>A Pa </a:t>
            </a:r>
            <a:r>
              <a:rPr lang="en-US" altLang="en-US" sz="2400" dirty="0" err="1">
                <a:solidFill>
                  <a:srgbClr val="002060"/>
                </a:solidFill>
                <a:latin typeface="iCiel Baliho Script" pitchFamily="50" charset="0"/>
              </a:rPr>
              <a:t>Chải</a:t>
            </a:r>
            <a:endParaRPr lang="en-US" altLang="en-US" sz="2400" dirty="0">
              <a:solidFill>
                <a:srgbClr val="002060"/>
              </a:solidFill>
              <a:latin typeface="iCiel Baliho Script" pitchFamily="50" charset="0"/>
            </a:endParaRPr>
          </a:p>
        </p:txBody>
      </p:sp>
      <p:sp>
        <p:nvSpPr>
          <p:cNvPr id="65" name="Text Box 12">
            <a:extLst>
              <a:ext uri="{FF2B5EF4-FFF2-40B4-BE49-F238E27FC236}">
                <a16:creationId xmlns:a16="http://schemas.microsoft.com/office/drawing/2014/main" id="{578D2508-42E4-4E47-A3A2-660CE3A53216}"/>
              </a:ext>
            </a:extLst>
          </p:cNvPr>
          <p:cNvSpPr txBox="1">
            <a:spLocks noChangeArrowheads="1"/>
          </p:cNvSpPr>
          <p:nvPr/>
        </p:nvSpPr>
        <p:spPr bwMode="auto">
          <a:xfrm>
            <a:off x="4463837" y="6051259"/>
            <a:ext cx="1526380" cy="461665"/>
          </a:xfrm>
          <a:prstGeom prst="rect">
            <a:avLst/>
          </a:prstGeom>
          <a:solidFill>
            <a:srgbClr val="FFFF6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400">
                <a:solidFill>
                  <a:srgbClr val="002060"/>
                </a:solidFill>
                <a:latin typeface="iCiel Baliho Script" pitchFamily="50" charset="0"/>
              </a:rPr>
              <a:t>Đèo Hải Vân</a:t>
            </a:r>
          </a:p>
        </p:txBody>
      </p:sp>
      <p:sp>
        <p:nvSpPr>
          <p:cNvPr id="66" name="AutoShape 13">
            <a:extLst>
              <a:ext uri="{FF2B5EF4-FFF2-40B4-BE49-F238E27FC236}">
                <a16:creationId xmlns:a16="http://schemas.microsoft.com/office/drawing/2014/main" id="{AC414C2D-DAA9-46FF-8202-C6273C4FFC28}"/>
              </a:ext>
            </a:extLst>
          </p:cNvPr>
          <p:cNvSpPr>
            <a:spLocks noChangeArrowheads="1"/>
          </p:cNvSpPr>
          <p:nvPr/>
        </p:nvSpPr>
        <p:spPr bwMode="auto">
          <a:xfrm rot="902783">
            <a:off x="2650912" y="2701633"/>
            <a:ext cx="381000" cy="304800"/>
          </a:xfrm>
          <a:prstGeom prst="star5">
            <a:avLst/>
          </a:prstGeom>
          <a:solidFill>
            <a:srgbClr val="FF0000"/>
          </a:solidFill>
          <a:ln w="9525">
            <a:solidFill>
              <a:srgbClr val="FFFF66"/>
            </a:solidFill>
            <a:miter lim="800000"/>
            <a:headEnd/>
            <a:tailEnd/>
          </a:ln>
          <a:effectLst/>
        </p:spPr>
        <p:txBody>
          <a:bodyPr wrap="none" anchor="ctr"/>
          <a:lstStyle/>
          <a:p>
            <a:pPr algn="ctr">
              <a:defRPr/>
            </a:pPr>
            <a:endParaRPr lang="en-US" sz="2400"/>
          </a:p>
        </p:txBody>
      </p:sp>
      <p:sp>
        <p:nvSpPr>
          <p:cNvPr id="67" name="Line 14">
            <a:extLst>
              <a:ext uri="{FF2B5EF4-FFF2-40B4-BE49-F238E27FC236}">
                <a16:creationId xmlns:a16="http://schemas.microsoft.com/office/drawing/2014/main" id="{D548EC00-3B51-4FEA-B90D-BD29074A18AF}"/>
              </a:ext>
            </a:extLst>
          </p:cNvPr>
          <p:cNvSpPr>
            <a:spLocks noChangeShapeType="1"/>
          </p:cNvSpPr>
          <p:nvPr/>
        </p:nvSpPr>
        <p:spPr bwMode="auto">
          <a:xfrm flipV="1">
            <a:off x="3031912" y="2320633"/>
            <a:ext cx="1066800" cy="457200"/>
          </a:xfrm>
          <a:prstGeom prst="line">
            <a:avLst/>
          </a:prstGeom>
          <a:noFill/>
          <a:ln w="38100">
            <a:solidFill>
              <a:srgbClr val="0000FF"/>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8" name="Text Box 30">
            <a:extLst>
              <a:ext uri="{FF2B5EF4-FFF2-40B4-BE49-F238E27FC236}">
                <a16:creationId xmlns:a16="http://schemas.microsoft.com/office/drawing/2014/main" id="{BC494A20-E8E7-4CAE-89C4-927EEA39D4AD}"/>
              </a:ext>
            </a:extLst>
          </p:cNvPr>
          <p:cNvSpPr txBox="1">
            <a:spLocks noChangeArrowheads="1"/>
          </p:cNvSpPr>
          <p:nvPr/>
        </p:nvSpPr>
        <p:spPr bwMode="auto">
          <a:xfrm>
            <a:off x="1660313" y="2755608"/>
            <a:ext cx="906017" cy="461665"/>
          </a:xfrm>
          <a:prstGeom prst="rect">
            <a:avLst/>
          </a:prstGeom>
          <a:solidFill>
            <a:srgbClr val="FFFF66"/>
          </a:solidFill>
          <a:ln w="9525">
            <a:solidFill>
              <a:srgbClr val="FFFF66"/>
            </a:solidFill>
            <a:miter lim="800000"/>
            <a:headEnd/>
            <a:tailEnd/>
          </a:ln>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400" dirty="0" err="1">
                <a:solidFill>
                  <a:srgbClr val="002060"/>
                </a:solidFill>
                <a:latin typeface="iCiel Baliho Script" pitchFamily="50" charset="0"/>
              </a:rPr>
              <a:t>Hà</a:t>
            </a:r>
            <a:r>
              <a:rPr lang="en-US" altLang="en-US" sz="2400" dirty="0">
                <a:solidFill>
                  <a:srgbClr val="002060"/>
                </a:solidFill>
                <a:latin typeface="iCiel Baliho Script" pitchFamily="50" charset="0"/>
              </a:rPr>
              <a:t> </a:t>
            </a:r>
            <a:r>
              <a:rPr lang="en-US" altLang="en-US" sz="2400" dirty="0" err="1">
                <a:solidFill>
                  <a:srgbClr val="002060"/>
                </a:solidFill>
                <a:latin typeface="iCiel Baliho Script" pitchFamily="50" charset="0"/>
              </a:rPr>
              <a:t>Nội</a:t>
            </a:r>
            <a:endParaRPr lang="en-US" altLang="en-US" sz="2400" dirty="0">
              <a:solidFill>
                <a:srgbClr val="002060"/>
              </a:solidFill>
              <a:latin typeface="iCiel Baliho Script" pitchFamily="50" charset="0"/>
            </a:endParaRPr>
          </a:p>
        </p:txBody>
      </p:sp>
      <p:sp>
        <p:nvSpPr>
          <p:cNvPr id="69" name="Line 31">
            <a:extLst>
              <a:ext uri="{FF2B5EF4-FFF2-40B4-BE49-F238E27FC236}">
                <a16:creationId xmlns:a16="http://schemas.microsoft.com/office/drawing/2014/main" id="{D8536381-2863-4988-9DDE-B5FFBBF52732}"/>
              </a:ext>
            </a:extLst>
          </p:cNvPr>
          <p:cNvSpPr>
            <a:spLocks noChangeShapeType="1"/>
          </p:cNvSpPr>
          <p:nvPr/>
        </p:nvSpPr>
        <p:spPr bwMode="auto">
          <a:xfrm flipH="1" flipV="1">
            <a:off x="364912" y="1711033"/>
            <a:ext cx="2362200" cy="1143000"/>
          </a:xfrm>
          <a:prstGeom prst="line">
            <a:avLst/>
          </a:prstGeom>
          <a:noFill/>
          <a:ln w="38100">
            <a:solidFill>
              <a:srgbClr val="0000FF"/>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70" name="TextBox 69">
            <a:extLst>
              <a:ext uri="{FF2B5EF4-FFF2-40B4-BE49-F238E27FC236}">
                <a16:creationId xmlns:a16="http://schemas.microsoft.com/office/drawing/2014/main" id="{F72BF3BD-A825-4F54-8CAB-B63D719A0B4A}"/>
              </a:ext>
            </a:extLst>
          </p:cNvPr>
          <p:cNvSpPr txBox="1"/>
          <p:nvPr/>
        </p:nvSpPr>
        <p:spPr>
          <a:xfrm>
            <a:off x="6745326" y="1668498"/>
            <a:ext cx="5010381" cy="1134285"/>
          </a:xfrm>
          <a:prstGeom prst="rect">
            <a:avLst/>
          </a:prstGeom>
          <a:solidFill>
            <a:schemeClr val="accent5">
              <a:lumMod val="20000"/>
              <a:lumOff val="80000"/>
            </a:schemeClr>
          </a:solidFill>
          <a:ln>
            <a:solidFill>
              <a:schemeClr val="tx1"/>
            </a:solidFill>
            <a:prstDash val="sysDot"/>
          </a:ln>
        </p:spPr>
        <p:txBody>
          <a:bodyPr wrap="square">
            <a:spAutoFit/>
          </a:bodyPr>
          <a:lstStyle/>
          <a:p>
            <a:pPr algn="just">
              <a:lnSpc>
                <a:spcPct val="110000"/>
              </a:lnSpc>
            </a:pPr>
            <a:r>
              <a:rPr lang="vi-VN" altLang="en-US" sz="3200" dirty="0">
                <a:latin typeface="#9Slide03 SVN-PF Din Text Pro C" panose="02000506020000020004" pitchFamily="2" charset="0"/>
              </a:rPr>
              <a:t>Xác định hướng từ Hà Nội đi Cao Bằng,  A Pa Chải, đèo Hải Vân, Móng Cái.</a:t>
            </a:r>
          </a:p>
        </p:txBody>
      </p:sp>
      <p:pic>
        <p:nvPicPr>
          <p:cNvPr id="71" name="Picture 70">
            <a:extLst>
              <a:ext uri="{FF2B5EF4-FFF2-40B4-BE49-F238E27FC236}">
                <a16:creationId xmlns:a16="http://schemas.microsoft.com/office/drawing/2014/main" id="{7F1C31ED-E84C-4F66-928B-60FD3CFB68D9}"/>
              </a:ext>
            </a:extLst>
          </p:cNvPr>
          <p:cNvPicPr>
            <a:picLocks noChangeAspect="1"/>
          </p:cNvPicPr>
          <p:nvPr/>
        </p:nvPicPr>
        <p:blipFill>
          <a:blip r:embed="rId5">
            <a:clrChange>
              <a:clrFrom>
                <a:srgbClr val="EEEEEE"/>
              </a:clrFrom>
              <a:clrTo>
                <a:srgbClr val="EEEEEE">
                  <a:alpha val="0"/>
                </a:srgbClr>
              </a:clrTo>
            </a:clrChange>
            <a:extLst>
              <a:ext uri="{28A0092B-C50C-407E-A947-70E740481C1C}">
                <a14:useLocalDpi xmlns:a14="http://schemas.microsoft.com/office/drawing/2010/main" val="0"/>
              </a:ext>
            </a:extLst>
          </a:blip>
          <a:stretch>
            <a:fillRect/>
          </a:stretch>
        </p:blipFill>
        <p:spPr>
          <a:xfrm>
            <a:off x="2599970" y="2635416"/>
            <a:ext cx="480620" cy="480620"/>
          </a:xfrm>
          <a:prstGeom prst="rect">
            <a:avLst/>
          </a:prstGeom>
        </p:spPr>
      </p:pic>
      <p:pic>
        <p:nvPicPr>
          <p:cNvPr id="72" name="Picture 71">
            <a:extLst>
              <a:ext uri="{FF2B5EF4-FFF2-40B4-BE49-F238E27FC236}">
                <a16:creationId xmlns:a16="http://schemas.microsoft.com/office/drawing/2014/main" id="{5FA0576F-73FE-4920-B089-04C4B95F0879}"/>
              </a:ext>
            </a:extLst>
          </p:cNvPr>
          <p:cNvPicPr>
            <a:picLocks noChangeAspect="1"/>
          </p:cNvPicPr>
          <p:nvPr/>
        </p:nvPicPr>
        <p:blipFill>
          <a:blip r:embed="rId5">
            <a:clrChange>
              <a:clrFrom>
                <a:srgbClr val="EEEEEE"/>
              </a:clrFrom>
              <a:clrTo>
                <a:srgbClr val="EEEEEE">
                  <a:alpha val="0"/>
                </a:srgbClr>
              </a:clrTo>
            </a:clrChange>
            <a:extLst>
              <a:ext uri="{28A0092B-C50C-407E-A947-70E740481C1C}">
                <a14:useLocalDpi xmlns:a14="http://schemas.microsoft.com/office/drawing/2010/main" val="0"/>
              </a:ext>
            </a:extLst>
          </a:blip>
          <a:stretch>
            <a:fillRect/>
          </a:stretch>
        </p:blipFill>
        <p:spPr>
          <a:xfrm>
            <a:off x="142662" y="1385625"/>
            <a:ext cx="480620" cy="480620"/>
          </a:xfrm>
          <a:prstGeom prst="rect">
            <a:avLst/>
          </a:prstGeom>
        </p:spPr>
      </p:pic>
      <p:pic>
        <p:nvPicPr>
          <p:cNvPr id="73" name="Picture 72">
            <a:extLst>
              <a:ext uri="{FF2B5EF4-FFF2-40B4-BE49-F238E27FC236}">
                <a16:creationId xmlns:a16="http://schemas.microsoft.com/office/drawing/2014/main" id="{6A7C6C6B-5364-457C-BB14-2CC4CA27F1C5}"/>
              </a:ext>
            </a:extLst>
          </p:cNvPr>
          <p:cNvPicPr>
            <a:picLocks noChangeAspect="1"/>
          </p:cNvPicPr>
          <p:nvPr/>
        </p:nvPicPr>
        <p:blipFill>
          <a:blip r:embed="rId5">
            <a:clrChange>
              <a:clrFrom>
                <a:srgbClr val="EEEEEE"/>
              </a:clrFrom>
              <a:clrTo>
                <a:srgbClr val="EEEEEE">
                  <a:alpha val="0"/>
                </a:srgbClr>
              </a:clrTo>
            </a:clrChange>
            <a:extLst>
              <a:ext uri="{28A0092B-C50C-407E-A947-70E740481C1C}">
                <a14:useLocalDpi xmlns:a14="http://schemas.microsoft.com/office/drawing/2010/main" val="0"/>
              </a:ext>
            </a:extLst>
          </a:blip>
          <a:stretch>
            <a:fillRect/>
          </a:stretch>
        </p:blipFill>
        <p:spPr>
          <a:xfrm>
            <a:off x="2779892" y="1155731"/>
            <a:ext cx="480620" cy="480620"/>
          </a:xfrm>
          <a:prstGeom prst="rect">
            <a:avLst/>
          </a:prstGeom>
        </p:spPr>
      </p:pic>
      <p:pic>
        <p:nvPicPr>
          <p:cNvPr id="74" name="Picture 73">
            <a:extLst>
              <a:ext uri="{FF2B5EF4-FFF2-40B4-BE49-F238E27FC236}">
                <a16:creationId xmlns:a16="http://schemas.microsoft.com/office/drawing/2014/main" id="{83750F72-911E-4BEB-BF28-D88E1F445E04}"/>
              </a:ext>
            </a:extLst>
          </p:cNvPr>
          <p:cNvPicPr>
            <a:picLocks noChangeAspect="1"/>
          </p:cNvPicPr>
          <p:nvPr/>
        </p:nvPicPr>
        <p:blipFill>
          <a:blip r:embed="rId5">
            <a:clrChange>
              <a:clrFrom>
                <a:srgbClr val="EEEEEE"/>
              </a:clrFrom>
              <a:clrTo>
                <a:srgbClr val="EEEEEE">
                  <a:alpha val="0"/>
                </a:srgbClr>
              </a:clrTo>
            </a:clrChange>
            <a:extLst>
              <a:ext uri="{28A0092B-C50C-407E-A947-70E740481C1C}">
                <a14:useLocalDpi xmlns:a14="http://schemas.microsoft.com/office/drawing/2010/main" val="0"/>
              </a:ext>
            </a:extLst>
          </a:blip>
          <a:stretch>
            <a:fillRect/>
          </a:stretch>
        </p:blipFill>
        <p:spPr>
          <a:xfrm>
            <a:off x="3858402" y="1831130"/>
            <a:ext cx="480620" cy="480620"/>
          </a:xfrm>
          <a:prstGeom prst="rect">
            <a:avLst/>
          </a:prstGeom>
        </p:spPr>
      </p:pic>
      <p:pic>
        <p:nvPicPr>
          <p:cNvPr id="75" name="Picture 74">
            <a:extLst>
              <a:ext uri="{FF2B5EF4-FFF2-40B4-BE49-F238E27FC236}">
                <a16:creationId xmlns:a16="http://schemas.microsoft.com/office/drawing/2014/main" id="{7CB37511-862B-483A-8917-3ACD5C26EB36}"/>
              </a:ext>
            </a:extLst>
          </p:cNvPr>
          <p:cNvPicPr>
            <a:picLocks noChangeAspect="1"/>
          </p:cNvPicPr>
          <p:nvPr/>
        </p:nvPicPr>
        <p:blipFill>
          <a:blip r:embed="rId5">
            <a:clrChange>
              <a:clrFrom>
                <a:srgbClr val="EEEEEE"/>
              </a:clrFrom>
              <a:clrTo>
                <a:srgbClr val="EEEEEE">
                  <a:alpha val="0"/>
                </a:srgbClr>
              </a:clrTo>
            </a:clrChange>
            <a:extLst>
              <a:ext uri="{28A0092B-C50C-407E-A947-70E740481C1C}">
                <a14:useLocalDpi xmlns:a14="http://schemas.microsoft.com/office/drawing/2010/main" val="0"/>
              </a:ext>
            </a:extLst>
          </a:blip>
          <a:stretch>
            <a:fillRect/>
          </a:stretch>
        </p:blipFill>
        <p:spPr>
          <a:xfrm>
            <a:off x="4081860" y="5717978"/>
            <a:ext cx="480620" cy="480620"/>
          </a:xfrm>
          <a:prstGeom prst="rect">
            <a:avLst/>
          </a:prstGeom>
        </p:spPr>
      </p:pic>
      <p:sp>
        <p:nvSpPr>
          <p:cNvPr id="76" name="TextBox 75">
            <a:extLst>
              <a:ext uri="{FF2B5EF4-FFF2-40B4-BE49-F238E27FC236}">
                <a16:creationId xmlns:a16="http://schemas.microsoft.com/office/drawing/2014/main" id="{F543AC20-F934-413C-9C33-9A17C2B68E1D}"/>
              </a:ext>
            </a:extLst>
          </p:cNvPr>
          <p:cNvSpPr txBox="1"/>
          <p:nvPr/>
        </p:nvSpPr>
        <p:spPr>
          <a:xfrm>
            <a:off x="6068585" y="-48819"/>
            <a:ext cx="6112932" cy="110799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w="9525">
                  <a:solidFill>
                    <a:srgbClr val="FFFFFF"/>
                  </a:solidFill>
                  <a:prstDash val="solid"/>
                </a:ln>
                <a:solidFill>
                  <a:srgbClr val="004882"/>
                </a:solidFill>
                <a:effectLst>
                  <a:outerShdw blurRad="12700" dist="38100" dir="2700000" algn="tl" rotWithShape="0">
                    <a:srgbClr val="FFFFFF">
                      <a:lumMod val="50000"/>
                    </a:srgbClr>
                  </a:outerShdw>
                </a:effectLst>
                <a:uLnTx/>
                <a:uFillTx/>
                <a:latin typeface="#9Slide03 SVN-PF Din Text Pro C" panose="02000506020000020004" pitchFamily="2" charset="0"/>
                <a:ea typeface="+mn-ea"/>
                <a:cs typeface="+mn-cs"/>
              </a:rPr>
              <a:t>Phương hướng</a:t>
            </a:r>
            <a:endParaRPr kumimoji="0" lang="vi-VN" sz="6600" b="1" i="0" u="none" strike="noStrike" kern="1200" cap="none" spc="0" normalizeH="0" baseline="0" noProof="0" dirty="0">
              <a:ln w="9525">
                <a:solidFill>
                  <a:srgbClr val="FFFFFF"/>
                </a:solidFill>
                <a:prstDash val="solid"/>
              </a:ln>
              <a:solidFill>
                <a:srgbClr val="004882"/>
              </a:solidFill>
              <a:effectLst>
                <a:outerShdw blurRad="12700" dist="38100" dir="2700000" algn="tl" rotWithShape="0">
                  <a:srgbClr val="FFFFFF">
                    <a:lumMod val="50000"/>
                  </a:srgbClr>
                </a:outerShdw>
              </a:effectLst>
              <a:uLnTx/>
              <a:uFillTx/>
              <a:latin typeface="#9Slide03 SVN-PF Din Text Pro C" panose="02000506020000020004" pitchFamily="2" charset="0"/>
              <a:ea typeface="+mn-ea"/>
              <a:cs typeface="+mn-cs"/>
            </a:endParaRPr>
          </a:p>
        </p:txBody>
      </p:sp>
    </p:spTree>
    <p:extLst>
      <p:ext uri="{BB962C8B-B14F-4D97-AF65-F5344CB8AC3E}">
        <p14:creationId xmlns:p14="http://schemas.microsoft.com/office/powerpoint/2010/main" val="28912819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wipe(up)">
                                      <p:cBhvr>
                                        <p:cTn id="7" dur="500"/>
                                        <p:tgtEl>
                                          <p:spTgt spid="4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2">
                                            <p:txEl>
                                              <p:pRg st="0" end="0"/>
                                            </p:txEl>
                                          </p:spTgt>
                                        </p:tgtEl>
                                        <p:attrNameLst>
                                          <p:attrName>style.visibility</p:attrName>
                                        </p:attrNameLst>
                                      </p:cBhvr>
                                      <p:to>
                                        <p:strVal val="visible"/>
                                      </p:to>
                                    </p:set>
                                    <p:animEffect transition="in" filter="wipe(left)">
                                      <p:cBhvr>
                                        <p:cTn id="12" dur="500"/>
                                        <p:tgtEl>
                                          <p:spTgt spid="4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9"/>
                                        </p:tgtEl>
                                        <p:attrNameLst>
                                          <p:attrName>style.visibility</p:attrName>
                                        </p:attrNameLst>
                                      </p:cBhvr>
                                      <p:to>
                                        <p:strVal val="visible"/>
                                      </p:to>
                                    </p:set>
                                    <p:animEffect transition="in" filter="wipe(left)">
                                      <p:cBhvr>
                                        <p:cTn id="17" dur="500"/>
                                        <p:tgtEl>
                                          <p:spTgt spid="4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2" fill="hold" nodeType="clickEffect">
                                  <p:stCondLst>
                                    <p:cond delay="0"/>
                                  </p:stCondLst>
                                  <p:childTnLst>
                                    <p:set>
                                      <p:cBhvr>
                                        <p:cTn id="21" dur="1" fill="hold">
                                          <p:stCondLst>
                                            <p:cond delay="0"/>
                                          </p:stCondLst>
                                        </p:cTn>
                                        <p:tgtEl>
                                          <p:spTgt spid="35"/>
                                        </p:tgtEl>
                                        <p:attrNameLst>
                                          <p:attrName>style.visibility</p:attrName>
                                        </p:attrNameLst>
                                      </p:cBhvr>
                                      <p:to>
                                        <p:strVal val="visible"/>
                                      </p:to>
                                    </p:set>
                                    <p:animEffect transition="in" filter="wipe(right)">
                                      <p:cBhvr>
                                        <p:cTn id="22" dur="500"/>
                                        <p:tgtEl>
                                          <p:spTgt spid="3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46">
                                            <p:txEl>
                                              <p:pRg st="0" end="0"/>
                                            </p:txEl>
                                          </p:spTgt>
                                        </p:tgtEl>
                                        <p:attrNameLst>
                                          <p:attrName>style.visibility</p:attrName>
                                        </p:attrNameLst>
                                      </p:cBhvr>
                                      <p:to>
                                        <p:strVal val="visible"/>
                                      </p:to>
                                    </p:set>
                                    <p:animEffect transition="in" filter="wipe(left)">
                                      <p:cBhvr>
                                        <p:cTn id="27" dur="500"/>
                                        <p:tgtEl>
                                          <p:spTgt spid="46">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47">
                                            <p:txEl>
                                              <p:pRg st="0" end="0"/>
                                            </p:txEl>
                                          </p:spTgt>
                                        </p:tgtEl>
                                        <p:attrNameLst>
                                          <p:attrName>style.visibility</p:attrName>
                                        </p:attrNameLst>
                                      </p:cBhvr>
                                      <p:to>
                                        <p:strVal val="visible"/>
                                      </p:to>
                                    </p:set>
                                    <p:animEffect transition="in" filter="wipe(left)">
                                      <p:cBhvr>
                                        <p:cTn id="32" dur="500"/>
                                        <p:tgtEl>
                                          <p:spTgt spid="47">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41"/>
                                        </p:tgtEl>
                                        <p:attrNameLst>
                                          <p:attrName>style.visibility</p:attrName>
                                        </p:attrNameLst>
                                      </p:cBhvr>
                                      <p:to>
                                        <p:strVal val="visible"/>
                                      </p:to>
                                    </p:set>
                                    <p:animEffect transition="in" filter="wipe(down)">
                                      <p:cBhvr>
                                        <p:cTn id="37" dur="500"/>
                                        <p:tgtEl>
                                          <p:spTgt spid="41"/>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44"/>
                                        </p:tgtEl>
                                        <p:attrNameLst>
                                          <p:attrName>style.visibility</p:attrName>
                                        </p:attrNameLst>
                                      </p:cBhvr>
                                      <p:to>
                                        <p:strVal val="visible"/>
                                      </p:to>
                                    </p:set>
                                    <p:animEffect transition="in" filter="wipe(left)">
                                      <p:cBhvr>
                                        <p:cTn id="42" dur="500"/>
                                        <p:tgtEl>
                                          <p:spTgt spid="44"/>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48"/>
                                        </p:tgtEl>
                                        <p:attrNameLst>
                                          <p:attrName>style.visibility</p:attrName>
                                        </p:attrNameLst>
                                      </p:cBhvr>
                                      <p:to>
                                        <p:strVal val="visible"/>
                                      </p:to>
                                    </p:set>
                                    <p:animEffect transition="in" filter="wipe(left)">
                                      <p:cBhvr>
                                        <p:cTn id="47" dur="500"/>
                                        <p:tgtEl>
                                          <p:spTgt spid="48"/>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1" fill="hold" nodeType="clickEffect">
                                  <p:stCondLst>
                                    <p:cond delay="0"/>
                                  </p:stCondLst>
                                  <p:childTnLst>
                                    <p:set>
                                      <p:cBhvr>
                                        <p:cTn id="51" dur="1" fill="hold">
                                          <p:stCondLst>
                                            <p:cond delay="0"/>
                                          </p:stCondLst>
                                        </p:cTn>
                                        <p:tgtEl>
                                          <p:spTgt spid="43"/>
                                        </p:tgtEl>
                                        <p:attrNameLst>
                                          <p:attrName>style.visibility</p:attrName>
                                        </p:attrNameLst>
                                      </p:cBhvr>
                                      <p:to>
                                        <p:strVal val="visible"/>
                                      </p:to>
                                    </p:set>
                                    <p:animEffect transition="in" filter="wipe(up)">
                                      <p:cBhvr>
                                        <p:cTn id="52" dur="500"/>
                                        <p:tgtEl>
                                          <p:spTgt spid="43"/>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grpId="0" nodeType="clickEffect">
                                  <p:stCondLst>
                                    <p:cond delay="0"/>
                                  </p:stCondLst>
                                  <p:childTnLst>
                                    <p:set>
                                      <p:cBhvr>
                                        <p:cTn id="56" dur="1" fill="hold">
                                          <p:stCondLst>
                                            <p:cond delay="0"/>
                                          </p:stCondLst>
                                        </p:cTn>
                                        <p:tgtEl>
                                          <p:spTgt spid="45"/>
                                        </p:tgtEl>
                                        <p:attrNameLst>
                                          <p:attrName>style.visibility</p:attrName>
                                        </p:attrNameLst>
                                      </p:cBhvr>
                                      <p:to>
                                        <p:strVal val="visible"/>
                                      </p:to>
                                    </p:set>
                                    <p:animEffect transition="in" filter="wipe(left)">
                                      <p:cBhvr>
                                        <p:cTn id="57" dur="500"/>
                                        <p:tgtEl>
                                          <p:spTgt spid="45"/>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grpId="0" nodeType="clickEffect">
                                  <p:stCondLst>
                                    <p:cond delay="0"/>
                                  </p:stCondLst>
                                  <p:childTnLst>
                                    <p:set>
                                      <p:cBhvr>
                                        <p:cTn id="61" dur="1" fill="hold">
                                          <p:stCondLst>
                                            <p:cond delay="0"/>
                                          </p:stCondLst>
                                        </p:cTn>
                                        <p:tgtEl>
                                          <p:spTgt spid="50"/>
                                        </p:tgtEl>
                                        <p:attrNameLst>
                                          <p:attrName>style.visibility</p:attrName>
                                        </p:attrNameLst>
                                      </p:cBhvr>
                                      <p:to>
                                        <p:strVal val="visible"/>
                                      </p:to>
                                    </p:set>
                                    <p:animEffect transition="in" filter="wipe(left)">
                                      <p:cBhvr>
                                        <p:cTn id="62" dur="500"/>
                                        <p:tgtEl>
                                          <p:spTgt spid="50"/>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4" repeatCount="3000" fill="hold" grpId="0" nodeType="clickEffect">
                                  <p:stCondLst>
                                    <p:cond delay="0"/>
                                  </p:stCondLst>
                                  <p:childTnLst>
                                    <p:set>
                                      <p:cBhvr>
                                        <p:cTn id="66" dur="1" fill="hold">
                                          <p:stCondLst>
                                            <p:cond delay="0"/>
                                          </p:stCondLst>
                                        </p:cTn>
                                        <p:tgtEl>
                                          <p:spTgt spid="61"/>
                                        </p:tgtEl>
                                        <p:attrNameLst>
                                          <p:attrName>style.visibility</p:attrName>
                                        </p:attrNameLst>
                                      </p:cBhvr>
                                      <p:to>
                                        <p:strVal val="visible"/>
                                      </p:to>
                                    </p:set>
                                    <p:animEffect transition="in" filter="wipe(down)">
                                      <p:cBhvr>
                                        <p:cTn id="67" dur="500"/>
                                        <p:tgtEl>
                                          <p:spTgt spid="61"/>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2" fill="hold" grpId="0" nodeType="clickEffect">
                                  <p:stCondLst>
                                    <p:cond delay="0"/>
                                  </p:stCondLst>
                                  <p:childTnLst>
                                    <p:set>
                                      <p:cBhvr>
                                        <p:cTn id="71" dur="1" fill="hold">
                                          <p:stCondLst>
                                            <p:cond delay="0"/>
                                          </p:stCondLst>
                                        </p:cTn>
                                        <p:tgtEl>
                                          <p:spTgt spid="69"/>
                                        </p:tgtEl>
                                        <p:attrNameLst>
                                          <p:attrName>style.visibility</p:attrName>
                                        </p:attrNameLst>
                                      </p:cBhvr>
                                      <p:to>
                                        <p:strVal val="visible"/>
                                      </p:to>
                                    </p:set>
                                    <p:animEffect transition="in" filter="wipe(right)">
                                      <p:cBhvr>
                                        <p:cTn id="72" dur="500"/>
                                        <p:tgtEl>
                                          <p:spTgt spid="69"/>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1" repeatCount="3000" fill="hold" grpId="0" nodeType="clickEffect">
                                  <p:stCondLst>
                                    <p:cond delay="0"/>
                                  </p:stCondLst>
                                  <p:childTnLst>
                                    <p:set>
                                      <p:cBhvr>
                                        <p:cTn id="76" dur="1" fill="hold">
                                          <p:stCondLst>
                                            <p:cond delay="0"/>
                                          </p:stCondLst>
                                        </p:cTn>
                                        <p:tgtEl>
                                          <p:spTgt spid="60"/>
                                        </p:tgtEl>
                                        <p:attrNameLst>
                                          <p:attrName>style.visibility</p:attrName>
                                        </p:attrNameLst>
                                      </p:cBhvr>
                                      <p:to>
                                        <p:strVal val="visible"/>
                                      </p:to>
                                    </p:set>
                                    <p:animEffect transition="in" filter="wipe(up)">
                                      <p:cBhvr>
                                        <p:cTn id="77" dur="500"/>
                                        <p:tgtEl>
                                          <p:spTgt spid="60"/>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8" repeatCount="3000" fill="hold" grpId="0" nodeType="clickEffect">
                                  <p:stCondLst>
                                    <p:cond delay="0"/>
                                  </p:stCondLst>
                                  <p:childTnLst>
                                    <p:set>
                                      <p:cBhvr>
                                        <p:cTn id="81" dur="1" fill="hold">
                                          <p:stCondLst>
                                            <p:cond delay="0"/>
                                          </p:stCondLst>
                                        </p:cTn>
                                        <p:tgtEl>
                                          <p:spTgt spid="67"/>
                                        </p:tgtEl>
                                        <p:attrNameLst>
                                          <p:attrName>style.visibility</p:attrName>
                                        </p:attrNameLst>
                                      </p:cBhvr>
                                      <p:to>
                                        <p:strVal val="visible"/>
                                      </p:to>
                                    </p:set>
                                    <p:animEffect transition="in" filter="wipe(left)">
                                      <p:cBhvr>
                                        <p:cTn id="82" dur="500"/>
                                        <p:tgtEl>
                                          <p:spTgt spid="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45" grpId="0"/>
      <p:bldP spid="48" grpId="0"/>
      <p:bldP spid="49" grpId="0"/>
      <p:bldP spid="50" grpId="0"/>
      <p:bldP spid="60" grpId="0" animBg="1"/>
      <p:bldP spid="61" grpId="0" animBg="1"/>
      <p:bldP spid="67" grpId="0" animBg="1"/>
      <p:bldP spid="6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0" name="Straight Connector 19">
            <a:extLst>
              <a:ext uri="{FF2B5EF4-FFF2-40B4-BE49-F238E27FC236}">
                <a16:creationId xmlns:a16="http://schemas.microsoft.com/office/drawing/2014/main" id="{7428C444-04E3-4E2E-9C8A-C0E0915386BB}"/>
              </a:ext>
            </a:extLst>
          </p:cNvPr>
          <p:cNvCxnSpPr>
            <a:cxnSpLocks/>
          </p:cNvCxnSpPr>
          <p:nvPr/>
        </p:nvCxnSpPr>
        <p:spPr>
          <a:xfrm>
            <a:off x="0" y="930584"/>
            <a:ext cx="12192000" cy="0"/>
          </a:xfrm>
          <a:prstGeom prst="line">
            <a:avLst/>
          </a:prstGeom>
          <a:ln w="57150">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27" name="Rectangle: Rounded Corners 7">
            <a:extLst>
              <a:ext uri="{FF2B5EF4-FFF2-40B4-BE49-F238E27FC236}">
                <a16:creationId xmlns:a16="http://schemas.microsoft.com/office/drawing/2014/main" id="{35A13E74-76F6-4B27-A6EE-08DEFED6CA54}"/>
              </a:ext>
            </a:extLst>
          </p:cNvPr>
          <p:cNvSpPr/>
          <p:nvPr/>
        </p:nvSpPr>
        <p:spPr>
          <a:xfrm>
            <a:off x="1528" y="2101787"/>
            <a:ext cx="8782704" cy="709868"/>
          </a:xfrm>
          <a:prstGeom prst="roundRect">
            <a:avLst/>
          </a:prstGeom>
          <a:solidFill>
            <a:srgbClr val="FFC000"/>
          </a:solidFill>
          <a:ln w="3175">
            <a:solidFill>
              <a:schemeClr val="tx1"/>
            </a:solid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000" dirty="0" err="1">
                <a:solidFill>
                  <a:schemeClr val="tx1"/>
                </a:solidFill>
                <a:latin typeface="#9Slide03 SVN-PF Din Text Pro C" panose="02000506020000020004" pitchFamily="2" charset="0"/>
                <a:cs typeface="Arial" panose="020B0604020202020204" pitchFamily="34" charset="0"/>
              </a:rPr>
              <a:t>Điền</a:t>
            </a:r>
            <a:r>
              <a:rPr lang="en-US" sz="4000" dirty="0">
                <a:solidFill>
                  <a:schemeClr val="tx1"/>
                </a:solidFill>
                <a:latin typeface="#9Slide03 SVN-PF Din Text Pro C" panose="02000506020000020004" pitchFamily="2" charset="0"/>
                <a:cs typeface="Arial" panose="020B0604020202020204" pitchFamily="34" charset="0"/>
              </a:rPr>
              <a:t> </a:t>
            </a:r>
            <a:r>
              <a:rPr lang="en-US" sz="4000" dirty="0" err="1">
                <a:solidFill>
                  <a:schemeClr val="tx1"/>
                </a:solidFill>
                <a:latin typeface="#9Slide03 SVN-PF Din Text Pro C" panose="02000506020000020004" pitchFamily="2" charset="0"/>
                <a:cs typeface="Arial" panose="020B0604020202020204" pitchFamily="34" charset="0"/>
              </a:rPr>
              <a:t>số</a:t>
            </a:r>
            <a:r>
              <a:rPr lang="en-US" sz="4000" dirty="0">
                <a:solidFill>
                  <a:schemeClr val="tx1"/>
                </a:solidFill>
                <a:latin typeface="#9Slide03 SVN-PF Din Text Pro C" panose="02000506020000020004" pitchFamily="2" charset="0"/>
                <a:cs typeface="Arial" panose="020B0604020202020204" pitchFamily="34" charset="0"/>
              </a:rPr>
              <a:t> </a:t>
            </a:r>
            <a:r>
              <a:rPr lang="en-US" sz="4000" dirty="0" err="1">
                <a:solidFill>
                  <a:schemeClr val="tx1"/>
                </a:solidFill>
                <a:latin typeface="#9Slide03 SVN-PF Din Text Pro C" panose="02000506020000020004" pitchFamily="2" charset="0"/>
                <a:cs typeface="Arial" panose="020B0604020202020204" pitchFamily="34" charset="0"/>
              </a:rPr>
              <a:t>liệu</a:t>
            </a:r>
            <a:r>
              <a:rPr lang="en-US" sz="4000" dirty="0">
                <a:solidFill>
                  <a:schemeClr val="tx1"/>
                </a:solidFill>
                <a:latin typeface="#9Slide03 SVN-PF Din Text Pro C" panose="02000506020000020004" pitchFamily="2" charset="0"/>
                <a:cs typeface="Arial" panose="020B0604020202020204" pitchFamily="34" charset="0"/>
              </a:rPr>
              <a:t> </a:t>
            </a:r>
            <a:r>
              <a:rPr lang="en-US" sz="4000" dirty="0" err="1">
                <a:solidFill>
                  <a:schemeClr val="tx1"/>
                </a:solidFill>
                <a:latin typeface="#9Slide03 SVN-PF Din Text Pro C" panose="02000506020000020004" pitchFamily="2" charset="0"/>
                <a:cs typeface="Arial" panose="020B0604020202020204" pitchFamily="34" charset="0"/>
              </a:rPr>
              <a:t>vào</a:t>
            </a:r>
            <a:r>
              <a:rPr lang="en-US" sz="4000" dirty="0">
                <a:solidFill>
                  <a:schemeClr val="tx1"/>
                </a:solidFill>
                <a:latin typeface="#9Slide03 SVN-PF Din Text Pro C" panose="02000506020000020004" pitchFamily="2" charset="0"/>
                <a:cs typeface="Arial" panose="020B0604020202020204" pitchFamily="34" charset="0"/>
              </a:rPr>
              <a:t> </a:t>
            </a:r>
            <a:r>
              <a:rPr lang="en-US" sz="4000" dirty="0" err="1">
                <a:solidFill>
                  <a:schemeClr val="tx1"/>
                </a:solidFill>
                <a:latin typeface="#9Slide03 SVN-PF Din Text Pro C" panose="02000506020000020004" pitchFamily="2" charset="0"/>
                <a:cs typeface="Arial" panose="020B0604020202020204" pitchFamily="34" charset="0"/>
              </a:rPr>
              <a:t>chỗ</a:t>
            </a:r>
            <a:r>
              <a:rPr lang="en-US" sz="4000" dirty="0">
                <a:solidFill>
                  <a:schemeClr val="tx1"/>
                </a:solidFill>
                <a:latin typeface="#9Slide03 SVN-PF Din Text Pro C" panose="02000506020000020004" pitchFamily="2" charset="0"/>
                <a:cs typeface="Arial" panose="020B0604020202020204" pitchFamily="34" charset="0"/>
              </a:rPr>
              <a:t> </a:t>
            </a:r>
            <a:r>
              <a:rPr lang="en-US" sz="4000" dirty="0" err="1">
                <a:solidFill>
                  <a:schemeClr val="tx1"/>
                </a:solidFill>
                <a:latin typeface="#9Slide03 SVN-PF Din Text Pro C" panose="02000506020000020004" pitchFamily="2" charset="0"/>
                <a:cs typeface="Arial" panose="020B0604020202020204" pitchFamily="34" charset="0"/>
              </a:rPr>
              <a:t>trống</a:t>
            </a:r>
            <a:r>
              <a:rPr lang="en-US" sz="4000" dirty="0">
                <a:solidFill>
                  <a:schemeClr val="tx1"/>
                </a:solidFill>
                <a:latin typeface="#9Slide03 SVN-PF Din Text Pro C" panose="02000506020000020004" pitchFamily="2" charset="0"/>
                <a:cs typeface="Arial" panose="020B0604020202020204" pitchFamily="34" charset="0"/>
              </a:rPr>
              <a:t> </a:t>
            </a:r>
            <a:r>
              <a:rPr lang="en-US" sz="4000" dirty="0" err="1">
                <a:solidFill>
                  <a:schemeClr val="tx1"/>
                </a:solidFill>
                <a:latin typeface="#9Slide03 SVN-PF Din Text Pro C" panose="02000506020000020004" pitchFamily="2" charset="0"/>
                <a:cs typeface="Arial" panose="020B0604020202020204" pitchFamily="34" charset="0"/>
              </a:rPr>
              <a:t>trong</a:t>
            </a:r>
            <a:r>
              <a:rPr lang="en-US" sz="4000" dirty="0">
                <a:solidFill>
                  <a:schemeClr val="tx1"/>
                </a:solidFill>
                <a:latin typeface="#9Slide03 SVN-PF Din Text Pro C" panose="02000506020000020004" pitchFamily="2" charset="0"/>
                <a:cs typeface="Arial" panose="020B0604020202020204" pitchFamily="34" charset="0"/>
              </a:rPr>
              <a:t> </a:t>
            </a:r>
            <a:r>
              <a:rPr lang="en-US" sz="4000" dirty="0" err="1">
                <a:solidFill>
                  <a:schemeClr val="tx1"/>
                </a:solidFill>
                <a:latin typeface="#9Slide03 SVN-PF Din Text Pro C" panose="02000506020000020004" pitchFamily="2" charset="0"/>
                <a:cs typeface="Arial" panose="020B0604020202020204" pitchFamily="34" charset="0"/>
              </a:rPr>
              <a:t>bảng</a:t>
            </a:r>
            <a:r>
              <a:rPr lang="en-US" sz="4000" dirty="0">
                <a:solidFill>
                  <a:schemeClr val="tx1"/>
                </a:solidFill>
                <a:latin typeface="#9Slide03 SVN-PF Din Text Pro C" panose="02000506020000020004" pitchFamily="2" charset="0"/>
                <a:cs typeface="Arial" panose="020B0604020202020204" pitchFamily="34" charset="0"/>
              </a:rPr>
              <a:t> </a:t>
            </a:r>
            <a:r>
              <a:rPr lang="en-US" sz="4000" dirty="0" err="1">
                <a:solidFill>
                  <a:schemeClr val="tx1"/>
                </a:solidFill>
                <a:latin typeface="#9Slide03 SVN-PF Din Text Pro C" panose="02000506020000020004" pitchFamily="2" charset="0"/>
                <a:cs typeface="Arial" panose="020B0604020202020204" pitchFamily="34" charset="0"/>
              </a:rPr>
              <a:t>sao</a:t>
            </a:r>
            <a:r>
              <a:rPr lang="en-US" sz="4000" dirty="0">
                <a:solidFill>
                  <a:schemeClr val="tx1"/>
                </a:solidFill>
                <a:latin typeface="#9Slide03 SVN-PF Din Text Pro C" panose="02000506020000020004" pitchFamily="2" charset="0"/>
                <a:cs typeface="Arial" panose="020B0604020202020204" pitchFamily="34" charset="0"/>
              </a:rPr>
              <a:t> </a:t>
            </a:r>
            <a:r>
              <a:rPr lang="en-US" sz="4000" dirty="0" err="1">
                <a:solidFill>
                  <a:schemeClr val="tx1"/>
                </a:solidFill>
                <a:latin typeface="#9Slide03 SVN-PF Din Text Pro C" panose="02000506020000020004" pitchFamily="2" charset="0"/>
                <a:cs typeface="Arial" panose="020B0604020202020204" pitchFamily="34" charset="0"/>
              </a:rPr>
              <a:t>cho</a:t>
            </a:r>
            <a:r>
              <a:rPr lang="en-US" sz="4000" dirty="0">
                <a:solidFill>
                  <a:schemeClr val="tx1"/>
                </a:solidFill>
                <a:latin typeface="#9Slide03 SVN-PF Din Text Pro C" panose="02000506020000020004" pitchFamily="2" charset="0"/>
                <a:cs typeface="Arial" panose="020B0604020202020204" pitchFamily="34" charset="0"/>
              </a:rPr>
              <a:t> </a:t>
            </a:r>
            <a:r>
              <a:rPr lang="en-US" sz="4000" dirty="0" err="1">
                <a:solidFill>
                  <a:schemeClr val="tx1"/>
                </a:solidFill>
                <a:latin typeface="#9Slide03 SVN-PF Din Text Pro C" panose="02000506020000020004" pitchFamily="2" charset="0"/>
                <a:cs typeface="Arial" panose="020B0604020202020204" pitchFamily="34" charset="0"/>
              </a:rPr>
              <a:t>phù</a:t>
            </a:r>
            <a:r>
              <a:rPr lang="en-US" sz="4000" dirty="0">
                <a:solidFill>
                  <a:schemeClr val="tx1"/>
                </a:solidFill>
                <a:latin typeface="#9Slide03 SVN-PF Din Text Pro C" panose="02000506020000020004" pitchFamily="2" charset="0"/>
                <a:cs typeface="Arial" panose="020B0604020202020204" pitchFamily="34" charset="0"/>
              </a:rPr>
              <a:t> </a:t>
            </a:r>
            <a:r>
              <a:rPr lang="en-US" sz="4000" dirty="0" err="1">
                <a:solidFill>
                  <a:schemeClr val="tx1"/>
                </a:solidFill>
                <a:latin typeface="#9Slide03 SVN-PF Din Text Pro C" panose="02000506020000020004" pitchFamily="2" charset="0"/>
                <a:cs typeface="Arial" panose="020B0604020202020204" pitchFamily="34" charset="0"/>
              </a:rPr>
              <a:t>hợp</a:t>
            </a:r>
            <a:r>
              <a:rPr lang="en-US" sz="4000" dirty="0">
                <a:solidFill>
                  <a:schemeClr val="tx1"/>
                </a:solidFill>
                <a:latin typeface="#9Slide03 SVN-PF Din Text Pro C" panose="02000506020000020004" pitchFamily="2" charset="0"/>
                <a:cs typeface="Arial" panose="020B0604020202020204" pitchFamily="34" charset="0"/>
              </a:rPr>
              <a:t>.</a:t>
            </a:r>
          </a:p>
        </p:txBody>
      </p:sp>
      <p:sp>
        <p:nvSpPr>
          <p:cNvPr id="24" name="Rectangle 23">
            <a:extLst>
              <a:ext uri="{FF2B5EF4-FFF2-40B4-BE49-F238E27FC236}">
                <a16:creationId xmlns:a16="http://schemas.microsoft.com/office/drawing/2014/main" id="{D2455C7F-7442-4ECF-9FCB-8102E012011A}"/>
              </a:ext>
            </a:extLst>
          </p:cNvPr>
          <p:cNvSpPr/>
          <p:nvPr/>
        </p:nvSpPr>
        <p:spPr>
          <a:xfrm>
            <a:off x="-567304" y="-85079"/>
            <a:ext cx="8153072" cy="1015663"/>
          </a:xfrm>
          <a:prstGeom prst="rect">
            <a:avLst/>
          </a:prstGeom>
          <a:noFill/>
        </p:spPr>
        <p:txBody>
          <a:bodyPr wrap="square" lIns="91440" tIns="45720" rIns="91440" bIns="45720">
            <a:spAutoFit/>
          </a:bodyPr>
          <a:lstStyle/>
          <a:p>
            <a:pPr algn="ctr"/>
            <a:r>
              <a:rPr lang="en-US" sz="6000" b="1">
                <a:ln w="9525">
                  <a:solidFill>
                    <a:schemeClr val="bg1"/>
                  </a:solidFill>
                  <a:prstDash val="solid"/>
                </a:ln>
                <a:solidFill>
                  <a:srgbClr val="4B4C9D"/>
                </a:solidFill>
                <a:effectLst>
                  <a:outerShdw blurRad="12700" dist="38100" dir="2700000" algn="tl" rotWithShape="0">
                    <a:schemeClr val="bg1">
                      <a:lumMod val="50000"/>
                    </a:schemeClr>
                  </a:outerShdw>
                </a:effectLst>
                <a:latin typeface="#9Slide03 SVN-PF Din Text Pro C" panose="02000506020000020004" pitchFamily="2" charset="0"/>
              </a:rPr>
              <a:t>Tỉ lệ bản đồ - đo khoảng cách</a:t>
            </a:r>
            <a:endParaRPr lang="en-US" sz="6600" b="1" cap="none" spc="0" dirty="0">
              <a:ln w="9525">
                <a:solidFill>
                  <a:schemeClr val="bg1"/>
                </a:solidFill>
                <a:prstDash val="solid"/>
              </a:ln>
              <a:solidFill>
                <a:srgbClr val="4B4C9D"/>
              </a:solidFill>
              <a:effectLst>
                <a:outerShdw blurRad="12700" dist="38100" dir="2700000" algn="tl" rotWithShape="0">
                  <a:schemeClr val="bg1">
                    <a:lumMod val="50000"/>
                  </a:schemeClr>
                </a:outerShdw>
              </a:effectLst>
              <a:latin typeface="#9Slide03 SVN-PF Din Text Pro C" panose="02000506020000020004" pitchFamily="2" charset="0"/>
            </a:endParaRPr>
          </a:p>
        </p:txBody>
      </p:sp>
      <p:graphicFrame>
        <p:nvGraphicFramePr>
          <p:cNvPr id="2" name="Table 3">
            <a:extLst>
              <a:ext uri="{FF2B5EF4-FFF2-40B4-BE49-F238E27FC236}">
                <a16:creationId xmlns:a16="http://schemas.microsoft.com/office/drawing/2014/main" id="{6A7898FC-2453-4E73-99A9-88C4E37CB17C}"/>
              </a:ext>
            </a:extLst>
          </p:cNvPr>
          <p:cNvGraphicFramePr>
            <a:graphicFrameLocks noGrp="1"/>
          </p:cNvGraphicFramePr>
          <p:nvPr>
            <p:extLst>
              <p:ext uri="{D42A27DB-BD31-4B8C-83A1-F6EECF244321}">
                <p14:modId xmlns:p14="http://schemas.microsoft.com/office/powerpoint/2010/main" val="1289194094"/>
              </p:ext>
            </p:extLst>
          </p:nvPr>
        </p:nvGraphicFramePr>
        <p:xfrm>
          <a:off x="38347" y="2862651"/>
          <a:ext cx="10832122" cy="3962400"/>
        </p:xfrm>
        <a:graphic>
          <a:graphicData uri="http://schemas.openxmlformats.org/drawingml/2006/table">
            <a:tbl>
              <a:tblPr firstRow="1" bandRow="1">
                <a:tableStyleId>{5C22544A-7EE6-4342-B048-85BDC9FD1C3A}</a:tableStyleId>
              </a:tblPr>
              <a:tblGrid>
                <a:gridCol w="1105118">
                  <a:extLst>
                    <a:ext uri="{9D8B030D-6E8A-4147-A177-3AD203B41FA5}">
                      <a16:colId xmlns:a16="http://schemas.microsoft.com/office/drawing/2014/main" val="2641023375"/>
                    </a:ext>
                  </a:extLst>
                </a:gridCol>
                <a:gridCol w="2722257">
                  <a:extLst>
                    <a:ext uri="{9D8B030D-6E8A-4147-A177-3AD203B41FA5}">
                      <a16:colId xmlns:a16="http://schemas.microsoft.com/office/drawing/2014/main" val="421046765"/>
                    </a:ext>
                  </a:extLst>
                </a:gridCol>
                <a:gridCol w="3269626">
                  <a:extLst>
                    <a:ext uri="{9D8B030D-6E8A-4147-A177-3AD203B41FA5}">
                      <a16:colId xmlns:a16="http://schemas.microsoft.com/office/drawing/2014/main" val="516198041"/>
                    </a:ext>
                  </a:extLst>
                </a:gridCol>
                <a:gridCol w="3735121">
                  <a:extLst>
                    <a:ext uri="{9D8B030D-6E8A-4147-A177-3AD203B41FA5}">
                      <a16:colId xmlns:a16="http://schemas.microsoft.com/office/drawing/2014/main" val="1502942769"/>
                    </a:ext>
                  </a:extLst>
                </a:gridCol>
              </a:tblGrid>
              <a:tr h="370840">
                <a:tc>
                  <a:txBody>
                    <a:bodyPr/>
                    <a:lstStyle/>
                    <a:p>
                      <a:pPr algn="ctr"/>
                      <a:r>
                        <a:rPr lang="en-US" sz="3200" dirty="0" err="1">
                          <a:latin typeface="#9Slide03 SVN-PF Din Text Pro C" panose="02000506020000020004" pitchFamily="2" charset="0"/>
                        </a:rPr>
                        <a:t>Bản</a:t>
                      </a:r>
                      <a:r>
                        <a:rPr lang="en-US" sz="3200" dirty="0">
                          <a:latin typeface="#9Slide03 SVN-PF Din Text Pro C" panose="02000506020000020004" pitchFamily="2" charset="0"/>
                        </a:rPr>
                        <a:t> </a:t>
                      </a:r>
                      <a:r>
                        <a:rPr lang="en-US" sz="3200" dirty="0" err="1">
                          <a:latin typeface="#9Slide03 SVN-PF Din Text Pro C" panose="02000506020000020004" pitchFamily="2" charset="0"/>
                        </a:rPr>
                        <a:t>đồ</a:t>
                      </a:r>
                      <a:endParaRPr lang="en-US" sz="3200" dirty="0">
                        <a:latin typeface="#9Slide03 SVN-PF Din Text Pro C" panose="02000506020000020004" pitchFamily="2" charset="0"/>
                      </a:endParaRPr>
                    </a:p>
                  </a:txBody>
                  <a:tcPr>
                    <a:solidFill>
                      <a:schemeClr val="accent2">
                        <a:lumMod val="75000"/>
                      </a:schemeClr>
                    </a:solidFill>
                  </a:tcPr>
                </a:tc>
                <a:tc>
                  <a:txBody>
                    <a:bodyPr/>
                    <a:lstStyle/>
                    <a:p>
                      <a:pPr algn="ctr"/>
                      <a:r>
                        <a:rPr lang="en-US" sz="3200" dirty="0" err="1">
                          <a:latin typeface="#9Slide03 SVN-PF Din Text Pro C" panose="02000506020000020004" pitchFamily="2" charset="0"/>
                        </a:rPr>
                        <a:t>Khoảng</a:t>
                      </a:r>
                      <a:r>
                        <a:rPr lang="en-US" sz="3200" dirty="0">
                          <a:latin typeface="#9Slide03 SVN-PF Din Text Pro C" panose="02000506020000020004" pitchFamily="2" charset="0"/>
                        </a:rPr>
                        <a:t> </a:t>
                      </a:r>
                      <a:r>
                        <a:rPr lang="en-US" sz="3200" dirty="0" err="1">
                          <a:latin typeface="#9Slide03 SVN-PF Din Text Pro C" panose="02000506020000020004" pitchFamily="2" charset="0"/>
                        </a:rPr>
                        <a:t>cách</a:t>
                      </a:r>
                      <a:r>
                        <a:rPr lang="en-US" sz="3200" dirty="0">
                          <a:latin typeface="#9Slide03 SVN-PF Din Text Pro C" panose="02000506020000020004" pitchFamily="2" charset="0"/>
                        </a:rPr>
                        <a:t> </a:t>
                      </a:r>
                      <a:r>
                        <a:rPr lang="en-US" sz="3200" dirty="0" err="1">
                          <a:latin typeface="#9Slide03 SVN-PF Din Text Pro C" panose="02000506020000020004" pitchFamily="2" charset="0"/>
                        </a:rPr>
                        <a:t>trên</a:t>
                      </a:r>
                      <a:r>
                        <a:rPr lang="en-US" sz="3200" dirty="0">
                          <a:latin typeface="#9Slide03 SVN-PF Din Text Pro C" panose="02000506020000020004" pitchFamily="2" charset="0"/>
                        </a:rPr>
                        <a:t> </a:t>
                      </a:r>
                      <a:r>
                        <a:rPr lang="en-US" sz="3200" dirty="0" err="1">
                          <a:latin typeface="#9Slide03 SVN-PF Din Text Pro C" panose="02000506020000020004" pitchFamily="2" charset="0"/>
                        </a:rPr>
                        <a:t>bản</a:t>
                      </a:r>
                      <a:r>
                        <a:rPr lang="en-US" sz="3200" dirty="0">
                          <a:latin typeface="#9Slide03 SVN-PF Din Text Pro C" panose="02000506020000020004" pitchFamily="2" charset="0"/>
                        </a:rPr>
                        <a:t> </a:t>
                      </a:r>
                      <a:r>
                        <a:rPr lang="en-US" sz="3200" dirty="0" err="1">
                          <a:latin typeface="#9Slide03 SVN-PF Din Text Pro C" panose="02000506020000020004" pitchFamily="2" charset="0"/>
                        </a:rPr>
                        <a:t>đồ</a:t>
                      </a:r>
                      <a:r>
                        <a:rPr lang="en-US" sz="3200" dirty="0">
                          <a:latin typeface="#9Slide03 SVN-PF Din Text Pro C" panose="02000506020000020004" pitchFamily="2" charset="0"/>
                        </a:rPr>
                        <a:t> (cm)</a:t>
                      </a:r>
                    </a:p>
                  </a:txBody>
                  <a:tcPr>
                    <a:solidFill>
                      <a:schemeClr val="accent2">
                        <a:lumMod val="75000"/>
                      </a:schemeClr>
                    </a:solidFill>
                  </a:tcPr>
                </a:tc>
                <a:tc>
                  <a:txBody>
                    <a:bodyPr/>
                    <a:lstStyle/>
                    <a:p>
                      <a:pPr algn="ctr"/>
                      <a:r>
                        <a:rPr lang="en-US" sz="3200" dirty="0" err="1">
                          <a:latin typeface="#9Slide03 SVN-PF Din Text Pro C" panose="02000506020000020004" pitchFamily="2" charset="0"/>
                        </a:rPr>
                        <a:t>Khoảng</a:t>
                      </a:r>
                      <a:r>
                        <a:rPr lang="en-US" sz="3200" dirty="0">
                          <a:latin typeface="#9Slide03 SVN-PF Din Text Pro C" panose="02000506020000020004" pitchFamily="2" charset="0"/>
                        </a:rPr>
                        <a:t> </a:t>
                      </a:r>
                      <a:r>
                        <a:rPr lang="en-US" sz="3200" dirty="0" err="1">
                          <a:latin typeface="#9Slide03 SVN-PF Din Text Pro C" panose="02000506020000020004" pitchFamily="2" charset="0"/>
                        </a:rPr>
                        <a:t>cách</a:t>
                      </a:r>
                      <a:r>
                        <a:rPr lang="en-US" sz="3200" dirty="0">
                          <a:latin typeface="#9Slide03 SVN-PF Din Text Pro C" panose="02000506020000020004" pitchFamily="2" charset="0"/>
                        </a:rPr>
                        <a:t> </a:t>
                      </a:r>
                      <a:r>
                        <a:rPr lang="en-US" sz="3200" dirty="0" err="1">
                          <a:latin typeface="#9Slide03 SVN-PF Din Text Pro C" panose="02000506020000020004" pitchFamily="2" charset="0"/>
                        </a:rPr>
                        <a:t>thực</a:t>
                      </a:r>
                      <a:r>
                        <a:rPr lang="en-US" sz="3200" dirty="0">
                          <a:latin typeface="#9Slide03 SVN-PF Din Text Pro C" panose="02000506020000020004" pitchFamily="2" charset="0"/>
                        </a:rPr>
                        <a:t> </a:t>
                      </a:r>
                      <a:r>
                        <a:rPr lang="en-US" sz="3200" dirty="0" err="1">
                          <a:latin typeface="#9Slide03 SVN-PF Din Text Pro C" panose="02000506020000020004" pitchFamily="2" charset="0"/>
                        </a:rPr>
                        <a:t>tế</a:t>
                      </a:r>
                      <a:endParaRPr lang="en-US" sz="3200" dirty="0">
                        <a:latin typeface="#9Slide03 SVN-PF Din Text Pro C" panose="02000506020000020004" pitchFamily="2" charset="0"/>
                      </a:endParaRPr>
                    </a:p>
                  </a:txBody>
                  <a:tcPr>
                    <a:solidFill>
                      <a:schemeClr val="accent2">
                        <a:lumMod val="75000"/>
                      </a:schemeClr>
                    </a:solidFill>
                  </a:tcPr>
                </a:tc>
                <a:tc>
                  <a:txBody>
                    <a:bodyPr/>
                    <a:lstStyle/>
                    <a:p>
                      <a:pPr algn="ctr"/>
                      <a:r>
                        <a:rPr lang="en-US" sz="3200" dirty="0" err="1">
                          <a:latin typeface="#9Slide03 SVN-PF Din Text Pro C" panose="02000506020000020004" pitchFamily="2" charset="0"/>
                        </a:rPr>
                        <a:t>Tỉ</a:t>
                      </a:r>
                      <a:r>
                        <a:rPr lang="en-US" sz="3200" dirty="0">
                          <a:latin typeface="#9Slide03 SVN-PF Din Text Pro C" panose="02000506020000020004" pitchFamily="2" charset="0"/>
                        </a:rPr>
                        <a:t> </a:t>
                      </a:r>
                      <a:r>
                        <a:rPr lang="en-US" sz="3200" dirty="0" err="1">
                          <a:latin typeface="#9Slide03 SVN-PF Din Text Pro C" panose="02000506020000020004" pitchFamily="2" charset="0"/>
                        </a:rPr>
                        <a:t>lệ</a:t>
                      </a:r>
                      <a:r>
                        <a:rPr lang="en-US" sz="3200" dirty="0">
                          <a:latin typeface="#9Slide03 SVN-PF Din Text Pro C" panose="02000506020000020004" pitchFamily="2" charset="0"/>
                        </a:rPr>
                        <a:t> </a:t>
                      </a:r>
                      <a:r>
                        <a:rPr lang="en-US" sz="3200" dirty="0" err="1">
                          <a:latin typeface="#9Slide03 SVN-PF Din Text Pro C" panose="02000506020000020004" pitchFamily="2" charset="0"/>
                        </a:rPr>
                        <a:t>bản</a:t>
                      </a:r>
                      <a:r>
                        <a:rPr lang="en-US" sz="3200" dirty="0">
                          <a:latin typeface="#9Slide03 SVN-PF Din Text Pro C" panose="02000506020000020004" pitchFamily="2" charset="0"/>
                        </a:rPr>
                        <a:t> </a:t>
                      </a:r>
                      <a:r>
                        <a:rPr lang="en-US" sz="3200" dirty="0" err="1">
                          <a:latin typeface="#9Slide03 SVN-PF Din Text Pro C" panose="02000506020000020004" pitchFamily="2" charset="0"/>
                        </a:rPr>
                        <a:t>đồ</a:t>
                      </a:r>
                      <a:endParaRPr lang="en-US" sz="3200" dirty="0">
                        <a:latin typeface="#9Slide03 SVN-PF Din Text Pro C" panose="02000506020000020004" pitchFamily="2" charset="0"/>
                      </a:endParaRPr>
                    </a:p>
                  </a:txBody>
                  <a:tcPr>
                    <a:solidFill>
                      <a:schemeClr val="accent2">
                        <a:lumMod val="75000"/>
                      </a:schemeClr>
                    </a:solidFill>
                  </a:tcPr>
                </a:tc>
                <a:extLst>
                  <a:ext uri="{0D108BD9-81ED-4DB2-BD59-A6C34878D82A}">
                    <a16:rowId xmlns:a16="http://schemas.microsoft.com/office/drawing/2014/main" val="2283907613"/>
                  </a:ext>
                </a:extLst>
              </a:tr>
              <a:tr h="370840">
                <a:tc>
                  <a:txBody>
                    <a:bodyPr/>
                    <a:lstStyle/>
                    <a:p>
                      <a:pPr algn="ctr"/>
                      <a:r>
                        <a:rPr lang="en-US" sz="3200" dirty="0">
                          <a:latin typeface="#9Slide03 SVN-PF Din Text Pro C" panose="02000506020000020004" pitchFamily="2" charset="0"/>
                        </a:rPr>
                        <a:t>A</a:t>
                      </a:r>
                    </a:p>
                  </a:txBody>
                  <a:tcPr>
                    <a:solidFill>
                      <a:schemeClr val="accent4">
                        <a:lumMod val="40000"/>
                        <a:lumOff val="60000"/>
                      </a:schemeClr>
                    </a:solidFill>
                  </a:tcPr>
                </a:tc>
                <a:tc>
                  <a:txBody>
                    <a:bodyPr/>
                    <a:lstStyle/>
                    <a:p>
                      <a:pPr algn="ctr"/>
                      <a:r>
                        <a:rPr lang="en-US" sz="3200" dirty="0">
                          <a:latin typeface="#9Slide03 SVN-PF Din Text Pro C" panose="02000506020000020004" pitchFamily="2" charset="0"/>
                        </a:rPr>
                        <a:t>1</a:t>
                      </a:r>
                    </a:p>
                  </a:txBody>
                  <a:tcPr>
                    <a:solidFill>
                      <a:schemeClr val="accent4">
                        <a:lumMod val="40000"/>
                        <a:lumOff val="60000"/>
                      </a:schemeClr>
                    </a:solidFill>
                  </a:tcPr>
                </a:tc>
                <a:tc>
                  <a:txBody>
                    <a:bodyPr/>
                    <a:lstStyle/>
                    <a:p>
                      <a:pPr algn="ctr"/>
                      <a:r>
                        <a:rPr lang="en-US" sz="3200" dirty="0">
                          <a:latin typeface="#9Slide03 SVN-PF Din Text Pro C" panose="02000506020000020004" pitchFamily="2" charset="0"/>
                        </a:rPr>
                        <a:t>5 km</a:t>
                      </a:r>
                    </a:p>
                  </a:txBody>
                  <a:tcPr>
                    <a:solidFill>
                      <a:schemeClr val="accent4">
                        <a:lumMod val="40000"/>
                        <a:lumOff val="60000"/>
                      </a:schemeClr>
                    </a:solidFill>
                  </a:tcPr>
                </a:tc>
                <a:tc>
                  <a:txBody>
                    <a:bodyPr/>
                    <a:lstStyle/>
                    <a:p>
                      <a:pPr algn="ctr"/>
                      <a:r>
                        <a:rPr lang="en-US" sz="3200" dirty="0">
                          <a:latin typeface="#9Slide03 SVN-PF Din Text Pro C" panose="02000506020000020004" pitchFamily="2" charset="0"/>
                        </a:rPr>
                        <a:t>…….................................</a:t>
                      </a:r>
                    </a:p>
                  </a:txBody>
                  <a:tcPr>
                    <a:solidFill>
                      <a:schemeClr val="accent4">
                        <a:lumMod val="40000"/>
                        <a:lumOff val="60000"/>
                      </a:schemeClr>
                    </a:solidFill>
                  </a:tcPr>
                </a:tc>
                <a:extLst>
                  <a:ext uri="{0D108BD9-81ED-4DB2-BD59-A6C34878D82A}">
                    <a16:rowId xmlns:a16="http://schemas.microsoft.com/office/drawing/2014/main" val="337973043"/>
                  </a:ext>
                </a:extLst>
              </a:tr>
              <a:tr h="370840">
                <a:tc>
                  <a:txBody>
                    <a:bodyPr/>
                    <a:lstStyle/>
                    <a:p>
                      <a:pPr algn="ctr"/>
                      <a:r>
                        <a:rPr lang="en-US" sz="3200" dirty="0">
                          <a:latin typeface="#9Slide03 SVN-PF Din Text Pro C" panose="02000506020000020004" pitchFamily="2" charset="0"/>
                        </a:rPr>
                        <a:t>B</a:t>
                      </a:r>
                    </a:p>
                  </a:txBody>
                  <a:tcPr>
                    <a:solidFill>
                      <a:schemeClr val="accent4">
                        <a:lumMod val="20000"/>
                        <a:lumOff val="80000"/>
                      </a:schemeClr>
                    </a:solidFill>
                  </a:tcPr>
                </a:tc>
                <a:tc>
                  <a:txBody>
                    <a:bodyPr/>
                    <a:lstStyle/>
                    <a:p>
                      <a:pPr algn="ctr"/>
                      <a:r>
                        <a:rPr lang="en-US" sz="3200" dirty="0">
                          <a:latin typeface="#9Slide03 SVN-PF Din Text Pro C" panose="02000506020000020004" pitchFamily="2" charset="0"/>
                        </a:rPr>
                        <a:t>1</a:t>
                      </a:r>
                    </a:p>
                  </a:txBody>
                  <a:tcPr>
                    <a:solidFill>
                      <a:schemeClr val="accent4">
                        <a:lumMod val="20000"/>
                        <a:lumOff val="80000"/>
                      </a:schemeClr>
                    </a:solidFill>
                  </a:tcPr>
                </a:tc>
                <a:tc>
                  <a:txBody>
                    <a:bodyPr/>
                    <a:lstStyle/>
                    <a:p>
                      <a:pPr algn="ctr"/>
                      <a:r>
                        <a:rPr lang="en-US" sz="3200" dirty="0">
                          <a:latin typeface="#9Slide03 SVN-PF Din Text Pro C" panose="02000506020000020004" pitchFamily="2" charset="0"/>
                        </a:rPr>
                        <a:t>3000 m</a:t>
                      </a:r>
                    </a:p>
                  </a:txBody>
                  <a:tcPr>
                    <a:solidFill>
                      <a:schemeClr val="accent4">
                        <a:lumMod val="20000"/>
                        <a:lumOff val="80000"/>
                      </a:schemeClr>
                    </a:solidFill>
                  </a:tcPr>
                </a:tc>
                <a:tc>
                  <a:txBody>
                    <a:bodyPr/>
                    <a:lstStyle/>
                    <a:p>
                      <a:pPr algn="ctr"/>
                      <a:r>
                        <a:rPr lang="en-US" sz="3200" dirty="0">
                          <a:latin typeface="#9Slide03 SVN-PF Din Text Pro C" panose="02000506020000020004" pitchFamily="2" charset="0"/>
                        </a:rPr>
                        <a:t>…….................................</a:t>
                      </a:r>
                    </a:p>
                  </a:txBody>
                  <a:tcPr>
                    <a:solidFill>
                      <a:schemeClr val="accent4">
                        <a:lumMod val="20000"/>
                        <a:lumOff val="80000"/>
                      </a:schemeClr>
                    </a:solidFill>
                  </a:tcPr>
                </a:tc>
                <a:extLst>
                  <a:ext uri="{0D108BD9-81ED-4DB2-BD59-A6C34878D82A}">
                    <a16:rowId xmlns:a16="http://schemas.microsoft.com/office/drawing/2014/main" val="289334202"/>
                  </a:ext>
                </a:extLst>
              </a:tr>
              <a:tr h="370840">
                <a:tc>
                  <a:txBody>
                    <a:bodyPr/>
                    <a:lstStyle/>
                    <a:p>
                      <a:pPr algn="ctr"/>
                      <a:r>
                        <a:rPr lang="en-US" sz="3200" dirty="0">
                          <a:latin typeface="#9Slide03 SVN-PF Din Text Pro C" panose="02000506020000020004" pitchFamily="2" charset="0"/>
                        </a:rPr>
                        <a:t>C</a:t>
                      </a:r>
                    </a:p>
                  </a:txBody>
                  <a:tcPr>
                    <a:solidFill>
                      <a:srgbClr val="FFE699"/>
                    </a:solidFill>
                  </a:tcPr>
                </a:tc>
                <a:tc>
                  <a:txBody>
                    <a:bodyPr/>
                    <a:lstStyle/>
                    <a:p>
                      <a:pPr algn="ctr"/>
                      <a:r>
                        <a:rPr lang="en-US" sz="3200" dirty="0">
                          <a:latin typeface="#9Slide03 SVN-PF Din Text Pro C" panose="02000506020000020004" pitchFamily="2" charset="0"/>
                        </a:rPr>
                        <a:t>1</a:t>
                      </a:r>
                    </a:p>
                  </a:txBody>
                  <a:tcPr>
                    <a:solidFill>
                      <a:srgbClr val="FFE699"/>
                    </a:solidFill>
                  </a:tcPr>
                </a:tc>
                <a:tc>
                  <a:txBody>
                    <a:bodyPr/>
                    <a:lstStyle/>
                    <a:p>
                      <a:pPr algn="ctr"/>
                      <a:r>
                        <a:rPr lang="en-US" sz="3200" dirty="0">
                          <a:latin typeface="#9Slide03 SVN-PF Din Text Pro C" panose="02000506020000020004" pitchFamily="2" charset="0"/>
                        </a:rPr>
                        <a:t>60 km</a:t>
                      </a:r>
                    </a:p>
                  </a:txBody>
                  <a:tcPr>
                    <a:solidFill>
                      <a:srgbClr val="FFE699"/>
                    </a:solidFill>
                  </a:tcPr>
                </a:tc>
                <a:tc>
                  <a:txBody>
                    <a:bodyPr/>
                    <a:lstStyle/>
                    <a:p>
                      <a:pPr algn="ctr"/>
                      <a:r>
                        <a:rPr lang="en-US" sz="3200" dirty="0">
                          <a:latin typeface="#9Slide03 SVN-PF Din Text Pro C" panose="02000506020000020004" pitchFamily="2" charset="0"/>
                        </a:rPr>
                        <a:t>…….................................</a:t>
                      </a:r>
                    </a:p>
                  </a:txBody>
                  <a:tcPr>
                    <a:solidFill>
                      <a:srgbClr val="FFE699"/>
                    </a:solidFill>
                  </a:tcPr>
                </a:tc>
                <a:extLst>
                  <a:ext uri="{0D108BD9-81ED-4DB2-BD59-A6C34878D82A}">
                    <a16:rowId xmlns:a16="http://schemas.microsoft.com/office/drawing/2014/main" val="3106125705"/>
                  </a:ext>
                </a:extLst>
              </a:tr>
              <a:tr h="370840">
                <a:tc>
                  <a:txBody>
                    <a:bodyPr/>
                    <a:lstStyle/>
                    <a:p>
                      <a:pPr algn="ctr"/>
                      <a:r>
                        <a:rPr lang="en-US" sz="3200" dirty="0">
                          <a:latin typeface="#9Slide03 SVN-PF Din Text Pro C" panose="02000506020000020004" pitchFamily="2" charset="0"/>
                        </a:rPr>
                        <a:t>D</a:t>
                      </a:r>
                    </a:p>
                  </a:txBody>
                  <a:tcPr>
                    <a:solidFill>
                      <a:schemeClr val="accent4">
                        <a:lumMod val="20000"/>
                        <a:lumOff val="80000"/>
                      </a:schemeClr>
                    </a:solidFill>
                  </a:tcPr>
                </a:tc>
                <a:tc>
                  <a:txBody>
                    <a:bodyPr/>
                    <a:lstStyle/>
                    <a:p>
                      <a:pPr algn="ctr"/>
                      <a:r>
                        <a:rPr lang="en-US" sz="3200" dirty="0">
                          <a:latin typeface="#9Slide03 SVN-PF Din Text Pro C" panose="02000506020000020004" pitchFamily="2" charset="0"/>
                        </a:rPr>
                        <a:t>1</a:t>
                      </a:r>
                    </a:p>
                  </a:txBody>
                  <a:tcPr>
                    <a:solidFill>
                      <a:schemeClr val="accent4">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a:latin typeface="#9Slide03 SVN-PF Din Text Pro C" panose="02000506020000020004" pitchFamily="2" charset="0"/>
                        </a:rPr>
                        <a:t>…………..km</a:t>
                      </a:r>
                    </a:p>
                  </a:txBody>
                  <a:tcPr>
                    <a:solidFill>
                      <a:schemeClr val="accent4">
                        <a:lumMod val="20000"/>
                        <a:lumOff val="80000"/>
                      </a:schemeClr>
                    </a:solidFill>
                  </a:tcPr>
                </a:tc>
                <a:tc>
                  <a:txBody>
                    <a:bodyPr/>
                    <a:lstStyle/>
                    <a:p>
                      <a:pPr algn="ctr"/>
                      <a:r>
                        <a:rPr lang="en-US" sz="3200" dirty="0">
                          <a:latin typeface="#9Slide03 SVN-PF Din Text Pro C" panose="02000506020000020004" pitchFamily="2" charset="0"/>
                        </a:rPr>
                        <a:t>1 : 1000.000</a:t>
                      </a:r>
                    </a:p>
                  </a:txBody>
                  <a:tcPr>
                    <a:solidFill>
                      <a:schemeClr val="accent4">
                        <a:lumMod val="20000"/>
                        <a:lumOff val="80000"/>
                      </a:schemeClr>
                    </a:solidFill>
                  </a:tcPr>
                </a:tc>
                <a:extLst>
                  <a:ext uri="{0D108BD9-81ED-4DB2-BD59-A6C34878D82A}">
                    <a16:rowId xmlns:a16="http://schemas.microsoft.com/office/drawing/2014/main" val="2067430971"/>
                  </a:ext>
                </a:extLst>
              </a:tr>
              <a:tr h="370840">
                <a:tc>
                  <a:txBody>
                    <a:bodyPr/>
                    <a:lstStyle/>
                    <a:p>
                      <a:pPr algn="ctr"/>
                      <a:r>
                        <a:rPr lang="en-US" sz="3200" dirty="0">
                          <a:latin typeface="#9Slide03 SVN-PF Din Text Pro C" panose="02000506020000020004" pitchFamily="2" charset="0"/>
                        </a:rPr>
                        <a:t>E</a:t>
                      </a:r>
                    </a:p>
                  </a:txBody>
                  <a:tcPr>
                    <a:solidFill>
                      <a:srgbClr val="FFE699"/>
                    </a:solidFill>
                  </a:tcPr>
                </a:tc>
                <a:tc>
                  <a:txBody>
                    <a:bodyPr/>
                    <a:lstStyle/>
                    <a:p>
                      <a:pPr algn="ctr"/>
                      <a:r>
                        <a:rPr lang="en-US" sz="3200" dirty="0">
                          <a:latin typeface="#9Slide03 SVN-PF Din Text Pro C" panose="02000506020000020004" pitchFamily="2" charset="0"/>
                        </a:rPr>
                        <a:t>1</a:t>
                      </a:r>
                    </a:p>
                  </a:txBody>
                  <a:tcPr>
                    <a:solidFill>
                      <a:srgbClr val="FFE699"/>
                    </a:solidFill>
                  </a:tcPr>
                </a:tc>
                <a:tc>
                  <a:txBody>
                    <a:bodyPr/>
                    <a:lstStyle/>
                    <a:p>
                      <a:pPr algn="ctr"/>
                      <a:r>
                        <a:rPr lang="en-US" sz="3200" dirty="0">
                          <a:latin typeface="#9Slide03 SVN-PF Din Text Pro C" panose="02000506020000020004" pitchFamily="2" charset="0"/>
                        </a:rPr>
                        <a:t>………… m</a:t>
                      </a:r>
                    </a:p>
                  </a:txBody>
                  <a:tcPr>
                    <a:solidFill>
                      <a:srgbClr val="FFE69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a:latin typeface="#9Slide03 SVN-PF Din Text Pro C" panose="02000506020000020004" pitchFamily="2" charset="0"/>
                        </a:rPr>
                        <a:t>1 : 10.000</a:t>
                      </a:r>
                    </a:p>
                  </a:txBody>
                  <a:tcPr>
                    <a:solidFill>
                      <a:srgbClr val="FFE699"/>
                    </a:solidFill>
                  </a:tcPr>
                </a:tc>
                <a:extLst>
                  <a:ext uri="{0D108BD9-81ED-4DB2-BD59-A6C34878D82A}">
                    <a16:rowId xmlns:a16="http://schemas.microsoft.com/office/drawing/2014/main" val="724656644"/>
                  </a:ext>
                </a:extLst>
              </a:tr>
            </a:tbl>
          </a:graphicData>
        </a:graphic>
      </p:graphicFrame>
      <p:sp>
        <p:nvSpPr>
          <p:cNvPr id="29" name="TextBox 28">
            <a:extLst>
              <a:ext uri="{FF2B5EF4-FFF2-40B4-BE49-F238E27FC236}">
                <a16:creationId xmlns:a16="http://schemas.microsoft.com/office/drawing/2014/main" id="{EE8530AF-AFF7-454D-AE00-F6DC78365FFA}"/>
              </a:ext>
            </a:extLst>
          </p:cNvPr>
          <p:cNvSpPr txBox="1"/>
          <p:nvPr/>
        </p:nvSpPr>
        <p:spPr>
          <a:xfrm>
            <a:off x="7787301" y="3849616"/>
            <a:ext cx="2290690" cy="584775"/>
          </a:xfrm>
          <a:prstGeom prst="rect">
            <a:avLst/>
          </a:prstGeom>
          <a:noFill/>
        </p:spPr>
        <p:txBody>
          <a:bodyPr wrap="square">
            <a:spAutoFit/>
          </a:bodyPr>
          <a:lstStyle/>
          <a:p>
            <a:pPr algn="ctr"/>
            <a:r>
              <a:rPr lang="en-US" sz="3200" dirty="0">
                <a:solidFill>
                  <a:srgbClr val="0000FF"/>
                </a:solidFill>
                <a:latin typeface="#9Slide03 SVN-PF Din Text Pro C" panose="02000506020000020004" pitchFamily="2" charset="0"/>
              </a:rPr>
              <a:t>1: 500.000</a:t>
            </a:r>
          </a:p>
        </p:txBody>
      </p:sp>
      <p:sp>
        <p:nvSpPr>
          <p:cNvPr id="32" name="TextBox 31">
            <a:extLst>
              <a:ext uri="{FF2B5EF4-FFF2-40B4-BE49-F238E27FC236}">
                <a16:creationId xmlns:a16="http://schemas.microsoft.com/office/drawing/2014/main" id="{C07C9D53-22B5-40BB-B616-07A954FA1DC7}"/>
              </a:ext>
            </a:extLst>
          </p:cNvPr>
          <p:cNvSpPr txBox="1"/>
          <p:nvPr/>
        </p:nvSpPr>
        <p:spPr>
          <a:xfrm>
            <a:off x="7787301" y="4425032"/>
            <a:ext cx="2290690" cy="584775"/>
          </a:xfrm>
          <a:prstGeom prst="rect">
            <a:avLst/>
          </a:prstGeom>
          <a:noFill/>
        </p:spPr>
        <p:txBody>
          <a:bodyPr wrap="square">
            <a:spAutoFit/>
          </a:bodyPr>
          <a:lstStyle/>
          <a:p>
            <a:pPr algn="ctr"/>
            <a:r>
              <a:rPr lang="en-US" sz="3200" dirty="0">
                <a:solidFill>
                  <a:srgbClr val="0000FF"/>
                </a:solidFill>
                <a:latin typeface="#9Slide03 SVN-PF Din Text Pro C" panose="02000506020000020004" pitchFamily="2" charset="0"/>
              </a:rPr>
              <a:t>1: 300.000</a:t>
            </a:r>
          </a:p>
        </p:txBody>
      </p:sp>
      <p:sp>
        <p:nvSpPr>
          <p:cNvPr id="39" name="TextBox 38">
            <a:extLst>
              <a:ext uri="{FF2B5EF4-FFF2-40B4-BE49-F238E27FC236}">
                <a16:creationId xmlns:a16="http://schemas.microsoft.com/office/drawing/2014/main" id="{C0BBEDF5-5F58-4B61-B9EE-9D75268CBE11}"/>
              </a:ext>
            </a:extLst>
          </p:cNvPr>
          <p:cNvSpPr txBox="1"/>
          <p:nvPr/>
        </p:nvSpPr>
        <p:spPr>
          <a:xfrm>
            <a:off x="7787301" y="5026346"/>
            <a:ext cx="2290690" cy="584775"/>
          </a:xfrm>
          <a:prstGeom prst="rect">
            <a:avLst/>
          </a:prstGeom>
          <a:noFill/>
        </p:spPr>
        <p:txBody>
          <a:bodyPr wrap="square">
            <a:spAutoFit/>
          </a:bodyPr>
          <a:lstStyle/>
          <a:p>
            <a:pPr algn="ctr"/>
            <a:r>
              <a:rPr lang="en-US" sz="3200" dirty="0">
                <a:solidFill>
                  <a:srgbClr val="0000FF"/>
                </a:solidFill>
                <a:latin typeface="#9Slide03 SVN-PF Din Text Pro C" panose="02000506020000020004" pitchFamily="2" charset="0"/>
              </a:rPr>
              <a:t>1: 6.000.000</a:t>
            </a:r>
          </a:p>
        </p:txBody>
      </p:sp>
      <p:sp>
        <p:nvSpPr>
          <p:cNvPr id="42" name="TextBox 41">
            <a:extLst>
              <a:ext uri="{FF2B5EF4-FFF2-40B4-BE49-F238E27FC236}">
                <a16:creationId xmlns:a16="http://schemas.microsoft.com/office/drawing/2014/main" id="{C35898CA-063F-4900-8C23-BBF42617DCB5}"/>
              </a:ext>
            </a:extLst>
          </p:cNvPr>
          <p:cNvSpPr txBox="1"/>
          <p:nvPr/>
        </p:nvSpPr>
        <p:spPr>
          <a:xfrm>
            <a:off x="5018310" y="5611121"/>
            <a:ext cx="717452" cy="584775"/>
          </a:xfrm>
          <a:prstGeom prst="rect">
            <a:avLst/>
          </a:prstGeom>
          <a:noFill/>
        </p:spPr>
        <p:txBody>
          <a:bodyPr wrap="square">
            <a:spAutoFit/>
          </a:bodyPr>
          <a:lstStyle/>
          <a:p>
            <a:pPr algn="ctr"/>
            <a:r>
              <a:rPr lang="en-US" sz="3200" dirty="0">
                <a:solidFill>
                  <a:srgbClr val="0000FF"/>
                </a:solidFill>
                <a:latin typeface="#9Slide03 SVN-PF Din Text Pro C" panose="02000506020000020004" pitchFamily="2" charset="0"/>
              </a:rPr>
              <a:t>10</a:t>
            </a:r>
          </a:p>
        </p:txBody>
      </p:sp>
      <p:sp>
        <p:nvSpPr>
          <p:cNvPr id="44" name="TextBox 43">
            <a:extLst>
              <a:ext uri="{FF2B5EF4-FFF2-40B4-BE49-F238E27FC236}">
                <a16:creationId xmlns:a16="http://schemas.microsoft.com/office/drawing/2014/main" id="{61067EC7-9CF8-4422-AA7D-22A192C911C9}"/>
              </a:ext>
            </a:extLst>
          </p:cNvPr>
          <p:cNvSpPr txBox="1"/>
          <p:nvPr/>
        </p:nvSpPr>
        <p:spPr>
          <a:xfrm>
            <a:off x="4913308" y="6195896"/>
            <a:ext cx="891873" cy="584775"/>
          </a:xfrm>
          <a:prstGeom prst="rect">
            <a:avLst/>
          </a:prstGeom>
          <a:noFill/>
        </p:spPr>
        <p:txBody>
          <a:bodyPr wrap="square">
            <a:spAutoFit/>
          </a:bodyPr>
          <a:lstStyle/>
          <a:p>
            <a:pPr algn="ctr"/>
            <a:r>
              <a:rPr lang="en-US" sz="3200" dirty="0">
                <a:solidFill>
                  <a:srgbClr val="0000FF"/>
                </a:solidFill>
                <a:latin typeface="#9Slide03 SVN-PF Din Text Pro C" panose="02000506020000020004" pitchFamily="2" charset="0"/>
              </a:rPr>
              <a:t>100</a:t>
            </a:r>
          </a:p>
        </p:txBody>
      </p:sp>
      <p:sp>
        <p:nvSpPr>
          <p:cNvPr id="14" name="TextBox 13">
            <a:extLst>
              <a:ext uri="{FF2B5EF4-FFF2-40B4-BE49-F238E27FC236}">
                <a16:creationId xmlns:a16="http://schemas.microsoft.com/office/drawing/2014/main" id="{AA01EF93-611B-48B9-AF8C-91315B44E813}"/>
              </a:ext>
            </a:extLst>
          </p:cNvPr>
          <p:cNvSpPr txBox="1"/>
          <p:nvPr/>
        </p:nvSpPr>
        <p:spPr>
          <a:xfrm>
            <a:off x="-63935" y="981580"/>
            <a:ext cx="11036685" cy="400110"/>
          </a:xfrm>
          <a:prstGeom prst="rect">
            <a:avLst/>
          </a:prstGeom>
          <a:noFill/>
        </p:spPr>
        <p:txBody>
          <a:bodyPr wrap="square">
            <a:spAutoFit/>
          </a:bodyPr>
          <a:lstStyle/>
          <a:p>
            <a:pPr marR="0" lvl="0" algn="l" defTabSz="914400" rtl="0" eaLnBrk="1" fontAlgn="auto" latinLnBrk="0" hangingPunct="1">
              <a:lnSpc>
                <a:spcPct val="100000"/>
              </a:lnSpc>
              <a:spcBef>
                <a:spcPts val="0"/>
              </a:spcBef>
              <a:spcAft>
                <a:spcPts val="0"/>
              </a:spcAft>
              <a:buClrTx/>
              <a:buSzTx/>
              <a:buFontTx/>
              <a:buChar char="-"/>
              <a:tabLst/>
              <a:defRPr/>
            </a:pPr>
            <a:r>
              <a:rPr lang="en-US" sz="2000" b="0" kern="1200">
                <a:solidFill>
                  <a:srgbClr val="002060"/>
                </a:solidFill>
                <a:latin typeface="Times New Roman" panose="02020603050405020304" pitchFamily="18" charset="0"/>
                <a:ea typeface="Arial"/>
                <a:cs typeface="Times New Roman" panose="02020603050405020304" pitchFamily="18" charset="0"/>
                <a:sym typeface="Arial"/>
              </a:rPr>
              <a:t> Khoảng cách trên thực tế = Khoảng cách trên bản đồ X mẫu số tỉ lệ bản đồ. =&gt; Đổi đơn vị đo.</a:t>
            </a:r>
          </a:p>
        </p:txBody>
      </p:sp>
      <p:sp>
        <p:nvSpPr>
          <p:cNvPr id="15" name="TextBox 14">
            <a:extLst>
              <a:ext uri="{FF2B5EF4-FFF2-40B4-BE49-F238E27FC236}">
                <a16:creationId xmlns:a16="http://schemas.microsoft.com/office/drawing/2014/main" id="{00129E26-D05D-4B41-AA13-FE9A202E6A16}"/>
              </a:ext>
            </a:extLst>
          </p:cNvPr>
          <p:cNvSpPr txBox="1"/>
          <p:nvPr/>
        </p:nvSpPr>
        <p:spPr>
          <a:xfrm>
            <a:off x="-63935" y="1356285"/>
            <a:ext cx="9901455"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0" kern="1200">
                <a:solidFill>
                  <a:srgbClr val="002060"/>
                </a:solidFill>
                <a:latin typeface="Times New Roman" panose="02020603050405020304" pitchFamily="18" charset="0"/>
                <a:ea typeface="Arial"/>
                <a:cs typeface="Times New Roman" panose="02020603050405020304" pitchFamily="18" charset="0"/>
                <a:sym typeface="Arial"/>
              </a:rPr>
              <a:t>- Khoảng cách trên </a:t>
            </a:r>
            <a:r>
              <a:rPr lang="en-US" sz="2000">
                <a:solidFill>
                  <a:srgbClr val="002060"/>
                </a:solidFill>
                <a:latin typeface="Times New Roman" panose="02020603050405020304" pitchFamily="18" charset="0"/>
                <a:ea typeface="Arial"/>
                <a:cs typeface="Times New Roman" panose="02020603050405020304" pitchFamily="18" charset="0"/>
                <a:sym typeface="Arial"/>
              </a:rPr>
              <a:t>bản đồ</a:t>
            </a:r>
            <a:r>
              <a:rPr lang="en-US" sz="2000" b="0" kern="1200">
                <a:solidFill>
                  <a:srgbClr val="002060"/>
                </a:solidFill>
                <a:latin typeface="Times New Roman" panose="02020603050405020304" pitchFamily="18" charset="0"/>
                <a:ea typeface="Arial"/>
                <a:cs typeface="Times New Roman" panose="02020603050405020304" pitchFamily="18" charset="0"/>
                <a:sym typeface="Arial"/>
              </a:rPr>
              <a:t> = Khoảng cách trên thực tế : mẫu số tỉ lệ bản đồ</a:t>
            </a:r>
          </a:p>
        </p:txBody>
      </p:sp>
    </p:spTree>
    <p:extLst>
      <p:ext uri="{BB962C8B-B14F-4D97-AF65-F5344CB8AC3E}">
        <p14:creationId xmlns:p14="http://schemas.microsoft.com/office/powerpoint/2010/main" val="42209553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barn(inVertical)">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barn(inVertical)">
                                      <p:cBhvr>
                                        <p:cTn id="17" dur="500"/>
                                        <p:tgtEl>
                                          <p:spTgt spid="2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2"/>
                                        </p:tgtEl>
                                        <p:attrNameLst>
                                          <p:attrName>style.visibility</p:attrName>
                                        </p:attrNameLst>
                                      </p:cBhvr>
                                      <p:to>
                                        <p:strVal val="visible"/>
                                      </p:to>
                                    </p:set>
                                    <p:animEffect transition="in" filter="barn(inVertical)">
                                      <p:cBhvr>
                                        <p:cTn id="22" dur="500"/>
                                        <p:tgtEl>
                                          <p:spTgt spid="32"/>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39"/>
                                        </p:tgtEl>
                                        <p:attrNameLst>
                                          <p:attrName>style.visibility</p:attrName>
                                        </p:attrNameLst>
                                      </p:cBhvr>
                                      <p:to>
                                        <p:strVal val="visible"/>
                                      </p:to>
                                    </p:set>
                                    <p:animEffect transition="in" filter="barn(inVertical)">
                                      <p:cBhvr>
                                        <p:cTn id="27" dur="500"/>
                                        <p:tgtEl>
                                          <p:spTgt spid="39"/>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42"/>
                                        </p:tgtEl>
                                        <p:attrNameLst>
                                          <p:attrName>style.visibility</p:attrName>
                                        </p:attrNameLst>
                                      </p:cBhvr>
                                      <p:to>
                                        <p:strVal val="visible"/>
                                      </p:to>
                                    </p:set>
                                    <p:animEffect transition="in" filter="barn(inVertical)">
                                      <p:cBhvr>
                                        <p:cTn id="32" dur="500"/>
                                        <p:tgtEl>
                                          <p:spTgt spid="42"/>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44">
                                            <p:txEl>
                                              <p:pRg st="0" end="0"/>
                                            </p:txEl>
                                          </p:spTgt>
                                        </p:tgtEl>
                                        <p:attrNameLst>
                                          <p:attrName>style.visibility</p:attrName>
                                        </p:attrNameLst>
                                      </p:cBhvr>
                                      <p:to>
                                        <p:strVal val="visible"/>
                                      </p:to>
                                    </p:set>
                                    <p:animEffect transition="in" filter="barn(inVertical)">
                                      <p:cBhvr>
                                        <p:cTn id="37" dur="500"/>
                                        <p:tgtEl>
                                          <p:spTgt spid="4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9" grpId="0"/>
      <p:bldP spid="32" grpId="0"/>
      <p:bldP spid="39" grpId="0"/>
      <p:bldP spid="4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Rounded Corners 7">
            <a:extLst>
              <a:ext uri="{FF2B5EF4-FFF2-40B4-BE49-F238E27FC236}">
                <a16:creationId xmlns:a16="http://schemas.microsoft.com/office/drawing/2014/main" id="{35A13E74-76F6-4B27-A6EE-08DEFED6CA54}"/>
              </a:ext>
            </a:extLst>
          </p:cNvPr>
          <p:cNvSpPr/>
          <p:nvPr/>
        </p:nvSpPr>
        <p:spPr>
          <a:xfrm>
            <a:off x="0" y="2041741"/>
            <a:ext cx="12192000" cy="1178236"/>
          </a:xfrm>
          <a:prstGeom prst="roundRect">
            <a:avLst/>
          </a:prstGeom>
          <a:solidFill>
            <a:srgbClr val="FFC000"/>
          </a:solidFill>
          <a:ln w="3175">
            <a:solidFill>
              <a:schemeClr val="tx1"/>
            </a:solid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4000" dirty="0">
              <a:solidFill>
                <a:schemeClr val="tx1"/>
              </a:solidFill>
              <a:latin typeface="#9Slide03 SVN-PF Din Text Pro C" panose="02000506020000020004" pitchFamily="2" charset="0"/>
              <a:cs typeface="Arial" panose="020B0604020202020204" pitchFamily="34" charset="0"/>
            </a:endParaRPr>
          </a:p>
          <a:p>
            <a:pPr algn="just"/>
            <a:endParaRPr lang="en-US" sz="4000" dirty="0">
              <a:solidFill>
                <a:schemeClr val="tx1"/>
              </a:solidFill>
              <a:latin typeface="#9Slide03 SVN-PF Din Text Pro C" panose="02000506020000020004" pitchFamily="2" charset="0"/>
              <a:cs typeface="Arial" panose="020B0604020202020204" pitchFamily="34" charset="0"/>
            </a:endParaRPr>
          </a:p>
        </p:txBody>
      </p:sp>
      <p:graphicFrame>
        <p:nvGraphicFramePr>
          <p:cNvPr id="2" name="Table 3">
            <a:extLst>
              <a:ext uri="{FF2B5EF4-FFF2-40B4-BE49-F238E27FC236}">
                <a16:creationId xmlns:a16="http://schemas.microsoft.com/office/drawing/2014/main" id="{6A7898FC-2453-4E73-99A9-88C4E37CB17C}"/>
              </a:ext>
            </a:extLst>
          </p:cNvPr>
          <p:cNvGraphicFramePr>
            <a:graphicFrameLocks noGrp="1"/>
          </p:cNvGraphicFramePr>
          <p:nvPr>
            <p:extLst>
              <p:ext uri="{D42A27DB-BD31-4B8C-83A1-F6EECF244321}">
                <p14:modId xmlns:p14="http://schemas.microsoft.com/office/powerpoint/2010/main" val="1468950173"/>
              </p:ext>
            </p:extLst>
          </p:nvPr>
        </p:nvGraphicFramePr>
        <p:xfrm>
          <a:off x="187309" y="3383280"/>
          <a:ext cx="10044331" cy="3474720"/>
        </p:xfrm>
        <a:graphic>
          <a:graphicData uri="http://schemas.openxmlformats.org/drawingml/2006/table">
            <a:tbl>
              <a:tblPr firstRow="1" bandRow="1">
                <a:tableStyleId>{5C22544A-7EE6-4342-B048-85BDC9FD1C3A}</a:tableStyleId>
              </a:tblPr>
              <a:tblGrid>
                <a:gridCol w="4862733">
                  <a:extLst>
                    <a:ext uri="{9D8B030D-6E8A-4147-A177-3AD203B41FA5}">
                      <a16:colId xmlns:a16="http://schemas.microsoft.com/office/drawing/2014/main" val="2641023375"/>
                    </a:ext>
                  </a:extLst>
                </a:gridCol>
                <a:gridCol w="5181598">
                  <a:extLst>
                    <a:ext uri="{9D8B030D-6E8A-4147-A177-3AD203B41FA5}">
                      <a16:colId xmlns:a16="http://schemas.microsoft.com/office/drawing/2014/main" val="421046765"/>
                    </a:ext>
                  </a:extLst>
                </a:gridCol>
              </a:tblGrid>
              <a:tr h="266623">
                <a:tc>
                  <a:txBody>
                    <a:bodyPr/>
                    <a:lstStyle/>
                    <a:p>
                      <a:pPr algn="ctr"/>
                      <a:r>
                        <a:rPr lang="en-US" sz="3200" dirty="0" err="1">
                          <a:latin typeface="#9Slide03 SVN-PF Din Text Pro C" panose="02000506020000020004" pitchFamily="2" charset="0"/>
                        </a:rPr>
                        <a:t>Tỉ</a:t>
                      </a:r>
                      <a:r>
                        <a:rPr lang="en-US" sz="3200" dirty="0">
                          <a:latin typeface="#9Slide03 SVN-PF Din Text Pro C" panose="02000506020000020004" pitchFamily="2" charset="0"/>
                        </a:rPr>
                        <a:t> </a:t>
                      </a:r>
                      <a:r>
                        <a:rPr lang="en-US" sz="3200" dirty="0" err="1">
                          <a:latin typeface="#9Slide03 SVN-PF Din Text Pro C" panose="02000506020000020004" pitchFamily="2" charset="0"/>
                        </a:rPr>
                        <a:t>lệ</a:t>
                      </a:r>
                      <a:r>
                        <a:rPr lang="en-US" sz="3200" dirty="0">
                          <a:latin typeface="#9Slide03 SVN-PF Din Text Pro C" panose="02000506020000020004" pitchFamily="2" charset="0"/>
                        </a:rPr>
                        <a:t> </a:t>
                      </a:r>
                      <a:r>
                        <a:rPr lang="en-US" sz="3200" dirty="0" err="1">
                          <a:latin typeface="#9Slide03 SVN-PF Din Text Pro C" panose="02000506020000020004" pitchFamily="2" charset="0"/>
                        </a:rPr>
                        <a:t>bản</a:t>
                      </a:r>
                      <a:r>
                        <a:rPr lang="en-US" sz="3200" dirty="0">
                          <a:latin typeface="#9Slide03 SVN-PF Din Text Pro C" panose="02000506020000020004" pitchFamily="2" charset="0"/>
                        </a:rPr>
                        <a:t> </a:t>
                      </a:r>
                      <a:r>
                        <a:rPr lang="en-US" sz="3200" dirty="0" err="1">
                          <a:latin typeface="#9Slide03 SVN-PF Din Text Pro C" panose="02000506020000020004" pitchFamily="2" charset="0"/>
                        </a:rPr>
                        <a:t>đồ</a:t>
                      </a:r>
                      <a:r>
                        <a:rPr lang="en-US" sz="3200" dirty="0">
                          <a:latin typeface="#9Slide03 SVN-PF Din Text Pro C" panose="02000506020000020004" pitchFamily="2" charset="0"/>
                        </a:rPr>
                        <a:t> </a:t>
                      </a:r>
                    </a:p>
                  </a:txBody>
                  <a:tcPr>
                    <a:solidFill>
                      <a:schemeClr val="accent2">
                        <a:lumMod val="75000"/>
                      </a:schemeClr>
                    </a:solidFill>
                  </a:tcPr>
                </a:tc>
                <a:tc>
                  <a:txBody>
                    <a:bodyPr/>
                    <a:lstStyle/>
                    <a:p>
                      <a:pPr algn="ctr"/>
                      <a:r>
                        <a:rPr lang="en-US" sz="3200" dirty="0" err="1">
                          <a:latin typeface="#9Slide03 SVN-PF Din Text Pro C" panose="02000506020000020004" pitchFamily="2" charset="0"/>
                        </a:rPr>
                        <a:t>Khoảng</a:t>
                      </a:r>
                      <a:r>
                        <a:rPr lang="en-US" sz="3200" dirty="0">
                          <a:latin typeface="#9Slide03 SVN-PF Din Text Pro C" panose="02000506020000020004" pitchFamily="2" charset="0"/>
                        </a:rPr>
                        <a:t> </a:t>
                      </a:r>
                      <a:r>
                        <a:rPr lang="en-US" sz="3200" dirty="0" err="1">
                          <a:latin typeface="#9Slide03 SVN-PF Din Text Pro C" panose="02000506020000020004" pitchFamily="2" charset="0"/>
                        </a:rPr>
                        <a:t>cách</a:t>
                      </a:r>
                      <a:r>
                        <a:rPr lang="en-US" sz="3200" dirty="0">
                          <a:latin typeface="#9Slide03 SVN-PF Din Text Pro C" panose="02000506020000020004" pitchFamily="2" charset="0"/>
                        </a:rPr>
                        <a:t> </a:t>
                      </a:r>
                      <a:r>
                        <a:rPr lang="en-US" sz="3200" dirty="0" err="1">
                          <a:latin typeface="#9Slide03 SVN-PF Din Text Pro C" panose="02000506020000020004" pitchFamily="2" charset="0"/>
                        </a:rPr>
                        <a:t>trên</a:t>
                      </a:r>
                      <a:r>
                        <a:rPr lang="en-US" sz="3200" dirty="0">
                          <a:latin typeface="#9Slide03 SVN-PF Din Text Pro C" panose="02000506020000020004" pitchFamily="2" charset="0"/>
                        </a:rPr>
                        <a:t> </a:t>
                      </a:r>
                      <a:r>
                        <a:rPr lang="en-US" sz="3200" dirty="0" err="1">
                          <a:latin typeface="#9Slide03 SVN-PF Din Text Pro C" panose="02000506020000020004" pitchFamily="2" charset="0"/>
                        </a:rPr>
                        <a:t>bản</a:t>
                      </a:r>
                      <a:r>
                        <a:rPr lang="en-US" sz="3200" dirty="0">
                          <a:latin typeface="#9Slide03 SVN-PF Din Text Pro C" panose="02000506020000020004" pitchFamily="2" charset="0"/>
                        </a:rPr>
                        <a:t> </a:t>
                      </a:r>
                      <a:r>
                        <a:rPr lang="en-US" sz="3200" dirty="0" err="1">
                          <a:latin typeface="#9Slide03 SVN-PF Din Text Pro C" panose="02000506020000020004" pitchFamily="2" charset="0"/>
                        </a:rPr>
                        <a:t>đồ</a:t>
                      </a:r>
                      <a:r>
                        <a:rPr lang="en-US" sz="3200" dirty="0">
                          <a:latin typeface="#9Slide03 SVN-PF Din Text Pro C" panose="02000506020000020004" pitchFamily="2" charset="0"/>
                        </a:rPr>
                        <a:t> (cm)</a:t>
                      </a:r>
                    </a:p>
                  </a:txBody>
                  <a:tcPr>
                    <a:solidFill>
                      <a:schemeClr val="accent2">
                        <a:lumMod val="75000"/>
                      </a:schemeClr>
                    </a:solidFill>
                  </a:tcPr>
                </a:tc>
                <a:extLst>
                  <a:ext uri="{0D108BD9-81ED-4DB2-BD59-A6C34878D82A}">
                    <a16:rowId xmlns:a16="http://schemas.microsoft.com/office/drawing/2014/main" val="2283907613"/>
                  </a:ext>
                </a:extLst>
              </a:tr>
              <a:tr h="370840">
                <a:tc>
                  <a:txBody>
                    <a:bodyPr/>
                    <a:lstStyle/>
                    <a:p>
                      <a:pPr algn="ctr"/>
                      <a:r>
                        <a:rPr lang="en-US" sz="3200" dirty="0">
                          <a:latin typeface="#9Slide03 SVN-PF Din Text Pro C" panose="02000506020000020004" pitchFamily="2" charset="0"/>
                        </a:rPr>
                        <a:t>1 : 1000.000</a:t>
                      </a:r>
                    </a:p>
                  </a:txBody>
                  <a:tcPr>
                    <a:solidFill>
                      <a:schemeClr val="accent4">
                        <a:lumMod val="40000"/>
                        <a:lumOff val="60000"/>
                      </a:schemeClr>
                    </a:solidFill>
                  </a:tcPr>
                </a:tc>
                <a:tc>
                  <a:txBody>
                    <a:bodyPr/>
                    <a:lstStyle/>
                    <a:p>
                      <a:pPr algn="ctr"/>
                      <a:r>
                        <a:rPr lang="en-US" sz="3200" dirty="0">
                          <a:latin typeface="#9Slide03 SVN-PF Din Text Pro C" panose="02000506020000020004" pitchFamily="2" charset="0"/>
                        </a:rPr>
                        <a:t>(1)……………………………….</a:t>
                      </a:r>
                    </a:p>
                  </a:txBody>
                  <a:tcPr>
                    <a:solidFill>
                      <a:schemeClr val="accent4">
                        <a:lumMod val="40000"/>
                        <a:lumOff val="60000"/>
                      </a:schemeClr>
                    </a:solidFill>
                  </a:tcPr>
                </a:tc>
                <a:extLst>
                  <a:ext uri="{0D108BD9-81ED-4DB2-BD59-A6C34878D82A}">
                    <a16:rowId xmlns:a16="http://schemas.microsoft.com/office/drawing/2014/main" val="337973043"/>
                  </a:ext>
                </a:extLst>
              </a:tr>
              <a:tr h="370840">
                <a:tc>
                  <a:txBody>
                    <a:bodyPr/>
                    <a:lstStyle/>
                    <a:p>
                      <a:pPr algn="ctr"/>
                      <a:r>
                        <a:rPr lang="en-US" sz="3200" dirty="0">
                          <a:latin typeface="#9Slide03 SVN-PF Din Text Pro C" panose="02000506020000020004" pitchFamily="2" charset="0"/>
                        </a:rPr>
                        <a:t>1 : 5000.000</a:t>
                      </a:r>
                    </a:p>
                  </a:txBody>
                  <a:tcPr>
                    <a:solidFill>
                      <a:schemeClr val="accent4">
                        <a:lumMod val="20000"/>
                        <a:lumOff val="80000"/>
                      </a:schemeClr>
                    </a:solidFill>
                  </a:tcPr>
                </a:tc>
                <a:tc>
                  <a:txBody>
                    <a:bodyPr/>
                    <a:lstStyle/>
                    <a:p>
                      <a:pPr algn="ctr"/>
                      <a:r>
                        <a:rPr lang="en-US" sz="3200" dirty="0">
                          <a:latin typeface="#9Slide03 SVN-PF Din Text Pro C" panose="02000506020000020004" pitchFamily="2" charset="0"/>
                        </a:rPr>
                        <a:t>(2)……………………………….</a:t>
                      </a:r>
                    </a:p>
                  </a:txBody>
                  <a:tcPr>
                    <a:solidFill>
                      <a:schemeClr val="accent4">
                        <a:lumMod val="20000"/>
                        <a:lumOff val="80000"/>
                      </a:schemeClr>
                    </a:solidFill>
                  </a:tcPr>
                </a:tc>
                <a:extLst>
                  <a:ext uri="{0D108BD9-81ED-4DB2-BD59-A6C34878D82A}">
                    <a16:rowId xmlns:a16="http://schemas.microsoft.com/office/drawing/2014/main" val="289334202"/>
                  </a:ext>
                </a:extLst>
              </a:tr>
              <a:tr h="370840">
                <a:tc>
                  <a:txBody>
                    <a:bodyPr/>
                    <a:lstStyle/>
                    <a:p>
                      <a:pPr algn="ctr"/>
                      <a:r>
                        <a:rPr lang="en-US" sz="3200" dirty="0">
                          <a:latin typeface="#9Slide03 SVN-PF Din Text Pro C" panose="02000506020000020004" pitchFamily="2" charset="0"/>
                        </a:rPr>
                        <a:t>1 : 500.000</a:t>
                      </a:r>
                    </a:p>
                  </a:txBody>
                  <a:tcPr>
                    <a:solidFill>
                      <a:srgbClr val="FFE699"/>
                    </a:solidFill>
                  </a:tcPr>
                </a:tc>
                <a:tc>
                  <a:txBody>
                    <a:bodyPr/>
                    <a:lstStyle/>
                    <a:p>
                      <a:pPr algn="ctr"/>
                      <a:r>
                        <a:rPr lang="en-US" sz="3200" dirty="0">
                          <a:latin typeface="#9Slide03 SVN-PF Din Text Pro C" panose="02000506020000020004" pitchFamily="2" charset="0"/>
                        </a:rPr>
                        <a:t>(3)……………………………….</a:t>
                      </a:r>
                    </a:p>
                  </a:txBody>
                  <a:tcPr>
                    <a:solidFill>
                      <a:srgbClr val="FFE699"/>
                    </a:solidFill>
                  </a:tcPr>
                </a:tc>
                <a:extLst>
                  <a:ext uri="{0D108BD9-81ED-4DB2-BD59-A6C34878D82A}">
                    <a16:rowId xmlns:a16="http://schemas.microsoft.com/office/drawing/2014/main" val="3106125705"/>
                  </a:ext>
                </a:extLst>
              </a:tr>
              <a:tr h="370840">
                <a:tc>
                  <a:txBody>
                    <a:bodyPr/>
                    <a:lstStyle/>
                    <a:p>
                      <a:pPr algn="ctr"/>
                      <a:r>
                        <a:rPr lang="en-US" sz="3200" dirty="0">
                          <a:latin typeface="#9Slide03 SVN-PF Din Text Pro C" panose="02000506020000020004" pitchFamily="2" charset="0"/>
                        </a:rPr>
                        <a:t>1 : 10.000.000</a:t>
                      </a:r>
                    </a:p>
                  </a:txBody>
                  <a:tcPr>
                    <a:solidFill>
                      <a:schemeClr val="accent4">
                        <a:lumMod val="20000"/>
                        <a:lumOff val="80000"/>
                      </a:schemeClr>
                    </a:solidFill>
                  </a:tcPr>
                </a:tc>
                <a:tc>
                  <a:txBody>
                    <a:bodyPr/>
                    <a:lstStyle/>
                    <a:p>
                      <a:pPr algn="ctr"/>
                      <a:r>
                        <a:rPr lang="en-US" sz="3200" dirty="0">
                          <a:latin typeface="#9Slide03 SVN-PF Din Text Pro C" panose="02000506020000020004" pitchFamily="2" charset="0"/>
                        </a:rPr>
                        <a:t>(4)……………………………….</a:t>
                      </a:r>
                    </a:p>
                  </a:txBody>
                  <a:tcPr>
                    <a:solidFill>
                      <a:schemeClr val="accent4">
                        <a:lumMod val="20000"/>
                        <a:lumOff val="80000"/>
                      </a:schemeClr>
                    </a:solidFill>
                  </a:tcPr>
                </a:tc>
                <a:extLst>
                  <a:ext uri="{0D108BD9-81ED-4DB2-BD59-A6C34878D82A}">
                    <a16:rowId xmlns:a16="http://schemas.microsoft.com/office/drawing/2014/main" val="2067430971"/>
                  </a:ext>
                </a:extLst>
              </a:tr>
              <a:tr h="370840">
                <a:tc>
                  <a:txBody>
                    <a:bodyPr/>
                    <a:lstStyle/>
                    <a:p>
                      <a:pPr algn="ctr"/>
                      <a:r>
                        <a:rPr lang="en-US" sz="3200" dirty="0">
                          <a:latin typeface="#9Slide03 SVN-PF Din Text Pro C" panose="02000506020000020004" pitchFamily="2" charset="0"/>
                        </a:rPr>
                        <a:t>1 : 2500.000</a:t>
                      </a:r>
                    </a:p>
                  </a:txBody>
                  <a:tcPr>
                    <a:solidFill>
                      <a:srgbClr val="FFE699"/>
                    </a:solidFill>
                  </a:tcPr>
                </a:tc>
                <a:tc>
                  <a:txBody>
                    <a:bodyPr/>
                    <a:lstStyle/>
                    <a:p>
                      <a:pPr algn="ctr"/>
                      <a:r>
                        <a:rPr lang="en-US" sz="3200" dirty="0">
                          <a:latin typeface="#9Slide03 SVN-PF Din Text Pro C" panose="02000506020000020004" pitchFamily="2" charset="0"/>
                        </a:rPr>
                        <a:t>(5)……………………………….</a:t>
                      </a:r>
                    </a:p>
                  </a:txBody>
                  <a:tcPr>
                    <a:solidFill>
                      <a:srgbClr val="FFE699"/>
                    </a:solidFill>
                  </a:tcPr>
                </a:tc>
                <a:extLst>
                  <a:ext uri="{0D108BD9-81ED-4DB2-BD59-A6C34878D82A}">
                    <a16:rowId xmlns:a16="http://schemas.microsoft.com/office/drawing/2014/main" val="724656644"/>
                  </a:ext>
                </a:extLst>
              </a:tr>
            </a:tbl>
          </a:graphicData>
        </a:graphic>
      </p:graphicFrame>
      <p:sp>
        <p:nvSpPr>
          <p:cNvPr id="14" name="TextBox 13">
            <a:extLst>
              <a:ext uri="{FF2B5EF4-FFF2-40B4-BE49-F238E27FC236}">
                <a16:creationId xmlns:a16="http://schemas.microsoft.com/office/drawing/2014/main" id="{5C42D557-3D98-4C6D-BCB7-D8681284ABF4}"/>
              </a:ext>
            </a:extLst>
          </p:cNvPr>
          <p:cNvSpPr txBox="1"/>
          <p:nvPr/>
        </p:nvSpPr>
        <p:spPr>
          <a:xfrm>
            <a:off x="268328" y="2127420"/>
            <a:ext cx="11655343" cy="1077218"/>
          </a:xfrm>
          <a:prstGeom prst="rect">
            <a:avLst/>
          </a:prstGeom>
          <a:noFill/>
        </p:spPr>
        <p:txBody>
          <a:bodyPr wrap="square">
            <a:spAutoFit/>
          </a:bodyPr>
          <a:lstStyle/>
          <a:p>
            <a:pPr algn="just"/>
            <a:r>
              <a:rPr lang="en-US" altLang="en-US" sz="3200" dirty="0">
                <a:latin typeface="#9Slide03 SVN-PF Din Text Pro C" panose="02000506020000020004" pitchFamily="2" charset="0"/>
              </a:rPr>
              <a:t>Hai </a:t>
            </a:r>
            <a:r>
              <a:rPr lang="en-US" altLang="en-US" sz="3200" dirty="0" err="1">
                <a:latin typeface="#9Slide03 SVN-PF Din Text Pro C" panose="02000506020000020004" pitchFamily="2" charset="0"/>
              </a:rPr>
              <a:t>thành</a:t>
            </a:r>
            <a:r>
              <a:rPr lang="en-US" altLang="en-US" sz="3200" dirty="0">
                <a:latin typeface="#9Slide03 SVN-PF Din Text Pro C" panose="02000506020000020004" pitchFamily="2" charset="0"/>
              </a:rPr>
              <a:t> </a:t>
            </a:r>
            <a:r>
              <a:rPr lang="en-US" altLang="en-US" sz="3200" dirty="0" err="1">
                <a:latin typeface="#9Slide03 SVN-PF Din Text Pro C" panose="02000506020000020004" pitchFamily="2" charset="0"/>
              </a:rPr>
              <a:t>phố</a:t>
            </a:r>
            <a:r>
              <a:rPr lang="en-US" altLang="en-US" sz="3200" dirty="0">
                <a:latin typeface="#9Slide03 SVN-PF Din Text Pro C" panose="02000506020000020004" pitchFamily="2" charset="0"/>
              </a:rPr>
              <a:t> A-B </a:t>
            </a:r>
            <a:r>
              <a:rPr lang="en-US" altLang="en-US" sz="3200" dirty="0" err="1">
                <a:latin typeface="#9Slide03 SVN-PF Din Text Pro C" panose="02000506020000020004" pitchFamily="2" charset="0"/>
              </a:rPr>
              <a:t>có</a:t>
            </a:r>
            <a:r>
              <a:rPr lang="en-US" altLang="en-US" sz="3200" dirty="0">
                <a:latin typeface="#9Slide03 SVN-PF Din Text Pro C" panose="02000506020000020004" pitchFamily="2" charset="0"/>
              </a:rPr>
              <a:t> </a:t>
            </a:r>
            <a:r>
              <a:rPr lang="en-US" altLang="en-US" sz="3200" dirty="0" err="1">
                <a:latin typeface="#9Slide03 SVN-PF Din Text Pro C" panose="02000506020000020004" pitchFamily="2" charset="0"/>
              </a:rPr>
              <a:t>khoảng</a:t>
            </a:r>
            <a:r>
              <a:rPr lang="en-US" altLang="en-US" sz="3200" dirty="0">
                <a:latin typeface="#9Slide03 SVN-PF Din Text Pro C" panose="02000506020000020004" pitchFamily="2" charset="0"/>
              </a:rPr>
              <a:t> </a:t>
            </a:r>
            <a:r>
              <a:rPr lang="en-US" altLang="en-US" sz="3200" dirty="0" err="1">
                <a:latin typeface="#9Slide03 SVN-PF Din Text Pro C" panose="02000506020000020004" pitchFamily="2" charset="0"/>
              </a:rPr>
              <a:t>cách</a:t>
            </a:r>
            <a:r>
              <a:rPr lang="en-US" altLang="en-US" sz="3200" dirty="0">
                <a:latin typeface="#9Slide03 SVN-PF Din Text Pro C" panose="02000506020000020004" pitchFamily="2" charset="0"/>
              </a:rPr>
              <a:t> </a:t>
            </a:r>
            <a:r>
              <a:rPr lang="en-US" altLang="en-US" sz="3200" dirty="0" err="1">
                <a:latin typeface="#9Slide03 SVN-PF Din Text Pro C" panose="02000506020000020004" pitchFamily="2" charset="0"/>
              </a:rPr>
              <a:t>thực</a:t>
            </a:r>
            <a:r>
              <a:rPr lang="en-US" altLang="en-US" sz="3200" dirty="0">
                <a:latin typeface="#9Slide03 SVN-PF Din Text Pro C" panose="02000506020000020004" pitchFamily="2" charset="0"/>
              </a:rPr>
              <a:t> </a:t>
            </a:r>
            <a:r>
              <a:rPr lang="en-US" altLang="en-US" sz="3200" dirty="0" err="1">
                <a:latin typeface="#9Slide03 SVN-PF Din Text Pro C" panose="02000506020000020004" pitchFamily="2" charset="0"/>
              </a:rPr>
              <a:t>tế</a:t>
            </a:r>
            <a:r>
              <a:rPr lang="en-US" altLang="en-US" sz="3200" dirty="0">
                <a:latin typeface="#9Slide03 SVN-PF Din Text Pro C" panose="02000506020000020004" pitchFamily="2" charset="0"/>
              </a:rPr>
              <a:t> </a:t>
            </a:r>
            <a:r>
              <a:rPr lang="en-US" altLang="en-US" sz="3200" dirty="0" err="1">
                <a:latin typeface="#9Slide03 SVN-PF Din Text Pro C" panose="02000506020000020004" pitchFamily="2" charset="0"/>
              </a:rPr>
              <a:t>là</a:t>
            </a:r>
            <a:r>
              <a:rPr lang="en-US" altLang="en-US" sz="3200" dirty="0">
                <a:latin typeface="#9Slide03 SVN-PF Din Text Pro C" panose="02000506020000020004" pitchFamily="2" charset="0"/>
              </a:rPr>
              <a:t> 500 km, </a:t>
            </a:r>
            <a:r>
              <a:rPr lang="en-US" altLang="en-US" sz="3200" dirty="0" err="1">
                <a:latin typeface="#9Slide03 SVN-PF Din Text Pro C" panose="02000506020000020004" pitchFamily="2" charset="0"/>
              </a:rPr>
              <a:t>xác</a:t>
            </a:r>
            <a:r>
              <a:rPr lang="en-US" altLang="en-US" sz="3200" dirty="0">
                <a:latin typeface="#9Slide03 SVN-PF Din Text Pro C" panose="02000506020000020004" pitchFamily="2" charset="0"/>
              </a:rPr>
              <a:t> </a:t>
            </a:r>
            <a:r>
              <a:rPr lang="en-US" altLang="en-US" sz="3200" dirty="0" err="1">
                <a:latin typeface="#9Slide03 SVN-PF Din Text Pro C" panose="02000506020000020004" pitchFamily="2" charset="0"/>
              </a:rPr>
              <a:t>định</a:t>
            </a:r>
            <a:r>
              <a:rPr lang="en-US" altLang="en-US" sz="3200" dirty="0">
                <a:latin typeface="#9Slide03 SVN-PF Din Text Pro C" panose="02000506020000020004" pitchFamily="2" charset="0"/>
              </a:rPr>
              <a:t> </a:t>
            </a:r>
            <a:r>
              <a:rPr lang="en-US" altLang="en-US" sz="3200" dirty="0" err="1">
                <a:latin typeface="#9Slide03 SVN-PF Din Text Pro C" panose="02000506020000020004" pitchFamily="2" charset="0"/>
              </a:rPr>
              <a:t>khoảng</a:t>
            </a:r>
            <a:r>
              <a:rPr lang="en-US" altLang="en-US" sz="3200" dirty="0">
                <a:latin typeface="#9Slide03 SVN-PF Din Text Pro C" panose="02000506020000020004" pitchFamily="2" charset="0"/>
              </a:rPr>
              <a:t> </a:t>
            </a:r>
            <a:r>
              <a:rPr lang="en-US" altLang="en-US" sz="3200" dirty="0" err="1">
                <a:latin typeface="#9Slide03 SVN-PF Din Text Pro C" panose="02000506020000020004" pitchFamily="2" charset="0"/>
              </a:rPr>
              <a:t>cách</a:t>
            </a:r>
            <a:r>
              <a:rPr lang="en-US" altLang="en-US" sz="3200" dirty="0">
                <a:latin typeface="#9Slide03 SVN-PF Din Text Pro C" panose="02000506020000020004" pitchFamily="2" charset="0"/>
              </a:rPr>
              <a:t> </a:t>
            </a:r>
            <a:r>
              <a:rPr lang="en-US" altLang="en-US" sz="3200" dirty="0" err="1">
                <a:latin typeface="#9Slide03 SVN-PF Din Text Pro C" panose="02000506020000020004" pitchFamily="2" charset="0"/>
              </a:rPr>
              <a:t>trên</a:t>
            </a:r>
            <a:r>
              <a:rPr lang="en-US" altLang="en-US" sz="3200" dirty="0">
                <a:latin typeface="#9Slide03 SVN-PF Din Text Pro C" panose="02000506020000020004" pitchFamily="2" charset="0"/>
              </a:rPr>
              <a:t> </a:t>
            </a:r>
            <a:r>
              <a:rPr lang="en-US" altLang="en-US" sz="3200" dirty="0" err="1">
                <a:latin typeface="#9Slide03 SVN-PF Din Text Pro C" panose="02000506020000020004" pitchFamily="2" charset="0"/>
              </a:rPr>
              <a:t>bản</a:t>
            </a:r>
            <a:r>
              <a:rPr lang="en-US" altLang="en-US" sz="3200" dirty="0">
                <a:latin typeface="#9Slide03 SVN-PF Din Text Pro C" panose="02000506020000020004" pitchFamily="2" charset="0"/>
              </a:rPr>
              <a:t> </a:t>
            </a:r>
            <a:r>
              <a:rPr lang="en-US" altLang="en-US" sz="3200" dirty="0" err="1">
                <a:latin typeface="#9Slide03 SVN-PF Din Text Pro C" panose="02000506020000020004" pitchFamily="2" charset="0"/>
              </a:rPr>
              <a:t>đồ</a:t>
            </a:r>
            <a:r>
              <a:rPr lang="en-US" altLang="en-US" sz="3200" dirty="0">
                <a:latin typeface="#9Slide03 SVN-PF Din Text Pro C" panose="02000506020000020004" pitchFamily="2" charset="0"/>
              </a:rPr>
              <a:t> </a:t>
            </a:r>
            <a:r>
              <a:rPr lang="en-US" altLang="en-US" sz="3200" dirty="0" err="1">
                <a:latin typeface="#9Slide03 SVN-PF Din Text Pro C" panose="02000506020000020004" pitchFamily="2" charset="0"/>
              </a:rPr>
              <a:t>của</a:t>
            </a:r>
            <a:r>
              <a:rPr lang="en-US" altLang="en-US" sz="3200" dirty="0">
                <a:latin typeface="#9Slide03 SVN-PF Din Text Pro C" panose="02000506020000020004" pitchFamily="2" charset="0"/>
              </a:rPr>
              <a:t> 2 </a:t>
            </a:r>
            <a:r>
              <a:rPr lang="en-US" altLang="en-US" sz="3200" dirty="0" err="1">
                <a:latin typeface="#9Slide03 SVN-PF Din Text Pro C" panose="02000506020000020004" pitchFamily="2" charset="0"/>
              </a:rPr>
              <a:t>thành</a:t>
            </a:r>
            <a:r>
              <a:rPr lang="en-US" altLang="en-US" sz="3200" dirty="0">
                <a:latin typeface="#9Slide03 SVN-PF Din Text Pro C" panose="02000506020000020004" pitchFamily="2" charset="0"/>
              </a:rPr>
              <a:t> </a:t>
            </a:r>
            <a:r>
              <a:rPr lang="en-US" altLang="en-US" sz="3200" dirty="0" err="1">
                <a:latin typeface="#9Slide03 SVN-PF Din Text Pro C" panose="02000506020000020004" pitchFamily="2" charset="0"/>
              </a:rPr>
              <a:t>phố</a:t>
            </a:r>
            <a:r>
              <a:rPr lang="en-US" altLang="en-US" sz="3200" dirty="0">
                <a:latin typeface="#9Slide03 SVN-PF Din Text Pro C" panose="02000506020000020004" pitchFamily="2" charset="0"/>
              </a:rPr>
              <a:t>, </a:t>
            </a:r>
            <a:r>
              <a:rPr lang="en-US" altLang="en-US" sz="3200" dirty="0" err="1">
                <a:latin typeface="#9Slide03 SVN-PF Din Text Pro C" panose="02000506020000020004" pitchFamily="2" charset="0"/>
              </a:rPr>
              <a:t>với</a:t>
            </a:r>
            <a:r>
              <a:rPr lang="en-US" altLang="en-US" sz="3200" dirty="0">
                <a:latin typeface="#9Slide03 SVN-PF Din Text Pro C" panose="02000506020000020004" pitchFamily="2" charset="0"/>
              </a:rPr>
              <a:t> </a:t>
            </a:r>
            <a:r>
              <a:rPr lang="en-US" altLang="en-US" sz="3200" dirty="0" err="1">
                <a:latin typeface="#9Slide03 SVN-PF Din Text Pro C" panose="02000506020000020004" pitchFamily="2" charset="0"/>
              </a:rPr>
              <a:t>các</a:t>
            </a:r>
            <a:r>
              <a:rPr lang="en-US" altLang="en-US" sz="3200" dirty="0">
                <a:latin typeface="#9Slide03 SVN-PF Din Text Pro C" panose="02000506020000020004" pitchFamily="2" charset="0"/>
              </a:rPr>
              <a:t> </a:t>
            </a:r>
            <a:r>
              <a:rPr lang="en-US" altLang="en-US" sz="3200" dirty="0" err="1">
                <a:latin typeface="#9Slide03 SVN-PF Din Text Pro C" panose="02000506020000020004" pitchFamily="2" charset="0"/>
              </a:rPr>
              <a:t>tỉ</a:t>
            </a:r>
            <a:r>
              <a:rPr lang="en-US" altLang="en-US" sz="3200" dirty="0">
                <a:latin typeface="#9Slide03 SVN-PF Din Text Pro C" panose="02000506020000020004" pitchFamily="2" charset="0"/>
              </a:rPr>
              <a:t> </a:t>
            </a:r>
            <a:r>
              <a:rPr lang="en-US" altLang="en-US" sz="3200" dirty="0" err="1">
                <a:latin typeface="#9Slide03 SVN-PF Din Text Pro C" panose="02000506020000020004" pitchFamily="2" charset="0"/>
              </a:rPr>
              <a:t>lệ</a:t>
            </a:r>
            <a:r>
              <a:rPr lang="en-US" altLang="en-US" sz="3200" dirty="0">
                <a:latin typeface="#9Slide03 SVN-PF Din Text Pro C" panose="02000506020000020004" pitchFamily="2" charset="0"/>
              </a:rPr>
              <a:t> </a:t>
            </a:r>
            <a:r>
              <a:rPr lang="en-US" altLang="en-US" sz="3200" dirty="0" err="1">
                <a:latin typeface="#9Slide03 SVN-PF Din Text Pro C" panose="02000506020000020004" pitchFamily="2" charset="0"/>
              </a:rPr>
              <a:t>trong</a:t>
            </a:r>
            <a:r>
              <a:rPr lang="en-US" altLang="en-US" sz="3200" dirty="0">
                <a:latin typeface="#9Slide03 SVN-PF Din Text Pro C" panose="02000506020000020004" pitchFamily="2" charset="0"/>
              </a:rPr>
              <a:t> </a:t>
            </a:r>
            <a:r>
              <a:rPr lang="en-US" altLang="en-US" sz="3200" dirty="0" err="1">
                <a:latin typeface="#9Slide03 SVN-PF Din Text Pro C" panose="02000506020000020004" pitchFamily="2" charset="0"/>
              </a:rPr>
              <a:t>bảng</a:t>
            </a:r>
            <a:r>
              <a:rPr lang="en-US" altLang="en-US" sz="3200" dirty="0">
                <a:latin typeface="#9Slide03 SVN-PF Din Text Pro C" panose="02000506020000020004" pitchFamily="2" charset="0"/>
              </a:rPr>
              <a:t> </a:t>
            </a:r>
            <a:r>
              <a:rPr lang="en-US" altLang="en-US" sz="3200" dirty="0" err="1">
                <a:latin typeface="#9Slide03 SVN-PF Din Text Pro C" panose="02000506020000020004" pitchFamily="2" charset="0"/>
              </a:rPr>
              <a:t>dưới</a:t>
            </a:r>
            <a:r>
              <a:rPr lang="en-US" altLang="en-US" sz="3200" dirty="0">
                <a:latin typeface="#9Slide03 SVN-PF Din Text Pro C" panose="02000506020000020004" pitchFamily="2" charset="0"/>
              </a:rPr>
              <a:t> </a:t>
            </a:r>
            <a:r>
              <a:rPr lang="en-US" altLang="en-US" sz="3200" dirty="0" err="1">
                <a:latin typeface="#9Slide03 SVN-PF Din Text Pro C" panose="02000506020000020004" pitchFamily="2" charset="0"/>
              </a:rPr>
              <a:t>đây</a:t>
            </a:r>
            <a:r>
              <a:rPr lang="en-US" altLang="en-US" sz="3200" dirty="0">
                <a:latin typeface="#9Slide03 SVN-PF Din Text Pro C" panose="02000506020000020004" pitchFamily="2" charset="0"/>
              </a:rPr>
              <a:t>:</a:t>
            </a:r>
          </a:p>
        </p:txBody>
      </p:sp>
      <p:sp>
        <p:nvSpPr>
          <p:cNvPr id="16" name="TextBox 15">
            <a:extLst>
              <a:ext uri="{FF2B5EF4-FFF2-40B4-BE49-F238E27FC236}">
                <a16:creationId xmlns:a16="http://schemas.microsoft.com/office/drawing/2014/main" id="{76B6773F-B327-4539-B9AC-1EA42B726C63}"/>
              </a:ext>
            </a:extLst>
          </p:cNvPr>
          <p:cNvSpPr txBox="1"/>
          <p:nvPr/>
        </p:nvSpPr>
        <p:spPr>
          <a:xfrm>
            <a:off x="7107442" y="3868428"/>
            <a:ext cx="1276643" cy="584775"/>
          </a:xfrm>
          <a:prstGeom prst="rect">
            <a:avLst/>
          </a:prstGeom>
          <a:noFill/>
        </p:spPr>
        <p:txBody>
          <a:bodyPr wrap="square">
            <a:spAutoFit/>
          </a:bodyPr>
          <a:lstStyle/>
          <a:p>
            <a:pPr algn="ctr"/>
            <a:r>
              <a:rPr lang="en-US" sz="3200" dirty="0">
                <a:solidFill>
                  <a:srgbClr val="0000FF"/>
                </a:solidFill>
                <a:latin typeface="#9Slide03 SVN-PF Din Text Pro C" panose="02000506020000020004" pitchFamily="2" charset="0"/>
              </a:rPr>
              <a:t>50 cm</a:t>
            </a:r>
          </a:p>
        </p:txBody>
      </p:sp>
      <p:sp>
        <p:nvSpPr>
          <p:cNvPr id="17" name="TextBox 16">
            <a:extLst>
              <a:ext uri="{FF2B5EF4-FFF2-40B4-BE49-F238E27FC236}">
                <a16:creationId xmlns:a16="http://schemas.microsoft.com/office/drawing/2014/main" id="{5F1035CC-6B3A-4A47-AF19-784230DEAAEF}"/>
              </a:ext>
            </a:extLst>
          </p:cNvPr>
          <p:cNvSpPr txBox="1"/>
          <p:nvPr/>
        </p:nvSpPr>
        <p:spPr>
          <a:xfrm>
            <a:off x="7107441" y="4453203"/>
            <a:ext cx="1276643" cy="584775"/>
          </a:xfrm>
          <a:prstGeom prst="rect">
            <a:avLst/>
          </a:prstGeom>
          <a:noFill/>
        </p:spPr>
        <p:txBody>
          <a:bodyPr wrap="square">
            <a:spAutoFit/>
          </a:bodyPr>
          <a:lstStyle/>
          <a:p>
            <a:pPr algn="ctr"/>
            <a:r>
              <a:rPr lang="en-US" sz="3200" dirty="0">
                <a:solidFill>
                  <a:srgbClr val="0000FF"/>
                </a:solidFill>
                <a:latin typeface="#9Slide03 SVN-PF Din Text Pro C" panose="02000506020000020004" pitchFamily="2" charset="0"/>
              </a:rPr>
              <a:t>10 cm</a:t>
            </a:r>
          </a:p>
        </p:txBody>
      </p:sp>
      <p:sp>
        <p:nvSpPr>
          <p:cNvPr id="18" name="TextBox 17">
            <a:extLst>
              <a:ext uri="{FF2B5EF4-FFF2-40B4-BE49-F238E27FC236}">
                <a16:creationId xmlns:a16="http://schemas.microsoft.com/office/drawing/2014/main" id="{673B259F-3374-4DAA-A830-1CCE7428644D}"/>
              </a:ext>
            </a:extLst>
          </p:cNvPr>
          <p:cNvSpPr txBox="1"/>
          <p:nvPr/>
        </p:nvSpPr>
        <p:spPr>
          <a:xfrm>
            <a:off x="7079304" y="5070826"/>
            <a:ext cx="1276643" cy="584775"/>
          </a:xfrm>
          <a:prstGeom prst="rect">
            <a:avLst/>
          </a:prstGeom>
          <a:noFill/>
        </p:spPr>
        <p:txBody>
          <a:bodyPr wrap="square">
            <a:spAutoFit/>
          </a:bodyPr>
          <a:lstStyle/>
          <a:p>
            <a:pPr algn="ctr"/>
            <a:r>
              <a:rPr lang="en-US" sz="3200" dirty="0">
                <a:solidFill>
                  <a:srgbClr val="0000FF"/>
                </a:solidFill>
                <a:latin typeface="#9Slide03 SVN-PF Din Text Pro C" panose="02000506020000020004" pitchFamily="2" charset="0"/>
              </a:rPr>
              <a:t>100 cm</a:t>
            </a:r>
          </a:p>
        </p:txBody>
      </p:sp>
      <p:sp>
        <p:nvSpPr>
          <p:cNvPr id="19" name="TextBox 18">
            <a:extLst>
              <a:ext uri="{FF2B5EF4-FFF2-40B4-BE49-F238E27FC236}">
                <a16:creationId xmlns:a16="http://schemas.microsoft.com/office/drawing/2014/main" id="{5A31FAC3-FA1B-4F9B-B1EA-67A98E1CF265}"/>
              </a:ext>
            </a:extLst>
          </p:cNvPr>
          <p:cNvSpPr txBox="1"/>
          <p:nvPr/>
        </p:nvSpPr>
        <p:spPr>
          <a:xfrm>
            <a:off x="6978488" y="5631385"/>
            <a:ext cx="1276643" cy="584775"/>
          </a:xfrm>
          <a:prstGeom prst="rect">
            <a:avLst/>
          </a:prstGeom>
          <a:noFill/>
        </p:spPr>
        <p:txBody>
          <a:bodyPr wrap="square">
            <a:spAutoFit/>
          </a:bodyPr>
          <a:lstStyle/>
          <a:p>
            <a:pPr algn="ctr"/>
            <a:r>
              <a:rPr lang="en-US" sz="3200" dirty="0">
                <a:solidFill>
                  <a:srgbClr val="0000FF"/>
                </a:solidFill>
                <a:latin typeface="#9Slide03 SVN-PF Din Text Pro C" panose="02000506020000020004" pitchFamily="2" charset="0"/>
              </a:rPr>
              <a:t>5 cm</a:t>
            </a:r>
          </a:p>
        </p:txBody>
      </p:sp>
      <p:sp>
        <p:nvSpPr>
          <p:cNvPr id="21" name="TextBox 20">
            <a:extLst>
              <a:ext uri="{FF2B5EF4-FFF2-40B4-BE49-F238E27FC236}">
                <a16:creationId xmlns:a16="http://schemas.microsoft.com/office/drawing/2014/main" id="{61F4F89B-9A7C-4893-BEF3-7CCFBA6C98C9}"/>
              </a:ext>
            </a:extLst>
          </p:cNvPr>
          <p:cNvSpPr txBox="1"/>
          <p:nvPr/>
        </p:nvSpPr>
        <p:spPr>
          <a:xfrm>
            <a:off x="7004279" y="6162653"/>
            <a:ext cx="1276643" cy="584775"/>
          </a:xfrm>
          <a:prstGeom prst="rect">
            <a:avLst/>
          </a:prstGeom>
          <a:noFill/>
        </p:spPr>
        <p:txBody>
          <a:bodyPr wrap="square">
            <a:spAutoFit/>
          </a:bodyPr>
          <a:lstStyle/>
          <a:p>
            <a:pPr algn="ctr"/>
            <a:r>
              <a:rPr lang="en-US" sz="3200" dirty="0">
                <a:solidFill>
                  <a:srgbClr val="0000FF"/>
                </a:solidFill>
                <a:latin typeface="#9Slide03 SVN-PF Din Text Pro C" panose="02000506020000020004" pitchFamily="2" charset="0"/>
              </a:rPr>
              <a:t>20 cm</a:t>
            </a:r>
          </a:p>
        </p:txBody>
      </p:sp>
      <p:cxnSp>
        <p:nvCxnSpPr>
          <p:cNvPr id="15" name="Straight Connector 14">
            <a:extLst>
              <a:ext uri="{FF2B5EF4-FFF2-40B4-BE49-F238E27FC236}">
                <a16:creationId xmlns:a16="http://schemas.microsoft.com/office/drawing/2014/main" id="{9E51C408-9095-4391-B83D-D12D45CC793E}"/>
              </a:ext>
            </a:extLst>
          </p:cNvPr>
          <p:cNvCxnSpPr>
            <a:cxnSpLocks/>
          </p:cNvCxnSpPr>
          <p:nvPr/>
        </p:nvCxnSpPr>
        <p:spPr>
          <a:xfrm>
            <a:off x="0" y="930584"/>
            <a:ext cx="12192000" cy="0"/>
          </a:xfrm>
          <a:prstGeom prst="line">
            <a:avLst/>
          </a:prstGeom>
          <a:ln w="57150">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22" name="Rectangle 21">
            <a:extLst>
              <a:ext uri="{FF2B5EF4-FFF2-40B4-BE49-F238E27FC236}">
                <a16:creationId xmlns:a16="http://schemas.microsoft.com/office/drawing/2014/main" id="{4E52493A-AAE9-40D5-9B45-5587BBDB87C3}"/>
              </a:ext>
            </a:extLst>
          </p:cNvPr>
          <p:cNvSpPr/>
          <p:nvPr/>
        </p:nvSpPr>
        <p:spPr>
          <a:xfrm>
            <a:off x="-567304" y="-85079"/>
            <a:ext cx="8153072" cy="1015663"/>
          </a:xfrm>
          <a:prstGeom prst="rect">
            <a:avLst/>
          </a:prstGeom>
          <a:noFill/>
        </p:spPr>
        <p:txBody>
          <a:bodyPr wrap="square" lIns="91440" tIns="45720" rIns="91440" bIns="45720">
            <a:spAutoFit/>
          </a:bodyPr>
          <a:lstStyle/>
          <a:p>
            <a:pPr algn="ctr"/>
            <a:r>
              <a:rPr lang="en-US" sz="6000" b="1">
                <a:ln w="9525">
                  <a:solidFill>
                    <a:schemeClr val="bg1"/>
                  </a:solidFill>
                  <a:prstDash val="solid"/>
                </a:ln>
                <a:solidFill>
                  <a:srgbClr val="4B4C9D"/>
                </a:solidFill>
                <a:effectLst>
                  <a:outerShdw blurRad="12700" dist="38100" dir="2700000" algn="tl" rotWithShape="0">
                    <a:schemeClr val="bg1">
                      <a:lumMod val="50000"/>
                    </a:schemeClr>
                  </a:outerShdw>
                </a:effectLst>
                <a:latin typeface="#9Slide03 SVN-PF Din Text Pro C" panose="02000506020000020004" pitchFamily="2" charset="0"/>
              </a:rPr>
              <a:t>Tỉ lệ bản đồ - đo khoảng cách</a:t>
            </a:r>
            <a:endParaRPr lang="en-US" sz="6600" b="1" cap="none" spc="0" dirty="0">
              <a:ln w="9525">
                <a:solidFill>
                  <a:schemeClr val="bg1"/>
                </a:solidFill>
                <a:prstDash val="solid"/>
              </a:ln>
              <a:solidFill>
                <a:srgbClr val="4B4C9D"/>
              </a:solidFill>
              <a:effectLst>
                <a:outerShdw blurRad="12700" dist="38100" dir="2700000" algn="tl" rotWithShape="0">
                  <a:schemeClr val="bg1">
                    <a:lumMod val="50000"/>
                  </a:schemeClr>
                </a:outerShdw>
              </a:effectLst>
              <a:latin typeface="#9Slide03 SVN-PF Din Text Pro C" panose="02000506020000020004" pitchFamily="2" charset="0"/>
            </a:endParaRPr>
          </a:p>
        </p:txBody>
      </p:sp>
      <p:sp>
        <p:nvSpPr>
          <p:cNvPr id="26" name="TextBox 25">
            <a:extLst>
              <a:ext uri="{FF2B5EF4-FFF2-40B4-BE49-F238E27FC236}">
                <a16:creationId xmlns:a16="http://schemas.microsoft.com/office/drawing/2014/main" id="{D46514D0-A975-481C-AE35-D8C0F474002C}"/>
              </a:ext>
            </a:extLst>
          </p:cNvPr>
          <p:cNvSpPr txBox="1"/>
          <p:nvPr/>
        </p:nvSpPr>
        <p:spPr>
          <a:xfrm>
            <a:off x="-63935" y="981580"/>
            <a:ext cx="11036685" cy="400110"/>
          </a:xfrm>
          <a:prstGeom prst="rect">
            <a:avLst/>
          </a:prstGeom>
          <a:noFill/>
        </p:spPr>
        <p:txBody>
          <a:bodyPr wrap="square">
            <a:spAutoFit/>
          </a:bodyPr>
          <a:lstStyle/>
          <a:p>
            <a:pPr marR="0" lvl="0" algn="l" defTabSz="914400" rtl="0" eaLnBrk="1" fontAlgn="auto" latinLnBrk="0" hangingPunct="1">
              <a:lnSpc>
                <a:spcPct val="100000"/>
              </a:lnSpc>
              <a:spcBef>
                <a:spcPts val="0"/>
              </a:spcBef>
              <a:spcAft>
                <a:spcPts val="0"/>
              </a:spcAft>
              <a:buClrTx/>
              <a:buSzTx/>
              <a:buFontTx/>
              <a:buChar char="-"/>
              <a:tabLst/>
              <a:defRPr/>
            </a:pPr>
            <a:r>
              <a:rPr lang="en-US" sz="2000" b="0" kern="1200">
                <a:solidFill>
                  <a:srgbClr val="002060"/>
                </a:solidFill>
                <a:latin typeface="Times New Roman" panose="02020603050405020304" pitchFamily="18" charset="0"/>
                <a:ea typeface="Arial"/>
                <a:cs typeface="Times New Roman" panose="02020603050405020304" pitchFamily="18" charset="0"/>
                <a:sym typeface="Arial"/>
              </a:rPr>
              <a:t> Khoảng cách trên thực tế = Khoảng cách trên bản đồ X mẫu số tỉ lệ bản đồ. =&gt; Đổi đơn vị đo.</a:t>
            </a:r>
          </a:p>
        </p:txBody>
      </p:sp>
      <p:sp>
        <p:nvSpPr>
          <p:cNvPr id="28" name="TextBox 27">
            <a:extLst>
              <a:ext uri="{FF2B5EF4-FFF2-40B4-BE49-F238E27FC236}">
                <a16:creationId xmlns:a16="http://schemas.microsoft.com/office/drawing/2014/main" id="{EC410A70-A677-43D9-A228-F96EF1EB22DC}"/>
              </a:ext>
            </a:extLst>
          </p:cNvPr>
          <p:cNvSpPr txBox="1"/>
          <p:nvPr/>
        </p:nvSpPr>
        <p:spPr>
          <a:xfrm>
            <a:off x="-63935" y="1356285"/>
            <a:ext cx="9901455"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0" kern="1200">
                <a:solidFill>
                  <a:srgbClr val="002060"/>
                </a:solidFill>
                <a:latin typeface="Times New Roman" panose="02020603050405020304" pitchFamily="18" charset="0"/>
                <a:ea typeface="Arial"/>
                <a:cs typeface="Times New Roman" panose="02020603050405020304" pitchFamily="18" charset="0"/>
                <a:sym typeface="Arial"/>
              </a:rPr>
              <a:t>- Khoảng cách trên </a:t>
            </a:r>
            <a:r>
              <a:rPr lang="en-US" sz="2000">
                <a:solidFill>
                  <a:srgbClr val="002060"/>
                </a:solidFill>
                <a:latin typeface="Times New Roman" panose="02020603050405020304" pitchFamily="18" charset="0"/>
                <a:ea typeface="Arial"/>
                <a:cs typeface="Times New Roman" panose="02020603050405020304" pitchFamily="18" charset="0"/>
                <a:sym typeface="Arial"/>
              </a:rPr>
              <a:t>bản đồ</a:t>
            </a:r>
            <a:r>
              <a:rPr lang="en-US" sz="2000" b="0" kern="1200">
                <a:solidFill>
                  <a:srgbClr val="002060"/>
                </a:solidFill>
                <a:latin typeface="Times New Roman" panose="02020603050405020304" pitchFamily="18" charset="0"/>
                <a:ea typeface="Arial"/>
                <a:cs typeface="Times New Roman" panose="02020603050405020304" pitchFamily="18" charset="0"/>
                <a:sym typeface="Arial"/>
              </a:rPr>
              <a:t> = Khoảng cách trên thực tế : mẫu số tỉ lệ bản đồ</a:t>
            </a:r>
          </a:p>
        </p:txBody>
      </p:sp>
    </p:spTree>
    <p:extLst>
      <p:ext uri="{BB962C8B-B14F-4D97-AF65-F5344CB8AC3E}">
        <p14:creationId xmlns:p14="http://schemas.microsoft.com/office/powerpoint/2010/main" val="1859204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arn(inVertical)">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barn(inVertical)">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19">
                                            <p:txEl>
                                              <p:pRg st="0" end="0"/>
                                            </p:txEl>
                                          </p:spTgt>
                                        </p:tgtEl>
                                        <p:attrNameLst>
                                          <p:attrName>style.visibility</p:attrName>
                                        </p:attrNameLst>
                                      </p:cBhvr>
                                      <p:to>
                                        <p:strVal val="visible"/>
                                      </p:to>
                                    </p:set>
                                    <p:animEffect transition="in" filter="fade">
                                      <p:cBhvr>
                                        <p:cTn id="22" dur="1000"/>
                                        <p:tgtEl>
                                          <p:spTgt spid="19">
                                            <p:txEl>
                                              <p:pRg st="0" end="0"/>
                                            </p:txEl>
                                          </p:spTgt>
                                        </p:tgtEl>
                                      </p:cBhvr>
                                    </p:animEffect>
                                    <p:anim calcmode="lin" valueType="num">
                                      <p:cBhvr>
                                        <p:cTn id="23" dur="1000" fill="hold"/>
                                        <p:tgtEl>
                                          <p:spTgt spid="19">
                                            <p:txEl>
                                              <p:pRg st="0" end="0"/>
                                            </p:txEl>
                                          </p:spTgt>
                                        </p:tgtEl>
                                        <p:attrNameLst>
                                          <p:attrName>ppt_x</p:attrName>
                                        </p:attrNameLst>
                                      </p:cBhvr>
                                      <p:tavLst>
                                        <p:tav tm="0">
                                          <p:val>
                                            <p:strVal val="#ppt_x"/>
                                          </p:val>
                                        </p:tav>
                                        <p:tav tm="100000">
                                          <p:val>
                                            <p:strVal val="#ppt_x"/>
                                          </p:val>
                                        </p:tav>
                                      </p:tavLst>
                                    </p:anim>
                                    <p:anim calcmode="lin" valueType="num">
                                      <p:cBhvr>
                                        <p:cTn id="24" dur="1000" fill="hold"/>
                                        <p:tgtEl>
                                          <p:spTgt spid="1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barn(inVertical)">
                                      <p:cBhvr>
                                        <p:cTn id="29"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8" grpId="0"/>
      <p:bldP spid="2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ext Box 2"/>
          <p:cNvSpPr txBox="1">
            <a:spLocks noChangeArrowheads="1"/>
          </p:cNvSpPr>
          <p:nvPr/>
        </p:nvSpPr>
        <p:spPr bwMode="auto">
          <a:xfrm>
            <a:off x="2057400" y="609600"/>
            <a:ext cx="8153400" cy="369332"/>
          </a:xfrm>
          <a:prstGeom prst="rect">
            <a:avLst/>
          </a:prstGeom>
          <a:noFill/>
          <a:ln>
            <a:no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r" defTabSz="1219170" rtl="0" eaLnBrk="1" fontAlgn="auto" latinLnBrk="0" hangingPunct="1">
              <a:lnSpc>
                <a:spcPct val="100000"/>
              </a:lnSpc>
              <a:spcBef>
                <a:spcPct val="50000"/>
              </a:spcBef>
              <a:spcAft>
                <a:spcPts val="0"/>
              </a:spcAft>
              <a:buClr>
                <a:srgbClr val="000000"/>
              </a:buClr>
              <a:buSzTx/>
              <a:buFontTx/>
              <a:buNone/>
              <a:tabLst/>
              <a:defRPr/>
            </a:pPr>
            <a:endParaRPr kumimoji="0" lang="en-US" altLang="en-US" sz="1800" b="0" i="0" u="none" strike="noStrike" kern="0" cap="none" spc="0" normalizeH="0" baseline="0" noProof="0">
              <a:ln>
                <a:noFill/>
              </a:ln>
              <a:solidFill>
                <a:srgbClr val="F9EFE7"/>
              </a:solidFill>
              <a:effectLst>
                <a:outerShdw blurRad="38100" dist="38100" dir="2700000" algn="tl">
                  <a:srgbClr val="000000">
                    <a:alpha val="43137"/>
                  </a:srgbClr>
                </a:outerShdw>
              </a:effectLst>
              <a:uLnTx/>
              <a:uFillTx/>
              <a:latin typeface="Tahoma" panose="020B0604030504040204" pitchFamily="34" charset="0"/>
              <a:ea typeface="+mn-ea"/>
              <a:cs typeface="Arial"/>
              <a:sym typeface="Arial"/>
            </a:endParaRPr>
          </a:p>
        </p:txBody>
      </p:sp>
      <p:sp>
        <p:nvSpPr>
          <p:cNvPr id="88067" name="Rectangle 3"/>
          <p:cNvSpPr>
            <a:spLocks noChangeArrowheads="1"/>
          </p:cNvSpPr>
          <p:nvPr/>
        </p:nvSpPr>
        <p:spPr bwMode="auto">
          <a:xfrm>
            <a:off x="-1705555" y="3243264"/>
            <a:ext cx="184730" cy="300210"/>
          </a:xfrm>
          <a:prstGeom prst="rect">
            <a:avLst/>
          </a:prstGeom>
          <a:noFill/>
          <a:ln w="9525">
            <a:noFill/>
            <a:miter lim="800000"/>
            <a:headEnd/>
            <a:tailEnd/>
          </a:ln>
          <a:effectLst/>
        </p:spPr>
        <p:txBody>
          <a:bodyPr wrap="none">
            <a:spAutoFit/>
          </a:bodyPr>
          <a:lstStyle/>
          <a:p>
            <a:pPr marL="0" marR="0" lvl="0" indent="0" algn="r" defTabSz="1219170" rtl="0" eaLnBrk="1" fontAlgn="auto" latinLnBrk="0" hangingPunct="1">
              <a:lnSpc>
                <a:spcPct val="100000"/>
              </a:lnSpc>
              <a:spcBef>
                <a:spcPts val="0"/>
              </a:spcBef>
              <a:spcAft>
                <a:spcPts val="0"/>
              </a:spcAft>
              <a:buClr>
                <a:srgbClr val="000000"/>
              </a:buClr>
              <a:buSzTx/>
              <a:buFontTx/>
              <a:buNone/>
              <a:tabLst/>
              <a:defRPr/>
            </a:pPr>
            <a:endParaRPr kumimoji="0" lang="en-US" sz="1351" b="1" i="0" u="none" strike="noStrike" kern="0" cap="none" spc="0" normalizeH="0" baseline="0" noProof="0">
              <a:ln>
                <a:noFill/>
              </a:ln>
              <a:solidFill>
                <a:srgbClr val="FCEBE6"/>
              </a:solidFill>
              <a:effectLst>
                <a:outerShdw blurRad="38100" dist="38100" dir="2700000" algn="tl">
                  <a:srgbClr val="C0C0C0"/>
                </a:outerShdw>
              </a:effectLst>
              <a:uLnTx/>
              <a:uFillTx/>
              <a:latin typeface="VNI-Times" pitchFamily="2" charset="0"/>
              <a:ea typeface="+mn-ea"/>
              <a:cs typeface="Arial"/>
              <a:sym typeface="Arial"/>
            </a:endParaRPr>
          </a:p>
        </p:txBody>
      </p:sp>
      <p:sp>
        <p:nvSpPr>
          <p:cNvPr id="30724" name="Rectangle 4"/>
          <p:cNvSpPr>
            <a:spLocks noChangeArrowheads="1"/>
          </p:cNvSpPr>
          <p:nvPr/>
        </p:nvSpPr>
        <p:spPr bwMode="auto">
          <a:xfrm>
            <a:off x="1524000" y="290512"/>
            <a:ext cx="9144000" cy="707886"/>
          </a:xfrm>
          <a:prstGeom prst="rect">
            <a:avLst/>
          </a:prstGeom>
          <a:noFill/>
          <a:ln>
            <a:no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1219170" rtl="0" eaLnBrk="1" fontAlgn="auto" latinLnBrk="0" hangingPunct="1">
              <a:lnSpc>
                <a:spcPct val="100000"/>
              </a:lnSpc>
              <a:spcBef>
                <a:spcPct val="20000"/>
              </a:spcBef>
              <a:spcAft>
                <a:spcPts val="0"/>
              </a:spcAft>
              <a:buClr>
                <a:srgbClr val="E06666"/>
              </a:buClr>
              <a:buSzTx/>
              <a:buFontTx/>
              <a:buNone/>
              <a:tabLst/>
              <a:defRPr/>
            </a:pPr>
            <a:endParaRPr kumimoji="0" lang="en-US" altLang="en-US" sz="4000" b="1" i="0" u="none" strike="noStrike" kern="0" cap="none" spc="0" normalizeH="0" baseline="0" noProof="0">
              <a:ln>
                <a:noFill/>
              </a:ln>
              <a:solidFill>
                <a:srgbClr val="00FF00"/>
              </a:solidFill>
              <a:effectLst>
                <a:outerShdw blurRad="38100" dist="38100" dir="2700000" algn="tl">
                  <a:srgbClr val="000000">
                    <a:alpha val="43137"/>
                  </a:srgbClr>
                </a:outerShdw>
              </a:effectLst>
              <a:uLnTx/>
              <a:uFillTx/>
              <a:latin typeface="VNI-Times" pitchFamily="2" charset="0"/>
              <a:ea typeface="+mn-ea"/>
              <a:cs typeface="Arial"/>
              <a:sym typeface="Arial"/>
            </a:endParaRPr>
          </a:p>
        </p:txBody>
      </p:sp>
      <p:sp>
        <p:nvSpPr>
          <p:cNvPr id="30725" name="Text Box 5"/>
          <p:cNvSpPr txBox="1">
            <a:spLocks noChangeArrowheads="1"/>
          </p:cNvSpPr>
          <p:nvPr/>
        </p:nvSpPr>
        <p:spPr bwMode="auto">
          <a:xfrm>
            <a:off x="1981200" y="2667000"/>
            <a:ext cx="8229600" cy="707886"/>
          </a:xfrm>
          <a:prstGeom prst="rect">
            <a:avLst/>
          </a:prstGeom>
          <a:noFill/>
          <a:ln>
            <a:no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1219170" rtl="0" eaLnBrk="1" fontAlgn="auto" latinLnBrk="0" hangingPunct="1">
              <a:lnSpc>
                <a:spcPct val="100000"/>
              </a:lnSpc>
              <a:spcBef>
                <a:spcPct val="50000"/>
              </a:spcBef>
              <a:spcAft>
                <a:spcPts val="0"/>
              </a:spcAft>
              <a:buClr>
                <a:srgbClr val="000000"/>
              </a:buClr>
              <a:buSzTx/>
              <a:buFontTx/>
              <a:buNone/>
              <a:tabLst/>
              <a:defRPr/>
            </a:pPr>
            <a:endParaRPr kumimoji="0" lang="en-US" altLang="en-US" sz="4000" b="1" i="0" u="none" strike="noStrike" kern="0" cap="none" spc="0" normalizeH="0" baseline="0" noProof="0">
              <a:ln>
                <a:noFill/>
              </a:ln>
              <a:solidFill>
                <a:srgbClr val="CC3300"/>
              </a:solidFill>
              <a:effectLst>
                <a:outerShdw blurRad="38100" dist="38100" dir="2700000" algn="tl">
                  <a:srgbClr val="000000">
                    <a:alpha val="43137"/>
                  </a:srgbClr>
                </a:outerShdw>
              </a:effectLst>
              <a:uLnTx/>
              <a:uFillTx/>
              <a:latin typeface=".VnTime" panose="020B7200000000000000" pitchFamily="34" charset="0"/>
              <a:ea typeface="+mn-ea"/>
              <a:cs typeface="Arial"/>
              <a:sym typeface="Arial"/>
            </a:endParaRPr>
          </a:p>
        </p:txBody>
      </p:sp>
      <p:sp>
        <p:nvSpPr>
          <p:cNvPr id="30726" name="AutoShape 2"/>
          <p:cNvSpPr>
            <a:spLocks noChangeArrowheads="1"/>
          </p:cNvSpPr>
          <p:nvPr/>
        </p:nvSpPr>
        <p:spPr bwMode="auto">
          <a:xfrm>
            <a:off x="92869" y="1516064"/>
            <a:ext cx="11641931" cy="5075237"/>
          </a:xfrm>
          <a:prstGeom prst="horizontalScroll">
            <a:avLst>
              <a:gd name="adj" fmla="val 12500"/>
            </a:avLst>
          </a:prstGeom>
          <a:noFill/>
          <a:ln w="38100">
            <a:solidFill>
              <a:srgbClr val="00B0F0"/>
            </a:solidFill>
            <a:headEnd/>
            <a:tailEnd/>
          </a:ln>
        </p:spPr>
        <p:style>
          <a:lnRef idx="2">
            <a:schemeClr val="accent1"/>
          </a:lnRef>
          <a:fillRef idx="1">
            <a:schemeClr val="lt1"/>
          </a:fillRef>
          <a:effectRef idx="0">
            <a:schemeClr val="accent1"/>
          </a:effectRef>
          <a:fontRef idx="minor">
            <a:schemeClr val="dk1"/>
          </a:fontRef>
        </p:style>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r" defTabSz="1219170" rtl="0" eaLnBrk="1" fontAlgn="auto" latinLnBrk="0" hangingPunct="1">
              <a:lnSpc>
                <a:spcPct val="100000"/>
              </a:lnSpc>
              <a:spcBef>
                <a:spcPct val="0"/>
              </a:spcBef>
              <a:spcAft>
                <a:spcPts val="0"/>
              </a:spcAft>
              <a:buClr>
                <a:srgbClr val="000000"/>
              </a:buClr>
              <a:buSzTx/>
              <a:buFontTx/>
              <a:buNone/>
              <a:tabLst/>
              <a:defRPr/>
            </a:pPr>
            <a:endParaRPr kumimoji="0" lang="vi-VN" altLang="en-US" sz="1800" b="1" i="0" u="none" strike="noStrike" kern="0" cap="none" spc="0" normalizeH="0" baseline="0" noProof="0">
              <a:ln>
                <a:noFill/>
              </a:ln>
              <a:solidFill>
                <a:srgbClr val="F9EFE7"/>
              </a:solidFill>
              <a:effectLst>
                <a:outerShdw blurRad="38100" dist="38100" dir="2700000" algn="tl">
                  <a:srgbClr val="000000">
                    <a:alpha val="43137"/>
                  </a:srgbClr>
                </a:outerShdw>
              </a:effectLst>
              <a:uLnTx/>
              <a:uFillTx/>
              <a:latin typeface="VNI-Times" pitchFamily="2" charset="0"/>
              <a:ea typeface="+mn-ea"/>
              <a:cs typeface="+mn-cs"/>
              <a:sym typeface="Arial"/>
            </a:endParaRPr>
          </a:p>
        </p:txBody>
      </p:sp>
      <p:sp>
        <p:nvSpPr>
          <p:cNvPr id="9" name="Rectangle 3"/>
          <p:cNvSpPr txBox="1">
            <a:spLocks noChangeArrowheads="1"/>
          </p:cNvSpPr>
          <p:nvPr/>
        </p:nvSpPr>
        <p:spPr bwMode="auto">
          <a:xfrm>
            <a:off x="793897" y="3281237"/>
            <a:ext cx="10984707" cy="2390901"/>
          </a:xfrm>
          <a:prstGeom prst="rect">
            <a:avLst/>
          </a:prstGeom>
          <a:noFill/>
          <a:ln>
            <a:noFill/>
          </a:ln>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marR="0" lvl="0" indent="0" algn="l" defTabSz="1219170" rtl="0" eaLnBrk="0" fontAlgn="base" latinLnBrk="0" hangingPunct="0">
              <a:lnSpc>
                <a:spcPct val="100000"/>
              </a:lnSpc>
              <a:spcBef>
                <a:spcPct val="20000"/>
              </a:spcBef>
              <a:spcAft>
                <a:spcPct val="0"/>
              </a:spcAft>
              <a:buClr>
                <a:srgbClr val="000000"/>
              </a:buClr>
              <a:buSzTx/>
              <a:buFontTx/>
              <a:buNone/>
              <a:tabLst/>
              <a:defRPr/>
            </a:pPr>
            <a:r>
              <a:rPr kumimoji="0" lang="en-US" sz="3200" b="0" i="0" u="none" strike="noStrike" kern="0" cap="none" spc="0" normalizeH="0" baseline="0" noProof="0" dirty="0">
                <a:ln>
                  <a:noFill/>
                </a:ln>
                <a:solidFill>
                  <a:srgbClr val="D0E0E3">
                    <a:lumMod val="50000"/>
                  </a:srgbClr>
                </a:solidFill>
                <a:effectLst/>
                <a:uLnTx/>
                <a:uFillTx/>
                <a:latin typeface="Times New Roman" panose="02020603050405020304" pitchFamily="18" charset="0"/>
                <a:ea typeface="+mn-ea"/>
                <a:cs typeface="Times New Roman" panose="02020603050405020304" pitchFamily="18" charset="0"/>
                <a:sym typeface="Arial"/>
              </a:rPr>
              <a:t>- Học bài, trả </a:t>
            </a:r>
            <a:r>
              <a:rPr kumimoji="0" lang="en-US" sz="3200" b="0" i="0" u="none" strike="noStrike" kern="0" cap="none" spc="0" normalizeH="0" baseline="0" noProof="0">
                <a:ln>
                  <a:noFill/>
                </a:ln>
                <a:solidFill>
                  <a:srgbClr val="D0E0E3">
                    <a:lumMod val="50000"/>
                  </a:srgbClr>
                </a:solidFill>
                <a:effectLst/>
                <a:uLnTx/>
                <a:uFillTx/>
                <a:latin typeface="Times New Roman" panose="02020603050405020304" pitchFamily="18" charset="0"/>
                <a:ea typeface="+mn-ea"/>
                <a:cs typeface="Times New Roman" panose="02020603050405020304" pitchFamily="18" charset="0"/>
                <a:sym typeface="Arial"/>
              </a:rPr>
              <a:t>lời </a:t>
            </a:r>
            <a:r>
              <a:rPr kumimoji="0" lang="vi-VN" sz="3200" b="0" i="0" u="none" strike="noStrike" kern="0" cap="none" spc="0" normalizeH="0" noProof="0">
                <a:ln>
                  <a:noFill/>
                </a:ln>
                <a:solidFill>
                  <a:srgbClr val="D0E0E3">
                    <a:lumMod val="50000"/>
                  </a:srgbClr>
                </a:solidFill>
                <a:effectLst/>
                <a:uLnTx/>
                <a:uFillTx/>
                <a:latin typeface="Times New Roman" panose="02020603050405020304" pitchFamily="18" charset="0"/>
                <a:ea typeface="+mn-ea"/>
                <a:cs typeface="Times New Roman" panose="02020603050405020304" pitchFamily="18" charset="0"/>
                <a:sym typeface="Arial"/>
              </a:rPr>
              <a:t>câu </a:t>
            </a:r>
            <a:r>
              <a:rPr kumimoji="0" lang="en-US" sz="3200" b="0" i="0" u="none" strike="noStrike" kern="0" cap="none" spc="0" normalizeH="0" noProof="0">
                <a:ln>
                  <a:noFill/>
                </a:ln>
                <a:solidFill>
                  <a:srgbClr val="D0E0E3">
                    <a:lumMod val="50000"/>
                  </a:srgbClr>
                </a:solidFill>
                <a:effectLst/>
                <a:uLnTx/>
                <a:uFillTx/>
                <a:latin typeface="Times New Roman" panose="02020603050405020304" pitchFamily="18" charset="0"/>
                <a:ea typeface="+mn-ea"/>
                <a:cs typeface="Times New Roman" panose="02020603050405020304" pitchFamily="18" charset="0"/>
                <a:sym typeface="Arial"/>
              </a:rPr>
              <a:t>1</a:t>
            </a:r>
            <a:r>
              <a:rPr kumimoji="0" lang="vi-VN" sz="3200" b="0" i="0" u="none" strike="noStrike" kern="0" cap="none" spc="0" normalizeH="0" noProof="0">
                <a:ln>
                  <a:noFill/>
                </a:ln>
                <a:solidFill>
                  <a:srgbClr val="D0E0E3">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vi-VN" sz="3200" b="0" i="0" u="none" strike="noStrike" kern="0" cap="none" spc="0" normalizeH="0" noProof="0" dirty="0">
                <a:ln>
                  <a:noFill/>
                </a:ln>
                <a:solidFill>
                  <a:srgbClr val="D0E0E3">
                    <a:lumMod val="50000"/>
                  </a:srgbClr>
                </a:solidFill>
                <a:effectLst/>
                <a:uLnTx/>
                <a:uFillTx/>
                <a:latin typeface="Times New Roman" panose="02020603050405020304" pitchFamily="18" charset="0"/>
                <a:ea typeface="+mn-ea"/>
                <a:cs typeface="Times New Roman" panose="02020603050405020304" pitchFamily="18" charset="0"/>
                <a:sym typeface="Arial"/>
              </a:rPr>
              <a:t>trong sách </a:t>
            </a:r>
            <a:r>
              <a:rPr kumimoji="0" lang="vi-VN" sz="3200" b="0" i="0" u="none" strike="noStrike" kern="0" cap="none" spc="0" normalizeH="0" noProof="0">
                <a:ln>
                  <a:noFill/>
                </a:ln>
                <a:solidFill>
                  <a:srgbClr val="D0E0E3">
                    <a:lumMod val="50000"/>
                  </a:srgbClr>
                </a:solidFill>
                <a:effectLst/>
                <a:uLnTx/>
                <a:uFillTx/>
                <a:latin typeface="Times New Roman" panose="02020603050405020304" pitchFamily="18" charset="0"/>
                <a:ea typeface="+mn-ea"/>
                <a:cs typeface="Times New Roman" panose="02020603050405020304" pitchFamily="18" charset="0"/>
                <a:sym typeface="Arial"/>
              </a:rPr>
              <a:t>BÀI TẬP</a:t>
            </a:r>
            <a:r>
              <a:rPr kumimoji="0" lang="en-US" sz="3200" b="0" i="0" u="none" strike="noStrike" kern="0" cap="none" spc="0" normalizeH="0" noProof="0">
                <a:ln>
                  <a:noFill/>
                </a:ln>
                <a:solidFill>
                  <a:srgbClr val="D0E0E3">
                    <a:lumMod val="50000"/>
                  </a:srgbClr>
                </a:solidFill>
                <a:effectLst/>
                <a:uLnTx/>
                <a:uFillTx/>
                <a:latin typeface="Times New Roman" panose="02020603050405020304" pitchFamily="18" charset="0"/>
                <a:ea typeface="+mn-ea"/>
                <a:cs typeface="Times New Roman" panose="02020603050405020304" pitchFamily="18" charset="0"/>
                <a:sym typeface="Arial"/>
              </a:rPr>
              <a:t>/ 14</a:t>
            </a:r>
            <a:endParaRPr kumimoji="0" lang="en-US" sz="3200" b="0" i="0" u="none" strike="noStrike" kern="0" cap="none" spc="0" normalizeH="0" baseline="0" noProof="0" dirty="0">
              <a:ln>
                <a:noFill/>
              </a:ln>
              <a:solidFill>
                <a:srgbClr val="D0E0E3">
                  <a:lumMod val="50000"/>
                </a:srgbClr>
              </a:solidFill>
              <a:effectLst/>
              <a:uLnTx/>
              <a:uFillTx/>
              <a:latin typeface="Times New Roman" panose="02020603050405020304" pitchFamily="18" charset="0"/>
              <a:ea typeface="+mn-ea"/>
              <a:cs typeface="Times New Roman" panose="02020603050405020304" pitchFamily="18" charset="0"/>
              <a:sym typeface="Arial"/>
            </a:endParaRPr>
          </a:p>
          <a:p>
            <a:pPr marL="0" marR="0" lvl="0" indent="0" algn="l" defTabSz="1219170" rtl="0" eaLnBrk="0" fontAlgn="base" latinLnBrk="0" hangingPunct="0">
              <a:lnSpc>
                <a:spcPct val="100000"/>
              </a:lnSpc>
              <a:spcBef>
                <a:spcPct val="20000"/>
              </a:spcBef>
              <a:spcAft>
                <a:spcPct val="0"/>
              </a:spcAft>
              <a:buClr>
                <a:srgbClr val="000000"/>
              </a:buClr>
              <a:buSzTx/>
              <a:buFontTx/>
              <a:buNone/>
              <a:tabLst/>
              <a:defRPr/>
            </a:pPr>
            <a:r>
              <a:rPr kumimoji="0" lang="en-US" sz="3200" b="0" i="0" u="none" strike="noStrike" kern="0" cap="none" spc="0" normalizeH="0" baseline="0" noProof="0" dirty="0">
                <a:ln>
                  <a:noFill/>
                </a:ln>
                <a:solidFill>
                  <a:srgbClr val="D0E0E3">
                    <a:lumMod val="50000"/>
                  </a:srgbClr>
                </a:solidFill>
                <a:effectLst/>
                <a:uLnTx/>
                <a:uFillTx/>
                <a:latin typeface="Times New Roman" panose="02020603050405020304" pitchFamily="18" charset="0"/>
                <a:ea typeface="+mn-ea"/>
                <a:cs typeface="Times New Roman" panose="02020603050405020304" pitchFamily="18" charset="0"/>
                <a:sym typeface="Arial"/>
              </a:rPr>
              <a:t>- Chuẩn bị bài mới – Bài </a:t>
            </a:r>
            <a:r>
              <a:rPr lang="vi-VN" kern="0" dirty="0">
                <a:solidFill>
                  <a:srgbClr val="D0E0E3">
                    <a:lumMod val="50000"/>
                  </a:srgbClr>
                </a:solidFill>
                <a:latin typeface="Times New Roman" panose="02020603050405020304" pitchFamily="18" charset="0"/>
                <a:cs typeface="Times New Roman" panose="02020603050405020304" pitchFamily="18" charset="0"/>
                <a:sym typeface="Arial"/>
              </a:rPr>
              <a:t>6</a:t>
            </a:r>
            <a:r>
              <a:rPr kumimoji="0" lang="en-US" sz="3200" b="0" i="0" u="none" strike="noStrike" kern="0" cap="none" spc="0" normalizeH="0" baseline="0" noProof="0" dirty="0">
                <a:ln>
                  <a:noFill/>
                </a:ln>
                <a:solidFill>
                  <a:srgbClr val="D0E0E3">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lang="vi-VN" kern="0" noProof="0" dirty="0">
                <a:solidFill>
                  <a:srgbClr val="D0E0E3">
                    <a:lumMod val="50000"/>
                  </a:srgbClr>
                </a:solidFill>
                <a:latin typeface="Times New Roman" panose="02020603050405020304" pitchFamily="18" charset="0"/>
                <a:cs typeface="Times New Roman" panose="02020603050405020304" pitchFamily="18" charset="0"/>
                <a:sym typeface="Arial"/>
              </a:rPr>
              <a:t>Trái Đất trong hệ Mặt Trời</a:t>
            </a:r>
            <a:r>
              <a:rPr kumimoji="0" lang="en-US" sz="3000" b="0" i="0" u="none" strike="noStrike" kern="0" cap="none" spc="0" normalizeH="0" baseline="0" noProof="0" dirty="0">
                <a:ln>
                  <a:noFill/>
                </a:ln>
                <a:solidFill>
                  <a:srgbClr val="D0E0E3">
                    <a:lumMod val="50000"/>
                  </a:srgbClr>
                </a:solidFill>
                <a:effectLst/>
                <a:uLnTx/>
                <a:uFillTx/>
                <a:latin typeface="Times New Roman" panose="02020603050405020304" pitchFamily="18" charset="0"/>
                <a:ea typeface="+mn-ea"/>
                <a:cs typeface="Times New Roman" panose="02020603050405020304" pitchFamily="18" charset="0"/>
                <a:sym typeface="Arial"/>
              </a:rPr>
              <a:t>. </a:t>
            </a:r>
          </a:p>
        </p:txBody>
      </p:sp>
      <p:sp>
        <p:nvSpPr>
          <p:cNvPr id="30728" name="Text Box 4"/>
          <p:cNvSpPr txBox="1">
            <a:spLocks noChangeArrowheads="1"/>
          </p:cNvSpPr>
          <p:nvPr/>
        </p:nvSpPr>
        <p:spPr bwMode="auto">
          <a:xfrm>
            <a:off x="668823" y="118293"/>
            <a:ext cx="6513719" cy="1006475"/>
          </a:xfrm>
          <a:prstGeom prst="rect">
            <a:avLst/>
          </a:prstGeom>
          <a:noFill/>
          <a:ln>
            <a:noFill/>
          </a:ln>
        </p:spPr>
        <p:txBody>
          <a:bodyPr>
            <a:prstTxWarp prst="textDoubleWave1">
              <a:avLst/>
            </a:prstTxWarp>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r" defTabSz="1219170" rtl="0" eaLnBrk="1" fontAlgn="auto" latinLnBrk="0" hangingPunct="1">
              <a:lnSpc>
                <a:spcPct val="100000"/>
              </a:lnSpc>
              <a:spcBef>
                <a:spcPct val="0"/>
              </a:spcBef>
              <a:spcAft>
                <a:spcPts val="0"/>
              </a:spcAft>
              <a:buClr>
                <a:srgbClr val="000000"/>
              </a:buClr>
              <a:buSzTx/>
              <a:buFontTx/>
              <a:buNone/>
              <a:tabLst/>
              <a:defRPr/>
            </a:pPr>
            <a:r>
              <a:rPr kumimoji="0" lang="en-US" altLang="en-US" sz="6000" b="1"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sym typeface="Arial"/>
              </a:rPr>
              <a:t>Hướng</a:t>
            </a:r>
            <a:r>
              <a:rPr kumimoji="0" lang="en-US" altLang="en-US" sz="6000" b="1"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sym typeface="Arial"/>
              </a:rPr>
              <a:t> </a:t>
            </a:r>
            <a:r>
              <a:rPr kumimoji="0" lang="en-US" altLang="en-US" sz="6000" b="1"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sym typeface="Arial"/>
              </a:rPr>
              <a:t>dẫn</a:t>
            </a:r>
            <a:r>
              <a:rPr kumimoji="0" lang="en-US" altLang="en-US" sz="6000" b="1"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sym typeface="Arial"/>
              </a:rPr>
              <a:t> </a:t>
            </a:r>
            <a:r>
              <a:rPr kumimoji="0" lang="en-US" altLang="en-US" sz="6000" b="1"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sym typeface="Arial"/>
              </a:rPr>
              <a:t>về</a:t>
            </a:r>
            <a:r>
              <a:rPr kumimoji="0" lang="en-US" altLang="en-US" sz="6000" b="1"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sym typeface="Arial"/>
              </a:rPr>
              <a:t> </a:t>
            </a:r>
            <a:r>
              <a:rPr kumimoji="0" lang="en-US" altLang="en-US" sz="6000" b="1"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sym typeface="Arial"/>
              </a:rPr>
              <a:t>nhà</a:t>
            </a:r>
            <a:endParaRPr kumimoji="0" lang="en-US" altLang="en-US" sz="6000" b="1"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sym typeface="Arial"/>
            </a:endParaRPr>
          </a:p>
        </p:txBody>
      </p:sp>
      <p:pic>
        <p:nvPicPr>
          <p:cNvPr id="29705" name="Picture 2" descr="Káº¿t quáº£ hÃ¬nh áº£nh cho sÃ¡ch má» cartoon"/>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t="5670"/>
          <a:stretch>
            <a:fillRect/>
          </a:stretch>
        </p:blipFill>
        <p:spPr bwMode="auto">
          <a:xfrm>
            <a:off x="167482" y="834955"/>
            <a:ext cx="2713037" cy="191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764354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ất cả cách nói Cảm ơn bằng tiếng Anh trong cuộc sống | Guide to  proffesional English">
            <a:extLst>
              <a:ext uri="{FF2B5EF4-FFF2-40B4-BE49-F238E27FC236}">
                <a16:creationId xmlns:a16="http://schemas.microsoft.com/office/drawing/2014/main" id="{20AC08FC-13ED-408C-9A9B-71713503DBF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p:blipFill>
        <p:spPr bwMode="auto">
          <a:xfrm>
            <a:off x="20" y="10"/>
            <a:ext cx="12191980" cy="6857990"/>
          </a:xfrm>
          <a:prstGeom prst="rect">
            <a:avLst/>
          </a:prstGeom>
          <a:solidFill>
            <a:srgbClr val="FFFFFF"/>
          </a:solidFill>
        </p:spPr>
      </p:pic>
      <p:sp>
        <p:nvSpPr>
          <p:cNvPr id="2" name="Slide Number Placeholder 1" hidden="1">
            <a:extLst>
              <a:ext uri="{FF2B5EF4-FFF2-40B4-BE49-F238E27FC236}">
                <a16:creationId xmlns:a16="http://schemas.microsoft.com/office/drawing/2014/main" id="{D564C976-FB6B-40C6-B5F0-4025BA83CC03}"/>
              </a:ext>
            </a:extLst>
          </p:cNvPr>
          <p:cNvSpPr>
            <a:spLocks noGrp="1"/>
          </p:cNvSpPr>
          <p:nvPr>
            <p:ph type="sldNum" sz="quarter" idx="12"/>
          </p:nvPr>
        </p:nvSpPr>
        <p:spPr/>
        <p:txBody>
          <a:bodyPr/>
          <a:lstStyle/>
          <a:p>
            <a:pPr>
              <a:spcAft>
                <a:spcPts val="600"/>
              </a:spcAft>
            </a:pPr>
            <a:fld id="{E3EDB6A3-BD71-4B03-9E9C-B8515996E202}" type="slidenum">
              <a:rPr lang="en-US" smtClean="0"/>
              <a:pPr>
                <a:spcAft>
                  <a:spcPts val="600"/>
                </a:spcAft>
              </a:pPr>
              <a:t>18</a:t>
            </a:fld>
            <a:endParaRPr lang="en-US"/>
          </a:p>
        </p:txBody>
      </p:sp>
    </p:spTree>
    <p:extLst>
      <p:ext uri="{BB962C8B-B14F-4D97-AF65-F5344CB8AC3E}">
        <p14:creationId xmlns:p14="http://schemas.microsoft.com/office/powerpoint/2010/main" val="16534964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41338">
        <p15:prstTrans prst="pageCurlDouble"/>
      </p:transition>
    </mc:Choice>
    <mc:Fallback xmlns="">
      <p:transition spd="slow" advTm="41338">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036" name="Straight Connector 142">
            <a:extLst>
              <a:ext uri="{FF2B5EF4-FFF2-40B4-BE49-F238E27FC236}">
                <a16:creationId xmlns:a16="http://schemas.microsoft.com/office/drawing/2014/main" id="{DFDA47BC-3069-47F5-8257-24B3B1F76A0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129276" y="477749"/>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pic>
        <p:nvPicPr>
          <p:cNvPr id="1032" name="Picture 8" descr="WHERE Icons PNG - Free PNG and Icons Downloads">
            <a:extLst>
              <a:ext uri="{FF2B5EF4-FFF2-40B4-BE49-F238E27FC236}">
                <a16:creationId xmlns:a16="http://schemas.microsoft.com/office/drawing/2014/main" id="{0549061A-D2A1-4C2D-A03A-4949698595C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43" r="8318" b="1"/>
          <a:stretch/>
        </p:blipFill>
        <p:spPr bwMode="auto">
          <a:xfrm>
            <a:off x="6094315" y="933090"/>
            <a:ext cx="2810915" cy="2746915"/>
          </a:xfrm>
          <a:prstGeom prst="rect">
            <a:avLst/>
          </a:prstGeom>
          <a:noFill/>
          <a:extLst>
            <a:ext uri="{909E8E84-426E-40DD-AFC4-6F175D3DCCD1}">
              <a14:hiddenFill xmlns:a14="http://schemas.microsoft.com/office/drawing/2010/main">
                <a:solidFill>
                  <a:srgbClr val="FFFFFF"/>
                </a:solidFill>
              </a14:hiddenFill>
            </a:ext>
          </a:extLst>
        </p:spPr>
      </p:pic>
      <p:sp>
        <p:nvSpPr>
          <p:cNvPr id="1037" name="Rectangle 144">
            <a:extLst>
              <a:ext uri="{FF2B5EF4-FFF2-40B4-BE49-F238E27FC236}">
                <a16:creationId xmlns:a16="http://schemas.microsoft.com/office/drawing/2014/main" id="{7AE95D8F-9825-4222-8846-E3461598CC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78068" y="4633546"/>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30" name="Picture 6" descr="Các bài tập trí não: 13 cách để tăng cường trí nhớ, khả năng tập trung và  kỹ năng tinh thần | Vinmec">
            <a:extLst>
              <a:ext uri="{FF2B5EF4-FFF2-40B4-BE49-F238E27FC236}">
                <a16:creationId xmlns:a16="http://schemas.microsoft.com/office/drawing/2014/main" id="{A2242643-CF9A-4BD2-915B-44696E2D6A5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5844" r="13490"/>
          <a:stretch/>
        </p:blipFill>
        <p:spPr bwMode="auto">
          <a:xfrm>
            <a:off x="63779" y="1036379"/>
            <a:ext cx="2979513" cy="254033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ác phương pháp rèn luyện trí nhớ siêu tốt của tỷ phú Bill Gates - Benh.vn">
            <a:extLst>
              <a:ext uri="{FF2B5EF4-FFF2-40B4-BE49-F238E27FC236}">
                <a16:creationId xmlns:a16="http://schemas.microsoft.com/office/drawing/2014/main" id="{3AF14193-D1B1-41E2-BAB1-4082CCF7809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5" b="10639"/>
          <a:stretch/>
        </p:blipFill>
        <p:spPr bwMode="auto">
          <a:xfrm>
            <a:off x="3290143" y="1120939"/>
            <a:ext cx="2657780" cy="2525464"/>
          </a:xfrm>
          <a:prstGeom prst="rect">
            <a:avLst/>
          </a:prstGeom>
          <a:noFill/>
          <a:extLst>
            <a:ext uri="{909E8E84-426E-40DD-AFC4-6F175D3DCCD1}">
              <a14:hiddenFill xmlns:a14="http://schemas.microsoft.com/office/drawing/2010/main">
                <a:solidFill>
                  <a:srgbClr val="FFFFFF"/>
                </a:solidFill>
              </a14:hiddenFill>
            </a:ext>
          </a:extLst>
        </p:spPr>
      </p:pic>
      <p:cxnSp>
        <p:nvCxnSpPr>
          <p:cNvPr id="1038" name="Straight Connector 146">
            <a:extLst>
              <a:ext uri="{FF2B5EF4-FFF2-40B4-BE49-F238E27FC236}">
                <a16:creationId xmlns:a16="http://schemas.microsoft.com/office/drawing/2014/main" id="{942B920A-73AD-402A-8EEF-B88E1A9398B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7686" y="477749"/>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cxnSp>
        <p:nvCxnSpPr>
          <p:cNvPr id="1039" name="Straight Connector 148">
            <a:extLst>
              <a:ext uri="{FF2B5EF4-FFF2-40B4-BE49-F238E27FC236}">
                <a16:creationId xmlns:a16="http://schemas.microsoft.com/office/drawing/2014/main" id="{00C9EB70-BC82-414A-BF8D-AD7FC672761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066096" y="477749"/>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pic>
        <p:nvPicPr>
          <p:cNvPr id="1034" name="Picture 10" descr="Kingdom of Croatia Estonia Map Road, others, map, where, wikipedia png |  PNGWing">
            <a:extLst>
              <a:ext uri="{FF2B5EF4-FFF2-40B4-BE49-F238E27FC236}">
                <a16:creationId xmlns:a16="http://schemas.microsoft.com/office/drawing/2014/main" id="{4B0D1005-3A64-41C8-A7AA-84C238C70D17}"/>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5000" b="96563" l="9783" r="91522">
                        <a14:foregroundMark x1="37174" y1="53125" x2="46522" y2="47188"/>
                        <a14:foregroundMark x1="43696" y1="55469" x2="32935" y2="27344"/>
                        <a14:foregroundMark x1="32935" y1="27344" x2="62065" y2="17344"/>
                        <a14:foregroundMark x1="77500" y1="9688" x2="17065" y2="17500"/>
                        <a14:foregroundMark x1="17065" y1="17500" x2="11304" y2="47500"/>
                        <a14:foregroundMark x1="11304" y1="47500" x2="17174" y2="73281"/>
                        <a14:foregroundMark x1="17174" y1="73281" x2="52283" y2="48906"/>
                        <a14:foregroundMark x1="52283" y1="48906" x2="53478" y2="43125"/>
                        <a14:foregroundMark x1="61196" y1="43125" x2="35217" y2="64688"/>
                        <a14:foregroundMark x1="35217" y1="64688" x2="19457" y2="44688"/>
                        <a14:foregroundMark x1="19457" y1="44688" x2="17174" y2="33750"/>
                        <a14:foregroundMark x1="25326" y1="22031" x2="30326" y2="44063"/>
                        <a14:foregroundMark x1="30326" y1="44063" x2="42283" y2="18438"/>
                        <a14:foregroundMark x1="42283" y1="18438" x2="58152" y2="40938"/>
                        <a14:foregroundMark x1="58152" y1="40938" x2="48696" y2="65938"/>
                        <a14:foregroundMark x1="48696" y1="65938" x2="36739" y2="67188"/>
                        <a14:foregroundMark x1="54674" y1="58438" x2="58152" y2="35313"/>
                        <a14:foregroundMark x1="58152" y1="35313" x2="47717" y2="16719"/>
                        <a14:foregroundMark x1="65326" y1="22500" x2="55870" y2="49531"/>
                        <a14:foregroundMark x1="59130" y1="64844" x2="58804" y2="63125"/>
                        <a14:foregroundMark x1="82065" y1="96563" x2="82065" y2="96563"/>
                        <a14:foregroundMark x1="13913" y1="68906" x2="11413" y2="38594"/>
                        <a14:foregroundMark x1="11413" y1="38594" x2="13478" y2="22500"/>
                        <a14:foregroundMark x1="13043" y1="17813" x2="32609" y2="14375"/>
                        <a14:foregroundMark x1="32609" y1="14375" x2="35543" y2="14375"/>
                        <a14:foregroundMark x1="53043" y1="12656" x2="52283" y2="11406"/>
                        <a14:foregroundMark x1="58370" y1="9688" x2="59130" y2="11406"/>
                        <a14:foregroundMark x1="65326" y1="9063" x2="67717" y2="5000"/>
                        <a14:foregroundMark x1="67391" y1="10781" x2="50978" y2="37813"/>
                        <a14:foregroundMark x1="59130" y1="50156" x2="59565" y2="69531"/>
                        <a14:foregroundMark x1="46957" y1="70625" x2="28261" y2="65625"/>
                        <a14:foregroundMark x1="28261" y1="65625" x2="33478" y2="68906"/>
                        <a14:foregroundMark x1="25652" y1="57813" x2="23696" y2="60156"/>
                        <a14:foregroundMark x1="20761" y1="63594" x2="9783" y2="71875"/>
                        <a14:foregroundMark x1="10217" y1="65938" x2="10217" y2="78281"/>
                        <a14:foregroundMark x1="10543" y1="78281" x2="82065" y2="65469"/>
                        <a14:foregroundMark x1="82065" y1="65469" x2="91413" y2="68906"/>
                        <a14:foregroundMark x1="90978" y1="68906" x2="82717" y2="20000"/>
                        <a14:foregroundMark x1="82717" y1="20000" x2="77935" y2="6094"/>
                        <a14:foregroundMark x1="82065" y1="20781" x2="78804" y2="5625"/>
                      </a14:backgroundRemoval>
                    </a14:imgEffect>
                  </a14:imgLayer>
                </a14:imgProps>
              </a:ext>
              <a:ext uri="{28A0092B-C50C-407E-A947-70E740481C1C}">
                <a14:useLocalDpi xmlns:a14="http://schemas.microsoft.com/office/drawing/2010/main" val="0"/>
              </a:ext>
            </a:extLst>
          </a:blip>
          <a:srcRect l="18409"/>
          <a:stretch/>
        </p:blipFill>
        <p:spPr bwMode="auto">
          <a:xfrm>
            <a:off x="9226963" y="1036379"/>
            <a:ext cx="3160401" cy="2694585"/>
          </a:xfrm>
          <a:prstGeom prst="rect">
            <a:avLst/>
          </a:prstGeom>
          <a:noFill/>
          <a:extLst>
            <a:ext uri="{909E8E84-426E-40DD-AFC4-6F175D3DCCD1}">
              <a14:hiddenFill xmlns:a14="http://schemas.microsoft.com/office/drawing/2010/main">
                <a:solidFill>
                  <a:srgbClr val="FFFFFF"/>
                </a:solidFill>
              </a14:hiddenFill>
            </a:ext>
          </a:extLst>
        </p:spPr>
      </p:pic>
      <p:cxnSp>
        <p:nvCxnSpPr>
          <p:cNvPr id="1040" name="Straight Connector 150">
            <a:extLst>
              <a:ext uri="{FF2B5EF4-FFF2-40B4-BE49-F238E27FC236}">
                <a16:creationId xmlns:a16="http://schemas.microsoft.com/office/drawing/2014/main" id="{3217665F-0036-444A-8D4A-33AF36A36A4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09800" y="5738691"/>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E3551697-51D2-4C04-B528-BAAAD94DFAB5}"/>
              </a:ext>
            </a:extLst>
          </p:cNvPr>
          <p:cNvSpPr txBox="1"/>
          <p:nvPr/>
        </p:nvSpPr>
        <p:spPr>
          <a:xfrm>
            <a:off x="-277777" y="3855222"/>
            <a:ext cx="11936377" cy="2534540"/>
          </a:xfrm>
          <a:prstGeom prst="rect">
            <a:avLst/>
          </a:prstGeom>
          <a:noFill/>
        </p:spPr>
        <p:txBody>
          <a:bodyPr wrap="square">
            <a:spAutoFit/>
          </a:bodyPr>
          <a:lstStyle/>
          <a:p>
            <a:pPr marL="0" marR="0" lvl="0" indent="180340" algn="ctr" defTabSz="914400" rtl="0" eaLnBrk="1" fontAlgn="auto" latinLnBrk="0" hangingPunct="1">
              <a:lnSpc>
                <a:spcPct val="115000"/>
              </a:lnSpc>
              <a:spcBef>
                <a:spcPts val="0"/>
              </a:spcBef>
              <a:spcAft>
                <a:spcPts val="0"/>
              </a:spcAft>
              <a:buClrTx/>
              <a:buSzTx/>
              <a:buFontTx/>
              <a:buNone/>
              <a:tabLst/>
              <a:defRPr/>
            </a:pPr>
            <a:r>
              <a:rPr lang="vi-VN" sz="9600" b="1" kern="1400" spc="-50" dirty="0">
                <a:solidFill>
                  <a:prstClr val="white"/>
                </a:solidFill>
                <a:latin typeface="#9Slide06 Wild Pen 1" pitchFamily="2" charset="0"/>
                <a:ea typeface="#9Slide05 SVNNickainley Script" panose="02000503000000020002" pitchFamily="2" charset="0"/>
              </a:rPr>
              <a:t>T</a:t>
            </a:r>
            <a:r>
              <a:rPr kumimoji="0" lang="vi-VN" sz="9600" b="1" i="0" u="none" strike="noStrike" kern="1400" cap="none" spc="-50" normalizeH="0" baseline="0" noProof="0" dirty="0">
                <a:ln>
                  <a:noFill/>
                </a:ln>
                <a:solidFill>
                  <a:prstClr val="white"/>
                </a:solidFill>
                <a:effectLst/>
                <a:uLnTx/>
                <a:uFillTx/>
                <a:latin typeface="#9Slide06 Wild Pen 1" pitchFamily="2" charset="0"/>
                <a:ea typeface="#9Slide05 SVNNickainley Script" panose="02000503000000020002" pitchFamily="2" charset="0"/>
                <a:cs typeface="+mn-cs"/>
              </a:rPr>
              <a:t>iết</a:t>
            </a:r>
            <a:r>
              <a:rPr kumimoji="0" lang="vi-VN" sz="9600" b="1" i="0" u="none" strike="noStrike" kern="1400" cap="none" spc="-50" normalizeH="0" noProof="0" dirty="0">
                <a:ln>
                  <a:noFill/>
                </a:ln>
                <a:solidFill>
                  <a:prstClr val="white"/>
                </a:solidFill>
                <a:effectLst/>
                <a:uLnTx/>
                <a:uFillTx/>
                <a:latin typeface="#9Slide06 Wild Pen 1" pitchFamily="2" charset="0"/>
                <a:ea typeface="#9Slide05 SVNNickainley Script" panose="02000503000000020002" pitchFamily="2" charset="0"/>
                <a:cs typeface="+mn-cs"/>
              </a:rPr>
              <a:t> 7 - </a:t>
            </a:r>
            <a:r>
              <a:rPr kumimoji="0" lang="en-US" sz="9600" b="1" i="0" u="none" strike="noStrike" kern="1400" cap="none" spc="-50" normalizeH="0" baseline="0" noProof="0" dirty="0">
                <a:ln>
                  <a:noFill/>
                </a:ln>
                <a:solidFill>
                  <a:prstClr val="white"/>
                </a:solidFill>
                <a:effectLst/>
                <a:uLnTx/>
                <a:uFillTx/>
                <a:latin typeface="#9Slide06 Wild Pen 1" pitchFamily="2" charset="0"/>
                <a:ea typeface="#9Slide05 SVNNickainley Script" panose="02000503000000020002" pitchFamily="2" charset="0"/>
                <a:cs typeface="+mn-cs"/>
              </a:rPr>
              <a:t>B</a:t>
            </a:r>
            <a:r>
              <a:rPr kumimoji="0" lang="vi-VN" sz="9600" b="1" i="0" u="none" strike="noStrike" kern="1400" cap="none" spc="-50" normalizeH="0" baseline="0" noProof="0" dirty="0">
                <a:ln>
                  <a:noFill/>
                </a:ln>
                <a:solidFill>
                  <a:prstClr val="white"/>
                </a:solidFill>
                <a:effectLst/>
                <a:uLnTx/>
                <a:uFillTx/>
                <a:latin typeface="#9Slide06 Wild Pen 1" pitchFamily="2" charset="0"/>
                <a:ea typeface="#9Slide05 SVNNickainley Script" panose="02000503000000020002" pitchFamily="2" charset="0"/>
                <a:cs typeface="+mn-cs"/>
              </a:rPr>
              <a:t>ài </a:t>
            </a:r>
            <a:r>
              <a:rPr kumimoji="0" lang="en-US" sz="9600" b="1" i="0" u="none" strike="noStrike" kern="1400" cap="none" spc="-50" normalizeH="0" baseline="0" noProof="0" dirty="0">
                <a:ln>
                  <a:noFill/>
                </a:ln>
                <a:solidFill>
                  <a:prstClr val="white"/>
                </a:solidFill>
                <a:effectLst/>
                <a:uLnTx/>
                <a:uFillTx/>
                <a:latin typeface="#9Slide06 Wild Pen 1" pitchFamily="2" charset="0"/>
                <a:ea typeface="#9Slide05 SVNNickainley Script" panose="02000503000000020002" pitchFamily="2" charset="0"/>
                <a:cs typeface="+mn-cs"/>
              </a:rPr>
              <a:t>5: </a:t>
            </a:r>
            <a:r>
              <a:rPr kumimoji="0" lang="en-US" sz="13800" b="1" i="0" u="none" strike="noStrike" kern="1400" cap="none" spc="-50" normalizeH="0" baseline="0" noProof="0" dirty="0" err="1">
                <a:ln>
                  <a:noFill/>
                </a:ln>
                <a:solidFill>
                  <a:srgbClr val="FFFF00"/>
                </a:solidFill>
                <a:effectLst/>
                <a:uLnTx/>
                <a:uFillTx/>
                <a:latin typeface="#9Slide06 Wild Pen 1" pitchFamily="2" charset="0"/>
                <a:ea typeface="#9Slide05 SVNNickainley Script" panose="02000503000000020002" pitchFamily="2" charset="0"/>
                <a:cs typeface="+mn-cs"/>
              </a:rPr>
              <a:t>L</a:t>
            </a:r>
            <a:r>
              <a:rPr kumimoji="0" lang="en-US" sz="13800" b="1" i="0" u="none" strike="noStrike" kern="1200" cap="none" spc="0" normalizeH="0" baseline="0" noProof="0" dirty="0" err="1">
                <a:ln>
                  <a:noFill/>
                </a:ln>
                <a:solidFill>
                  <a:srgbClr val="FFFF00"/>
                </a:solidFill>
                <a:effectLst/>
                <a:uLnTx/>
                <a:uFillTx/>
                <a:latin typeface="#9Slide06 Wild Pen 1" pitchFamily="2" charset="0"/>
                <a:ea typeface="#9Slide05 SVNNickainley Script" panose="02000503000000020002" pitchFamily="2" charset="0"/>
                <a:cs typeface="+mn-cs"/>
              </a:rPr>
              <a:t>ược</a:t>
            </a:r>
            <a:r>
              <a:rPr kumimoji="0" lang="en-US" sz="13800" b="1" i="0" u="none" strike="noStrike" kern="1200" cap="none" spc="0" normalizeH="0" baseline="0" noProof="0" dirty="0">
                <a:ln>
                  <a:noFill/>
                </a:ln>
                <a:solidFill>
                  <a:srgbClr val="FFFF00"/>
                </a:solidFill>
                <a:effectLst/>
                <a:uLnTx/>
                <a:uFillTx/>
                <a:latin typeface="#9Slide06 Wild Pen 1" pitchFamily="2" charset="0"/>
                <a:ea typeface="#9Slide05 SVNNickainley Script" panose="02000503000000020002" pitchFamily="2" charset="0"/>
                <a:cs typeface="+mn-cs"/>
              </a:rPr>
              <a:t> </a:t>
            </a:r>
            <a:r>
              <a:rPr kumimoji="0" lang="en-US" sz="13800" b="1" i="0" u="none" strike="noStrike" kern="1200" cap="none" spc="0" normalizeH="0" baseline="0" noProof="0" dirty="0" err="1">
                <a:ln>
                  <a:noFill/>
                </a:ln>
                <a:solidFill>
                  <a:srgbClr val="FFFF00"/>
                </a:solidFill>
                <a:effectLst/>
                <a:uLnTx/>
                <a:uFillTx/>
                <a:latin typeface="#9Slide06 Wild Pen 1" pitchFamily="2" charset="0"/>
                <a:ea typeface="#9Slide05 SVNNickainley Script" panose="02000503000000020002" pitchFamily="2" charset="0"/>
                <a:cs typeface="+mn-cs"/>
              </a:rPr>
              <a:t>đồ</a:t>
            </a:r>
            <a:r>
              <a:rPr kumimoji="0" lang="en-US" sz="13800" b="1" i="0" u="none" strike="noStrike" kern="1200" cap="none" spc="0" normalizeH="0" baseline="0" noProof="0" dirty="0">
                <a:ln>
                  <a:noFill/>
                </a:ln>
                <a:solidFill>
                  <a:srgbClr val="FFFF00"/>
                </a:solidFill>
                <a:effectLst/>
                <a:uLnTx/>
                <a:uFillTx/>
                <a:latin typeface="#9Slide06 Wild Pen 1" pitchFamily="2" charset="0"/>
                <a:ea typeface="#9Slide05 SVNNickainley Script" panose="02000503000000020002" pitchFamily="2" charset="0"/>
                <a:cs typeface="+mn-cs"/>
              </a:rPr>
              <a:t> </a:t>
            </a:r>
            <a:r>
              <a:rPr kumimoji="0" lang="en-US" sz="13800" b="1" i="0" u="none" strike="noStrike" kern="1200" cap="none" spc="0" normalizeH="0" baseline="0" noProof="0" dirty="0" err="1">
                <a:ln>
                  <a:noFill/>
                </a:ln>
                <a:solidFill>
                  <a:srgbClr val="FFFF00"/>
                </a:solidFill>
                <a:effectLst/>
                <a:uLnTx/>
                <a:uFillTx/>
                <a:latin typeface="#9Slide06 Wild Pen 1" pitchFamily="2" charset="0"/>
                <a:ea typeface="#9Slide05 SVNNickainley Script" panose="02000503000000020002" pitchFamily="2" charset="0"/>
                <a:cs typeface="+mn-cs"/>
              </a:rPr>
              <a:t>trí</a:t>
            </a:r>
            <a:r>
              <a:rPr kumimoji="0" lang="en-US" sz="13800" b="1" i="0" u="none" strike="noStrike" kern="1200" cap="none" spc="0" normalizeH="0" baseline="0" noProof="0" dirty="0">
                <a:ln>
                  <a:noFill/>
                </a:ln>
                <a:solidFill>
                  <a:srgbClr val="FFFF00"/>
                </a:solidFill>
                <a:effectLst/>
                <a:uLnTx/>
                <a:uFillTx/>
                <a:latin typeface="#9Slide06 Wild Pen 1" pitchFamily="2" charset="0"/>
                <a:ea typeface="#9Slide05 SVNNickainley Script" panose="02000503000000020002" pitchFamily="2" charset="0"/>
                <a:cs typeface="+mn-cs"/>
              </a:rPr>
              <a:t> </a:t>
            </a:r>
            <a:r>
              <a:rPr kumimoji="0" lang="en-US" sz="13800" b="1" i="0" u="none" strike="noStrike" kern="1200" cap="none" spc="0" normalizeH="0" baseline="0" noProof="0" dirty="0" err="1">
                <a:ln>
                  <a:noFill/>
                </a:ln>
                <a:solidFill>
                  <a:srgbClr val="FFFF00"/>
                </a:solidFill>
                <a:effectLst/>
                <a:uLnTx/>
                <a:uFillTx/>
                <a:latin typeface="#9Slide06 Wild Pen 1" pitchFamily="2" charset="0"/>
                <a:ea typeface="#9Slide05 SVNNickainley Script" panose="02000503000000020002" pitchFamily="2" charset="0"/>
                <a:cs typeface="+mn-cs"/>
              </a:rPr>
              <a:t>nhớ</a:t>
            </a:r>
            <a:endParaRPr kumimoji="0" lang="en-US" sz="9600" b="0" i="0" u="none" strike="noStrike" kern="1200" cap="none" spc="0" normalizeH="0" baseline="0" noProof="0" dirty="0">
              <a:ln>
                <a:noFill/>
              </a:ln>
              <a:solidFill>
                <a:srgbClr val="FFFF00"/>
              </a:solidFill>
              <a:effectLst/>
              <a:uLnTx/>
              <a:uFillTx/>
              <a:latin typeface="#9Slide06 Wild Pen 1" pitchFamily="2" charset="0"/>
              <a:ea typeface="#9Slide05 SVNNickainley Script" panose="02000503000000020002" pitchFamily="2" charset="0"/>
              <a:cs typeface="+mn-cs"/>
            </a:endParaRPr>
          </a:p>
        </p:txBody>
      </p:sp>
    </p:spTree>
    <p:extLst>
      <p:ext uri="{BB962C8B-B14F-4D97-AF65-F5344CB8AC3E}">
        <p14:creationId xmlns:p14="http://schemas.microsoft.com/office/powerpoint/2010/main" val="42266540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40A711E6-F004-408C-BCC8-1B4BA1A6672A}"/>
              </a:ext>
            </a:extLst>
          </p:cNvPr>
          <p:cNvGrpSpPr/>
          <p:nvPr/>
        </p:nvGrpSpPr>
        <p:grpSpPr>
          <a:xfrm>
            <a:off x="2078911" y="93552"/>
            <a:ext cx="8241421" cy="1392367"/>
            <a:chOff x="2402470" y="93552"/>
            <a:chExt cx="8241421" cy="1392367"/>
          </a:xfrm>
        </p:grpSpPr>
        <p:sp>
          <p:nvSpPr>
            <p:cNvPr id="12" name="Flowchart: Terminator 11">
              <a:extLst>
                <a:ext uri="{FF2B5EF4-FFF2-40B4-BE49-F238E27FC236}">
                  <a16:creationId xmlns:a16="http://schemas.microsoft.com/office/drawing/2014/main" id="{A122B7F3-7E5E-4DB5-A97D-DDD0DFE00D65}"/>
                </a:ext>
              </a:extLst>
            </p:cNvPr>
            <p:cNvSpPr/>
            <p:nvPr/>
          </p:nvSpPr>
          <p:spPr>
            <a:xfrm>
              <a:off x="2445113" y="176711"/>
              <a:ext cx="8198778" cy="1151820"/>
            </a:xfrm>
            <a:prstGeom prst="flowChartTerminator">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a:noFill/>
                  </a:ln>
                  <a:solidFill>
                    <a:prstClr val="black"/>
                  </a:solidFill>
                  <a:effectLst/>
                  <a:uLnTx/>
                  <a:uFillTx/>
                  <a:latin typeface="#9Slide03 SVN-PF Din Text Pro C" panose="02000506020000020004" pitchFamily="2" charset="0"/>
                  <a:ea typeface="+mn-ea"/>
                  <a:cs typeface="+mn-cs"/>
                </a:rPr>
                <a:t>NỘI DUNG CHÍNH</a:t>
              </a:r>
              <a:endParaRPr kumimoji="0" lang="en-US" sz="5400" b="1" i="0" u="none" strike="noStrike" kern="1200" cap="none" spc="0" normalizeH="0" baseline="0" noProof="0" dirty="0">
                <a:ln>
                  <a:noFill/>
                </a:ln>
                <a:solidFill>
                  <a:prstClr val="black"/>
                </a:solidFill>
                <a:effectLst/>
                <a:uLnTx/>
                <a:uFillTx/>
                <a:latin typeface="#9Slide03 SVN-PF Din Text Pro C" panose="02000506020000020004" pitchFamily="2" charset="0"/>
                <a:ea typeface="+mn-ea"/>
                <a:cs typeface="+mn-cs"/>
              </a:endParaRPr>
            </a:p>
          </p:txBody>
        </p:sp>
        <p:sp>
          <p:nvSpPr>
            <p:cNvPr id="15" name="Oval 14">
              <a:extLst>
                <a:ext uri="{FF2B5EF4-FFF2-40B4-BE49-F238E27FC236}">
                  <a16:creationId xmlns:a16="http://schemas.microsoft.com/office/drawing/2014/main" id="{297D1653-2833-49F0-9B5E-5149A0E812B3}"/>
                </a:ext>
              </a:extLst>
            </p:cNvPr>
            <p:cNvSpPr/>
            <p:nvPr/>
          </p:nvSpPr>
          <p:spPr>
            <a:xfrm>
              <a:off x="2402470" y="93552"/>
              <a:ext cx="1587488" cy="1392367"/>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FFFF00"/>
                  </a:solidFill>
                  <a:effectLst/>
                  <a:uLnTx/>
                  <a:uFillTx/>
                  <a:latin typeface="#9Slide03 SVN-PF Din Text Pro C" panose="02000506020000020004" pitchFamily="2" charset="0"/>
                  <a:ea typeface="+mn-ea"/>
                  <a:cs typeface="Arial" panose="020B0604020202020204" pitchFamily="34" charset="0"/>
                </a:rPr>
                <a:t>Bài </a:t>
              </a:r>
              <a:r>
                <a:rPr kumimoji="0" lang="vi-VN" sz="4800" b="1" i="0" u="none" strike="noStrike" kern="1200" cap="none" spc="0" normalizeH="0" baseline="0" noProof="0" dirty="0">
                  <a:ln>
                    <a:noFill/>
                  </a:ln>
                  <a:solidFill>
                    <a:srgbClr val="FFFF00"/>
                  </a:solidFill>
                  <a:effectLst/>
                  <a:uLnTx/>
                  <a:uFillTx/>
                  <a:latin typeface="#9Slide03 SVN-PF Din Text Pro C" panose="02000506020000020004" pitchFamily="2" charset="0"/>
                  <a:ea typeface="+mn-ea"/>
                  <a:cs typeface="Arial" panose="020B0604020202020204" pitchFamily="34" charset="0"/>
                </a:rPr>
                <a:t>5</a:t>
              </a:r>
              <a:endParaRPr kumimoji="0" lang="en-US" sz="4800" b="1" i="0" u="none" strike="noStrike" kern="1200" cap="none" spc="0" normalizeH="0" baseline="0" noProof="0" dirty="0">
                <a:ln>
                  <a:noFill/>
                </a:ln>
                <a:solidFill>
                  <a:srgbClr val="FFFF00"/>
                </a:solidFill>
                <a:effectLst/>
                <a:uLnTx/>
                <a:uFillTx/>
                <a:latin typeface="#9Slide03 SVN-PF Din Text Pro C" panose="02000506020000020004" pitchFamily="2" charset="0"/>
                <a:ea typeface="+mn-ea"/>
                <a:cs typeface="Arial" panose="020B0604020202020204" pitchFamily="34" charset="0"/>
              </a:endParaRPr>
            </a:p>
          </p:txBody>
        </p:sp>
      </p:grpSp>
      <p:sp>
        <p:nvSpPr>
          <p:cNvPr id="17" name="Lưu đồ: Điểm Kết Thúc 147">
            <a:extLst>
              <a:ext uri="{FF2B5EF4-FFF2-40B4-BE49-F238E27FC236}">
                <a16:creationId xmlns:a16="http://schemas.microsoft.com/office/drawing/2014/main" id="{E811D9EE-FD52-4105-A44D-D4832D87D015}"/>
              </a:ext>
            </a:extLst>
          </p:cNvPr>
          <p:cNvSpPr/>
          <p:nvPr/>
        </p:nvSpPr>
        <p:spPr>
          <a:xfrm>
            <a:off x="1155317" y="2147590"/>
            <a:ext cx="4349082" cy="1849624"/>
          </a:xfrm>
          <a:prstGeom prst="flowChartTerminator">
            <a:avLst/>
          </a:prstGeom>
          <a:solidFill>
            <a:schemeClr val="accent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5400" b="1" dirty="0">
                <a:solidFill>
                  <a:srgbClr val="002060"/>
                </a:solidFill>
                <a:latin typeface="#9Slide05 Cimochi" panose="02000504060000020004" pitchFamily="2" charset="-34"/>
                <a:cs typeface="#9Slide05 Cimochi" panose="02000504060000020004" pitchFamily="2" charset="-34"/>
              </a:rPr>
              <a:t>Khái niệm lược đồ trí nhớ</a:t>
            </a:r>
            <a:endParaRPr kumimoji="0" lang="en-US" sz="4000" b="1" i="0" u="none" strike="noStrike" kern="1200" cap="none" spc="0" normalizeH="0" baseline="0" noProof="0" dirty="0">
              <a:ln>
                <a:noFill/>
              </a:ln>
              <a:solidFill>
                <a:srgbClr val="002060"/>
              </a:solidFill>
              <a:effectLst/>
              <a:uLnTx/>
              <a:uFillTx/>
              <a:latin typeface="#9Slide05 Cimochi" panose="02000504060000020004" pitchFamily="2" charset="-34"/>
              <a:ea typeface="+mn-ea"/>
              <a:cs typeface="#9Slide05 Cimochi" panose="02000504060000020004" pitchFamily="2" charset="-34"/>
            </a:endParaRPr>
          </a:p>
        </p:txBody>
      </p:sp>
      <p:sp>
        <p:nvSpPr>
          <p:cNvPr id="22" name="Oval 21">
            <a:extLst>
              <a:ext uri="{FF2B5EF4-FFF2-40B4-BE49-F238E27FC236}">
                <a16:creationId xmlns:a16="http://schemas.microsoft.com/office/drawing/2014/main" id="{950B4B8F-12ED-476A-A843-D2CB7045A48B}"/>
              </a:ext>
            </a:extLst>
          </p:cNvPr>
          <p:cNvSpPr/>
          <p:nvPr/>
        </p:nvSpPr>
        <p:spPr>
          <a:xfrm>
            <a:off x="3101043" y="1702556"/>
            <a:ext cx="666714" cy="649218"/>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5400" dirty="0">
                <a:solidFill>
                  <a:srgbClr val="FFFF00"/>
                </a:solidFill>
                <a:latin typeface="#9Slide05 Brannboll Ny" panose="02000000000000000000" pitchFamily="2" charset="0"/>
                <a:cs typeface="Arial" panose="020B0604020202020204" pitchFamily="34" charset="0"/>
              </a:rPr>
              <a:t>1</a:t>
            </a:r>
            <a:endParaRPr kumimoji="0" lang="en-US" sz="5400" b="0" i="0" u="none" strike="noStrike" kern="1200" cap="none" spc="0" normalizeH="0" baseline="0" noProof="0" dirty="0">
              <a:ln>
                <a:noFill/>
              </a:ln>
              <a:solidFill>
                <a:srgbClr val="FFFF00"/>
              </a:solidFill>
              <a:effectLst/>
              <a:uLnTx/>
              <a:uFillTx/>
              <a:latin typeface="#9Slide05 Brannboll Ny" panose="02000000000000000000" pitchFamily="2" charset="0"/>
              <a:ea typeface="+mn-ea"/>
              <a:cs typeface="Arial" panose="020B0604020202020204" pitchFamily="34" charset="0"/>
            </a:endParaRPr>
          </a:p>
        </p:txBody>
      </p:sp>
      <p:sp>
        <p:nvSpPr>
          <p:cNvPr id="19" name="Lưu đồ: Điểm Kết Thúc 147">
            <a:extLst>
              <a:ext uri="{FF2B5EF4-FFF2-40B4-BE49-F238E27FC236}">
                <a16:creationId xmlns:a16="http://schemas.microsoft.com/office/drawing/2014/main" id="{8F41A5EB-74AF-46BD-926A-F9C41D285002}"/>
              </a:ext>
            </a:extLst>
          </p:cNvPr>
          <p:cNvSpPr/>
          <p:nvPr/>
        </p:nvSpPr>
        <p:spPr>
          <a:xfrm>
            <a:off x="6677646" y="2058292"/>
            <a:ext cx="4551185" cy="1849624"/>
          </a:xfrm>
          <a:prstGeom prst="flowChartTerminator">
            <a:avLst/>
          </a:prstGeom>
          <a:solidFill>
            <a:schemeClr val="accent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1" i="0" u="none" strike="noStrike" kern="1200" cap="none" spc="0" normalizeH="0" baseline="0" noProof="0" dirty="0">
                <a:ln>
                  <a:noFill/>
                </a:ln>
                <a:solidFill>
                  <a:srgbClr val="002060"/>
                </a:solidFill>
                <a:effectLst/>
                <a:uLnTx/>
                <a:uFillTx/>
                <a:latin typeface="#9Slide05 Cimochi" panose="02000504060000020004" pitchFamily="2" charset="-34"/>
                <a:ea typeface="+mn-ea"/>
                <a:cs typeface="#9Slide05 Cimochi" panose="02000504060000020004" pitchFamily="2" charset="-34"/>
              </a:rPr>
              <a:t>Vẽ</a:t>
            </a:r>
            <a:r>
              <a:rPr kumimoji="0" lang="vi-VN" sz="5400" b="1" i="0" u="none" strike="noStrike" kern="1200" cap="none" spc="0" normalizeH="0" noProof="0" dirty="0">
                <a:ln>
                  <a:noFill/>
                </a:ln>
                <a:solidFill>
                  <a:srgbClr val="002060"/>
                </a:solidFill>
                <a:effectLst/>
                <a:uLnTx/>
                <a:uFillTx/>
                <a:latin typeface="#9Slide05 Cimochi" panose="02000504060000020004" pitchFamily="2" charset="-34"/>
                <a:ea typeface="+mn-ea"/>
                <a:cs typeface="#9Slide05 Cimochi" panose="02000504060000020004" pitchFamily="2" charset="-34"/>
              </a:rPr>
              <a:t> lược đồ trí nhớ</a:t>
            </a:r>
          </a:p>
          <a:p>
            <a:pPr marL="0" marR="0" lvl="0" indent="0" algn="ctr" defTabSz="914400" rtl="0" eaLnBrk="1" fontAlgn="auto" latinLnBrk="0" hangingPunct="1">
              <a:lnSpc>
                <a:spcPct val="100000"/>
              </a:lnSpc>
              <a:spcBef>
                <a:spcPts val="0"/>
              </a:spcBef>
              <a:spcAft>
                <a:spcPts val="0"/>
              </a:spcAft>
              <a:buClrTx/>
              <a:buSzTx/>
              <a:buFontTx/>
              <a:buNone/>
              <a:tabLst/>
              <a:defRPr/>
            </a:pPr>
            <a:r>
              <a:rPr lang="vi-VN" sz="4800" b="1" dirty="0">
                <a:solidFill>
                  <a:srgbClr val="FF0000"/>
                </a:solidFill>
                <a:latin typeface="#9Slide05 Cimochi" panose="02000504060000020004" pitchFamily="2" charset="-34"/>
                <a:cs typeface="#9Slide05 Cimochi" panose="02000504060000020004" pitchFamily="2" charset="-34"/>
              </a:rPr>
              <a:t>(Học sinh tự học)</a:t>
            </a:r>
            <a:r>
              <a:rPr kumimoji="0" lang="vi-VN" sz="5400" b="1" i="0" u="none" strike="noStrike" kern="1200" cap="none" spc="0" normalizeH="0" noProof="0" dirty="0">
                <a:ln>
                  <a:noFill/>
                </a:ln>
                <a:solidFill>
                  <a:srgbClr val="002060"/>
                </a:solidFill>
                <a:effectLst/>
                <a:uLnTx/>
                <a:uFillTx/>
                <a:latin typeface="#9Slide05 Cimochi" panose="02000504060000020004" pitchFamily="2" charset="-34"/>
                <a:ea typeface="+mn-ea"/>
                <a:cs typeface="#9Slide05 Cimochi" panose="02000504060000020004" pitchFamily="2" charset="-34"/>
              </a:rPr>
              <a:t> </a:t>
            </a:r>
            <a:endParaRPr kumimoji="0" lang="en-US" sz="4000" b="1" i="0" u="none" strike="noStrike" kern="1200" cap="none" spc="0" normalizeH="0" baseline="0" noProof="0" dirty="0">
              <a:ln>
                <a:noFill/>
              </a:ln>
              <a:solidFill>
                <a:srgbClr val="002060"/>
              </a:solidFill>
              <a:effectLst/>
              <a:uLnTx/>
              <a:uFillTx/>
              <a:latin typeface="#9Slide05 Cimochi" panose="02000504060000020004" pitchFamily="2" charset="-34"/>
              <a:ea typeface="+mn-ea"/>
              <a:cs typeface="#9Slide05 Cimochi" panose="02000504060000020004" pitchFamily="2" charset="-34"/>
            </a:endParaRPr>
          </a:p>
        </p:txBody>
      </p:sp>
      <p:sp>
        <p:nvSpPr>
          <p:cNvPr id="20" name="Oval 19">
            <a:extLst>
              <a:ext uri="{FF2B5EF4-FFF2-40B4-BE49-F238E27FC236}">
                <a16:creationId xmlns:a16="http://schemas.microsoft.com/office/drawing/2014/main" id="{E45F87D6-681B-4D51-85B6-ACFB42298566}"/>
              </a:ext>
            </a:extLst>
          </p:cNvPr>
          <p:cNvSpPr/>
          <p:nvPr/>
        </p:nvSpPr>
        <p:spPr>
          <a:xfrm>
            <a:off x="8619881" y="1640091"/>
            <a:ext cx="666714" cy="649218"/>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5400" dirty="0">
                <a:solidFill>
                  <a:srgbClr val="FFFF00"/>
                </a:solidFill>
                <a:latin typeface="#9Slide05 Brannboll Ny" panose="02000000000000000000" pitchFamily="2" charset="0"/>
                <a:cs typeface="Arial" panose="020B0604020202020204" pitchFamily="34" charset="0"/>
              </a:rPr>
              <a:t>2</a:t>
            </a:r>
            <a:endParaRPr kumimoji="0" lang="en-US" sz="5400" b="0" i="0" u="none" strike="noStrike" kern="1200" cap="none" spc="0" normalizeH="0" baseline="0" noProof="0" dirty="0">
              <a:ln>
                <a:noFill/>
              </a:ln>
              <a:solidFill>
                <a:srgbClr val="FFFF00"/>
              </a:solidFill>
              <a:effectLst/>
              <a:uLnTx/>
              <a:uFillTx/>
              <a:latin typeface="#9Slide05 Brannboll Ny" panose="02000000000000000000" pitchFamily="2" charset="0"/>
              <a:ea typeface="+mn-ea"/>
              <a:cs typeface="Arial" panose="020B0604020202020204" pitchFamily="34" charset="0"/>
            </a:endParaRPr>
          </a:p>
        </p:txBody>
      </p:sp>
      <p:pic>
        <p:nvPicPr>
          <p:cNvPr id="2050" name="Picture 2" descr="Hình ảnh Chuyến đi Phiêu Lưu Khái Niệm Phong Cách Phim Hoạt Hình, Đi Du  Lịch, Phiêu Lưu Mạo Hiểm., Khái Niệm Vector và PNG với nền trong suốt để  tải xuống">
            <a:extLst>
              <a:ext uri="{FF2B5EF4-FFF2-40B4-BE49-F238E27FC236}">
                <a16:creationId xmlns:a16="http://schemas.microsoft.com/office/drawing/2014/main" id="{E4C4A453-3DE7-4800-816A-14CFB44CBA27}"/>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1992001" y="4182285"/>
            <a:ext cx="2675715" cy="267571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4" descr="Phương pháp Chương trình ĐỌC NHANH bản quyền Anh Quốc - Bản quyền Anh Quốc">
            <a:extLst>
              <a:ext uri="{FF2B5EF4-FFF2-40B4-BE49-F238E27FC236}">
                <a16:creationId xmlns:a16="http://schemas.microsoft.com/office/drawing/2014/main" id="{AA003EB2-694B-4C0B-BC47-45B6F2C3DF98}"/>
              </a:ext>
            </a:extLst>
          </p:cNvPr>
          <p:cNvPicPr>
            <a:picLocks noChangeAspect="1" noChangeArrowheads="1"/>
          </p:cNvPicPr>
          <p:nvPr/>
        </p:nvPicPr>
        <p:blipFill rotWithShape="1">
          <a:blip r:embed="rId4" cstate="hqprint">
            <a:extLst>
              <a:ext uri="{28A0092B-C50C-407E-A947-70E740481C1C}">
                <a14:useLocalDpi xmlns:a14="http://schemas.microsoft.com/office/drawing/2010/main" val="0"/>
              </a:ext>
            </a:extLst>
          </a:blip>
          <a:srcRect b="6991"/>
          <a:stretch/>
        </p:blipFill>
        <p:spPr bwMode="auto">
          <a:xfrm>
            <a:off x="7238738" y="3668706"/>
            <a:ext cx="3429000" cy="31892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764093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Rounded Corners 7">
            <a:extLst>
              <a:ext uri="{FF2B5EF4-FFF2-40B4-BE49-F238E27FC236}">
                <a16:creationId xmlns:a16="http://schemas.microsoft.com/office/drawing/2014/main" id="{F1719F40-475B-46BE-94A6-FE718A806067}"/>
              </a:ext>
            </a:extLst>
          </p:cNvPr>
          <p:cNvSpPr/>
          <p:nvPr/>
        </p:nvSpPr>
        <p:spPr>
          <a:xfrm>
            <a:off x="2368298" y="2689119"/>
            <a:ext cx="2947676" cy="1779422"/>
          </a:xfrm>
          <a:prstGeom prst="roundRect">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lin ang="0" scaled="1"/>
            <a:tileRect/>
          </a:gradFill>
          <a:ln w="3175">
            <a:solidFill>
              <a:schemeClr val="tx1"/>
            </a:solid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9Slide05 SVNKitten" pitchFamily="2" charset="0"/>
                <a:cs typeface="Arial" panose="020B0604020202020204" pitchFamily="34" charset="0"/>
              </a:rPr>
              <a:t>Quan </a:t>
            </a:r>
            <a:r>
              <a:rPr lang="en-US" sz="2800" dirty="0" err="1">
                <a:solidFill>
                  <a:schemeClr val="tx1"/>
                </a:solidFill>
                <a:latin typeface="#9Slide05 SVNKitten" pitchFamily="2" charset="0"/>
                <a:cs typeface="Arial" panose="020B0604020202020204" pitchFamily="34" charset="0"/>
              </a:rPr>
              <a:t>sát</a:t>
            </a:r>
            <a:r>
              <a:rPr lang="en-US" sz="2800" dirty="0">
                <a:solidFill>
                  <a:schemeClr val="tx1"/>
                </a:solidFill>
                <a:latin typeface="#9Slide05 SVNKitten" pitchFamily="2" charset="0"/>
                <a:cs typeface="Arial" panose="020B0604020202020204" pitchFamily="34" charset="0"/>
              </a:rPr>
              <a:t> </a:t>
            </a:r>
            <a:r>
              <a:rPr lang="en-US" sz="2800" dirty="0" err="1">
                <a:solidFill>
                  <a:schemeClr val="tx1"/>
                </a:solidFill>
                <a:latin typeface="#9Slide05 SVNKitten" pitchFamily="2" charset="0"/>
                <a:cs typeface="Arial" panose="020B0604020202020204" pitchFamily="34" charset="0"/>
              </a:rPr>
              <a:t>hình</a:t>
            </a:r>
            <a:r>
              <a:rPr lang="en-US" sz="2800" dirty="0">
                <a:solidFill>
                  <a:schemeClr val="tx1"/>
                </a:solidFill>
                <a:latin typeface="#9Slide05 SVNKitten" pitchFamily="2" charset="0"/>
                <a:cs typeface="Arial" panose="020B0604020202020204" pitchFamily="34" charset="0"/>
              </a:rPr>
              <a:t> </a:t>
            </a:r>
            <a:r>
              <a:rPr lang="en-US" sz="2800" dirty="0" err="1">
                <a:solidFill>
                  <a:schemeClr val="tx1"/>
                </a:solidFill>
                <a:latin typeface="#9Slide05 SVNKitten" pitchFamily="2" charset="0"/>
                <a:cs typeface="Arial" panose="020B0604020202020204" pitchFamily="34" charset="0"/>
              </a:rPr>
              <a:t>ảnh</a:t>
            </a:r>
            <a:r>
              <a:rPr lang="en-US" sz="2800" dirty="0">
                <a:solidFill>
                  <a:schemeClr val="tx1"/>
                </a:solidFill>
                <a:latin typeface="#9Slide05 SVNKitten" pitchFamily="2" charset="0"/>
                <a:cs typeface="Arial" panose="020B0604020202020204" pitchFamily="34" charset="0"/>
              </a:rPr>
              <a:t> GV </a:t>
            </a:r>
            <a:r>
              <a:rPr lang="en-US" sz="2800" dirty="0" err="1">
                <a:solidFill>
                  <a:schemeClr val="tx1"/>
                </a:solidFill>
                <a:latin typeface="#9Slide05 SVNKitten" pitchFamily="2" charset="0"/>
                <a:cs typeface="Arial" panose="020B0604020202020204" pitchFamily="34" charset="0"/>
              </a:rPr>
              <a:t>đưa</a:t>
            </a:r>
            <a:r>
              <a:rPr lang="en-US" sz="2800" dirty="0">
                <a:solidFill>
                  <a:schemeClr val="tx1"/>
                </a:solidFill>
                <a:latin typeface="#9Slide05 SVNKitten" pitchFamily="2" charset="0"/>
                <a:cs typeface="Arial" panose="020B0604020202020204" pitchFamily="34" charset="0"/>
              </a:rPr>
              <a:t> ra, </a:t>
            </a:r>
            <a:r>
              <a:rPr lang="en-US" sz="2800" dirty="0" err="1">
                <a:solidFill>
                  <a:schemeClr val="tx1"/>
                </a:solidFill>
                <a:latin typeface="#9Slide05 SVNKitten" pitchFamily="2" charset="0"/>
                <a:cs typeface="Arial" panose="020B0604020202020204" pitchFamily="34" charset="0"/>
              </a:rPr>
              <a:t>cố</a:t>
            </a:r>
            <a:r>
              <a:rPr lang="en-US" sz="2800" dirty="0">
                <a:solidFill>
                  <a:schemeClr val="tx1"/>
                </a:solidFill>
                <a:latin typeface="#9Slide05 SVNKitten" pitchFamily="2" charset="0"/>
                <a:cs typeface="Arial" panose="020B0604020202020204" pitchFamily="34" charset="0"/>
              </a:rPr>
              <a:t> </a:t>
            </a:r>
            <a:r>
              <a:rPr lang="en-US" sz="2800" dirty="0" err="1">
                <a:solidFill>
                  <a:schemeClr val="tx1"/>
                </a:solidFill>
                <a:latin typeface="#9Slide05 SVNKitten" pitchFamily="2" charset="0"/>
                <a:cs typeface="Arial" panose="020B0604020202020204" pitchFamily="34" charset="0"/>
              </a:rPr>
              <a:t>gắng</a:t>
            </a:r>
            <a:r>
              <a:rPr lang="en-US" sz="2800" dirty="0">
                <a:solidFill>
                  <a:schemeClr val="tx1"/>
                </a:solidFill>
                <a:latin typeface="#9Slide05 SVNKitten" pitchFamily="2" charset="0"/>
                <a:cs typeface="Arial" panose="020B0604020202020204" pitchFamily="34" charset="0"/>
              </a:rPr>
              <a:t> </a:t>
            </a:r>
            <a:r>
              <a:rPr lang="en-US" sz="2800" dirty="0" err="1">
                <a:solidFill>
                  <a:schemeClr val="tx1"/>
                </a:solidFill>
                <a:latin typeface="#9Slide05 SVNKitten" pitchFamily="2" charset="0"/>
                <a:cs typeface="Arial" panose="020B0604020202020204" pitchFamily="34" charset="0"/>
              </a:rPr>
              <a:t>nhớ</a:t>
            </a:r>
            <a:r>
              <a:rPr lang="en-US" sz="2800" dirty="0">
                <a:solidFill>
                  <a:schemeClr val="tx1"/>
                </a:solidFill>
                <a:latin typeface="#9Slide05 SVNKitten" pitchFamily="2" charset="0"/>
                <a:cs typeface="Arial" panose="020B0604020202020204" pitchFamily="34" charset="0"/>
              </a:rPr>
              <a:t> </a:t>
            </a:r>
            <a:r>
              <a:rPr lang="en-US" sz="2800" dirty="0" err="1">
                <a:solidFill>
                  <a:schemeClr val="tx1"/>
                </a:solidFill>
                <a:latin typeface="#9Slide05 SVNKitten" pitchFamily="2" charset="0"/>
                <a:cs typeface="Arial" panose="020B0604020202020204" pitchFamily="34" charset="0"/>
              </a:rPr>
              <a:t>nhiều</a:t>
            </a:r>
            <a:r>
              <a:rPr lang="en-US" sz="2800" dirty="0">
                <a:solidFill>
                  <a:schemeClr val="tx1"/>
                </a:solidFill>
                <a:latin typeface="#9Slide05 SVNKitten" pitchFamily="2" charset="0"/>
                <a:cs typeface="Arial" panose="020B0604020202020204" pitchFamily="34" charset="0"/>
              </a:rPr>
              <a:t> chi </a:t>
            </a:r>
            <a:r>
              <a:rPr lang="en-US" sz="2800" dirty="0" err="1">
                <a:solidFill>
                  <a:schemeClr val="tx1"/>
                </a:solidFill>
                <a:latin typeface="#9Slide05 SVNKitten" pitchFamily="2" charset="0"/>
                <a:cs typeface="Arial" panose="020B0604020202020204" pitchFamily="34" charset="0"/>
              </a:rPr>
              <a:t>tiết</a:t>
            </a:r>
            <a:r>
              <a:rPr lang="en-US" sz="2800" dirty="0">
                <a:solidFill>
                  <a:schemeClr val="tx1"/>
                </a:solidFill>
                <a:latin typeface="#9Slide05 SVNKitten" pitchFamily="2" charset="0"/>
                <a:cs typeface="Arial" panose="020B0604020202020204" pitchFamily="34" charset="0"/>
              </a:rPr>
              <a:t> </a:t>
            </a:r>
            <a:r>
              <a:rPr lang="en-US" sz="2800" dirty="0" err="1">
                <a:solidFill>
                  <a:schemeClr val="tx1"/>
                </a:solidFill>
                <a:latin typeface="#9Slide05 SVNKitten" pitchFamily="2" charset="0"/>
                <a:cs typeface="Arial" panose="020B0604020202020204" pitchFamily="34" charset="0"/>
              </a:rPr>
              <a:t>nhất</a:t>
            </a:r>
            <a:endParaRPr lang="en-US" sz="2800" dirty="0">
              <a:solidFill>
                <a:schemeClr val="tx1"/>
              </a:solidFill>
              <a:latin typeface="#9Slide05 SVNKitten" pitchFamily="2" charset="0"/>
              <a:cs typeface="Arial" panose="020B0604020202020204" pitchFamily="34" charset="0"/>
            </a:endParaRPr>
          </a:p>
        </p:txBody>
      </p:sp>
      <p:pic>
        <p:nvPicPr>
          <p:cNvPr id="12" name="Picture 2" descr="Personal Personalization Profile User Business Flat Line Fil, Com Con,  Account, Avatar PNG and Vector with Transparent Background for Free Download">
            <a:extLst>
              <a:ext uri="{FF2B5EF4-FFF2-40B4-BE49-F238E27FC236}">
                <a16:creationId xmlns:a16="http://schemas.microsoft.com/office/drawing/2014/main" id="{E6B8AFBF-5D14-4F31-A38B-DE2DFBE496AA}"/>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27500" b="71563" l="20781" r="71563">
                        <a14:foregroundMark x1="54375" y1="69375" x2="54375" y2="69375"/>
                        <a14:foregroundMark x1="54375" y1="70156" x2="54375" y2="71563"/>
                        <a14:foregroundMark x1="52500" y1="71094" x2="52500" y2="71094"/>
                        <a14:foregroundMark x1="50625" y1="27500" x2="50625" y2="27500"/>
                        <a14:foregroundMark x1="49063" y1="28594" x2="49063" y2="28594"/>
                        <a14:foregroundMark x1="26406" y1="34844" x2="26406" y2="34844"/>
                        <a14:foregroundMark x1="20781" y1="66406" x2="20781" y2="66406"/>
                      </a14:backgroundRemoval>
                    </a14:imgEffect>
                  </a14:imgLayer>
                </a14:imgProps>
              </a:ext>
              <a:ext uri="{28A0092B-C50C-407E-A947-70E740481C1C}">
                <a14:useLocalDpi xmlns:a14="http://schemas.microsoft.com/office/drawing/2010/main" val="0"/>
              </a:ext>
            </a:extLst>
          </a:blip>
          <a:srcRect l="15014" t="25596" r="22069" b="28418"/>
          <a:stretch/>
        </p:blipFill>
        <p:spPr bwMode="auto">
          <a:xfrm>
            <a:off x="407647" y="4636870"/>
            <a:ext cx="1911102" cy="1396842"/>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Rounded Corners 7">
            <a:extLst>
              <a:ext uri="{FF2B5EF4-FFF2-40B4-BE49-F238E27FC236}">
                <a16:creationId xmlns:a16="http://schemas.microsoft.com/office/drawing/2014/main" id="{29C4FD95-33CE-4679-BB4D-257B28DD57AA}"/>
              </a:ext>
            </a:extLst>
          </p:cNvPr>
          <p:cNvSpPr/>
          <p:nvPr/>
        </p:nvSpPr>
        <p:spPr>
          <a:xfrm>
            <a:off x="207781" y="2690999"/>
            <a:ext cx="1911102" cy="1777161"/>
          </a:xfrm>
          <a:prstGeom prst="roundRect">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lin ang="0" scaled="1"/>
            <a:tileRect/>
          </a:gradFill>
          <a:ln w="3175">
            <a:solidFill>
              <a:schemeClr val="tx1"/>
            </a:solid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chemeClr val="tx1"/>
                </a:solidFill>
                <a:latin typeface="#9Slide05 SVNKitten" pitchFamily="2" charset="0"/>
                <a:cs typeface="Arial" panose="020B0604020202020204" pitchFamily="34" charset="0"/>
              </a:rPr>
              <a:t>Làm</a:t>
            </a:r>
            <a:r>
              <a:rPr lang="en-US" sz="2800" dirty="0">
                <a:solidFill>
                  <a:schemeClr val="tx1"/>
                </a:solidFill>
                <a:latin typeface="#9Slide05 SVNKitten" pitchFamily="2" charset="0"/>
                <a:cs typeface="Arial" panose="020B0604020202020204" pitchFamily="34" charset="0"/>
              </a:rPr>
              <a:t> </a:t>
            </a:r>
            <a:r>
              <a:rPr lang="en-US" sz="2800" dirty="0" err="1">
                <a:solidFill>
                  <a:schemeClr val="tx1"/>
                </a:solidFill>
                <a:latin typeface="#9Slide05 SVNKitten" pitchFamily="2" charset="0"/>
                <a:cs typeface="Arial" panose="020B0604020202020204" pitchFamily="34" charset="0"/>
              </a:rPr>
              <a:t>việc</a:t>
            </a:r>
            <a:r>
              <a:rPr lang="en-US" sz="2800" dirty="0">
                <a:solidFill>
                  <a:schemeClr val="tx1"/>
                </a:solidFill>
                <a:latin typeface="#9Slide05 SVNKitten" pitchFamily="2" charset="0"/>
                <a:cs typeface="Arial" panose="020B0604020202020204" pitchFamily="34" charset="0"/>
              </a:rPr>
              <a:t> </a:t>
            </a:r>
            <a:r>
              <a:rPr lang="en-US" sz="2800" dirty="0" err="1">
                <a:solidFill>
                  <a:schemeClr val="tx1"/>
                </a:solidFill>
                <a:latin typeface="#9Slide05 SVNKitten" pitchFamily="2" charset="0"/>
                <a:cs typeface="Arial" panose="020B0604020202020204" pitchFamily="34" charset="0"/>
              </a:rPr>
              <a:t>cá</a:t>
            </a:r>
            <a:r>
              <a:rPr lang="en-US" sz="2800" dirty="0">
                <a:solidFill>
                  <a:schemeClr val="tx1"/>
                </a:solidFill>
                <a:latin typeface="#9Slide05 SVNKitten" pitchFamily="2" charset="0"/>
                <a:cs typeface="Arial" panose="020B0604020202020204" pitchFamily="34" charset="0"/>
              </a:rPr>
              <a:t> </a:t>
            </a:r>
            <a:r>
              <a:rPr lang="en-US" sz="2800" dirty="0" err="1">
                <a:solidFill>
                  <a:schemeClr val="tx1"/>
                </a:solidFill>
                <a:latin typeface="#9Slide05 SVNKitten" pitchFamily="2" charset="0"/>
                <a:cs typeface="Arial" panose="020B0604020202020204" pitchFamily="34" charset="0"/>
              </a:rPr>
              <a:t>nhân</a:t>
            </a:r>
            <a:r>
              <a:rPr lang="en-US" sz="2800" dirty="0">
                <a:solidFill>
                  <a:schemeClr val="tx1"/>
                </a:solidFill>
                <a:latin typeface="#9Slide05 SVNKitten" pitchFamily="2" charset="0"/>
                <a:cs typeface="Arial" panose="020B0604020202020204" pitchFamily="34" charset="0"/>
              </a:rPr>
              <a:t> </a:t>
            </a:r>
            <a:r>
              <a:rPr lang="en-US" sz="2800" dirty="0" err="1">
                <a:solidFill>
                  <a:schemeClr val="tx1"/>
                </a:solidFill>
                <a:latin typeface="#9Slide05 SVNKitten" pitchFamily="2" charset="0"/>
                <a:cs typeface="Arial" panose="020B0604020202020204" pitchFamily="34" charset="0"/>
              </a:rPr>
              <a:t>trong</a:t>
            </a:r>
            <a:r>
              <a:rPr lang="en-US" sz="2800" dirty="0">
                <a:solidFill>
                  <a:schemeClr val="tx1"/>
                </a:solidFill>
                <a:latin typeface="#9Slide05 SVNKitten" pitchFamily="2" charset="0"/>
                <a:cs typeface="Arial" panose="020B0604020202020204" pitchFamily="34" charset="0"/>
              </a:rPr>
              <a:t> 30s</a:t>
            </a:r>
          </a:p>
        </p:txBody>
      </p:sp>
      <p:pic>
        <p:nvPicPr>
          <p:cNvPr id="15362" name="Picture 2" descr="Galeria - ícones de natureza grátis">
            <a:extLst>
              <a:ext uri="{FF2B5EF4-FFF2-40B4-BE49-F238E27FC236}">
                <a16:creationId xmlns:a16="http://schemas.microsoft.com/office/drawing/2014/main" id="{F8AA652D-EE81-4F3E-8458-3D9B022FD88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70437" y="4562732"/>
            <a:ext cx="1647008" cy="1647008"/>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a:extLst>
              <a:ext uri="{FF2B5EF4-FFF2-40B4-BE49-F238E27FC236}">
                <a16:creationId xmlns:a16="http://schemas.microsoft.com/office/drawing/2014/main" id="{380EDA27-97E8-4E43-A948-9F046163DB12}"/>
              </a:ext>
            </a:extLst>
          </p:cNvPr>
          <p:cNvSpPr txBox="1"/>
          <p:nvPr/>
        </p:nvSpPr>
        <p:spPr>
          <a:xfrm>
            <a:off x="1146158" y="335299"/>
            <a:ext cx="10339754" cy="1862048"/>
          </a:xfrm>
          <a:prstGeom prst="rect">
            <a:avLst/>
          </a:prstGeom>
          <a:noFill/>
        </p:spPr>
        <p:txBody>
          <a:bodyPr wrap="square" rtlCol="0">
            <a:spAutoFit/>
          </a:bodyPr>
          <a:lstStyle/>
          <a:p>
            <a:r>
              <a:rPr lang="en-US" sz="9600" dirty="0" err="1">
                <a:solidFill>
                  <a:schemeClr val="accent5">
                    <a:lumMod val="50000"/>
                  </a:schemeClr>
                </a:solidFill>
                <a:latin typeface="#9Slide07 Marbelia Regular" panose="02000500000000000000" pitchFamily="2" charset="0"/>
              </a:rPr>
              <a:t>Trò</a:t>
            </a:r>
            <a:r>
              <a:rPr lang="en-US" sz="9600" dirty="0">
                <a:solidFill>
                  <a:schemeClr val="accent5">
                    <a:lumMod val="50000"/>
                  </a:schemeClr>
                </a:solidFill>
                <a:latin typeface="#9Slide07 Marbelia Regular" panose="02000500000000000000" pitchFamily="2" charset="0"/>
              </a:rPr>
              <a:t> </a:t>
            </a:r>
            <a:r>
              <a:rPr lang="en-US" sz="9600" dirty="0" err="1">
                <a:solidFill>
                  <a:schemeClr val="accent5">
                    <a:lumMod val="50000"/>
                  </a:schemeClr>
                </a:solidFill>
                <a:latin typeface="#9Slide07 Marbelia Regular" panose="02000500000000000000" pitchFamily="2" charset="0"/>
              </a:rPr>
              <a:t>chơi</a:t>
            </a:r>
            <a:r>
              <a:rPr lang="en-US" sz="9600" dirty="0">
                <a:solidFill>
                  <a:schemeClr val="accent5">
                    <a:lumMod val="50000"/>
                  </a:schemeClr>
                </a:solidFill>
                <a:latin typeface="#9Slide07 Marbelia Regular" panose="02000500000000000000" pitchFamily="2" charset="0"/>
              </a:rPr>
              <a:t>: </a:t>
            </a:r>
            <a:r>
              <a:rPr lang="en-US" sz="11500" dirty="0" err="1">
                <a:solidFill>
                  <a:srgbClr val="FF0000"/>
                </a:solidFill>
                <a:latin typeface="#9Slide07 Marbelia Regular" panose="02000500000000000000" pitchFamily="2" charset="0"/>
              </a:rPr>
              <a:t>Siêu</a:t>
            </a:r>
            <a:r>
              <a:rPr lang="en-US" sz="11500" dirty="0">
                <a:solidFill>
                  <a:srgbClr val="FF0000"/>
                </a:solidFill>
                <a:latin typeface="#9Slide07 Marbelia Regular" panose="02000500000000000000" pitchFamily="2" charset="0"/>
              </a:rPr>
              <a:t> </a:t>
            </a:r>
            <a:r>
              <a:rPr lang="en-US" sz="11500" dirty="0" err="1">
                <a:solidFill>
                  <a:srgbClr val="FF0000"/>
                </a:solidFill>
                <a:latin typeface="#9Slide07 Marbelia Regular" panose="02000500000000000000" pitchFamily="2" charset="0"/>
              </a:rPr>
              <a:t>Trí</a:t>
            </a:r>
            <a:r>
              <a:rPr lang="en-US" sz="11500" dirty="0">
                <a:solidFill>
                  <a:srgbClr val="FF0000"/>
                </a:solidFill>
                <a:latin typeface="#9Slide07 Marbelia Regular" panose="02000500000000000000" pitchFamily="2" charset="0"/>
              </a:rPr>
              <a:t> </a:t>
            </a:r>
            <a:r>
              <a:rPr lang="en-US" sz="11500" dirty="0" err="1">
                <a:solidFill>
                  <a:srgbClr val="FF0000"/>
                </a:solidFill>
                <a:latin typeface="#9Slide07 Marbelia Regular" panose="02000500000000000000" pitchFamily="2" charset="0"/>
              </a:rPr>
              <a:t>Nhớ</a:t>
            </a:r>
            <a:endParaRPr lang="en-US" sz="11500" dirty="0">
              <a:solidFill>
                <a:srgbClr val="FF0000"/>
              </a:solidFill>
              <a:latin typeface="#9Slide07 Marbelia Regular" panose="02000500000000000000" pitchFamily="2" charset="0"/>
            </a:endParaRPr>
          </a:p>
        </p:txBody>
      </p:sp>
      <p:cxnSp>
        <p:nvCxnSpPr>
          <p:cNvPr id="13" name="Straight Connector 12">
            <a:extLst>
              <a:ext uri="{FF2B5EF4-FFF2-40B4-BE49-F238E27FC236}">
                <a16:creationId xmlns:a16="http://schemas.microsoft.com/office/drawing/2014/main" id="{99459564-7310-4888-BBC6-32B457EE47CC}"/>
              </a:ext>
            </a:extLst>
          </p:cNvPr>
          <p:cNvCxnSpPr/>
          <p:nvPr/>
        </p:nvCxnSpPr>
        <p:spPr>
          <a:xfrm>
            <a:off x="207780" y="2550696"/>
            <a:ext cx="12192000" cy="0"/>
          </a:xfrm>
          <a:prstGeom prst="line">
            <a:avLst/>
          </a:prstGeom>
          <a:ln w="76200">
            <a:solidFill>
              <a:schemeClr val="tx1"/>
            </a:solidFill>
            <a:prstDash val="sysDash"/>
          </a:ln>
        </p:spPr>
        <p:style>
          <a:lnRef idx="1">
            <a:schemeClr val="accent1"/>
          </a:lnRef>
          <a:fillRef idx="0">
            <a:schemeClr val="accent1"/>
          </a:fillRef>
          <a:effectRef idx="0">
            <a:schemeClr val="accent1"/>
          </a:effectRef>
          <a:fontRef idx="minor">
            <a:schemeClr val="tx1"/>
          </a:fontRef>
        </p:style>
      </p:cxnSp>
      <p:pic>
        <p:nvPicPr>
          <p:cNvPr id="14" name="Picture 4" descr="Các phương pháp rèn luyện trí nhớ siêu tốt của tỷ phú Bill Gates - Benh.vn">
            <a:extLst>
              <a:ext uri="{FF2B5EF4-FFF2-40B4-BE49-F238E27FC236}">
                <a16:creationId xmlns:a16="http://schemas.microsoft.com/office/drawing/2014/main" id="{2A4B9507-DE29-43B5-A7EE-043BE4A91728}"/>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5" b="10639"/>
          <a:stretch/>
        </p:blipFill>
        <p:spPr bwMode="auto">
          <a:xfrm>
            <a:off x="8063951" y="2177029"/>
            <a:ext cx="3710083" cy="352537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15" name="Rectangle: Rounded Corners 7">
            <a:extLst>
              <a:ext uri="{FF2B5EF4-FFF2-40B4-BE49-F238E27FC236}">
                <a16:creationId xmlns:a16="http://schemas.microsoft.com/office/drawing/2014/main" id="{8D73C83E-E5C5-4E07-92D1-739B13A865BB}"/>
              </a:ext>
            </a:extLst>
          </p:cNvPr>
          <p:cNvSpPr/>
          <p:nvPr/>
        </p:nvSpPr>
        <p:spPr>
          <a:xfrm>
            <a:off x="5565388" y="2705203"/>
            <a:ext cx="2206437" cy="1777161"/>
          </a:xfrm>
          <a:prstGeom prst="roundRect">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lin ang="0" scaled="1"/>
            <a:tileRect/>
          </a:gradFill>
          <a:ln w="3175">
            <a:solidFill>
              <a:schemeClr val="tx1"/>
            </a:solid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9Slide05 SVNKitten" pitchFamily="2" charset="0"/>
                <a:cs typeface="Arial" panose="020B0604020202020204" pitchFamily="34" charset="0"/>
              </a:rPr>
              <a:t>Sau </a:t>
            </a:r>
            <a:r>
              <a:rPr lang="en-US" sz="2800" dirty="0" err="1">
                <a:solidFill>
                  <a:schemeClr val="tx1"/>
                </a:solidFill>
                <a:latin typeface="#9Slide05 SVNKitten" pitchFamily="2" charset="0"/>
                <a:cs typeface="Arial" panose="020B0604020202020204" pitchFamily="34" charset="0"/>
              </a:rPr>
              <a:t>đó</a:t>
            </a:r>
            <a:r>
              <a:rPr lang="en-US" sz="2800" dirty="0">
                <a:solidFill>
                  <a:schemeClr val="tx1"/>
                </a:solidFill>
                <a:latin typeface="#9Slide05 SVNKitten" pitchFamily="2" charset="0"/>
                <a:cs typeface="Arial" panose="020B0604020202020204" pitchFamily="34" charset="0"/>
              </a:rPr>
              <a:t> </a:t>
            </a:r>
            <a:r>
              <a:rPr lang="en-US" sz="2800" dirty="0" err="1">
                <a:solidFill>
                  <a:schemeClr val="tx1"/>
                </a:solidFill>
                <a:latin typeface="#9Slide05 SVNKitten" pitchFamily="2" charset="0"/>
                <a:cs typeface="Arial" panose="020B0604020202020204" pitchFamily="34" charset="0"/>
              </a:rPr>
              <a:t>ghi</a:t>
            </a:r>
            <a:r>
              <a:rPr lang="en-US" sz="2800" dirty="0">
                <a:solidFill>
                  <a:schemeClr val="tx1"/>
                </a:solidFill>
                <a:latin typeface="#9Slide05 SVNKitten" pitchFamily="2" charset="0"/>
                <a:cs typeface="Arial" panose="020B0604020202020204" pitchFamily="34" charset="0"/>
              </a:rPr>
              <a:t> </a:t>
            </a:r>
            <a:r>
              <a:rPr lang="en-US" sz="2800" dirty="0" err="1">
                <a:solidFill>
                  <a:schemeClr val="tx1"/>
                </a:solidFill>
                <a:latin typeface="#9Slide05 SVNKitten" pitchFamily="2" charset="0"/>
                <a:cs typeface="Arial" panose="020B0604020202020204" pitchFamily="34" charset="0"/>
              </a:rPr>
              <a:t>lại</a:t>
            </a:r>
            <a:r>
              <a:rPr lang="en-US" sz="2800" dirty="0">
                <a:solidFill>
                  <a:schemeClr val="tx1"/>
                </a:solidFill>
                <a:latin typeface="#9Slide05 SVNKitten" pitchFamily="2" charset="0"/>
                <a:cs typeface="Arial" panose="020B0604020202020204" pitchFamily="34" charset="0"/>
              </a:rPr>
              <a:t> </a:t>
            </a:r>
            <a:r>
              <a:rPr lang="en-US" sz="2800" dirty="0" err="1">
                <a:solidFill>
                  <a:schemeClr val="tx1"/>
                </a:solidFill>
                <a:latin typeface="#9Slide05 SVNKitten" pitchFamily="2" charset="0"/>
                <a:cs typeface="Arial" panose="020B0604020202020204" pitchFamily="34" charset="0"/>
              </a:rPr>
              <a:t>những</a:t>
            </a:r>
            <a:r>
              <a:rPr lang="en-US" sz="2800" dirty="0">
                <a:solidFill>
                  <a:schemeClr val="tx1"/>
                </a:solidFill>
                <a:latin typeface="#9Slide05 SVNKitten" pitchFamily="2" charset="0"/>
                <a:cs typeface="Arial" panose="020B0604020202020204" pitchFamily="34" charset="0"/>
              </a:rPr>
              <a:t> chi </a:t>
            </a:r>
            <a:r>
              <a:rPr lang="en-US" sz="2800" dirty="0" err="1">
                <a:solidFill>
                  <a:schemeClr val="tx1"/>
                </a:solidFill>
                <a:latin typeface="#9Slide05 SVNKitten" pitchFamily="2" charset="0"/>
                <a:cs typeface="Arial" panose="020B0604020202020204" pitchFamily="34" charset="0"/>
              </a:rPr>
              <a:t>tiết</a:t>
            </a:r>
            <a:r>
              <a:rPr lang="en-US" sz="2800" dirty="0">
                <a:solidFill>
                  <a:schemeClr val="tx1"/>
                </a:solidFill>
                <a:latin typeface="#9Slide05 SVNKitten" pitchFamily="2" charset="0"/>
                <a:cs typeface="Arial" panose="020B0604020202020204" pitchFamily="34" charset="0"/>
              </a:rPr>
              <a:t> </a:t>
            </a:r>
            <a:r>
              <a:rPr lang="en-US" sz="2800" dirty="0" err="1">
                <a:solidFill>
                  <a:schemeClr val="tx1"/>
                </a:solidFill>
                <a:latin typeface="#9Slide05 SVNKitten" pitchFamily="2" charset="0"/>
                <a:cs typeface="Arial" panose="020B0604020202020204" pitchFamily="34" charset="0"/>
              </a:rPr>
              <a:t>em</a:t>
            </a:r>
            <a:r>
              <a:rPr lang="en-US" sz="2800" dirty="0">
                <a:solidFill>
                  <a:schemeClr val="tx1"/>
                </a:solidFill>
                <a:latin typeface="#9Slide05 SVNKitten" pitchFamily="2" charset="0"/>
                <a:cs typeface="Arial" panose="020B0604020202020204" pitchFamily="34" charset="0"/>
              </a:rPr>
              <a:t> </a:t>
            </a:r>
            <a:r>
              <a:rPr lang="en-US" sz="2800" dirty="0" err="1">
                <a:solidFill>
                  <a:schemeClr val="tx1"/>
                </a:solidFill>
                <a:latin typeface="#9Slide05 SVNKitten" pitchFamily="2" charset="0"/>
                <a:cs typeface="Arial" panose="020B0604020202020204" pitchFamily="34" charset="0"/>
              </a:rPr>
              <a:t>nhớ</a:t>
            </a:r>
            <a:endParaRPr lang="en-US" sz="2800" dirty="0">
              <a:solidFill>
                <a:schemeClr val="tx1"/>
              </a:solidFill>
              <a:latin typeface="#9Slide05 SVNKitten" pitchFamily="2" charset="0"/>
              <a:cs typeface="Arial" panose="020B0604020202020204" pitchFamily="34" charset="0"/>
            </a:endParaRPr>
          </a:p>
        </p:txBody>
      </p:sp>
      <p:pic>
        <p:nvPicPr>
          <p:cNvPr id="2050" name="Picture 2" descr="This Mind Map Deals With Designing A Poster For Working - Thinking Bulb  Icon - Free Transparent PNG Clipart Images Download">
            <a:extLst>
              <a:ext uri="{FF2B5EF4-FFF2-40B4-BE49-F238E27FC236}">
                <a16:creationId xmlns:a16="http://schemas.microsoft.com/office/drawing/2014/main" id="{89BF355C-E455-40FA-80F4-3CC4D8AF3C4B}"/>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4459" b="95223" l="5000" r="93000">
                        <a14:foregroundMark x1="16000" y1="64650" x2="16000" y2="64650"/>
                        <a14:foregroundMark x1="12000" y1="44904" x2="12000" y2="44904"/>
                        <a14:foregroundMark x1="18667" y1="19108" x2="18667" y2="19108"/>
                        <a14:foregroundMark x1="39000" y1="4459" x2="39000" y2="4459"/>
                        <a14:foregroundMark x1="5000" y1="43631" x2="5000" y2="43631"/>
                        <a14:foregroundMark x1="61000" y1="9236" x2="61000" y2="9236"/>
                        <a14:foregroundMark x1="80000" y1="21338" x2="80000" y2="21338"/>
                        <a14:foregroundMark x1="89333" y1="42675" x2="89333" y2="42675"/>
                        <a14:foregroundMark x1="93000" y1="68471" x2="93000" y2="66561"/>
                        <a14:foregroundMark x1="54667" y1="88535" x2="54667" y2="88535"/>
                        <a14:foregroundMark x1="54333" y1="81529" x2="54333" y2="81529"/>
                        <a14:foregroundMark x1="46333" y1="95223" x2="46333" y2="95223"/>
                      </a14:backgroundRemoval>
                    </a14:imgEffect>
                  </a14:imgLayer>
                </a14:imgProps>
              </a:ext>
              <a:ext uri="{28A0092B-C50C-407E-A947-70E740481C1C}">
                <a14:useLocalDpi xmlns:a14="http://schemas.microsoft.com/office/drawing/2010/main" val="0"/>
              </a:ext>
            </a:extLst>
          </a:blip>
          <a:srcRect/>
          <a:stretch>
            <a:fillRect/>
          </a:stretch>
        </p:blipFill>
        <p:spPr bwMode="auto">
          <a:xfrm>
            <a:off x="6006295" y="4585925"/>
            <a:ext cx="1431910" cy="14987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10616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barn(inVertical)">
                                      <p:cBhvr>
                                        <p:cTn id="10" dur="500"/>
                                        <p:tgtEl>
                                          <p:spTgt spid="16"/>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barn(inVertical)">
                                      <p:cBhvr>
                                        <p:cTn id="13" dur="500"/>
                                        <p:tgtEl>
                                          <p:spTgt spid="11"/>
                                        </p:tgtEl>
                                      </p:cBhvr>
                                    </p:animEffect>
                                  </p:childTnLst>
                                </p:cTn>
                              </p:par>
                              <p:par>
                                <p:cTn id="14" presetID="16" presetClass="entr" presetSubtype="21" fill="hold" nodeType="withEffect">
                                  <p:stCondLst>
                                    <p:cond delay="0"/>
                                  </p:stCondLst>
                                  <p:childTnLst>
                                    <p:set>
                                      <p:cBhvr>
                                        <p:cTn id="15" dur="1" fill="hold">
                                          <p:stCondLst>
                                            <p:cond delay="0"/>
                                          </p:stCondLst>
                                        </p:cTn>
                                        <p:tgtEl>
                                          <p:spTgt spid="15362"/>
                                        </p:tgtEl>
                                        <p:attrNameLst>
                                          <p:attrName>style.visibility</p:attrName>
                                        </p:attrNameLst>
                                      </p:cBhvr>
                                      <p:to>
                                        <p:strVal val="visible"/>
                                      </p:to>
                                    </p:set>
                                    <p:animEffect transition="in" filter="barn(inVertical)">
                                      <p:cBhvr>
                                        <p:cTn id="16" dur="500"/>
                                        <p:tgtEl>
                                          <p:spTgt spid="15362"/>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barn(inVertical)">
                                      <p:cBhvr>
                                        <p:cTn id="19" dur="500"/>
                                        <p:tgtEl>
                                          <p:spTgt spid="15"/>
                                        </p:tgtEl>
                                      </p:cBhvr>
                                    </p:animEffect>
                                  </p:childTnLst>
                                </p:cTn>
                              </p:par>
                              <p:par>
                                <p:cTn id="20" presetID="16" presetClass="entr" presetSubtype="21" fill="hold" nodeType="withEffect">
                                  <p:stCondLst>
                                    <p:cond delay="0"/>
                                  </p:stCondLst>
                                  <p:childTnLst>
                                    <p:set>
                                      <p:cBhvr>
                                        <p:cTn id="21" dur="1" fill="hold">
                                          <p:stCondLst>
                                            <p:cond delay="0"/>
                                          </p:stCondLst>
                                        </p:cTn>
                                        <p:tgtEl>
                                          <p:spTgt spid="2050"/>
                                        </p:tgtEl>
                                        <p:attrNameLst>
                                          <p:attrName>style.visibility</p:attrName>
                                        </p:attrNameLst>
                                      </p:cBhvr>
                                      <p:to>
                                        <p:strVal val="visible"/>
                                      </p:to>
                                    </p:set>
                                    <p:animEffect transition="in" filter="barn(inVertical)">
                                      <p:cBhvr>
                                        <p:cTn id="22"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6" grpId="0" animBg="1"/>
      <p:bldP spid="1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Rounded Corners 7">
            <a:extLst>
              <a:ext uri="{FF2B5EF4-FFF2-40B4-BE49-F238E27FC236}">
                <a16:creationId xmlns:a16="http://schemas.microsoft.com/office/drawing/2014/main" id="{F1719F40-475B-46BE-94A6-FE718A806067}"/>
              </a:ext>
            </a:extLst>
          </p:cNvPr>
          <p:cNvSpPr/>
          <p:nvPr/>
        </p:nvSpPr>
        <p:spPr>
          <a:xfrm>
            <a:off x="126608" y="1317942"/>
            <a:ext cx="2827606" cy="1133675"/>
          </a:xfrm>
          <a:prstGeom prst="roundRect">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lin ang="0" scaled="1"/>
            <a:tileRect/>
          </a:gradFill>
          <a:ln w="3175">
            <a:solidFill>
              <a:schemeClr val="tx1"/>
            </a:solid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chemeClr val="tx1"/>
                </a:solidFill>
                <a:latin typeface="#9Slide05 SVNKitten" pitchFamily="2" charset="0"/>
                <a:cs typeface="Arial" panose="020B0604020202020204" pitchFamily="34" charset="0"/>
              </a:rPr>
              <a:t>Cố</a:t>
            </a:r>
            <a:r>
              <a:rPr lang="en-US" sz="2800" dirty="0">
                <a:solidFill>
                  <a:schemeClr val="tx1"/>
                </a:solidFill>
                <a:latin typeface="#9Slide05 SVNKitten" pitchFamily="2" charset="0"/>
                <a:cs typeface="Arial" panose="020B0604020202020204" pitchFamily="34" charset="0"/>
              </a:rPr>
              <a:t> </a:t>
            </a:r>
            <a:r>
              <a:rPr lang="en-US" sz="2800" dirty="0" err="1">
                <a:solidFill>
                  <a:schemeClr val="tx1"/>
                </a:solidFill>
                <a:latin typeface="#9Slide05 SVNKitten" pitchFamily="2" charset="0"/>
                <a:cs typeface="Arial" panose="020B0604020202020204" pitchFamily="34" charset="0"/>
              </a:rPr>
              <a:t>gắng</a:t>
            </a:r>
            <a:r>
              <a:rPr lang="en-US" sz="2800" dirty="0">
                <a:solidFill>
                  <a:schemeClr val="tx1"/>
                </a:solidFill>
                <a:latin typeface="#9Slide05 SVNKitten" pitchFamily="2" charset="0"/>
                <a:cs typeface="Arial" panose="020B0604020202020204" pitchFamily="34" charset="0"/>
              </a:rPr>
              <a:t> </a:t>
            </a:r>
            <a:r>
              <a:rPr lang="en-US" sz="2800" dirty="0" err="1">
                <a:solidFill>
                  <a:schemeClr val="tx1"/>
                </a:solidFill>
                <a:latin typeface="#9Slide05 SVNKitten" pitchFamily="2" charset="0"/>
                <a:cs typeface="Arial" panose="020B0604020202020204" pitchFamily="34" charset="0"/>
              </a:rPr>
              <a:t>nhớ</a:t>
            </a:r>
            <a:r>
              <a:rPr lang="en-US" sz="2800" dirty="0">
                <a:solidFill>
                  <a:schemeClr val="tx1"/>
                </a:solidFill>
                <a:latin typeface="#9Slide05 SVNKitten" pitchFamily="2" charset="0"/>
                <a:cs typeface="Arial" panose="020B0604020202020204" pitchFamily="34" charset="0"/>
              </a:rPr>
              <a:t> </a:t>
            </a:r>
            <a:r>
              <a:rPr lang="en-US" sz="2800" dirty="0" err="1">
                <a:solidFill>
                  <a:schemeClr val="tx1"/>
                </a:solidFill>
                <a:latin typeface="#9Slide05 SVNKitten" pitchFamily="2" charset="0"/>
                <a:cs typeface="Arial" panose="020B0604020202020204" pitchFamily="34" charset="0"/>
              </a:rPr>
              <a:t>nhiều</a:t>
            </a:r>
            <a:r>
              <a:rPr lang="en-US" sz="2800" dirty="0">
                <a:solidFill>
                  <a:schemeClr val="tx1"/>
                </a:solidFill>
                <a:latin typeface="#9Slide05 SVNKitten" pitchFamily="2" charset="0"/>
                <a:cs typeface="Arial" panose="020B0604020202020204" pitchFamily="34" charset="0"/>
              </a:rPr>
              <a:t> chi </a:t>
            </a:r>
            <a:r>
              <a:rPr lang="en-US" sz="2800" dirty="0" err="1">
                <a:solidFill>
                  <a:schemeClr val="tx1"/>
                </a:solidFill>
                <a:latin typeface="#9Slide05 SVNKitten" pitchFamily="2" charset="0"/>
                <a:cs typeface="Arial" panose="020B0604020202020204" pitchFamily="34" charset="0"/>
              </a:rPr>
              <a:t>tiết</a:t>
            </a:r>
            <a:r>
              <a:rPr lang="en-US" sz="2800" dirty="0">
                <a:solidFill>
                  <a:schemeClr val="tx1"/>
                </a:solidFill>
                <a:latin typeface="#9Slide05 SVNKitten" pitchFamily="2" charset="0"/>
                <a:cs typeface="Arial" panose="020B0604020202020204" pitchFamily="34" charset="0"/>
              </a:rPr>
              <a:t> </a:t>
            </a:r>
            <a:r>
              <a:rPr lang="en-US" sz="2800" dirty="0" err="1">
                <a:solidFill>
                  <a:schemeClr val="tx1"/>
                </a:solidFill>
                <a:latin typeface="#9Slide05 SVNKitten" pitchFamily="2" charset="0"/>
                <a:cs typeface="Arial" panose="020B0604020202020204" pitchFamily="34" charset="0"/>
              </a:rPr>
              <a:t>nhất</a:t>
            </a:r>
            <a:endParaRPr lang="en-US" sz="2800" dirty="0">
              <a:solidFill>
                <a:schemeClr val="tx1"/>
              </a:solidFill>
              <a:latin typeface="#9Slide05 SVNKitten" pitchFamily="2" charset="0"/>
              <a:cs typeface="Arial" panose="020B0604020202020204" pitchFamily="34" charset="0"/>
            </a:endParaRPr>
          </a:p>
        </p:txBody>
      </p:sp>
      <p:pic>
        <p:nvPicPr>
          <p:cNvPr id="15362" name="Picture 2" descr="Galeria - ícones de natureza grátis">
            <a:extLst>
              <a:ext uri="{FF2B5EF4-FFF2-40B4-BE49-F238E27FC236}">
                <a16:creationId xmlns:a16="http://schemas.microsoft.com/office/drawing/2014/main" id="{F8AA652D-EE81-4F3E-8458-3D9B022FD88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4454" y="2497445"/>
            <a:ext cx="1647008" cy="1647008"/>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a:extLst>
              <a:ext uri="{FF2B5EF4-FFF2-40B4-BE49-F238E27FC236}">
                <a16:creationId xmlns:a16="http://schemas.microsoft.com/office/drawing/2014/main" id="{380EDA27-97E8-4E43-A948-9F046163DB12}"/>
              </a:ext>
            </a:extLst>
          </p:cNvPr>
          <p:cNvSpPr txBox="1"/>
          <p:nvPr/>
        </p:nvSpPr>
        <p:spPr>
          <a:xfrm>
            <a:off x="2216509" y="-244988"/>
            <a:ext cx="7935409" cy="1446550"/>
          </a:xfrm>
          <a:prstGeom prst="rect">
            <a:avLst/>
          </a:prstGeom>
          <a:noFill/>
        </p:spPr>
        <p:txBody>
          <a:bodyPr wrap="square" rtlCol="0">
            <a:spAutoFit/>
          </a:bodyPr>
          <a:lstStyle/>
          <a:p>
            <a:r>
              <a:rPr lang="en-US" sz="8000" dirty="0" err="1">
                <a:solidFill>
                  <a:schemeClr val="accent5">
                    <a:lumMod val="50000"/>
                  </a:schemeClr>
                </a:solidFill>
                <a:latin typeface="#9Slide07 Marbelia Regular" panose="02000500000000000000" pitchFamily="2" charset="0"/>
              </a:rPr>
              <a:t>Trò</a:t>
            </a:r>
            <a:r>
              <a:rPr lang="en-US" sz="8000" dirty="0">
                <a:solidFill>
                  <a:schemeClr val="accent5">
                    <a:lumMod val="50000"/>
                  </a:schemeClr>
                </a:solidFill>
                <a:latin typeface="#9Slide07 Marbelia Regular" panose="02000500000000000000" pitchFamily="2" charset="0"/>
              </a:rPr>
              <a:t> </a:t>
            </a:r>
            <a:r>
              <a:rPr lang="en-US" sz="8000" dirty="0" err="1">
                <a:solidFill>
                  <a:schemeClr val="accent5">
                    <a:lumMod val="50000"/>
                  </a:schemeClr>
                </a:solidFill>
                <a:latin typeface="#9Slide07 Marbelia Regular" panose="02000500000000000000" pitchFamily="2" charset="0"/>
              </a:rPr>
              <a:t>chơi</a:t>
            </a:r>
            <a:r>
              <a:rPr lang="en-US" sz="8000" dirty="0">
                <a:solidFill>
                  <a:schemeClr val="accent5">
                    <a:lumMod val="50000"/>
                  </a:schemeClr>
                </a:solidFill>
                <a:latin typeface="#9Slide07 Marbelia Regular" panose="02000500000000000000" pitchFamily="2" charset="0"/>
              </a:rPr>
              <a:t>: </a:t>
            </a:r>
            <a:r>
              <a:rPr lang="en-US" sz="8800" dirty="0" err="1">
                <a:solidFill>
                  <a:srgbClr val="FF0000"/>
                </a:solidFill>
                <a:latin typeface="#9Slide07 Marbelia Regular" panose="02000500000000000000" pitchFamily="2" charset="0"/>
              </a:rPr>
              <a:t>Siêu</a:t>
            </a:r>
            <a:r>
              <a:rPr lang="en-US" sz="8800" dirty="0">
                <a:solidFill>
                  <a:srgbClr val="FF0000"/>
                </a:solidFill>
                <a:latin typeface="#9Slide07 Marbelia Regular" panose="02000500000000000000" pitchFamily="2" charset="0"/>
              </a:rPr>
              <a:t> </a:t>
            </a:r>
            <a:r>
              <a:rPr lang="en-US" sz="8800" dirty="0" err="1">
                <a:solidFill>
                  <a:srgbClr val="FF0000"/>
                </a:solidFill>
                <a:latin typeface="#9Slide07 Marbelia Regular" panose="02000500000000000000" pitchFamily="2" charset="0"/>
              </a:rPr>
              <a:t>Trí</a:t>
            </a:r>
            <a:r>
              <a:rPr lang="en-US" sz="8800" dirty="0">
                <a:solidFill>
                  <a:srgbClr val="FF0000"/>
                </a:solidFill>
                <a:latin typeface="#9Slide07 Marbelia Regular" panose="02000500000000000000" pitchFamily="2" charset="0"/>
              </a:rPr>
              <a:t> </a:t>
            </a:r>
            <a:r>
              <a:rPr lang="en-US" sz="8800" dirty="0" err="1">
                <a:solidFill>
                  <a:srgbClr val="FF0000"/>
                </a:solidFill>
                <a:latin typeface="#9Slide07 Marbelia Regular" panose="02000500000000000000" pitchFamily="2" charset="0"/>
              </a:rPr>
              <a:t>Nhớ</a:t>
            </a:r>
            <a:endParaRPr lang="en-US" sz="8800" dirty="0">
              <a:solidFill>
                <a:srgbClr val="FF0000"/>
              </a:solidFill>
              <a:latin typeface="#9Slide07 Marbelia Regular" panose="02000500000000000000" pitchFamily="2" charset="0"/>
            </a:endParaRPr>
          </a:p>
        </p:txBody>
      </p:sp>
      <p:pic>
        <p:nvPicPr>
          <p:cNvPr id="3" name="Picture 2" descr="Chart, timeline&#10;&#10;Description automatically generated">
            <a:extLst>
              <a:ext uri="{FF2B5EF4-FFF2-40B4-BE49-F238E27FC236}">
                <a16:creationId xmlns:a16="http://schemas.microsoft.com/office/drawing/2014/main" id="{B386E333-7DAC-4A27-85E7-D3759299A189}"/>
              </a:ext>
            </a:extLst>
          </p:cNvPr>
          <p:cNvPicPr>
            <a:picLocks noChangeAspect="1"/>
          </p:cNvPicPr>
          <p:nvPr/>
        </p:nvPicPr>
        <p:blipFill>
          <a:blip r:embed="rId5"/>
          <a:stretch>
            <a:fillRect/>
          </a:stretch>
        </p:blipFill>
        <p:spPr>
          <a:xfrm>
            <a:off x="3072109" y="1267837"/>
            <a:ext cx="9107288" cy="5470587"/>
          </a:xfrm>
          <a:prstGeom prst="rect">
            <a:avLst/>
          </a:prstGeom>
        </p:spPr>
      </p:pic>
      <p:pic>
        <p:nvPicPr>
          <p:cNvPr id="8" name="Đồng hồ đếm ngược 5 phút - 5 Minutes">
            <a:hlinkClick r:id="" action="ppaction://media"/>
            <a:extLst>
              <a:ext uri="{FF2B5EF4-FFF2-40B4-BE49-F238E27FC236}">
                <a16:creationId xmlns:a16="http://schemas.microsoft.com/office/drawing/2014/main" id="{85D27343-8C72-4A8C-80F2-2B19AC007898}"/>
              </a:ext>
            </a:extLst>
          </p:cNvPr>
          <p:cNvPicPr>
            <a:picLocks noChangeAspect="1"/>
          </p:cNvPicPr>
          <p:nvPr>
            <a:videoFile r:link="rId1"/>
            <p:extLst>
              <p:ext uri="{DAA4B4D4-6D71-4841-9C94-3DE7FCFB9230}">
                <p14:media xmlns:p14="http://schemas.microsoft.com/office/powerpoint/2010/main" r:embed="rId2">
                  <p14:trim st="270531"/>
                </p14:media>
              </p:ext>
            </p:extLst>
          </p:nvPr>
        </p:nvPicPr>
        <p:blipFill>
          <a:blip r:embed="rId6"/>
          <a:stretch>
            <a:fillRect/>
          </a:stretch>
        </p:blipFill>
        <p:spPr>
          <a:xfrm>
            <a:off x="400550" y="5245506"/>
            <a:ext cx="2203208" cy="1492918"/>
          </a:xfrm>
          <a:prstGeom prst="rect">
            <a:avLst/>
          </a:prstGeom>
        </p:spPr>
      </p:pic>
      <p:sp>
        <p:nvSpPr>
          <p:cNvPr id="9" name="Rectangle: Rounded Corners 8">
            <a:extLst>
              <a:ext uri="{FF2B5EF4-FFF2-40B4-BE49-F238E27FC236}">
                <a16:creationId xmlns:a16="http://schemas.microsoft.com/office/drawing/2014/main" id="{83328B32-F90F-483D-B40F-01808F68A941}"/>
              </a:ext>
            </a:extLst>
          </p:cNvPr>
          <p:cNvSpPr/>
          <p:nvPr/>
        </p:nvSpPr>
        <p:spPr>
          <a:xfrm>
            <a:off x="38506" y="4205297"/>
            <a:ext cx="2915707" cy="701763"/>
          </a:xfrm>
          <a:prstGeom prst="round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Rounded Corners 7">
            <a:extLst>
              <a:ext uri="{FF2B5EF4-FFF2-40B4-BE49-F238E27FC236}">
                <a16:creationId xmlns:a16="http://schemas.microsoft.com/office/drawing/2014/main" id="{C1131CED-E8F8-413C-A9FF-F921887CC3CA}"/>
              </a:ext>
            </a:extLst>
          </p:cNvPr>
          <p:cNvSpPr/>
          <p:nvPr/>
        </p:nvSpPr>
        <p:spPr>
          <a:xfrm>
            <a:off x="66556" y="4241805"/>
            <a:ext cx="2203208" cy="701762"/>
          </a:xfrm>
          <a:prstGeom prst="roundRect">
            <a:avLst/>
          </a:prstGeom>
          <a:noFill/>
          <a:ln w="3175">
            <a:no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9Slide05 SVNKitten" pitchFamily="2" charset="0"/>
                <a:cs typeface="Arial" panose="020B0604020202020204" pitchFamily="34" charset="0"/>
              </a:rPr>
              <a:t>Time: 30 </a:t>
            </a:r>
            <a:r>
              <a:rPr lang="en-US" sz="2800" dirty="0" err="1">
                <a:solidFill>
                  <a:schemeClr val="tx1"/>
                </a:solidFill>
                <a:latin typeface="#9Slide05 SVNKitten" pitchFamily="2" charset="0"/>
                <a:cs typeface="Arial" panose="020B0604020202020204" pitchFamily="34" charset="0"/>
              </a:rPr>
              <a:t>giây</a:t>
            </a:r>
            <a:endParaRPr lang="en-US" sz="2800" dirty="0">
              <a:solidFill>
                <a:srgbClr val="0070C0"/>
              </a:solidFill>
              <a:latin typeface="#9Slide05 SVNKitten" pitchFamily="2" charset="0"/>
              <a:cs typeface="Arial" panose="020B0604020202020204" pitchFamily="34" charset="0"/>
            </a:endParaRPr>
          </a:p>
        </p:txBody>
      </p:sp>
      <p:pic>
        <p:nvPicPr>
          <p:cNvPr id="12" name="Picture 2" descr="Alarm Clock Logo Icon Isolated. Watch Object, Time Office Symbol. Stock  Illustration - Illustration of minute, round: 147962569">
            <a:extLst>
              <a:ext uri="{FF2B5EF4-FFF2-40B4-BE49-F238E27FC236}">
                <a16:creationId xmlns:a16="http://schemas.microsoft.com/office/drawing/2014/main" id="{228F4CD5-88B0-49F0-A6FD-3BEF13A9DC7C}"/>
              </a:ext>
            </a:extLst>
          </p:cNvPr>
          <p:cNvPicPr>
            <a:picLocks noChangeAspect="1" noChangeArrowheads="1"/>
          </p:cNvPicPr>
          <p:nvPr/>
        </p:nvPicPr>
        <p:blipFill rotWithShape="1">
          <a:blip r:embed="rId7" cstate="hqprint">
            <a:extLst>
              <a:ext uri="{BEBA8EAE-BF5A-486C-A8C5-ECC9F3942E4B}">
                <a14:imgProps xmlns:a14="http://schemas.microsoft.com/office/drawing/2010/main">
                  <a14:imgLayer r:embed="rId8">
                    <a14:imgEffect>
                      <a14:backgroundRemoval t="10000" b="90000" l="10000" r="90000">
                        <a14:foregroundMark x1="73875" y1="25250" x2="73875" y2="25250"/>
                        <a14:foregroundMark x1="29625" y1="21500" x2="29625" y2="21500"/>
                        <a14:foregroundMark x1="51000" y1="51875" x2="51000" y2="51875"/>
                        <a14:foregroundMark x1="52000" y1="59500" x2="52000" y2="59500"/>
                        <a14:foregroundMark x1="53000" y1="62125" x2="53000" y2="62125"/>
                        <a14:foregroundMark x1="43000" y1="51125" x2="43000" y2="51125"/>
                        <a14:foregroundMark x1="30625" y1="51500" x2="30625" y2="51500"/>
                        <a14:foregroundMark x1="39500" y1="51750" x2="39500" y2="51750"/>
                        <a14:foregroundMark x1="46625" y1="50875" x2="39000" y2="50750"/>
                        <a14:foregroundMark x1="39000" y1="50750" x2="38625" y2="50625"/>
                        <a14:foregroundMark x1="30250" y1="46375" x2="29875" y2="45500"/>
                        <a14:foregroundMark x1="31250" y1="41250" x2="31250" y2="41250"/>
                        <a14:foregroundMark x1="35125" y1="37375" x2="35125" y2="37375"/>
                        <a14:foregroundMark x1="39000" y1="33875" x2="39000" y2="33875"/>
                        <a14:foregroundMark x1="44375" y1="32000" x2="44375" y2="32000"/>
                        <a14:foregroundMark x1="49750" y1="33250" x2="49750" y2="33250"/>
                        <a14:foregroundMark x1="55250" y1="32625" x2="55250" y2="32625"/>
                        <a14:foregroundMark x1="59625" y1="34875" x2="59625" y2="34875"/>
                        <a14:foregroundMark x1="64250" y1="37375" x2="64250" y2="37375"/>
                        <a14:foregroundMark x1="67625" y1="40250" x2="67625" y2="40250"/>
                        <a14:foregroundMark x1="67750" y1="41000" x2="67750" y2="41000"/>
                        <a14:foregroundMark x1="69875" y1="45500" x2="69875" y2="45500"/>
                        <a14:foregroundMark x1="71250" y1="51125" x2="71250" y2="51125"/>
                        <a14:foregroundMark x1="70625" y1="57000" x2="70625" y2="57000"/>
                        <a14:foregroundMark x1="68750" y1="62125" x2="68750" y2="62125"/>
                        <a14:foregroundMark x1="64875" y1="67125" x2="64875" y2="67125"/>
                        <a14:foregroundMark x1="65125" y1="66000" x2="65125" y2="66000"/>
                        <a14:foregroundMark x1="60000" y1="69375" x2="60000" y2="69375"/>
                        <a14:foregroundMark x1="55250" y1="72375" x2="55250" y2="72375"/>
                        <a14:foregroundMark x1="49750" y1="72250" x2="49750" y2="72250"/>
                        <a14:foregroundMark x1="44750" y1="72000" x2="44750" y2="72000"/>
                        <a14:foregroundMark x1="40875" y1="68500" x2="40875" y2="68500"/>
                        <a14:foregroundMark x1="36000" y1="65625" x2="36000" y2="65625"/>
                        <a14:foregroundMark x1="32875" y1="61125" x2="32875" y2="61125"/>
                        <a14:foregroundMark x1="30875" y1="55750" x2="30875" y2="55750"/>
                        <a14:foregroundMark x1="40125" y1="69125" x2="40125" y2="69125"/>
                      </a14:backgroundRemoval>
                    </a14:imgEffect>
                  </a14:imgLayer>
                </a14:imgProps>
              </a:ext>
              <a:ext uri="{28A0092B-C50C-407E-A947-70E740481C1C}">
                <a14:useLocalDpi xmlns:a14="http://schemas.microsoft.com/office/drawing/2010/main" val="0"/>
              </a:ext>
            </a:extLst>
          </a:blip>
          <a:srcRect l="16282" t="12052" r="20344" b="13436"/>
          <a:stretch/>
        </p:blipFill>
        <p:spPr bwMode="auto">
          <a:xfrm>
            <a:off x="2194079" y="4168790"/>
            <a:ext cx="670990" cy="7255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860784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video>
              <p:cMediaNode vol="80000">
                <p:cTn id="2" fill="hold" display="0">
                  <p:stCondLst>
                    <p:cond delay="indefinite"/>
                  </p:stCondLst>
                </p:cTn>
                <p:tgtEl>
                  <p:spTgt spid="8"/>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F7198EA-C504-40BD-88AA-9A79660194A5}"/>
              </a:ext>
            </a:extLst>
          </p:cNvPr>
          <p:cNvSpPr>
            <a:spLocks noGrp="1"/>
          </p:cNvSpPr>
          <p:nvPr>
            <p:ph type="sldNum" sz="quarter" idx="12"/>
          </p:nvPr>
        </p:nvSpPr>
        <p:spPr/>
        <p:txBody>
          <a:bodyPr/>
          <a:lstStyle/>
          <a:p>
            <a:fld id="{E3EDB6A3-BD71-4B03-9E9C-B8515996E202}" type="slidenum">
              <a:rPr lang="en-US" smtClean="0"/>
              <a:t>6</a:t>
            </a:fld>
            <a:endParaRPr lang="en-US"/>
          </a:p>
        </p:txBody>
      </p:sp>
      <p:sp>
        <p:nvSpPr>
          <p:cNvPr id="3" name="TextBox 2">
            <a:extLst>
              <a:ext uri="{FF2B5EF4-FFF2-40B4-BE49-F238E27FC236}">
                <a16:creationId xmlns:a16="http://schemas.microsoft.com/office/drawing/2014/main" id="{186E6458-88A5-479F-B901-B33DBEBB0DBE}"/>
              </a:ext>
            </a:extLst>
          </p:cNvPr>
          <p:cNvSpPr txBox="1"/>
          <p:nvPr/>
        </p:nvSpPr>
        <p:spPr>
          <a:xfrm>
            <a:off x="2314983" y="-160582"/>
            <a:ext cx="7935409" cy="1446550"/>
          </a:xfrm>
          <a:prstGeom prst="rect">
            <a:avLst/>
          </a:prstGeom>
          <a:noFill/>
        </p:spPr>
        <p:txBody>
          <a:bodyPr wrap="square" rtlCol="0">
            <a:spAutoFit/>
          </a:bodyPr>
          <a:lstStyle/>
          <a:p>
            <a:r>
              <a:rPr lang="en-US" sz="8000" dirty="0" err="1">
                <a:solidFill>
                  <a:schemeClr val="accent5">
                    <a:lumMod val="50000"/>
                  </a:schemeClr>
                </a:solidFill>
                <a:latin typeface="#9Slide07 Marbelia Regular" panose="02000500000000000000" pitchFamily="2" charset="0"/>
              </a:rPr>
              <a:t>Trò</a:t>
            </a:r>
            <a:r>
              <a:rPr lang="en-US" sz="8000" dirty="0">
                <a:solidFill>
                  <a:schemeClr val="accent5">
                    <a:lumMod val="50000"/>
                  </a:schemeClr>
                </a:solidFill>
                <a:latin typeface="#9Slide07 Marbelia Regular" panose="02000500000000000000" pitchFamily="2" charset="0"/>
              </a:rPr>
              <a:t> </a:t>
            </a:r>
            <a:r>
              <a:rPr lang="en-US" sz="8000" dirty="0" err="1">
                <a:solidFill>
                  <a:schemeClr val="accent5">
                    <a:lumMod val="50000"/>
                  </a:schemeClr>
                </a:solidFill>
                <a:latin typeface="#9Slide07 Marbelia Regular" panose="02000500000000000000" pitchFamily="2" charset="0"/>
              </a:rPr>
              <a:t>chơi</a:t>
            </a:r>
            <a:r>
              <a:rPr lang="en-US" sz="8000" dirty="0">
                <a:solidFill>
                  <a:schemeClr val="accent5">
                    <a:lumMod val="50000"/>
                  </a:schemeClr>
                </a:solidFill>
                <a:latin typeface="#9Slide07 Marbelia Regular" panose="02000500000000000000" pitchFamily="2" charset="0"/>
              </a:rPr>
              <a:t>: </a:t>
            </a:r>
            <a:r>
              <a:rPr lang="en-US" sz="8800" dirty="0" err="1">
                <a:solidFill>
                  <a:srgbClr val="FF0000"/>
                </a:solidFill>
                <a:latin typeface="#9Slide07 Marbelia Regular" panose="02000500000000000000" pitchFamily="2" charset="0"/>
              </a:rPr>
              <a:t>Siêu</a:t>
            </a:r>
            <a:r>
              <a:rPr lang="en-US" sz="8800" dirty="0">
                <a:solidFill>
                  <a:srgbClr val="FF0000"/>
                </a:solidFill>
                <a:latin typeface="#9Slide07 Marbelia Regular" panose="02000500000000000000" pitchFamily="2" charset="0"/>
              </a:rPr>
              <a:t> </a:t>
            </a:r>
            <a:r>
              <a:rPr lang="en-US" sz="8800" dirty="0" err="1">
                <a:solidFill>
                  <a:srgbClr val="FF0000"/>
                </a:solidFill>
                <a:latin typeface="#9Slide07 Marbelia Regular" panose="02000500000000000000" pitchFamily="2" charset="0"/>
              </a:rPr>
              <a:t>Trí</a:t>
            </a:r>
            <a:r>
              <a:rPr lang="en-US" sz="8800" dirty="0">
                <a:solidFill>
                  <a:srgbClr val="FF0000"/>
                </a:solidFill>
                <a:latin typeface="#9Slide07 Marbelia Regular" panose="02000500000000000000" pitchFamily="2" charset="0"/>
              </a:rPr>
              <a:t> </a:t>
            </a:r>
            <a:r>
              <a:rPr lang="en-US" sz="8800" dirty="0" err="1">
                <a:solidFill>
                  <a:srgbClr val="FF0000"/>
                </a:solidFill>
                <a:latin typeface="#9Slide07 Marbelia Regular" panose="02000500000000000000" pitchFamily="2" charset="0"/>
              </a:rPr>
              <a:t>Nhớ</a:t>
            </a:r>
            <a:endParaRPr lang="en-US" sz="8800" dirty="0">
              <a:solidFill>
                <a:srgbClr val="FF0000"/>
              </a:solidFill>
              <a:latin typeface="#9Slide07 Marbelia Regular" panose="02000500000000000000" pitchFamily="2" charset="0"/>
            </a:endParaRPr>
          </a:p>
        </p:txBody>
      </p:sp>
      <p:pic>
        <p:nvPicPr>
          <p:cNvPr id="5" name="Picture 4" descr="Chart, timeline&#10;&#10;Description automatically generated">
            <a:extLst>
              <a:ext uri="{FF2B5EF4-FFF2-40B4-BE49-F238E27FC236}">
                <a16:creationId xmlns:a16="http://schemas.microsoft.com/office/drawing/2014/main" id="{430EF42A-CD1A-45E8-87DD-61B114652188}"/>
              </a:ext>
            </a:extLst>
          </p:cNvPr>
          <p:cNvPicPr>
            <a:picLocks noChangeAspect="1"/>
          </p:cNvPicPr>
          <p:nvPr/>
        </p:nvPicPr>
        <p:blipFill>
          <a:blip r:embed="rId4"/>
          <a:stretch>
            <a:fillRect/>
          </a:stretch>
        </p:blipFill>
        <p:spPr>
          <a:xfrm>
            <a:off x="2988329" y="1285968"/>
            <a:ext cx="9203671" cy="5571999"/>
          </a:xfrm>
          <a:prstGeom prst="rect">
            <a:avLst/>
          </a:prstGeom>
        </p:spPr>
      </p:pic>
      <p:sp>
        <p:nvSpPr>
          <p:cNvPr id="6" name="Rectangle: Rounded Corners 5">
            <a:extLst>
              <a:ext uri="{FF2B5EF4-FFF2-40B4-BE49-F238E27FC236}">
                <a16:creationId xmlns:a16="http://schemas.microsoft.com/office/drawing/2014/main" id="{C41CFD79-0190-4E7A-B106-1669EB8545CE}"/>
              </a:ext>
            </a:extLst>
          </p:cNvPr>
          <p:cNvSpPr/>
          <p:nvPr/>
        </p:nvSpPr>
        <p:spPr>
          <a:xfrm>
            <a:off x="7090117" y="1392702"/>
            <a:ext cx="1237957" cy="548640"/>
          </a:xfrm>
          <a:prstGeom prst="round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accent5">
                    <a:lumMod val="50000"/>
                  </a:schemeClr>
                </a:solidFill>
                <a:latin typeface="#9Slide03 SVN-PF Din Text Pro C" panose="02000506020000020004" pitchFamily="2" charset="0"/>
              </a:rPr>
              <a:t>10……..</a:t>
            </a:r>
          </a:p>
        </p:txBody>
      </p:sp>
      <p:sp>
        <p:nvSpPr>
          <p:cNvPr id="7" name="Rectangle: Rounded Corners 6">
            <a:extLst>
              <a:ext uri="{FF2B5EF4-FFF2-40B4-BE49-F238E27FC236}">
                <a16:creationId xmlns:a16="http://schemas.microsoft.com/office/drawing/2014/main" id="{90002F5B-F39D-4BB3-8094-6E9F3F740D25}"/>
              </a:ext>
            </a:extLst>
          </p:cNvPr>
          <p:cNvSpPr/>
          <p:nvPr/>
        </p:nvSpPr>
        <p:spPr>
          <a:xfrm>
            <a:off x="3542713" y="3042138"/>
            <a:ext cx="1237957" cy="548640"/>
          </a:xfrm>
          <a:prstGeom prst="round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accent5">
                    <a:lumMod val="50000"/>
                  </a:schemeClr>
                </a:solidFill>
                <a:latin typeface="#9Slide03 SVN-PF Din Text Pro C" panose="02000506020000020004" pitchFamily="2" charset="0"/>
              </a:rPr>
              <a:t>5………..</a:t>
            </a:r>
          </a:p>
        </p:txBody>
      </p:sp>
      <p:sp>
        <p:nvSpPr>
          <p:cNvPr id="8" name="Rectangle: Rounded Corners 7">
            <a:extLst>
              <a:ext uri="{FF2B5EF4-FFF2-40B4-BE49-F238E27FC236}">
                <a16:creationId xmlns:a16="http://schemas.microsoft.com/office/drawing/2014/main" id="{BCBB5B7C-9723-4ED4-A4CA-65197A622379}"/>
              </a:ext>
            </a:extLst>
          </p:cNvPr>
          <p:cNvSpPr/>
          <p:nvPr/>
        </p:nvSpPr>
        <p:spPr>
          <a:xfrm>
            <a:off x="4780670" y="2610073"/>
            <a:ext cx="944880" cy="548640"/>
          </a:xfrm>
          <a:prstGeom prst="round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accent5">
                    <a:lumMod val="50000"/>
                  </a:schemeClr>
                </a:solidFill>
                <a:latin typeface="#9Slide03 SVN-PF Din Text Pro C" panose="02000506020000020004" pitchFamily="2" charset="0"/>
              </a:rPr>
              <a:t>6…….</a:t>
            </a:r>
          </a:p>
        </p:txBody>
      </p:sp>
      <p:sp>
        <p:nvSpPr>
          <p:cNvPr id="10" name="Rectangle: Rounded Corners 9">
            <a:extLst>
              <a:ext uri="{FF2B5EF4-FFF2-40B4-BE49-F238E27FC236}">
                <a16:creationId xmlns:a16="http://schemas.microsoft.com/office/drawing/2014/main" id="{3DD61A06-5A91-4AA2-8F7B-FEB75744D4A7}"/>
              </a:ext>
            </a:extLst>
          </p:cNvPr>
          <p:cNvSpPr/>
          <p:nvPr/>
        </p:nvSpPr>
        <p:spPr>
          <a:xfrm>
            <a:off x="4780670" y="3934178"/>
            <a:ext cx="944880" cy="548640"/>
          </a:xfrm>
          <a:prstGeom prst="round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accent5">
                    <a:lumMod val="50000"/>
                  </a:schemeClr>
                </a:solidFill>
                <a:latin typeface="#9Slide03 SVN-PF Din Text Pro C" panose="02000506020000020004" pitchFamily="2" charset="0"/>
              </a:rPr>
              <a:t>4…….</a:t>
            </a:r>
          </a:p>
        </p:txBody>
      </p:sp>
      <p:sp>
        <p:nvSpPr>
          <p:cNvPr id="11" name="Rectangle: Rounded Corners 10">
            <a:extLst>
              <a:ext uri="{FF2B5EF4-FFF2-40B4-BE49-F238E27FC236}">
                <a16:creationId xmlns:a16="http://schemas.microsoft.com/office/drawing/2014/main" id="{3683AA4F-A4C4-4821-99F6-A9C6ED39029F}"/>
              </a:ext>
            </a:extLst>
          </p:cNvPr>
          <p:cNvSpPr/>
          <p:nvPr/>
        </p:nvSpPr>
        <p:spPr>
          <a:xfrm>
            <a:off x="5917808" y="5019875"/>
            <a:ext cx="1237957" cy="548640"/>
          </a:xfrm>
          <a:prstGeom prst="round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accent5">
                    <a:lumMod val="50000"/>
                  </a:schemeClr>
                </a:solidFill>
                <a:latin typeface="#9Slide03 SVN-PF Din Text Pro C" panose="02000506020000020004" pitchFamily="2" charset="0"/>
              </a:rPr>
              <a:t>2…….</a:t>
            </a:r>
          </a:p>
        </p:txBody>
      </p:sp>
      <p:sp>
        <p:nvSpPr>
          <p:cNvPr id="12" name="Rectangle: Rounded Corners 11">
            <a:extLst>
              <a:ext uri="{FF2B5EF4-FFF2-40B4-BE49-F238E27FC236}">
                <a16:creationId xmlns:a16="http://schemas.microsoft.com/office/drawing/2014/main" id="{463642D0-EAA3-4B67-8782-9DABA1290DB1}"/>
              </a:ext>
            </a:extLst>
          </p:cNvPr>
          <p:cNvSpPr/>
          <p:nvPr/>
        </p:nvSpPr>
        <p:spPr>
          <a:xfrm>
            <a:off x="6466452" y="2885565"/>
            <a:ext cx="944880" cy="548640"/>
          </a:xfrm>
          <a:prstGeom prst="round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accent5">
                    <a:lumMod val="50000"/>
                  </a:schemeClr>
                </a:solidFill>
                <a:latin typeface="#9Slide03 SVN-PF Din Text Pro C" panose="02000506020000020004" pitchFamily="2" charset="0"/>
              </a:rPr>
              <a:t>7…….</a:t>
            </a:r>
          </a:p>
        </p:txBody>
      </p:sp>
      <p:sp>
        <p:nvSpPr>
          <p:cNvPr id="13" name="Rectangle: Rounded Corners 12">
            <a:extLst>
              <a:ext uri="{FF2B5EF4-FFF2-40B4-BE49-F238E27FC236}">
                <a16:creationId xmlns:a16="http://schemas.microsoft.com/office/drawing/2014/main" id="{6EC172AE-05A1-4D1C-8451-EDA9B44CD583}"/>
              </a:ext>
            </a:extLst>
          </p:cNvPr>
          <p:cNvSpPr/>
          <p:nvPr/>
        </p:nvSpPr>
        <p:spPr>
          <a:xfrm>
            <a:off x="8773435" y="3042138"/>
            <a:ext cx="944880" cy="548640"/>
          </a:xfrm>
          <a:prstGeom prst="round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accent5">
                    <a:lumMod val="50000"/>
                  </a:schemeClr>
                </a:solidFill>
                <a:latin typeface="#9Slide03 SVN-PF Din Text Pro C" panose="02000506020000020004" pitchFamily="2" charset="0"/>
              </a:rPr>
              <a:t>8…….</a:t>
            </a:r>
          </a:p>
        </p:txBody>
      </p:sp>
      <p:sp>
        <p:nvSpPr>
          <p:cNvPr id="14" name="Rectangle: Rounded Corners 13">
            <a:extLst>
              <a:ext uri="{FF2B5EF4-FFF2-40B4-BE49-F238E27FC236}">
                <a16:creationId xmlns:a16="http://schemas.microsoft.com/office/drawing/2014/main" id="{4AD3E8CE-A87D-45D7-9BED-34EB18D69551}"/>
              </a:ext>
            </a:extLst>
          </p:cNvPr>
          <p:cNvSpPr/>
          <p:nvPr/>
        </p:nvSpPr>
        <p:spPr>
          <a:xfrm>
            <a:off x="7383194" y="3961140"/>
            <a:ext cx="944880" cy="548640"/>
          </a:xfrm>
          <a:prstGeom prst="round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accent5">
                    <a:lumMod val="50000"/>
                  </a:schemeClr>
                </a:solidFill>
                <a:latin typeface="#9Slide03 SVN-PF Din Text Pro C" panose="02000506020000020004" pitchFamily="2" charset="0"/>
              </a:rPr>
              <a:t>3…….</a:t>
            </a:r>
          </a:p>
        </p:txBody>
      </p:sp>
      <p:sp>
        <p:nvSpPr>
          <p:cNvPr id="15" name="Rectangle: Rounded Corners 14">
            <a:extLst>
              <a:ext uri="{FF2B5EF4-FFF2-40B4-BE49-F238E27FC236}">
                <a16:creationId xmlns:a16="http://schemas.microsoft.com/office/drawing/2014/main" id="{D3D66D5D-A3A5-4497-9194-5B3595619582}"/>
              </a:ext>
            </a:extLst>
          </p:cNvPr>
          <p:cNvSpPr/>
          <p:nvPr/>
        </p:nvSpPr>
        <p:spPr>
          <a:xfrm>
            <a:off x="8775562" y="5635337"/>
            <a:ext cx="944880" cy="548640"/>
          </a:xfrm>
          <a:prstGeom prst="round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accent5">
                    <a:lumMod val="50000"/>
                  </a:schemeClr>
                </a:solidFill>
                <a:latin typeface="#9Slide03 SVN-PF Din Text Pro C" panose="02000506020000020004" pitchFamily="2" charset="0"/>
              </a:rPr>
              <a:t>1…….</a:t>
            </a:r>
          </a:p>
        </p:txBody>
      </p:sp>
      <p:sp>
        <p:nvSpPr>
          <p:cNvPr id="17" name="Rectangle: Rounded Corners 16">
            <a:extLst>
              <a:ext uri="{FF2B5EF4-FFF2-40B4-BE49-F238E27FC236}">
                <a16:creationId xmlns:a16="http://schemas.microsoft.com/office/drawing/2014/main" id="{916890C3-17F2-4444-82A6-6FFC08388BBF}"/>
              </a:ext>
            </a:extLst>
          </p:cNvPr>
          <p:cNvSpPr/>
          <p:nvPr/>
        </p:nvSpPr>
        <p:spPr>
          <a:xfrm>
            <a:off x="10607977" y="3200286"/>
            <a:ext cx="1138545" cy="548640"/>
          </a:xfrm>
          <a:prstGeom prst="round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accent5">
                    <a:lumMod val="50000"/>
                  </a:schemeClr>
                </a:solidFill>
                <a:latin typeface="#9Slide03 SVN-PF Din Text Pro C" panose="02000506020000020004" pitchFamily="2" charset="0"/>
              </a:rPr>
              <a:t>9…….</a:t>
            </a:r>
          </a:p>
        </p:txBody>
      </p:sp>
      <p:sp>
        <p:nvSpPr>
          <p:cNvPr id="18" name="Rectangle: Rounded Corners 17">
            <a:extLst>
              <a:ext uri="{FF2B5EF4-FFF2-40B4-BE49-F238E27FC236}">
                <a16:creationId xmlns:a16="http://schemas.microsoft.com/office/drawing/2014/main" id="{CD5813E7-96EF-4D35-88CD-ECF31CEE2F60}"/>
              </a:ext>
            </a:extLst>
          </p:cNvPr>
          <p:cNvSpPr/>
          <p:nvPr/>
        </p:nvSpPr>
        <p:spPr>
          <a:xfrm>
            <a:off x="10801642" y="6183977"/>
            <a:ext cx="1138544" cy="548640"/>
          </a:xfrm>
          <a:prstGeom prst="round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accent5">
                    <a:lumMod val="50000"/>
                  </a:schemeClr>
                </a:solidFill>
                <a:latin typeface="#9Slide03 SVN-PF Din Text Pro C" panose="02000506020000020004" pitchFamily="2" charset="0"/>
              </a:rPr>
              <a:t>11…….</a:t>
            </a:r>
          </a:p>
        </p:txBody>
      </p:sp>
      <p:sp>
        <p:nvSpPr>
          <p:cNvPr id="19" name="Rectangle: Rounded Corners 7">
            <a:extLst>
              <a:ext uri="{FF2B5EF4-FFF2-40B4-BE49-F238E27FC236}">
                <a16:creationId xmlns:a16="http://schemas.microsoft.com/office/drawing/2014/main" id="{5504E895-2273-46EC-A89F-B1F7467EC78A}"/>
              </a:ext>
            </a:extLst>
          </p:cNvPr>
          <p:cNvSpPr/>
          <p:nvPr/>
        </p:nvSpPr>
        <p:spPr>
          <a:xfrm>
            <a:off x="129399" y="805912"/>
            <a:ext cx="2827606" cy="3128266"/>
          </a:xfrm>
          <a:prstGeom prst="roundRect">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lin ang="0" scaled="1"/>
            <a:tileRect/>
          </a:gradFill>
          <a:ln w="3175">
            <a:solidFill>
              <a:schemeClr val="tx1"/>
            </a:solid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a:solidFill>
                  <a:schemeClr val="tx1"/>
                </a:solidFill>
                <a:latin typeface="#9Slide05 SVNKitten" pitchFamily="2" charset="0"/>
                <a:cs typeface="Arial" panose="020B0604020202020204" pitchFamily="34" charset="0"/>
              </a:rPr>
              <a:t>Chọn những </a:t>
            </a:r>
            <a:r>
              <a:rPr lang="en-US" sz="2800" dirty="0">
                <a:solidFill>
                  <a:schemeClr val="tx1"/>
                </a:solidFill>
                <a:latin typeface="#9Slide05 SVNKitten" pitchFamily="2" charset="0"/>
                <a:cs typeface="Arial" panose="020B0604020202020204" pitchFamily="34" charset="0"/>
              </a:rPr>
              <a:t>chi </a:t>
            </a:r>
            <a:r>
              <a:rPr lang="en-US" sz="2800" dirty="0" err="1">
                <a:solidFill>
                  <a:schemeClr val="tx1"/>
                </a:solidFill>
                <a:latin typeface="#9Slide05 SVNKitten" pitchFamily="2" charset="0"/>
                <a:cs typeface="Arial" panose="020B0604020202020204" pitchFamily="34" charset="0"/>
              </a:rPr>
              <a:t>tiết</a:t>
            </a:r>
            <a:r>
              <a:rPr lang="en-US" sz="2800" dirty="0">
                <a:solidFill>
                  <a:schemeClr val="tx1"/>
                </a:solidFill>
                <a:latin typeface="#9Slide05 SVNKitten" pitchFamily="2" charset="0"/>
                <a:cs typeface="Arial" panose="020B0604020202020204" pitchFamily="34" charset="0"/>
              </a:rPr>
              <a:t> </a:t>
            </a:r>
            <a:r>
              <a:rPr lang="en-US" sz="2800" dirty="0" err="1">
                <a:solidFill>
                  <a:schemeClr val="tx1"/>
                </a:solidFill>
                <a:latin typeface="#9Slide05 SVNKitten" pitchFamily="2" charset="0"/>
                <a:cs typeface="Arial" panose="020B0604020202020204" pitchFamily="34" charset="0"/>
              </a:rPr>
              <a:t>em</a:t>
            </a:r>
            <a:r>
              <a:rPr lang="en-US" sz="2800" dirty="0">
                <a:solidFill>
                  <a:schemeClr val="tx1"/>
                </a:solidFill>
                <a:latin typeface="#9Slide05 SVNKitten" pitchFamily="2" charset="0"/>
                <a:cs typeface="Arial" panose="020B0604020202020204" pitchFamily="34" charset="0"/>
              </a:rPr>
              <a:t> </a:t>
            </a:r>
            <a:r>
              <a:rPr lang="en-US" sz="2800" dirty="0" err="1">
                <a:solidFill>
                  <a:schemeClr val="tx1"/>
                </a:solidFill>
                <a:latin typeface="#9Slide05 SVNKitten" pitchFamily="2" charset="0"/>
                <a:cs typeface="Arial" panose="020B0604020202020204" pitchFamily="34" charset="0"/>
              </a:rPr>
              <a:t>nhớ</a:t>
            </a:r>
            <a:r>
              <a:rPr lang="en-US" sz="2800" dirty="0">
                <a:solidFill>
                  <a:schemeClr val="tx1"/>
                </a:solidFill>
                <a:latin typeface="#9Slide05 SVNKitten" pitchFamily="2" charset="0"/>
                <a:cs typeface="Arial" panose="020B0604020202020204" pitchFamily="34" charset="0"/>
              </a:rPr>
              <a:t> </a:t>
            </a:r>
            <a:r>
              <a:rPr lang="en-US" sz="2800" dirty="0" err="1">
                <a:solidFill>
                  <a:schemeClr val="tx1"/>
                </a:solidFill>
                <a:latin typeface="#9Slide05 SVNKitten" pitchFamily="2" charset="0"/>
                <a:cs typeface="Arial" panose="020B0604020202020204" pitchFamily="34" charset="0"/>
              </a:rPr>
              <a:t>được</a:t>
            </a:r>
            <a:r>
              <a:rPr lang="en-US" sz="2800" dirty="0">
                <a:solidFill>
                  <a:schemeClr val="tx1"/>
                </a:solidFill>
                <a:latin typeface="#9Slide05 SVNKitten" pitchFamily="2" charset="0"/>
                <a:cs typeface="Arial" panose="020B0604020202020204" pitchFamily="34" charset="0"/>
              </a:rPr>
              <a:t> </a:t>
            </a:r>
            <a:r>
              <a:rPr lang="en-US" sz="2800" dirty="0" err="1">
                <a:solidFill>
                  <a:schemeClr val="tx1"/>
                </a:solidFill>
                <a:latin typeface="#9Slide05 SVNKitten" pitchFamily="2" charset="0"/>
                <a:cs typeface="Arial" panose="020B0604020202020204" pitchFamily="34" charset="0"/>
              </a:rPr>
              <a:t>tương</a:t>
            </a:r>
            <a:r>
              <a:rPr lang="en-US" sz="2800" dirty="0">
                <a:solidFill>
                  <a:schemeClr val="tx1"/>
                </a:solidFill>
                <a:latin typeface="#9Slide05 SVNKitten" pitchFamily="2" charset="0"/>
                <a:cs typeface="Arial" panose="020B0604020202020204" pitchFamily="34" charset="0"/>
              </a:rPr>
              <a:t> </a:t>
            </a:r>
            <a:r>
              <a:rPr lang="en-US" sz="2800" dirty="0" err="1">
                <a:solidFill>
                  <a:schemeClr val="tx1"/>
                </a:solidFill>
                <a:latin typeface="#9Slide05 SVNKitten" pitchFamily="2" charset="0"/>
                <a:cs typeface="Arial" panose="020B0604020202020204" pitchFamily="34" charset="0"/>
              </a:rPr>
              <a:t>ứng</a:t>
            </a:r>
            <a:r>
              <a:rPr lang="en-US" sz="2800" dirty="0">
                <a:solidFill>
                  <a:schemeClr val="tx1"/>
                </a:solidFill>
                <a:latin typeface="#9Slide05 SVNKitten" pitchFamily="2" charset="0"/>
                <a:cs typeface="Arial" panose="020B0604020202020204" pitchFamily="34" charset="0"/>
              </a:rPr>
              <a:t> </a:t>
            </a:r>
            <a:r>
              <a:rPr lang="en-US" sz="2800" dirty="0" err="1">
                <a:solidFill>
                  <a:schemeClr val="tx1"/>
                </a:solidFill>
                <a:latin typeface="#9Slide05 SVNKitten" pitchFamily="2" charset="0"/>
                <a:cs typeface="Arial" panose="020B0604020202020204" pitchFamily="34" charset="0"/>
              </a:rPr>
              <a:t>với</a:t>
            </a:r>
            <a:r>
              <a:rPr lang="en-US" sz="2800" dirty="0">
                <a:solidFill>
                  <a:schemeClr val="tx1"/>
                </a:solidFill>
                <a:latin typeface="#9Slide05 SVNKitten" pitchFamily="2" charset="0"/>
                <a:cs typeface="Arial" panose="020B0604020202020204" pitchFamily="34" charset="0"/>
              </a:rPr>
              <a:t> </a:t>
            </a:r>
            <a:r>
              <a:rPr lang="en-US" sz="2800" dirty="0" err="1">
                <a:solidFill>
                  <a:schemeClr val="tx1"/>
                </a:solidFill>
                <a:latin typeface="#9Slide05 SVNKitten" pitchFamily="2" charset="0"/>
                <a:cs typeface="Arial" panose="020B0604020202020204" pitchFamily="34" charset="0"/>
              </a:rPr>
              <a:t>các</a:t>
            </a:r>
            <a:r>
              <a:rPr lang="en-US" sz="2800" dirty="0">
                <a:solidFill>
                  <a:schemeClr val="tx1"/>
                </a:solidFill>
                <a:latin typeface="#9Slide05 SVNKitten" pitchFamily="2" charset="0"/>
                <a:cs typeface="Arial" panose="020B0604020202020204" pitchFamily="34" charset="0"/>
              </a:rPr>
              <a:t> </a:t>
            </a:r>
            <a:r>
              <a:rPr lang="en-US" sz="2800" dirty="0" err="1">
                <a:solidFill>
                  <a:schemeClr val="tx1"/>
                </a:solidFill>
                <a:latin typeface="#9Slide05 SVNKitten" pitchFamily="2" charset="0"/>
                <a:cs typeface="Arial" panose="020B0604020202020204" pitchFamily="34" charset="0"/>
              </a:rPr>
              <a:t>số</a:t>
            </a:r>
            <a:r>
              <a:rPr lang="en-US" sz="2800" dirty="0">
                <a:solidFill>
                  <a:schemeClr val="tx1"/>
                </a:solidFill>
                <a:latin typeface="#9Slide05 SVNKitten" pitchFamily="2" charset="0"/>
                <a:cs typeface="Arial" panose="020B0604020202020204" pitchFamily="34" charset="0"/>
              </a:rPr>
              <a:t> </a:t>
            </a:r>
            <a:r>
              <a:rPr lang="en-US" sz="2800" dirty="0" err="1">
                <a:solidFill>
                  <a:schemeClr val="tx1"/>
                </a:solidFill>
                <a:latin typeface="#9Slide05 SVNKitten" pitchFamily="2" charset="0"/>
                <a:cs typeface="Arial" panose="020B0604020202020204" pitchFamily="34" charset="0"/>
              </a:rPr>
              <a:t>trên</a:t>
            </a:r>
            <a:r>
              <a:rPr lang="en-US" sz="2800" dirty="0">
                <a:solidFill>
                  <a:schemeClr val="tx1"/>
                </a:solidFill>
                <a:latin typeface="#9Slide05 SVNKitten" pitchFamily="2" charset="0"/>
                <a:cs typeface="Arial" panose="020B0604020202020204" pitchFamily="34" charset="0"/>
              </a:rPr>
              <a:t> </a:t>
            </a:r>
            <a:r>
              <a:rPr lang="en-US" sz="2800" dirty="0" err="1">
                <a:solidFill>
                  <a:schemeClr val="tx1"/>
                </a:solidFill>
                <a:latin typeface="#9Slide05 SVNKitten" pitchFamily="2" charset="0"/>
                <a:cs typeface="Arial" panose="020B0604020202020204" pitchFamily="34" charset="0"/>
              </a:rPr>
              <a:t>hình</a:t>
            </a:r>
            <a:r>
              <a:rPr lang="en-US" sz="2800">
                <a:solidFill>
                  <a:schemeClr val="tx1"/>
                </a:solidFill>
                <a:latin typeface="#9Slide05 SVNKitten" pitchFamily="2" charset="0"/>
                <a:cs typeface="Arial" panose="020B0604020202020204" pitchFamily="34" charset="0"/>
              </a:rPr>
              <a:t>. </a:t>
            </a:r>
            <a:endParaRPr lang="en-US" sz="2800" dirty="0">
              <a:solidFill>
                <a:schemeClr val="tx1"/>
              </a:solidFill>
              <a:latin typeface="#9Slide05 SVNKitten" pitchFamily="2" charset="0"/>
              <a:cs typeface="Arial" panose="020B0604020202020204" pitchFamily="34" charset="0"/>
            </a:endParaRPr>
          </a:p>
        </p:txBody>
      </p:sp>
      <p:sp>
        <p:nvSpPr>
          <p:cNvPr id="22" name="Rectangle: Rounded Corners 21">
            <a:extLst>
              <a:ext uri="{FF2B5EF4-FFF2-40B4-BE49-F238E27FC236}">
                <a16:creationId xmlns:a16="http://schemas.microsoft.com/office/drawing/2014/main" id="{F8D7611A-E63B-4830-9445-C96B5F445336}"/>
              </a:ext>
            </a:extLst>
          </p:cNvPr>
          <p:cNvSpPr/>
          <p:nvPr/>
        </p:nvSpPr>
        <p:spPr>
          <a:xfrm>
            <a:off x="78262" y="4509780"/>
            <a:ext cx="2945929" cy="2222837"/>
          </a:xfrm>
          <a:prstGeom prst="round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Rounded Corners 7">
            <a:extLst>
              <a:ext uri="{FF2B5EF4-FFF2-40B4-BE49-F238E27FC236}">
                <a16:creationId xmlns:a16="http://schemas.microsoft.com/office/drawing/2014/main" id="{D6D3FBF0-D3B0-40B8-89F7-C462FAFDE47B}"/>
              </a:ext>
            </a:extLst>
          </p:cNvPr>
          <p:cNvSpPr/>
          <p:nvPr/>
        </p:nvSpPr>
        <p:spPr>
          <a:xfrm>
            <a:off x="133172" y="4592433"/>
            <a:ext cx="1997921" cy="701762"/>
          </a:xfrm>
          <a:prstGeom prst="roundRect">
            <a:avLst/>
          </a:prstGeom>
          <a:noFill/>
          <a:ln w="3175">
            <a:no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9Slide05 SVNKitten" pitchFamily="2" charset="0"/>
                <a:cs typeface="Arial" panose="020B0604020202020204" pitchFamily="34" charset="0"/>
              </a:rPr>
              <a:t>Time: 1’30’’</a:t>
            </a:r>
            <a:endParaRPr lang="en-US" sz="2800" dirty="0">
              <a:solidFill>
                <a:srgbClr val="0070C0"/>
              </a:solidFill>
              <a:latin typeface="#9Slide05 SVNKitten" pitchFamily="2" charset="0"/>
              <a:cs typeface="Arial" panose="020B0604020202020204" pitchFamily="34" charset="0"/>
            </a:endParaRPr>
          </a:p>
        </p:txBody>
      </p:sp>
      <p:pic>
        <p:nvPicPr>
          <p:cNvPr id="25" name="Picture 2" descr="Alarm Clock Logo Icon Isolated. Watch Object, Time Office Symbol. Stock  Illustration - Illustration of minute, round: 147962569">
            <a:extLst>
              <a:ext uri="{FF2B5EF4-FFF2-40B4-BE49-F238E27FC236}">
                <a16:creationId xmlns:a16="http://schemas.microsoft.com/office/drawing/2014/main" id="{B0D53C88-C83F-4920-89E9-11F0FEBF9559}"/>
              </a:ext>
            </a:extLst>
          </p:cNvPr>
          <p:cNvPicPr>
            <a:picLocks noChangeAspect="1" noChangeArrowheads="1"/>
          </p:cNvPicPr>
          <p:nvPr/>
        </p:nvPicPr>
        <p:blipFill rotWithShape="1">
          <a:blip r:embed="rId5" cstate="hqprint">
            <a:extLst>
              <a:ext uri="{BEBA8EAE-BF5A-486C-A8C5-ECC9F3942E4B}">
                <a14:imgProps xmlns:a14="http://schemas.microsoft.com/office/drawing/2010/main">
                  <a14:imgLayer r:embed="rId6">
                    <a14:imgEffect>
                      <a14:backgroundRemoval t="10000" b="90000" l="10000" r="90000">
                        <a14:foregroundMark x1="73875" y1="25250" x2="73875" y2="25250"/>
                        <a14:foregroundMark x1="29625" y1="21500" x2="29625" y2="21500"/>
                        <a14:foregroundMark x1="51000" y1="51875" x2="51000" y2="51875"/>
                        <a14:foregroundMark x1="52000" y1="59500" x2="52000" y2="59500"/>
                        <a14:foregroundMark x1="53000" y1="62125" x2="53000" y2="62125"/>
                        <a14:foregroundMark x1="43000" y1="51125" x2="43000" y2="51125"/>
                        <a14:foregroundMark x1="30625" y1="51500" x2="30625" y2="51500"/>
                        <a14:foregroundMark x1="39500" y1="51750" x2="39500" y2="51750"/>
                        <a14:foregroundMark x1="46625" y1="50875" x2="39000" y2="50750"/>
                        <a14:foregroundMark x1="39000" y1="50750" x2="38625" y2="50625"/>
                        <a14:foregroundMark x1="30250" y1="46375" x2="29875" y2="45500"/>
                        <a14:foregroundMark x1="31250" y1="41250" x2="31250" y2="41250"/>
                        <a14:foregroundMark x1="35125" y1="37375" x2="35125" y2="37375"/>
                        <a14:foregroundMark x1="39000" y1="33875" x2="39000" y2="33875"/>
                        <a14:foregroundMark x1="44375" y1="32000" x2="44375" y2="32000"/>
                        <a14:foregroundMark x1="49750" y1="33250" x2="49750" y2="33250"/>
                        <a14:foregroundMark x1="55250" y1="32625" x2="55250" y2="32625"/>
                        <a14:foregroundMark x1="59625" y1="34875" x2="59625" y2="34875"/>
                        <a14:foregroundMark x1="64250" y1="37375" x2="64250" y2="37375"/>
                        <a14:foregroundMark x1="67625" y1="40250" x2="67625" y2="40250"/>
                        <a14:foregroundMark x1="67750" y1="41000" x2="67750" y2="41000"/>
                        <a14:foregroundMark x1="69875" y1="45500" x2="69875" y2="45500"/>
                        <a14:foregroundMark x1="71250" y1="51125" x2="71250" y2="51125"/>
                        <a14:foregroundMark x1="70625" y1="57000" x2="70625" y2="57000"/>
                        <a14:foregroundMark x1="68750" y1="62125" x2="68750" y2="62125"/>
                        <a14:foregroundMark x1="64875" y1="67125" x2="64875" y2="67125"/>
                        <a14:foregroundMark x1="65125" y1="66000" x2="65125" y2="66000"/>
                        <a14:foregroundMark x1="60000" y1="69375" x2="60000" y2="69375"/>
                        <a14:foregroundMark x1="55250" y1="72375" x2="55250" y2="72375"/>
                        <a14:foregroundMark x1="49750" y1="72250" x2="49750" y2="72250"/>
                        <a14:foregroundMark x1="44750" y1="72000" x2="44750" y2="72000"/>
                        <a14:foregroundMark x1="40875" y1="68500" x2="40875" y2="68500"/>
                        <a14:foregroundMark x1="36000" y1="65625" x2="36000" y2="65625"/>
                        <a14:foregroundMark x1="32875" y1="61125" x2="32875" y2="61125"/>
                        <a14:foregroundMark x1="30875" y1="55750" x2="30875" y2="55750"/>
                        <a14:foregroundMark x1="40125" y1="69125" x2="40125" y2="69125"/>
                      </a14:backgroundRemoval>
                    </a14:imgEffect>
                  </a14:imgLayer>
                </a14:imgProps>
              </a:ext>
              <a:ext uri="{28A0092B-C50C-407E-A947-70E740481C1C}">
                <a14:useLocalDpi xmlns:a14="http://schemas.microsoft.com/office/drawing/2010/main" val="0"/>
              </a:ext>
            </a:extLst>
          </a:blip>
          <a:srcRect l="16282" t="12052" r="20344" b="13436"/>
          <a:stretch/>
        </p:blipFill>
        <p:spPr bwMode="auto">
          <a:xfrm>
            <a:off x="2131093" y="4537881"/>
            <a:ext cx="670990" cy="725582"/>
          </a:xfrm>
          <a:prstGeom prst="rect">
            <a:avLst/>
          </a:prstGeom>
          <a:noFill/>
          <a:extLst>
            <a:ext uri="{909E8E84-426E-40DD-AFC4-6F175D3DCCD1}">
              <a14:hiddenFill xmlns:a14="http://schemas.microsoft.com/office/drawing/2010/main">
                <a:solidFill>
                  <a:srgbClr val="FFFFFF"/>
                </a:solidFill>
              </a14:hiddenFill>
            </a:ext>
          </a:extLst>
        </p:spPr>
      </p:pic>
      <p:pic>
        <p:nvPicPr>
          <p:cNvPr id="21" name="Đồng hồ đếm ngược 5 phút - 5 Minutes">
            <a:hlinkClick r:id="" action="ppaction://media"/>
            <a:extLst>
              <a:ext uri="{FF2B5EF4-FFF2-40B4-BE49-F238E27FC236}">
                <a16:creationId xmlns:a16="http://schemas.microsoft.com/office/drawing/2014/main" id="{D0642E02-EE80-4613-ADBE-0AA25C7B98CC}"/>
              </a:ext>
            </a:extLst>
          </p:cNvPr>
          <p:cNvPicPr>
            <a:picLocks noChangeAspect="1"/>
          </p:cNvPicPr>
          <p:nvPr>
            <a:videoFile r:link="rId1"/>
            <p:extLst>
              <p:ext uri="{DAA4B4D4-6D71-4841-9C94-3DE7FCFB9230}">
                <p14:media xmlns:p14="http://schemas.microsoft.com/office/powerpoint/2010/main" r:embed="rId2">
                  <p14:trim st="210554"/>
                </p14:media>
              </p:ext>
            </p:extLst>
          </p:nvPr>
        </p:nvPicPr>
        <p:blipFill>
          <a:blip r:embed="rId7"/>
          <a:stretch>
            <a:fillRect/>
          </a:stretch>
        </p:blipFill>
        <p:spPr>
          <a:xfrm>
            <a:off x="502958" y="5319287"/>
            <a:ext cx="2040818" cy="1337593"/>
          </a:xfrm>
          <a:prstGeom prst="rect">
            <a:avLst/>
          </a:prstGeom>
        </p:spPr>
      </p:pic>
    </p:spTree>
    <p:extLst>
      <p:ext uri="{BB962C8B-B14F-4D97-AF65-F5344CB8AC3E}">
        <p14:creationId xmlns:p14="http://schemas.microsoft.com/office/powerpoint/2010/main" val="2469082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41338">
        <p15:prstTrans prst="pageCurlDouble"/>
      </p:transition>
    </mc:Choice>
    <mc:Fallback xmlns="">
      <p:transition spd="slow" advTm="41338">
        <p:fade/>
      </p:transition>
    </mc:Fallback>
  </mc:AlternateContent>
  <p:timing>
    <p:tnLst>
      <p:par>
        <p:cTn id="1" dur="indefinite" restart="never" nodeType="tmRoot">
          <p:childTnLst>
            <p:video>
              <p:cMediaNode vol="80000">
                <p:cTn id="2" fill="hold" display="0">
                  <p:stCondLst>
                    <p:cond delay="indefinite"/>
                  </p:stCondLst>
                </p:cTn>
                <p:tgtEl>
                  <p:spTgt spid="21"/>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a:extLst>
              <a:ext uri="{FF2B5EF4-FFF2-40B4-BE49-F238E27FC236}">
                <a16:creationId xmlns:a16="http://schemas.microsoft.com/office/drawing/2014/main" id="{380EDA27-97E8-4E43-A948-9F046163DB12}"/>
              </a:ext>
            </a:extLst>
          </p:cNvPr>
          <p:cNvSpPr txBox="1"/>
          <p:nvPr/>
        </p:nvSpPr>
        <p:spPr>
          <a:xfrm>
            <a:off x="2216509" y="-244988"/>
            <a:ext cx="7935409" cy="1446550"/>
          </a:xfrm>
          <a:prstGeom prst="rect">
            <a:avLst/>
          </a:prstGeom>
          <a:noFill/>
        </p:spPr>
        <p:txBody>
          <a:bodyPr wrap="square" rtlCol="0">
            <a:spAutoFit/>
          </a:bodyPr>
          <a:lstStyle/>
          <a:p>
            <a:r>
              <a:rPr lang="en-US" sz="8000" dirty="0" err="1">
                <a:solidFill>
                  <a:schemeClr val="accent5">
                    <a:lumMod val="50000"/>
                  </a:schemeClr>
                </a:solidFill>
                <a:latin typeface="#9Slide07 Marbelia Regular" panose="02000500000000000000" pitchFamily="2" charset="0"/>
              </a:rPr>
              <a:t>Trò</a:t>
            </a:r>
            <a:r>
              <a:rPr lang="en-US" sz="8000" dirty="0">
                <a:solidFill>
                  <a:schemeClr val="accent5">
                    <a:lumMod val="50000"/>
                  </a:schemeClr>
                </a:solidFill>
                <a:latin typeface="#9Slide07 Marbelia Regular" panose="02000500000000000000" pitchFamily="2" charset="0"/>
              </a:rPr>
              <a:t> </a:t>
            </a:r>
            <a:r>
              <a:rPr lang="en-US" sz="8000" dirty="0" err="1">
                <a:solidFill>
                  <a:schemeClr val="accent5">
                    <a:lumMod val="50000"/>
                  </a:schemeClr>
                </a:solidFill>
                <a:latin typeface="#9Slide07 Marbelia Regular" panose="02000500000000000000" pitchFamily="2" charset="0"/>
              </a:rPr>
              <a:t>chơi</a:t>
            </a:r>
            <a:r>
              <a:rPr lang="en-US" sz="8000" dirty="0">
                <a:solidFill>
                  <a:schemeClr val="accent5">
                    <a:lumMod val="50000"/>
                  </a:schemeClr>
                </a:solidFill>
                <a:latin typeface="#9Slide07 Marbelia Regular" panose="02000500000000000000" pitchFamily="2" charset="0"/>
              </a:rPr>
              <a:t>: </a:t>
            </a:r>
            <a:r>
              <a:rPr lang="en-US" sz="8800" dirty="0" err="1">
                <a:solidFill>
                  <a:srgbClr val="FF0000"/>
                </a:solidFill>
                <a:latin typeface="#9Slide07 Marbelia Regular" panose="02000500000000000000" pitchFamily="2" charset="0"/>
              </a:rPr>
              <a:t>Siêu</a:t>
            </a:r>
            <a:r>
              <a:rPr lang="en-US" sz="8800" dirty="0">
                <a:solidFill>
                  <a:srgbClr val="FF0000"/>
                </a:solidFill>
                <a:latin typeface="#9Slide07 Marbelia Regular" panose="02000500000000000000" pitchFamily="2" charset="0"/>
              </a:rPr>
              <a:t> </a:t>
            </a:r>
            <a:r>
              <a:rPr lang="en-US" sz="8800" dirty="0" err="1">
                <a:solidFill>
                  <a:srgbClr val="FF0000"/>
                </a:solidFill>
                <a:latin typeface="#9Slide07 Marbelia Regular" panose="02000500000000000000" pitchFamily="2" charset="0"/>
              </a:rPr>
              <a:t>Trí</a:t>
            </a:r>
            <a:r>
              <a:rPr lang="en-US" sz="8800" dirty="0">
                <a:solidFill>
                  <a:srgbClr val="FF0000"/>
                </a:solidFill>
                <a:latin typeface="#9Slide07 Marbelia Regular" panose="02000500000000000000" pitchFamily="2" charset="0"/>
              </a:rPr>
              <a:t> </a:t>
            </a:r>
            <a:r>
              <a:rPr lang="en-US" sz="8800" dirty="0" err="1">
                <a:solidFill>
                  <a:srgbClr val="FF0000"/>
                </a:solidFill>
                <a:latin typeface="#9Slide07 Marbelia Regular" panose="02000500000000000000" pitchFamily="2" charset="0"/>
              </a:rPr>
              <a:t>Nhớ</a:t>
            </a:r>
            <a:endParaRPr lang="en-US" sz="8800" dirty="0">
              <a:solidFill>
                <a:srgbClr val="FF0000"/>
              </a:solidFill>
              <a:latin typeface="#9Slide07 Marbelia Regular" panose="02000500000000000000" pitchFamily="2" charset="0"/>
            </a:endParaRPr>
          </a:p>
        </p:txBody>
      </p:sp>
      <p:pic>
        <p:nvPicPr>
          <p:cNvPr id="3" name="Picture 2" descr="Chart, timeline&#10;&#10;Description automatically generated">
            <a:extLst>
              <a:ext uri="{FF2B5EF4-FFF2-40B4-BE49-F238E27FC236}">
                <a16:creationId xmlns:a16="http://schemas.microsoft.com/office/drawing/2014/main" id="{B386E333-7DAC-4A27-85E7-D3759299A189}"/>
              </a:ext>
            </a:extLst>
          </p:cNvPr>
          <p:cNvPicPr>
            <a:picLocks noChangeAspect="1"/>
          </p:cNvPicPr>
          <p:nvPr/>
        </p:nvPicPr>
        <p:blipFill>
          <a:blip r:embed="rId2"/>
          <a:stretch>
            <a:fillRect/>
          </a:stretch>
        </p:blipFill>
        <p:spPr>
          <a:xfrm>
            <a:off x="0" y="1201563"/>
            <a:ext cx="12192000" cy="5213985"/>
          </a:xfrm>
          <a:prstGeom prst="rect">
            <a:avLst/>
          </a:prstGeom>
        </p:spPr>
      </p:pic>
    </p:spTree>
    <p:extLst>
      <p:ext uri="{BB962C8B-B14F-4D97-AF65-F5344CB8AC3E}">
        <p14:creationId xmlns:p14="http://schemas.microsoft.com/office/powerpoint/2010/main" val="104988224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2EE0EB06-6595-4F26-AD57-414D638749DE}"/>
              </a:ext>
            </a:extLst>
          </p:cNvPr>
          <p:cNvSpPr txBox="1"/>
          <p:nvPr/>
        </p:nvSpPr>
        <p:spPr>
          <a:xfrm>
            <a:off x="6636773" y="89477"/>
            <a:ext cx="5569974" cy="1015663"/>
          </a:xfrm>
          <a:prstGeom prst="rect">
            <a:avLst/>
          </a:prstGeom>
          <a:noFill/>
        </p:spPr>
        <p:txBody>
          <a:bodyPr wrap="square">
            <a:spAutoFit/>
          </a:bodyPr>
          <a:lstStyle/>
          <a:p>
            <a:r>
              <a:rPr lang="en-US" sz="2000" dirty="0" err="1">
                <a:solidFill>
                  <a:srgbClr val="C00000"/>
                </a:solidFill>
                <a:latin typeface="#9Slide05 SVNKitten" pitchFamily="2" charset="0"/>
                <a:cs typeface="Arial" panose="020B0604020202020204" pitchFamily="34" charset="0"/>
              </a:rPr>
              <a:t>Đọc</a:t>
            </a:r>
            <a:r>
              <a:rPr lang="en-US" sz="2000" dirty="0">
                <a:solidFill>
                  <a:srgbClr val="C00000"/>
                </a:solidFill>
                <a:latin typeface="#9Slide05 SVNKitten" pitchFamily="2" charset="0"/>
                <a:cs typeface="Arial" panose="020B0604020202020204" pitchFamily="34" charset="0"/>
              </a:rPr>
              <a:t> </a:t>
            </a:r>
            <a:r>
              <a:rPr lang="en-US" sz="2000" dirty="0" err="1">
                <a:solidFill>
                  <a:srgbClr val="C00000"/>
                </a:solidFill>
                <a:latin typeface="#9Slide05 SVNKitten" pitchFamily="2" charset="0"/>
                <a:cs typeface="Arial" panose="020B0604020202020204" pitchFamily="34" charset="0"/>
              </a:rPr>
              <a:t>thông</a:t>
            </a:r>
            <a:r>
              <a:rPr lang="en-US" sz="2000" dirty="0">
                <a:solidFill>
                  <a:srgbClr val="C00000"/>
                </a:solidFill>
                <a:latin typeface="#9Slide05 SVNKitten" pitchFamily="2" charset="0"/>
                <a:cs typeface="Arial" panose="020B0604020202020204" pitchFamily="34" charset="0"/>
              </a:rPr>
              <a:t> tin </a:t>
            </a:r>
            <a:r>
              <a:rPr lang="en-US" sz="2000" dirty="0" err="1">
                <a:solidFill>
                  <a:srgbClr val="C00000"/>
                </a:solidFill>
                <a:latin typeface="#9Slide05 SVNKitten" pitchFamily="2" charset="0"/>
                <a:cs typeface="Arial" panose="020B0604020202020204" pitchFamily="34" charset="0"/>
              </a:rPr>
              <a:t>trong</a:t>
            </a:r>
            <a:r>
              <a:rPr lang="en-US" sz="2000" dirty="0">
                <a:solidFill>
                  <a:srgbClr val="C00000"/>
                </a:solidFill>
                <a:latin typeface="#9Slide05 SVNKitten" pitchFamily="2" charset="0"/>
                <a:cs typeface="Arial" panose="020B0604020202020204" pitchFamily="34" charset="0"/>
              </a:rPr>
              <a:t> SGK/120, </a:t>
            </a:r>
            <a:r>
              <a:rPr lang="en-US" sz="2000" dirty="0" err="1">
                <a:solidFill>
                  <a:srgbClr val="C00000"/>
                </a:solidFill>
                <a:latin typeface="#9Slide05 SVNKitten" pitchFamily="2" charset="0"/>
                <a:cs typeface="Arial" panose="020B0604020202020204" pitchFamily="34" charset="0"/>
              </a:rPr>
              <a:t>trả</a:t>
            </a:r>
            <a:r>
              <a:rPr lang="en-US" sz="2000" dirty="0">
                <a:solidFill>
                  <a:srgbClr val="C00000"/>
                </a:solidFill>
                <a:latin typeface="#9Slide05 SVNKitten" pitchFamily="2" charset="0"/>
                <a:cs typeface="Arial" panose="020B0604020202020204" pitchFamily="34" charset="0"/>
              </a:rPr>
              <a:t> </a:t>
            </a:r>
            <a:r>
              <a:rPr lang="en-US" sz="2000" dirty="0" err="1">
                <a:solidFill>
                  <a:srgbClr val="C00000"/>
                </a:solidFill>
                <a:latin typeface="#9Slide05 SVNKitten" pitchFamily="2" charset="0"/>
                <a:cs typeface="Arial" panose="020B0604020202020204" pitchFamily="34" charset="0"/>
              </a:rPr>
              <a:t>lời</a:t>
            </a:r>
            <a:r>
              <a:rPr lang="en-US" sz="2000" dirty="0">
                <a:solidFill>
                  <a:srgbClr val="C00000"/>
                </a:solidFill>
                <a:latin typeface="#9Slide05 SVNKitten" pitchFamily="2" charset="0"/>
                <a:cs typeface="Arial" panose="020B0604020202020204" pitchFamily="34" charset="0"/>
              </a:rPr>
              <a:t> 2 </a:t>
            </a:r>
            <a:r>
              <a:rPr lang="en-US" sz="2000" dirty="0" err="1">
                <a:solidFill>
                  <a:srgbClr val="C00000"/>
                </a:solidFill>
                <a:latin typeface="#9Slide05 SVNKitten" pitchFamily="2" charset="0"/>
                <a:cs typeface="Arial" panose="020B0604020202020204" pitchFamily="34" charset="0"/>
              </a:rPr>
              <a:t>câu</a:t>
            </a:r>
            <a:r>
              <a:rPr lang="en-US" sz="2000" dirty="0">
                <a:solidFill>
                  <a:srgbClr val="C00000"/>
                </a:solidFill>
                <a:latin typeface="#9Slide05 SVNKitten" pitchFamily="2" charset="0"/>
                <a:cs typeface="Arial" panose="020B0604020202020204" pitchFamily="34" charset="0"/>
              </a:rPr>
              <a:t> </a:t>
            </a:r>
            <a:r>
              <a:rPr lang="en-US" sz="2000" dirty="0" err="1">
                <a:solidFill>
                  <a:srgbClr val="C00000"/>
                </a:solidFill>
                <a:latin typeface="#9Slide05 SVNKitten" pitchFamily="2" charset="0"/>
                <a:cs typeface="Arial" panose="020B0604020202020204" pitchFamily="34" charset="0"/>
              </a:rPr>
              <a:t>hỏi</a:t>
            </a:r>
            <a:r>
              <a:rPr lang="en-US" sz="2000" dirty="0">
                <a:solidFill>
                  <a:srgbClr val="C00000"/>
                </a:solidFill>
                <a:latin typeface="#9Slide05 SVNKitten" pitchFamily="2" charset="0"/>
                <a:cs typeface="Arial" panose="020B0604020202020204" pitchFamily="34" charset="0"/>
              </a:rPr>
              <a:t> </a:t>
            </a:r>
            <a:r>
              <a:rPr lang="en-US" sz="2000" dirty="0" err="1">
                <a:solidFill>
                  <a:srgbClr val="C00000"/>
                </a:solidFill>
                <a:latin typeface="#9Slide05 SVNKitten" pitchFamily="2" charset="0"/>
                <a:cs typeface="Arial" panose="020B0604020202020204" pitchFamily="34" charset="0"/>
              </a:rPr>
              <a:t>sau</a:t>
            </a:r>
            <a:r>
              <a:rPr lang="en-US" sz="2000" dirty="0">
                <a:solidFill>
                  <a:srgbClr val="C00000"/>
                </a:solidFill>
                <a:latin typeface="#9Slide05 SVNKitten" pitchFamily="2" charset="0"/>
                <a:cs typeface="Arial" panose="020B0604020202020204" pitchFamily="34" charset="0"/>
              </a:rPr>
              <a:t>:</a:t>
            </a:r>
          </a:p>
          <a:p>
            <a:r>
              <a:rPr lang="vi-VN" sz="2000" dirty="0">
                <a:solidFill>
                  <a:schemeClr val="tx1"/>
                </a:solidFill>
                <a:latin typeface="#9Slide05 SVNKitten" pitchFamily="2" charset="0"/>
                <a:cs typeface="Arial" panose="020B0604020202020204" pitchFamily="34" charset="0"/>
              </a:rPr>
              <a:t>1/ Lược đồ trí nhớ là gì?</a:t>
            </a:r>
          </a:p>
          <a:p>
            <a:r>
              <a:rPr lang="vi-VN" sz="2000" dirty="0">
                <a:solidFill>
                  <a:schemeClr val="tx1"/>
                </a:solidFill>
                <a:latin typeface="#9Slide05 SVNKitten" pitchFamily="2" charset="0"/>
                <a:cs typeface="Arial" panose="020B0604020202020204" pitchFamily="34" charset="0"/>
              </a:rPr>
              <a:t>2/ Lược đồ trí nhớ có tác dụng gì</a:t>
            </a:r>
            <a:r>
              <a:rPr lang="en-US" sz="2000" dirty="0">
                <a:solidFill>
                  <a:schemeClr val="tx1"/>
                </a:solidFill>
                <a:latin typeface="#9Slide05 SVNKitten" pitchFamily="2" charset="0"/>
                <a:cs typeface="Arial" panose="020B0604020202020204" pitchFamily="34" charset="0"/>
              </a:rPr>
              <a:t>?</a:t>
            </a:r>
            <a:endParaRPr lang="vi-VN" sz="2000" dirty="0">
              <a:solidFill>
                <a:schemeClr val="tx1"/>
              </a:solidFill>
              <a:latin typeface="#9Slide05 SVNKitten" pitchFamily="2" charset="0"/>
              <a:cs typeface="Arial" panose="020B0604020202020204" pitchFamily="34" charset="0"/>
            </a:endParaRPr>
          </a:p>
        </p:txBody>
      </p:sp>
      <p:pic>
        <p:nvPicPr>
          <p:cNvPr id="15" name="Picture 14" descr="Chart, timeline&#10;&#10;Description automatically generated">
            <a:extLst>
              <a:ext uri="{FF2B5EF4-FFF2-40B4-BE49-F238E27FC236}">
                <a16:creationId xmlns:a16="http://schemas.microsoft.com/office/drawing/2014/main" id="{6DDFD657-FE3D-48C5-9484-3F198C1683D5}"/>
              </a:ext>
            </a:extLst>
          </p:cNvPr>
          <p:cNvPicPr>
            <a:picLocks noChangeAspect="1"/>
          </p:cNvPicPr>
          <p:nvPr/>
        </p:nvPicPr>
        <p:blipFill>
          <a:blip r:embed="rId2"/>
          <a:stretch>
            <a:fillRect/>
          </a:stretch>
        </p:blipFill>
        <p:spPr>
          <a:xfrm>
            <a:off x="6622026" y="1303867"/>
            <a:ext cx="5569974" cy="5509888"/>
          </a:xfrm>
          <a:prstGeom prst="rect">
            <a:avLst/>
          </a:prstGeom>
        </p:spPr>
      </p:pic>
      <p:pic>
        <p:nvPicPr>
          <p:cNvPr id="20" name="Picture 19">
            <a:extLst>
              <a:ext uri="{FF2B5EF4-FFF2-40B4-BE49-F238E27FC236}">
                <a16:creationId xmlns:a16="http://schemas.microsoft.com/office/drawing/2014/main" id="{AF8D265D-50FC-4217-97A8-B7CAB70E31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748" y="44245"/>
            <a:ext cx="6622026" cy="6884957"/>
          </a:xfrm>
          <a:prstGeom prst="rect">
            <a:avLst/>
          </a:prstGeom>
        </p:spPr>
      </p:pic>
      <p:sp>
        <p:nvSpPr>
          <p:cNvPr id="21" name="Rectangle: Rounded Corners 7">
            <a:extLst>
              <a:ext uri="{FF2B5EF4-FFF2-40B4-BE49-F238E27FC236}">
                <a16:creationId xmlns:a16="http://schemas.microsoft.com/office/drawing/2014/main" id="{21D20687-1C43-4905-8AF0-3D71CD112DCE}"/>
              </a:ext>
            </a:extLst>
          </p:cNvPr>
          <p:cNvSpPr/>
          <p:nvPr/>
        </p:nvSpPr>
        <p:spPr>
          <a:xfrm>
            <a:off x="14748" y="836575"/>
            <a:ext cx="6622026" cy="3043238"/>
          </a:xfrm>
          <a:prstGeom prst="roundRect">
            <a:avLst/>
          </a:prstGeom>
          <a:noFill/>
          <a:ln w="3175">
            <a:no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57200" algn="just"/>
            <a:r>
              <a:rPr lang="en-US" sz="2400">
                <a:solidFill>
                  <a:schemeClr val="bg1"/>
                </a:solidFill>
                <a:latin typeface="Times New Roman" panose="02020603050405020304" pitchFamily="18" charset="0"/>
                <a:cs typeface="Times New Roman" panose="02020603050405020304" pitchFamily="18" charset="0"/>
              </a:rPr>
              <a:t>- </a:t>
            </a:r>
            <a:r>
              <a:rPr lang="vi-VN" sz="2400">
                <a:solidFill>
                  <a:schemeClr val="bg1"/>
                </a:solidFill>
                <a:latin typeface="Times New Roman" panose="02020603050405020304" pitchFamily="18" charset="0"/>
                <a:cs typeface="Times New Roman" panose="02020603050405020304" pitchFamily="18" charset="0"/>
              </a:rPr>
              <a:t>Lược </a:t>
            </a:r>
            <a:r>
              <a:rPr lang="vi-VN" sz="2400" dirty="0">
                <a:solidFill>
                  <a:schemeClr val="bg1"/>
                </a:solidFill>
                <a:latin typeface="Times New Roman" panose="02020603050405020304" pitchFamily="18" charset="0"/>
                <a:cs typeface="Times New Roman" panose="02020603050405020304" pitchFamily="18" charset="0"/>
              </a:rPr>
              <a:t>đồ trí nhớ là những thông tin không gian về thế giới được giữ lại trong trí óc con người. </a:t>
            </a:r>
          </a:p>
          <a:p>
            <a:pPr lvl="0" indent="457200">
              <a:buClr>
                <a:srgbClr val="0000CC"/>
              </a:buClr>
              <a:buSzPts val="2400"/>
            </a:pPr>
            <a:r>
              <a:rPr lang="vi-VN" sz="2400">
                <a:solidFill>
                  <a:schemeClr val="bg1"/>
                </a:solidFill>
                <a:latin typeface="Times New Roman" panose="02020603050405020304" pitchFamily="18" charset="0"/>
                <a:ea typeface="Arial"/>
                <a:cs typeface="Times New Roman" panose="02020603050405020304" pitchFamily="18" charset="0"/>
                <a:sym typeface="Arial"/>
              </a:rPr>
              <a:t>- Lược đồ trí nhớ </a:t>
            </a:r>
            <a:r>
              <a:rPr lang="vi-VN" sz="2400">
                <a:solidFill>
                  <a:schemeClr val="bg1"/>
                </a:solidFill>
                <a:latin typeface="Times New Roman" panose="02020603050405020304" pitchFamily="18" charset="0"/>
                <a:cs typeface="Times New Roman" panose="02020603050405020304" pitchFamily="18" charset="0"/>
              </a:rPr>
              <a:t>của một người phản ánh sự cảm nhận của người đó về không gian sống</a:t>
            </a:r>
            <a:r>
              <a:rPr lang="en-US" sz="2400">
                <a:solidFill>
                  <a:schemeClr val="bg1"/>
                </a:solidFill>
                <a:latin typeface="Times New Roman" panose="02020603050405020304" pitchFamily="18" charset="0"/>
                <a:cs typeface="Times New Roman" panose="02020603050405020304" pitchFamily="18" charset="0"/>
              </a:rPr>
              <a:t>, </a:t>
            </a:r>
            <a:r>
              <a:rPr lang="vi-VN" sz="2400">
                <a:solidFill>
                  <a:schemeClr val="bg1"/>
                </a:solidFill>
                <a:latin typeface="Times New Roman" panose="02020603050405020304" pitchFamily="18" charset="0"/>
                <a:ea typeface="Arial"/>
                <a:cs typeface="Times New Roman" panose="02020603050405020304" pitchFamily="18" charset="0"/>
                <a:sym typeface="Arial"/>
              </a:rPr>
              <a:t>giúp định hướng di chuyển</a:t>
            </a:r>
            <a:r>
              <a:rPr lang="en-US" sz="2400">
                <a:solidFill>
                  <a:schemeClr val="bg1"/>
                </a:solidFill>
                <a:latin typeface="Times New Roman" panose="02020603050405020304" pitchFamily="18" charset="0"/>
                <a:ea typeface="Arial"/>
                <a:cs typeface="Times New Roman" panose="02020603050405020304" pitchFamily="18" charset="0"/>
                <a:sym typeface="Arial"/>
              </a:rPr>
              <a:t> từ </a:t>
            </a:r>
            <a:r>
              <a:rPr lang="vi-VN" sz="2400">
                <a:solidFill>
                  <a:schemeClr val="bg1"/>
                </a:solidFill>
                <a:latin typeface="Times New Roman" panose="02020603050405020304" pitchFamily="18" charset="0"/>
                <a:ea typeface="Arial"/>
                <a:cs typeface="Times New Roman" panose="02020603050405020304" pitchFamily="18" charset="0"/>
                <a:sym typeface="Arial"/>
              </a:rPr>
              <a:t> nơi này đến nơi khác</a:t>
            </a:r>
            <a:endParaRPr lang="vi-VN" sz="2400">
              <a:solidFill>
                <a:schemeClr val="bg1"/>
              </a:solidFill>
              <a:latin typeface="Times New Roman" panose="02020603050405020304" pitchFamily="18" charset="0"/>
              <a:cs typeface="Times New Roman" panose="02020603050405020304" pitchFamily="18" charset="0"/>
            </a:endParaRPr>
          </a:p>
        </p:txBody>
      </p:sp>
      <p:sp>
        <p:nvSpPr>
          <p:cNvPr id="22" name="TextBox 21">
            <a:extLst>
              <a:ext uri="{FF2B5EF4-FFF2-40B4-BE49-F238E27FC236}">
                <a16:creationId xmlns:a16="http://schemas.microsoft.com/office/drawing/2014/main" id="{107E2289-11FF-49CD-B783-E2575C9D3170}"/>
              </a:ext>
            </a:extLst>
          </p:cNvPr>
          <p:cNvSpPr txBox="1"/>
          <p:nvPr/>
        </p:nvSpPr>
        <p:spPr>
          <a:xfrm>
            <a:off x="346817" y="504097"/>
            <a:ext cx="5957887" cy="584775"/>
          </a:xfrm>
          <a:prstGeom prst="rect">
            <a:avLst/>
          </a:prstGeom>
          <a:noFill/>
        </p:spPr>
        <p:txBody>
          <a:bodyPr wrap="square" rtlCol="0">
            <a:spAutoFit/>
          </a:bodyPr>
          <a:lstStyle/>
          <a:p>
            <a:r>
              <a:rPr lang="vi-VN" sz="3200" b="1" dirty="0">
                <a:solidFill>
                  <a:srgbClr val="FFFF00"/>
                </a:solidFill>
                <a:latin typeface="#9Slide03 Ample" panose="02000000000000000000" pitchFamily="2" charset="0"/>
              </a:rPr>
              <a:t>TIẾT 7 – BÀI 5: LƯỢC ĐỒ TRÍ NHỚ</a:t>
            </a:r>
            <a:endParaRPr lang="en-US" sz="3200" b="1" dirty="0">
              <a:solidFill>
                <a:srgbClr val="FFFF00"/>
              </a:solidFill>
              <a:latin typeface="#9Slide03 Ample" panose="02000000000000000000" pitchFamily="2" charset="0"/>
            </a:endParaRPr>
          </a:p>
        </p:txBody>
      </p:sp>
    </p:spTree>
    <p:extLst>
      <p:ext uri="{BB962C8B-B14F-4D97-AF65-F5344CB8AC3E}">
        <p14:creationId xmlns:p14="http://schemas.microsoft.com/office/powerpoint/2010/main" val="9531326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1">
                                            <p:txEl>
                                              <p:pRg st="0" end="0"/>
                                            </p:txEl>
                                          </p:spTgt>
                                        </p:tgtEl>
                                        <p:attrNameLst>
                                          <p:attrName>style.visibility</p:attrName>
                                        </p:attrNameLst>
                                      </p:cBhvr>
                                      <p:to>
                                        <p:strVal val="visible"/>
                                      </p:to>
                                    </p:set>
                                    <p:animEffect transition="in" filter="fade">
                                      <p:cBhvr>
                                        <p:cTn id="12" dur="500"/>
                                        <p:tgtEl>
                                          <p:spTgt spid="21">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1">
                                            <p:txEl>
                                              <p:pRg st="1" end="1"/>
                                            </p:txEl>
                                          </p:spTgt>
                                        </p:tgtEl>
                                        <p:attrNameLst>
                                          <p:attrName>style.visibility</p:attrName>
                                        </p:attrNameLst>
                                      </p:cBhvr>
                                      <p:to>
                                        <p:strVal val="visible"/>
                                      </p:to>
                                    </p:set>
                                    <p:animEffect transition="in" filter="fade">
                                      <p:cBhvr>
                                        <p:cTn id="17" dur="500"/>
                                        <p:tgtEl>
                                          <p:spTgt spid="2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83545"/>
            <a:ext cx="12192000" cy="5874455"/>
          </a:xfrm>
          <a:prstGeom prst="rect">
            <a:avLst/>
          </a:prstGeom>
        </p:spPr>
      </p:pic>
      <p:sp>
        <p:nvSpPr>
          <p:cNvPr id="17" name="Rectangle: Rounded Corners 7">
            <a:extLst>
              <a:ext uri="{FF2B5EF4-FFF2-40B4-BE49-F238E27FC236}">
                <a16:creationId xmlns:a16="http://schemas.microsoft.com/office/drawing/2014/main" id="{73004E08-C564-451C-BD76-B36AB2BE95AB}"/>
              </a:ext>
            </a:extLst>
          </p:cNvPr>
          <p:cNvSpPr/>
          <p:nvPr/>
        </p:nvSpPr>
        <p:spPr>
          <a:xfrm>
            <a:off x="180629" y="983545"/>
            <a:ext cx="11826824" cy="3043238"/>
          </a:xfrm>
          <a:prstGeom prst="roundRect">
            <a:avLst/>
          </a:prstGeom>
          <a:noFill/>
          <a:ln w="3175">
            <a:no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57200" algn="just"/>
            <a:r>
              <a:rPr lang="en-US" sz="2800">
                <a:solidFill>
                  <a:schemeClr val="bg1"/>
                </a:solidFill>
                <a:latin typeface="Times New Roman" panose="02020603050405020304" pitchFamily="18" charset="0"/>
                <a:cs typeface="Times New Roman" panose="02020603050405020304" pitchFamily="18" charset="0"/>
              </a:rPr>
              <a:t>- </a:t>
            </a:r>
            <a:r>
              <a:rPr lang="vi-VN" sz="2800">
                <a:solidFill>
                  <a:schemeClr val="bg1"/>
                </a:solidFill>
                <a:latin typeface="Times New Roman" panose="02020603050405020304" pitchFamily="18" charset="0"/>
                <a:cs typeface="Times New Roman" panose="02020603050405020304" pitchFamily="18" charset="0"/>
              </a:rPr>
              <a:t>Lược </a:t>
            </a:r>
            <a:r>
              <a:rPr lang="vi-VN" sz="2800" dirty="0">
                <a:solidFill>
                  <a:schemeClr val="bg1"/>
                </a:solidFill>
                <a:latin typeface="Times New Roman" panose="02020603050405020304" pitchFamily="18" charset="0"/>
                <a:cs typeface="Times New Roman" panose="02020603050405020304" pitchFamily="18" charset="0"/>
              </a:rPr>
              <a:t>đồ trí nhớ là những thông tin không gian về thế giới được giữ lại trong trí óc con người. </a:t>
            </a:r>
          </a:p>
          <a:p>
            <a:pPr lvl="0" indent="457200" algn="just">
              <a:buClr>
                <a:srgbClr val="0000CC"/>
              </a:buClr>
              <a:buSzPts val="2400"/>
            </a:pPr>
            <a:r>
              <a:rPr lang="vi-VN" sz="2800">
                <a:solidFill>
                  <a:schemeClr val="bg1"/>
                </a:solidFill>
                <a:latin typeface="Times New Roman" panose="02020603050405020304" pitchFamily="18" charset="0"/>
                <a:ea typeface="Arial"/>
                <a:cs typeface="Times New Roman" panose="02020603050405020304" pitchFamily="18" charset="0"/>
                <a:sym typeface="Arial"/>
              </a:rPr>
              <a:t>- Lược đồ trí nhớ </a:t>
            </a:r>
            <a:r>
              <a:rPr lang="vi-VN" sz="2800">
                <a:solidFill>
                  <a:schemeClr val="bg1"/>
                </a:solidFill>
                <a:latin typeface="Times New Roman" panose="02020603050405020304" pitchFamily="18" charset="0"/>
                <a:cs typeface="Times New Roman" panose="02020603050405020304" pitchFamily="18" charset="0"/>
              </a:rPr>
              <a:t>của một người phản ánh sự cảm nhận của người đó về không gian sống</a:t>
            </a:r>
            <a:r>
              <a:rPr lang="en-US" sz="2800">
                <a:solidFill>
                  <a:schemeClr val="bg1"/>
                </a:solidFill>
                <a:latin typeface="Times New Roman" panose="02020603050405020304" pitchFamily="18" charset="0"/>
                <a:cs typeface="Times New Roman" panose="02020603050405020304" pitchFamily="18" charset="0"/>
              </a:rPr>
              <a:t>, </a:t>
            </a:r>
            <a:r>
              <a:rPr lang="vi-VN" sz="2800">
                <a:solidFill>
                  <a:schemeClr val="bg1"/>
                </a:solidFill>
                <a:latin typeface="Times New Roman" panose="02020603050405020304" pitchFamily="18" charset="0"/>
                <a:ea typeface="Arial"/>
                <a:cs typeface="Times New Roman" panose="02020603050405020304" pitchFamily="18" charset="0"/>
                <a:sym typeface="Arial"/>
              </a:rPr>
              <a:t>giúp định hướng di chuyển</a:t>
            </a:r>
            <a:r>
              <a:rPr lang="en-US" sz="2800">
                <a:solidFill>
                  <a:schemeClr val="bg1"/>
                </a:solidFill>
                <a:latin typeface="Times New Roman" panose="02020603050405020304" pitchFamily="18" charset="0"/>
                <a:ea typeface="Arial"/>
                <a:cs typeface="Times New Roman" panose="02020603050405020304" pitchFamily="18" charset="0"/>
                <a:sym typeface="Arial"/>
              </a:rPr>
              <a:t> từ </a:t>
            </a:r>
            <a:r>
              <a:rPr lang="vi-VN" sz="2800">
                <a:solidFill>
                  <a:schemeClr val="bg1"/>
                </a:solidFill>
                <a:latin typeface="Times New Roman" panose="02020603050405020304" pitchFamily="18" charset="0"/>
                <a:ea typeface="Arial"/>
                <a:cs typeface="Times New Roman" panose="02020603050405020304" pitchFamily="18" charset="0"/>
                <a:sym typeface="Arial"/>
              </a:rPr>
              <a:t> nơi này đến nơi khác</a:t>
            </a:r>
            <a:endParaRPr lang="vi-VN" sz="2800">
              <a:solidFill>
                <a:schemeClr val="bg1"/>
              </a:solidFill>
              <a:latin typeface="Times New Roman" panose="02020603050405020304" pitchFamily="18" charset="0"/>
              <a:cs typeface="Times New Roman" panose="02020603050405020304" pitchFamily="18" charset="0"/>
            </a:endParaRPr>
          </a:p>
        </p:txBody>
      </p:sp>
      <p:sp>
        <p:nvSpPr>
          <p:cNvPr id="4" name="TextBox 3"/>
          <p:cNvSpPr txBox="1"/>
          <p:nvPr/>
        </p:nvSpPr>
        <p:spPr>
          <a:xfrm>
            <a:off x="3115098" y="185515"/>
            <a:ext cx="5957887" cy="584775"/>
          </a:xfrm>
          <a:prstGeom prst="rect">
            <a:avLst/>
          </a:prstGeom>
          <a:noFill/>
        </p:spPr>
        <p:txBody>
          <a:bodyPr wrap="square" rtlCol="0">
            <a:spAutoFit/>
          </a:bodyPr>
          <a:lstStyle/>
          <a:p>
            <a:r>
              <a:rPr lang="vi-VN" sz="3200" b="1" dirty="0">
                <a:solidFill>
                  <a:srgbClr val="C00000"/>
                </a:solidFill>
                <a:latin typeface="#9Slide03 Ample" panose="02000000000000000000" pitchFamily="2" charset="0"/>
              </a:rPr>
              <a:t>TIẾT 7 – BÀI 5: LƯỢC ĐỒ TRÍ NHỚ</a:t>
            </a:r>
            <a:endParaRPr lang="en-US" sz="3200" b="1" dirty="0">
              <a:solidFill>
                <a:srgbClr val="C00000"/>
              </a:solidFill>
              <a:latin typeface="#9Slide03 Ample" panose="02000000000000000000" pitchFamily="2" charset="0"/>
            </a:endParaRPr>
          </a:p>
        </p:txBody>
      </p:sp>
      <p:sp>
        <p:nvSpPr>
          <p:cNvPr id="11" name="Rectangle 3">
            <a:extLst>
              <a:ext uri="{FF2B5EF4-FFF2-40B4-BE49-F238E27FC236}">
                <a16:creationId xmlns:a16="http://schemas.microsoft.com/office/drawing/2014/main" id="{B5C1DCBA-13BE-4CFA-8932-919CF7EAEE9E}"/>
              </a:ext>
            </a:extLst>
          </p:cNvPr>
          <p:cNvSpPr txBox="1">
            <a:spLocks noChangeArrowheads="1"/>
          </p:cNvSpPr>
          <p:nvPr/>
        </p:nvSpPr>
        <p:spPr bwMode="auto">
          <a:xfrm>
            <a:off x="793897" y="3647371"/>
            <a:ext cx="10984707" cy="1483429"/>
          </a:xfrm>
          <a:prstGeom prst="rect">
            <a:avLst/>
          </a:prstGeom>
          <a:noFill/>
          <a:ln>
            <a:noFill/>
          </a:ln>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marR="0" lvl="0" indent="0" algn="l" defTabSz="1219170" rtl="0" eaLnBrk="0" fontAlgn="base" latinLnBrk="0" hangingPunct="0">
              <a:lnSpc>
                <a:spcPct val="100000"/>
              </a:lnSpc>
              <a:spcBef>
                <a:spcPct val="20000"/>
              </a:spcBef>
              <a:spcAft>
                <a:spcPct val="0"/>
              </a:spcAft>
              <a:buClr>
                <a:srgbClr val="000000"/>
              </a:buClr>
              <a:buSzTx/>
              <a:buFontTx/>
              <a:buNone/>
              <a:tabLst/>
              <a:defRPr/>
            </a:pPr>
            <a:r>
              <a:rPr kumimoji="0" lang="en-US" sz="2400" b="0" i="0" u="none" strike="noStrike" kern="0" cap="none" spc="0" normalizeH="0" baseline="0" noProof="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BTVN: </a:t>
            </a:r>
          </a:p>
          <a:p>
            <a:pPr marL="0" marR="0" lvl="0" indent="0" algn="l" defTabSz="1219170" rtl="0" eaLnBrk="0" fontAlgn="base" latinLnBrk="0" hangingPunct="0">
              <a:lnSpc>
                <a:spcPct val="100000"/>
              </a:lnSpc>
              <a:spcBef>
                <a:spcPct val="20000"/>
              </a:spcBef>
              <a:spcAft>
                <a:spcPct val="0"/>
              </a:spcAft>
              <a:buClr>
                <a:srgbClr val="000000"/>
              </a:buClr>
              <a:buSzTx/>
              <a:buFontTx/>
              <a:buNone/>
              <a:tabLst/>
              <a:defRPr/>
            </a:pPr>
            <a:r>
              <a:rPr kumimoji="0" lang="en-US" sz="2400" b="0" i="0" u="none" strike="noStrike" kern="0" cap="none" spc="0" normalizeH="0" baseline="0" noProof="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Học bài, trả </a:t>
            </a:r>
            <a:r>
              <a:rPr kumimoji="0" lang="en-US" sz="2400" b="0" i="0" u="none" strike="noStrike" kern="0" cap="none" spc="0" normalizeH="0" baseline="0" noProof="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lời </a:t>
            </a:r>
            <a:r>
              <a:rPr kumimoji="0" lang="vi-VN" sz="2400" b="0" i="0" u="none" strike="noStrike" kern="0" cap="none" spc="0" normalizeH="0" noProof="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câu </a:t>
            </a:r>
            <a:r>
              <a:rPr kumimoji="0" lang="en-US" sz="2400" b="0" i="0" u="none" strike="noStrike" kern="0" cap="none" spc="0" normalizeH="0" noProof="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1</a:t>
            </a:r>
            <a:r>
              <a:rPr kumimoji="0" lang="vi-VN" sz="2400" b="0" i="0" u="none" strike="noStrike" kern="0" cap="none" spc="0" normalizeH="0" noProof="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 </a:t>
            </a:r>
            <a:r>
              <a:rPr kumimoji="0" lang="vi-VN" sz="2400" b="0" i="0" u="none" strike="noStrike" kern="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trong </a:t>
            </a:r>
            <a:r>
              <a:rPr kumimoji="0" lang="vi-VN" sz="2400" b="0" i="0" u="none" strike="noStrike" kern="0" cap="none" spc="0" normalizeH="0" noProof="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sách </a:t>
            </a:r>
            <a:r>
              <a:rPr lang="en-US" sz="2400" kern="0">
                <a:solidFill>
                  <a:srgbClr val="FFFF00"/>
                </a:solidFill>
                <a:latin typeface="Times New Roman" panose="02020603050405020304" pitchFamily="18" charset="0"/>
                <a:cs typeface="Times New Roman" panose="02020603050405020304" pitchFamily="18" charset="0"/>
                <a:sym typeface="Arial"/>
              </a:rPr>
              <a:t>bài tâp trang</a:t>
            </a:r>
            <a:r>
              <a:rPr kumimoji="0" lang="en-US" sz="2400" b="0" i="0" u="none" strike="noStrike" kern="0" cap="none" spc="0" normalizeH="0" noProof="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 14</a:t>
            </a:r>
            <a:endParaRPr kumimoji="0" lang="en-US" sz="2400" b="0" i="0" u="none" strike="noStrike" kern="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endParaRPr>
          </a:p>
          <a:p>
            <a:pPr marL="0" marR="0" lvl="0" indent="0" algn="l" defTabSz="1219170" rtl="0" eaLnBrk="0" fontAlgn="base" latinLnBrk="0" hangingPunct="0">
              <a:lnSpc>
                <a:spcPct val="100000"/>
              </a:lnSpc>
              <a:spcBef>
                <a:spcPct val="20000"/>
              </a:spcBef>
              <a:spcAft>
                <a:spcPct val="0"/>
              </a:spcAft>
              <a:buClr>
                <a:srgbClr val="000000"/>
              </a:buClr>
              <a:buSzTx/>
              <a:buFontTx/>
              <a:buNone/>
              <a:tabLst/>
              <a:defRPr/>
            </a:pPr>
            <a:r>
              <a:rPr kumimoji="0" lang="en-US" sz="2400" b="0" i="0" u="none" strike="noStrike" kern="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 Chuẩn bị bài mới – Bài </a:t>
            </a:r>
            <a:r>
              <a:rPr lang="vi-VN" sz="2400" kern="0" dirty="0">
                <a:solidFill>
                  <a:srgbClr val="FFFF00"/>
                </a:solidFill>
                <a:latin typeface="Times New Roman" panose="02020603050405020304" pitchFamily="18" charset="0"/>
                <a:cs typeface="Times New Roman" panose="02020603050405020304" pitchFamily="18" charset="0"/>
                <a:sym typeface="Arial"/>
              </a:rPr>
              <a:t>6</a:t>
            </a:r>
            <a:r>
              <a:rPr kumimoji="0" lang="en-US" sz="2400" b="0" i="0" u="none" strike="noStrike" kern="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 </a:t>
            </a:r>
            <a:r>
              <a:rPr lang="vi-VN" sz="2400" kern="0" noProof="0" dirty="0">
                <a:solidFill>
                  <a:srgbClr val="FFFF00"/>
                </a:solidFill>
                <a:latin typeface="Times New Roman" panose="02020603050405020304" pitchFamily="18" charset="0"/>
                <a:cs typeface="Times New Roman" panose="02020603050405020304" pitchFamily="18" charset="0"/>
                <a:sym typeface="Arial"/>
              </a:rPr>
              <a:t>Trái Đất trong hệ Mặt Trời</a:t>
            </a:r>
            <a:r>
              <a:rPr kumimoji="0" lang="en-US" sz="2400" b="0" i="0" u="none" strike="noStrike" kern="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 </a:t>
            </a:r>
          </a:p>
        </p:txBody>
      </p:sp>
    </p:spTree>
    <p:extLst>
      <p:ext uri="{BB962C8B-B14F-4D97-AF65-F5344CB8AC3E}">
        <p14:creationId xmlns:p14="http://schemas.microsoft.com/office/powerpoint/2010/main" val="34440652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ISPRING_SLIDE_ID" val="{BAC7CFEC-0E9D-4F0C-99AC-9E7DC74BA531}"/>
  <p:tag name="GENSWF_ADVANCE_TIME" val="31.328"/>
  <p:tag name="TIMING" val="|1|1.125|4.968|0.75|0.391|0.656|0.36|1.015|0.75|1.094|5.984|1.516|4.656|1.25|1.063|0.843|1.219|1.844"/>
  <p:tag name="ISPRING_CUSTOM_TIMING_USED" val="1"/>
  <p:tag name="PPSNARRATION" val="11,1114085619,N:\GIAO AN E-LEARNING\KHOI 6\DIA\giao an pp\giao an dien tu dia ly 6\bai 4\Media.ppcx"/>
</p:tagLst>
</file>

<file path=ppt/theme/theme1.xml><?xml version="1.0" encoding="utf-8"?>
<a:theme xmlns:a="http://schemas.openxmlformats.org/drawingml/2006/main" name="Jaques template">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Peru Travel Tour by Slidesgo">
  <a:themeElements>
    <a:clrScheme name="Simple Light">
      <a:dk1>
        <a:srgbClr val="F9EFE7"/>
      </a:dk1>
      <a:lt1>
        <a:srgbClr val="F4CCCC"/>
      </a:lt1>
      <a:dk2>
        <a:srgbClr val="EA9999"/>
      </a:dk2>
      <a:lt2>
        <a:srgbClr val="E06666"/>
      </a:lt2>
      <a:accent1>
        <a:srgbClr val="D0E0E3"/>
      </a:accent1>
      <a:accent2>
        <a:srgbClr val="A2C4C9"/>
      </a:accent2>
      <a:accent3>
        <a:srgbClr val="76A5AF"/>
      </a:accent3>
      <a:accent4>
        <a:srgbClr val="45818E"/>
      </a:accent4>
      <a:accent5>
        <a:srgbClr val="134F5C"/>
      </a:accent5>
      <a:accent6>
        <a:srgbClr val="0C343D"/>
      </a:accent6>
      <a:hlink>
        <a:srgbClr val="45818E"/>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3460</TotalTime>
  <Words>1060</Words>
  <Application>Microsoft Office PowerPoint</Application>
  <PresentationFormat>Widescreen</PresentationFormat>
  <Paragraphs>185</Paragraphs>
  <Slides>18</Slides>
  <Notes>7</Notes>
  <HiddenSlides>0</HiddenSlides>
  <MMClips>2</MMClips>
  <ScaleCrop>false</ScaleCrop>
  <HeadingPairs>
    <vt:vector size="6" baseType="variant">
      <vt:variant>
        <vt:lpstr>Fonts Used</vt:lpstr>
      </vt:variant>
      <vt:variant>
        <vt:i4>22</vt:i4>
      </vt:variant>
      <vt:variant>
        <vt:lpstr>Theme</vt:lpstr>
      </vt:variant>
      <vt:variant>
        <vt:i4>3</vt:i4>
      </vt:variant>
      <vt:variant>
        <vt:lpstr>Slide Titles</vt:lpstr>
      </vt:variant>
      <vt:variant>
        <vt:i4>18</vt:i4>
      </vt:variant>
    </vt:vector>
  </HeadingPairs>
  <TitlesOfParts>
    <vt:vector size="43" baseType="lpstr">
      <vt:lpstr>#9Slide03 Ample</vt:lpstr>
      <vt:lpstr>#9Slide03 SVN-PF Din Text Pro C</vt:lpstr>
      <vt:lpstr>#9Slide05 Brannboll Ny</vt:lpstr>
      <vt:lpstr>#9Slide05 Cimochi</vt:lpstr>
      <vt:lpstr>#9Slide05 SVNKitten</vt:lpstr>
      <vt:lpstr>#9Slide06 Wild Pen 1</vt:lpstr>
      <vt:lpstr>#9Slide07 Marbelia Regular</vt:lpstr>
      <vt:lpstr>.VnTime</vt:lpstr>
      <vt:lpstr>Arial</vt:lpstr>
      <vt:lpstr>Calibri</vt:lpstr>
      <vt:lpstr>Calibri Light</vt:lpstr>
      <vt:lpstr>iCiel Baliho Script</vt:lpstr>
      <vt:lpstr>Inconsolata</vt:lpstr>
      <vt:lpstr>Pangolin</vt:lpstr>
      <vt:lpstr>Proxima Nova</vt:lpstr>
      <vt:lpstr>Proxima Nova Extrabold</vt:lpstr>
      <vt:lpstr>Raleway Thin</vt:lpstr>
      <vt:lpstr>Roboto</vt:lpstr>
      <vt:lpstr>Roboto Light</vt:lpstr>
      <vt:lpstr>Tahoma</vt:lpstr>
      <vt:lpstr>Times New Roman</vt:lpstr>
      <vt:lpstr>VNI-Times</vt:lpstr>
      <vt:lpstr>Jaques template</vt:lpstr>
      <vt:lpstr>Office Theme</vt:lpstr>
      <vt:lpstr>Peru Travel Tour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Acer</dc:creator>
  <cp:lastModifiedBy>84974897627</cp:lastModifiedBy>
  <cp:revision>211</cp:revision>
  <dcterms:created xsi:type="dcterms:W3CDTF">2021-01-27T14:21:58Z</dcterms:created>
  <dcterms:modified xsi:type="dcterms:W3CDTF">2021-10-19T00:28:17Z</dcterms:modified>
</cp:coreProperties>
</file>