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439" r:id="rId3"/>
    <p:sldId id="405" r:id="rId4"/>
    <p:sldId id="406" r:id="rId5"/>
    <p:sldId id="407" r:id="rId6"/>
    <p:sldId id="408" r:id="rId7"/>
    <p:sldId id="423" r:id="rId8"/>
    <p:sldId id="428" r:id="rId9"/>
    <p:sldId id="258" r:id="rId10"/>
    <p:sldId id="441" r:id="rId11"/>
    <p:sldId id="259" r:id="rId12"/>
    <p:sldId id="440" r:id="rId13"/>
    <p:sldId id="260" r:id="rId14"/>
    <p:sldId id="261" r:id="rId15"/>
    <p:sldId id="262" r:id="rId16"/>
    <p:sldId id="266" r:id="rId17"/>
    <p:sldId id="446" r:id="rId18"/>
    <p:sldId id="264" r:id="rId19"/>
    <p:sldId id="265" r:id="rId20"/>
    <p:sldId id="263" r:id="rId21"/>
    <p:sldId id="444" r:id="rId22"/>
    <p:sldId id="445" r:id="rId23"/>
    <p:sldId id="442" r:id="rId24"/>
    <p:sldId id="44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7480"/>
    <a:srgbClr val="C53F15"/>
    <a:srgbClr val="4F372D"/>
    <a:srgbClr val="03A0B0"/>
    <a:srgbClr val="206E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4660"/>
  </p:normalViewPr>
  <p:slideViewPr>
    <p:cSldViewPr snapToGrid="0">
      <p:cViewPr varScale="1">
        <p:scale>
          <a:sx n="61" d="100"/>
          <a:sy n="61" d="100"/>
        </p:scale>
        <p:origin x="9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1" qsCatId="simple" csTypeId="urn:microsoft.com/office/officeart/2005/8/colors/accent1_1#1" csCatId="accent1" phldr="1"/>
      <dgm:spPr/>
      <dgm:t>
        <a:bodyPr/>
        <a:lstStyle/>
        <a:p>
          <a:endParaRPr lang="en-US"/>
        </a:p>
      </dgm:t>
    </dgm:pt>
    <dgm:pt modelId="{8C4E1181-A43E-4AFA-A175-608167BDD664}">
      <dgm:prSet phldrT="[Text]" custT="1"/>
      <dgm:spPr/>
      <dgm:t>
        <a:bodyPr/>
        <a:lstStyle/>
        <a:p>
          <a:pPr algn="just"/>
          <a:r>
            <a:rPr kumimoji="0" lang="en-US" sz="3600" b="0" i="0" u="none" strike="noStrike" cap="none" spc="0" normalizeH="0" baseline="0" noProof="0" dirty="0" err="1">
              <a:effectLst/>
              <a:uLnTx/>
              <a:uFillTx/>
              <a:latin typeface="+mn-lt"/>
              <a:ea typeface="+mn-ea"/>
              <a:cs typeface="Arial" panose="020B0604020202020204" pitchFamily="34" charset="0"/>
            </a:rPr>
            <a:t>Mỗi</a:t>
          </a:r>
          <a:r>
            <a:rPr kumimoji="0" lang="en-US" sz="3600" b="0" i="0" u="none" strike="noStrike" cap="none" spc="0" normalizeH="0" baseline="0" noProof="0" dirty="0">
              <a:effectLst/>
              <a:uLnTx/>
              <a:uFillTx/>
              <a:latin typeface="+mn-lt"/>
              <a:ea typeface="+mn-ea"/>
              <a:cs typeface="Arial" panose="020B0604020202020204" pitchFamily="34" charset="0"/>
            </a:rPr>
            <a:t> </a:t>
          </a:r>
          <a:r>
            <a:rPr kumimoji="0" lang="en-US" sz="3600" b="0" i="0" u="none" strike="noStrike" cap="none" spc="0" normalizeH="0" baseline="0" noProof="0" dirty="0" err="1">
              <a:effectLst/>
              <a:uLnTx/>
              <a:uFillTx/>
              <a:latin typeface="+mn-lt"/>
              <a:ea typeface="+mn-ea"/>
              <a:cs typeface="Arial" panose="020B0604020202020204" pitchFamily="34" charset="0"/>
            </a:rPr>
            <a:t>đội</a:t>
          </a:r>
          <a:r>
            <a:rPr kumimoji="0" lang="en-US" sz="3600" b="0" i="0" u="none" strike="noStrike" cap="none" spc="0" normalizeH="0" baseline="0" noProof="0" dirty="0">
              <a:effectLst/>
              <a:uLnTx/>
              <a:uFillTx/>
              <a:latin typeface="+mn-lt"/>
              <a:ea typeface="+mn-ea"/>
              <a:cs typeface="Arial" panose="020B0604020202020204" pitchFamily="34" charset="0"/>
            </a:rPr>
            <a:t> </a:t>
          </a:r>
          <a:r>
            <a:rPr kumimoji="0" lang="en-US" sz="3600" b="0" i="0" u="none" strike="noStrike" cap="none" spc="0" normalizeH="0" baseline="0" noProof="0" dirty="0" err="1">
              <a:effectLst/>
              <a:uLnTx/>
              <a:uFillTx/>
              <a:latin typeface="+mn-lt"/>
              <a:ea typeface="+mn-ea"/>
              <a:cs typeface="Arial" panose="020B0604020202020204" pitchFamily="34" charset="0"/>
            </a:rPr>
            <a:t>có</a:t>
          </a:r>
          <a:r>
            <a:rPr kumimoji="0" lang="en-US" sz="3600" b="0" i="0" u="none" strike="noStrike" cap="none" spc="0" normalizeH="0" baseline="0" noProof="0" dirty="0">
              <a:effectLst/>
              <a:uLnTx/>
              <a:uFillTx/>
              <a:latin typeface="+mn-lt"/>
              <a:ea typeface="+mn-ea"/>
              <a:cs typeface="Arial" panose="020B0604020202020204" pitchFamily="34" charset="0"/>
            </a:rPr>
            <a:t> 5 </a:t>
          </a:r>
          <a:r>
            <a:rPr kumimoji="0" lang="en-US" sz="3600" b="0" i="0" u="none" strike="noStrike" cap="none" spc="0" normalizeH="0" baseline="0" noProof="0" dirty="0" err="1">
              <a:effectLst/>
              <a:uLnTx/>
              <a:uFillTx/>
              <a:latin typeface="+mn-lt"/>
              <a:ea typeface="+mn-ea"/>
              <a:cs typeface="Arial" panose="020B0604020202020204" pitchFamily="34" charset="0"/>
            </a:rPr>
            <a:t>thành</a:t>
          </a:r>
          <a:r>
            <a:rPr kumimoji="0" lang="en-US" sz="3600" b="0" i="0" u="none" strike="noStrike" cap="none" spc="0" normalizeH="0" baseline="0" noProof="0" dirty="0">
              <a:effectLst/>
              <a:uLnTx/>
              <a:uFillTx/>
              <a:latin typeface="+mn-lt"/>
              <a:ea typeface="+mn-ea"/>
              <a:cs typeface="Arial" panose="020B0604020202020204" pitchFamily="34" charset="0"/>
            </a:rPr>
            <a:t> </a:t>
          </a:r>
          <a:r>
            <a:rPr kumimoji="0" lang="en-US" sz="3600" b="0" i="0" u="none" strike="noStrike" cap="none" spc="0" normalizeH="0" baseline="0" noProof="0" dirty="0" err="1">
              <a:effectLst/>
              <a:uLnTx/>
              <a:uFillTx/>
              <a:latin typeface="+mn-lt"/>
              <a:ea typeface="+mn-ea"/>
              <a:cs typeface="Arial" panose="020B0604020202020204" pitchFamily="34" charset="0"/>
            </a:rPr>
            <a:t>viên</a:t>
          </a:r>
          <a:r>
            <a:rPr kumimoji="0" lang="en-US" sz="3600" b="0" i="0" u="none" strike="noStrike" cap="none" spc="0" normalizeH="0" baseline="0" noProof="0" dirty="0">
              <a:effectLst/>
              <a:uLnTx/>
              <a:uFillTx/>
              <a:latin typeface="+mn-lt"/>
              <a:ea typeface="+mn-ea"/>
              <a:cs typeface="Arial" panose="020B0604020202020204" pitchFamily="34" charset="0"/>
            </a:rPr>
            <a:t>, </a:t>
          </a:r>
          <a:r>
            <a:rPr kumimoji="0" lang="en-US" sz="3600" b="0" i="0" u="none" strike="noStrike" cap="none" spc="0" normalizeH="0" baseline="0" noProof="0" dirty="0" err="1">
              <a:effectLst/>
              <a:uLnTx/>
              <a:uFillTx/>
              <a:latin typeface="+mn-lt"/>
              <a:ea typeface="+mn-ea"/>
              <a:cs typeface="Arial" panose="020B0604020202020204" pitchFamily="34" charset="0"/>
            </a:rPr>
            <a:t>phải</a:t>
          </a:r>
          <a:r>
            <a:rPr kumimoji="0" lang="en-US" sz="3600" b="0" i="0" u="none" strike="noStrike" cap="none" spc="0" normalizeH="0" baseline="0" noProof="0" dirty="0">
              <a:effectLst/>
              <a:uLnTx/>
              <a:uFillTx/>
              <a:latin typeface="+mn-lt"/>
              <a:ea typeface="+mn-ea"/>
              <a:cs typeface="Arial" panose="020B0604020202020204" pitchFamily="34" charset="0"/>
            </a:rPr>
            <a:t> </a:t>
          </a:r>
          <a:r>
            <a:rPr kumimoji="0" lang="en-US" sz="3600" b="0" i="0" u="none" strike="noStrike" cap="none" spc="0" normalizeH="0" baseline="0" noProof="0" dirty="0" err="1">
              <a:effectLst/>
              <a:uLnTx/>
              <a:uFillTx/>
              <a:latin typeface="+mn-lt"/>
              <a:ea typeface="+mn-ea"/>
              <a:cs typeface="Arial" panose="020B0604020202020204" pitchFamily="34" charset="0"/>
            </a:rPr>
            <a:t>trả</a:t>
          </a:r>
          <a:r>
            <a:rPr kumimoji="0" lang="en-US" sz="3600" b="0" i="0" u="none" strike="noStrike" cap="none" spc="0" normalizeH="0" baseline="0" noProof="0" dirty="0">
              <a:effectLst/>
              <a:uLnTx/>
              <a:uFillTx/>
              <a:latin typeface="+mn-lt"/>
              <a:ea typeface="+mn-ea"/>
              <a:cs typeface="Arial" panose="020B0604020202020204" pitchFamily="34" charset="0"/>
            </a:rPr>
            <a:t> </a:t>
          </a:r>
          <a:r>
            <a:rPr kumimoji="0" lang="en-US" sz="3600" b="0" i="0" u="none" strike="noStrike" cap="none" spc="0" normalizeH="0" baseline="0" noProof="0" dirty="0" err="1">
              <a:effectLst/>
              <a:uLnTx/>
              <a:uFillTx/>
              <a:latin typeface="+mn-lt"/>
              <a:ea typeface="+mn-ea"/>
              <a:cs typeface="Arial" panose="020B0604020202020204" pitchFamily="34" charset="0"/>
            </a:rPr>
            <a:t>lời</a:t>
          </a:r>
          <a:r>
            <a:rPr kumimoji="0" lang="en-US" sz="3600" b="0" i="0" u="none" strike="noStrike" cap="none" spc="0" normalizeH="0" baseline="0" noProof="0" dirty="0">
              <a:effectLst/>
              <a:uLnTx/>
              <a:uFillTx/>
              <a:latin typeface="+mn-lt"/>
              <a:ea typeface="+mn-ea"/>
              <a:cs typeface="Arial" panose="020B0604020202020204" pitchFamily="34" charset="0"/>
            </a:rPr>
            <a:t> </a:t>
          </a:r>
          <a:r>
            <a:rPr kumimoji="0" lang="en-US" sz="3600" b="0" i="0" u="none" strike="noStrike" cap="none" spc="0" normalizeH="0" baseline="0" noProof="0" dirty="0" err="1">
              <a:effectLst/>
              <a:uLnTx/>
              <a:uFillTx/>
              <a:latin typeface="+mn-lt"/>
              <a:ea typeface="+mn-ea"/>
              <a:cs typeface="Arial" panose="020B0604020202020204" pitchFamily="34" charset="0"/>
            </a:rPr>
            <a:t>năm</a:t>
          </a:r>
          <a:r>
            <a:rPr kumimoji="0" lang="en-US" sz="3600" b="0" i="0" u="none" strike="noStrike" cap="none" spc="0" normalizeH="0" baseline="0" noProof="0" dirty="0">
              <a:effectLst/>
              <a:uLnTx/>
              <a:uFillTx/>
              <a:latin typeface="+mn-lt"/>
              <a:ea typeface="+mn-ea"/>
              <a:cs typeface="Arial" panose="020B0604020202020204" pitchFamily="34" charset="0"/>
            </a:rPr>
            <a:t> </a:t>
          </a:r>
          <a:r>
            <a:rPr kumimoji="0" lang="en-US" sz="3600" b="0" i="0" u="none" strike="noStrike" cap="none" spc="0" normalizeH="0" baseline="0" noProof="0" dirty="0" err="1">
              <a:effectLst/>
              <a:uLnTx/>
              <a:uFillTx/>
              <a:latin typeface="+mn-lt"/>
              <a:ea typeface="+mn-ea"/>
              <a:cs typeface="Arial" panose="020B0604020202020204" pitchFamily="34" charset="0"/>
            </a:rPr>
            <a:t>câu</a:t>
          </a:r>
          <a:r>
            <a:rPr kumimoji="0" lang="en-US" sz="3600" b="0" i="0" u="none" strike="noStrike" cap="none" spc="0" normalizeH="0" baseline="0" noProof="0" dirty="0">
              <a:effectLst/>
              <a:uLnTx/>
              <a:uFillTx/>
              <a:latin typeface="+mn-lt"/>
              <a:ea typeface="+mn-ea"/>
              <a:cs typeface="Arial" panose="020B0604020202020204" pitchFamily="34" charset="0"/>
            </a:rPr>
            <a:t> </a:t>
          </a:r>
          <a:r>
            <a:rPr kumimoji="0" lang="en-US" sz="3600" b="0" i="0" u="none" strike="noStrike" cap="none" spc="0" normalizeH="0" baseline="0" noProof="0" dirty="0" err="1">
              <a:effectLst/>
              <a:uLnTx/>
              <a:uFillTx/>
              <a:latin typeface="+mn-lt"/>
              <a:ea typeface="+mn-ea"/>
              <a:cs typeface="Arial" panose="020B0604020202020204" pitchFamily="34" charset="0"/>
            </a:rPr>
            <a:t>hỏi</a:t>
          </a:r>
          <a:r>
            <a:rPr kumimoji="0" lang="en-US" sz="3600" b="0" i="0" u="none" strike="noStrike" cap="none" spc="0" normalizeH="0" baseline="0" noProof="0" dirty="0">
              <a:effectLst/>
              <a:uLnTx/>
              <a:uFillTx/>
              <a:latin typeface="+mn-lt"/>
              <a:ea typeface="+mn-ea"/>
              <a:cs typeface="Arial" panose="020B0604020202020204" pitchFamily="34" charset="0"/>
            </a:rPr>
            <a:t> </a:t>
          </a:r>
          <a:r>
            <a:rPr kumimoji="0" lang="en-US" sz="3600" b="0" i="0" u="none" strike="noStrike" cap="none" spc="0" normalizeH="0" baseline="0" noProof="0" dirty="0" err="1">
              <a:effectLst/>
              <a:uLnTx/>
              <a:uFillTx/>
              <a:latin typeface="+mn-lt"/>
              <a:ea typeface="+mn-ea"/>
              <a:cs typeface="Arial" panose="020B0604020202020204" pitchFamily="34" charset="0"/>
            </a:rPr>
            <a:t>có</a:t>
          </a:r>
          <a:r>
            <a:rPr kumimoji="0" lang="en-US" sz="3600" b="0" i="0" u="none" strike="noStrike" cap="none" spc="0" normalizeH="0" baseline="0" noProof="0" dirty="0">
              <a:effectLst/>
              <a:uLnTx/>
              <a:uFillTx/>
              <a:latin typeface="+mn-lt"/>
              <a:ea typeface="+mn-ea"/>
              <a:cs typeface="Arial" panose="020B0604020202020204" pitchFamily="34" charset="0"/>
            </a:rPr>
            <a:t> </a:t>
          </a:r>
          <a:r>
            <a:rPr kumimoji="0" lang="en-US" sz="3600" b="0" i="0" u="none" strike="noStrike" cap="none" spc="0" normalizeH="0" baseline="0" noProof="0" dirty="0" err="1">
              <a:effectLst/>
              <a:uLnTx/>
              <a:uFillTx/>
              <a:latin typeface="+mn-lt"/>
              <a:ea typeface="+mn-ea"/>
              <a:cs typeface="Arial" panose="020B0604020202020204" pitchFamily="34" charset="0"/>
            </a:rPr>
            <a:t>liên</a:t>
          </a:r>
          <a:r>
            <a:rPr kumimoji="0" lang="en-US" sz="3600" b="0" i="0" u="none" strike="noStrike" cap="none" spc="0" normalizeH="0" baseline="0" noProof="0" dirty="0">
              <a:effectLst/>
              <a:uLnTx/>
              <a:uFillTx/>
              <a:latin typeface="+mn-lt"/>
              <a:ea typeface="+mn-ea"/>
              <a:cs typeface="Arial" panose="020B0604020202020204" pitchFamily="34" charset="0"/>
            </a:rPr>
            <a:t> </a:t>
          </a:r>
          <a:r>
            <a:rPr kumimoji="0" lang="en-US" sz="3600" b="0" i="0" u="none" strike="noStrike" cap="none" spc="0" normalizeH="0" baseline="0" noProof="0" dirty="0" err="1">
              <a:effectLst/>
              <a:uLnTx/>
              <a:uFillTx/>
              <a:latin typeface="+mn-lt"/>
              <a:ea typeface="+mn-ea"/>
              <a:cs typeface="Arial" panose="020B0604020202020204" pitchFamily="34" charset="0"/>
            </a:rPr>
            <a:t>quan</a:t>
          </a:r>
          <a:r>
            <a:rPr kumimoji="0" lang="en-US" sz="3600" b="0" i="0" u="none" strike="noStrike" cap="none" spc="0" normalizeH="0" baseline="0" noProof="0" dirty="0">
              <a:effectLst/>
              <a:uLnTx/>
              <a:uFillTx/>
              <a:latin typeface="+mn-lt"/>
              <a:ea typeface="+mn-ea"/>
              <a:cs typeface="Arial" panose="020B0604020202020204" pitchFamily="34" charset="0"/>
            </a:rPr>
            <a:t> </a:t>
          </a:r>
          <a:r>
            <a:rPr kumimoji="0" lang="en-US" sz="3600" b="0" i="0" u="none" strike="noStrike" cap="none" spc="0" normalizeH="0" baseline="0" noProof="0" dirty="0" err="1">
              <a:effectLst/>
              <a:uLnTx/>
              <a:uFillTx/>
              <a:latin typeface="+mn-lt"/>
              <a:ea typeface="+mn-ea"/>
              <a:cs typeface="Arial" panose="020B0604020202020204" pitchFamily="34" charset="0"/>
            </a:rPr>
            <a:t>đến</a:t>
          </a:r>
          <a:r>
            <a:rPr kumimoji="0" lang="en-US" sz="3600" b="0" i="0" u="none" strike="noStrike" cap="none" spc="0" normalizeH="0" baseline="0" noProof="0" dirty="0">
              <a:effectLst/>
              <a:uLnTx/>
              <a:uFillTx/>
              <a:latin typeface="+mn-lt"/>
              <a:ea typeface="+mn-ea"/>
              <a:cs typeface="Arial" panose="020B0604020202020204" pitchFamily="34" charset="0"/>
            </a:rPr>
            <a:t> </a:t>
          </a:r>
          <a:r>
            <a:rPr kumimoji="0" lang="en-US" sz="3600" b="0" i="0" u="none" strike="noStrike" cap="none" spc="0" normalizeH="0" baseline="0" noProof="0" dirty="0" err="1">
              <a:effectLst/>
              <a:uLnTx/>
              <a:uFillTx/>
              <a:latin typeface="+mn-lt"/>
              <a:ea typeface="+mn-ea"/>
              <a:cs typeface="Arial" panose="020B0604020202020204" pitchFamily="34" charset="0"/>
            </a:rPr>
            <a:t>nội</a:t>
          </a:r>
          <a:r>
            <a:rPr kumimoji="0" lang="en-US" sz="3600" b="0" i="0" u="none" strike="noStrike" cap="none" spc="0" normalizeH="0" baseline="0" noProof="0" dirty="0">
              <a:effectLst/>
              <a:uLnTx/>
              <a:uFillTx/>
              <a:latin typeface="+mn-lt"/>
              <a:ea typeface="+mn-ea"/>
              <a:cs typeface="Arial" panose="020B0604020202020204" pitchFamily="34" charset="0"/>
            </a:rPr>
            <a:t> dung </a:t>
          </a:r>
          <a:r>
            <a:rPr kumimoji="0" lang="en-US" sz="3600" b="0" i="0" u="none" strike="noStrike" cap="none" spc="0" normalizeH="0" baseline="0" noProof="0" dirty="0" err="1">
              <a:effectLst/>
              <a:uLnTx/>
              <a:uFillTx/>
              <a:latin typeface="+mn-lt"/>
              <a:ea typeface="+mn-ea"/>
              <a:cs typeface="Arial" panose="020B0604020202020204" pitchFamily="34" charset="0"/>
            </a:rPr>
            <a:t>bài</a:t>
          </a:r>
          <a:r>
            <a:rPr kumimoji="0" lang="en-US" sz="3600" b="0" i="0" u="none" strike="noStrike" cap="none" spc="0" normalizeH="0" baseline="0" noProof="0" dirty="0">
              <a:effectLst/>
              <a:uLnTx/>
              <a:uFillTx/>
              <a:latin typeface="+mn-lt"/>
              <a:ea typeface="+mn-ea"/>
              <a:cs typeface="Arial" panose="020B0604020202020204" pitchFamily="34" charset="0"/>
            </a:rPr>
            <a:t> </a:t>
          </a:r>
          <a:r>
            <a:rPr kumimoji="0" lang="en-US" sz="3600" b="0" i="0" u="none" strike="noStrike" cap="none" spc="0" normalizeH="0" baseline="0" noProof="0" dirty="0" err="1">
              <a:effectLst/>
              <a:uLnTx/>
              <a:uFillTx/>
              <a:latin typeface="+mn-lt"/>
              <a:ea typeface="+mn-ea"/>
              <a:cs typeface="Arial" panose="020B0604020202020204" pitchFamily="34" charset="0"/>
            </a:rPr>
            <a:t>đã</a:t>
          </a:r>
          <a:r>
            <a:rPr kumimoji="0" lang="en-US" sz="3600" b="0" i="0" u="none" strike="noStrike" cap="none" spc="0" normalizeH="0" baseline="0" noProof="0" dirty="0">
              <a:effectLst/>
              <a:uLnTx/>
              <a:uFillTx/>
              <a:latin typeface="+mn-lt"/>
              <a:ea typeface="+mn-ea"/>
              <a:cs typeface="Arial" panose="020B0604020202020204" pitchFamily="34" charset="0"/>
            </a:rPr>
            <a:t> </a:t>
          </a:r>
          <a:r>
            <a:rPr kumimoji="0" lang="en-US" sz="3600" b="0" i="0" u="none" strike="noStrike" cap="none" spc="0" normalizeH="0" baseline="0" noProof="0" dirty="0" err="1">
              <a:effectLst/>
              <a:uLnTx/>
              <a:uFillTx/>
              <a:latin typeface="+mn-lt"/>
              <a:ea typeface="+mn-ea"/>
              <a:cs typeface="Arial" panose="020B0604020202020204" pitchFamily="34" charset="0"/>
            </a:rPr>
            <a:t>học</a:t>
          </a:r>
          <a:endParaRPr lang="en-US" sz="3600" b="0" i="0" dirty="0">
            <a:latin typeface="+mn-lt"/>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dgm:t>
        <a:bodyPr/>
        <a:lstStyle/>
        <a:p>
          <a:pPr algn="just"/>
          <a:r>
            <a:rPr kumimoji="0" lang="en-US" sz="3600" b="0" i="0" u="none" strike="noStrike" cap="none" spc="0" normalizeH="0" baseline="0" noProof="0" dirty="0" err="1">
              <a:solidFill>
                <a:srgbClr val="C00000"/>
              </a:solidFill>
              <a:effectLst/>
              <a:uLnTx/>
              <a:uFillTx/>
              <a:latin typeface="+mn-lt"/>
              <a:ea typeface="+mn-ea"/>
              <a:cs typeface="Arial" panose="020B0604020202020204" pitchFamily="34" charset="0"/>
            </a:rPr>
            <a:t>Trong</a:t>
          </a:r>
          <a:r>
            <a:rPr kumimoji="0" lang="en-US" sz="3600" b="0" i="0" u="none" strike="noStrike"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cap="none" spc="0" normalizeH="0" baseline="0" noProof="0" dirty="0" err="1">
              <a:solidFill>
                <a:srgbClr val="C00000"/>
              </a:solidFill>
              <a:effectLst/>
              <a:uLnTx/>
              <a:uFillTx/>
              <a:latin typeface="+mn-lt"/>
              <a:ea typeface="+mn-ea"/>
              <a:cs typeface="Arial" panose="020B0604020202020204" pitchFamily="34" charset="0"/>
            </a:rPr>
            <a:t>thời</a:t>
          </a:r>
          <a:r>
            <a:rPr kumimoji="0" lang="en-US" sz="3600" b="0" i="0" u="none" strike="noStrike"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cap="none" spc="0" normalizeH="0" baseline="0" noProof="0" dirty="0" err="1">
              <a:solidFill>
                <a:srgbClr val="C00000"/>
              </a:solidFill>
              <a:effectLst/>
              <a:uLnTx/>
              <a:uFillTx/>
              <a:latin typeface="+mn-lt"/>
              <a:ea typeface="+mn-ea"/>
              <a:cs typeface="Arial" panose="020B0604020202020204" pitchFamily="34" charset="0"/>
            </a:rPr>
            <a:t>gian</a:t>
          </a:r>
          <a:r>
            <a:rPr kumimoji="0" lang="en-US" sz="3600" b="0" i="0" u="none" strike="noStrike" cap="none" spc="0" normalizeH="0" baseline="0" noProof="0" dirty="0">
              <a:solidFill>
                <a:srgbClr val="C00000"/>
              </a:solidFill>
              <a:effectLst/>
              <a:uLnTx/>
              <a:uFillTx/>
              <a:latin typeface="+mn-lt"/>
              <a:ea typeface="+mn-ea"/>
              <a:cs typeface="Arial" panose="020B0604020202020204" pitchFamily="34" charset="0"/>
            </a:rPr>
            <a:t> 15 </a:t>
          </a:r>
          <a:r>
            <a:rPr kumimoji="0" lang="en-US" sz="3600" b="0" i="0" u="none" strike="noStrike" cap="none" spc="0" normalizeH="0" baseline="0" noProof="0" dirty="0" err="1">
              <a:solidFill>
                <a:srgbClr val="C00000"/>
              </a:solidFill>
              <a:effectLst/>
              <a:uLnTx/>
              <a:uFillTx/>
              <a:latin typeface="+mn-lt"/>
              <a:ea typeface="+mn-ea"/>
              <a:cs typeface="Arial" panose="020B0604020202020204" pitchFamily="34" charset="0"/>
            </a:rPr>
            <a:t>giây</a:t>
          </a:r>
          <a:r>
            <a:rPr kumimoji="0" lang="en-US" sz="3600" b="0" i="0" u="none" strike="noStrike"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cap="none" spc="0" normalizeH="0" baseline="0" noProof="0" dirty="0" err="1">
              <a:solidFill>
                <a:srgbClr val="C00000"/>
              </a:solidFill>
              <a:effectLst/>
              <a:uLnTx/>
              <a:uFillTx/>
              <a:latin typeface="+mn-lt"/>
              <a:ea typeface="+mn-ea"/>
              <a:cs typeface="Arial" panose="020B0604020202020204" pitchFamily="34" charset="0"/>
            </a:rPr>
            <a:t>vừa</a:t>
          </a:r>
          <a:r>
            <a:rPr kumimoji="0" lang="en-US" sz="3600" b="0" i="0" u="none" strike="noStrike"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cap="none" spc="0" normalizeH="0" baseline="0" noProof="0" dirty="0" err="1">
              <a:solidFill>
                <a:srgbClr val="C00000"/>
              </a:solidFill>
              <a:effectLst/>
              <a:uLnTx/>
              <a:uFillTx/>
              <a:latin typeface="+mn-lt"/>
              <a:ea typeface="+mn-ea"/>
              <a:cs typeface="Arial" panose="020B0604020202020204" pitchFamily="34" charset="0"/>
            </a:rPr>
            <a:t>quan</a:t>
          </a:r>
          <a:r>
            <a:rPr kumimoji="0" lang="en-US" sz="3600" b="0" i="0" u="none" strike="noStrike"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cap="none" spc="0" normalizeH="0" baseline="0" noProof="0" dirty="0" err="1">
              <a:solidFill>
                <a:srgbClr val="C00000"/>
              </a:solidFill>
              <a:effectLst/>
              <a:uLnTx/>
              <a:uFillTx/>
              <a:latin typeface="+mn-lt"/>
              <a:ea typeface="+mn-ea"/>
              <a:cs typeface="Arial" panose="020B0604020202020204" pitchFamily="34" charset="0"/>
            </a:rPr>
            <a:t>sát</a:t>
          </a:r>
          <a:r>
            <a:rPr kumimoji="0" lang="en-US" sz="3600" b="0" i="0" u="none" strike="noStrike"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cap="none" spc="0" normalizeH="0" baseline="0" noProof="0" dirty="0" err="1">
              <a:solidFill>
                <a:srgbClr val="C00000"/>
              </a:solidFill>
              <a:effectLst/>
              <a:uLnTx/>
              <a:uFillTx/>
              <a:latin typeface="+mn-lt"/>
              <a:ea typeface="+mn-ea"/>
              <a:cs typeface="Arial" panose="020B0604020202020204" pitchFamily="34" charset="0"/>
            </a:rPr>
            <a:t>câu</a:t>
          </a:r>
          <a:r>
            <a:rPr kumimoji="0" lang="en-US" sz="3600" b="0" i="0" u="none" strike="noStrike"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cap="none" spc="0" normalizeH="0" baseline="0" noProof="0" dirty="0" err="1">
              <a:solidFill>
                <a:srgbClr val="C00000"/>
              </a:solidFill>
              <a:effectLst/>
              <a:uLnTx/>
              <a:uFillTx/>
              <a:latin typeface="+mn-lt"/>
              <a:ea typeface="+mn-ea"/>
              <a:cs typeface="Arial" panose="020B0604020202020204" pitchFamily="34" charset="0"/>
            </a:rPr>
            <a:t>hỏi</a:t>
          </a:r>
          <a:r>
            <a:rPr kumimoji="0" lang="en-US" sz="3600" b="0" i="0" u="none" strike="noStrike"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cap="none" spc="0" normalizeH="0" baseline="0" noProof="0" dirty="0" err="1">
              <a:solidFill>
                <a:srgbClr val="C00000"/>
              </a:solidFill>
              <a:effectLst/>
              <a:uLnTx/>
              <a:uFillTx/>
              <a:latin typeface="+mn-lt"/>
              <a:ea typeface="+mn-ea"/>
              <a:cs typeface="Arial" panose="020B0604020202020204" pitchFamily="34" charset="0"/>
            </a:rPr>
            <a:t>và</a:t>
          </a:r>
          <a:r>
            <a:rPr kumimoji="0" lang="en-US" sz="3600" b="0" i="0" u="none" strike="noStrike"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cap="none" spc="0" normalizeH="0" baseline="0" noProof="0" dirty="0" err="1">
              <a:solidFill>
                <a:srgbClr val="C00000"/>
              </a:solidFill>
              <a:effectLst/>
              <a:uLnTx/>
              <a:uFillTx/>
              <a:latin typeface="+mn-lt"/>
              <a:ea typeface="+mn-ea"/>
              <a:cs typeface="Arial" panose="020B0604020202020204" pitchFamily="34" charset="0"/>
            </a:rPr>
            <a:t>cử</a:t>
          </a:r>
          <a:r>
            <a:rPr kumimoji="0" lang="en-US" sz="3600" b="0" i="0" u="none" strike="noStrike"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cap="none" spc="0" normalizeH="0" baseline="0" noProof="0" dirty="0" err="1">
              <a:solidFill>
                <a:srgbClr val="C00000"/>
              </a:solidFill>
              <a:effectLst/>
              <a:uLnTx/>
              <a:uFillTx/>
              <a:latin typeface="+mn-lt"/>
              <a:ea typeface="+mn-ea"/>
              <a:cs typeface="Arial" panose="020B0604020202020204" pitchFamily="34" charset="0"/>
            </a:rPr>
            <a:t>đại</a:t>
          </a:r>
          <a:r>
            <a:rPr kumimoji="0" lang="en-US" sz="3600" b="0" i="0" u="none" strike="noStrike"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cap="none" spc="0" normalizeH="0" baseline="0" noProof="0" dirty="0" err="1">
              <a:solidFill>
                <a:srgbClr val="C00000"/>
              </a:solidFill>
              <a:effectLst/>
              <a:uLnTx/>
              <a:uFillTx/>
              <a:latin typeface="+mn-lt"/>
              <a:ea typeface="+mn-ea"/>
              <a:cs typeface="Arial" panose="020B0604020202020204" pitchFamily="34" charset="0"/>
            </a:rPr>
            <a:t>diện</a:t>
          </a:r>
          <a:r>
            <a:rPr kumimoji="0" lang="en-US" sz="3600" b="0" i="0" u="none" strike="noStrike"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cap="none" spc="0" normalizeH="0" baseline="0" noProof="0" dirty="0" err="1">
              <a:solidFill>
                <a:srgbClr val="C00000"/>
              </a:solidFill>
              <a:effectLst/>
              <a:uLnTx/>
              <a:uFillTx/>
              <a:latin typeface="+mn-lt"/>
              <a:ea typeface="+mn-ea"/>
              <a:cs typeface="Arial" panose="020B0604020202020204" pitchFamily="34" charset="0"/>
            </a:rPr>
            <a:t>lên</a:t>
          </a:r>
          <a:r>
            <a:rPr kumimoji="0" lang="en-US" sz="3600" b="0" i="0" u="none" strike="noStrike"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cap="none" spc="0" normalizeH="0" baseline="0" noProof="0" dirty="0" err="1">
              <a:solidFill>
                <a:srgbClr val="C00000"/>
              </a:solidFill>
              <a:effectLst/>
              <a:uLnTx/>
              <a:uFillTx/>
              <a:latin typeface="+mn-lt"/>
              <a:ea typeface="+mn-ea"/>
              <a:cs typeface="Arial" panose="020B0604020202020204" pitchFamily="34" charset="0"/>
            </a:rPr>
            <a:t>ghi</a:t>
          </a:r>
          <a:r>
            <a:rPr kumimoji="0" lang="en-US" sz="3600" b="0" i="0" u="none" strike="noStrike"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cap="none" spc="0" normalizeH="0" baseline="0" noProof="0" dirty="0" err="1">
              <a:solidFill>
                <a:srgbClr val="C00000"/>
              </a:solidFill>
              <a:effectLst/>
              <a:uLnTx/>
              <a:uFillTx/>
              <a:latin typeface="+mn-lt"/>
              <a:ea typeface="+mn-ea"/>
              <a:cs typeface="Arial" panose="020B0604020202020204" pitchFamily="34" charset="0"/>
            </a:rPr>
            <a:t>câu</a:t>
          </a:r>
          <a:r>
            <a:rPr kumimoji="0" lang="en-US" sz="3600" b="0" i="0" u="none" strike="noStrike"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cap="none" spc="0" normalizeH="0" baseline="0" noProof="0" dirty="0" err="1">
              <a:solidFill>
                <a:srgbClr val="C00000"/>
              </a:solidFill>
              <a:effectLst/>
              <a:uLnTx/>
              <a:uFillTx/>
              <a:latin typeface="+mn-lt"/>
              <a:ea typeface="+mn-ea"/>
              <a:cs typeface="Arial" panose="020B0604020202020204" pitchFamily="34" charset="0"/>
            </a:rPr>
            <a:t>trả</a:t>
          </a:r>
          <a:r>
            <a:rPr kumimoji="0" lang="en-US" sz="3600" b="0" i="0" u="none" strike="noStrike"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cap="none" spc="0" normalizeH="0" baseline="0" noProof="0" dirty="0" err="1">
              <a:solidFill>
                <a:srgbClr val="C00000"/>
              </a:solidFill>
              <a:effectLst/>
              <a:uLnTx/>
              <a:uFillTx/>
              <a:latin typeface="+mn-lt"/>
              <a:ea typeface="+mn-ea"/>
              <a:cs typeface="Arial" panose="020B0604020202020204" pitchFamily="34" charset="0"/>
            </a:rPr>
            <a:t>lời</a:t>
          </a:r>
          <a:r>
            <a:rPr kumimoji="0" lang="en-US" sz="3600" b="0" i="0" u="none" strike="noStrike"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cap="none" spc="0" normalizeH="0" baseline="0" noProof="0" dirty="0" err="1">
              <a:solidFill>
                <a:srgbClr val="C00000"/>
              </a:solidFill>
              <a:effectLst/>
              <a:uLnTx/>
              <a:uFillTx/>
              <a:latin typeface="+mn-lt"/>
              <a:ea typeface="+mn-ea"/>
              <a:cs typeface="Arial" panose="020B0604020202020204" pitchFamily="34" charset="0"/>
            </a:rPr>
            <a:t>lên</a:t>
          </a:r>
          <a:r>
            <a:rPr kumimoji="0" lang="en-US" sz="3600" b="0" i="0" u="none" strike="noStrike"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cap="none" spc="0" normalizeH="0" baseline="0" noProof="0" dirty="0" err="1">
              <a:solidFill>
                <a:srgbClr val="C00000"/>
              </a:solidFill>
              <a:effectLst/>
              <a:uLnTx/>
              <a:uFillTx/>
              <a:latin typeface="+mn-lt"/>
              <a:ea typeface="+mn-ea"/>
              <a:cs typeface="Arial" panose="020B0604020202020204" pitchFamily="34" charset="0"/>
            </a:rPr>
            <a:t>bảng</a:t>
          </a:r>
          <a:endParaRPr lang="en-US" sz="3600" b="0" i="0" dirty="0">
            <a:latin typeface="+mn-lt"/>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dgm:t>
        <a:bodyPr/>
        <a:lstStyle/>
        <a:p>
          <a:pPr algn="just"/>
          <a:r>
            <a:rPr lang="en-US" sz="3600" b="0" i="0" dirty="0" err="1">
              <a:effectLst/>
              <a:latin typeface="+mn-lt"/>
              <a:cs typeface="Arial" panose="020B0604020202020204" pitchFamily="34" charset="0"/>
            </a:rPr>
            <a:t>Phần</a:t>
          </a:r>
          <a:r>
            <a:rPr lang="en-US" sz="3600" b="0" i="0" dirty="0">
              <a:effectLst/>
              <a:latin typeface="+mn-lt"/>
              <a:cs typeface="Arial" panose="020B0604020202020204" pitchFamily="34" charset="0"/>
            </a:rPr>
            <a:t> </a:t>
          </a:r>
          <a:r>
            <a:rPr lang="en-US" sz="3600" b="0" i="0" dirty="0" err="1">
              <a:effectLst/>
              <a:latin typeface="+mn-lt"/>
              <a:cs typeface="Arial" panose="020B0604020202020204" pitchFamily="34" charset="0"/>
            </a:rPr>
            <a:t>thưởng</a:t>
          </a:r>
          <a:r>
            <a:rPr lang="en-US" sz="3600" b="0" i="0" dirty="0">
              <a:effectLst/>
              <a:latin typeface="+mn-lt"/>
              <a:cs typeface="Arial" panose="020B0604020202020204" pitchFamily="34" charset="0"/>
            </a:rPr>
            <a:t> </a:t>
          </a:r>
          <a:r>
            <a:rPr lang="en-US" sz="3600" b="0" i="0" dirty="0" err="1">
              <a:effectLst/>
              <a:latin typeface="+mn-lt"/>
              <a:cs typeface="Arial" panose="020B0604020202020204" pitchFamily="34" charset="0"/>
            </a:rPr>
            <a:t>là</a:t>
          </a:r>
          <a:r>
            <a:rPr lang="en-US" sz="3600" b="0" i="0" dirty="0">
              <a:effectLst/>
              <a:latin typeface="+mn-lt"/>
              <a:cs typeface="Arial" panose="020B0604020202020204" pitchFamily="34" charset="0"/>
            </a:rPr>
            <a:t> </a:t>
          </a:r>
          <a:r>
            <a:rPr lang="en-US" sz="3600" b="0" i="0" dirty="0" err="1">
              <a:effectLst/>
              <a:latin typeface="+mn-lt"/>
              <a:cs typeface="Arial" panose="020B0604020202020204" pitchFamily="34" charset="0"/>
            </a:rPr>
            <a:t>hoa</a:t>
          </a:r>
          <a:r>
            <a:rPr lang="en-US" sz="3600" b="0" i="0" dirty="0">
              <a:effectLst/>
              <a:latin typeface="+mn-lt"/>
              <a:cs typeface="Arial" panose="020B0604020202020204" pitchFamily="34" charset="0"/>
            </a:rPr>
            <a:t> </a:t>
          </a:r>
          <a:r>
            <a:rPr lang="en-US" sz="3600" b="0" i="0" dirty="0" err="1">
              <a:effectLst/>
              <a:latin typeface="+mn-lt"/>
              <a:cs typeface="Arial" panose="020B0604020202020204" pitchFamily="34" charset="0"/>
            </a:rPr>
            <a:t>điểm</a:t>
          </a:r>
          <a:r>
            <a:rPr lang="en-US" sz="3600" b="0" i="0" dirty="0">
              <a:effectLst/>
              <a:latin typeface="+mn-lt"/>
              <a:cs typeface="Arial" panose="020B0604020202020204" pitchFamily="34" charset="0"/>
            </a:rPr>
            <a:t> 10đ</a:t>
          </a:r>
          <a:endParaRPr lang="en-US" sz="3600" b="0" i="0" dirty="0">
            <a:latin typeface="+mn-lt"/>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dgm:pt>
    <dgm:pt modelId="{2AAACA77-E4A0-4E99-9F03-72ED26BB7B73}" type="pres">
      <dgm:prSet presAssocID="{8C4E1181-A43E-4AFA-A175-608167BDD664}"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dgm:spPr>
    </dgm:pt>
    <dgm:pt modelId="{046903CA-E59E-4D3A-B85F-2132F4D3C385}" type="pres">
      <dgm:prSet presAssocID="{8C4E1181-A43E-4AFA-A175-608167BDD664}" presName="text" presStyleLbl="node1" presStyleIdx="0" presStyleCnt="3">
        <dgm:presLayoutVars>
          <dgm:bulletEnabled val="1"/>
        </dgm:presLayoutVars>
      </dgm:prSet>
      <dgm:spPr/>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dgm:spPr/>
    </dgm:pt>
    <dgm:pt modelId="{2352C030-0248-483B-94A9-26972C30B2AA}" type="pres">
      <dgm:prSet presAssocID="{36F1A9A7-0E91-4997-8451-066E68D6791C}"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dgm:spPr>
    </dgm:pt>
    <dgm:pt modelId="{629FFE63-9943-4FDD-AEB3-15F8D3455642}" type="pres">
      <dgm:prSet presAssocID="{36F1A9A7-0E91-4997-8451-066E68D6791C}" presName="text" presStyleLbl="node1" presStyleIdx="1" presStyleCnt="3">
        <dgm:presLayoutVars>
          <dgm:bulletEnabled val="1"/>
        </dgm:presLayoutVars>
      </dgm:prSet>
      <dgm:spPr/>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dgm:spPr/>
    </dgm:pt>
    <dgm:pt modelId="{72B5F39E-2D8B-4AE5-99A7-0B4F92796C74}" type="pres">
      <dgm:prSet presAssocID="{F6E9B8BA-2F37-4781-A521-61D00A840D7D}"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dgm:spPr>
    </dgm:pt>
    <dgm:pt modelId="{8B13E293-4E29-4216-A0D2-9CCA14266B56}" type="pres">
      <dgm:prSet presAssocID="{F6E9B8BA-2F37-4781-A521-61D00A840D7D}" presName="text" presStyleLbl="node1" presStyleIdx="2" presStyleCnt="3">
        <dgm:presLayoutVars>
          <dgm:bulletEnabled val="1"/>
        </dgm:presLayoutVars>
      </dgm:prSet>
      <dgm:spPr/>
    </dgm:pt>
  </dgm:ptLst>
  <dgm:cxnLst>
    <dgm:cxn modelId="{5D668D17-3C79-4992-B82C-796E50FA7D34}" type="presOf" srcId="{F6E9B8BA-2F37-4781-A521-61D00A840D7D}" destId="{D857732E-E667-406B-8596-FB28DE60F3B0}" srcOrd="0" destOrd="0" presId="urn:microsoft.com/office/officeart/2005/8/layout/vList4#1"/>
    <dgm:cxn modelId="{DF7B9043-B6F7-4385-8B43-8FA4D6B249C7}" type="presOf" srcId="{8C4E1181-A43E-4AFA-A175-608167BDD664}" destId="{DE66B4FA-8443-484B-9A9E-FA188D6B4E43}" srcOrd="0" destOrd="0" presId="urn:microsoft.com/office/officeart/2005/8/layout/vList4#1"/>
    <dgm:cxn modelId="{7D18F071-58D2-4C08-8066-BF9EEC2E5A73}" type="presOf" srcId="{36F1A9A7-0E91-4997-8451-066E68D6791C}" destId="{11925212-181A-4D0E-84EB-C4219DE1ABB7}" srcOrd="0" destOrd="0" presId="urn:microsoft.com/office/officeart/2005/8/layout/vList4#1"/>
    <dgm:cxn modelId="{B362EE74-F09E-4C2B-A006-D495E4C20F08}" type="presOf" srcId="{8C4E1181-A43E-4AFA-A175-608167BDD664}" destId="{046903CA-E59E-4D3A-B85F-2132F4D3C385}" srcOrd="1"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E9444FB5-166E-4E1B-A282-ECE68C27D788}" type="presOf" srcId="{36F1A9A7-0E91-4997-8451-066E68D6791C}" destId="{629FFE63-9943-4FDD-AEB3-15F8D3455642}" srcOrd="1" destOrd="0" presId="urn:microsoft.com/office/officeart/2005/8/layout/vList4#1"/>
    <dgm:cxn modelId="{C651DEBE-F09B-44F9-9FD9-CE495733CEAA}" type="presOf" srcId="{4D783A32-6612-4061-810D-2598FCFDE16E}" destId="{610C4521-7E21-4ABD-817D-19EC8F773957}" srcOrd="0" destOrd="0" presId="urn:microsoft.com/office/officeart/2005/8/layout/vList4#1"/>
    <dgm:cxn modelId="{D7E3F9C2-23D7-48AD-8841-8606665128DF}" type="presOf" srcId="{F6E9B8BA-2F37-4781-A521-61D00A840D7D}" destId="{8B13E293-4E29-4216-A0D2-9CCA14266B56}" srcOrd="1" destOrd="0" presId="urn:microsoft.com/office/officeart/2005/8/layout/vList4#1"/>
    <dgm:cxn modelId="{2E5A5FC6-7246-4A48-9A5C-8FF4449E3CE0}" srcId="{4D783A32-6612-4061-810D-2598FCFDE16E}" destId="{F6E9B8BA-2F37-4781-A521-61D00A840D7D}" srcOrd="2" destOrd="0" parTransId="{F3A9BA2F-FEFE-44E8-8A5D-A95E30E49C0C}" sibTransId="{8CBDE6B4-DF30-443D-9579-CCA1D8018E24}"/>
    <dgm:cxn modelId="{C2A430EB-026A-428E-B9D3-EE570B6A1DAA}" srcId="{4D783A32-6612-4061-810D-2598FCFDE16E}" destId="{36F1A9A7-0E91-4997-8451-066E68D6791C}" srcOrd="1" destOrd="0" parTransId="{3076928A-BC39-4164-A392-EF7BB50AC8F7}" sibTransId="{5F4F3BF3-4C3E-43BC-8B7A-5E8EE2D360D7}"/>
    <dgm:cxn modelId="{904CDF9F-E15A-4CD0-A21A-908CEBF07538}" type="presParOf" srcId="{610C4521-7E21-4ABD-817D-19EC8F773957}" destId="{1C2B9614-1D42-4E2A-92D8-94BCF9DE39E4}" srcOrd="0" destOrd="0" presId="urn:microsoft.com/office/officeart/2005/8/layout/vList4#1"/>
    <dgm:cxn modelId="{5E4EFE71-89D5-4B91-9F56-4C50EC3524EA}" type="presParOf" srcId="{1C2B9614-1D42-4E2A-92D8-94BCF9DE39E4}" destId="{DE66B4FA-8443-484B-9A9E-FA188D6B4E43}" srcOrd="0" destOrd="0" presId="urn:microsoft.com/office/officeart/2005/8/layout/vList4#1"/>
    <dgm:cxn modelId="{684C5E18-6F0D-4438-A44C-03543B3E0FCB}" type="presParOf" srcId="{1C2B9614-1D42-4E2A-92D8-94BCF9DE39E4}" destId="{2AAACA77-E4A0-4E99-9F03-72ED26BB7B73}" srcOrd="1" destOrd="0" presId="urn:microsoft.com/office/officeart/2005/8/layout/vList4#1"/>
    <dgm:cxn modelId="{B1EF46AF-9F75-4C42-A72C-C430D781FB9C}" type="presParOf" srcId="{1C2B9614-1D42-4E2A-92D8-94BCF9DE39E4}" destId="{046903CA-E59E-4D3A-B85F-2132F4D3C385}" srcOrd="2" destOrd="0" presId="urn:microsoft.com/office/officeart/2005/8/layout/vList4#1"/>
    <dgm:cxn modelId="{86D0BFB3-EED2-482B-A238-AA846798E74B}" type="presParOf" srcId="{610C4521-7E21-4ABD-817D-19EC8F773957}" destId="{3C4FC630-2F4B-4B45-8D35-86BFE257DB89}" srcOrd="1" destOrd="0" presId="urn:microsoft.com/office/officeart/2005/8/layout/vList4#1"/>
    <dgm:cxn modelId="{1920F1CD-C882-4466-938B-8DDCA3066E0F}" type="presParOf" srcId="{610C4521-7E21-4ABD-817D-19EC8F773957}" destId="{76DA393E-3756-4D17-8778-17C0D4D792DA}" srcOrd="2" destOrd="0" presId="urn:microsoft.com/office/officeart/2005/8/layout/vList4#1"/>
    <dgm:cxn modelId="{211E0B51-A0A2-4927-828F-6B35823E1BB3}" type="presParOf" srcId="{76DA393E-3756-4D17-8778-17C0D4D792DA}" destId="{11925212-181A-4D0E-84EB-C4219DE1ABB7}" srcOrd="0" destOrd="0" presId="urn:microsoft.com/office/officeart/2005/8/layout/vList4#1"/>
    <dgm:cxn modelId="{5593B313-D5FE-43D4-B444-4854A22058EC}" type="presParOf" srcId="{76DA393E-3756-4D17-8778-17C0D4D792DA}" destId="{2352C030-0248-483B-94A9-26972C30B2AA}" srcOrd="1" destOrd="0" presId="urn:microsoft.com/office/officeart/2005/8/layout/vList4#1"/>
    <dgm:cxn modelId="{7A1FCAD8-D3FA-44CE-B476-1AB778CD9A72}" type="presParOf" srcId="{76DA393E-3756-4D17-8778-17C0D4D792DA}" destId="{629FFE63-9943-4FDD-AEB3-15F8D3455642}" srcOrd="2" destOrd="0" presId="urn:microsoft.com/office/officeart/2005/8/layout/vList4#1"/>
    <dgm:cxn modelId="{293688AE-8C1C-4175-8CBA-FE15C51A9E04}" type="presParOf" srcId="{610C4521-7E21-4ABD-817D-19EC8F773957}" destId="{E767A943-8EB1-47EA-BA75-90A3BF72AA10}" srcOrd="3" destOrd="0" presId="urn:microsoft.com/office/officeart/2005/8/layout/vList4#1"/>
    <dgm:cxn modelId="{E62F602E-1ED7-47E7-8648-36E2BC3904B5}" type="presParOf" srcId="{610C4521-7E21-4ABD-817D-19EC8F773957}" destId="{E9FBCDE1-C0F8-4B00-9C6E-C1A57153DC9C}" srcOrd="4" destOrd="0" presId="urn:microsoft.com/office/officeart/2005/8/layout/vList4#1"/>
    <dgm:cxn modelId="{4AE2EEE2-4489-454D-ABE2-5333425BE236}" type="presParOf" srcId="{E9FBCDE1-C0F8-4B00-9C6E-C1A57153DC9C}" destId="{D857732E-E667-406B-8596-FB28DE60F3B0}" srcOrd="0" destOrd="0" presId="urn:microsoft.com/office/officeart/2005/8/layout/vList4#1"/>
    <dgm:cxn modelId="{2EAF6AD6-ADB2-40AB-9D70-3922854CF64C}" type="presParOf" srcId="{E9FBCDE1-C0F8-4B00-9C6E-C1A57153DC9C}" destId="{72B5F39E-2D8B-4AE5-99A7-0B4F92796C74}" srcOrd="1" destOrd="0" presId="urn:microsoft.com/office/officeart/2005/8/layout/vList4#1"/>
    <dgm:cxn modelId="{357BD22D-D164-41AC-80E1-1F054A392BE8}"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9837221" cy="1533425"/>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just" defTabSz="1600200">
            <a:lnSpc>
              <a:spcPct val="90000"/>
            </a:lnSpc>
            <a:spcBef>
              <a:spcPct val="0"/>
            </a:spcBef>
            <a:spcAft>
              <a:spcPct val="35000"/>
            </a:spcAft>
            <a:buNone/>
          </a:pPr>
          <a:r>
            <a:rPr kumimoji="0" lang="en-US" sz="3600" b="0" i="0" u="none" strike="noStrike" kern="1200" cap="none" spc="0" normalizeH="0" baseline="0" noProof="0" dirty="0" err="1">
              <a:effectLst/>
              <a:uLnTx/>
              <a:uFillTx/>
              <a:latin typeface="+mn-lt"/>
              <a:ea typeface="+mn-ea"/>
              <a:cs typeface="Arial" panose="020B0604020202020204" pitchFamily="34" charset="0"/>
            </a:rPr>
            <a:t>Mỗi</a:t>
          </a:r>
          <a:r>
            <a:rPr kumimoji="0" lang="en-US" sz="3600" b="0" i="0" u="none" strike="noStrike" kern="1200" cap="none" spc="0" normalizeH="0" baseline="0" noProof="0" dirty="0">
              <a:effectLst/>
              <a:uLnTx/>
              <a:uFillTx/>
              <a:latin typeface="+mn-lt"/>
              <a:ea typeface="+mn-ea"/>
              <a:cs typeface="Arial" panose="020B0604020202020204" pitchFamily="34" charset="0"/>
            </a:rPr>
            <a:t> </a:t>
          </a:r>
          <a:r>
            <a:rPr kumimoji="0" lang="en-US" sz="3600" b="0" i="0" u="none" strike="noStrike" kern="1200" cap="none" spc="0" normalizeH="0" baseline="0" noProof="0" dirty="0" err="1">
              <a:effectLst/>
              <a:uLnTx/>
              <a:uFillTx/>
              <a:latin typeface="+mn-lt"/>
              <a:ea typeface="+mn-ea"/>
              <a:cs typeface="Arial" panose="020B0604020202020204" pitchFamily="34" charset="0"/>
            </a:rPr>
            <a:t>đội</a:t>
          </a:r>
          <a:r>
            <a:rPr kumimoji="0" lang="en-US" sz="3600" b="0" i="0" u="none" strike="noStrike" kern="1200" cap="none" spc="0" normalizeH="0" baseline="0" noProof="0" dirty="0">
              <a:effectLst/>
              <a:uLnTx/>
              <a:uFillTx/>
              <a:latin typeface="+mn-lt"/>
              <a:ea typeface="+mn-ea"/>
              <a:cs typeface="Arial" panose="020B0604020202020204" pitchFamily="34" charset="0"/>
            </a:rPr>
            <a:t> </a:t>
          </a:r>
          <a:r>
            <a:rPr kumimoji="0" lang="en-US" sz="3600" b="0" i="0" u="none" strike="noStrike" kern="1200" cap="none" spc="0" normalizeH="0" baseline="0" noProof="0" dirty="0" err="1">
              <a:effectLst/>
              <a:uLnTx/>
              <a:uFillTx/>
              <a:latin typeface="+mn-lt"/>
              <a:ea typeface="+mn-ea"/>
              <a:cs typeface="Arial" panose="020B0604020202020204" pitchFamily="34" charset="0"/>
            </a:rPr>
            <a:t>có</a:t>
          </a:r>
          <a:r>
            <a:rPr kumimoji="0" lang="en-US" sz="3600" b="0" i="0" u="none" strike="noStrike" kern="1200" cap="none" spc="0" normalizeH="0" baseline="0" noProof="0" dirty="0">
              <a:effectLst/>
              <a:uLnTx/>
              <a:uFillTx/>
              <a:latin typeface="+mn-lt"/>
              <a:ea typeface="+mn-ea"/>
              <a:cs typeface="Arial" panose="020B0604020202020204" pitchFamily="34" charset="0"/>
            </a:rPr>
            <a:t> 5 </a:t>
          </a:r>
          <a:r>
            <a:rPr kumimoji="0" lang="en-US" sz="3600" b="0" i="0" u="none" strike="noStrike" kern="1200" cap="none" spc="0" normalizeH="0" baseline="0" noProof="0" dirty="0" err="1">
              <a:effectLst/>
              <a:uLnTx/>
              <a:uFillTx/>
              <a:latin typeface="+mn-lt"/>
              <a:ea typeface="+mn-ea"/>
              <a:cs typeface="Arial" panose="020B0604020202020204" pitchFamily="34" charset="0"/>
            </a:rPr>
            <a:t>thành</a:t>
          </a:r>
          <a:r>
            <a:rPr kumimoji="0" lang="en-US" sz="3600" b="0" i="0" u="none" strike="noStrike" kern="1200" cap="none" spc="0" normalizeH="0" baseline="0" noProof="0" dirty="0">
              <a:effectLst/>
              <a:uLnTx/>
              <a:uFillTx/>
              <a:latin typeface="+mn-lt"/>
              <a:ea typeface="+mn-ea"/>
              <a:cs typeface="Arial" panose="020B0604020202020204" pitchFamily="34" charset="0"/>
            </a:rPr>
            <a:t> </a:t>
          </a:r>
          <a:r>
            <a:rPr kumimoji="0" lang="en-US" sz="3600" b="0" i="0" u="none" strike="noStrike" kern="1200" cap="none" spc="0" normalizeH="0" baseline="0" noProof="0" dirty="0" err="1">
              <a:effectLst/>
              <a:uLnTx/>
              <a:uFillTx/>
              <a:latin typeface="+mn-lt"/>
              <a:ea typeface="+mn-ea"/>
              <a:cs typeface="Arial" panose="020B0604020202020204" pitchFamily="34" charset="0"/>
            </a:rPr>
            <a:t>viên</a:t>
          </a:r>
          <a:r>
            <a:rPr kumimoji="0" lang="en-US" sz="3600" b="0" i="0" u="none" strike="noStrike" kern="1200" cap="none" spc="0" normalizeH="0" baseline="0" noProof="0" dirty="0">
              <a:effectLst/>
              <a:uLnTx/>
              <a:uFillTx/>
              <a:latin typeface="+mn-lt"/>
              <a:ea typeface="+mn-ea"/>
              <a:cs typeface="Arial" panose="020B0604020202020204" pitchFamily="34" charset="0"/>
            </a:rPr>
            <a:t>, </a:t>
          </a:r>
          <a:r>
            <a:rPr kumimoji="0" lang="en-US" sz="3600" b="0" i="0" u="none" strike="noStrike" kern="1200" cap="none" spc="0" normalizeH="0" baseline="0" noProof="0" dirty="0" err="1">
              <a:effectLst/>
              <a:uLnTx/>
              <a:uFillTx/>
              <a:latin typeface="+mn-lt"/>
              <a:ea typeface="+mn-ea"/>
              <a:cs typeface="Arial" panose="020B0604020202020204" pitchFamily="34" charset="0"/>
            </a:rPr>
            <a:t>phải</a:t>
          </a:r>
          <a:r>
            <a:rPr kumimoji="0" lang="en-US" sz="3600" b="0" i="0" u="none" strike="noStrike" kern="1200" cap="none" spc="0" normalizeH="0" baseline="0" noProof="0" dirty="0">
              <a:effectLst/>
              <a:uLnTx/>
              <a:uFillTx/>
              <a:latin typeface="+mn-lt"/>
              <a:ea typeface="+mn-ea"/>
              <a:cs typeface="Arial" panose="020B0604020202020204" pitchFamily="34" charset="0"/>
            </a:rPr>
            <a:t> </a:t>
          </a:r>
          <a:r>
            <a:rPr kumimoji="0" lang="en-US" sz="3600" b="0" i="0" u="none" strike="noStrike" kern="1200" cap="none" spc="0" normalizeH="0" baseline="0" noProof="0" dirty="0" err="1">
              <a:effectLst/>
              <a:uLnTx/>
              <a:uFillTx/>
              <a:latin typeface="+mn-lt"/>
              <a:ea typeface="+mn-ea"/>
              <a:cs typeface="Arial" panose="020B0604020202020204" pitchFamily="34" charset="0"/>
            </a:rPr>
            <a:t>trả</a:t>
          </a:r>
          <a:r>
            <a:rPr kumimoji="0" lang="en-US" sz="3600" b="0" i="0" u="none" strike="noStrike" kern="1200" cap="none" spc="0" normalizeH="0" baseline="0" noProof="0" dirty="0">
              <a:effectLst/>
              <a:uLnTx/>
              <a:uFillTx/>
              <a:latin typeface="+mn-lt"/>
              <a:ea typeface="+mn-ea"/>
              <a:cs typeface="Arial" panose="020B0604020202020204" pitchFamily="34" charset="0"/>
            </a:rPr>
            <a:t> </a:t>
          </a:r>
          <a:r>
            <a:rPr kumimoji="0" lang="en-US" sz="3600" b="0" i="0" u="none" strike="noStrike" kern="1200" cap="none" spc="0" normalizeH="0" baseline="0" noProof="0" dirty="0" err="1">
              <a:effectLst/>
              <a:uLnTx/>
              <a:uFillTx/>
              <a:latin typeface="+mn-lt"/>
              <a:ea typeface="+mn-ea"/>
              <a:cs typeface="Arial" panose="020B0604020202020204" pitchFamily="34" charset="0"/>
            </a:rPr>
            <a:t>lời</a:t>
          </a:r>
          <a:r>
            <a:rPr kumimoji="0" lang="en-US" sz="3600" b="0" i="0" u="none" strike="noStrike" kern="1200" cap="none" spc="0" normalizeH="0" baseline="0" noProof="0" dirty="0">
              <a:effectLst/>
              <a:uLnTx/>
              <a:uFillTx/>
              <a:latin typeface="+mn-lt"/>
              <a:ea typeface="+mn-ea"/>
              <a:cs typeface="Arial" panose="020B0604020202020204" pitchFamily="34" charset="0"/>
            </a:rPr>
            <a:t> </a:t>
          </a:r>
          <a:r>
            <a:rPr kumimoji="0" lang="en-US" sz="3600" b="0" i="0" u="none" strike="noStrike" kern="1200" cap="none" spc="0" normalizeH="0" baseline="0" noProof="0" dirty="0" err="1">
              <a:effectLst/>
              <a:uLnTx/>
              <a:uFillTx/>
              <a:latin typeface="+mn-lt"/>
              <a:ea typeface="+mn-ea"/>
              <a:cs typeface="Arial" panose="020B0604020202020204" pitchFamily="34" charset="0"/>
            </a:rPr>
            <a:t>năm</a:t>
          </a:r>
          <a:r>
            <a:rPr kumimoji="0" lang="en-US" sz="3600" b="0" i="0" u="none" strike="noStrike" kern="1200" cap="none" spc="0" normalizeH="0" baseline="0" noProof="0" dirty="0">
              <a:effectLst/>
              <a:uLnTx/>
              <a:uFillTx/>
              <a:latin typeface="+mn-lt"/>
              <a:ea typeface="+mn-ea"/>
              <a:cs typeface="Arial" panose="020B0604020202020204" pitchFamily="34" charset="0"/>
            </a:rPr>
            <a:t> </a:t>
          </a:r>
          <a:r>
            <a:rPr kumimoji="0" lang="en-US" sz="3600" b="0" i="0" u="none" strike="noStrike" kern="1200" cap="none" spc="0" normalizeH="0" baseline="0" noProof="0" dirty="0" err="1">
              <a:effectLst/>
              <a:uLnTx/>
              <a:uFillTx/>
              <a:latin typeface="+mn-lt"/>
              <a:ea typeface="+mn-ea"/>
              <a:cs typeface="Arial" panose="020B0604020202020204" pitchFamily="34" charset="0"/>
            </a:rPr>
            <a:t>câu</a:t>
          </a:r>
          <a:r>
            <a:rPr kumimoji="0" lang="en-US" sz="3600" b="0" i="0" u="none" strike="noStrike" kern="1200" cap="none" spc="0" normalizeH="0" baseline="0" noProof="0" dirty="0">
              <a:effectLst/>
              <a:uLnTx/>
              <a:uFillTx/>
              <a:latin typeface="+mn-lt"/>
              <a:ea typeface="+mn-ea"/>
              <a:cs typeface="Arial" panose="020B0604020202020204" pitchFamily="34" charset="0"/>
            </a:rPr>
            <a:t> </a:t>
          </a:r>
          <a:r>
            <a:rPr kumimoji="0" lang="en-US" sz="3600" b="0" i="0" u="none" strike="noStrike" kern="1200" cap="none" spc="0" normalizeH="0" baseline="0" noProof="0" dirty="0" err="1">
              <a:effectLst/>
              <a:uLnTx/>
              <a:uFillTx/>
              <a:latin typeface="+mn-lt"/>
              <a:ea typeface="+mn-ea"/>
              <a:cs typeface="Arial" panose="020B0604020202020204" pitchFamily="34" charset="0"/>
            </a:rPr>
            <a:t>hỏi</a:t>
          </a:r>
          <a:r>
            <a:rPr kumimoji="0" lang="en-US" sz="3600" b="0" i="0" u="none" strike="noStrike" kern="1200" cap="none" spc="0" normalizeH="0" baseline="0" noProof="0" dirty="0">
              <a:effectLst/>
              <a:uLnTx/>
              <a:uFillTx/>
              <a:latin typeface="+mn-lt"/>
              <a:ea typeface="+mn-ea"/>
              <a:cs typeface="Arial" panose="020B0604020202020204" pitchFamily="34" charset="0"/>
            </a:rPr>
            <a:t> </a:t>
          </a:r>
          <a:r>
            <a:rPr kumimoji="0" lang="en-US" sz="3600" b="0" i="0" u="none" strike="noStrike" kern="1200" cap="none" spc="0" normalizeH="0" baseline="0" noProof="0" dirty="0" err="1">
              <a:effectLst/>
              <a:uLnTx/>
              <a:uFillTx/>
              <a:latin typeface="+mn-lt"/>
              <a:ea typeface="+mn-ea"/>
              <a:cs typeface="Arial" panose="020B0604020202020204" pitchFamily="34" charset="0"/>
            </a:rPr>
            <a:t>có</a:t>
          </a:r>
          <a:r>
            <a:rPr kumimoji="0" lang="en-US" sz="3600" b="0" i="0" u="none" strike="noStrike" kern="1200" cap="none" spc="0" normalizeH="0" baseline="0" noProof="0" dirty="0">
              <a:effectLst/>
              <a:uLnTx/>
              <a:uFillTx/>
              <a:latin typeface="+mn-lt"/>
              <a:ea typeface="+mn-ea"/>
              <a:cs typeface="Arial" panose="020B0604020202020204" pitchFamily="34" charset="0"/>
            </a:rPr>
            <a:t> </a:t>
          </a:r>
          <a:r>
            <a:rPr kumimoji="0" lang="en-US" sz="3600" b="0" i="0" u="none" strike="noStrike" kern="1200" cap="none" spc="0" normalizeH="0" baseline="0" noProof="0" dirty="0" err="1">
              <a:effectLst/>
              <a:uLnTx/>
              <a:uFillTx/>
              <a:latin typeface="+mn-lt"/>
              <a:ea typeface="+mn-ea"/>
              <a:cs typeface="Arial" panose="020B0604020202020204" pitchFamily="34" charset="0"/>
            </a:rPr>
            <a:t>liên</a:t>
          </a:r>
          <a:r>
            <a:rPr kumimoji="0" lang="en-US" sz="3600" b="0" i="0" u="none" strike="noStrike" kern="1200" cap="none" spc="0" normalizeH="0" baseline="0" noProof="0" dirty="0">
              <a:effectLst/>
              <a:uLnTx/>
              <a:uFillTx/>
              <a:latin typeface="+mn-lt"/>
              <a:ea typeface="+mn-ea"/>
              <a:cs typeface="Arial" panose="020B0604020202020204" pitchFamily="34" charset="0"/>
            </a:rPr>
            <a:t> </a:t>
          </a:r>
          <a:r>
            <a:rPr kumimoji="0" lang="en-US" sz="3600" b="0" i="0" u="none" strike="noStrike" kern="1200" cap="none" spc="0" normalizeH="0" baseline="0" noProof="0" dirty="0" err="1">
              <a:effectLst/>
              <a:uLnTx/>
              <a:uFillTx/>
              <a:latin typeface="+mn-lt"/>
              <a:ea typeface="+mn-ea"/>
              <a:cs typeface="Arial" panose="020B0604020202020204" pitchFamily="34" charset="0"/>
            </a:rPr>
            <a:t>quan</a:t>
          </a:r>
          <a:r>
            <a:rPr kumimoji="0" lang="en-US" sz="3600" b="0" i="0" u="none" strike="noStrike" kern="1200" cap="none" spc="0" normalizeH="0" baseline="0" noProof="0" dirty="0">
              <a:effectLst/>
              <a:uLnTx/>
              <a:uFillTx/>
              <a:latin typeface="+mn-lt"/>
              <a:ea typeface="+mn-ea"/>
              <a:cs typeface="Arial" panose="020B0604020202020204" pitchFamily="34" charset="0"/>
            </a:rPr>
            <a:t> </a:t>
          </a:r>
          <a:r>
            <a:rPr kumimoji="0" lang="en-US" sz="3600" b="0" i="0" u="none" strike="noStrike" kern="1200" cap="none" spc="0" normalizeH="0" baseline="0" noProof="0" dirty="0" err="1">
              <a:effectLst/>
              <a:uLnTx/>
              <a:uFillTx/>
              <a:latin typeface="+mn-lt"/>
              <a:ea typeface="+mn-ea"/>
              <a:cs typeface="Arial" panose="020B0604020202020204" pitchFamily="34" charset="0"/>
            </a:rPr>
            <a:t>đến</a:t>
          </a:r>
          <a:r>
            <a:rPr kumimoji="0" lang="en-US" sz="3600" b="0" i="0" u="none" strike="noStrike" kern="1200" cap="none" spc="0" normalizeH="0" baseline="0" noProof="0" dirty="0">
              <a:effectLst/>
              <a:uLnTx/>
              <a:uFillTx/>
              <a:latin typeface="+mn-lt"/>
              <a:ea typeface="+mn-ea"/>
              <a:cs typeface="Arial" panose="020B0604020202020204" pitchFamily="34" charset="0"/>
            </a:rPr>
            <a:t> </a:t>
          </a:r>
          <a:r>
            <a:rPr kumimoji="0" lang="en-US" sz="3600" b="0" i="0" u="none" strike="noStrike" kern="1200" cap="none" spc="0" normalizeH="0" baseline="0" noProof="0" dirty="0" err="1">
              <a:effectLst/>
              <a:uLnTx/>
              <a:uFillTx/>
              <a:latin typeface="+mn-lt"/>
              <a:ea typeface="+mn-ea"/>
              <a:cs typeface="Arial" panose="020B0604020202020204" pitchFamily="34" charset="0"/>
            </a:rPr>
            <a:t>nội</a:t>
          </a:r>
          <a:r>
            <a:rPr kumimoji="0" lang="en-US" sz="3600" b="0" i="0" u="none" strike="noStrike" kern="1200" cap="none" spc="0" normalizeH="0" baseline="0" noProof="0" dirty="0">
              <a:effectLst/>
              <a:uLnTx/>
              <a:uFillTx/>
              <a:latin typeface="+mn-lt"/>
              <a:ea typeface="+mn-ea"/>
              <a:cs typeface="Arial" panose="020B0604020202020204" pitchFamily="34" charset="0"/>
            </a:rPr>
            <a:t> dung </a:t>
          </a:r>
          <a:r>
            <a:rPr kumimoji="0" lang="en-US" sz="3600" b="0" i="0" u="none" strike="noStrike" kern="1200" cap="none" spc="0" normalizeH="0" baseline="0" noProof="0" dirty="0" err="1">
              <a:effectLst/>
              <a:uLnTx/>
              <a:uFillTx/>
              <a:latin typeface="+mn-lt"/>
              <a:ea typeface="+mn-ea"/>
              <a:cs typeface="Arial" panose="020B0604020202020204" pitchFamily="34" charset="0"/>
            </a:rPr>
            <a:t>bài</a:t>
          </a:r>
          <a:r>
            <a:rPr kumimoji="0" lang="en-US" sz="3600" b="0" i="0" u="none" strike="noStrike" kern="1200" cap="none" spc="0" normalizeH="0" baseline="0" noProof="0" dirty="0">
              <a:effectLst/>
              <a:uLnTx/>
              <a:uFillTx/>
              <a:latin typeface="+mn-lt"/>
              <a:ea typeface="+mn-ea"/>
              <a:cs typeface="Arial" panose="020B0604020202020204" pitchFamily="34" charset="0"/>
            </a:rPr>
            <a:t> </a:t>
          </a:r>
          <a:r>
            <a:rPr kumimoji="0" lang="en-US" sz="3600" b="0" i="0" u="none" strike="noStrike" kern="1200" cap="none" spc="0" normalizeH="0" baseline="0" noProof="0" dirty="0" err="1">
              <a:effectLst/>
              <a:uLnTx/>
              <a:uFillTx/>
              <a:latin typeface="+mn-lt"/>
              <a:ea typeface="+mn-ea"/>
              <a:cs typeface="Arial" panose="020B0604020202020204" pitchFamily="34" charset="0"/>
            </a:rPr>
            <a:t>đã</a:t>
          </a:r>
          <a:r>
            <a:rPr kumimoji="0" lang="en-US" sz="3600" b="0" i="0" u="none" strike="noStrike" kern="1200" cap="none" spc="0" normalizeH="0" baseline="0" noProof="0" dirty="0">
              <a:effectLst/>
              <a:uLnTx/>
              <a:uFillTx/>
              <a:latin typeface="+mn-lt"/>
              <a:ea typeface="+mn-ea"/>
              <a:cs typeface="Arial" panose="020B0604020202020204" pitchFamily="34" charset="0"/>
            </a:rPr>
            <a:t> </a:t>
          </a:r>
          <a:r>
            <a:rPr kumimoji="0" lang="en-US" sz="3600" b="0" i="0" u="none" strike="noStrike" kern="1200" cap="none" spc="0" normalizeH="0" baseline="0" noProof="0" dirty="0" err="1">
              <a:effectLst/>
              <a:uLnTx/>
              <a:uFillTx/>
              <a:latin typeface="+mn-lt"/>
              <a:ea typeface="+mn-ea"/>
              <a:cs typeface="Arial" panose="020B0604020202020204" pitchFamily="34" charset="0"/>
            </a:rPr>
            <a:t>học</a:t>
          </a:r>
          <a:endParaRPr lang="en-US" sz="3600" b="0" i="0" kern="1200" dirty="0">
            <a:latin typeface="+mn-lt"/>
          </a:endParaRPr>
        </a:p>
      </dsp:txBody>
      <dsp:txXfrm>
        <a:off x="2120786" y="0"/>
        <a:ext cx="7716434" cy="1533425"/>
      </dsp:txXfrm>
    </dsp:sp>
    <dsp:sp modelId="{2AAACA77-E4A0-4E99-9F03-72ED26BB7B73}">
      <dsp:nvSpPr>
        <dsp:cNvPr id="0" name=""/>
        <dsp:cNvSpPr/>
      </dsp:nvSpPr>
      <dsp:spPr>
        <a:xfrm>
          <a:off x="153342" y="153342"/>
          <a:ext cx="1967444"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686768"/>
          <a:ext cx="9837221" cy="1533425"/>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just" defTabSz="1600200">
            <a:lnSpc>
              <a:spcPct val="90000"/>
            </a:lnSpc>
            <a:spcBef>
              <a:spcPct val="0"/>
            </a:spcBef>
            <a:spcAft>
              <a:spcPct val="35000"/>
            </a:spcAft>
            <a:buNone/>
          </a:pPr>
          <a:r>
            <a:rPr kumimoji="0" lang="en-US" sz="3600" b="0" i="0" u="none" strike="noStrike" kern="1200" cap="none" spc="0" normalizeH="0" baseline="0" noProof="0" dirty="0" err="1">
              <a:solidFill>
                <a:srgbClr val="C00000"/>
              </a:solidFill>
              <a:effectLst/>
              <a:uLnTx/>
              <a:uFillTx/>
              <a:latin typeface="+mn-lt"/>
              <a:ea typeface="+mn-ea"/>
              <a:cs typeface="Arial" panose="020B0604020202020204" pitchFamily="34" charset="0"/>
            </a:rPr>
            <a:t>Trong</a:t>
          </a:r>
          <a:r>
            <a:rPr kumimoji="0" lang="en-US" sz="3600" b="0" i="0" u="none" strike="noStrike" kern="1200"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kern="1200" cap="none" spc="0" normalizeH="0" baseline="0" noProof="0" dirty="0" err="1">
              <a:solidFill>
                <a:srgbClr val="C00000"/>
              </a:solidFill>
              <a:effectLst/>
              <a:uLnTx/>
              <a:uFillTx/>
              <a:latin typeface="+mn-lt"/>
              <a:ea typeface="+mn-ea"/>
              <a:cs typeface="Arial" panose="020B0604020202020204" pitchFamily="34" charset="0"/>
            </a:rPr>
            <a:t>thời</a:t>
          </a:r>
          <a:r>
            <a:rPr kumimoji="0" lang="en-US" sz="3600" b="0" i="0" u="none" strike="noStrike" kern="1200"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kern="1200" cap="none" spc="0" normalizeH="0" baseline="0" noProof="0" dirty="0" err="1">
              <a:solidFill>
                <a:srgbClr val="C00000"/>
              </a:solidFill>
              <a:effectLst/>
              <a:uLnTx/>
              <a:uFillTx/>
              <a:latin typeface="+mn-lt"/>
              <a:ea typeface="+mn-ea"/>
              <a:cs typeface="Arial" panose="020B0604020202020204" pitchFamily="34" charset="0"/>
            </a:rPr>
            <a:t>gian</a:t>
          </a:r>
          <a:r>
            <a:rPr kumimoji="0" lang="en-US" sz="3600" b="0" i="0" u="none" strike="noStrike" kern="1200" cap="none" spc="0" normalizeH="0" baseline="0" noProof="0" dirty="0">
              <a:solidFill>
                <a:srgbClr val="C00000"/>
              </a:solidFill>
              <a:effectLst/>
              <a:uLnTx/>
              <a:uFillTx/>
              <a:latin typeface="+mn-lt"/>
              <a:ea typeface="+mn-ea"/>
              <a:cs typeface="Arial" panose="020B0604020202020204" pitchFamily="34" charset="0"/>
            </a:rPr>
            <a:t> 15 </a:t>
          </a:r>
          <a:r>
            <a:rPr kumimoji="0" lang="en-US" sz="3600" b="0" i="0" u="none" strike="noStrike" kern="1200" cap="none" spc="0" normalizeH="0" baseline="0" noProof="0" dirty="0" err="1">
              <a:solidFill>
                <a:srgbClr val="C00000"/>
              </a:solidFill>
              <a:effectLst/>
              <a:uLnTx/>
              <a:uFillTx/>
              <a:latin typeface="+mn-lt"/>
              <a:ea typeface="+mn-ea"/>
              <a:cs typeface="Arial" panose="020B0604020202020204" pitchFamily="34" charset="0"/>
            </a:rPr>
            <a:t>giây</a:t>
          </a:r>
          <a:r>
            <a:rPr kumimoji="0" lang="en-US" sz="3600" b="0" i="0" u="none" strike="noStrike" kern="1200"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kern="1200" cap="none" spc="0" normalizeH="0" baseline="0" noProof="0" dirty="0" err="1">
              <a:solidFill>
                <a:srgbClr val="C00000"/>
              </a:solidFill>
              <a:effectLst/>
              <a:uLnTx/>
              <a:uFillTx/>
              <a:latin typeface="+mn-lt"/>
              <a:ea typeface="+mn-ea"/>
              <a:cs typeface="Arial" panose="020B0604020202020204" pitchFamily="34" charset="0"/>
            </a:rPr>
            <a:t>vừa</a:t>
          </a:r>
          <a:r>
            <a:rPr kumimoji="0" lang="en-US" sz="3600" b="0" i="0" u="none" strike="noStrike" kern="1200"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kern="1200" cap="none" spc="0" normalizeH="0" baseline="0" noProof="0" dirty="0" err="1">
              <a:solidFill>
                <a:srgbClr val="C00000"/>
              </a:solidFill>
              <a:effectLst/>
              <a:uLnTx/>
              <a:uFillTx/>
              <a:latin typeface="+mn-lt"/>
              <a:ea typeface="+mn-ea"/>
              <a:cs typeface="Arial" panose="020B0604020202020204" pitchFamily="34" charset="0"/>
            </a:rPr>
            <a:t>quan</a:t>
          </a:r>
          <a:r>
            <a:rPr kumimoji="0" lang="en-US" sz="3600" b="0" i="0" u="none" strike="noStrike" kern="1200"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kern="1200" cap="none" spc="0" normalizeH="0" baseline="0" noProof="0" dirty="0" err="1">
              <a:solidFill>
                <a:srgbClr val="C00000"/>
              </a:solidFill>
              <a:effectLst/>
              <a:uLnTx/>
              <a:uFillTx/>
              <a:latin typeface="+mn-lt"/>
              <a:ea typeface="+mn-ea"/>
              <a:cs typeface="Arial" panose="020B0604020202020204" pitchFamily="34" charset="0"/>
            </a:rPr>
            <a:t>sát</a:t>
          </a:r>
          <a:r>
            <a:rPr kumimoji="0" lang="en-US" sz="3600" b="0" i="0" u="none" strike="noStrike" kern="1200"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kern="1200" cap="none" spc="0" normalizeH="0" baseline="0" noProof="0" dirty="0" err="1">
              <a:solidFill>
                <a:srgbClr val="C00000"/>
              </a:solidFill>
              <a:effectLst/>
              <a:uLnTx/>
              <a:uFillTx/>
              <a:latin typeface="+mn-lt"/>
              <a:ea typeface="+mn-ea"/>
              <a:cs typeface="Arial" panose="020B0604020202020204" pitchFamily="34" charset="0"/>
            </a:rPr>
            <a:t>câu</a:t>
          </a:r>
          <a:r>
            <a:rPr kumimoji="0" lang="en-US" sz="3600" b="0" i="0" u="none" strike="noStrike" kern="1200"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kern="1200" cap="none" spc="0" normalizeH="0" baseline="0" noProof="0" dirty="0" err="1">
              <a:solidFill>
                <a:srgbClr val="C00000"/>
              </a:solidFill>
              <a:effectLst/>
              <a:uLnTx/>
              <a:uFillTx/>
              <a:latin typeface="+mn-lt"/>
              <a:ea typeface="+mn-ea"/>
              <a:cs typeface="Arial" panose="020B0604020202020204" pitchFamily="34" charset="0"/>
            </a:rPr>
            <a:t>hỏi</a:t>
          </a:r>
          <a:r>
            <a:rPr kumimoji="0" lang="en-US" sz="3600" b="0" i="0" u="none" strike="noStrike" kern="1200"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kern="1200" cap="none" spc="0" normalizeH="0" baseline="0" noProof="0" dirty="0" err="1">
              <a:solidFill>
                <a:srgbClr val="C00000"/>
              </a:solidFill>
              <a:effectLst/>
              <a:uLnTx/>
              <a:uFillTx/>
              <a:latin typeface="+mn-lt"/>
              <a:ea typeface="+mn-ea"/>
              <a:cs typeface="Arial" panose="020B0604020202020204" pitchFamily="34" charset="0"/>
            </a:rPr>
            <a:t>và</a:t>
          </a:r>
          <a:r>
            <a:rPr kumimoji="0" lang="en-US" sz="3600" b="0" i="0" u="none" strike="noStrike" kern="1200"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kern="1200" cap="none" spc="0" normalizeH="0" baseline="0" noProof="0" dirty="0" err="1">
              <a:solidFill>
                <a:srgbClr val="C00000"/>
              </a:solidFill>
              <a:effectLst/>
              <a:uLnTx/>
              <a:uFillTx/>
              <a:latin typeface="+mn-lt"/>
              <a:ea typeface="+mn-ea"/>
              <a:cs typeface="Arial" panose="020B0604020202020204" pitchFamily="34" charset="0"/>
            </a:rPr>
            <a:t>cử</a:t>
          </a:r>
          <a:r>
            <a:rPr kumimoji="0" lang="en-US" sz="3600" b="0" i="0" u="none" strike="noStrike" kern="1200"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kern="1200" cap="none" spc="0" normalizeH="0" baseline="0" noProof="0" dirty="0" err="1">
              <a:solidFill>
                <a:srgbClr val="C00000"/>
              </a:solidFill>
              <a:effectLst/>
              <a:uLnTx/>
              <a:uFillTx/>
              <a:latin typeface="+mn-lt"/>
              <a:ea typeface="+mn-ea"/>
              <a:cs typeface="Arial" panose="020B0604020202020204" pitchFamily="34" charset="0"/>
            </a:rPr>
            <a:t>đại</a:t>
          </a:r>
          <a:r>
            <a:rPr kumimoji="0" lang="en-US" sz="3600" b="0" i="0" u="none" strike="noStrike" kern="1200"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kern="1200" cap="none" spc="0" normalizeH="0" baseline="0" noProof="0" dirty="0" err="1">
              <a:solidFill>
                <a:srgbClr val="C00000"/>
              </a:solidFill>
              <a:effectLst/>
              <a:uLnTx/>
              <a:uFillTx/>
              <a:latin typeface="+mn-lt"/>
              <a:ea typeface="+mn-ea"/>
              <a:cs typeface="Arial" panose="020B0604020202020204" pitchFamily="34" charset="0"/>
            </a:rPr>
            <a:t>diện</a:t>
          </a:r>
          <a:r>
            <a:rPr kumimoji="0" lang="en-US" sz="3600" b="0" i="0" u="none" strike="noStrike" kern="1200"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kern="1200" cap="none" spc="0" normalizeH="0" baseline="0" noProof="0" dirty="0" err="1">
              <a:solidFill>
                <a:srgbClr val="C00000"/>
              </a:solidFill>
              <a:effectLst/>
              <a:uLnTx/>
              <a:uFillTx/>
              <a:latin typeface="+mn-lt"/>
              <a:ea typeface="+mn-ea"/>
              <a:cs typeface="Arial" panose="020B0604020202020204" pitchFamily="34" charset="0"/>
            </a:rPr>
            <a:t>lên</a:t>
          </a:r>
          <a:r>
            <a:rPr kumimoji="0" lang="en-US" sz="3600" b="0" i="0" u="none" strike="noStrike" kern="1200"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kern="1200" cap="none" spc="0" normalizeH="0" baseline="0" noProof="0" dirty="0" err="1">
              <a:solidFill>
                <a:srgbClr val="C00000"/>
              </a:solidFill>
              <a:effectLst/>
              <a:uLnTx/>
              <a:uFillTx/>
              <a:latin typeface="+mn-lt"/>
              <a:ea typeface="+mn-ea"/>
              <a:cs typeface="Arial" panose="020B0604020202020204" pitchFamily="34" charset="0"/>
            </a:rPr>
            <a:t>ghi</a:t>
          </a:r>
          <a:r>
            <a:rPr kumimoji="0" lang="en-US" sz="3600" b="0" i="0" u="none" strike="noStrike" kern="1200"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kern="1200" cap="none" spc="0" normalizeH="0" baseline="0" noProof="0" dirty="0" err="1">
              <a:solidFill>
                <a:srgbClr val="C00000"/>
              </a:solidFill>
              <a:effectLst/>
              <a:uLnTx/>
              <a:uFillTx/>
              <a:latin typeface="+mn-lt"/>
              <a:ea typeface="+mn-ea"/>
              <a:cs typeface="Arial" panose="020B0604020202020204" pitchFamily="34" charset="0"/>
            </a:rPr>
            <a:t>câu</a:t>
          </a:r>
          <a:r>
            <a:rPr kumimoji="0" lang="en-US" sz="3600" b="0" i="0" u="none" strike="noStrike" kern="1200"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kern="1200" cap="none" spc="0" normalizeH="0" baseline="0" noProof="0" dirty="0" err="1">
              <a:solidFill>
                <a:srgbClr val="C00000"/>
              </a:solidFill>
              <a:effectLst/>
              <a:uLnTx/>
              <a:uFillTx/>
              <a:latin typeface="+mn-lt"/>
              <a:ea typeface="+mn-ea"/>
              <a:cs typeface="Arial" panose="020B0604020202020204" pitchFamily="34" charset="0"/>
            </a:rPr>
            <a:t>trả</a:t>
          </a:r>
          <a:r>
            <a:rPr kumimoji="0" lang="en-US" sz="3600" b="0" i="0" u="none" strike="noStrike" kern="1200"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kern="1200" cap="none" spc="0" normalizeH="0" baseline="0" noProof="0" dirty="0" err="1">
              <a:solidFill>
                <a:srgbClr val="C00000"/>
              </a:solidFill>
              <a:effectLst/>
              <a:uLnTx/>
              <a:uFillTx/>
              <a:latin typeface="+mn-lt"/>
              <a:ea typeface="+mn-ea"/>
              <a:cs typeface="Arial" panose="020B0604020202020204" pitchFamily="34" charset="0"/>
            </a:rPr>
            <a:t>lời</a:t>
          </a:r>
          <a:r>
            <a:rPr kumimoji="0" lang="en-US" sz="3600" b="0" i="0" u="none" strike="noStrike" kern="1200"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kern="1200" cap="none" spc="0" normalizeH="0" baseline="0" noProof="0" dirty="0" err="1">
              <a:solidFill>
                <a:srgbClr val="C00000"/>
              </a:solidFill>
              <a:effectLst/>
              <a:uLnTx/>
              <a:uFillTx/>
              <a:latin typeface="+mn-lt"/>
              <a:ea typeface="+mn-ea"/>
              <a:cs typeface="Arial" panose="020B0604020202020204" pitchFamily="34" charset="0"/>
            </a:rPr>
            <a:t>lên</a:t>
          </a:r>
          <a:r>
            <a:rPr kumimoji="0" lang="en-US" sz="3600" b="0" i="0" u="none" strike="noStrike" kern="1200" cap="none" spc="0" normalizeH="0" baseline="0" noProof="0" dirty="0">
              <a:solidFill>
                <a:srgbClr val="C00000"/>
              </a:solidFill>
              <a:effectLst/>
              <a:uLnTx/>
              <a:uFillTx/>
              <a:latin typeface="+mn-lt"/>
              <a:ea typeface="+mn-ea"/>
              <a:cs typeface="Arial" panose="020B0604020202020204" pitchFamily="34" charset="0"/>
            </a:rPr>
            <a:t> </a:t>
          </a:r>
          <a:r>
            <a:rPr kumimoji="0" lang="en-US" sz="3600" b="0" i="0" u="none" strike="noStrike" kern="1200" cap="none" spc="0" normalizeH="0" baseline="0" noProof="0" dirty="0" err="1">
              <a:solidFill>
                <a:srgbClr val="C00000"/>
              </a:solidFill>
              <a:effectLst/>
              <a:uLnTx/>
              <a:uFillTx/>
              <a:latin typeface="+mn-lt"/>
              <a:ea typeface="+mn-ea"/>
              <a:cs typeface="Arial" panose="020B0604020202020204" pitchFamily="34" charset="0"/>
            </a:rPr>
            <a:t>bảng</a:t>
          </a:r>
          <a:endParaRPr lang="en-US" sz="3600" b="0" i="0" kern="1200" dirty="0">
            <a:latin typeface="+mn-lt"/>
          </a:endParaRPr>
        </a:p>
      </dsp:txBody>
      <dsp:txXfrm>
        <a:off x="2120786" y="1686768"/>
        <a:ext cx="7716434" cy="1533425"/>
      </dsp:txXfrm>
    </dsp:sp>
    <dsp:sp modelId="{2352C030-0248-483B-94A9-26972C30B2AA}">
      <dsp:nvSpPr>
        <dsp:cNvPr id="0" name=""/>
        <dsp:cNvSpPr/>
      </dsp:nvSpPr>
      <dsp:spPr>
        <a:xfrm>
          <a:off x="153342" y="1840111"/>
          <a:ext cx="1967444"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373537"/>
          <a:ext cx="9837221" cy="1533425"/>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just" defTabSz="1600200">
            <a:lnSpc>
              <a:spcPct val="90000"/>
            </a:lnSpc>
            <a:spcBef>
              <a:spcPct val="0"/>
            </a:spcBef>
            <a:spcAft>
              <a:spcPct val="35000"/>
            </a:spcAft>
            <a:buNone/>
          </a:pPr>
          <a:r>
            <a:rPr lang="en-US" sz="3600" b="0" i="0" kern="1200" dirty="0" err="1">
              <a:effectLst/>
              <a:latin typeface="+mn-lt"/>
              <a:cs typeface="Arial" panose="020B0604020202020204" pitchFamily="34" charset="0"/>
            </a:rPr>
            <a:t>Phần</a:t>
          </a:r>
          <a:r>
            <a:rPr lang="en-US" sz="3600" b="0" i="0" kern="1200" dirty="0">
              <a:effectLst/>
              <a:latin typeface="+mn-lt"/>
              <a:cs typeface="Arial" panose="020B0604020202020204" pitchFamily="34" charset="0"/>
            </a:rPr>
            <a:t> </a:t>
          </a:r>
          <a:r>
            <a:rPr lang="en-US" sz="3600" b="0" i="0" kern="1200" dirty="0" err="1">
              <a:effectLst/>
              <a:latin typeface="+mn-lt"/>
              <a:cs typeface="Arial" panose="020B0604020202020204" pitchFamily="34" charset="0"/>
            </a:rPr>
            <a:t>thưởng</a:t>
          </a:r>
          <a:r>
            <a:rPr lang="en-US" sz="3600" b="0" i="0" kern="1200" dirty="0">
              <a:effectLst/>
              <a:latin typeface="+mn-lt"/>
              <a:cs typeface="Arial" panose="020B0604020202020204" pitchFamily="34" charset="0"/>
            </a:rPr>
            <a:t> </a:t>
          </a:r>
          <a:r>
            <a:rPr lang="en-US" sz="3600" b="0" i="0" kern="1200" dirty="0" err="1">
              <a:effectLst/>
              <a:latin typeface="+mn-lt"/>
              <a:cs typeface="Arial" panose="020B0604020202020204" pitchFamily="34" charset="0"/>
            </a:rPr>
            <a:t>là</a:t>
          </a:r>
          <a:r>
            <a:rPr lang="en-US" sz="3600" b="0" i="0" kern="1200" dirty="0">
              <a:effectLst/>
              <a:latin typeface="+mn-lt"/>
              <a:cs typeface="Arial" panose="020B0604020202020204" pitchFamily="34" charset="0"/>
            </a:rPr>
            <a:t> </a:t>
          </a:r>
          <a:r>
            <a:rPr lang="en-US" sz="3600" b="0" i="0" kern="1200" dirty="0" err="1">
              <a:effectLst/>
              <a:latin typeface="+mn-lt"/>
              <a:cs typeface="Arial" panose="020B0604020202020204" pitchFamily="34" charset="0"/>
            </a:rPr>
            <a:t>hoa</a:t>
          </a:r>
          <a:r>
            <a:rPr lang="en-US" sz="3600" b="0" i="0" kern="1200" dirty="0">
              <a:effectLst/>
              <a:latin typeface="+mn-lt"/>
              <a:cs typeface="Arial" panose="020B0604020202020204" pitchFamily="34" charset="0"/>
            </a:rPr>
            <a:t> </a:t>
          </a:r>
          <a:r>
            <a:rPr lang="en-US" sz="3600" b="0" i="0" kern="1200" dirty="0" err="1">
              <a:effectLst/>
              <a:latin typeface="+mn-lt"/>
              <a:cs typeface="Arial" panose="020B0604020202020204" pitchFamily="34" charset="0"/>
            </a:rPr>
            <a:t>điểm</a:t>
          </a:r>
          <a:r>
            <a:rPr lang="en-US" sz="3600" b="0" i="0" kern="1200" dirty="0">
              <a:effectLst/>
              <a:latin typeface="+mn-lt"/>
              <a:cs typeface="Arial" panose="020B0604020202020204" pitchFamily="34" charset="0"/>
            </a:rPr>
            <a:t> 10đ</a:t>
          </a:r>
          <a:endParaRPr lang="en-US" sz="3600" b="0" i="0" kern="1200" dirty="0">
            <a:latin typeface="+mn-lt"/>
          </a:endParaRPr>
        </a:p>
      </dsp:txBody>
      <dsp:txXfrm>
        <a:off x="2120786" y="3373537"/>
        <a:ext cx="7716434" cy="1533425"/>
      </dsp:txXfrm>
    </dsp:sp>
    <dsp:sp modelId="{72B5F39E-2D8B-4AE5-99A7-0B4F92796C74}">
      <dsp:nvSpPr>
        <dsp:cNvPr id="0" name=""/>
        <dsp:cNvSpPr/>
      </dsp:nvSpPr>
      <dsp:spPr>
        <a:xfrm>
          <a:off x="153342" y="3526879"/>
          <a:ext cx="1967444"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ink/ink1.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20-07-25T06:44:14.511"/>
    </inkml:context>
    <inkml:brush xml:id="br0">
      <inkml:brushProperty name="width" value="0.10583" units="cm"/>
      <inkml:brushProperty name="height" value="0.10583" units="cm"/>
      <inkml:brushProperty name="color" value="#66CC00"/>
      <inkml:brushProperty name="fitToCurve" value="1"/>
    </inkml:brush>
  </inkml:definitions>
  <inkml:trace contextRef="#ctx0" brushRef="#br0">670 290 0,'0'-10'31,"0"10"-31,11 0 32,10 0 14,-11 0-30,0 0 0,2-11-1,-2 1-15,1 10 16,-1 0-1,1 0 17,11 0-1,-12 0-16,0 0 32,11 0 343,-10 0-374,11 21-1,-12-11 1,1 0 15,-1-10-15,0 11 31,2-11 187,-2 0-234,1 0 15,-1 0-15,1 0 16,-1 0-16,-10-11 15,12 11 1,-2-10-16,-10 0 16,10 10-1,1 0 1,-1-11 31,-10 11-1,11-10-30,-11-1 15,11 11-15,-11-10-1,11 10 1,-1-11 0,-10 11 15,10-9 0,-10-2-15,22 11 15,-11 0 0,-1 0-15,11 0 15,-21 0-31,11-10 15,0 10 1,-1 0 0,1 0-16,-11-10 15,21 10-15,-11 0 16,2 0-1,-2-11 1,-10 11 15,21 0 94,-21-10-94,10 10-15,1 0 15,0-11 16,-11 11-32,11-10 1,-11-1 15,10 11-15,1-10-1,-11 10 1,10-11 15,-10 1-15,11 10 15,0 0 0,-1-10-31,-10 10 63,11-11-48,-11 11 32,10-9-31,1-2-1,-1 11 1,-10 0-1,12-10-15,-12-1 32,10 1-17,-10 10 32,10-10-31,-10 10 30,11-11-14,-1 1-17,1 10-15,-11 0 16,0 0 171,0 10-171,0 11-1,0-21 1,0 10-16,0 1 31,0-1 0,0 1-31,-11-2 31,11 2-15,0-1 0,0 0 15,0 11 0,0-10 0,0-1-15,0 11 15,0-10-15,0-1 15,0 11 16,0-21-16,11 0 31,0 9-46,10 2-1,-10-11 1,-1 0-16,12 10 16,-12 1-16,11-11 31,-10 0 31,-1 0-31,2 10-15,-12 1 46,10-11 16,-10 10-62,0 11 0,0-11-1,0 1 1,0 10-1,0-11 1,0 0 0,0 10-1,0-9-15,0-1 31,0 1-15,0-11 0,0 21 15,0-11 16,0 0 62,0-10-94,10 11 17,-10-11 30,0 21-15,0-11-16,0 0-31,0-10 16,0 10-16,-10-10 15,0 11-15,-2-11 16,2 0-16,-1 0 15,11 10-15,-21-10 16,11 0-16,10 10 16,-12-10-16,2 0 15,-11 0 1,11 0-16,-1 0 15,0 11-15,11-11 16,-11 10 93,1 1-109,10-11 47,0 10 31,0 1-62,0-11-1,10 10-15,1 1 16,0-11-1,0 10 1,-11 0 0,21-10-1,-21 0-15,10 10 31,-10-10-15,10 10 0,2-10-1,-12 11 1,10-1-1,-10-10 17,11 11-17,-1-11-15,-10 10 31,11 1-31,-11-11 16,10 10 0,-10-10-1,12 10-15,-2-10 16,-10 11 15,10-1-15,-10-10 15,11 11-16,-1-11 1,-10 10 0,11 0 30,0-10 1,0 10-16,-1-10-15,1 10 15,-11 1 16,10-11-31,-10 10 46,11-10-31,0 11 16,10-1 140,-11 11-124,12-10-17,-22 9 48,10-9 15,1-1-62,-1-10-31,-10 20 30,0-20-30,11 11 31,-1-11-32,-10 10 48,0 1 15,0 9 15,12-9-30,-2-1 46,-10 1-93,-10-1-1,10-10-15,-12 0 31,2 11-31,-1-11 16,11 10-16,-10-10 16,-1 0 15,11 10-16,-10 0 79,-1-10-63,11 10 0,0 1-15,11-1 0,-11 1-1,10-1 16,-10 1-15,11-11-16,-1 10 31,-10 1 0,11-11-31,-11 10 32,10-10-32,2 10 15,-12 1 1,10 9-1,-10-10 1,0 1-16,11-11 16,-1 10 15,-10 11-16,10-21 17,1 10 46,-11 1-16,0 10-62,0-11 16,0 1-16,0-1 15,0 10 1,0-10-1,0 1 1,0 10 0,0-11-16,0 1 15,-11-11-15,11 10 16,-10-10-16,10 10 15,-10 1 1,-1-11 0,11 10-1,-10-10-15,10 11 16,-12-11-1,2 0 1,-1 10-16,11 0 16,-21-10-1,21 0-15,-10 10 16,-1-10-16,0 0 15,11 11 1,-10-11 15,10 20 63,0-20-63,10 11-15,12-1 15,-22-10-16,0 11-15,10-1 16,1 1-16,-1-1 16,-10 0-16,11-10 15,-1 21 16,-10-11-15,12 0 0,-2 11-1,-10-10-15,11 9 16,-1-9-16,-10-1 15,10 11-15,1-10 16,0 10-16,-11-12 16,11 1-16,-1 11 15,-10-10 32,11 10-31,-11-11-1,10 1 48,1 9-48,10-9 1,-21 10-16,11-21 15,-1 9-15,-10-9 16,11 11 0,-11-1 77,0 0-77,0-10-1,-11 11-15,1-11 16,-11 10-16,10 1 16,-10-1-16,-11 1 15,21-11-15,0 0 16,-9 0-1,9 0-15,1 10 16,-12 1-16,11-11 16,1 0-16,-11 0 15,21 0-15,-11 10 16,0-10-16,1 0 15,-11 0 1,10 0 15,0 0-31,11 10 16,-10-10-16,-1 11 15,11-2 17,-10-9-17,10 11-15,0-1 31,0 1-15,0 10-16,0-21 16,0 10-16,10 0 15,-10 11 1,11-21-1,-11 11-15,10-1 16,12 11 15,-12-11-31,1 0 16,-11 0-1,10 1 79,-10-11-47,0 10-32,-10-10-15,-1 0 16,-10 11-16,0-1 16,0-10-16,10 0 15,-11 11-15,12-11 16,-1 0-1,-9 0-15,8 0 16,2 0-16,-11 0 16,10 0-16,1 0 15,-12 0 16,12 0-15,-1 0-16,1 0 16,-12 0-16,11 0 15,1 0-15,-11 0 16,11 0-16,-2 0 15,-9 0 1,11 0 0,-1 0-16,11 0 15,-10 0-15,-12 0 16,12 0-16,-1 0 15,-10 0-15,10 0 16,0 0 0,-9 0-1,9 0 1,1 0 15,-2 0-15,-9 0-1,11 0 16,-1 0-15,-10 0 46,10 0-30,1 0-17,-11 0 1,10 0 15,0 0 0,-10 0 0,11 0 16,-1 0-31,0-11-16,11 11 15,-11-10-15,1 10 16,10-11-16,-11 11 16,11-10-1,-10-1 1,10 11-1,-10-10 1,-2 10 0,12-10-1,-10 10 16,-1-10-15,1 10 78,-1 0-32,1 0-31,-2 0 0,-8 0 110,9 0 77,1 0-187,-12 0-15,11 0 78,1 0-63,-1-10 421,11-1-421,0 1-15,-10 10 0,0-11-16,10 11 15,0-21 16,-12 11-15,2 0 0,10-11-16,0 10 15,0 1-15,0-10 16,0 20-1,-11-11-15,11 1 16,0 0-16,0-11 16,-10 10 15,10 1 0,-11-1 0,11 1-31,0-1 16,0 1-1,0 0 1,-10-1 0,-2 2-16,12-2 46,0 1-14,-10-11 14,10 21-14,-10-10-32,-1-1 31,11 1-16,-10-11 1,-12 10-16,22-10 16,-11 11-1,1-10 1,10 10-1,-11-1-15,1 1 16,10 10-16,0-21 47,-10 21-47,10-11 15,-12 1 17,2-11-1,10 21-16,-11-10 1,11 10 15,-10-11-15,-1 11 31,1 0-16,-1 0-16,-10 0 1,10 0-16,1 0 16,-1 0-1,-11 0 1,12 0-16,0 0 15,-12 0 1,11 0 0,1 0-1,-11 0 16,10 0 1,0-10-17,11 0 32,-10 10-47,10-10 16,0-11-16,0 11 15,0-1 1,0-10-1,0 11 1,0-1 15,0 1-15,0 10-1,10-10 1,1 10-16,0-11 16,-11 11-1,10-10 63,-10 0 0,11 0-31,-11 10-47,0-11 78,0-10-47,0 11 0,0 0-15,0-11 15,0 10-15,0-10-1,-11 11 1,1 0 0,10-10-1,-11 9 1,0 1-1,11 10 1,0-21 31,-10 21-32,10-11 32,-11 11-16,11-10-15,-10 10 15,-1 0 0,1-11-15,10 1-16,-22 10 47,11 0-32,1-10 17,-11 10-32,10 0 15,-10-11 1,10 11-16,1 0 15,-12-10-15,12 0 16,-1 10-16,-10-10 16,11 10-16,-2 0 15,-8-11-15,9 1 16,-10 10 77,21-21-77,0 11 15,0-1 0,0-10 1,0 21-17,0-10 1,0-1 15,0 1-15,0-10-1,0 10 1,0-1-1,0-10 1,0 11 0,0-1-1,0 1 1,0-11 15,0 11 0,0-1-15,0-9-1,0 10 17,0-1-1,0 1-16,11 0 1,-11-1 0,10 11-1,-10-10-15,11-1 16,-11 11-1,0-10 17,0-11-1,0 10-16,0 1 1,0-10 0,0 10-16,0 10 15,0-11 1,0 1-1,-11 10 1,1-11 46,10 11-62,-11-10 32,11 0-17,-11 10 1,0-11-16,11 11 15,-10-10-15,10 10 16,-11-11-16,11 1 47,0-11 0,0 11-32,0 0 1,0-11 15,0 21-15,0-10-1,11 10 1,-1 0-16,1-11 15,-11 11-15,22 0 16,-22-10-16,10-1 16,1 11-16,-1 0 15,0 0-15,-10-10 16,22 10-16,-22 0 15,11-11-15,-1 11 16,1 0-16,11 0 16,-12 0-16,0 0 15,11 0-15,-10 0 16,0 0-1,10 0 17,-11 0-17,1 0 1,-1 0-1,12 0 1,-11 0-16,-1 0 16,11 0-16,-10 0 15,10 0 1,-10 0-16,-1 0 15,1 0-15,11 0 16,-12 0-16,0 11 16,12-1-16,-11-10 15,-1 0 1,-10 11 15,11-1-15,-1-10-16,-10 11 15,11-11-15,-11 10 16,21 21-1,11 0-15,-22-21 16,-10 1 0,12-11-1,-2 0 16,0 10-15,-10-10 31,11 0 78,-11 0-110,0-21 1,0 11 15,0-1-15,0-9-1,0 10 1,0 0-1,0-1-15,10 11 16,-10-21 0,11 21-1,-11-10 1,0-1-1,11 1 1,-11 10-16,11-11 16,-1 11-1,-10-20 1,0 9-1,0 1 17,0 0-17,11 10 1,-11-21 31,0 11-16,0-1 0,0 1-15,0 0-16,0-1 46,-11 11-30,1-10-16,10-1 31,0 1-15,-11 10-16,11-21 15,0 21-15,-11-10 16,11 0 31,0 0 0,0-11-16,0 21-16,0-11 17,11 11 14,-11-10-30,11 10 15,-1-11-31</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20-07-25T06:44:40.943"/>
    </inkml:context>
    <inkml:brush xml:id="br0">
      <inkml:brushProperty name="width" value="0.10583" units="cm"/>
      <inkml:brushProperty name="height" value="0.10583" units="cm"/>
      <inkml:brushProperty name="color" value="#66CC00"/>
      <inkml:brushProperty name="fitToCurve" value="1"/>
    </inkml:brush>
  </inkml:definitions>
  <inkml:trace contextRef="#ctx0" brushRef="#br0">12 426 0,'0'0'218,"0"0"-218,0-11 16,11 11-16,0-11 31,-11 11-31,12 0 15,-1-12 1,1 1 0,-12 11 15,11-12-31,1 12 15,-1 0 1,-11-11-16,12-1 16,-12 12-16,11-11 15,-11 11 16,11-12-15,1 12 0,-12-11-1,11 0 1,-11 11 15,12-12-31,-1 12 62,1 0-46,-12-11 0,11-1-1,-11 12-15,23 0 16,-23-11-1,11 11-15,-11-12 16,12 12 0,-1 0-1,1-11-15,-12-1 16,11 12-16,1-11 15,-1 11-15,1 0 16,-1 0 0,-11-11 15,23 11 94,-23-12-125,11 12 31,-11-11-31,12 11 15,-12-12 1,11 12-16,1-11 16,-12-1-16,11 12 15,-11-11-15,11 11 16,1-11 15,-12-1 0,11 12 47,-11-11-62,12 11 15,-12-12-31,11 12 16,1-11-1,-12-1-15,11 12 16,1 0-16,-1-11 15,-11 11-15,11-12 16,-11 1 0,12 11-16,-1 0 31,1-11-31,-12 11 15,23 0-15,-12 0 16,1 0-16,-1-12 16,-11 12-16,23 0 15,-12 0 1,1 0-1,11 0-15,-12 0 16,1 0 0,-1 0-16,0 0 15,1 0-15,-1 0 16,1 23-1,11-12 17,-12 12-17,0-11 63,-11-1-62,12 1-1,-12-1 1,0 1 0,0-1 15,0 0-16,11 1-15,-11-1 16,12 1 0,-1-1 15,-11 12-16,12-12 1,-1 12 15,-11-11 0,0-1 79,0 12-79,0-11-16,0-12 1,0 11-16,0 0 16,0 12 15,0-23-31,-11 12 15,11-12 1,-12 11 0,12 1-1,0-1 16,-11 1-15,11-1 0,0 0-16,-12 1 31,1 11 16,11-23-16,-12 11-16,12 1 1,0-1-16,-11-11 16,11 12-1,-11-12 16,-1 11 16,12 0-31,0-11 62,12 0-47,-1 12 16,0-1-32,12-11-15,-11 0 16,-1 0 0,12 0-16,-11 0 31,-1 0 0,12 0 0,-12 0 47,1 0-31,-1 0-31,-11 12 30,23-12-46,-23 0 16,0 11-16,12 1 16,-12-1-16,11-11 15,-11 11 1,0 1-16,11-1 15,1 12-15,-1-11 16,-11 11 0,12-23 15,-12 11-16,0 0 95,0 1-79,0 11 31,11-23-46,1 0 31,-1 11-47,-11-11 31,12 12-31,-1-1 15,-11-11 17,11 12-1,1-12 31,-1 0 1,12 0-48,-11 0 1,-1 0 15,12 0-15,-12 0-1,1 0 1,-1 0-16,12 0 15,-11-12-15,10 12 16,-10 0-16,-1 0 16,12 0-16,-11 0 15,-1 0-15,1 0 16,10 0-16,-10 0 15,11 0-15,11 0 16,0 0-16,1 0 16,-24 0-16,1 0 15,-1 0-15,1 0 16,-12 12-1,11-1-15,0-11 16,-11 0-16,12 11 31,-1-11-15,-11 12-1,12-1 17,-12 1-17,23-1 16,-23-11-31,0 12 63,0 11-32,0-12-15,0 0-1,0 12 1,0-23-1,0 12-15,0-12 16,-12 11 0,12 1-1,-11-12 32,11 11 31,11-11-47,1 0-15,-1 0-16,12 0 15,-23 0-15,23 12 16,0-12-16,-23 0 16,11 11-16,1-11 15,-1 0-15,0 11 16,1-11-16,-1 12 15,1-1 1,11 12 15,-12-11-15,-11 10-1,12-10 1,-12-1 0,0 12-16,11-23 15,-11 12 1,0-1-16,0 1 15,0 10 1,0-10 0,0-1-1,0 12 1,0-11-1,0-1-15,0 12 16,0-23 0,0 11-1,0 1-15,0-1 16,0 12-1,-11-23-15,11 12 16,0-1 15,0 1-15,-12-1-1,12-11 1,0 23 15,0-12 0,0 1-31,-11-1 32,-1-11-17,12 23 16,0-12-15,0 1 15,0-1-15,-11-11-1,11 12 17,-23-12-17,23 11 1,-12-11-16,1 0 15,0 12-15,11-12 16,-12 0-16,-11 0 16,12 11-1,-1 1-15,-11-12 16,12 0 15,0 0 16,-1 0 93,1 11-124,-1-11 15,12 11-15,-11-11-16,-1 0 15,1 12-15,11-12 16,-23 0-16,23 11 15,-11-11-15,-1 0 16,1 0 0,-12 0-16,23 12 15,-12-1-15,1-11 16,0 0 15,-12 0-15,11 0-16,1 0 15,-12 0 16,11 0-15,1 0 31,0 0 140,11 12-140,0-1-32,-12 1 1,1-12 15,11 11-15,0 0-1,-12 1-15,1-12 16,-1 0-16,12 11 16,-11-11-16,11 12 15,-12-12-15,12 11 16,-22-11-1,22 12-15,-12-12 16,12 11 15,-11-11-31,-1 0 47,1 12-47,11-1 47,-23-11 15,11 11-46,1-11-1,11 12-15,-11-12 16,-1 11 0,1-11-16,-1 0 15,1 12 1,-12-1-16,23-11 15,-11 12-15,-1-12 16,1 0 0,-1 0-1,1 11 1,-1-11-16,1 0 15,-1 0 1,-10 0 0,22 11-1,-12-11-15,1 0 31,-1 0 32,-11 0-32,12 0-15,-1 0-16,1 0 15,0 0 1,11-11-16,-12 11 15,12-11-15,-11-1 16,-1 1-16,12-1 16,-11 1-16,11-1 15,0 12-15,-12-11 16,1 0-1,11 11-15,0-12 16,-12 1-16,12-1 16,0 1-16,0-1 15,-11-11 16,0 12 16,11 0-16,-12 11-15,12-12 15,-11 12-15,-1-23 15,1 12 0,-12-1-15,12 12-1,-1-11 17,-11 11 61,12 0-77,-1 0 15,-11 0-15,12 0-1,0 0 1,-1 0-16,-11 0 15,12 0 1,-1 0-16,-11 0 16,12 0-1,0-12 1,-12 1 31,23 11-1,-12-11-46,1 11 78,11-23-46,0 11-17,0 1 1,0-1-1,0-11-15,0 12 16,0 0 15,0-12-15,0 23 15,-12-12-31,12 1 31,0-1 0,-11 12-15,-1-11 62,12 11-47,-11-11-15,0 11-1,11-12 1,-12 12 0,1-11-16,11 11 15,-12 0 1,1-12-16,-1 12 15,1 0 32,11-11-47,-11-1 16,-1 12-16,1 0 15,11-11-15,-12 11 16,1-12-16,11 1 16,-12 11-1,12-11-15,-11 11 16,-1-12-1,12 12 1,-11-11 0,11-1-1,-11 12 1,11-11-16,-12 11 31,1-12-15,11 1 15,0-1-16,-12 12 1,12-11 15,-11 0 0,-1 11-31,12-12 32,0 1-17,-11-1 1,11 1 15,0-1 0,0 1-15,0-1-1,0 1-15,11 0 32,1-1-17,-12 1 1,11 11-16,1-12 15,-12 1-15,11 11 16,-11-12 0,0 1 15,0 0 0,0-12 0,0 11 0,0 1 1,0-12-1,0 11-16,0 1 1,-11 0-16,11 11 16,-12-12-1,12 1-15,-11 11 16,-1-12-1,12 12-15,-11-11 16,11-1-16,-12 12 16,12-11-16,-11 11 15,0-12-15,11 12 16,-12-22-16,1 10 15,-1-11 1,1 23-16,11-11 16,-12 11-1,12-12 1,0 1 46,0-1-46,0-10-1,0 10 1,0 1-16,-11-12 16,-1 11-1,12-11 1,0 12-1,0 0 1,0-1 15,0-11 32,0 12-1,0-1 0,-11 12-46,11-11 15,0-12 0,-11 23-31,11-11 32,-12-1-17,12 12 1327</inkml:trace>
  <inkml:trace contextRef="#ctx0" brushRef="#br0" timeOffset="200">0 472 0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71191D-2E5A-4B75-A193-84DE1DA61808}" type="datetimeFigureOut">
              <a:rPr lang="en-US" smtClean="0"/>
              <a:t>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E0277-FAC6-4FF6-AE5B-B80441269A32}" type="slidenum">
              <a:rPr lang="en-US" smtClean="0"/>
              <a:t>‹#›</a:t>
            </a:fld>
            <a:endParaRPr lang="en-US"/>
          </a:p>
        </p:txBody>
      </p:sp>
    </p:spTree>
    <p:extLst>
      <p:ext uri="{BB962C8B-B14F-4D97-AF65-F5344CB8AC3E}">
        <p14:creationId xmlns:p14="http://schemas.microsoft.com/office/powerpoint/2010/main" val="1235423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vi.wikipedia.org/wiki/%C3%8Dt_Ong" TargetMode="External"/><Relationship Id="rId13" Type="http://schemas.openxmlformats.org/officeDocument/2006/relationships/hyperlink" Target="https://vi.wikipedia.org/wiki/H%E1%BB%87_th%E1%BB%91ng_%C4%91i%E1%BB%87n" TargetMode="External"/><Relationship Id="rId3" Type="http://schemas.openxmlformats.org/officeDocument/2006/relationships/hyperlink" Target="https://vi.wikipedia.org/wiki/Vi%E1%BB%87t_Nam" TargetMode="External"/><Relationship Id="rId7" Type="http://schemas.openxmlformats.org/officeDocument/2006/relationships/hyperlink" Target="https://vi.wikipedia.org/wiki/S%C3%B4ng_%C4%90%C3%A0" TargetMode="External"/><Relationship Id="rId12" Type="http://schemas.openxmlformats.org/officeDocument/2006/relationships/hyperlink" Target="https://vi.wikipedia.org/wiki/2005" TargetMode="External"/><Relationship Id="rId2" Type="http://schemas.openxmlformats.org/officeDocument/2006/relationships/slide" Target="../slides/slide16.xml"/><Relationship Id="rId16" Type="http://schemas.openxmlformats.org/officeDocument/2006/relationships/hyperlink" Target="https://vi.wikipedia.org/w/index.php?title=500kV_B%E1%BA%AFc_Nam&amp;action=edit&amp;redlink=1" TargetMode="External"/><Relationship Id="rId1" Type="http://schemas.openxmlformats.org/officeDocument/2006/relationships/notesMaster" Target="../notesMasters/notesMaster1.xml"/><Relationship Id="rId6" Type="http://schemas.openxmlformats.org/officeDocument/2006/relationships/hyperlink" Target="https://vi.wikipedia.org/wiki/Nh%C3%A0_m%C3%A1y_th%E1%BB%A7y_%C4%91i%E1%BB%87n" TargetMode="External"/><Relationship Id="rId11" Type="http://schemas.openxmlformats.org/officeDocument/2006/relationships/hyperlink" Target="https://vi.wikipedia.org/wiki/2_th%C3%A1ng_12" TargetMode="External"/><Relationship Id="rId5" Type="http://schemas.openxmlformats.org/officeDocument/2006/relationships/hyperlink" Target="https://vi.wikipedia.org/wiki/Nh%C3%A0_m%C3%A1y_th%E1%BB%A7y_%C4%91i%E1%BB%87n_S%C6%A1n_La" TargetMode="External"/><Relationship Id="rId15" Type="http://schemas.openxmlformats.org/officeDocument/2006/relationships/hyperlink" Target="https://vi.wikipedia.org/wiki/Nh%C3%A0_m%C3%A1y_th%E1%BB%A7y_%C4%91i%E1%BB%87n_H%C3%B2a_B%C3%ACnh" TargetMode="External"/><Relationship Id="rId10" Type="http://schemas.openxmlformats.org/officeDocument/2006/relationships/hyperlink" Target="https://vi.wikipedia.org/wiki/S%C6%A1n_La" TargetMode="External"/><Relationship Id="rId4" Type="http://schemas.openxmlformats.org/officeDocument/2006/relationships/hyperlink" Target="https://vi.wikipedia.org/wiki/%C4%90%C3%B4ng_Nam_%C3%81" TargetMode="External"/><Relationship Id="rId9" Type="http://schemas.openxmlformats.org/officeDocument/2006/relationships/hyperlink" Target="https://vi.wikipedia.org/wiki/M%C6%B0%E1%BB%9Dng_La" TargetMode="External"/><Relationship Id="rId14" Type="http://schemas.openxmlformats.org/officeDocument/2006/relationships/hyperlink" Target="https://vi.wikipedia.org/w/index.php?title=Mi%E1%BB%81n_B%E1%BA%AFc&amp;action=edit&amp;redlink=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sự</a:t>
            </a:r>
            <a:r>
              <a:rPr lang="en-US" dirty="0"/>
              <a:t> </a:t>
            </a:r>
            <a:r>
              <a:rPr lang="en-US" dirty="0" err="1"/>
              <a:t>nghiệp</a:t>
            </a:r>
            <a:r>
              <a:rPr lang="en-US" dirty="0"/>
              <a:t> CNH </a:t>
            </a:r>
            <a:r>
              <a:rPr lang="en-US" dirty="0" err="1"/>
              <a:t>và</a:t>
            </a:r>
            <a:r>
              <a:rPr lang="en-US" dirty="0"/>
              <a:t> HĐH </a:t>
            </a:r>
            <a:r>
              <a:rPr lang="en-US" dirty="0" err="1"/>
              <a:t>đất</a:t>
            </a:r>
            <a:r>
              <a:rPr lang="en-US" dirty="0"/>
              <a:t> n</a:t>
            </a:r>
            <a:r>
              <a:rPr lang="vi-VN" dirty="0"/>
              <a:t>ư</a:t>
            </a:r>
            <a:r>
              <a:rPr lang="en-US" dirty="0" err="1"/>
              <a:t>ớc</a:t>
            </a:r>
            <a:r>
              <a:rPr lang="en-US" dirty="0"/>
              <a:t>, CN </a:t>
            </a:r>
            <a:r>
              <a:rPr lang="en-US" dirty="0" err="1"/>
              <a:t>có</a:t>
            </a:r>
            <a:r>
              <a:rPr lang="en-US" dirty="0"/>
              <a:t> </a:t>
            </a:r>
            <a:r>
              <a:rPr lang="en-US" dirty="0" err="1"/>
              <a:t>vai</a:t>
            </a:r>
            <a:r>
              <a:rPr lang="en-US" dirty="0"/>
              <a:t> </a:t>
            </a:r>
            <a:r>
              <a:rPr lang="en-US" dirty="0" err="1"/>
              <a:t>trò</a:t>
            </a:r>
            <a:r>
              <a:rPr lang="en-US" dirty="0"/>
              <a:t> to </a:t>
            </a:r>
            <a:r>
              <a:rPr lang="en-US" dirty="0" err="1"/>
              <a:t>lớn</a:t>
            </a:r>
            <a:r>
              <a:rPr lang="en-US" dirty="0"/>
              <a:t> </a:t>
            </a:r>
            <a:r>
              <a:rPr lang="en-US" dirty="0" err="1"/>
              <a:t>đối</a:t>
            </a:r>
            <a:r>
              <a:rPr lang="en-US" dirty="0"/>
              <a:t> </a:t>
            </a:r>
            <a:r>
              <a:rPr lang="en-US" dirty="0" err="1"/>
              <a:t>với</a:t>
            </a:r>
            <a:r>
              <a:rPr lang="en-US" dirty="0"/>
              <a:t> </a:t>
            </a:r>
            <a:r>
              <a:rPr lang="en-US" dirty="0" err="1"/>
              <a:t>mọi</a:t>
            </a:r>
            <a:r>
              <a:rPr lang="en-US" dirty="0"/>
              <a:t> </a:t>
            </a:r>
            <a:r>
              <a:rPr lang="en-US" dirty="0" err="1"/>
              <a:t>lĩnh</a:t>
            </a:r>
            <a:r>
              <a:rPr lang="en-US" dirty="0"/>
              <a:t> </a:t>
            </a:r>
            <a:r>
              <a:rPr lang="en-US" dirty="0" err="1"/>
              <a:t>vực</a:t>
            </a:r>
            <a:r>
              <a:rPr lang="en-US" dirty="0"/>
              <a:t> </a:t>
            </a:r>
            <a:r>
              <a:rPr lang="en-US" dirty="0" err="1"/>
              <a:t>hoạt</a:t>
            </a:r>
            <a:r>
              <a:rPr lang="en-US" dirty="0"/>
              <a:t> </a:t>
            </a:r>
            <a:r>
              <a:rPr lang="en-US" dirty="0" err="1"/>
              <a:t>động</a:t>
            </a:r>
            <a:r>
              <a:rPr lang="en-US" dirty="0"/>
              <a:t> </a:t>
            </a:r>
            <a:r>
              <a:rPr lang="en-US" dirty="0" err="1"/>
              <a:t>kinh</a:t>
            </a:r>
            <a:r>
              <a:rPr lang="en-US" dirty="0"/>
              <a:t> </a:t>
            </a:r>
            <a:r>
              <a:rPr lang="en-US" dirty="0" err="1"/>
              <a:t>tế</a:t>
            </a:r>
            <a:r>
              <a:rPr lang="en-US" dirty="0"/>
              <a:t>, </a:t>
            </a:r>
            <a:r>
              <a:rPr lang="en-US" dirty="0" err="1"/>
              <a:t>quốc</a:t>
            </a:r>
            <a:r>
              <a:rPr lang="en-US" dirty="0"/>
              <a:t> </a:t>
            </a:r>
            <a:r>
              <a:rPr lang="en-US" dirty="0" err="1"/>
              <a:t>phòng</a:t>
            </a:r>
            <a:r>
              <a:rPr lang="en-US" dirty="0"/>
              <a:t> </a:t>
            </a:r>
            <a:r>
              <a:rPr lang="en-US" dirty="0" err="1"/>
              <a:t>và</a:t>
            </a:r>
            <a:r>
              <a:rPr lang="en-US" dirty="0"/>
              <a:t> </a:t>
            </a:r>
            <a:r>
              <a:rPr lang="en-US" dirty="0" err="1"/>
              <a:t>đời</a:t>
            </a:r>
            <a:r>
              <a:rPr lang="en-US" dirty="0"/>
              <a:t> </a:t>
            </a:r>
            <a:r>
              <a:rPr lang="en-US" dirty="0" err="1"/>
              <a:t>sống</a:t>
            </a:r>
            <a:r>
              <a:rPr lang="en-US" dirty="0"/>
              <a:t> </a:t>
            </a:r>
            <a:r>
              <a:rPr lang="en-US" dirty="0" err="1"/>
              <a:t>toàn</a:t>
            </a:r>
            <a:r>
              <a:rPr lang="en-US" dirty="0"/>
              <a:t> XH. </a:t>
            </a:r>
            <a:r>
              <a:rPr lang="en-US" dirty="0" err="1"/>
              <a:t>Vậy</a:t>
            </a:r>
            <a:r>
              <a:rPr lang="en-US" dirty="0"/>
              <a:t> </a:t>
            </a:r>
            <a:r>
              <a:rPr lang="en-US" dirty="0" err="1"/>
              <a:t>hệ</a:t>
            </a:r>
            <a:r>
              <a:rPr lang="en-US" dirty="0"/>
              <a:t> </a:t>
            </a:r>
            <a:r>
              <a:rPr lang="en-US" dirty="0" err="1"/>
              <a:t>thống</a:t>
            </a:r>
            <a:r>
              <a:rPr lang="en-US" dirty="0"/>
              <a:t> </a:t>
            </a:r>
            <a:r>
              <a:rPr lang="en-US" dirty="0" err="1"/>
              <a:t>công</a:t>
            </a:r>
            <a:r>
              <a:rPr lang="en-US" dirty="0"/>
              <a:t> </a:t>
            </a:r>
            <a:r>
              <a:rPr lang="en-US" dirty="0" err="1"/>
              <a:t>nghiệp</a:t>
            </a:r>
            <a:r>
              <a:rPr lang="en-US" dirty="0"/>
              <a:t> n</a:t>
            </a:r>
            <a:r>
              <a:rPr lang="vi-VN" dirty="0"/>
              <a:t>ư</a:t>
            </a:r>
            <a:r>
              <a:rPr lang="en-US" dirty="0" err="1"/>
              <a:t>ớc</a:t>
            </a:r>
            <a:r>
              <a:rPr lang="en-US" dirty="0"/>
              <a:t> ta </a:t>
            </a:r>
            <a:r>
              <a:rPr lang="en-US" dirty="0" err="1"/>
              <a:t>có</a:t>
            </a:r>
            <a:r>
              <a:rPr lang="en-US" dirty="0"/>
              <a:t> c</a:t>
            </a:r>
            <a:r>
              <a:rPr lang="vi-VN" dirty="0"/>
              <a:t>ơ</a:t>
            </a:r>
            <a:r>
              <a:rPr lang="en-US" dirty="0"/>
              <a:t> </a:t>
            </a:r>
            <a:r>
              <a:rPr lang="en-US" dirty="0" err="1"/>
              <a:t>cấu</a:t>
            </a:r>
            <a:r>
              <a:rPr lang="en-US" dirty="0"/>
              <a:t> </a:t>
            </a:r>
            <a:r>
              <a:rPr lang="en-US" dirty="0" err="1"/>
              <a:t>giá</a:t>
            </a:r>
            <a:r>
              <a:rPr lang="en-US" dirty="0"/>
              <a:t> </a:t>
            </a:r>
            <a:r>
              <a:rPr lang="en-US" dirty="0" err="1"/>
              <a:t>trị</a:t>
            </a:r>
            <a:r>
              <a:rPr lang="en-US" dirty="0"/>
              <a:t> </a:t>
            </a:r>
            <a:r>
              <a:rPr lang="en-US" dirty="0" err="1"/>
              <a:t>sản</a:t>
            </a:r>
            <a:r>
              <a:rPr lang="en-US" dirty="0"/>
              <a:t> </a:t>
            </a:r>
            <a:r>
              <a:rPr lang="en-US" dirty="0" err="1"/>
              <a:t>xuất</a:t>
            </a:r>
            <a:r>
              <a:rPr lang="en-US" dirty="0"/>
              <a:t> </a:t>
            </a:r>
            <a:r>
              <a:rPr lang="en-US" dirty="0" err="1"/>
              <a:t>ntn</a:t>
            </a:r>
            <a:r>
              <a:rPr lang="en-US" dirty="0"/>
              <a:t>? </a:t>
            </a:r>
            <a:r>
              <a:rPr lang="en-US" dirty="0" err="1"/>
              <a:t>Những</a:t>
            </a:r>
            <a:r>
              <a:rPr lang="en-US" dirty="0"/>
              <a:t> </a:t>
            </a:r>
            <a:r>
              <a:rPr lang="en-US" dirty="0" err="1"/>
              <a:t>ngành</a:t>
            </a:r>
            <a:r>
              <a:rPr lang="en-US" dirty="0"/>
              <a:t> CN </a:t>
            </a:r>
            <a:r>
              <a:rPr lang="en-US" dirty="0" err="1"/>
              <a:t>nào</a:t>
            </a:r>
            <a:r>
              <a:rPr lang="en-US" dirty="0"/>
              <a:t> </a:t>
            </a:r>
            <a:r>
              <a:rPr lang="en-US" dirty="0" err="1"/>
              <a:t>là</a:t>
            </a:r>
            <a:r>
              <a:rPr lang="en-US" dirty="0"/>
              <a:t> </a:t>
            </a:r>
            <a:r>
              <a:rPr lang="en-US" dirty="0" err="1"/>
              <a:t>trọng</a:t>
            </a:r>
            <a:r>
              <a:rPr lang="en-US" dirty="0"/>
              <a:t> </a:t>
            </a:r>
            <a:r>
              <a:rPr lang="en-US" dirty="0" err="1"/>
              <a:t>điểm</a:t>
            </a:r>
            <a:r>
              <a:rPr lang="en-US" dirty="0"/>
              <a:t>? </a:t>
            </a:r>
            <a:r>
              <a:rPr lang="en-US" dirty="0" err="1"/>
              <a:t>Các</a:t>
            </a:r>
            <a:r>
              <a:rPr lang="en-US" dirty="0"/>
              <a:t> </a:t>
            </a:r>
            <a:r>
              <a:rPr lang="en-US" dirty="0" err="1"/>
              <a:t>trung</a:t>
            </a:r>
            <a:r>
              <a:rPr lang="en-US" dirty="0"/>
              <a:t> </a:t>
            </a:r>
            <a:r>
              <a:rPr lang="en-US" dirty="0" err="1"/>
              <a:t>tâm</a:t>
            </a:r>
            <a:r>
              <a:rPr lang="en-US" dirty="0"/>
              <a:t> Cn </a:t>
            </a:r>
            <a:r>
              <a:rPr lang="en-US" dirty="0" err="1"/>
              <a:t>lớn</a:t>
            </a:r>
            <a:r>
              <a:rPr lang="en-US" dirty="0"/>
              <a:t>, </a:t>
            </a:r>
            <a:r>
              <a:rPr lang="en-US" dirty="0" err="1"/>
              <a:t>tiêu</a:t>
            </a:r>
            <a:r>
              <a:rPr lang="en-US" dirty="0"/>
              <a:t> </a:t>
            </a:r>
            <a:r>
              <a:rPr lang="en-US" dirty="0" err="1"/>
              <a:t>biểu</a:t>
            </a:r>
            <a:r>
              <a:rPr lang="en-US" dirty="0"/>
              <a:t> </a:t>
            </a:r>
            <a:r>
              <a:rPr lang="en-US" dirty="0" err="1"/>
              <a:t>cho</a:t>
            </a:r>
            <a:r>
              <a:rPr lang="en-US" dirty="0"/>
              <a:t> </a:t>
            </a:r>
            <a:r>
              <a:rPr lang="en-US" dirty="0" err="1"/>
              <a:t>các</a:t>
            </a:r>
            <a:r>
              <a:rPr lang="en-US" dirty="0"/>
              <a:t> </a:t>
            </a:r>
            <a:r>
              <a:rPr lang="en-US" dirty="0" err="1"/>
              <a:t>vùng</a:t>
            </a:r>
            <a:r>
              <a:rPr lang="en-US" dirty="0"/>
              <a:t> </a:t>
            </a:r>
            <a:r>
              <a:rPr lang="en-US" dirty="0" err="1"/>
              <a:t>kinh</a:t>
            </a:r>
            <a:r>
              <a:rPr lang="en-US" dirty="0"/>
              <a:t> </a:t>
            </a:r>
            <a:r>
              <a:rPr lang="en-US" dirty="0" err="1"/>
              <a:t>tế</a:t>
            </a:r>
            <a:r>
              <a:rPr lang="en-US" dirty="0"/>
              <a:t> đ</a:t>
            </a:r>
            <a:r>
              <a:rPr lang="vi-VN" dirty="0"/>
              <a:t>ư</a:t>
            </a:r>
            <a:r>
              <a:rPr lang="en-US" dirty="0" err="1"/>
              <a:t>ợc</a:t>
            </a:r>
            <a:r>
              <a:rPr lang="en-US" dirty="0"/>
              <a:t> </a:t>
            </a:r>
            <a:r>
              <a:rPr lang="en-US" dirty="0" err="1"/>
              <a:t>phân</a:t>
            </a:r>
            <a:r>
              <a:rPr lang="en-US" dirty="0"/>
              <a:t> </a:t>
            </a:r>
            <a:r>
              <a:rPr lang="en-US" dirty="0" err="1"/>
              <a:t>bố</a:t>
            </a:r>
            <a:r>
              <a:rPr lang="en-US" dirty="0"/>
              <a:t> ở </a:t>
            </a:r>
            <a:r>
              <a:rPr lang="en-US" dirty="0" err="1"/>
              <a:t>đâu</a:t>
            </a:r>
            <a:r>
              <a:rPr lang="en-US" dirty="0"/>
              <a:t>? </a:t>
            </a:r>
            <a:r>
              <a:rPr lang="en-US" dirty="0" err="1"/>
              <a:t>Đó</a:t>
            </a:r>
            <a:r>
              <a:rPr lang="en-US" dirty="0"/>
              <a:t> </a:t>
            </a:r>
            <a:r>
              <a:rPr lang="en-US" dirty="0" err="1"/>
              <a:t>alf</a:t>
            </a:r>
            <a:r>
              <a:rPr lang="en-US" dirty="0"/>
              <a:t> </a:t>
            </a:r>
            <a:r>
              <a:rPr lang="en-US" dirty="0" err="1"/>
              <a:t>những</a:t>
            </a:r>
            <a:r>
              <a:rPr lang="en-US" dirty="0"/>
              <a:t> </a:t>
            </a:r>
            <a:r>
              <a:rPr lang="en-US" dirty="0" err="1"/>
              <a:t>vấn</a:t>
            </a:r>
            <a:r>
              <a:rPr lang="en-US" dirty="0"/>
              <a:t> </a:t>
            </a:r>
            <a:r>
              <a:rPr lang="en-US" dirty="0" err="1"/>
              <a:t>đề</a:t>
            </a:r>
            <a:r>
              <a:rPr lang="en-US" dirty="0"/>
              <a:t> đ</a:t>
            </a:r>
            <a:r>
              <a:rPr lang="vi-VN" dirty="0"/>
              <a:t>ư</a:t>
            </a:r>
            <a:r>
              <a:rPr lang="en-US" dirty="0" err="1"/>
              <a:t>ợc</a:t>
            </a:r>
            <a:r>
              <a:rPr lang="en-US" dirty="0"/>
              <a:t> </a:t>
            </a:r>
            <a:r>
              <a:rPr lang="en-US" dirty="0" err="1"/>
              <a:t>đề</a:t>
            </a:r>
            <a:r>
              <a:rPr lang="en-US" dirty="0"/>
              <a:t> </a:t>
            </a:r>
            <a:r>
              <a:rPr lang="en-US" dirty="0" err="1"/>
              <a:t>cập</a:t>
            </a:r>
            <a:r>
              <a:rPr lang="en-US" dirty="0"/>
              <a:t> </a:t>
            </a:r>
            <a:r>
              <a:rPr lang="en-US" dirty="0" err="1"/>
              <a:t>đến</a:t>
            </a:r>
            <a:r>
              <a:rPr lang="en-US" dirty="0"/>
              <a:t> </a:t>
            </a:r>
            <a:r>
              <a:rPr lang="en-US" dirty="0" err="1"/>
              <a:t>trong</a:t>
            </a:r>
            <a:r>
              <a:rPr lang="en-US" dirty="0"/>
              <a:t> </a:t>
            </a:r>
            <a:r>
              <a:rPr lang="en-US" dirty="0" err="1"/>
              <a:t>nội</a:t>
            </a:r>
            <a:r>
              <a:rPr lang="en-US" dirty="0"/>
              <a:t> dung </a:t>
            </a:r>
            <a:r>
              <a:rPr lang="en-US" dirty="0" err="1"/>
              <a:t>bài</a:t>
            </a:r>
            <a:r>
              <a:rPr lang="en-US" dirty="0"/>
              <a:t> </a:t>
            </a:r>
            <a:r>
              <a:rPr lang="en-US" dirty="0" err="1"/>
              <a:t>học</a:t>
            </a:r>
            <a:r>
              <a:rPr lang="en-US" dirty="0"/>
              <a:t> </a:t>
            </a:r>
            <a:r>
              <a:rPr lang="en-US" dirty="0" err="1"/>
              <a:t>ngày</a:t>
            </a:r>
            <a:r>
              <a:rPr lang="en-US" dirty="0"/>
              <a:t> </a:t>
            </a:r>
            <a:r>
              <a:rPr lang="en-US" dirty="0" err="1"/>
              <a:t>hôm</a:t>
            </a:r>
            <a:r>
              <a:rPr lang="en-US" dirty="0"/>
              <a:t> nay.</a:t>
            </a:r>
          </a:p>
        </p:txBody>
      </p:sp>
      <p:sp>
        <p:nvSpPr>
          <p:cNvPr id="4" name="Slide Number Placeholder 3"/>
          <p:cNvSpPr>
            <a:spLocks noGrp="1"/>
          </p:cNvSpPr>
          <p:nvPr>
            <p:ph type="sldNum" sz="quarter" idx="5"/>
          </p:nvPr>
        </p:nvSpPr>
        <p:spPr/>
        <p:txBody>
          <a:bodyPr/>
          <a:lstStyle/>
          <a:p>
            <a:fld id="{20FE0277-FAC6-4FF6-AE5B-B80441269A32}" type="slidenum">
              <a:rPr lang="en-US" smtClean="0"/>
              <a:t>7</a:t>
            </a:fld>
            <a:endParaRPr lang="en-US"/>
          </a:p>
        </p:txBody>
      </p:sp>
    </p:spTree>
    <p:extLst>
      <p:ext uri="{BB962C8B-B14F-4D97-AF65-F5344CB8AC3E}">
        <p14:creationId xmlns:p14="http://schemas.microsoft.com/office/powerpoint/2010/main" val="623923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 </a:t>
            </a:r>
            <a:r>
              <a:rPr lang="en-US" dirty="0" err="1"/>
              <a:t>yêu</a:t>
            </a:r>
            <a:r>
              <a:rPr lang="en-US" dirty="0"/>
              <a:t> </a:t>
            </a:r>
            <a:r>
              <a:rPr lang="en-US" dirty="0" err="1"/>
              <a:t>cầu</a:t>
            </a:r>
            <a:r>
              <a:rPr lang="en-US" dirty="0"/>
              <a:t> Hs </a:t>
            </a:r>
            <a:r>
              <a:rPr lang="en-US" dirty="0" err="1"/>
              <a:t>vẽ</a:t>
            </a:r>
            <a:r>
              <a:rPr lang="en-US" dirty="0"/>
              <a:t> SĐTD</a:t>
            </a:r>
          </a:p>
        </p:txBody>
      </p:sp>
      <p:sp>
        <p:nvSpPr>
          <p:cNvPr id="4" name="Slide Number Placeholder 3"/>
          <p:cNvSpPr>
            <a:spLocks noGrp="1"/>
          </p:cNvSpPr>
          <p:nvPr>
            <p:ph type="sldNum" sz="quarter" idx="5"/>
          </p:nvPr>
        </p:nvSpPr>
        <p:spPr/>
        <p:txBody>
          <a:bodyPr/>
          <a:lstStyle/>
          <a:p>
            <a:fld id="{20FE0277-FAC6-4FF6-AE5B-B80441269A32}" type="slidenum">
              <a:rPr lang="en-US" smtClean="0"/>
              <a:t>11</a:t>
            </a:fld>
            <a:endParaRPr lang="en-US"/>
          </a:p>
        </p:txBody>
      </p:sp>
    </p:spTree>
    <p:extLst>
      <p:ext uri="{BB962C8B-B14F-4D97-AF65-F5344CB8AC3E}">
        <p14:creationId xmlns:p14="http://schemas.microsoft.com/office/powerpoint/2010/main" val="3855634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Ko </a:t>
            </a:r>
            <a:r>
              <a:rPr lang="en-US" dirty="0" err="1"/>
              <a:t>yêu</a:t>
            </a:r>
            <a:r>
              <a:rPr lang="en-US" dirty="0"/>
              <a:t> </a:t>
            </a:r>
            <a:r>
              <a:rPr lang="en-US" dirty="0" err="1"/>
              <a:t>cầu</a:t>
            </a:r>
            <a:r>
              <a:rPr lang="en-US" dirty="0"/>
              <a:t> Hs </a:t>
            </a:r>
            <a:r>
              <a:rPr lang="en-US" dirty="0" err="1"/>
              <a:t>vẽ</a:t>
            </a:r>
            <a:r>
              <a:rPr lang="en-US" dirty="0"/>
              <a:t> SĐTD</a:t>
            </a:r>
          </a:p>
          <a:p>
            <a:endParaRPr lang="en-US" dirty="0"/>
          </a:p>
        </p:txBody>
      </p:sp>
      <p:sp>
        <p:nvSpPr>
          <p:cNvPr id="4" name="Slide Number Placeholder 3"/>
          <p:cNvSpPr>
            <a:spLocks noGrp="1"/>
          </p:cNvSpPr>
          <p:nvPr>
            <p:ph type="sldNum" sz="quarter" idx="5"/>
          </p:nvPr>
        </p:nvSpPr>
        <p:spPr/>
        <p:txBody>
          <a:bodyPr/>
          <a:lstStyle/>
          <a:p>
            <a:fld id="{20FE0277-FAC6-4FF6-AE5B-B80441269A32}" type="slidenum">
              <a:rPr lang="en-US" smtClean="0"/>
              <a:t>12</a:t>
            </a:fld>
            <a:endParaRPr lang="en-US"/>
          </a:p>
        </p:txBody>
      </p:sp>
    </p:spTree>
    <p:extLst>
      <p:ext uri="{BB962C8B-B14F-4D97-AF65-F5344CB8AC3E}">
        <p14:creationId xmlns:p14="http://schemas.microsoft.com/office/powerpoint/2010/main" val="2499600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Thuỷ</a:t>
            </a:r>
            <a:r>
              <a:rPr lang="en-US" dirty="0"/>
              <a:t> </a:t>
            </a:r>
            <a:r>
              <a:rPr lang="en-US" dirty="0" err="1"/>
              <a:t>điện</a:t>
            </a:r>
            <a:r>
              <a:rPr lang="en-US" dirty="0"/>
              <a:t> </a:t>
            </a:r>
            <a:r>
              <a:rPr lang="en-US" dirty="0" err="1"/>
              <a:t>Hoà</a:t>
            </a:r>
            <a:r>
              <a:rPr lang="en-US" dirty="0"/>
              <a:t> </a:t>
            </a:r>
            <a:r>
              <a:rPr lang="en-US" dirty="0" err="1"/>
              <a:t>Bình</a:t>
            </a:r>
            <a:r>
              <a:rPr lang="en-US" dirty="0"/>
              <a:t>: </a:t>
            </a:r>
            <a:r>
              <a:rPr lang="vi-VN" sz="1200" b="0" i="0" kern="1200" dirty="0">
                <a:solidFill>
                  <a:schemeClr val="tx1"/>
                </a:solidFill>
                <a:effectLst/>
                <a:latin typeface="+mn-lt"/>
                <a:ea typeface="+mn-ea"/>
                <a:cs typeface="+mn-cs"/>
              </a:rPr>
              <a:t>Công trình thủy điện Hoà Bình </a:t>
            </a:r>
            <a:r>
              <a:rPr lang="en-US" sz="1200" b="0" i="0" kern="1200" dirty="0" err="1">
                <a:solidFill>
                  <a:schemeClr val="tx1"/>
                </a:solidFill>
                <a:effectLst/>
                <a:latin typeface="+mn-lt"/>
                <a:ea typeface="+mn-ea"/>
                <a:cs typeface="+mn-cs"/>
              </a:rPr>
              <a:t>là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công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vĩ</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đại</a:t>
            </a:r>
            <a:r>
              <a:rPr lang="en-US" sz="1200" b="0" i="0" kern="1200" dirty="0">
                <a:solidFill>
                  <a:schemeClr val="tx1"/>
                </a:solidFill>
                <a:effectLst/>
                <a:latin typeface="+mn-lt"/>
                <a:ea typeface="+mn-ea"/>
                <a:cs typeface="+mn-cs"/>
              </a:rPr>
              <a:t> TK </a:t>
            </a:r>
            <a:r>
              <a:rPr lang="vi-VN" sz="1200" b="0" i="0" kern="1200" dirty="0">
                <a:solidFill>
                  <a:schemeClr val="tx1"/>
                </a:solidFill>
                <a:effectLst/>
                <a:latin typeface="+mn-lt"/>
                <a:ea typeface="+mn-ea"/>
                <a:cs typeface="+mn-cs"/>
              </a:rPr>
              <a:t>thế kỷ 20, </a:t>
            </a:r>
            <a:r>
              <a:rPr lang="en-US" sz="1200" b="0" i="0" kern="1200" dirty="0">
                <a:solidFill>
                  <a:schemeClr val="tx1"/>
                </a:solidFill>
                <a:effectLst/>
                <a:latin typeface="+mn-lt"/>
                <a:ea typeface="+mn-ea"/>
                <a:cs typeface="+mn-cs"/>
              </a:rPr>
              <a:t>(</a:t>
            </a:r>
            <a:r>
              <a:rPr lang="vi-VN" sz="1200" b="0" i="0" kern="1200" dirty="0">
                <a:solidFill>
                  <a:schemeClr val="tx1"/>
                </a:solidFill>
                <a:effectLst/>
                <a:latin typeface="+mn-lt"/>
                <a:ea typeface="+mn-ea"/>
                <a:cs typeface="+mn-cs"/>
              </a:rPr>
              <a:t>Đây là nhà máy thủy điện lớn nhất </a:t>
            </a:r>
            <a:r>
              <a:rPr lang="vi-VN" sz="1200" b="0" i="0" u="none" strike="noStrike" kern="1200" dirty="0">
                <a:solidFill>
                  <a:schemeClr val="tx1"/>
                </a:solidFill>
                <a:effectLst/>
                <a:latin typeface="+mn-lt"/>
                <a:ea typeface="+mn-ea"/>
                <a:cs typeface="+mn-cs"/>
                <a:hlinkClick r:id="rId3" tooltip="Việt Nam"/>
              </a:rPr>
              <a:t>Việt Nam</a:t>
            </a:r>
            <a:r>
              <a:rPr lang="vi-VN" sz="1200" b="0" i="0" kern="1200" dirty="0">
                <a:solidFill>
                  <a:schemeClr val="tx1"/>
                </a:solidFill>
                <a:effectLst/>
                <a:latin typeface="+mn-lt"/>
                <a:ea typeface="+mn-ea"/>
                <a:cs typeface="+mn-cs"/>
              </a:rPr>
              <a:t> và </a:t>
            </a:r>
            <a:r>
              <a:rPr lang="vi-VN" sz="1200" b="0" i="0" u="none" strike="noStrike" kern="1200" dirty="0">
                <a:solidFill>
                  <a:schemeClr val="tx1"/>
                </a:solidFill>
                <a:effectLst/>
                <a:latin typeface="+mn-lt"/>
                <a:ea typeface="+mn-ea"/>
                <a:cs typeface="+mn-cs"/>
                <a:hlinkClick r:id="rId4" tooltip="Đông Nam Á"/>
              </a:rPr>
              <a:t>Đông Nam Á</a:t>
            </a:r>
            <a:r>
              <a:rPr lang="vi-VN" sz="1200" b="0" i="0" kern="1200" dirty="0">
                <a:solidFill>
                  <a:schemeClr val="tx1"/>
                </a:solidFill>
                <a:effectLst/>
                <a:latin typeface="+mn-lt"/>
                <a:ea typeface="+mn-ea"/>
                <a:cs typeface="+mn-cs"/>
              </a:rPr>
              <a:t> từ năm 1994 đến 2012 (Bị phá vỡ kỉ lục vào năm 2012 bởi </a:t>
            </a:r>
            <a:r>
              <a:rPr lang="vi-VN" sz="1200" b="0" i="0" u="none" strike="noStrike" kern="1200" dirty="0">
                <a:solidFill>
                  <a:schemeClr val="tx1"/>
                </a:solidFill>
                <a:effectLst/>
                <a:latin typeface="+mn-lt"/>
                <a:ea typeface="+mn-ea"/>
                <a:cs typeface="+mn-cs"/>
                <a:hlinkClick r:id="rId5" tooltip="Nhà máy thủy điện Sơn La"/>
              </a:rPr>
              <a:t>Nhà máy thủy điện Sơn La</a:t>
            </a:r>
            <a:r>
              <a:rPr lang="vi-VN"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r>
              <a:rPr lang="vi-VN" sz="1200" b="0" i="0" kern="1200" dirty="0">
                <a:solidFill>
                  <a:schemeClr val="tx1"/>
                </a:solidFill>
                <a:effectLst/>
                <a:latin typeface="+mn-lt"/>
                <a:ea typeface="+mn-ea"/>
                <a:cs typeface="+mn-cs"/>
              </a:rPr>
              <a:t>có bốn nhiệm vụ, trong đó điều tiết chống lũ đảm bảo an toàn cho Thủ đô Hà Nội, các tỉnh Đồng bằng sông Hồng và cung cấp điện được cho là trọng yếu.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Công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trình</a:t>
            </a:r>
            <a:r>
              <a:rPr lang="en-US" sz="1200" b="0" i="0" kern="1200" dirty="0">
                <a:solidFill>
                  <a:schemeClr val="tx1"/>
                </a:solidFill>
                <a:effectLst/>
                <a:latin typeface="+mn-lt"/>
                <a:ea typeface="+mn-ea"/>
                <a:cs typeface="+mn-cs"/>
              </a:rPr>
              <a:t> do </a:t>
            </a:r>
            <a:r>
              <a:rPr lang="en-US" sz="1200" b="0" i="0" kern="1200" dirty="0" err="1">
                <a:solidFill>
                  <a:schemeClr val="tx1"/>
                </a:solidFill>
                <a:effectLst/>
                <a:latin typeface="+mn-lt"/>
                <a:ea typeface="+mn-ea"/>
                <a:cs typeface="+mn-cs"/>
              </a:rPr>
              <a:t>Liên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Xô</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thiết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kế</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cung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cấp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thiết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bị</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khởi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công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xây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dựng</a:t>
            </a:r>
            <a:r>
              <a:rPr lang="en-US" sz="1200" b="0" i="0" kern="1200" dirty="0">
                <a:solidFill>
                  <a:schemeClr val="tx1"/>
                </a:solidFill>
                <a:effectLst/>
                <a:latin typeface="+mn-lt"/>
                <a:ea typeface="+mn-ea"/>
                <a:cs typeface="+mn-cs"/>
              </a:rPr>
              <a:t> 06/11/1979, </a:t>
            </a:r>
            <a:r>
              <a:rPr lang="en-US" sz="1200" b="0" i="0" kern="1200" dirty="0" err="1">
                <a:solidFill>
                  <a:schemeClr val="tx1"/>
                </a:solidFill>
                <a:effectLst/>
                <a:latin typeface="+mn-lt"/>
                <a:ea typeface="+mn-ea"/>
                <a:cs typeface="+mn-cs"/>
              </a:rPr>
              <a:t>khánh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thành</a:t>
            </a:r>
            <a:r>
              <a:rPr lang="en-US" sz="1200" b="0" i="0" kern="1200" dirty="0">
                <a:solidFill>
                  <a:schemeClr val="tx1"/>
                </a:solidFill>
                <a:effectLst/>
                <a:latin typeface="+mn-lt"/>
                <a:ea typeface="+mn-ea"/>
                <a:cs typeface="+mn-cs"/>
              </a:rPr>
              <a:t> 20/12/1994. </a:t>
            </a:r>
            <a:endParaRPr lang="en-US" dirty="0"/>
          </a:p>
          <a:p>
            <a:r>
              <a:rPr lang="en-US" dirty="0"/>
              <a:t>- </a:t>
            </a:r>
            <a:r>
              <a:rPr lang="en-US" dirty="0" err="1"/>
              <a:t>Thuỷ</a:t>
            </a:r>
            <a:r>
              <a:rPr lang="en-US" dirty="0"/>
              <a:t> </a:t>
            </a:r>
            <a:r>
              <a:rPr lang="en-US" dirty="0" err="1"/>
              <a:t>điện</a:t>
            </a:r>
            <a:r>
              <a:rPr lang="en-US" dirty="0"/>
              <a:t> s</a:t>
            </a:r>
            <a:r>
              <a:rPr lang="vi-VN" dirty="0"/>
              <a:t>ơ</a:t>
            </a:r>
            <a:r>
              <a:rPr lang="en-US" dirty="0"/>
              <a:t>n La: </a:t>
            </a:r>
            <a:r>
              <a:rPr lang="vi-VN" sz="1200" b="0" i="0" kern="1200" dirty="0">
                <a:solidFill>
                  <a:schemeClr val="tx1"/>
                </a:solidFill>
                <a:effectLst/>
                <a:latin typeface="+mn-lt"/>
                <a:ea typeface="+mn-ea"/>
                <a:cs typeface="+mn-cs"/>
              </a:rPr>
              <a:t>là </a:t>
            </a:r>
            <a:r>
              <a:rPr lang="vi-VN" sz="1200" b="0" i="0" u="none" strike="noStrike" kern="1200" dirty="0">
                <a:solidFill>
                  <a:schemeClr val="tx1"/>
                </a:solidFill>
                <a:effectLst/>
                <a:latin typeface="+mn-lt"/>
                <a:ea typeface="+mn-ea"/>
                <a:cs typeface="+mn-cs"/>
                <a:hlinkClick r:id="rId6" tooltip="Nhà máy thủy điện"/>
              </a:rPr>
              <a:t>nhà máy thủy điện</a:t>
            </a:r>
            <a:r>
              <a:rPr lang="vi-VN" sz="1200" b="0" i="0" kern="1200" dirty="0">
                <a:solidFill>
                  <a:schemeClr val="tx1"/>
                </a:solidFill>
                <a:effectLst/>
                <a:latin typeface="+mn-lt"/>
                <a:ea typeface="+mn-ea"/>
                <a:cs typeface="+mn-cs"/>
              </a:rPr>
              <a:t> nằm trên </a:t>
            </a:r>
            <a:r>
              <a:rPr lang="vi-VN" sz="1200" b="0" i="0" u="none" strike="noStrike" kern="1200" dirty="0">
                <a:solidFill>
                  <a:schemeClr val="tx1"/>
                </a:solidFill>
                <a:effectLst/>
                <a:latin typeface="+mn-lt"/>
                <a:ea typeface="+mn-ea"/>
                <a:cs typeface="+mn-cs"/>
                <a:hlinkClick r:id="rId7" tooltip="Sông Đà"/>
              </a:rPr>
              <a:t>sông Đà</a:t>
            </a:r>
            <a:r>
              <a:rPr lang="vi-VN" sz="1200" b="0" i="0" kern="1200" dirty="0">
                <a:solidFill>
                  <a:schemeClr val="tx1"/>
                </a:solidFill>
                <a:effectLst/>
                <a:latin typeface="+mn-lt"/>
                <a:ea typeface="+mn-ea"/>
                <a:cs typeface="+mn-cs"/>
              </a:rPr>
              <a:t> tại vùng đất xã </a:t>
            </a:r>
            <a:r>
              <a:rPr lang="vi-VN" sz="1200" b="0" i="0" u="none" strike="noStrike" kern="1200" dirty="0">
                <a:solidFill>
                  <a:schemeClr val="tx1"/>
                </a:solidFill>
                <a:effectLst/>
                <a:latin typeface="+mn-lt"/>
                <a:ea typeface="+mn-ea"/>
                <a:cs typeface="+mn-cs"/>
                <a:hlinkClick r:id="rId8" tooltip="Ít Ong"/>
              </a:rPr>
              <a:t>Ít Ong</a:t>
            </a:r>
            <a:r>
              <a:rPr lang="vi-VN" sz="1200" b="0" i="0" kern="1200" dirty="0">
                <a:solidFill>
                  <a:schemeClr val="tx1"/>
                </a:solidFill>
                <a:effectLst/>
                <a:latin typeface="+mn-lt"/>
                <a:ea typeface="+mn-ea"/>
                <a:cs typeface="+mn-cs"/>
              </a:rPr>
              <a:t>, huyện </a:t>
            </a:r>
            <a:r>
              <a:rPr lang="vi-VN" sz="1200" b="0" i="0" u="none" strike="noStrike" kern="1200" dirty="0">
                <a:solidFill>
                  <a:schemeClr val="tx1"/>
                </a:solidFill>
                <a:effectLst/>
                <a:latin typeface="+mn-lt"/>
                <a:ea typeface="+mn-ea"/>
                <a:cs typeface="+mn-cs"/>
                <a:hlinkClick r:id="rId9" tooltip="Mường La"/>
              </a:rPr>
              <a:t>Mường La</a:t>
            </a:r>
            <a:r>
              <a:rPr lang="vi-VN" sz="1200" b="0" i="0" kern="1200" dirty="0">
                <a:solidFill>
                  <a:schemeClr val="tx1"/>
                </a:solidFill>
                <a:effectLst/>
                <a:latin typeface="+mn-lt"/>
                <a:ea typeface="+mn-ea"/>
                <a:cs typeface="+mn-cs"/>
              </a:rPr>
              <a:t>, tỉnh </a:t>
            </a:r>
            <a:r>
              <a:rPr lang="vi-VN" sz="1200" b="0" i="0" u="none" strike="noStrike" kern="1200" dirty="0">
                <a:solidFill>
                  <a:schemeClr val="tx1"/>
                </a:solidFill>
                <a:effectLst/>
                <a:latin typeface="+mn-lt"/>
                <a:ea typeface="+mn-ea"/>
                <a:cs typeface="+mn-cs"/>
                <a:hlinkClick r:id="rId10" tooltip="Sơn La"/>
              </a:rPr>
              <a:t>Sơn La</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3" tooltip="Việt Nam"/>
              </a:rPr>
              <a:t>Việt Nam</a:t>
            </a:r>
            <a:r>
              <a:rPr lang="vi-VN"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khởi công xây dựng ngày </a:t>
            </a:r>
            <a:r>
              <a:rPr lang="vi-VN" sz="1200" b="0" i="0" u="none" strike="noStrike" kern="1200" dirty="0">
                <a:solidFill>
                  <a:schemeClr val="tx1"/>
                </a:solidFill>
                <a:effectLst/>
                <a:latin typeface="+mn-lt"/>
                <a:ea typeface="+mn-ea"/>
                <a:cs typeface="+mn-cs"/>
                <a:hlinkClick r:id="rId11" tooltip="2 tháng 12"/>
              </a:rPr>
              <a:t>2 tháng 12</a:t>
            </a:r>
            <a:r>
              <a:rPr lang="vi-VN" sz="1200" b="0" i="0" kern="1200" dirty="0">
                <a:solidFill>
                  <a:schemeClr val="tx1"/>
                </a:solidFill>
                <a:effectLst/>
                <a:latin typeface="+mn-lt"/>
                <a:ea typeface="+mn-ea"/>
                <a:cs typeface="+mn-cs"/>
              </a:rPr>
              <a:t> năm </a:t>
            </a:r>
            <a:r>
              <a:rPr lang="vi-VN" sz="1200" b="0" i="0" u="none" strike="noStrike" kern="1200" dirty="0">
                <a:solidFill>
                  <a:schemeClr val="tx1"/>
                </a:solidFill>
                <a:effectLst/>
                <a:latin typeface="+mn-lt"/>
                <a:ea typeface="+mn-ea"/>
                <a:cs typeface="+mn-cs"/>
                <a:hlinkClick r:id="rId12" tooltip="2005"/>
              </a:rPr>
              <a:t>2005</a:t>
            </a:r>
            <a:r>
              <a:rPr lang="vi-VN" sz="1200" b="0" i="0" kern="1200" dirty="0">
                <a:solidFill>
                  <a:schemeClr val="tx1"/>
                </a:solidFill>
                <a:effectLst/>
                <a:latin typeface="+mn-lt"/>
                <a:ea typeface="+mn-ea"/>
                <a:cs typeface="+mn-cs"/>
              </a:rPr>
              <a:t>. Sau 7 năm xây dựng, Thủy điện Sơn La được khánh thành vào ngày 23 tháng 12 năm 2012, sớm hơn kế hoạch 3 năm, trở thành nhà máy thủy điện lớn nhất Việt Nam và cả khu vực </a:t>
            </a:r>
            <a:r>
              <a:rPr lang="vi-VN" sz="1200" b="0" i="0" u="none" strike="noStrike" kern="1200" dirty="0">
                <a:solidFill>
                  <a:schemeClr val="tx1"/>
                </a:solidFill>
                <a:effectLst/>
                <a:latin typeface="+mn-lt"/>
                <a:ea typeface="+mn-ea"/>
                <a:cs typeface="+mn-cs"/>
                <a:hlinkClick r:id="rId4" tooltip="Đông Nam Á"/>
              </a:rPr>
              <a:t>Đông Nam Á</a:t>
            </a:r>
            <a:r>
              <a:rPr lang="vi-VN" sz="1200" b="0" i="0" kern="1200" dirty="0">
                <a:solidFill>
                  <a:schemeClr val="tx1"/>
                </a:solidFill>
                <a:effectLst/>
                <a:latin typeface="+mn-lt"/>
                <a:ea typeface="+mn-ea"/>
                <a:cs typeface="+mn-cs"/>
              </a:rPr>
              <a:t> tại thời điểm đó</a:t>
            </a:r>
            <a:r>
              <a:rPr lang="en-US" sz="1200" b="0" i="0" kern="1200" dirty="0">
                <a:solidFill>
                  <a:schemeClr val="tx1"/>
                </a:solidFill>
                <a:effectLst/>
                <a:latin typeface="+mn-lt"/>
                <a:ea typeface="+mn-ea"/>
                <a:cs typeface="+mn-cs"/>
              </a:rPr>
              <a:t>. </a:t>
            </a:r>
            <a:endParaRPr lang="en-US" dirty="0"/>
          </a:p>
          <a:p>
            <a:r>
              <a:rPr lang="en-US" dirty="0"/>
              <a:t>- </a:t>
            </a:r>
            <a:r>
              <a:rPr lang="en-US" dirty="0" err="1"/>
              <a:t>Phả</a:t>
            </a:r>
            <a:r>
              <a:rPr lang="en-US" dirty="0"/>
              <a:t> </a:t>
            </a:r>
            <a:r>
              <a:rPr lang="en-US" dirty="0" err="1"/>
              <a:t>lại</a:t>
            </a:r>
            <a:r>
              <a:rPr lang="en-US" dirty="0"/>
              <a:t>: </a:t>
            </a:r>
            <a:r>
              <a:rPr lang="en-US" dirty="0" err="1"/>
              <a:t>lá</a:t>
            </a:r>
            <a:r>
              <a:rPr lang="en-US" dirty="0"/>
              <a:t> </a:t>
            </a:r>
            <a:r>
              <a:rPr lang="en-US" dirty="0" err="1"/>
              <a:t>cờ</a:t>
            </a:r>
            <a:r>
              <a:rPr lang="en-US" dirty="0"/>
              <a:t> </a:t>
            </a:r>
            <a:r>
              <a:rPr lang="en-US" dirty="0" err="1"/>
              <a:t>đầu</a:t>
            </a:r>
            <a:r>
              <a:rPr lang="en-US" dirty="0"/>
              <a:t> </a:t>
            </a:r>
            <a:r>
              <a:rPr lang="en-US" dirty="0" err="1"/>
              <a:t>ngành</a:t>
            </a:r>
            <a:r>
              <a:rPr lang="en-US" dirty="0"/>
              <a:t> </a:t>
            </a:r>
            <a:r>
              <a:rPr lang="en-US" dirty="0" err="1"/>
              <a:t>trong</a:t>
            </a:r>
            <a:r>
              <a:rPr lang="en-US" dirty="0"/>
              <a:t> </a:t>
            </a:r>
            <a:r>
              <a:rPr lang="en-US" dirty="0" err="1"/>
              <a:t>ngành</a:t>
            </a:r>
            <a:r>
              <a:rPr lang="en-US" dirty="0"/>
              <a:t> </a:t>
            </a:r>
            <a:r>
              <a:rPr lang="en-US" dirty="0" err="1"/>
              <a:t>nhiệt</a:t>
            </a:r>
            <a:r>
              <a:rPr lang="en-US" dirty="0"/>
              <a:t> </a:t>
            </a:r>
            <a:r>
              <a:rPr lang="en-US" dirty="0" err="1"/>
              <a:t>điện</a:t>
            </a:r>
            <a:r>
              <a:rPr lang="en-US" dirty="0"/>
              <a:t>. </a:t>
            </a:r>
            <a:r>
              <a:rPr lang="vi-VN" sz="1200" b="0" i="0" kern="1200" dirty="0">
                <a:solidFill>
                  <a:schemeClr val="tx1"/>
                </a:solidFill>
                <a:effectLst/>
                <a:latin typeface="+mn-lt"/>
                <a:ea typeface="+mn-ea"/>
                <a:cs typeface="+mn-cs"/>
              </a:rPr>
              <a:t>Công ty Nhiệt điện Phả Lại có nhà máy điện lớn nhất trong </a:t>
            </a:r>
            <a:r>
              <a:rPr lang="vi-VN" sz="1200" b="0" i="0" u="none" strike="noStrike" kern="1200" dirty="0">
                <a:solidFill>
                  <a:schemeClr val="tx1"/>
                </a:solidFill>
                <a:effectLst/>
                <a:latin typeface="+mn-lt"/>
                <a:ea typeface="+mn-ea"/>
                <a:cs typeface="+mn-cs"/>
                <a:hlinkClick r:id="rId13" tooltip="Hệ thống điện"/>
              </a:rPr>
              <a:t>hệ thống điện</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14" tooltip="Miền Bắc (trang chưa được viết)"/>
              </a:rPr>
              <a:t>miền Bắc</a:t>
            </a:r>
            <a:r>
              <a:rPr lang="vi-VN" sz="1200" b="0" i="0" kern="1200" dirty="0">
                <a:solidFill>
                  <a:schemeClr val="tx1"/>
                </a:solidFill>
                <a:effectLst/>
                <a:latin typeface="+mn-lt"/>
                <a:ea typeface="+mn-ea"/>
                <a:cs typeface="+mn-cs"/>
              </a:rPr>
              <a:t> lúc bấy giờ, có các chỉ tiêu kinh tế kỹ thuật cao. các tổ máy của nhiệt điện Phả Lại lần lượt vào vận hành đã đáp ứng kịp thời tốc độ tăng trưởng phụ tải mạnh trong thập kỷ 80. Từ năm 1989 đến 1993, sản lượng điện của nhà máy giảm dần do các tổ máy của nhà máy </a:t>
            </a:r>
            <a:r>
              <a:rPr lang="vi-VN" sz="1200" b="0" i="0" u="none" strike="noStrike" kern="1200" dirty="0">
                <a:solidFill>
                  <a:schemeClr val="tx1"/>
                </a:solidFill>
                <a:effectLst/>
                <a:latin typeface="+mn-lt"/>
                <a:ea typeface="+mn-ea"/>
                <a:cs typeface="+mn-cs"/>
                <a:hlinkClick r:id="rId15" tooltip="Nhà máy thủy điện Hòa Bình"/>
              </a:rPr>
              <a:t>thuỷ điện Hoà Bình</a:t>
            </a:r>
            <a:r>
              <a:rPr lang="vi-VN" sz="1200" b="0" i="0" kern="1200" dirty="0">
                <a:solidFill>
                  <a:schemeClr val="tx1"/>
                </a:solidFill>
                <a:effectLst/>
                <a:latin typeface="+mn-lt"/>
                <a:ea typeface="+mn-ea"/>
                <a:cs typeface="+mn-cs"/>
              </a:rPr>
              <a:t> lần lượt hoà vào lưới điện miền Bắc. Từ năm 1994, khi có đường dây </a:t>
            </a:r>
            <a:r>
              <a:rPr lang="vi-VN" sz="1200" b="0" i="0" u="none" strike="noStrike" kern="1200" dirty="0">
                <a:solidFill>
                  <a:schemeClr val="tx1"/>
                </a:solidFill>
                <a:effectLst/>
                <a:latin typeface="+mn-lt"/>
                <a:ea typeface="+mn-ea"/>
                <a:cs typeface="+mn-cs"/>
                <a:hlinkClick r:id="rId16" tooltip="500kV Bắc Nam (trang chưa được viết)"/>
              </a:rPr>
              <a:t>500kV Bắc Nam</a:t>
            </a:r>
            <a:r>
              <a:rPr lang="vi-VN" sz="1200" b="0" i="0" kern="1200" dirty="0">
                <a:solidFill>
                  <a:schemeClr val="tx1"/>
                </a:solidFill>
                <a:effectLst/>
                <a:latin typeface="+mn-lt"/>
                <a:ea typeface="+mn-ea"/>
                <a:cs typeface="+mn-cs"/>
              </a:rPr>
              <a:t>, thống nhất hệ thống điện trong cả nước, nhà máy nhiệt điện Phả Lại được tăng cường khai thác</a:t>
            </a:r>
            <a:endParaRPr lang="en-US" dirty="0"/>
          </a:p>
          <a:p>
            <a:r>
              <a:rPr lang="en-US" dirty="0"/>
              <a:t>- </a:t>
            </a:r>
            <a:r>
              <a:rPr lang="en-US" dirty="0" err="1"/>
              <a:t>Nhà</a:t>
            </a:r>
            <a:r>
              <a:rPr lang="en-US" dirty="0"/>
              <a:t> </a:t>
            </a:r>
            <a:r>
              <a:rPr lang="en-US" dirty="0" err="1"/>
              <a:t>máy</a:t>
            </a:r>
            <a:r>
              <a:rPr lang="en-US" dirty="0"/>
              <a:t> </a:t>
            </a:r>
            <a:r>
              <a:rPr lang="en-US" dirty="0" err="1"/>
              <a:t>phong</a:t>
            </a:r>
            <a:r>
              <a:rPr lang="en-US" dirty="0"/>
              <a:t> </a:t>
            </a:r>
            <a:r>
              <a:rPr lang="en-US" dirty="0" err="1"/>
              <a:t>điện</a:t>
            </a:r>
            <a:r>
              <a:rPr lang="en-US" dirty="0"/>
              <a:t> Ph</a:t>
            </a:r>
            <a:r>
              <a:rPr lang="vi-VN" dirty="0"/>
              <a:t>ư</a:t>
            </a:r>
            <a:r>
              <a:rPr lang="en-US" dirty="0" err="1"/>
              <a:t>ơng</a:t>
            </a:r>
            <a:r>
              <a:rPr lang="en-US" dirty="0"/>
              <a:t> </a:t>
            </a:r>
            <a:r>
              <a:rPr lang="en-US" dirty="0" err="1"/>
              <a:t>mai</a:t>
            </a:r>
            <a:r>
              <a:rPr lang="en-US" dirty="0"/>
              <a:t> </a:t>
            </a:r>
            <a:r>
              <a:rPr lang="en-US" dirty="0" err="1"/>
              <a:t>là</a:t>
            </a:r>
            <a:r>
              <a:rPr lang="en-US" dirty="0"/>
              <a:t> </a:t>
            </a:r>
            <a:r>
              <a:rPr lang="en-US" dirty="0" err="1"/>
              <a:t>nhà</a:t>
            </a:r>
            <a:r>
              <a:rPr lang="en-US" dirty="0"/>
              <a:t> </a:t>
            </a:r>
            <a:r>
              <a:rPr lang="en-US" dirty="0" err="1"/>
              <a:t>máy</a:t>
            </a:r>
            <a:r>
              <a:rPr lang="en-US" dirty="0"/>
              <a:t> </a:t>
            </a:r>
            <a:r>
              <a:rPr lang="en-US" dirty="0" err="1"/>
              <a:t>sx</a:t>
            </a:r>
            <a:r>
              <a:rPr lang="en-US" dirty="0"/>
              <a:t> </a:t>
            </a:r>
            <a:r>
              <a:rPr lang="en-US" dirty="0" err="1"/>
              <a:t>điện</a:t>
            </a:r>
            <a:r>
              <a:rPr lang="en-US" dirty="0"/>
              <a:t> </a:t>
            </a:r>
            <a:r>
              <a:rPr lang="en-US" dirty="0" err="1"/>
              <a:t>đầu</a:t>
            </a:r>
            <a:r>
              <a:rPr lang="en-US" dirty="0"/>
              <a:t> </a:t>
            </a:r>
            <a:r>
              <a:rPr lang="en-US" dirty="0" err="1"/>
              <a:t>tiên</a:t>
            </a:r>
            <a:r>
              <a:rPr lang="en-US" dirty="0"/>
              <a:t> </a:t>
            </a:r>
            <a:r>
              <a:rPr lang="en-US" dirty="0" err="1"/>
              <a:t>bằng</a:t>
            </a:r>
            <a:r>
              <a:rPr lang="en-US" dirty="0"/>
              <a:t> </a:t>
            </a:r>
            <a:r>
              <a:rPr lang="en-US" dirty="0" err="1"/>
              <a:t>sức</a:t>
            </a:r>
            <a:r>
              <a:rPr lang="en-US" dirty="0"/>
              <a:t> </a:t>
            </a:r>
            <a:r>
              <a:rPr lang="en-US" dirty="0" err="1"/>
              <a:t>gió</a:t>
            </a:r>
            <a:r>
              <a:rPr lang="en-US" dirty="0"/>
              <a:t> ở n</a:t>
            </a:r>
            <a:r>
              <a:rPr lang="vi-VN" dirty="0"/>
              <a:t>ư</a:t>
            </a:r>
            <a:r>
              <a:rPr lang="en-US" dirty="0" err="1"/>
              <a:t>ớc</a:t>
            </a:r>
            <a:r>
              <a:rPr lang="en-US" dirty="0"/>
              <a:t> ta </a:t>
            </a:r>
            <a:r>
              <a:rPr lang="en-US" dirty="0" err="1"/>
              <a:t>tại</a:t>
            </a:r>
            <a:r>
              <a:rPr lang="en-US" dirty="0"/>
              <a:t> TP </a:t>
            </a:r>
            <a:r>
              <a:rPr lang="en-US" dirty="0" err="1"/>
              <a:t>Quy</a:t>
            </a:r>
            <a:r>
              <a:rPr lang="en-US" dirty="0"/>
              <a:t> Nh</a:t>
            </a:r>
            <a:r>
              <a:rPr lang="vi-VN" dirty="0"/>
              <a:t>ơ</a:t>
            </a:r>
            <a:r>
              <a:rPr lang="en-US" dirty="0"/>
              <a:t>n, </a:t>
            </a:r>
            <a:r>
              <a:rPr lang="en-US" dirty="0" err="1"/>
              <a:t>Bình</a:t>
            </a:r>
            <a:r>
              <a:rPr lang="en-US" dirty="0"/>
              <a:t> </a:t>
            </a:r>
            <a:r>
              <a:rPr lang="en-US" dirty="0" err="1"/>
              <a:t>Định</a:t>
            </a:r>
            <a:r>
              <a:rPr lang="en-US" dirty="0"/>
              <a:t>. </a:t>
            </a:r>
            <a:r>
              <a:rPr lang="en-US" dirty="0" err="1"/>
              <a:t>Hiện</a:t>
            </a:r>
            <a:r>
              <a:rPr lang="en-US" dirty="0"/>
              <a:t> </a:t>
            </a:r>
            <a:r>
              <a:rPr lang="en-US" dirty="0" err="1"/>
              <a:t>đã</a:t>
            </a:r>
            <a:r>
              <a:rPr lang="en-US" dirty="0"/>
              <a:t> </a:t>
            </a:r>
            <a:r>
              <a:rPr lang="en-US" dirty="0" err="1"/>
              <a:t>xay</a:t>
            </a:r>
            <a:r>
              <a:rPr lang="en-US" dirty="0"/>
              <a:t> </a:t>
            </a:r>
            <a:r>
              <a:rPr lang="en-US" dirty="0" err="1"/>
              <a:t>thêm</a:t>
            </a:r>
            <a:r>
              <a:rPr lang="en-US" dirty="0"/>
              <a:t> </a:t>
            </a:r>
            <a:r>
              <a:rPr lang="en-US" dirty="0" err="1"/>
              <a:t>nhà</a:t>
            </a:r>
            <a:r>
              <a:rPr lang="en-US" dirty="0"/>
              <a:t> </a:t>
            </a:r>
            <a:r>
              <a:rPr lang="en-US" dirty="0" err="1"/>
              <a:t>máy</a:t>
            </a:r>
            <a:r>
              <a:rPr lang="en-US" dirty="0"/>
              <a:t> </a:t>
            </a:r>
            <a:r>
              <a:rPr lang="en-US" dirty="0" err="1"/>
              <a:t>điện</a:t>
            </a:r>
            <a:r>
              <a:rPr lang="en-US" dirty="0"/>
              <a:t> Ph</a:t>
            </a:r>
            <a:r>
              <a:rPr lang="vi-VN" dirty="0"/>
              <a:t>ư</a:t>
            </a:r>
            <a:r>
              <a:rPr lang="en-US" dirty="0" err="1"/>
              <a:t>ơng</a:t>
            </a:r>
            <a:r>
              <a:rPr lang="en-US" dirty="0"/>
              <a:t> Mai 3 (</a:t>
            </a:r>
            <a:r>
              <a:rPr lang="vi-VN" sz="1200" b="1" i="0" kern="1200" dirty="0">
                <a:solidFill>
                  <a:schemeClr val="tx1"/>
                </a:solidFill>
                <a:effectLst/>
                <a:latin typeface="+mn-lt"/>
                <a:ea typeface="+mn-ea"/>
                <a:cs typeface="+mn-cs"/>
              </a:rPr>
              <a:t>Nhà máy phong điện Phương Mai 3: Ngày 10.1.2020 sẽ phát điện turbine đầu tiên</a:t>
            </a:r>
            <a:r>
              <a:rPr lang="en-US" sz="1200" b="1" i="0" kern="1200" dirty="0">
                <a:solidFill>
                  <a:schemeClr val="tx1"/>
                </a:solidFill>
                <a:effectLst/>
                <a:latin typeface="+mn-lt"/>
                <a:ea typeface="+mn-ea"/>
                <a:cs typeface="+mn-cs"/>
              </a:rPr>
              <a:t>)</a:t>
            </a:r>
            <a:r>
              <a:rPr lang="en-US" dirty="0"/>
              <a:t> </a:t>
            </a:r>
          </a:p>
        </p:txBody>
      </p:sp>
      <p:sp>
        <p:nvSpPr>
          <p:cNvPr id="4" name="Slide Number Placeholder 3"/>
          <p:cNvSpPr>
            <a:spLocks noGrp="1"/>
          </p:cNvSpPr>
          <p:nvPr>
            <p:ph type="sldNum" sz="quarter" idx="5"/>
          </p:nvPr>
        </p:nvSpPr>
        <p:spPr/>
        <p:txBody>
          <a:bodyPr/>
          <a:lstStyle/>
          <a:p>
            <a:fld id="{20FE0277-FAC6-4FF6-AE5B-B80441269A32}" type="slidenum">
              <a:rPr lang="en-US" smtClean="0"/>
              <a:t>16</a:t>
            </a:fld>
            <a:endParaRPr lang="en-US"/>
          </a:p>
        </p:txBody>
      </p:sp>
    </p:spTree>
    <p:extLst>
      <p:ext uri="{BB962C8B-B14F-4D97-AF65-F5344CB8AC3E}">
        <p14:creationId xmlns:p14="http://schemas.microsoft.com/office/powerpoint/2010/main" val="3854436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Than: </a:t>
            </a:r>
            <a:r>
              <a:rPr lang="en-US" dirty="0" err="1"/>
              <a:t>gđ</a:t>
            </a:r>
            <a:r>
              <a:rPr lang="en-US" dirty="0"/>
              <a:t> 2000-2010 </a:t>
            </a:r>
            <a:r>
              <a:rPr lang="en-US" dirty="0" err="1"/>
              <a:t>tăng</a:t>
            </a:r>
            <a:r>
              <a:rPr lang="en-US" dirty="0"/>
              <a:t> </a:t>
            </a:r>
            <a:r>
              <a:rPr lang="en-US" dirty="0" err="1"/>
              <a:t>mạnh</a:t>
            </a:r>
            <a:r>
              <a:rPr lang="en-US" dirty="0"/>
              <a:t>, </a:t>
            </a:r>
            <a:r>
              <a:rPr lang="en-US" dirty="0" err="1"/>
              <a:t>từ</a:t>
            </a:r>
            <a:r>
              <a:rPr lang="en-US" dirty="0"/>
              <a:t> 2010 </a:t>
            </a:r>
            <a:r>
              <a:rPr lang="en-US" dirty="0" err="1"/>
              <a:t>đến</a:t>
            </a:r>
            <a:r>
              <a:rPr lang="en-US" dirty="0"/>
              <a:t> 2017 </a:t>
            </a:r>
            <a:r>
              <a:rPr lang="en-US" dirty="0" err="1"/>
              <a:t>có</a:t>
            </a:r>
            <a:r>
              <a:rPr lang="en-US" dirty="0"/>
              <a:t> </a:t>
            </a:r>
            <a:r>
              <a:rPr lang="en-US" dirty="0" err="1"/>
              <a:t>xu</a:t>
            </a:r>
            <a:r>
              <a:rPr lang="en-US" dirty="0"/>
              <a:t> h</a:t>
            </a:r>
            <a:r>
              <a:rPr lang="vi-VN" dirty="0"/>
              <a:t>ư</a:t>
            </a:r>
            <a:r>
              <a:rPr lang="en-US" dirty="0" err="1"/>
              <a:t>ớng</a:t>
            </a:r>
            <a:r>
              <a:rPr lang="en-US" dirty="0"/>
              <a:t> </a:t>
            </a:r>
            <a:r>
              <a:rPr lang="en-US" dirty="0" err="1"/>
              <a:t>giảm</a:t>
            </a:r>
            <a:endParaRPr lang="en-US" dirty="0"/>
          </a:p>
          <a:p>
            <a:r>
              <a:rPr lang="en-US" dirty="0"/>
              <a:t>- </a:t>
            </a:r>
            <a:r>
              <a:rPr lang="en-US" dirty="0" err="1"/>
              <a:t>Dầu</a:t>
            </a:r>
            <a:r>
              <a:rPr lang="en-US" dirty="0"/>
              <a:t> </a:t>
            </a:r>
            <a:r>
              <a:rPr lang="en-US" dirty="0" err="1"/>
              <a:t>khí</a:t>
            </a:r>
            <a:r>
              <a:rPr lang="en-US" dirty="0"/>
              <a:t>: </a:t>
            </a:r>
            <a:r>
              <a:rPr lang="en-US" dirty="0" err="1"/>
              <a:t>tăng</a:t>
            </a:r>
            <a:r>
              <a:rPr lang="en-US" dirty="0"/>
              <a:t> </a:t>
            </a:r>
            <a:r>
              <a:rPr lang="en-US" dirty="0" err="1"/>
              <a:t>giảm</a:t>
            </a:r>
            <a:r>
              <a:rPr lang="en-US" dirty="0"/>
              <a:t> </a:t>
            </a:r>
            <a:r>
              <a:rPr lang="en-US" dirty="0" err="1"/>
              <a:t>ch</a:t>
            </a:r>
            <a:r>
              <a:rPr lang="vi-VN" dirty="0"/>
              <a:t>ư</a:t>
            </a:r>
            <a:r>
              <a:rPr lang="en-US" dirty="0"/>
              <a:t>a </a:t>
            </a:r>
            <a:r>
              <a:rPr lang="en-US" dirty="0" err="1"/>
              <a:t>ổn</a:t>
            </a:r>
            <a:r>
              <a:rPr lang="en-US" dirty="0"/>
              <a:t> </a:t>
            </a:r>
            <a:r>
              <a:rPr lang="en-US" dirty="0" err="1"/>
              <a:t>định</a:t>
            </a:r>
            <a:endParaRPr lang="en-US" dirty="0"/>
          </a:p>
          <a:p>
            <a:r>
              <a:rPr lang="en-US" dirty="0"/>
              <a:t>( </a:t>
            </a:r>
            <a:r>
              <a:rPr lang="en-US" dirty="0" err="1"/>
              <a:t>sản</a:t>
            </a:r>
            <a:r>
              <a:rPr lang="en-US" dirty="0"/>
              <a:t> lg 2 </a:t>
            </a:r>
            <a:r>
              <a:rPr lang="en-US" dirty="0" err="1"/>
              <a:t>ngành</a:t>
            </a:r>
            <a:r>
              <a:rPr lang="en-US" dirty="0"/>
              <a:t> </a:t>
            </a:r>
            <a:r>
              <a:rPr lang="en-US" dirty="0" err="1"/>
              <a:t>ch</a:t>
            </a:r>
            <a:r>
              <a:rPr lang="vi-VN" dirty="0"/>
              <a:t>ư</a:t>
            </a:r>
            <a:r>
              <a:rPr lang="en-US" dirty="0"/>
              <a:t>a </a:t>
            </a:r>
            <a:r>
              <a:rPr lang="en-US" dirty="0" err="1"/>
              <a:t>ổn</a:t>
            </a:r>
            <a:r>
              <a:rPr lang="en-US" dirty="0"/>
              <a:t> </a:t>
            </a:r>
            <a:r>
              <a:rPr lang="en-US" dirty="0" err="1"/>
              <a:t>định</a:t>
            </a:r>
            <a:r>
              <a:rPr lang="en-US" dirty="0"/>
              <a:t> </a:t>
            </a:r>
            <a:r>
              <a:rPr lang="en-US" dirty="0" err="1"/>
              <a:t>vì</a:t>
            </a:r>
            <a:r>
              <a:rPr lang="en-US" dirty="0"/>
              <a:t> do </a:t>
            </a:r>
            <a:r>
              <a:rPr lang="en-US" dirty="0" err="1"/>
              <a:t>ảnh</a:t>
            </a:r>
            <a:r>
              <a:rPr lang="en-US" dirty="0"/>
              <a:t> h</a:t>
            </a:r>
            <a:r>
              <a:rPr lang="vi-VN" dirty="0"/>
              <a:t>ư</a:t>
            </a:r>
            <a:r>
              <a:rPr lang="en-US" dirty="0" err="1"/>
              <a:t>ởng</a:t>
            </a:r>
            <a:r>
              <a:rPr lang="en-US" dirty="0"/>
              <a:t> </a:t>
            </a:r>
            <a:r>
              <a:rPr lang="en-US" dirty="0" err="1"/>
              <a:t>của</a:t>
            </a:r>
            <a:r>
              <a:rPr lang="en-US" dirty="0"/>
              <a:t> </a:t>
            </a:r>
            <a:r>
              <a:rPr lang="en-US" dirty="0" err="1"/>
              <a:t>một</a:t>
            </a:r>
            <a:r>
              <a:rPr lang="en-US" dirty="0"/>
              <a:t> </a:t>
            </a:r>
            <a:r>
              <a:rPr lang="en-US" dirty="0" err="1"/>
              <a:t>số</a:t>
            </a:r>
            <a:r>
              <a:rPr lang="en-US" dirty="0"/>
              <a:t> </a:t>
            </a:r>
            <a:r>
              <a:rPr lang="en-US" dirty="0" err="1"/>
              <a:t>yếu</a:t>
            </a:r>
            <a:r>
              <a:rPr lang="en-US" dirty="0"/>
              <a:t> </a:t>
            </a:r>
            <a:r>
              <a:rPr lang="en-US" dirty="0" err="1"/>
              <a:t>tố</a:t>
            </a:r>
            <a:r>
              <a:rPr lang="en-US" dirty="0"/>
              <a:t>: </a:t>
            </a:r>
            <a:r>
              <a:rPr lang="en-US" dirty="0" err="1"/>
              <a:t>thị</a:t>
            </a:r>
            <a:r>
              <a:rPr lang="en-US" dirty="0"/>
              <a:t> tr</a:t>
            </a:r>
            <a:r>
              <a:rPr lang="vi-VN" dirty="0"/>
              <a:t>ư</a:t>
            </a:r>
            <a:r>
              <a:rPr lang="en-US" dirty="0" err="1"/>
              <a:t>ờng</a:t>
            </a:r>
            <a:r>
              <a:rPr lang="en-US" dirty="0"/>
              <a:t> </a:t>
            </a:r>
            <a:r>
              <a:rPr lang="en-US" dirty="0" err="1"/>
              <a:t>xuất</a:t>
            </a:r>
            <a:r>
              <a:rPr lang="en-US" dirty="0"/>
              <a:t> </a:t>
            </a:r>
            <a:r>
              <a:rPr lang="en-US" dirty="0" err="1"/>
              <a:t>khẩu</a:t>
            </a:r>
            <a:r>
              <a:rPr lang="en-US" dirty="0"/>
              <a:t>, </a:t>
            </a:r>
            <a:r>
              <a:rPr lang="en-US" dirty="0" err="1"/>
              <a:t>vốn</a:t>
            </a:r>
            <a:r>
              <a:rPr lang="en-US" dirty="0"/>
              <a:t> </a:t>
            </a:r>
            <a:r>
              <a:rPr lang="en-US" dirty="0" err="1"/>
              <a:t>đầu</a:t>
            </a:r>
            <a:r>
              <a:rPr lang="en-US" dirty="0"/>
              <a:t> t</a:t>
            </a:r>
            <a:r>
              <a:rPr lang="vi-VN" dirty="0"/>
              <a:t>ư</a:t>
            </a:r>
            <a:r>
              <a:rPr lang="en-US" dirty="0"/>
              <a:t> </a:t>
            </a:r>
            <a:r>
              <a:rPr lang="en-US" dirty="0" err="1"/>
              <a:t>của</a:t>
            </a:r>
            <a:r>
              <a:rPr lang="en-US" dirty="0"/>
              <a:t> n</a:t>
            </a:r>
            <a:r>
              <a:rPr lang="vi-VN" dirty="0"/>
              <a:t>ư</a:t>
            </a:r>
            <a:r>
              <a:rPr lang="en-US" dirty="0" err="1"/>
              <a:t>ớc</a:t>
            </a:r>
            <a:r>
              <a:rPr lang="en-US" dirty="0"/>
              <a:t> </a:t>
            </a:r>
            <a:r>
              <a:rPr lang="en-US" dirty="0" err="1"/>
              <a:t>ngoài</a:t>
            </a:r>
            <a:r>
              <a:rPr lang="en-US" dirty="0"/>
              <a:t>, đ</a:t>
            </a:r>
            <a:r>
              <a:rPr lang="vi-VN" dirty="0"/>
              <a:t>ư</a:t>
            </a:r>
            <a:r>
              <a:rPr lang="en-US" dirty="0" err="1"/>
              <a:t>ờng</a:t>
            </a:r>
            <a:r>
              <a:rPr lang="en-US" dirty="0"/>
              <a:t> </a:t>
            </a:r>
            <a:r>
              <a:rPr lang="en-US" dirty="0" err="1"/>
              <a:t>lối</a:t>
            </a:r>
            <a:r>
              <a:rPr lang="en-US" dirty="0"/>
              <a:t> </a:t>
            </a:r>
            <a:r>
              <a:rPr lang="en-US" dirty="0" err="1"/>
              <a:t>ptr</a:t>
            </a:r>
            <a:r>
              <a:rPr lang="en-US" dirty="0"/>
              <a:t> CN ở n</a:t>
            </a:r>
            <a:r>
              <a:rPr lang="vi-VN" dirty="0"/>
              <a:t>ư</a:t>
            </a:r>
            <a:r>
              <a:rPr lang="en-US" dirty="0" err="1"/>
              <a:t>ớc</a:t>
            </a:r>
            <a:r>
              <a:rPr lang="en-US" dirty="0"/>
              <a:t> ta (</a:t>
            </a:r>
            <a:r>
              <a:rPr lang="en-US" dirty="0" err="1"/>
              <a:t>giảm</a:t>
            </a:r>
            <a:r>
              <a:rPr lang="en-US" dirty="0"/>
              <a:t> </a:t>
            </a:r>
            <a:r>
              <a:rPr lang="en-US" dirty="0" err="1"/>
              <a:t>tỉ</a:t>
            </a:r>
            <a:r>
              <a:rPr lang="en-US" dirty="0"/>
              <a:t> </a:t>
            </a:r>
            <a:r>
              <a:rPr lang="en-US" dirty="0" err="1"/>
              <a:t>trọng</a:t>
            </a:r>
            <a:r>
              <a:rPr lang="en-US" dirty="0"/>
              <a:t> CN </a:t>
            </a:r>
            <a:r>
              <a:rPr lang="en-US" dirty="0" err="1"/>
              <a:t>khai</a:t>
            </a:r>
            <a:r>
              <a:rPr lang="en-US" dirty="0"/>
              <a:t> </a:t>
            </a:r>
            <a:r>
              <a:rPr lang="en-US" dirty="0" err="1"/>
              <a:t>thác</a:t>
            </a:r>
            <a:r>
              <a:rPr lang="en-US" dirty="0"/>
              <a:t>, </a:t>
            </a:r>
            <a:r>
              <a:rPr lang="en-US" dirty="0" err="1"/>
              <a:t>tăng</a:t>
            </a:r>
            <a:r>
              <a:rPr lang="en-US" dirty="0"/>
              <a:t> </a:t>
            </a:r>
            <a:r>
              <a:rPr lang="en-US" dirty="0" err="1"/>
              <a:t>tỉ</a:t>
            </a:r>
            <a:r>
              <a:rPr lang="en-US" dirty="0"/>
              <a:t> </a:t>
            </a:r>
            <a:r>
              <a:rPr lang="en-US" dirty="0" err="1"/>
              <a:t>trọng</a:t>
            </a:r>
            <a:r>
              <a:rPr lang="en-US" dirty="0"/>
              <a:t> CN </a:t>
            </a:r>
            <a:r>
              <a:rPr lang="en-US" dirty="0" err="1"/>
              <a:t>chế</a:t>
            </a:r>
            <a:r>
              <a:rPr lang="en-US" dirty="0"/>
              <a:t> </a:t>
            </a:r>
            <a:r>
              <a:rPr lang="en-US" dirty="0" err="1"/>
              <a:t>biến</a:t>
            </a:r>
            <a:r>
              <a:rPr lang="en-US" dirty="0"/>
              <a:t>), ...</a:t>
            </a:r>
          </a:p>
          <a:p>
            <a:r>
              <a:rPr lang="en-US" dirty="0"/>
              <a:t>- </a:t>
            </a:r>
            <a:r>
              <a:rPr lang="en-US" dirty="0" err="1"/>
              <a:t>Điện</a:t>
            </a:r>
            <a:r>
              <a:rPr lang="en-US" dirty="0"/>
              <a:t>: </a:t>
            </a:r>
            <a:r>
              <a:rPr lang="en-US" dirty="0" err="1"/>
              <a:t>tăng</a:t>
            </a:r>
            <a:r>
              <a:rPr lang="en-US" dirty="0"/>
              <a:t> </a:t>
            </a:r>
            <a:r>
              <a:rPr lang="en-US" dirty="0" err="1"/>
              <a:t>liên</a:t>
            </a:r>
            <a:r>
              <a:rPr lang="en-US" dirty="0"/>
              <a:t> </a:t>
            </a:r>
            <a:r>
              <a:rPr lang="en-US" dirty="0" err="1"/>
              <a:t>tục</a:t>
            </a:r>
            <a:r>
              <a:rPr lang="en-US" dirty="0"/>
              <a:t> qua </a:t>
            </a:r>
            <a:r>
              <a:rPr lang="en-US" dirty="0" err="1"/>
              <a:t>các</a:t>
            </a:r>
            <a:r>
              <a:rPr lang="en-US" dirty="0"/>
              <a:t> </a:t>
            </a:r>
            <a:r>
              <a:rPr lang="en-US" dirty="0" err="1"/>
              <a:t>năm</a:t>
            </a:r>
            <a:r>
              <a:rPr lang="en-US" dirty="0"/>
              <a:t> (</a:t>
            </a:r>
            <a:r>
              <a:rPr lang="en-US" dirty="0" err="1"/>
              <a:t>vì</a:t>
            </a:r>
            <a:r>
              <a:rPr lang="en-US" dirty="0"/>
              <a:t> </a:t>
            </a:r>
            <a:r>
              <a:rPr lang="en-US" dirty="0" err="1"/>
              <a:t>đây</a:t>
            </a:r>
            <a:r>
              <a:rPr lang="en-US" dirty="0"/>
              <a:t> </a:t>
            </a:r>
            <a:r>
              <a:rPr lang="en-US" dirty="0" err="1"/>
              <a:t>là</a:t>
            </a:r>
            <a:r>
              <a:rPr lang="en-US" dirty="0"/>
              <a:t> </a:t>
            </a:r>
            <a:r>
              <a:rPr lang="en-US" dirty="0" err="1"/>
              <a:t>ngành</a:t>
            </a:r>
            <a:r>
              <a:rPr lang="en-US" dirty="0"/>
              <a:t> CN đ</a:t>
            </a:r>
            <a:r>
              <a:rPr lang="vi-VN" dirty="0"/>
              <a:t>ư</a:t>
            </a:r>
            <a:r>
              <a:rPr lang="en-US" dirty="0" err="1"/>
              <a:t>ợc</a:t>
            </a:r>
            <a:r>
              <a:rPr lang="en-US" dirty="0"/>
              <a:t> </a:t>
            </a:r>
            <a:r>
              <a:rPr lang="vi-VN" dirty="0"/>
              <a:t>ư</a:t>
            </a:r>
            <a:r>
              <a:rPr lang="en-US" dirty="0"/>
              <a:t>u </a:t>
            </a:r>
            <a:r>
              <a:rPr lang="en-US" dirty="0" err="1"/>
              <a:t>tiên</a:t>
            </a:r>
            <a:r>
              <a:rPr lang="en-US" dirty="0"/>
              <a:t> </a:t>
            </a:r>
            <a:r>
              <a:rPr lang="en-US" dirty="0" err="1"/>
              <a:t>đầu</a:t>
            </a:r>
            <a:r>
              <a:rPr lang="en-US" dirty="0"/>
              <a:t> t</a:t>
            </a:r>
            <a:r>
              <a:rPr lang="vi-VN" dirty="0"/>
              <a:t>ư</a:t>
            </a:r>
            <a:r>
              <a:rPr lang="en-US" dirty="0"/>
              <a:t> </a:t>
            </a:r>
            <a:r>
              <a:rPr lang="en-US" dirty="0" err="1"/>
              <a:t>ptr</a:t>
            </a:r>
            <a:r>
              <a:rPr lang="en-US" dirty="0"/>
              <a:t>, </a:t>
            </a:r>
            <a:r>
              <a:rPr lang="en-US" dirty="0" err="1"/>
              <a:t>là</a:t>
            </a:r>
            <a:r>
              <a:rPr lang="en-US" dirty="0"/>
              <a:t> </a:t>
            </a:r>
            <a:r>
              <a:rPr lang="en-US" dirty="0" err="1"/>
              <a:t>ngành</a:t>
            </a:r>
            <a:r>
              <a:rPr lang="en-US" dirty="0"/>
              <a:t> </a:t>
            </a:r>
            <a:r>
              <a:rPr lang="en-US" dirty="0" err="1"/>
              <a:t>cần</a:t>
            </a:r>
            <a:r>
              <a:rPr lang="en-US" dirty="0"/>
              <a:t> </a:t>
            </a:r>
            <a:r>
              <a:rPr lang="en-US" dirty="0" err="1"/>
              <a:t>phải</a:t>
            </a:r>
            <a:r>
              <a:rPr lang="en-US" dirty="0"/>
              <a:t> </a:t>
            </a:r>
            <a:r>
              <a:rPr lang="en-US" dirty="0" err="1"/>
              <a:t>đi</a:t>
            </a:r>
            <a:r>
              <a:rPr lang="en-US" dirty="0"/>
              <a:t> tr</a:t>
            </a:r>
            <a:r>
              <a:rPr lang="vi-VN" dirty="0"/>
              <a:t>ư</a:t>
            </a:r>
            <a:r>
              <a:rPr lang="en-US" dirty="0" err="1"/>
              <a:t>ớc</a:t>
            </a:r>
            <a:r>
              <a:rPr lang="en-US" dirty="0"/>
              <a:t> 1 b</a:t>
            </a:r>
            <a:r>
              <a:rPr lang="vi-VN" dirty="0"/>
              <a:t>ư</a:t>
            </a:r>
            <a:r>
              <a:rPr lang="en-US" dirty="0" err="1"/>
              <a:t>ớc</a:t>
            </a:r>
            <a:r>
              <a:rPr lang="en-US" dirty="0"/>
              <a:t> so </a:t>
            </a:r>
            <a:r>
              <a:rPr lang="en-US" dirty="0" err="1"/>
              <a:t>với</a:t>
            </a:r>
            <a:r>
              <a:rPr lang="en-US" dirty="0"/>
              <a:t> </a:t>
            </a:r>
            <a:r>
              <a:rPr lang="en-US" dirty="0" err="1"/>
              <a:t>các</a:t>
            </a:r>
            <a:r>
              <a:rPr lang="en-US" dirty="0"/>
              <a:t> </a:t>
            </a:r>
            <a:r>
              <a:rPr lang="en-US" dirty="0" err="1"/>
              <a:t>ngành</a:t>
            </a:r>
            <a:r>
              <a:rPr lang="en-US" dirty="0"/>
              <a:t> </a:t>
            </a:r>
            <a:r>
              <a:rPr lang="en-US" dirty="0" err="1"/>
              <a:t>khác</a:t>
            </a:r>
            <a:endParaRPr lang="en-US" dirty="0"/>
          </a:p>
        </p:txBody>
      </p:sp>
      <p:sp>
        <p:nvSpPr>
          <p:cNvPr id="4" name="Slide Number Placeholder 3"/>
          <p:cNvSpPr>
            <a:spLocks noGrp="1"/>
          </p:cNvSpPr>
          <p:nvPr>
            <p:ph type="sldNum" sz="quarter" idx="5"/>
          </p:nvPr>
        </p:nvSpPr>
        <p:spPr/>
        <p:txBody>
          <a:bodyPr/>
          <a:lstStyle/>
          <a:p>
            <a:fld id="{20FE0277-FAC6-4FF6-AE5B-B80441269A32}" type="slidenum">
              <a:rPr lang="en-US" smtClean="0"/>
              <a:t>20</a:t>
            </a:fld>
            <a:endParaRPr lang="en-US"/>
          </a:p>
        </p:txBody>
      </p:sp>
    </p:spTree>
    <p:extLst>
      <p:ext uri="{BB962C8B-B14F-4D97-AF65-F5344CB8AC3E}">
        <p14:creationId xmlns:p14="http://schemas.microsoft.com/office/powerpoint/2010/main" val="2090195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0CA7-83A7-4F30-8AE6-A7F3DBCD25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79C3A4-22D8-4AC8-AD5C-F97707B9D4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0CF775-5309-4635-9325-037B0A266A16}"/>
              </a:ext>
            </a:extLst>
          </p:cNvPr>
          <p:cNvSpPr>
            <a:spLocks noGrp="1"/>
          </p:cNvSpPr>
          <p:nvPr>
            <p:ph type="dt" sz="half" idx="10"/>
          </p:nvPr>
        </p:nvSpPr>
        <p:spPr/>
        <p:txBody>
          <a:bodyPr/>
          <a:lstStyle/>
          <a:p>
            <a:fld id="{2E832E1A-BA27-408E-957C-6ECE8681AD5D}" type="datetimeFigureOut">
              <a:rPr lang="en-US" smtClean="0"/>
              <a:t>1/5/2022</a:t>
            </a:fld>
            <a:endParaRPr lang="en-US"/>
          </a:p>
        </p:txBody>
      </p:sp>
      <p:sp>
        <p:nvSpPr>
          <p:cNvPr id="5" name="Footer Placeholder 4">
            <a:extLst>
              <a:ext uri="{FF2B5EF4-FFF2-40B4-BE49-F238E27FC236}">
                <a16:creationId xmlns:a16="http://schemas.microsoft.com/office/drawing/2014/main" id="{9007FC79-F47F-43C2-9103-BC5F4E0A9F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FDF2E-1AF0-4E27-A3FE-5C9D5EBB5AD4}"/>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4169132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4F560-F2EF-4E59-985F-729C01726D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42FA10-4CE3-4D06-806D-40D8F1B8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A8A7F-2740-4E10-965F-F632068386B5}"/>
              </a:ext>
            </a:extLst>
          </p:cNvPr>
          <p:cNvSpPr>
            <a:spLocks noGrp="1"/>
          </p:cNvSpPr>
          <p:nvPr>
            <p:ph type="dt" sz="half" idx="10"/>
          </p:nvPr>
        </p:nvSpPr>
        <p:spPr/>
        <p:txBody>
          <a:bodyPr/>
          <a:lstStyle/>
          <a:p>
            <a:fld id="{2E832E1A-BA27-408E-957C-6ECE8681AD5D}" type="datetimeFigureOut">
              <a:rPr lang="en-US" smtClean="0"/>
              <a:t>1/5/2022</a:t>
            </a:fld>
            <a:endParaRPr lang="en-US"/>
          </a:p>
        </p:txBody>
      </p:sp>
      <p:sp>
        <p:nvSpPr>
          <p:cNvPr id="5" name="Footer Placeholder 4">
            <a:extLst>
              <a:ext uri="{FF2B5EF4-FFF2-40B4-BE49-F238E27FC236}">
                <a16:creationId xmlns:a16="http://schemas.microsoft.com/office/drawing/2014/main" id="{0CB40FC2-5D31-4EA8-8DBF-582BFA4B3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8DF56-D31E-4BC9-A30F-B7C5D56234C0}"/>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1633371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546415-C5F7-4EF9-83EE-A5F1E848EE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D9E50B-3147-473C-981A-A4D14DDA00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BD0E07-22FD-49F0-B8AB-D5880FB3EB24}"/>
              </a:ext>
            </a:extLst>
          </p:cNvPr>
          <p:cNvSpPr>
            <a:spLocks noGrp="1"/>
          </p:cNvSpPr>
          <p:nvPr>
            <p:ph type="dt" sz="half" idx="10"/>
          </p:nvPr>
        </p:nvSpPr>
        <p:spPr/>
        <p:txBody>
          <a:bodyPr/>
          <a:lstStyle/>
          <a:p>
            <a:fld id="{2E832E1A-BA27-408E-957C-6ECE8681AD5D}" type="datetimeFigureOut">
              <a:rPr lang="en-US" smtClean="0"/>
              <a:t>1/5/2022</a:t>
            </a:fld>
            <a:endParaRPr lang="en-US"/>
          </a:p>
        </p:txBody>
      </p:sp>
      <p:sp>
        <p:nvSpPr>
          <p:cNvPr id="5" name="Footer Placeholder 4">
            <a:extLst>
              <a:ext uri="{FF2B5EF4-FFF2-40B4-BE49-F238E27FC236}">
                <a16:creationId xmlns:a16="http://schemas.microsoft.com/office/drawing/2014/main" id="{62B8947A-F3DB-4D4A-8647-297DCEF3BD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0054E-81D9-43DC-8E42-02ADC5EC2D77}"/>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3384479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A0018-8F4E-45C2-9245-174E4F537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7E5386-D338-4DD7-92BF-BC6E3D007A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6EB28A-CC7A-441D-B9C0-967BE33D1981}"/>
              </a:ext>
            </a:extLst>
          </p:cNvPr>
          <p:cNvSpPr>
            <a:spLocks noGrp="1"/>
          </p:cNvSpPr>
          <p:nvPr>
            <p:ph type="dt" sz="half" idx="10"/>
          </p:nvPr>
        </p:nvSpPr>
        <p:spPr/>
        <p:txBody>
          <a:bodyPr/>
          <a:lstStyle/>
          <a:p>
            <a:fld id="{2E832E1A-BA27-408E-957C-6ECE8681AD5D}" type="datetimeFigureOut">
              <a:rPr lang="en-US" smtClean="0"/>
              <a:t>1/5/2022</a:t>
            </a:fld>
            <a:endParaRPr lang="en-US"/>
          </a:p>
        </p:txBody>
      </p:sp>
      <p:sp>
        <p:nvSpPr>
          <p:cNvPr id="5" name="Footer Placeholder 4">
            <a:extLst>
              <a:ext uri="{FF2B5EF4-FFF2-40B4-BE49-F238E27FC236}">
                <a16:creationId xmlns:a16="http://schemas.microsoft.com/office/drawing/2014/main" id="{81AF0507-E6A3-4454-8ABA-481810701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AE300-BFF3-42AE-8D4E-B924E989D67B}"/>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2756870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64158-DBD6-4A77-821F-36F0439570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C1243F-F05A-4B53-AA6D-2039EA1609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D1ED40-022C-47DA-87B6-BFFF86ADAF51}"/>
              </a:ext>
            </a:extLst>
          </p:cNvPr>
          <p:cNvSpPr>
            <a:spLocks noGrp="1"/>
          </p:cNvSpPr>
          <p:nvPr>
            <p:ph type="dt" sz="half" idx="10"/>
          </p:nvPr>
        </p:nvSpPr>
        <p:spPr/>
        <p:txBody>
          <a:bodyPr/>
          <a:lstStyle/>
          <a:p>
            <a:fld id="{2E832E1A-BA27-408E-957C-6ECE8681AD5D}" type="datetimeFigureOut">
              <a:rPr lang="en-US" smtClean="0"/>
              <a:t>1/5/2022</a:t>
            </a:fld>
            <a:endParaRPr lang="en-US"/>
          </a:p>
        </p:txBody>
      </p:sp>
      <p:sp>
        <p:nvSpPr>
          <p:cNvPr id="5" name="Footer Placeholder 4">
            <a:extLst>
              <a:ext uri="{FF2B5EF4-FFF2-40B4-BE49-F238E27FC236}">
                <a16:creationId xmlns:a16="http://schemas.microsoft.com/office/drawing/2014/main" id="{7106E694-EF5A-4B51-92F4-757007752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7079B-B041-46AA-A1EC-8790C09D81F0}"/>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4207587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33CEA-D44E-4D85-A64C-EDB69B0C44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2C76D-E468-4F05-8FA9-0B1DCA1E04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70C928-1BAF-4C4C-BFFE-5B89F9433C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B13017-E6BB-4D81-903D-403915CBEC4E}"/>
              </a:ext>
            </a:extLst>
          </p:cNvPr>
          <p:cNvSpPr>
            <a:spLocks noGrp="1"/>
          </p:cNvSpPr>
          <p:nvPr>
            <p:ph type="dt" sz="half" idx="10"/>
          </p:nvPr>
        </p:nvSpPr>
        <p:spPr/>
        <p:txBody>
          <a:bodyPr/>
          <a:lstStyle/>
          <a:p>
            <a:fld id="{2E832E1A-BA27-408E-957C-6ECE8681AD5D}" type="datetimeFigureOut">
              <a:rPr lang="en-US" smtClean="0"/>
              <a:t>1/5/2022</a:t>
            </a:fld>
            <a:endParaRPr lang="en-US"/>
          </a:p>
        </p:txBody>
      </p:sp>
      <p:sp>
        <p:nvSpPr>
          <p:cNvPr id="6" name="Footer Placeholder 5">
            <a:extLst>
              <a:ext uri="{FF2B5EF4-FFF2-40B4-BE49-F238E27FC236}">
                <a16:creationId xmlns:a16="http://schemas.microsoft.com/office/drawing/2014/main" id="{08D761ED-E92A-425B-88AD-4A9A6DBAE9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81F0DF-025F-4560-8CBA-EF801F8B25F3}"/>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414122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94DC-D41A-471F-98B3-801504BC7A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9A764D-8748-4AF8-9196-55BB92272C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92ABF6-24D4-424B-864D-0CA45111B5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690BE2-E618-4EE9-8C98-B9B293BCA5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42AF77-893F-4679-A05B-CFA39973BA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ED4288-AC75-4745-A0BC-315E049F7B68}"/>
              </a:ext>
            </a:extLst>
          </p:cNvPr>
          <p:cNvSpPr>
            <a:spLocks noGrp="1"/>
          </p:cNvSpPr>
          <p:nvPr>
            <p:ph type="dt" sz="half" idx="10"/>
          </p:nvPr>
        </p:nvSpPr>
        <p:spPr/>
        <p:txBody>
          <a:bodyPr/>
          <a:lstStyle/>
          <a:p>
            <a:fld id="{2E832E1A-BA27-408E-957C-6ECE8681AD5D}" type="datetimeFigureOut">
              <a:rPr lang="en-US" smtClean="0"/>
              <a:t>1/5/2022</a:t>
            </a:fld>
            <a:endParaRPr lang="en-US"/>
          </a:p>
        </p:txBody>
      </p:sp>
      <p:sp>
        <p:nvSpPr>
          <p:cNvPr id="8" name="Footer Placeholder 7">
            <a:extLst>
              <a:ext uri="{FF2B5EF4-FFF2-40B4-BE49-F238E27FC236}">
                <a16:creationId xmlns:a16="http://schemas.microsoft.com/office/drawing/2014/main" id="{945EB0CA-6B1B-4BE9-BBDD-76383F7F3A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C272D1-768B-4BA4-8DF5-ADAD82D8651D}"/>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182884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E399B-7210-4B04-BC5D-DA8F98FC4F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74056A-9DD5-4229-ACEE-AB4B10CF5F86}"/>
              </a:ext>
            </a:extLst>
          </p:cNvPr>
          <p:cNvSpPr>
            <a:spLocks noGrp="1"/>
          </p:cNvSpPr>
          <p:nvPr>
            <p:ph type="dt" sz="half" idx="10"/>
          </p:nvPr>
        </p:nvSpPr>
        <p:spPr/>
        <p:txBody>
          <a:bodyPr/>
          <a:lstStyle/>
          <a:p>
            <a:fld id="{2E832E1A-BA27-408E-957C-6ECE8681AD5D}" type="datetimeFigureOut">
              <a:rPr lang="en-US" smtClean="0"/>
              <a:t>1/5/2022</a:t>
            </a:fld>
            <a:endParaRPr lang="en-US"/>
          </a:p>
        </p:txBody>
      </p:sp>
      <p:sp>
        <p:nvSpPr>
          <p:cNvPr id="4" name="Footer Placeholder 3">
            <a:extLst>
              <a:ext uri="{FF2B5EF4-FFF2-40B4-BE49-F238E27FC236}">
                <a16:creationId xmlns:a16="http://schemas.microsoft.com/office/drawing/2014/main" id="{9CBE34C9-6F42-4A4D-A7C9-8898400830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1F58AC-0D1D-4BA2-B970-E74192855221}"/>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1861892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28CFBD-B9B1-4EA2-9142-EAF119BA6D4B}"/>
              </a:ext>
            </a:extLst>
          </p:cNvPr>
          <p:cNvSpPr>
            <a:spLocks noGrp="1"/>
          </p:cNvSpPr>
          <p:nvPr>
            <p:ph type="dt" sz="half" idx="10"/>
          </p:nvPr>
        </p:nvSpPr>
        <p:spPr/>
        <p:txBody>
          <a:bodyPr/>
          <a:lstStyle/>
          <a:p>
            <a:fld id="{2E832E1A-BA27-408E-957C-6ECE8681AD5D}" type="datetimeFigureOut">
              <a:rPr lang="en-US" smtClean="0"/>
              <a:t>1/5/2022</a:t>
            </a:fld>
            <a:endParaRPr lang="en-US"/>
          </a:p>
        </p:txBody>
      </p:sp>
      <p:sp>
        <p:nvSpPr>
          <p:cNvPr id="3" name="Footer Placeholder 2">
            <a:extLst>
              <a:ext uri="{FF2B5EF4-FFF2-40B4-BE49-F238E27FC236}">
                <a16:creationId xmlns:a16="http://schemas.microsoft.com/office/drawing/2014/main" id="{03AEBF62-3E4D-4C47-9008-DFD9F480DD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BDE7AB-5695-4EFF-9D1F-83EBF4757D01}"/>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3062103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8FCCA-7987-40F1-BB6C-FC38E9D75C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DEA91D-C405-4FD2-8E89-17DE7F3867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E66BFB-9199-45D9-ABDE-3961E93DCA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1C26A-F23C-470A-BF14-34CE45253722}"/>
              </a:ext>
            </a:extLst>
          </p:cNvPr>
          <p:cNvSpPr>
            <a:spLocks noGrp="1"/>
          </p:cNvSpPr>
          <p:nvPr>
            <p:ph type="dt" sz="half" idx="10"/>
          </p:nvPr>
        </p:nvSpPr>
        <p:spPr/>
        <p:txBody>
          <a:bodyPr/>
          <a:lstStyle/>
          <a:p>
            <a:fld id="{2E832E1A-BA27-408E-957C-6ECE8681AD5D}" type="datetimeFigureOut">
              <a:rPr lang="en-US" smtClean="0"/>
              <a:t>1/5/2022</a:t>
            </a:fld>
            <a:endParaRPr lang="en-US"/>
          </a:p>
        </p:txBody>
      </p:sp>
      <p:sp>
        <p:nvSpPr>
          <p:cNvPr id="6" name="Footer Placeholder 5">
            <a:extLst>
              <a:ext uri="{FF2B5EF4-FFF2-40B4-BE49-F238E27FC236}">
                <a16:creationId xmlns:a16="http://schemas.microsoft.com/office/drawing/2014/main" id="{691A1E9D-7F85-4F6D-B96C-F2ACD936F2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26561-7DA5-4DB5-B07E-664E6810A2E7}"/>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1568113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F3A3-40B5-4CC2-8DA9-F2D970E960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343F80-9EC5-4618-8220-F355385FAD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3F82FB-00F7-4BB6-9997-C9ED9136E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8230F4-1076-4D3A-990B-952493F47F45}"/>
              </a:ext>
            </a:extLst>
          </p:cNvPr>
          <p:cNvSpPr>
            <a:spLocks noGrp="1"/>
          </p:cNvSpPr>
          <p:nvPr>
            <p:ph type="dt" sz="half" idx="10"/>
          </p:nvPr>
        </p:nvSpPr>
        <p:spPr/>
        <p:txBody>
          <a:bodyPr/>
          <a:lstStyle/>
          <a:p>
            <a:fld id="{2E832E1A-BA27-408E-957C-6ECE8681AD5D}" type="datetimeFigureOut">
              <a:rPr lang="en-US" smtClean="0"/>
              <a:t>1/5/2022</a:t>
            </a:fld>
            <a:endParaRPr lang="en-US"/>
          </a:p>
        </p:txBody>
      </p:sp>
      <p:sp>
        <p:nvSpPr>
          <p:cNvPr id="6" name="Footer Placeholder 5">
            <a:extLst>
              <a:ext uri="{FF2B5EF4-FFF2-40B4-BE49-F238E27FC236}">
                <a16:creationId xmlns:a16="http://schemas.microsoft.com/office/drawing/2014/main" id="{7C41FB8D-80FC-40BC-B278-EAD701F22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FA53B3-0A93-4D12-82F4-C86EC89D4D19}"/>
              </a:ext>
            </a:extLst>
          </p:cNvPr>
          <p:cNvSpPr>
            <a:spLocks noGrp="1"/>
          </p:cNvSpPr>
          <p:nvPr>
            <p:ph type="sldNum" sz="quarter" idx="12"/>
          </p:nvPr>
        </p:nvSpPr>
        <p:spPr/>
        <p:txBody>
          <a:bodyPr/>
          <a:lstStyle/>
          <a:p>
            <a:fld id="{AFD5E27A-E49C-494B-A4D4-B7E1F97B1F8F}" type="slidenum">
              <a:rPr lang="en-US" smtClean="0"/>
              <a:t>‹#›</a:t>
            </a:fld>
            <a:endParaRPr lang="en-US"/>
          </a:p>
        </p:txBody>
      </p:sp>
    </p:spTree>
    <p:extLst>
      <p:ext uri="{BB962C8B-B14F-4D97-AF65-F5344CB8AC3E}">
        <p14:creationId xmlns:p14="http://schemas.microsoft.com/office/powerpoint/2010/main" val="3632342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9FEBBB-BD67-42B5-AB70-F646DA4DA6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B88189-C7D0-48F6-AF3E-FFE07EF683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FB44A-3AEB-4B52-9907-DB6688AC80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32E1A-BA27-408E-957C-6ECE8681AD5D}" type="datetimeFigureOut">
              <a:rPr lang="en-US" smtClean="0"/>
              <a:t>1/5/2022</a:t>
            </a:fld>
            <a:endParaRPr lang="en-US"/>
          </a:p>
        </p:txBody>
      </p:sp>
      <p:sp>
        <p:nvSpPr>
          <p:cNvPr id="5" name="Footer Placeholder 4">
            <a:extLst>
              <a:ext uri="{FF2B5EF4-FFF2-40B4-BE49-F238E27FC236}">
                <a16:creationId xmlns:a16="http://schemas.microsoft.com/office/drawing/2014/main" id="{EA245205-5E42-48AC-BF8A-A613BD29B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1AA2A7-3659-42CC-AC00-5CA240D0C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5E27A-E49C-494B-A4D4-B7E1F97B1F8F}" type="slidenum">
              <a:rPr lang="en-US" smtClean="0"/>
              <a:t>‹#›</a:t>
            </a:fld>
            <a:endParaRPr lang="en-US"/>
          </a:p>
        </p:txBody>
      </p:sp>
    </p:spTree>
    <p:extLst>
      <p:ext uri="{BB962C8B-B14F-4D97-AF65-F5344CB8AC3E}">
        <p14:creationId xmlns:p14="http://schemas.microsoft.com/office/powerpoint/2010/main" val="2052323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tags" Target="../tags/tag1.xml"/><Relationship Id="rId7" Type="http://schemas.openxmlformats.org/officeDocument/2006/relationships/diagramData" Target="../diagrams/data1.xml"/><Relationship Id="rId12" Type="http://schemas.openxmlformats.org/officeDocument/2006/relationships/image" Target="../media/image6.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microsoft.com/office/2007/relationships/diagramDrawing" Target="../diagrams/drawing1.xml"/><Relationship Id="rId5" Type="http://schemas.openxmlformats.org/officeDocument/2006/relationships/image" Target="../media/image1.jpeg"/><Relationship Id="rId10" Type="http://schemas.openxmlformats.org/officeDocument/2006/relationships/diagramColors" Target="../diagrams/colors1.xml"/><Relationship Id="rId4" Type="http://schemas.openxmlformats.org/officeDocument/2006/relationships/slideLayout" Target="../slideLayouts/slideLayout7.xml"/><Relationship Id="rId9"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3.svg"/><Relationship Id="rId7" Type="http://schemas.microsoft.com/office/2007/relationships/hdphoto" Target="../media/hdphoto1.wdp"/><Relationship Id="rId12"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svg"/><Relationship Id="rId10" Type="http://schemas.openxmlformats.org/officeDocument/2006/relationships/image" Target="../media/image39.svg"/><Relationship Id="rId4" Type="http://schemas.openxmlformats.org/officeDocument/2006/relationships/image" Target="../media/image34.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hyperlink" Target="https://vi.wikipedia.org/wiki/M%C6%B0%E1%BB%9Dng_La" TargetMode="External"/><Relationship Id="rId13" Type="http://schemas.openxmlformats.org/officeDocument/2006/relationships/hyperlink" Target="https://vi.wikipedia.org/w/index.php?title=Mi%E1%BB%81n_B%E1%BA%AFc&amp;action=edit&amp;redlink=1" TargetMode="External"/><Relationship Id="rId3" Type="http://schemas.openxmlformats.org/officeDocument/2006/relationships/hyperlink" Target="https://vi.wikipedia.org/wiki/%C4%90%C3%B4ng_Nam_%C3%81" TargetMode="External"/><Relationship Id="rId7" Type="http://schemas.openxmlformats.org/officeDocument/2006/relationships/hyperlink" Target="https://vi.wikipedia.org/wiki/%C3%8Dt_Ong" TargetMode="External"/><Relationship Id="rId12" Type="http://schemas.openxmlformats.org/officeDocument/2006/relationships/hyperlink" Target="https://vi.wikipedia.org/wiki/H%E1%BB%87_th%E1%BB%91ng_%C4%91i%E1%BB%87n" TargetMode="External"/><Relationship Id="rId2" Type="http://schemas.openxmlformats.org/officeDocument/2006/relationships/hyperlink" Target="https://vi.wikipedia.org/wiki/Vi%E1%BB%87t_Nam" TargetMode="External"/><Relationship Id="rId1" Type="http://schemas.openxmlformats.org/officeDocument/2006/relationships/slideLayout" Target="../slideLayouts/slideLayout7.xml"/><Relationship Id="rId6" Type="http://schemas.openxmlformats.org/officeDocument/2006/relationships/hyperlink" Target="https://vi.wikipedia.org/wiki/S%C3%B4ng_%C4%90%C3%A0" TargetMode="External"/><Relationship Id="rId11" Type="http://schemas.openxmlformats.org/officeDocument/2006/relationships/hyperlink" Target="https://vi.wikipedia.org/wiki/2005" TargetMode="External"/><Relationship Id="rId5" Type="http://schemas.openxmlformats.org/officeDocument/2006/relationships/hyperlink" Target="https://vi.wikipedia.org/wiki/Nh%C3%A0_m%C3%A1y_th%E1%BB%A7y_%C4%91i%E1%BB%87n" TargetMode="External"/><Relationship Id="rId15" Type="http://schemas.openxmlformats.org/officeDocument/2006/relationships/hyperlink" Target="https://vi.wikipedia.org/w/index.php?title=500kV_B%E1%BA%AFc_Nam&amp;action=edit&amp;redlink=1" TargetMode="External"/><Relationship Id="rId10" Type="http://schemas.openxmlformats.org/officeDocument/2006/relationships/hyperlink" Target="https://vi.wikipedia.org/wiki/2_th%C3%A1ng_12" TargetMode="External"/><Relationship Id="rId4" Type="http://schemas.openxmlformats.org/officeDocument/2006/relationships/hyperlink" Target="https://vi.wikipedia.org/wiki/Nh%C3%A0_m%C3%A1y_th%E1%BB%A7y_%C4%91i%E1%BB%87n_S%C6%A1n_La" TargetMode="External"/><Relationship Id="rId9" Type="http://schemas.openxmlformats.org/officeDocument/2006/relationships/hyperlink" Target="https://vi.wikipedia.org/wiki/S%C6%A1n_La" TargetMode="External"/><Relationship Id="rId14" Type="http://schemas.openxmlformats.org/officeDocument/2006/relationships/hyperlink" Target="https://vi.wikipedia.org/wiki/Nh%C3%A0_m%C3%A1y_th%E1%BB%A7y_%C4%91i%E1%BB%87n_H%C3%B2a_B%C3%ACnh"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53.emf"/><Relationship Id="rId13" Type="http://schemas.openxmlformats.org/officeDocument/2006/relationships/image" Target="../media/image56.png"/><Relationship Id="rId3" Type="http://schemas.openxmlformats.org/officeDocument/2006/relationships/slideLayout" Target="../slideLayouts/slideLayout7.xml"/><Relationship Id="rId7" Type="http://schemas.openxmlformats.org/officeDocument/2006/relationships/customXml" Target="../ink/ink2.xml"/><Relationship Id="rId12" Type="http://schemas.openxmlformats.org/officeDocument/2006/relationships/image" Target="../media/image5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2.emf"/><Relationship Id="rId11" Type="http://schemas.microsoft.com/office/2007/relationships/hdphoto" Target="../media/hdphoto2.wdp"/><Relationship Id="rId5" Type="http://schemas.openxmlformats.org/officeDocument/2006/relationships/customXml" Target="../ink/ink1.xml"/><Relationship Id="rId10" Type="http://schemas.openxmlformats.org/officeDocument/2006/relationships/image" Target="../media/image54.png"/><Relationship Id="rId4" Type="http://schemas.openxmlformats.org/officeDocument/2006/relationships/image" Target="../media/image52.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microsoft.com/office/2007/relationships/media" Target="../media/media2.mp4"/><Relationship Id="rId7" Type="http://schemas.openxmlformats.org/officeDocument/2006/relationships/image" Target="../media/image7.png"/><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audio" Target="../media/audio2.wav"/><Relationship Id="rId5" Type="http://schemas.openxmlformats.org/officeDocument/2006/relationships/audio" Target="../media/audio1.wav"/><Relationship Id="rId15" Type="http://schemas.openxmlformats.org/officeDocument/2006/relationships/audio" Target="../media/audio1.wav"/><Relationship Id="rId4" Type="http://schemas.openxmlformats.org/officeDocument/2006/relationships/slideLayout" Target="../slideLayouts/slideLayout7.xml"/><Relationship Id="rId9" Type="http://schemas.openxmlformats.org/officeDocument/2006/relationships/image" Target="../media/image9.gif"/></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microsoft.com/office/2007/relationships/media" Target="../media/media2.mp4"/><Relationship Id="rId7" Type="http://schemas.openxmlformats.org/officeDocument/2006/relationships/image" Target="../media/image7.png"/><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audio" Target="../media/audio2.wav"/><Relationship Id="rId5" Type="http://schemas.openxmlformats.org/officeDocument/2006/relationships/audio" Target="../media/audio1.wav"/><Relationship Id="rId15" Type="http://schemas.openxmlformats.org/officeDocument/2006/relationships/audio" Target="../media/audio1.wav"/><Relationship Id="rId4" Type="http://schemas.openxmlformats.org/officeDocument/2006/relationships/slideLayout" Target="../slideLayouts/slideLayout7.xml"/><Relationship Id="rId9" Type="http://schemas.openxmlformats.org/officeDocument/2006/relationships/image" Target="../media/image9.gif"/></Relationships>
</file>

<file path=ppt/slides/_rels/slide4.xml.rels><?xml version="1.0" encoding="UTF-8" standalone="yes"?>
<Relationships xmlns="http://schemas.openxmlformats.org/package/2006/relationships"><Relationship Id="rId8" Type="http://schemas.openxmlformats.org/officeDocument/2006/relationships/image" Target="../media/image11.gif"/><Relationship Id="rId3" Type="http://schemas.microsoft.com/office/2007/relationships/media" Target="../media/media2.mp4"/><Relationship Id="rId7" Type="http://schemas.openxmlformats.org/officeDocument/2006/relationships/image" Target="../media/image7.png"/><Relationship Id="rId2" Type="http://schemas.openxmlformats.org/officeDocument/2006/relationships/video" Target="NULL" TargetMode="External"/><Relationship Id="rId1" Type="http://schemas.openxmlformats.org/officeDocument/2006/relationships/tags" Target="../tags/tag4.xml"/><Relationship Id="rId6" Type="http://schemas.openxmlformats.org/officeDocument/2006/relationships/audio" Target="../media/audio2.wav"/><Relationship Id="rId5" Type="http://schemas.openxmlformats.org/officeDocument/2006/relationships/audio" Target="../media/audio1.wav"/><Relationship Id="rId15" Type="http://schemas.openxmlformats.org/officeDocument/2006/relationships/audio" Target="../media/audio1.wav"/><Relationship Id="rId4" Type="http://schemas.openxmlformats.org/officeDocument/2006/relationships/slideLayout" Target="../slideLayouts/slideLayout7.xml"/><Relationship Id="rId9" Type="http://schemas.openxmlformats.org/officeDocument/2006/relationships/image" Target="../media/image9.gif"/></Relationships>
</file>

<file path=ppt/slides/_rels/slide5.xml.rels><?xml version="1.0" encoding="UTF-8" standalone="yes"?>
<Relationships xmlns="http://schemas.openxmlformats.org/package/2006/relationships"><Relationship Id="rId8" Type="http://schemas.openxmlformats.org/officeDocument/2006/relationships/image" Target="../media/image12.gif"/><Relationship Id="rId3" Type="http://schemas.microsoft.com/office/2007/relationships/media" Target="../media/media2.mp4"/><Relationship Id="rId7" Type="http://schemas.openxmlformats.org/officeDocument/2006/relationships/image" Target="../media/image7.png"/><Relationship Id="rId2" Type="http://schemas.openxmlformats.org/officeDocument/2006/relationships/video" Target="NULL" TargetMode="External"/><Relationship Id="rId1" Type="http://schemas.openxmlformats.org/officeDocument/2006/relationships/tags" Target="../tags/tag5.xml"/><Relationship Id="rId6" Type="http://schemas.openxmlformats.org/officeDocument/2006/relationships/audio" Target="../media/audio2.wav"/><Relationship Id="rId5" Type="http://schemas.openxmlformats.org/officeDocument/2006/relationships/audio" Target="../media/audio1.wav"/><Relationship Id="rId15" Type="http://schemas.openxmlformats.org/officeDocument/2006/relationships/audio" Target="../media/audio1.wav"/><Relationship Id="rId4" Type="http://schemas.openxmlformats.org/officeDocument/2006/relationships/slideLayout" Target="../slideLayouts/slideLayout7.xml"/><Relationship Id="rId9" Type="http://schemas.openxmlformats.org/officeDocument/2006/relationships/image" Target="../media/image9.gif"/></Relationships>
</file>

<file path=ppt/slides/_rels/slide6.xml.rels><?xml version="1.0" encoding="UTF-8" standalone="yes"?>
<Relationships xmlns="http://schemas.openxmlformats.org/package/2006/relationships"><Relationship Id="rId8" Type="http://schemas.openxmlformats.org/officeDocument/2006/relationships/image" Target="../media/image13.gif"/><Relationship Id="rId3" Type="http://schemas.microsoft.com/office/2007/relationships/media" Target="../media/media2.mp4"/><Relationship Id="rId7" Type="http://schemas.openxmlformats.org/officeDocument/2006/relationships/image" Target="../media/image7.png"/><Relationship Id="rId2" Type="http://schemas.openxmlformats.org/officeDocument/2006/relationships/video" Target="NULL" TargetMode="External"/><Relationship Id="rId1" Type="http://schemas.openxmlformats.org/officeDocument/2006/relationships/tags" Target="../tags/tag6.xml"/><Relationship Id="rId6" Type="http://schemas.openxmlformats.org/officeDocument/2006/relationships/audio" Target="../media/audio2.wav"/><Relationship Id="rId5" Type="http://schemas.openxmlformats.org/officeDocument/2006/relationships/audio" Target="../media/audio1.wav"/><Relationship Id="rId15" Type="http://schemas.openxmlformats.org/officeDocument/2006/relationships/audio" Target="../media/audio1.wav"/><Relationship Id="rId4" Type="http://schemas.openxmlformats.org/officeDocument/2006/relationships/slideLayout" Target="../slideLayouts/slideLayout7.xml"/><Relationship Id="rId9" Type="http://schemas.openxmlformats.org/officeDocument/2006/relationships/image" Target="../media/image9.gif"/></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audio" Target="../media/audio2.wav"/><Relationship Id="rId7"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10" Type="http://schemas.openxmlformats.org/officeDocument/2006/relationships/slide" Target="slide5.xml"/><Relationship Id="rId4" Type="http://schemas.openxmlformats.org/officeDocument/2006/relationships/audio" Target="../media/audio3.wav"/><Relationship Id="rId9"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9110FCF5-5AB2-4E55-AC27-82B053362A07}"/>
              </a:ext>
            </a:extLst>
          </p:cNvPr>
          <p:cNvPicPr>
            <a:picLocks noChangeAspect="1" noChangeArrowheads="1"/>
          </p:cNvPicPr>
          <p:nvPr/>
        </p:nvPicPr>
        <p:blipFill rotWithShape="1">
          <a:blip r:embed="rId5"/>
          <a:srcRect t="54848" b="29316"/>
          <a:stretch/>
        </p:blipFill>
        <p:spPr bwMode="auto">
          <a:xfrm>
            <a:off x="0" y="6269472"/>
            <a:ext cx="12192000" cy="588528"/>
          </a:xfrm>
          <a:prstGeom prst="rect">
            <a:avLst/>
          </a:prstGeom>
          <a:noFill/>
        </p:spPr>
      </p:pic>
      <p:pic>
        <p:nvPicPr>
          <p:cNvPr id="6" name="Say You Say Me - Paul Mauriat">
            <a:hlinkClick r:id="" action="ppaction://media"/>
            <a:extLst>
              <a:ext uri="{FF2B5EF4-FFF2-40B4-BE49-F238E27FC236}">
                <a16:creationId xmlns:a16="http://schemas.microsoft.com/office/drawing/2014/main" id="{65F402B6-4B60-4BCE-9915-9145D19BC757}"/>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371600" y="3276600"/>
            <a:ext cx="609600" cy="609600"/>
          </a:xfrm>
          <a:prstGeom prst="rect">
            <a:avLst/>
          </a:prstGeom>
        </p:spPr>
      </p:pic>
      <p:graphicFrame>
        <p:nvGraphicFramePr>
          <p:cNvPr id="7" name="Content Placeholder 4">
            <a:extLst>
              <a:ext uri="{FF2B5EF4-FFF2-40B4-BE49-F238E27FC236}">
                <a16:creationId xmlns:a16="http://schemas.microsoft.com/office/drawing/2014/main" id="{71B0B267-169A-45AA-BBC5-92F056E0E815}"/>
              </a:ext>
            </a:extLst>
          </p:cNvPr>
          <p:cNvGraphicFramePr>
            <a:graphicFrameLocks/>
          </p:cNvGraphicFramePr>
          <p:nvPr>
            <p:custDataLst>
              <p:tags r:id="rId3"/>
            </p:custDataLst>
            <p:extLst>
              <p:ext uri="{D42A27DB-BD31-4B8C-83A1-F6EECF244321}">
                <p14:modId xmlns:p14="http://schemas.microsoft.com/office/powerpoint/2010/main" val="2267897585"/>
              </p:ext>
            </p:extLst>
          </p:nvPr>
        </p:nvGraphicFramePr>
        <p:xfrm>
          <a:off x="1984511" y="1219201"/>
          <a:ext cx="9837221" cy="4906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Picture 7">
            <a:extLst>
              <a:ext uri="{FF2B5EF4-FFF2-40B4-BE49-F238E27FC236}">
                <a16:creationId xmlns:a16="http://schemas.microsoft.com/office/drawing/2014/main" id="{A554D3A2-C5DB-43E8-A2D5-E77D55CB38E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136912" y="4792266"/>
            <a:ext cx="1869141" cy="1083468"/>
          </a:xfrm>
          <a:prstGeom prst="rect">
            <a:avLst/>
          </a:prstGeom>
        </p:spPr>
      </p:pic>
      <p:sp>
        <p:nvSpPr>
          <p:cNvPr id="9" name="TextBox 8">
            <a:extLst>
              <a:ext uri="{FF2B5EF4-FFF2-40B4-BE49-F238E27FC236}">
                <a16:creationId xmlns:a16="http://schemas.microsoft.com/office/drawing/2014/main" id="{303AE179-E491-4ECD-8630-31266ECB7BEE}"/>
              </a:ext>
            </a:extLst>
          </p:cNvPr>
          <p:cNvSpPr txBox="1"/>
          <p:nvPr/>
        </p:nvSpPr>
        <p:spPr>
          <a:xfrm rot="16200000">
            <a:off x="-117638" y="3196679"/>
            <a:ext cx="2817819" cy="769441"/>
          </a:xfrm>
          <a:prstGeom prst="rect">
            <a:avLst/>
          </a:prstGeom>
          <a:noFill/>
        </p:spPr>
        <p:txBody>
          <a:bodyPr wrap="square" rtlCol="0">
            <a:spAutoFit/>
          </a:bodyPr>
          <a:lstStyle/>
          <a:p>
            <a:pPr algn="ctr"/>
            <a:r>
              <a:rPr lang="en-US" sz="4400" b="1" dirty="0">
                <a:solidFill>
                  <a:srgbClr val="002060"/>
                </a:solidFill>
                <a:latin typeface="+mj-lt"/>
              </a:rPr>
              <a:t>LUẬT CH</a:t>
            </a:r>
            <a:r>
              <a:rPr lang="vi-VN" sz="4400" b="1" dirty="0">
                <a:solidFill>
                  <a:srgbClr val="002060"/>
                </a:solidFill>
                <a:latin typeface="+mj-lt"/>
              </a:rPr>
              <a:t>Ơ</a:t>
            </a:r>
            <a:r>
              <a:rPr lang="en-US" sz="4400" b="1" dirty="0">
                <a:solidFill>
                  <a:srgbClr val="002060"/>
                </a:solidFill>
                <a:latin typeface="+mj-lt"/>
              </a:rPr>
              <a:t>I</a:t>
            </a:r>
          </a:p>
        </p:txBody>
      </p:sp>
      <p:cxnSp>
        <p:nvCxnSpPr>
          <p:cNvPr id="10" name="Straight Connector 9">
            <a:extLst>
              <a:ext uri="{FF2B5EF4-FFF2-40B4-BE49-F238E27FC236}">
                <a16:creationId xmlns:a16="http://schemas.microsoft.com/office/drawing/2014/main" id="{3FFD8C59-119D-4842-8BAC-A24E42CAF53F}"/>
              </a:ext>
            </a:extLst>
          </p:cNvPr>
          <p:cNvCxnSpPr>
            <a:cxnSpLocks/>
          </p:cNvCxnSpPr>
          <p:nvPr/>
        </p:nvCxnSpPr>
        <p:spPr>
          <a:xfrm>
            <a:off x="1707825" y="1696280"/>
            <a:ext cx="0" cy="4015408"/>
          </a:xfrm>
          <a:prstGeom prst="line">
            <a:avLst/>
          </a:prstGeom>
          <a:ln w="28575">
            <a:solidFill>
              <a:srgbClr val="206E6E"/>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3E84D65-F8E7-40B8-B81E-2F49385AE981}"/>
              </a:ext>
            </a:extLst>
          </p:cNvPr>
          <p:cNvGrpSpPr/>
          <p:nvPr/>
        </p:nvGrpSpPr>
        <p:grpSpPr>
          <a:xfrm rot="16200000">
            <a:off x="-1416689" y="3262118"/>
            <a:ext cx="3531786" cy="400110"/>
            <a:chOff x="3689873" y="6249236"/>
            <a:chExt cx="5517465" cy="676717"/>
          </a:xfrm>
        </p:grpSpPr>
        <p:sp>
          <p:nvSpPr>
            <p:cNvPr id="13" name="TextBox 12">
              <a:extLst>
                <a:ext uri="{FF2B5EF4-FFF2-40B4-BE49-F238E27FC236}">
                  <a16:creationId xmlns:a16="http://schemas.microsoft.com/office/drawing/2014/main" id="{A4E013AF-DE82-4F10-A763-6894EED79B91}"/>
                </a:ext>
              </a:extLst>
            </p:cNvPr>
            <p:cNvSpPr txBox="1"/>
            <p:nvPr/>
          </p:nvSpPr>
          <p:spPr>
            <a:xfrm>
              <a:off x="5219470" y="6249236"/>
              <a:ext cx="2467381" cy="676717"/>
            </a:xfrm>
            <a:prstGeom prst="rect">
              <a:avLst/>
            </a:prstGeom>
            <a:noFill/>
          </p:spPr>
          <p:txBody>
            <a:bodyPr wrap="square" rtlCol="0">
              <a:spAutoFit/>
            </a:bodyPr>
            <a:lstStyle/>
            <a:p>
              <a:pPr algn="ctr"/>
              <a:r>
                <a:rPr lang="en-US" sz="2000" dirty="0">
                  <a:solidFill>
                    <a:srgbClr val="002060"/>
                  </a:solidFill>
                </a:rPr>
                <a:t>GOOD LUCK</a:t>
              </a:r>
            </a:p>
          </p:txBody>
        </p:sp>
        <p:cxnSp>
          <p:nvCxnSpPr>
            <p:cNvPr id="14" name="Straight Connector 13">
              <a:extLst>
                <a:ext uri="{FF2B5EF4-FFF2-40B4-BE49-F238E27FC236}">
                  <a16:creationId xmlns:a16="http://schemas.microsoft.com/office/drawing/2014/main" id="{E10DF9DB-0560-4D69-B159-B24856E28203}"/>
                </a:ext>
              </a:extLst>
            </p:cNvPr>
            <p:cNvCxnSpPr/>
            <p:nvPr/>
          </p:nvCxnSpPr>
          <p:spPr>
            <a:xfrm>
              <a:off x="3689873" y="6623218"/>
              <a:ext cx="181515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40BB42F-72F0-40B0-B575-CAFE183B8540}"/>
                </a:ext>
              </a:extLst>
            </p:cNvPr>
            <p:cNvCxnSpPr/>
            <p:nvPr/>
          </p:nvCxnSpPr>
          <p:spPr>
            <a:xfrm>
              <a:off x="7392186" y="6599976"/>
              <a:ext cx="181515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10BFF71E-A892-44B1-8B44-295339CF289F}"/>
              </a:ext>
            </a:extLst>
          </p:cNvPr>
          <p:cNvGrpSpPr/>
          <p:nvPr/>
        </p:nvGrpSpPr>
        <p:grpSpPr>
          <a:xfrm>
            <a:off x="3005070" y="54864"/>
            <a:ext cx="6181859" cy="830997"/>
            <a:chOff x="3005070" y="77982"/>
            <a:chExt cx="6181859" cy="716733"/>
          </a:xfrm>
        </p:grpSpPr>
        <p:sp>
          <p:nvSpPr>
            <p:cNvPr id="17" name="Rectangle: Rounded Corners 16">
              <a:extLst>
                <a:ext uri="{FF2B5EF4-FFF2-40B4-BE49-F238E27FC236}">
                  <a16:creationId xmlns:a16="http://schemas.microsoft.com/office/drawing/2014/main" id="{BCDE3235-C1F9-473C-96ED-1F8C90FA1752}"/>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5593DE3-6D0B-443D-BE8B-B9B648EBAFF7}"/>
                </a:ext>
              </a:extLst>
            </p:cNvPr>
            <p:cNvSpPr txBox="1"/>
            <p:nvPr/>
          </p:nvSpPr>
          <p:spPr>
            <a:xfrm>
              <a:off x="3581400" y="77982"/>
              <a:ext cx="5090160" cy="716733"/>
            </a:xfrm>
            <a:prstGeom prst="rect">
              <a:avLst/>
            </a:prstGeom>
            <a:noFill/>
          </p:spPr>
          <p:txBody>
            <a:bodyPr wrap="square" rtlCol="0">
              <a:spAutoFit/>
            </a:bodyPr>
            <a:lstStyle/>
            <a:p>
              <a:pPr algn="ctr"/>
              <a:r>
                <a:rPr lang="en-US" sz="4800" b="1" dirty="0">
                  <a:solidFill>
                    <a:srgbClr val="FFFF00"/>
                  </a:solidFill>
                  <a:effectLst>
                    <a:outerShdw blurRad="38100" dist="38100" dir="2700000" algn="tl">
                      <a:srgbClr val="000000">
                        <a:alpha val="43137"/>
                      </a:srgbClr>
                    </a:outerShdw>
                  </a:effectLst>
                  <a:latin typeface="+mj-lt"/>
                </a:rPr>
                <a:t>AI NHANH H</a:t>
              </a:r>
              <a:r>
                <a:rPr lang="vi-VN" sz="4800" b="1" dirty="0">
                  <a:solidFill>
                    <a:srgbClr val="FFFF00"/>
                  </a:solidFill>
                  <a:effectLst>
                    <a:outerShdw blurRad="38100" dist="38100" dir="2700000" algn="tl">
                      <a:srgbClr val="000000">
                        <a:alpha val="43137"/>
                      </a:srgbClr>
                    </a:outerShdw>
                  </a:effectLst>
                  <a:latin typeface="+mj-lt"/>
                </a:rPr>
                <a:t>Ơ</a:t>
              </a:r>
              <a:r>
                <a:rPr lang="en-US" sz="4800" b="1" dirty="0">
                  <a:solidFill>
                    <a:srgbClr val="FFFF00"/>
                  </a:solidFill>
                  <a:effectLst>
                    <a:outerShdw blurRad="38100" dist="38100" dir="2700000" algn="tl">
                      <a:srgbClr val="000000">
                        <a:alpha val="43137"/>
                      </a:srgbClr>
                    </a:outerShdw>
                  </a:effectLst>
                  <a:latin typeface="+mj-lt"/>
                </a:rPr>
                <a:t>N</a:t>
              </a:r>
            </a:p>
          </p:txBody>
        </p:sp>
      </p:grpSp>
    </p:spTree>
    <p:extLst>
      <p:ext uri="{BB962C8B-B14F-4D97-AF65-F5344CB8AC3E}">
        <p14:creationId xmlns:p14="http://schemas.microsoft.com/office/powerpoint/2010/main" val="332486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31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graphicEl>
                                              <a:dgm id="{2AAACA77-E4A0-4E99-9F03-72ED26BB7B73}"/>
                                            </p:graphicEl>
                                          </p:spTgt>
                                        </p:tgtEl>
                                        <p:attrNameLst>
                                          <p:attrName>style.visibility</p:attrName>
                                        </p:attrNameLst>
                                      </p:cBhvr>
                                      <p:to>
                                        <p:strVal val="visible"/>
                                      </p:to>
                                    </p:set>
                                    <p:animEffect transition="in" filter="fade">
                                      <p:cBhvr>
                                        <p:cTn id="9" dur="1000"/>
                                        <p:tgtEl>
                                          <p:spTgt spid="7">
                                            <p:graphicEl>
                                              <a:dgm id="{2AAACA77-E4A0-4E99-9F03-72ED26BB7B73}"/>
                                            </p:graphicEl>
                                          </p:spTgt>
                                        </p:tgtEl>
                                      </p:cBhvr>
                                    </p:animEffect>
                                    <p:anim calcmode="lin" valueType="num">
                                      <p:cBhvr>
                                        <p:cTn id="10" dur="1000" fill="hold"/>
                                        <p:tgtEl>
                                          <p:spTgt spid="7">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1" dur="1000" fill="hold"/>
                                        <p:tgtEl>
                                          <p:spTgt spid="7">
                                            <p:graphicEl>
                                              <a:dgm id="{2AAACA77-E4A0-4E99-9F03-72ED26BB7B73}"/>
                                            </p:graphicEl>
                                          </p:spTgt>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
                                            <p:graphicEl>
                                              <a:dgm id="{DE66B4FA-8443-484B-9A9E-FA188D6B4E43}"/>
                                            </p:graphicEl>
                                          </p:spTgt>
                                        </p:tgtEl>
                                        <p:attrNameLst>
                                          <p:attrName>style.visibility</p:attrName>
                                        </p:attrNameLst>
                                      </p:cBhvr>
                                      <p:to>
                                        <p:strVal val="visible"/>
                                      </p:to>
                                    </p:set>
                                    <p:animEffect transition="in" filter="fade">
                                      <p:cBhvr>
                                        <p:cTn id="14" dur="1000"/>
                                        <p:tgtEl>
                                          <p:spTgt spid="7">
                                            <p:graphicEl>
                                              <a:dgm id="{DE66B4FA-8443-484B-9A9E-FA188D6B4E43}"/>
                                            </p:graphicEl>
                                          </p:spTgt>
                                        </p:tgtEl>
                                      </p:cBhvr>
                                    </p:animEffect>
                                    <p:anim calcmode="lin" valueType="num">
                                      <p:cBhvr>
                                        <p:cTn id="15" dur="1000" fill="hold"/>
                                        <p:tgtEl>
                                          <p:spTgt spid="7">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16" dur="1000" fill="hold"/>
                                        <p:tgtEl>
                                          <p:spTgt spid="7">
                                            <p:graphicEl>
                                              <a:dgm id="{DE66B4FA-8443-484B-9A9E-FA188D6B4E4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graphicEl>
                                              <a:dgm id="{2352C030-0248-483B-94A9-26972C30B2AA}"/>
                                            </p:graphicEl>
                                          </p:spTgt>
                                        </p:tgtEl>
                                        <p:attrNameLst>
                                          <p:attrName>style.visibility</p:attrName>
                                        </p:attrNameLst>
                                      </p:cBhvr>
                                      <p:to>
                                        <p:strVal val="visible"/>
                                      </p:to>
                                    </p:set>
                                    <p:animEffect transition="in" filter="fade">
                                      <p:cBhvr>
                                        <p:cTn id="19" dur="1000"/>
                                        <p:tgtEl>
                                          <p:spTgt spid="7">
                                            <p:graphicEl>
                                              <a:dgm id="{2352C030-0248-483B-94A9-26972C30B2AA}"/>
                                            </p:graphicEl>
                                          </p:spTgt>
                                        </p:tgtEl>
                                      </p:cBhvr>
                                    </p:animEffect>
                                    <p:anim calcmode="lin" valueType="num">
                                      <p:cBhvr>
                                        <p:cTn id="20" dur="1000" fill="hold"/>
                                        <p:tgtEl>
                                          <p:spTgt spid="7">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1" dur="1000" fill="hold"/>
                                        <p:tgtEl>
                                          <p:spTgt spid="7">
                                            <p:graphicEl>
                                              <a:dgm id="{2352C030-0248-483B-94A9-26972C30B2AA}"/>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graphicEl>
                                              <a:dgm id="{11925212-181A-4D0E-84EB-C4219DE1ABB7}"/>
                                            </p:graphicEl>
                                          </p:spTgt>
                                        </p:tgtEl>
                                        <p:attrNameLst>
                                          <p:attrName>style.visibility</p:attrName>
                                        </p:attrNameLst>
                                      </p:cBhvr>
                                      <p:to>
                                        <p:strVal val="visible"/>
                                      </p:to>
                                    </p:set>
                                    <p:animEffect transition="in" filter="fade">
                                      <p:cBhvr>
                                        <p:cTn id="24" dur="1000"/>
                                        <p:tgtEl>
                                          <p:spTgt spid="7">
                                            <p:graphicEl>
                                              <a:dgm id="{11925212-181A-4D0E-84EB-C4219DE1ABB7}"/>
                                            </p:graphicEl>
                                          </p:spTgt>
                                        </p:tgtEl>
                                      </p:cBhvr>
                                    </p:animEffect>
                                    <p:anim calcmode="lin" valueType="num">
                                      <p:cBhvr>
                                        <p:cTn id="25" dur="1000" fill="hold"/>
                                        <p:tgtEl>
                                          <p:spTgt spid="7">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26" dur="1000" fill="hold"/>
                                        <p:tgtEl>
                                          <p:spTgt spid="7">
                                            <p:graphicEl>
                                              <a:dgm id="{11925212-181A-4D0E-84EB-C4219DE1ABB7}"/>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graphicEl>
                                              <a:dgm id="{72B5F39E-2D8B-4AE5-99A7-0B4F92796C74}"/>
                                            </p:graphicEl>
                                          </p:spTgt>
                                        </p:tgtEl>
                                        <p:attrNameLst>
                                          <p:attrName>style.visibility</p:attrName>
                                        </p:attrNameLst>
                                      </p:cBhvr>
                                      <p:to>
                                        <p:strVal val="visible"/>
                                      </p:to>
                                    </p:set>
                                    <p:animEffect transition="in" filter="fade">
                                      <p:cBhvr>
                                        <p:cTn id="29" dur="1000"/>
                                        <p:tgtEl>
                                          <p:spTgt spid="7">
                                            <p:graphicEl>
                                              <a:dgm id="{72B5F39E-2D8B-4AE5-99A7-0B4F92796C74}"/>
                                            </p:graphicEl>
                                          </p:spTgt>
                                        </p:tgtEl>
                                      </p:cBhvr>
                                    </p:animEffect>
                                    <p:anim calcmode="lin" valueType="num">
                                      <p:cBhvr>
                                        <p:cTn id="30" dur="1000" fill="hold"/>
                                        <p:tgtEl>
                                          <p:spTgt spid="7">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31" dur="1000" fill="hold"/>
                                        <p:tgtEl>
                                          <p:spTgt spid="7">
                                            <p:graphicEl>
                                              <a:dgm id="{72B5F39E-2D8B-4AE5-99A7-0B4F92796C74}"/>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graphicEl>
                                              <a:dgm id="{D857732E-E667-406B-8596-FB28DE60F3B0}"/>
                                            </p:graphicEl>
                                          </p:spTgt>
                                        </p:tgtEl>
                                        <p:attrNameLst>
                                          <p:attrName>style.visibility</p:attrName>
                                        </p:attrNameLst>
                                      </p:cBhvr>
                                      <p:to>
                                        <p:strVal val="visible"/>
                                      </p:to>
                                    </p:set>
                                    <p:animEffect transition="in" filter="fade">
                                      <p:cBhvr>
                                        <p:cTn id="34" dur="1000"/>
                                        <p:tgtEl>
                                          <p:spTgt spid="7">
                                            <p:graphicEl>
                                              <a:dgm id="{D857732E-E667-406B-8596-FB28DE60F3B0}"/>
                                            </p:graphicEl>
                                          </p:spTgt>
                                        </p:tgtEl>
                                      </p:cBhvr>
                                    </p:animEffect>
                                    <p:anim calcmode="lin" valueType="num">
                                      <p:cBhvr>
                                        <p:cTn id="35" dur="1000" fill="hold"/>
                                        <p:tgtEl>
                                          <p:spTgt spid="7">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36" dur="1000" fill="hold"/>
                                        <p:tgtEl>
                                          <p:spTgt spid="7">
                                            <p:graphicEl>
                                              <a:dgm id="{D857732E-E667-406B-8596-FB28DE60F3B0}"/>
                                            </p:graphic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185312"/>
                            </p:stCondLst>
                            <p:childTnLst>
                              <p:par>
                                <p:cTn id="43" presetID="42"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4242">
                <p:cTn id="48" fill="hold" display="0">
                  <p:stCondLst>
                    <p:cond delay="indefinite"/>
                  </p:stCondLst>
                  <p:endCondLst>
                    <p:cond evt="onStopAudio" delay="0">
                      <p:tgtEl>
                        <p:sldTgt/>
                      </p:tgtEl>
                    </p:cond>
                  </p:endCondLst>
                </p:cTn>
                <p:tgtEl>
                  <p:spTgt spid="6"/>
                </p:tgtEl>
              </p:cMediaNode>
            </p:audio>
          </p:childTnLst>
        </p:cTn>
      </p:par>
    </p:tnLst>
    <p:bldLst>
      <p:bldGraphic spid="7" grpId="0" uiExpand="1">
        <p:bldSub>
          <a:bldDgm bld="one"/>
        </p:bldSub>
      </p:bldGraphic>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9" name="Freeform: Shape 8">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11" name="Right Triangle 10">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7 IcielBaliho Script"/>
              <a:ea typeface="+mn-ea"/>
              <a:cs typeface="+mn-cs"/>
            </a:endParaRPr>
          </a:p>
        </p:txBody>
      </p:sp>
      <p:pic>
        <p:nvPicPr>
          <p:cNvPr id="2" name="Picture 1" descr="A screenshot of a cell phone&#10;&#10;Description automatically generated">
            <a:extLst>
              <a:ext uri="{FF2B5EF4-FFF2-40B4-BE49-F238E27FC236}">
                <a16:creationId xmlns:a16="http://schemas.microsoft.com/office/drawing/2014/main" id="{37E9BFE8-BBE3-4235-ADAE-5EDC5DA785F6}"/>
              </a:ext>
            </a:extLst>
          </p:cNvPr>
          <p:cNvPicPr>
            <a:picLocks noChangeAspect="1"/>
          </p:cNvPicPr>
          <p:nvPr/>
        </p:nvPicPr>
        <p:blipFill>
          <a:blip r:embed="rId2"/>
          <a:stretch>
            <a:fillRect/>
          </a:stretch>
        </p:blipFill>
        <p:spPr>
          <a:xfrm>
            <a:off x="1405931" y="1573889"/>
            <a:ext cx="7619228" cy="4645271"/>
          </a:xfrm>
          <a:prstGeom prst="rect">
            <a:avLst/>
          </a:prstGeom>
        </p:spPr>
      </p:pic>
      <p:grpSp>
        <p:nvGrpSpPr>
          <p:cNvPr id="6" name="Group 5">
            <a:extLst>
              <a:ext uri="{FF2B5EF4-FFF2-40B4-BE49-F238E27FC236}">
                <a16:creationId xmlns:a16="http://schemas.microsoft.com/office/drawing/2014/main" id="{97874A36-34E1-4690-AFDB-53D56036F6AD}"/>
              </a:ext>
            </a:extLst>
          </p:cNvPr>
          <p:cNvGrpSpPr/>
          <p:nvPr/>
        </p:nvGrpSpPr>
        <p:grpSpPr>
          <a:xfrm>
            <a:off x="3014363" y="0"/>
            <a:ext cx="6378544" cy="707886"/>
            <a:chOff x="3005070" y="77982"/>
            <a:chExt cx="6181859" cy="610550"/>
          </a:xfrm>
        </p:grpSpPr>
        <p:sp>
          <p:nvSpPr>
            <p:cNvPr id="8" name="Rectangle: Rounded Corners 7">
              <a:extLst>
                <a:ext uri="{FF2B5EF4-FFF2-40B4-BE49-F238E27FC236}">
                  <a16:creationId xmlns:a16="http://schemas.microsoft.com/office/drawing/2014/main" id="{276806D8-C9B2-4BBE-8B2D-398799E12191}"/>
                </a:ext>
              </a:extLst>
            </p:cNvPr>
            <p:cNvSpPr/>
            <p:nvPr/>
          </p:nvSpPr>
          <p:spPr>
            <a:xfrm>
              <a:off x="3005070" y="116455"/>
              <a:ext cx="6181859" cy="5720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7 IcielBaliho Script"/>
                <a:ea typeface="+mn-ea"/>
                <a:cs typeface="+mn-cs"/>
              </a:endParaRPr>
            </a:p>
          </p:txBody>
        </p:sp>
        <p:sp>
          <p:nvSpPr>
            <p:cNvPr id="10" name="TextBox 9">
              <a:extLst>
                <a:ext uri="{FF2B5EF4-FFF2-40B4-BE49-F238E27FC236}">
                  <a16:creationId xmlns:a16="http://schemas.microsoft.com/office/drawing/2014/main" id="{23D9CA3F-38C4-4871-ADAB-8DDB335F1BE0}"/>
                </a:ext>
              </a:extLst>
            </p:cNvPr>
            <p:cNvSpPr txBox="1"/>
            <p:nvPr/>
          </p:nvSpPr>
          <p:spPr>
            <a:xfrm>
              <a:off x="3361480" y="77982"/>
              <a:ext cx="5469040" cy="610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rPr>
                <a:t>AI TINH MẮT H</a:t>
              </a:r>
              <a:r>
                <a:rPr kumimoji="0" lang="vi-V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rPr>
                <a:t>Ơ</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9Slide03 Roboto Condensed"/>
                  <a:ea typeface="+mn-ea"/>
                  <a:cs typeface="+mn-cs"/>
                </a:rPr>
                <a:t>N</a:t>
              </a:r>
            </a:p>
          </p:txBody>
        </p:sp>
      </p:grpSp>
      <p:sp>
        <p:nvSpPr>
          <p:cNvPr id="3" name="TextBox 2">
            <a:extLst>
              <a:ext uri="{FF2B5EF4-FFF2-40B4-BE49-F238E27FC236}">
                <a16:creationId xmlns:a16="http://schemas.microsoft.com/office/drawing/2014/main" id="{6E36C79D-5F7A-46A6-925C-FF9C801B9E01}"/>
              </a:ext>
            </a:extLst>
          </p:cNvPr>
          <p:cNvSpPr txBox="1"/>
          <p:nvPr/>
        </p:nvSpPr>
        <p:spPr>
          <a:xfrm>
            <a:off x="554501" y="869104"/>
            <a:ext cx="11081289"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002060"/>
                </a:solidFill>
                <a:effectLst/>
                <a:uLnTx/>
                <a:uFillTx/>
                <a:latin typeface="#9Slide07 IcielBaliho Script"/>
                <a:ea typeface="+mn-ea"/>
                <a:cs typeface="+mn-cs"/>
              </a:rPr>
              <a:t>Sắp</a:t>
            </a:r>
            <a:r>
              <a:rPr kumimoji="0" lang="en-US" sz="27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700" b="0" i="0" u="none" strike="noStrike" kern="1200" cap="none" spc="0" normalizeH="0" baseline="0" noProof="0" dirty="0" err="1">
                <a:ln>
                  <a:noFill/>
                </a:ln>
                <a:solidFill>
                  <a:srgbClr val="002060"/>
                </a:solidFill>
                <a:effectLst/>
                <a:uLnTx/>
                <a:uFillTx/>
                <a:latin typeface="#9Slide07 IcielBaliho Script"/>
                <a:ea typeface="+mn-ea"/>
                <a:cs typeface="+mn-cs"/>
              </a:rPr>
              <a:t>xếp</a:t>
            </a:r>
            <a:r>
              <a:rPr kumimoji="0" lang="en-US" sz="27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700" b="0" i="0" u="none" strike="noStrike" kern="1200" cap="none" spc="0" normalizeH="0" baseline="0" noProof="0" dirty="0" err="1">
                <a:ln>
                  <a:noFill/>
                </a:ln>
                <a:solidFill>
                  <a:srgbClr val="C00000"/>
                </a:solidFill>
                <a:effectLst/>
                <a:uLnTx/>
                <a:uFillTx/>
                <a:latin typeface="#9Slide07 IcielBaliho Script"/>
                <a:ea typeface="+mn-ea"/>
                <a:cs typeface="+mn-cs"/>
              </a:rPr>
              <a:t>thứ</a:t>
            </a:r>
            <a:r>
              <a:rPr kumimoji="0" lang="en-US" sz="2700" b="0" i="0" u="none" strike="noStrike" kern="1200" cap="none" spc="0" normalizeH="0" baseline="0" noProof="0" dirty="0">
                <a:ln>
                  <a:noFill/>
                </a:ln>
                <a:solidFill>
                  <a:srgbClr val="C00000"/>
                </a:solidFill>
                <a:effectLst/>
                <a:uLnTx/>
                <a:uFillTx/>
                <a:latin typeface="#9Slide07 IcielBaliho Script"/>
                <a:ea typeface="+mn-ea"/>
                <a:cs typeface="+mn-cs"/>
              </a:rPr>
              <a:t> </a:t>
            </a:r>
            <a:r>
              <a:rPr kumimoji="0" lang="en-US" sz="2700" b="0" i="0" u="none" strike="noStrike" kern="1200" cap="none" spc="0" normalizeH="0" baseline="0" noProof="0" dirty="0" err="1">
                <a:ln>
                  <a:noFill/>
                </a:ln>
                <a:solidFill>
                  <a:srgbClr val="C00000"/>
                </a:solidFill>
                <a:effectLst/>
                <a:uLnTx/>
                <a:uFillTx/>
                <a:latin typeface="#9Slide07 IcielBaliho Script"/>
                <a:ea typeface="+mn-ea"/>
                <a:cs typeface="+mn-cs"/>
              </a:rPr>
              <a:t>tự</a:t>
            </a:r>
            <a:r>
              <a:rPr kumimoji="0" lang="en-US" sz="2700" b="0" i="0" u="none" strike="noStrike" kern="1200" cap="none" spc="0" normalizeH="0" baseline="0" noProof="0" dirty="0">
                <a:ln>
                  <a:noFill/>
                </a:ln>
                <a:solidFill>
                  <a:srgbClr val="C00000"/>
                </a:solidFill>
                <a:effectLst/>
                <a:uLnTx/>
                <a:uFillTx/>
                <a:latin typeface="#9Slide07 IcielBaliho Script"/>
                <a:ea typeface="+mn-ea"/>
                <a:cs typeface="+mn-cs"/>
              </a:rPr>
              <a:t> </a:t>
            </a:r>
            <a:r>
              <a:rPr kumimoji="0" lang="en-US" sz="2700" b="0" i="0" u="none" strike="noStrike" kern="1200" cap="none" spc="0" normalizeH="0" baseline="0" noProof="0" dirty="0" err="1">
                <a:ln>
                  <a:noFill/>
                </a:ln>
                <a:solidFill>
                  <a:srgbClr val="002060"/>
                </a:solidFill>
                <a:effectLst/>
                <a:uLnTx/>
                <a:uFillTx/>
                <a:latin typeface="#9Slide07 IcielBaliho Script"/>
                <a:ea typeface="+mn-ea"/>
                <a:cs typeface="+mn-cs"/>
              </a:rPr>
              <a:t>các</a:t>
            </a:r>
            <a:r>
              <a:rPr kumimoji="0" lang="en-US" sz="27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700" b="0" i="0" u="none" strike="noStrike" kern="1200" cap="none" spc="0" normalizeH="0" baseline="0" noProof="0" dirty="0" err="1">
                <a:ln>
                  <a:noFill/>
                </a:ln>
                <a:solidFill>
                  <a:srgbClr val="002060"/>
                </a:solidFill>
                <a:effectLst/>
                <a:uLnTx/>
                <a:uFillTx/>
                <a:latin typeface="#9Slide07 IcielBaliho Script"/>
                <a:ea typeface="+mn-ea"/>
                <a:cs typeface="+mn-cs"/>
              </a:rPr>
              <a:t>ngành</a:t>
            </a:r>
            <a:r>
              <a:rPr kumimoji="0" lang="en-US" sz="27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700" b="0" i="0" u="none" strike="noStrike" kern="1200" cap="none" spc="0" normalizeH="0" baseline="0" noProof="0" dirty="0" err="1">
                <a:ln>
                  <a:noFill/>
                </a:ln>
                <a:solidFill>
                  <a:srgbClr val="002060"/>
                </a:solidFill>
                <a:effectLst/>
                <a:uLnTx/>
                <a:uFillTx/>
                <a:latin typeface="#9Slide07 IcielBaliho Script"/>
                <a:ea typeface="+mn-ea"/>
                <a:cs typeface="+mn-cs"/>
              </a:rPr>
              <a:t>công</a:t>
            </a:r>
            <a:r>
              <a:rPr kumimoji="0" lang="en-US" sz="27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700" b="0" i="0" u="none" strike="noStrike" kern="1200" cap="none" spc="0" normalizeH="0" baseline="0" noProof="0" dirty="0" err="1">
                <a:ln>
                  <a:noFill/>
                </a:ln>
                <a:solidFill>
                  <a:srgbClr val="002060"/>
                </a:solidFill>
                <a:effectLst/>
                <a:uLnTx/>
                <a:uFillTx/>
                <a:latin typeface="#9Slide07 IcielBaliho Script"/>
                <a:ea typeface="+mn-ea"/>
                <a:cs typeface="+mn-cs"/>
              </a:rPr>
              <a:t>nghiệp</a:t>
            </a:r>
            <a:r>
              <a:rPr kumimoji="0" lang="en-US" sz="27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700" b="0" i="0" u="none" strike="noStrike" kern="1200" cap="none" spc="0" normalizeH="0" baseline="0" noProof="0" dirty="0" err="1">
                <a:ln>
                  <a:noFill/>
                </a:ln>
                <a:solidFill>
                  <a:srgbClr val="002060"/>
                </a:solidFill>
                <a:effectLst/>
                <a:uLnTx/>
                <a:uFillTx/>
                <a:latin typeface="#9Slide07 IcielBaliho Script"/>
                <a:ea typeface="+mn-ea"/>
                <a:cs typeface="+mn-cs"/>
              </a:rPr>
              <a:t>trọng</a:t>
            </a:r>
            <a:r>
              <a:rPr kumimoji="0" lang="en-US" sz="27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700" b="0" i="0" u="none" strike="noStrike" kern="1200" cap="none" spc="0" normalizeH="0" baseline="0" noProof="0" dirty="0" err="1">
                <a:ln>
                  <a:noFill/>
                </a:ln>
                <a:solidFill>
                  <a:srgbClr val="002060"/>
                </a:solidFill>
                <a:effectLst/>
                <a:uLnTx/>
                <a:uFillTx/>
                <a:latin typeface="#9Slide07 IcielBaliho Script"/>
                <a:ea typeface="+mn-ea"/>
                <a:cs typeface="+mn-cs"/>
              </a:rPr>
              <a:t>điểm</a:t>
            </a:r>
            <a:r>
              <a:rPr kumimoji="0" lang="en-US" sz="27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700" b="0" i="0" u="none" strike="noStrike" kern="1200" cap="none" spc="0" normalizeH="0" baseline="0" noProof="0" dirty="0" err="1">
                <a:ln>
                  <a:noFill/>
                </a:ln>
                <a:solidFill>
                  <a:srgbClr val="002060"/>
                </a:solidFill>
                <a:effectLst/>
                <a:uLnTx/>
                <a:uFillTx/>
                <a:latin typeface="#9Slide07 IcielBaliho Script"/>
                <a:ea typeface="+mn-ea"/>
                <a:cs typeface="+mn-cs"/>
              </a:rPr>
              <a:t>của</a:t>
            </a:r>
            <a:r>
              <a:rPr kumimoji="0" lang="en-US" sz="2700" b="0" i="0" u="none" strike="noStrike" kern="1200" cap="none" spc="0" normalizeH="0" baseline="0" noProof="0" dirty="0">
                <a:ln>
                  <a:noFill/>
                </a:ln>
                <a:solidFill>
                  <a:srgbClr val="002060"/>
                </a:solidFill>
                <a:effectLst/>
                <a:uLnTx/>
                <a:uFillTx/>
                <a:latin typeface="#9Slide07 IcielBaliho Script"/>
                <a:ea typeface="+mn-ea"/>
                <a:cs typeface="+mn-cs"/>
              </a:rPr>
              <a:t> n</a:t>
            </a:r>
            <a:r>
              <a:rPr kumimoji="0" lang="vi-VN" sz="2700" b="0" i="0" u="none" strike="noStrike" kern="1200" cap="none" spc="0" normalizeH="0" baseline="0" noProof="0" dirty="0">
                <a:ln>
                  <a:noFill/>
                </a:ln>
                <a:solidFill>
                  <a:srgbClr val="002060"/>
                </a:solidFill>
                <a:effectLst/>
                <a:uLnTx/>
                <a:uFillTx/>
                <a:latin typeface="#9Slide07 IcielBaliho Script"/>
                <a:ea typeface="+mn-ea"/>
                <a:cs typeface="+mn-cs"/>
              </a:rPr>
              <a:t>ư</a:t>
            </a:r>
            <a:r>
              <a:rPr kumimoji="0" lang="en-US" sz="2700" b="0" i="0" u="none" strike="noStrike" kern="1200" cap="none" spc="0" normalizeH="0" baseline="0" noProof="0" dirty="0" err="1">
                <a:ln>
                  <a:noFill/>
                </a:ln>
                <a:solidFill>
                  <a:srgbClr val="002060"/>
                </a:solidFill>
                <a:effectLst/>
                <a:uLnTx/>
                <a:uFillTx/>
                <a:latin typeface="#9Slide07 IcielBaliho Script"/>
                <a:ea typeface="+mn-ea"/>
                <a:cs typeface="+mn-cs"/>
              </a:rPr>
              <a:t>ớc</a:t>
            </a:r>
            <a:r>
              <a:rPr kumimoji="0" lang="en-US" sz="2700" b="0" i="0" u="none" strike="noStrike" kern="1200" cap="none" spc="0" normalizeH="0" baseline="0" noProof="0" dirty="0">
                <a:ln>
                  <a:noFill/>
                </a:ln>
                <a:solidFill>
                  <a:srgbClr val="002060"/>
                </a:solidFill>
                <a:effectLst/>
                <a:uLnTx/>
                <a:uFillTx/>
                <a:latin typeface="#9Slide07 IcielBaliho Script"/>
                <a:ea typeface="+mn-ea"/>
                <a:cs typeface="+mn-cs"/>
              </a:rPr>
              <a:t> ta </a:t>
            </a:r>
            <a:r>
              <a:rPr kumimoji="0" lang="en-US" sz="2700" b="0" i="0" u="none" strike="noStrike" kern="1200" cap="none" spc="0" normalizeH="0" baseline="0" noProof="0" dirty="0" err="1">
                <a:ln>
                  <a:noFill/>
                </a:ln>
                <a:solidFill>
                  <a:srgbClr val="002060"/>
                </a:solidFill>
                <a:effectLst/>
                <a:uLnTx/>
                <a:uFillTx/>
                <a:latin typeface="#9Slide07 IcielBaliho Script"/>
                <a:ea typeface="+mn-ea"/>
                <a:cs typeface="+mn-cs"/>
              </a:rPr>
              <a:t>theo</a:t>
            </a:r>
            <a:r>
              <a:rPr kumimoji="0" lang="en-US" sz="27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700" b="0" i="0" u="none" strike="noStrike" kern="1200" cap="none" spc="0" normalizeH="0" baseline="0" noProof="0" dirty="0" err="1">
                <a:ln>
                  <a:noFill/>
                </a:ln>
                <a:solidFill>
                  <a:srgbClr val="C00000"/>
                </a:solidFill>
                <a:effectLst/>
                <a:uLnTx/>
                <a:uFillTx/>
                <a:latin typeface="#9Slide07 IcielBaliho Script"/>
                <a:ea typeface="+mn-ea"/>
                <a:cs typeface="+mn-cs"/>
              </a:rPr>
              <a:t>tỉ</a:t>
            </a:r>
            <a:r>
              <a:rPr kumimoji="0" lang="en-US" sz="2700" b="0" i="0" u="none" strike="noStrike" kern="1200" cap="none" spc="0" normalizeH="0" baseline="0" noProof="0" dirty="0">
                <a:ln>
                  <a:noFill/>
                </a:ln>
                <a:solidFill>
                  <a:srgbClr val="C00000"/>
                </a:solidFill>
                <a:effectLst/>
                <a:uLnTx/>
                <a:uFillTx/>
                <a:latin typeface="#9Slide07 IcielBaliho Script"/>
                <a:ea typeface="+mn-ea"/>
                <a:cs typeface="+mn-cs"/>
              </a:rPr>
              <a:t> </a:t>
            </a:r>
            <a:r>
              <a:rPr kumimoji="0" lang="en-US" sz="2700" b="0" i="0" u="none" strike="noStrike" kern="1200" cap="none" spc="0" normalizeH="0" baseline="0" noProof="0" dirty="0" err="1">
                <a:ln>
                  <a:noFill/>
                </a:ln>
                <a:solidFill>
                  <a:srgbClr val="C00000"/>
                </a:solidFill>
                <a:effectLst/>
                <a:uLnTx/>
                <a:uFillTx/>
                <a:latin typeface="#9Slide07 IcielBaliho Script"/>
                <a:ea typeface="+mn-ea"/>
                <a:cs typeface="+mn-cs"/>
              </a:rPr>
              <a:t>trọng</a:t>
            </a:r>
            <a:r>
              <a:rPr kumimoji="0" lang="en-US" sz="2700" b="0" i="0" u="none" strike="noStrike" kern="1200" cap="none" spc="0" normalizeH="0" baseline="0" noProof="0" dirty="0">
                <a:ln>
                  <a:noFill/>
                </a:ln>
                <a:solidFill>
                  <a:srgbClr val="C00000"/>
                </a:solidFill>
                <a:effectLst/>
                <a:uLnTx/>
                <a:uFillTx/>
                <a:latin typeface="#9Slide07 IcielBaliho Script"/>
                <a:ea typeface="+mn-ea"/>
                <a:cs typeface="+mn-cs"/>
              </a:rPr>
              <a:t> </a:t>
            </a:r>
            <a:r>
              <a:rPr kumimoji="0" lang="en-US" sz="2700" b="0" i="0" u="none" strike="noStrike" kern="1200" cap="none" spc="0" normalizeH="0" baseline="0" noProof="0" dirty="0" err="1">
                <a:ln>
                  <a:noFill/>
                </a:ln>
                <a:solidFill>
                  <a:srgbClr val="002060"/>
                </a:solidFill>
                <a:effectLst/>
                <a:uLnTx/>
                <a:uFillTx/>
                <a:latin typeface="#9Slide07 IcielBaliho Script"/>
                <a:ea typeface="+mn-ea"/>
                <a:cs typeface="+mn-cs"/>
              </a:rPr>
              <a:t>từ</a:t>
            </a:r>
            <a:r>
              <a:rPr kumimoji="0" lang="en-US" sz="27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700" b="0" i="0" u="none" strike="noStrike" kern="1200" cap="none" spc="0" normalizeH="0" baseline="0" noProof="0" dirty="0" err="1">
                <a:ln>
                  <a:noFill/>
                </a:ln>
                <a:solidFill>
                  <a:srgbClr val="C00000"/>
                </a:solidFill>
                <a:effectLst/>
                <a:uLnTx/>
                <a:uFillTx/>
                <a:latin typeface="#9Slide07 IcielBaliho Script"/>
                <a:ea typeface="+mn-ea"/>
                <a:cs typeface="+mn-cs"/>
              </a:rPr>
              <a:t>lớn</a:t>
            </a:r>
            <a:r>
              <a:rPr kumimoji="0" lang="en-US" sz="27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700" b="0" i="0" u="none" strike="noStrike" kern="1200" cap="none" spc="0" normalizeH="0" baseline="0" noProof="0" dirty="0" err="1">
                <a:ln>
                  <a:noFill/>
                </a:ln>
                <a:solidFill>
                  <a:srgbClr val="002060"/>
                </a:solidFill>
                <a:effectLst/>
                <a:uLnTx/>
                <a:uFillTx/>
                <a:latin typeface="#9Slide07 IcielBaliho Script"/>
                <a:ea typeface="+mn-ea"/>
                <a:cs typeface="+mn-cs"/>
              </a:rPr>
              <a:t>đến</a:t>
            </a:r>
            <a:r>
              <a:rPr kumimoji="0" lang="en-US" sz="2700" b="0" i="0" u="none" strike="noStrike" kern="1200" cap="none" spc="0" normalizeH="0" baseline="0" noProof="0" dirty="0">
                <a:ln>
                  <a:noFill/>
                </a:ln>
                <a:solidFill>
                  <a:srgbClr val="002060"/>
                </a:solidFill>
                <a:effectLst/>
                <a:uLnTx/>
                <a:uFillTx/>
                <a:latin typeface="#9Slide07 IcielBaliho Script"/>
                <a:ea typeface="+mn-ea"/>
                <a:cs typeface="+mn-cs"/>
              </a:rPr>
              <a:t> </a:t>
            </a:r>
            <a:r>
              <a:rPr kumimoji="0" lang="en-US" sz="2700" b="0" i="0" u="none" strike="noStrike" kern="1200" cap="none" spc="0" normalizeH="0" baseline="0" noProof="0" dirty="0" err="1">
                <a:ln>
                  <a:noFill/>
                </a:ln>
                <a:solidFill>
                  <a:srgbClr val="C00000"/>
                </a:solidFill>
                <a:effectLst/>
                <a:uLnTx/>
                <a:uFillTx/>
                <a:latin typeface="#9Slide07 IcielBaliho Script"/>
                <a:ea typeface="+mn-ea"/>
                <a:cs typeface="+mn-cs"/>
              </a:rPr>
              <a:t>nhỏ</a:t>
            </a:r>
            <a:endParaRPr kumimoji="0" lang="en-US" sz="2700" b="0" i="0" u="none" strike="noStrike" kern="1200" cap="none" spc="0" normalizeH="0" baseline="0" noProof="0" dirty="0">
              <a:ln>
                <a:noFill/>
              </a:ln>
              <a:solidFill>
                <a:srgbClr val="C00000"/>
              </a:solidFill>
              <a:effectLst/>
              <a:uLnTx/>
              <a:uFillTx/>
              <a:latin typeface="#9Slide07 IcielBaliho Script"/>
              <a:ea typeface="+mn-ea"/>
              <a:cs typeface="+mn-cs"/>
            </a:endParaRPr>
          </a:p>
        </p:txBody>
      </p:sp>
      <p:sp>
        <p:nvSpPr>
          <p:cNvPr id="4" name="TextBox 3">
            <a:extLst>
              <a:ext uri="{FF2B5EF4-FFF2-40B4-BE49-F238E27FC236}">
                <a16:creationId xmlns:a16="http://schemas.microsoft.com/office/drawing/2014/main" id="{42140DB3-F640-4DA0-A114-D8E7B94D1E5A}"/>
              </a:ext>
            </a:extLst>
          </p:cNvPr>
          <p:cNvSpPr txBox="1"/>
          <p:nvPr/>
        </p:nvSpPr>
        <p:spPr>
          <a:xfrm>
            <a:off x="5605271" y="5261477"/>
            <a:ext cx="28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9Slide07 IcielBaliho Script"/>
                <a:ea typeface="+mn-ea"/>
                <a:cs typeface="+mn-cs"/>
              </a:rPr>
              <a:t>1</a:t>
            </a:r>
          </a:p>
        </p:txBody>
      </p:sp>
      <p:sp>
        <p:nvSpPr>
          <p:cNvPr id="12" name="TextBox 11">
            <a:extLst>
              <a:ext uri="{FF2B5EF4-FFF2-40B4-BE49-F238E27FC236}">
                <a16:creationId xmlns:a16="http://schemas.microsoft.com/office/drawing/2014/main" id="{F869DDD3-FBB8-48EE-8AD4-025E7503A518}"/>
              </a:ext>
            </a:extLst>
          </p:cNvPr>
          <p:cNvSpPr txBox="1"/>
          <p:nvPr/>
        </p:nvSpPr>
        <p:spPr>
          <a:xfrm>
            <a:off x="5678400" y="3295483"/>
            <a:ext cx="28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9Slide07 IcielBaliho Script"/>
                <a:ea typeface="+mn-ea"/>
                <a:cs typeface="+mn-cs"/>
              </a:rPr>
              <a:t>2</a:t>
            </a:r>
          </a:p>
        </p:txBody>
      </p:sp>
      <p:sp>
        <p:nvSpPr>
          <p:cNvPr id="13" name="TextBox 12">
            <a:extLst>
              <a:ext uri="{FF2B5EF4-FFF2-40B4-BE49-F238E27FC236}">
                <a16:creationId xmlns:a16="http://schemas.microsoft.com/office/drawing/2014/main" id="{E4EA55B4-6A65-49FB-86EA-DD149AFFC729}"/>
              </a:ext>
            </a:extLst>
          </p:cNvPr>
          <p:cNvSpPr txBox="1"/>
          <p:nvPr/>
        </p:nvSpPr>
        <p:spPr>
          <a:xfrm>
            <a:off x="5573761" y="4508249"/>
            <a:ext cx="28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9Slide07 IcielBaliho Script"/>
                <a:ea typeface="+mn-ea"/>
                <a:cs typeface="+mn-cs"/>
              </a:rPr>
              <a:t>3</a:t>
            </a:r>
          </a:p>
        </p:txBody>
      </p:sp>
      <p:sp>
        <p:nvSpPr>
          <p:cNvPr id="14" name="TextBox 13">
            <a:extLst>
              <a:ext uri="{FF2B5EF4-FFF2-40B4-BE49-F238E27FC236}">
                <a16:creationId xmlns:a16="http://schemas.microsoft.com/office/drawing/2014/main" id="{646B09CC-CDE6-4093-93F4-FE50B7A6FF29}"/>
              </a:ext>
            </a:extLst>
          </p:cNvPr>
          <p:cNvSpPr txBox="1"/>
          <p:nvPr/>
        </p:nvSpPr>
        <p:spPr>
          <a:xfrm>
            <a:off x="5605271" y="3743168"/>
            <a:ext cx="28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9Slide07 IcielBaliho Script"/>
                <a:ea typeface="+mn-ea"/>
                <a:cs typeface="+mn-cs"/>
              </a:rPr>
              <a:t>4</a:t>
            </a:r>
          </a:p>
        </p:txBody>
      </p:sp>
      <p:sp>
        <p:nvSpPr>
          <p:cNvPr id="15" name="TextBox 14">
            <a:extLst>
              <a:ext uri="{FF2B5EF4-FFF2-40B4-BE49-F238E27FC236}">
                <a16:creationId xmlns:a16="http://schemas.microsoft.com/office/drawing/2014/main" id="{87ED6BB9-5CAA-4A58-837A-796097C406FD}"/>
              </a:ext>
            </a:extLst>
          </p:cNvPr>
          <p:cNvSpPr txBox="1"/>
          <p:nvPr/>
        </p:nvSpPr>
        <p:spPr>
          <a:xfrm>
            <a:off x="5626149" y="4915781"/>
            <a:ext cx="28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9Slide07 IcielBaliho Script"/>
                <a:ea typeface="+mn-ea"/>
                <a:cs typeface="+mn-cs"/>
              </a:rPr>
              <a:t>5</a:t>
            </a:r>
          </a:p>
        </p:txBody>
      </p:sp>
      <p:sp>
        <p:nvSpPr>
          <p:cNvPr id="16" name="TextBox 15">
            <a:extLst>
              <a:ext uri="{FF2B5EF4-FFF2-40B4-BE49-F238E27FC236}">
                <a16:creationId xmlns:a16="http://schemas.microsoft.com/office/drawing/2014/main" id="{6F1E387E-5C0D-49B0-858C-BE963E536CC8}"/>
              </a:ext>
            </a:extLst>
          </p:cNvPr>
          <p:cNvSpPr txBox="1"/>
          <p:nvPr/>
        </p:nvSpPr>
        <p:spPr>
          <a:xfrm>
            <a:off x="5657116" y="2532653"/>
            <a:ext cx="28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9Slide07 IcielBaliho Script"/>
                <a:ea typeface="+mn-ea"/>
                <a:cs typeface="+mn-cs"/>
              </a:rPr>
              <a:t>6</a:t>
            </a:r>
          </a:p>
        </p:txBody>
      </p:sp>
      <p:sp>
        <p:nvSpPr>
          <p:cNvPr id="17" name="TextBox 16">
            <a:extLst>
              <a:ext uri="{FF2B5EF4-FFF2-40B4-BE49-F238E27FC236}">
                <a16:creationId xmlns:a16="http://schemas.microsoft.com/office/drawing/2014/main" id="{8F899B85-E1E3-4337-8278-9FF068877FC4}"/>
              </a:ext>
            </a:extLst>
          </p:cNvPr>
          <p:cNvSpPr txBox="1"/>
          <p:nvPr/>
        </p:nvSpPr>
        <p:spPr>
          <a:xfrm>
            <a:off x="5590920" y="4139309"/>
            <a:ext cx="28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9Slide07 IcielBaliho Script"/>
                <a:ea typeface="+mn-ea"/>
                <a:cs typeface="+mn-cs"/>
              </a:rPr>
              <a:t>7</a:t>
            </a:r>
          </a:p>
        </p:txBody>
      </p:sp>
      <p:sp>
        <p:nvSpPr>
          <p:cNvPr id="18" name="TextBox 17">
            <a:extLst>
              <a:ext uri="{FF2B5EF4-FFF2-40B4-BE49-F238E27FC236}">
                <a16:creationId xmlns:a16="http://schemas.microsoft.com/office/drawing/2014/main" id="{D8FE4CE6-3FC7-4EDA-8061-C767E70D4F43}"/>
              </a:ext>
            </a:extLst>
          </p:cNvPr>
          <p:cNvSpPr txBox="1"/>
          <p:nvPr/>
        </p:nvSpPr>
        <p:spPr>
          <a:xfrm>
            <a:off x="5657116" y="2941131"/>
            <a:ext cx="28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9Slide07 IcielBaliho Script"/>
                <a:ea typeface="+mn-ea"/>
                <a:cs typeface="+mn-cs"/>
              </a:rPr>
              <a:t>8</a:t>
            </a:r>
          </a:p>
        </p:txBody>
      </p:sp>
    </p:spTree>
    <p:extLst>
      <p:ext uri="{BB962C8B-B14F-4D97-AF65-F5344CB8AC3E}">
        <p14:creationId xmlns:p14="http://schemas.microsoft.com/office/powerpoint/2010/main" val="89671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out)">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out)">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out)">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out)">
                                      <p:cBhvr>
                                        <p:cTn id="29" dur="1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32"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out)">
                                      <p:cBhvr>
                                        <p:cTn id="34" dur="1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32"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out)">
                                      <p:cBhvr>
                                        <p:cTn id="39" dur="1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32"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out)">
                                      <p:cBhvr>
                                        <p:cTn id="44" dur="1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32"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circle(out)">
                                      <p:cBhvr>
                                        <p:cTn id="4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P spid="13" grpId="0"/>
      <p:bldP spid="1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66B854-0643-4687-B3B9-4B0E401AC301}"/>
              </a:ext>
            </a:extLst>
          </p:cNvPr>
          <p:cNvGrpSpPr/>
          <p:nvPr/>
        </p:nvGrpSpPr>
        <p:grpSpPr>
          <a:xfrm>
            <a:off x="3005070" y="54864"/>
            <a:ext cx="6181859" cy="830997"/>
            <a:chOff x="3005070" y="77982"/>
            <a:chExt cx="6181859" cy="716733"/>
          </a:xfrm>
        </p:grpSpPr>
        <p:sp>
          <p:nvSpPr>
            <p:cNvPr id="3" name="Rectangle: Rounded Corners 2">
              <a:extLst>
                <a:ext uri="{FF2B5EF4-FFF2-40B4-BE49-F238E27FC236}">
                  <a16:creationId xmlns:a16="http://schemas.microsoft.com/office/drawing/2014/main" id="{F873B15D-1435-4C92-9140-8B150BC6D8D3}"/>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0B38274-A3D8-4DA6-8917-27C756EA832C}"/>
                </a:ext>
              </a:extLst>
            </p:cNvPr>
            <p:cNvSpPr txBox="1"/>
            <p:nvPr/>
          </p:nvSpPr>
          <p:spPr>
            <a:xfrm>
              <a:off x="3581400" y="77982"/>
              <a:ext cx="5090160" cy="716733"/>
            </a:xfrm>
            <a:prstGeom prst="rect">
              <a:avLst/>
            </a:prstGeom>
            <a:noFill/>
          </p:spPr>
          <p:txBody>
            <a:bodyPr wrap="square" rtlCol="0">
              <a:spAutoFit/>
            </a:bodyPr>
            <a:lstStyle/>
            <a:p>
              <a:pPr algn="ctr"/>
              <a:r>
                <a:rPr lang="en-US" sz="4800" b="1" dirty="0">
                  <a:solidFill>
                    <a:srgbClr val="FFFF00"/>
                  </a:solidFill>
                  <a:effectLst>
                    <a:outerShdw blurRad="38100" dist="38100" dir="2700000" algn="tl">
                      <a:srgbClr val="000000">
                        <a:alpha val="43137"/>
                      </a:srgbClr>
                    </a:outerShdw>
                  </a:effectLst>
                  <a:latin typeface="+mj-lt"/>
                </a:rPr>
                <a:t>NHÓM TÀI NĂNG</a:t>
              </a:r>
            </a:p>
          </p:txBody>
        </p:sp>
      </p:grpSp>
      <p:pic>
        <p:nvPicPr>
          <p:cNvPr id="5" name="Picture 4">
            <a:extLst>
              <a:ext uri="{FF2B5EF4-FFF2-40B4-BE49-F238E27FC236}">
                <a16:creationId xmlns:a16="http://schemas.microsoft.com/office/drawing/2014/main" id="{5FE32E79-8076-422E-AD37-51CB55F062A3}"/>
              </a:ext>
            </a:extLst>
          </p:cNvPr>
          <p:cNvPicPr>
            <a:picLocks noChangeAspect="1"/>
          </p:cNvPicPr>
          <p:nvPr/>
        </p:nvPicPr>
        <p:blipFill>
          <a:blip r:embed="rId5"/>
          <a:stretch>
            <a:fillRect/>
          </a:stretch>
        </p:blipFill>
        <p:spPr>
          <a:xfrm>
            <a:off x="5176434" y="2481298"/>
            <a:ext cx="7015566" cy="4277232"/>
          </a:xfrm>
          <a:prstGeom prst="rect">
            <a:avLst/>
          </a:prstGeom>
        </p:spPr>
      </p:pic>
      <p:sp>
        <p:nvSpPr>
          <p:cNvPr id="6" name="TextBox 5">
            <a:extLst>
              <a:ext uri="{FF2B5EF4-FFF2-40B4-BE49-F238E27FC236}">
                <a16:creationId xmlns:a16="http://schemas.microsoft.com/office/drawing/2014/main" id="{3CCEA861-633D-443B-8304-8FF0E0D37AFC}"/>
              </a:ext>
            </a:extLst>
          </p:cNvPr>
          <p:cNvSpPr txBox="1"/>
          <p:nvPr/>
        </p:nvSpPr>
        <p:spPr>
          <a:xfrm>
            <a:off x="469598" y="1009845"/>
            <a:ext cx="11313763" cy="1015663"/>
          </a:xfrm>
          <a:prstGeom prst="rect">
            <a:avLst/>
          </a:prstGeom>
          <a:noFill/>
          <a:ln>
            <a:solidFill>
              <a:srgbClr val="7030A0"/>
            </a:solidFill>
          </a:ln>
        </p:spPr>
        <p:txBody>
          <a:bodyPr wrap="square" rtlCol="0">
            <a:spAutoFit/>
          </a:bodyPr>
          <a:lstStyle/>
          <a:p>
            <a:pPr marL="457200" indent="-457200" algn="just">
              <a:buFont typeface="Wingdings" panose="05000000000000000000" pitchFamily="2" charset="2"/>
              <a:buChar char="v"/>
            </a:pPr>
            <a:r>
              <a:rPr lang="en-US" sz="3000" dirty="0" err="1">
                <a:solidFill>
                  <a:srgbClr val="C00000"/>
                </a:solidFill>
              </a:rPr>
              <a:t>Nhiệm</a:t>
            </a:r>
            <a:r>
              <a:rPr lang="en-US" sz="3000" dirty="0">
                <a:solidFill>
                  <a:srgbClr val="C00000"/>
                </a:solidFill>
              </a:rPr>
              <a:t> </a:t>
            </a:r>
            <a:r>
              <a:rPr lang="en-US" sz="3000" dirty="0" err="1">
                <a:solidFill>
                  <a:srgbClr val="C00000"/>
                </a:solidFill>
              </a:rPr>
              <a:t>vụ</a:t>
            </a:r>
            <a:r>
              <a:rPr lang="en-US" sz="3000" dirty="0"/>
              <a:t>: </a:t>
            </a:r>
            <a:r>
              <a:rPr lang="en-US" sz="3000" dirty="0" err="1"/>
              <a:t>Dựa</a:t>
            </a:r>
            <a:r>
              <a:rPr lang="en-US" sz="3000" dirty="0"/>
              <a:t> </a:t>
            </a:r>
            <a:r>
              <a:rPr lang="en-US" sz="3000" dirty="0" err="1"/>
              <a:t>vào</a:t>
            </a:r>
            <a:r>
              <a:rPr lang="en-US" sz="3000" dirty="0"/>
              <a:t> </a:t>
            </a:r>
            <a:r>
              <a:rPr lang="en-US" sz="3000" dirty="0" err="1"/>
              <a:t>nội</a:t>
            </a:r>
            <a:r>
              <a:rPr lang="en-US" sz="3000" dirty="0"/>
              <a:t> dung SGK </a:t>
            </a:r>
            <a:r>
              <a:rPr lang="en-US" sz="3000" dirty="0" err="1"/>
              <a:t>và</a:t>
            </a:r>
            <a:r>
              <a:rPr lang="en-US" sz="3000" dirty="0"/>
              <a:t> </a:t>
            </a:r>
            <a:r>
              <a:rPr lang="en-US" sz="3000" dirty="0" err="1"/>
              <a:t>biểu</a:t>
            </a:r>
            <a:r>
              <a:rPr lang="en-US" sz="3000" dirty="0"/>
              <a:t> </a:t>
            </a:r>
            <a:r>
              <a:rPr lang="en-US" sz="3000" dirty="0" err="1"/>
              <a:t>đồ</a:t>
            </a:r>
            <a:r>
              <a:rPr lang="en-US" sz="3000" dirty="0"/>
              <a:t> “</a:t>
            </a:r>
            <a:r>
              <a:rPr lang="en-US" sz="3000" dirty="0" err="1"/>
              <a:t>tỉ</a:t>
            </a:r>
            <a:r>
              <a:rPr lang="en-US" sz="3000" dirty="0"/>
              <a:t> </a:t>
            </a:r>
            <a:r>
              <a:rPr lang="en-US" sz="3000" dirty="0" err="1"/>
              <a:t>trọng</a:t>
            </a:r>
            <a:r>
              <a:rPr lang="en-US" sz="3000" dirty="0"/>
              <a:t> </a:t>
            </a:r>
            <a:r>
              <a:rPr lang="en-US" sz="3000" dirty="0" err="1"/>
              <a:t>các</a:t>
            </a:r>
            <a:r>
              <a:rPr lang="en-US" sz="3000" dirty="0"/>
              <a:t> </a:t>
            </a:r>
            <a:r>
              <a:rPr lang="en-US" sz="3000" dirty="0" err="1"/>
              <a:t>ngành</a:t>
            </a:r>
            <a:r>
              <a:rPr lang="en-US" sz="3000" dirty="0"/>
              <a:t> CN </a:t>
            </a:r>
            <a:r>
              <a:rPr lang="en-US" sz="3000" dirty="0" err="1"/>
              <a:t>trọng</a:t>
            </a:r>
            <a:r>
              <a:rPr lang="en-US" sz="3000" dirty="0"/>
              <a:t> </a:t>
            </a:r>
            <a:r>
              <a:rPr lang="en-US" sz="3000" dirty="0" err="1"/>
              <a:t>điểm</a:t>
            </a:r>
            <a:r>
              <a:rPr lang="en-US" sz="3000" dirty="0"/>
              <a:t> </a:t>
            </a:r>
            <a:r>
              <a:rPr lang="en-US" sz="3000" dirty="0" err="1"/>
              <a:t>trong</a:t>
            </a:r>
            <a:r>
              <a:rPr lang="en-US" sz="3000" dirty="0"/>
              <a:t> c</a:t>
            </a:r>
            <a:r>
              <a:rPr lang="vi-VN" sz="3000" dirty="0"/>
              <a:t>ơ</a:t>
            </a:r>
            <a:r>
              <a:rPr lang="en-US" sz="3000" dirty="0"/>
              <a:t> </a:t>
            </a:r>
            <a:r>
              <a:rPr lang="en-US" sz="3000" dirty="0" err="1"/>
              <a:t>cấu</a:t>
            </a:r>
            <a:r>
              <a:rPr lang="en-US" sz="3000" dirty="0"/>
              <a:t> </a:t>
            </a:r>
            <a:r>
              <a:rPr lang="en-US" sz="3000" dirty="0" err="1"/>
              <a:t>giá</a:t>
            </a:r>
            <a:r>
              <a:rPr lang="en-US" sz="3000" dirty="0"/>
              <a:t> </a:t>
            </a:r>
            <a:r>
              <a:rPr lang="en-US" sz="3000" dirty="0" err="1"/>
              <a:t>trị</a:t>
            </a:r>
            <a:r>
              <a:rPr lang="en-US" sz="3000" dirty="0"/>
              <a:t> </a:t>
            </a:r>
            <a:r>
              <a:rPr lang="en-US" sz="3000" dirty="0" err="1"/>
              <a:t>sản</a:t>
            </a:r>
            <a:r>
              <a:rPr lang="en-US" sz="3000" dirty="0"/>
              <a:t> </a:t>
            </a:r>
            <a:r>
              <a:rPr lang="en-US" sz="3000" dirty="0" err="1"/>
              <a:t>xuất</a:t>
            </a:r>
            <a:r>
              <a:rPr lang="en-US" sz="3000" dirty="0"/>
              <a:t> CN” </a:t>
            </a:r>
            <a:r>
              <a:rPr lang="en-US" sz="3000" dirty="0" err="1"/>
              <a:t>hoàn</a:t>
            </a:r>
            <a:r>
              <a:rPr lang="en-US" sz="3000" dirty="0"/>
              <a:t> </a:t>
            </a:r>
            <a:r>
              <a:rPr lang="en-US" sz="3000" dirty="0" err="1"/>
              <a:t>thành</a:t>
            </a:r>
            <a:r>
              <a:rPr lang="en-US" sz="3000" dirty="0"/>
              <a:t> </a:t>
            </a:r>
            <a:r>
              <a:rPr lang="en-US" sz="3000"/>
              <a:t>PHT.</a:t>
            </a:r>
            <a:endParaRPr lang="en-US" sz="3000" dirty="0"/>
          </a:p>
        </p:txBody>
      </p:sp>
      <p:grpSp>
        <p:nvGrpSpPr>
          <p:cNvPr id="9" name="Group 8">
            <a:extLst>
              <a:ext uri="{FF2B5EF4-FFF2-40B4-BE49-F238E27FC236}">
                <a16:creationId xmlns:a16="http://schemas.microsoft.com/office/drawing/2014/main" id="{7E9552A5-A247-40A6-AE00-CA7C6E8D4ECA}"/>
              </a:ext>
            </a:extLst>
          </p:cNvPr>
          <p:cNvGrpSpPr/>
          <p:nvPr/>
        </p:nvGrpSpPr>
        <p:grpSpPr>
          <a:xfrm>
            <a:off x="1" y="2623087"/>
            <a:ext cx="5176434" cy="4135444"/>
            <a:chOff x="1" y="2623087"/>
            <a:chExt cx="5176434" cy="4135444"/>
          </a:xfrm>
        </p:grpSpPr>
        <p:sp>
          <p:nvSpPr>
            <p:cNvPr id="7" name="Rectangle 6">
              <a:extLst>
                <a:ext uri="{FF2B5EF4-FFF2-40B4-BE49-F238E27FC236}">
                  <a16:creationId xmlns:a16="http://schemas.microsoft.com/office/drawing/2014/main" id="{F532AF13-8F97-4992-93A3-ED1B50CE3569}"/>
                </a:ext>
              </a:extLst>
            </p:cNvPr>
            <p:cNvSpPr/>
            <p:nvPr/>
          </p:nvSpPr>
          <p:spPr>
            <a:xfrm>
              <a:off x="1474718" y="2623087"/>
              <a:ext cx="1648208" cy="400110"/>
            </a:xfrm>
            <a:prstGeom prst="rect">
              <a:avLst/>
            </a:prstGeom>
          </p:spPr>
          <p:txBody>
            <a:bodyPr wrap="none">
              <a:spAutoFit/>
            </a:bodyPr>
            <a:lstStyle/>
            <a:p>
              <a:r>
                <a:rPr lang="en-US" sz="2000" dirty="0">
                  <a:highlight>
                    <a:srgbClr val="FFFF00"/>
                  </a:highlight>
                </a:rPr>
                <a:t>PHIẾU HỌC TẬP</a:t>
              </a:r>
            </a:p>
          </p:txBody>
        </p:sp>
        <p:pic>
          <p:nvPicPr>
            <p:cNvPr id="8" name="Picture 7">
              <a:extLst>
                <a:ext uri="{FF2B5EF4-FFF2-40B4-BE49-F238E27FC236}">
                  <a16:creationId xmlns:a16="http://schemas.microsoft.com/office/drawing/2014/main" id="{E93769AA-E0BE-40E8-949F-A28EFBF02F84}"/>
                </a:ext>
              </a:extLst>
            </p:cNvPr>
            <p:cNvPicPr>
              <a:picLocks noChangeAspect="1"/>
            </p:cNvPicPr>
            <p:nvPr/>
          </p:nvPicPr>
          <p:blipFill>
            <a:blip r:embed="rId6"/>
            <a:stretch>
              <a:fillRect/>
            </a:stretch>
          </p:blipFill>
          <p:spPr>
            <a:xfrm>
              <a:off x="1" y="3161655"/>
              <a:ext cx="5176434" cy="3596876"/>
            </a:xfrm>
            <a:prstGeom prst="rect">
              <a:avLst/>
            </a:prstGeom>
          </p:spPr>
        </p:pic>
      </p:grpSp>
      <p:pic>
        <p:nvPicPr>
          <p:cNvPr id="10" name="4 Minute Timer">
            <a:hlinkClick r:id="" action="ppaction://media"/>
            <a:extLst>
              <a:ext uri="{FF2B5EF4-FFF2-40B4-BE49-F238E27FC236}">
                <a16:creationId xmlns:a16="http://schemas.microsoft.com/office/drawing/2014/main" id="{5F01DF7A-534F-4C50-9046-3E7C716D8B0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668659" y="87395"/>
            <a:ext cx="1523341" cy="856879"/>
          </a:xfrm>
          <a:prstGeom prst="rect">
            <a:avLst/>
          </a:prstGeom>
        </p:spPr>
      </p:pic>
    </p:spTree>
    <p:extLst>
      <p:ext uri="{BB962C8B-B14F-4D97-AF65-F5344CB8AC3E}">
        <p14:creationId xmlns:p14="http://schemas.microsoft.com/office/powerpoint/2010/main" val="289037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1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D7A5B89-7F65-4FA1-A93F-5E93A3E7ADFF}"/>
              </a:ext>
            </a:extLst>
          </p:cNvPr>
          <p:cNvPicPr>
            <a:picLocks noChangeAspect="1"/>
          </p:cNvPicPr>
          <p:nvPr/>
        </p:nvPicPr>
        <p:blipFill>
          <a:blip r:embed="rId3"/>
          <a:stretch>
            <a:fillRect/>
          </a:stretch>
        </p:blipFill>
        <p:spPr>
          <a:xfrm>
            <a:off x="35949" y="55730"/>
            <a:ext cx="3778085" cy="2303413"/>
          </a:xfrm>
          <a:prstGeom prst="rect">
            <a:avLst/>
          </a:prstGeom>
        </p:spPr>
      </p:pic>
      <p:pic>
        <p:nvPicPr>
          <p:cNvPr id="21516" name="Picture 12">
            <a:extLst>
              <a:ext uri="{FF2B5EF4-FFF2-40B4-BE49-F238E27FC236}">
                <a16:creationId xmlns:a16="http://schemas.microsoft.com/office/drawing/2014/main" id="{4016DF9E-439D-48E8-8870-E87F0A68EA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221" y="4443261"/>
            <a:ext cx="6450779" cy="2578276"/>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CA779DBD-EFD1-4F54-B7BB-C98C96B5D3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8157" y="4149513"/>
            <a:ext cx="6613843" cy="1438095"/>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300710F6-BE06-4391-8FB1-5A08EED026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8100" y="2778526"/>
            <a:ext cx="7153900" cy="1842624"/>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8CACD281-08DF-4C98-9737-5419C5499A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3509902"/>
            <a:ext cx="5368376" cy="2222497"/>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FE43D835-336D-46FB-8F5E-C9EA066D4D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1807400"/>
            <a:ext cx="6732587" cy="1115429"/>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6039B683-0838-4802-B2FD-71542F46C7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0715" y="1185061"/>
            <a:ext cx="4776787" cy="135541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DF3ACA31-FA52-4406-B1ED-5E5A70B39A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31307" y="410986"/>
            <a:ext cx="5874769" cy="1874839"/>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ED4E8917-045E-4F2E-8B8D-F40F5885FF2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46501" y="1633269"/>
            <a:ext cx="3992288" cy="249518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A1A43FEE-82AF-48E7-A894-5922C136359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31" y="2359144"/>
            <a:ext cx="3858860" cy="23171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9B7140-13A9-4BBE-8DAC-47B06E245A87}"/>
              </a:ext>
            </a:extLst>
          </p:cNvPr>
          <p:cNvSpPr txBox="1"/>
          <p:nvPr/>
        </p:nvSpPr>
        <p:spPr>
          <a:xfrm>
            <a:off x="6528178" y="449347"/>
            <a:ext cx="3977898" cy="523220"/>
          </a:xfrm>
          <a:prstGeom prst="rect">
            <a:avLst/>
          </a:prstGeom>
          <a:noFill/>
        </p:spPr>
        <p:txBody>
          <a:bodyPr wrap="square" rtlCol="0">
            <a:spAutoFit/>
          </a:bodyPr>
          <a:lstStyle/>
          <a:p>
            <a:r>
              <a:rPr lang="en-US" sz="2800" dirty="0">
                <a:solidFill>
                  <a:srgbClr val="C00000"/>
                </a:solidFill>
              </a:rPr>
              <a:t>C</a:t>
            </a:r>
            <a:r>
              <a:rPr lang="vi-VN" sz="2800" dirty="0">
                <a:solidFill>
                  <a:srgbClr val="C00000"/>
                </a:solidFill>
              </a:rPr>
              <a:t>ơ</a:t>
            </a:r>
            <a:r>
              <a:rPr lang="en-US" sz="2800" dirty="0">
                <a:solidFill>
                  <a:srgbClr val="C00000"/>
                </a:solidFill>
              </a:rPr>
              <a:t> </a:t>
            </a:r>
            <a:r>
              <a:rPr lang="en-US" sz="2800" dirty="0" err="1">
                <a:solidFill>
                  <a:srgbClr val="C00000"/>
                </a:solidFill>
              </a:rPr>
              <a:t>sở</a:t>
            </a:r>
            <a:r>
              <a:rPr lang="en-US" sz="2800" dirty="0">
                <a:solidFill>
                  <a:srgbClr val="C00000"/>
                </a:solidFill>
              </a:rPr>
              <a:t> </a:t>
            </a:r>
            <a:r>
              <a:rPr lang="en-US" sz="2800" dirty="0" err="1">
                <a:solidFill>
                  <a:srgbClr val="C00000"/>
                </a:solidFill>
              </a:rPr>
              <a:t>Nhà</a:t>
            </a:r>
            <a:r>
              <a:rPr lang="en-US" sz="2800" dirty="0">
                <a:solidFill>
                  <a:srgbClr val="C00000"/>
                </a:solidFill>
              </a:rPr>
              <a:t> n</a:t>
            </a:r>
            <a:r>
              <a:rPr lang="vi-VN" sz="2800" dirty="0">
                <a:solidFill>
                  <a:srgbClr val="C00000"/>
                </a:solidFill>
              </a:rPr>
              <a:t>ư</a:t>
            </a:r>
            <a:r>
              <a:rPr lang="en-US" sz="2800" dirty="0" err="1">
                <a:solidFill>
                  <a:srgbClr val="C00000"/>
                </a:solidFill>
              </a:rPr>
              <a:t>ớc</a:t>
            </a:r>
            <a:endParaRPr lang="en-US" sz="2800" dirty="0">
              <a:solidFill>
                <a:srgbClr val="C00000"/>
              </a:solidFill>
            </a:endParaRPr>
          </a:p>
        </p:txBody>
      </p:sp>
      <p:sp>
        <p:nvSpPr>
          <p:cNvPr id="12" name="TextBox 11">
            <a:extLst>
              <a:ext uri="{FF2B5EF4-FFF2-40B4-BE49-F238E27FC236}">
                <a16:creationId xmlns:a16="http://schemas.microsoft.com/office/drawing/2014/main" id="{D0DB9D6B-15FA-4001-B235-7A6E3D150DC9}"/>
              </a:ext>
            </a:extLst>
          </p:cNvPr>
          <p:cNvSpPr txBox="1"/>
          <p:nvPr/>
        </p:nvSpPr>
        <p:spPr>
          <a:xfrm>
            <a:off x="6068664" y="2000660"/>
            <a:ext cx="4896925" cy="523220"/>
          </a:xfrm>
          <a:prstGeom prst="rect">
            <a:avLst/>
          </a:prstGeom>
          <a:noFill/>
        </p:spPr>
        <p:txBody>
          <a:bodyPr wrap="square" rtlCol="0">
            <a:spAutoFit/>
          </a:bodyPr>
          <a:lstStyle/>
          <a:p>
            <a:r>
              <a:rPr lang="en-US" sz="2800" dirty="0" err="1">
                <a:solidFill>
                  <a:srgbClr val="C00000"/>
                </a:solidFill>
              </a:rPr>
              <a:t>Khu</a:t>
            </a:r>
            <a:r>
              <a:rPr lang="en-US" sz="2800" dirty="0">
                <a:solidFill>
                  <a:srgbClr val="C00000"/>
                </a:solidFill>
              </a:rPr>
              <a:t> </a:t>
            </a:r>
            <a:r>
              <a:rPr lang="en-US" sz="2800" dirty="0" err="1">
                <a:solidFill>
                  <a:srgbClr val="C00000"/>
                </a:solidFill>
              </a:rPr>
              <a:t>vực</a:t>
            </a:r>
            <a:r>
              <a:rPr lang="en-US" sz="2800" dirty="0">
                <a:solidFill>
                  <a:srgbClr val="C00000"/>
                </a:solidFill>
              </a:rPr>
              <a:t> </a:t>
            </a:r>
            <a:r>
              <a:rPr lang="en-US" sz="2800" dirty="0" err="1">
                <a:solidFill>
                  <a:srgbClr val="C00000"/>
                </a:solidFill>
              </a:rPr>
              <a:t>có</a:t>
            </a:r>
            <a:r>
              <a:rPr lang="en-US" sz="2800" dirty="0">
                <a:solidFill>
                  <a:srgbClr val="C00000"/>
                </a:solidFill>
              </a:rPr>
              <a:t> </a:t>
            </a:r>
            <a:r>
              <a:rPr lang="en-US" sz="2800" dirty="0" err="1">
                <a:solidFill>
                  <a:srgbClr val="C00000"/>
                </a:solidFill>
              </a:rPr>
              <a:t>vốn</a:t>
            </a:r>
            <a:r>
              <a:rPr lang="en-US" sz="2800" dirty="0">
                <a:solidFill>
                  <a:srgbClr val="C00000"/>
                </a:solidFill>
              </a:rPr>
              <a:t> </a:t>
            </a:r>
            <a:r>
              <a:rPr lang="en-US" sz="2800" dirty="0" err="1">
                <a:solidFill>
                  <a:srgbClr val="C00000"/>
                </a:solidFill>
              </a:rPr>
              <a:t>đầu</a:t>
            </a:r>
            <a:r>
              <a:rPr lang="en-US" sz="2800" dirty="0">
                <a:solidFill>
                  <a:srgbClr val="C00000"/>
                </a:solidFill>
              </a:rPr>
              <a:t> </a:t>
            </a:r>
            <a:r>
              <a:rPr lang="en-US" sz="2800" dirty="0" err="1">
                <a:solidFill>
                  <a:srgbClr val="C00000"/>
                </a:solidFill>
              </a:rPr>
              <a:t>tư</a:t>
            </a:r>
            <a:r>
              <a:rPr lang="en-US" sz="2800" dirty="0">
                <a:solidFill>
                  <a:srgbClr val="C00000"/>
                </a:solidFill>
              </a:rPr>
              <a:t> </a:t>
            </a:r>
            <a:r>
              <a:rPr lang="en-US" sz="2800" dirty="0" err="1">
                <a:solidFill>
                  <a:srgbClr val="C00000"/>
                </a:solidFill>
              </a:rPr>
              <a:t>nước</a:t>
            </a:r>
            <a:r>
              <a:rPr lang="en-US" sz="2800" dirty="0">
                <a:solidFill>
                  <a:srgbClr val="C00000"/>
                </a:solidFill>
              </a:rPr>
              <a:t> </a:t>
            </a:r>
            <a:r>
              <a:rPr lang="en-US" sz="2800" dirty="0" err="1">
                <a:solidFill>
                  <a:srgbClr val="C00000"/>
                </a:solidFill>
              </a:rPr>
              <a:t>ngoài</a:t>
            </a:r>
            <a:endParaRPr lang="en-US" sz="2800" dirty="0">
              <a:solidFill>
                <a:srgbClr val="C00000"/>
              </a:solidFill>
            </a:endParaRPr>
          </a:p>
        </p:txBody>
      </p:sp>
      <p:sp>
        <p:nvSpPr>
          <p:cNvPr id="14" name="TextBox 13">
            <a:extLst>
              <a:ext uri="{FF2B5EF4-FFF2-40B4-BE49-F238E27FC236}">
                <a16:creationId xmlns:a16="http://schemas.microsoft.com/office/drawing/2014/main" id="{691586C7-2A5F-4819-AA61-08C16A66189A}"/>
              </a:ext>
            </a:extLst>
          </p:cNvPr>
          <p:cNvSpPr txBox="1"/>
          <p:nvPr/>
        </p:nvSpPr>
        <p:spPr>
          <a:xfrm>
            <a:off x="6560062" y="3332012"/>
            <a:ext cx="4896925" cy="523220"/>
          </a:xfrm>
          <a:prstGeom prst="rect">
            <a:avLst/>
          </a:prstGeom>
          <a:noFill/>
        </p:spPr>
        <p:txBody>
          <a:bodyPr wrap="square" rtlCol="0">
            <a:spAutoFit/>
          </a:bodyPr>
          <a:lstStyle/>
          <a:p>
            <a:r>
              <a:rPr lang="en-US" sz="2800" dirty="0" err="1">
                <a:solidFill>
                  <a:srgbClr val="C00000"/>
                </a:solidFill>
              </a:rPr>
              <a:t>Khai</a:t>
            </a:r>
            <a:r>
              <a:rPr lang="en-US" sz="2800" dirty="0">
                <a:solidFill>
                  <a:srgbClr val="C00000"/>
                </a:solidFill>
              </a:rPr>
              <a:t> </a:t>
            </a:r>
            <a:r>
              <a:rPr lang="en-US" sz="2800" dirty="0" err="1">
                <a:solidFill>
                  <a:srgbClr val="C00000"/>
                </a:solidFill>
              </a:rPr>
              <a:t>thác</a:t>
            </a:r>
            <a:r>
              <a:rPr lang="en-US" sz="2800" dirty="0">
                <a:solidFill>
                  <a:srgbClr val="C00000"/>
                </a:solidFill>
              </a:rPr>
              <a:t> </a:t>
            </a:r>
            <a:r>
              <a:rPr lang="en-US" sz="2800" dirty="0" err="1">
                <a:solidFill>
                  <a:srgbClr val="C00000"/>
                </a:solidFill>
              </a:rPr>
              <a:t>nhiên</a:t>
            </a:r>
            <a:r>
              <a:rPr lang="en-US" sz="2800" dirty="0">
                <a:solidFill>
                  <a:srgbClr val="C00000"/>
                </a:solidFill>
              </a:rPr>
              <a:t> </a:t>
            </a:r>
            <a:r>
              <a:rPr lang="en-US" sz="2800" dirty="0" err="1">
                <a:solidFill>
                  <a:srgbClr val="C00000"/>
                </a:solidFill>
              </a:rPr>
              <a:t>liệu</a:t>
            </a:r>
            <a:r>
              <a:rPr lang="en-US" sz="2800" dirty="0">
                <a:solidFill>
                  <a:srgbClr val="C00000"/>
                </a:solidFill>
              </a:rPr>
              <a:t>, </a:t>
            </a:r>
            <a:r>
              <a:rPr lang="en-US" sz="2800" dirty="0" err="1">
                <a:solidFill>
                  <a:srgbClr val="C00000"/>
                </a:solidFill>
              </a:rPr>
              <a:t>vật</a:t>
            </a:r>
            <a:r>
              <a:rPr lang="en-US" sz="2800" dirty="0">
                <a:solidFill>
                  <a:srgbClr val="C00000"/>
                </a:solidFill>
              </a:rPr>
              <a:t> </a:t>
            </a:r>
            <a:r>
              <a:rPr lang="en-US" sz="2800" dirty="0" err="1">
                <a:solidFill>
                  <a:srgbClr val="C00000"/>
                </a:solidFill>
              </a:rPr>
              <a:t>liệu</a:t>
            </a:r>
            <a:r>
              <a:rPr lang="en-US" sz="2800" dirty="0">
                <a:solidFill>
                  <a:srgbClr val="C00000"/>
                </a:solidFill>
              </a:rPr>
              <a:t> XD, </a:t>
            </a:r>
          </a:p>
        </p:txBody>
      </p:sp>
      <p:sp>
        <p:nvSpPr>
          <p:cNvPr id="15" name="TextBox 14">
            <a:extLst>
              <a:ext uri="{FF2B5EF4-FFF2-40B4-BE49-F238E27FC236}">
                <a16:creationId xmlns:a16="http://schemas.microsoft.com/office/drawing/2014/main" id="{0316D3BE-8C1D-417B-9582-42DC99272D5C}"/>
              </a:ext>
            </a:extLst>
          </p:cNvPr>
          <p:cNvSpPr txBox="1"/>
          <p:nvPr/>
        </p:nvSpPr>
        <p:spPr>
          <a:xfrm>
            <a:off x="6729039" y="4702999"/>
            <a:ext cx="4896925" cy="523220"/>
          </a:xfrm>
          <a:prstGeom prst="rect">
            <a:avLst/>
          </a:prstGeom>
          <a:noFill/>
        </p:spPr>
        <p:txBody>
          <a:bodyPr wrap="square" rtlCol="0">
            <a:spAutoFit/>
          </a:bodyPr>
          <a:lstStyle/>
          <a:p>
            <a:r>
              <a:rPr lang="en-US" sz="2800" dirty="0" err="1">
                <a:solidFill>
                  <a:srgbClr val="C00000"/>
                </a:solidFill>
              </a:rPr>
              <a:t>Chế</a:t>
            </a:r>
            <a:r>
              <a:rPr lang="en-US" sz="2800" dirty="0">
                <a:solidFill>
                  <a:srgbClr val="C00000"/>
                </a:solidFill>
              </a:rPr>
              <a:t> </a:t>
            </a:r>
            <a:r>
              <a:rPr lang="en-US" sz="2800" dirty="0" err="1">
                <a:solidFill>
                  <a:srgbClr val="C00000"/>
                </a:solidFill>
              </a:rPr>
              <a:t>biến</a:t>
            </a:r>
            <a:r>
              <a:rPr lang="en-US" sz="2800" dirty="0">
                <a:solidFill>
                  <a:srgbClr val="C00000"/>
                </a:solidFill>
              </a:rPr>
              <a:t> LTTP, </a:t>
            </a:r>
          </a:p>
        </p:txBody>
      </p:sp>
      <p:sp>
        <p:nvSpPr>
          <p:cNvPr id="16" name="TextBox 15">
            <a:extLst>
              <a:ext uri="{FF2B5EF4-FFF2-40B4-BE49-F238E27FC236}">
                <a16:creationId xmlns:a16="http://schemas.microsoft.com/office/drawing/2014/main" id="{3EC8C1BB-2EAF-4EA8-B2A9-4C06D604EF1F}"/>
              </a:ext>
            </a:extLst>
          </p:cNvPr>
          <p:cNvSpPr txBox="1"/>
          <p:nvPr/>
        </p:nvSpPr>
        <p:spPr>
          <a:xfrm>
            <a:off x="6789108" y="6203763"/>
            <a:ext cx="4896925" cy="523220"/>
          </a:xfrm>
          <a:prstGeom prst="rect">
            <a:avLst/>
          </a:prstGeom>
          <a:noFill/>
        </p:spPr>
        <p:txBody>
          <a:bodyPr wrap="square" rtlCol="0">
            <a:spAutoFit/>
          </a:bodyPr>
          <a:lstStyle/>
          <a:p>
            <a:r>
              <a:rPr lang="en-US" sz="2800" dirty="0" err="1">
                <a:solidFill>
                  <a:srgbClr val="C00000"/>
                </a:solidFill>
              </a:rPr>
              <a:t>Điện</a:t>
            </a:r>
            <a:r>
              <a:rPr lang="en-US" sz="2800" dirty="0">
                <a:solidFill>
                  <a:srgbClr val="C00000"/>
                </a:solidFill>
              </a:rPr>
              <a:t>, </a:t>
            </a:r>
            <a:r>
              <a:rPr lang="en-US" sz="2800" dirty="0" err="1">
                <a:solidFill>
                  <a:srgbClr val="C00000"/>
                </a:solidFill>
              </a:rPr>
              <a:t>cơ</a:t>
            </a:r>
            <a:r>
              <a:rPr lang="en-US" sz="2800" dirty="0">
                <a:solidFill>
                  <a:srgbClr val="C00000"/>
                </a:solidFill>
              </a:rPr>
              <a:t> </a:t>
            </a:r>
            <a:r>
              <a:rPr lang="en-US" sz="2800" dirty="0" err="1">
                <a:solidFill>
                  <a:srgbClr val="C00000"/>
                </a:solidFill>
              </a:rPr>
              <a:t>khí</a:t>
            </a:r>
            <a:r>
              <a:rPr lang="en-US" sz="2800" dirty="0">
                <a:solidFill>
                  <a:srgbClr val="C00000"/>
                </a:solidFill>
              </a:rPr>
              <a:t>, </a:t>
            </a:r>
            <a:r>
              <a:rPr lang="en-US" sz="2800" dirty="0" err="1">
                <a:solidFill>
                  <a:srgbClr val="C00000"/>
                </a:solidFill>
              </a:rPr>
              <a:t>điện</a:t>
            </a:r>
            <a:r>
              <a:rPr lang="en-US" sz="2800" dirty="0">
                <a:solidFill>
                  <a:srgbClr val="C00000"/>
                </a:solidFill>
              </a:rPr>
              <a:t> </a:t>
            </a:r>
            <a:r>
              <a:rPr lang="en-US" sz="2800" dirty="0" err="1">
                <a:solidFill>
                  <a:srgbClr val="C00000"/>
                </a:solidFill>
              </a:rPr>
              <a:t>tử</a:t>
            </a:r>
            <a:r>
              <a:rPr lang="en-US" sz="2800" dirty="0">
                <a:solidFill>
                  <a:srgbClr val="C00000"/>
                </a:solidFill>
              </a:rPr>
              <a:t>, </a:t>
            </a:r>
            <a:r>
              <a:rPr lang="en-US" sz="2800" dirty="0" err="1">
                <a:solidFill>
                  <a:srgbClr val="C00000"/>
                </a:solidFill>
              </a:rPr>
              <a:t>hoá</a:t>
            </a:r>
            <a:r>
              <a:rPr lang="en-US" sz="2800" dirty="0">
                <a:solidFill>
                  <a:srgbClr val="C00000"/>
                </a:solidFill>
              </a:rPr>
              <a:t> </a:t>
            </a:r>
            <a:r>
              <a:rPr lang="en-US" sz="2800" dirty="0" err="1">
                <a:solidFill>
                  <a:srgbClr val="C00000"/>
                </a:solidFill>
              </a:rPr>
              <a:t>chất</a:t>
            </a:r>
            <a:r>
              <a:rPr lang="en-US" sz="2800" dirty="0">
                <a:solidFill>
                  <a:srgbClr val="C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1000"/>
                                        <p:tgtEl>
                                          <p:spTgt spid="21508"/>
                                        </p:tgtEl>
                                      </p:cBhvr>
                                    </p:animEffect>
                                  </p:childTnLst>
                                </p:cTn>
                              </p:par>
                            </p:childTnLst>
                          </p:cTn>
                        </p:par>
                        <p:par>
                          <p:cTn id="8" fill="hold" nodeType="with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21509"/>
                                        </p:tgtEl>
                                        <p:attrNameLst>
                                          <p:attrName>style.visibility</p:attrName>
                                        </p:attrNameLst>
                                      </p:cBhvr>
                                      <p:to>
                                        <p:strVal val="visible"/>
                                      </p:to>
                                    </p:set>
                                    <p:animEffect transition="in" filter="wipe(left)">
                                      <p:cBhvr>
                                        <p:cTn id="11" dur="1000"/>
                                        <p:tgtEl>
                                          <p:spTgt spid="21509"/>
                                        </p:tgtEl>
                                      </p:cBhvr>
                                    </p:animEffect>
                                  </p:childTnLst>
                                </p:cTn>
                              </p:par>
                            </p:childTnLst>
                          </p:cTn>
                        </p:par>
                        <p:par>
                          <p:cTn id="12" fill="hold" nodeType="with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21510"/>
                                        </p:tgtEl>
                                        <p:attrNameLst>
                                          <p:attrName>style.visibility</p:attrName>
                                        </p:attrNameLst>
                                      </p:cBhvr>
                                      <p:to>
                                        <p:strVal val="visible"/>
                                      </p:to>
                                    </p:set>
                                    <p:animEffect transition="in" filter="wipe(left)">
                                      <p:cBhvr>
                                        <p:cTn id="15" dur="1000"/>
                                        <p:tgtEl>
                                          <p:spTgt spid="215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1000"/>
                                        <p:tgtEl>
                                          <p:spTgt spid="2"/>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21511"/>
                                        </p:tgtEl>
                                        <p:attrNameLst>
                                          <p:attrName>style.visibility</p:attrName>
                                        </p:attrNameLst>
                                      </p:cBhvr>
                                      <p:to>
                                        <p:strVal val="visible"/>
                                      </p:to>
                                    </p:set>
                                    <p:animEffect transition="in" filter="wipe(left)">
                                      <p:cBhvr>
                                        <p:cTn id="24" dur="1000"/>
                                        <p:tgtEl>
                                          <p:spTgt spid="21511"/>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21512"/>
                                        </p:tgtEl>
                                        <p:attrNameLst>
                                          <p:attrName>style.visibility</p:attrName>
                                        </p:attrNameLst>
                                      </p:cBhvr>
                                      <p:to>
                                        <p:strVal val="visible"/>
                                      </p:to>
                                    </p:set>
                                    <p:animEffect transition="in" filter="wipe(left)">
                                      <p:cBhvr>
                                        <p:cTn id="28" dur="1000"/>
                                        <p:tgtEl>
                                          <p:spTgt spid="215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1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1513"/>
                                        </p:tgtEl>
                                        <p:attrNameLst>
                                          <p:attrName>style.visibility</p:attrName>
                                        </p:attrNameLst>
                                      </p:cBhvr>
                                      <p:to>
                                        <p:strVal val="visible"/>
                                      </p:to>
                                    </p:set>
                                    <p:animEffect transition="in" filter="wipe(left)">
                                      <p:cBhvr>
                                        <p:cTn id="38" dur="1000"/>
                                        <p:tgtEl>
                                          <p:spTgt spid="21513"/>
                                        </p:tgtEl>
                                      </p:cBhvr>
                                    </p:animEffect>
                                  </p:childTnLst>
                                </p:cTn>
                              </p:par>
                            </p:childTnLst>
                          </p:cTn>
                        </p:par>
                        <p:par>
                          <p:cTn id="39" fill="hold" nodeType="withGroup">
                            <p:stCondLst>
                              <p:cond delay="1000"/>
                            </p:stCondLst>
                            <p:childTnLst>
                              <p:par>
                                <p:cTn id="40" presetID="22" presetClass="entr" presetSubtype="8" fill="hold" nodeType="afterEffect">
                                  <p:stCondLst>
                                    <p:cond delay="0"/>
                                  </p:stCondLst>
                                  <p:childTnLst>
                                    <p:set>
                                      <p:cBhvr>
                                        <p:cTn id="41" dur="1" fill="hold">
                                          <p:stCondLst>
                                            <p:cond delay="0"/>
                                          </p:stCondLst>
                                        </p:cTn>
                                        <p:tgtEl>
                                          <p:spTgt spid="21514"/>
                                        </p:tgtEl>
                                        <p:attrNameLst>
                                          <p:attrName>style.visibility</p:attrName>
                                        </p:attrNameLst>
                                      </p:cBhvr>
                                      <p:to>
                                        <p:strVal val="visible"/>
                                      </p:to>
                                    </p:set>
                                    <p:animEffect transition="in" filter="wipe(left)">
                                      <p:cBhvr>
                                        <p:cTn id="42" dur="1000"/>
                                        <p:tgtEl>
                                          <p:spTgt spid="2151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up)">
                                      <p:cBhvr>
                                        <p:cTn id="47" dur="1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515"/>
                                        </p:tgtEl>
                                        <p:attrNameLst>
                                          <p:attrName>style.visibility</p:attrName>
                                        </p:attrNameLst>
                                      </p:cBhvr>
                                      <p:to>
                                        <p:strVal val="visible"/>
                                      </p:to>
                                    </p:set>
                                    <p:animEffect transition="in" filter="wipe(left)">
                                      <p:cBhvr>
                                        <p:cTn id="52" dur="1000"/>
                                        <p:tgtEl>
                                          <p:spTgt spid="2151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up)">
                                      <p:cBhvr>
                                        <p:cTn id="57" dur="10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516"/>
                                        </p:tgtEl>
                                        <p:attrNameLst>
                                          <p:attrName>style.visibility</p:attrName>
                                        </p:attrNameLst>
                                      </p:cBhvr>
                                      <p:to>
                                        <p:strVal val="visible"/>
                                      </p:to>
                                    </p:set>
                                    <p:animEffect transition="in" filter="wipe(left)">
                                      <p:cBhvr>
                                        <p:cTn id="62" dur="1000"/>
                                        <p:tgtEl>
                                          <p:spTgt spid="2151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up)">
                                      <p:cBhvr>
                                        <p:cTn id="6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0FC7B9-5EF1-4B19-9E3A-921DCF80B85C}"/>
              </a:ext>
            </a:extLst>
          </p:cNvPr>
          <p:cNvGrpSpPr/>
          <p:nvPr/>
        </p:nvGrpSpPr>
        <p:grpSpPr>
          <a:xfrm>
            <a:off x="1434662" y="147853"/>
            <a:ext cx="8559161" cy="1569660"/>
            <a:chOff x="3005070" y="77982"/>
            <a:chExt cx="6181859" cy="1353828"/>
          </a:xfrm>
        </p:grpSpPr>
        <p:sp>
          <p:nvSpPr>
            <p:cNvPr id="3" name="Rectangle: Rounded Corners 2">
              <a:extLst>
                <a:ext uri="{FF2B5EF4-FFF2-40B4-BE49-F238E27FC236}">
                  <a16:creationId xmlns:a16="http://schemas.microsoft.com/office/drawing/2014/main" id="{E56AD95F-0FCE-45FD-911D-EBCAD2878209}"/>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42140E5-0CB7-495C-84E0-90D57D31A571}"/>
                </a:ext>
              </a:extLst>
            </p:cNvPr>
            <p:cNvSpPr txBox="1"/>
            <p:nvPr/>
          </p:nvSpPr>
          <p:spPr>
            <a:xfrm>
              <a:off x="3361480" y="77982"/>
              <a:ext cx="5469040" cy="1353828"/>
            </a:xfrm>
            <a:prstGeom prst="rect">
              <a:avLst/>
            </a:prstGeom>
            <a:noFill/>
          </p:spPr>
          <p:txBody>
            <a:bodyPr wrap="square" rtlCol="0">
              <a:spAutoFit/>
            </a:bodyPr>
            <a:lstStyle/>
            <a:p>
              <a:pPr algn="ctr"/>
              <a:r>
                <a:rPr lang="en-US" sz="4800" b="1">
                  <a:solidFill>
                    <a:srgbClr val="FFFF00"/>
                  </a:solidFill>
                  <a:effectLst>
                    <a:outerShdw blurRad="38100" dist="38100" dir="2700000" algn="tl">
                      <a:srgbClr val="000000">
                        <a:alpha val="43137"/>
                      </a:srgbClr>
                    </a:outerShdw>
                  </a:effectLst>
                  <a:latin typeface="+mj-lt"/>
                </a:rPr>
                <a:t>I. C</a:t>
              </a:r>
              <a:r>
                <a:rPr lang="vi-VN" sz="4800" b="1" dirty="0">
                  <a:solidFill>
                    <a:srgbClr val="FFFF00"/>
                  </a:solidFill>
                  <a:effectLst>
                    <a:outerShdw blurRad="38100" dist="38100" dir="2700000" algn="tl">
                      <a:srgbClr val="000000">
                        <a:alpha val="43137"/>
                      </a:srgbClr>
                    </a:outerShdw>
                  </a:effectLst>
                  <a:latin typeface="+mj-lt"/>
                </a:rPr>
                <a:t>ơ</a:t>
              </a:r>
              <a:r>
                <a:rPr lang="en-US" sz="4800" b="1" dirty="0">
                  <a:solidFill>
                    <a:srgbClr val="FFFF00"/>
                  </a:solidFill>
                  <a:effectLst>
                    <a:outerShdw blurRad="38100" dist="38100" dir="2700000" algn="tl">
                      <a:srgbClr val="000000">
                        <a:alpha val="43137"/>
                      </a:srgbClr>
                    </a:outerShdw>
                  </a:effectLst>
                  <a:latin typeface="+mj-lt"/>
                </a:rPr>
                <a:t> </a:t>
              </a:r>
              <a:r>
                <a:rPr lang="en-US" sz="4800" b="1" dirty="0" err="1">
                  <a:solidFill>
                    <a:srgbClr val="FFFF00"/>
                  </a:solidFill>
                  <a:effectLst>
                    <a:outerShdw blurRad="38100" dist="38100" dir="2700000" algn="tl">
                      <a:srgbClr val="000000">
                        <a:alpha val="43137"/>
                      </a:srgbClr>
                    </a:outerShdw>
                  </a:effectLst>
                  <a:latin typeface="+mj-lt"/>
                </a:rPr>
                <a:t>cấu</a:t>
              </a:r>
              <a:r>
                <a:rPr lang="en-US" sz="4800" b="1" dirty="0">
                  <a:solidFill>
                    <a:srgbClr val="FFFF00"/>
                  </a:solidFill>
                  <a:effectLst>
                    <a:outerShdw blurRad="38100" dist="38100" dir="2700000" algn="tl">
                      <a:srgbClr val="000000">
                        <a:alpha val="43137"/>
                      </a:srgbClr>
                    </a:outerShdw>
                  </a:effectLst>
                  <a:latin typeface="+mj-lt"/>
                </a:rPr>
                <a:t> </a:t>
              </a:r>
              <a:r>
                <a:rPr lang="en-US" sz="4800" b="1" dirty="0" err="1">
                  <a:solidFill>
                    <a:srgbClr val="FFFF00"/>
                  </a:solidFill>
                  <a:effectLst>
                    <a:outerShdw blurRad="38100" dist="38100" dir="2700000" algn="tl">
                      <a:srgbClr val="000000">
                        <a:alpha val="43137"/>
                      </a:srgbClr>
                    </a:outerShdw>
                  </a:effectLst>
                  <a:latin typeface="+mj-lt"/>
                </a:rPr>
                <a:t>ngành</a:t>
              </a:r>
              <a:r>
                <a:rPr lang="en-US" sz="4800" b="1" dirty="0">
                  <a:solidFill>
                    <a:srgbClr val="FFFF00"/>
                  </a:solidFill>
                  <a:effectLst>
                    <a:outerShdw blurRad="38100" dist="38100" dir="2700000" algn="tl">
                      <a:srgbClr val="000000">
                        <a:alpha val="43137"/>
                      </a:srgbClr>
                    </a:outerShdw>
                  </a:effectLst>
                  <a:latin typeface="+mj-lt"/>
                </a:rPr>
                <a:t> </a:t>
              </a:r>
              <a:r>
                <a:rPr lang="en-US" sz="4800" b="1" dirty="0" err="1">
                  <a:solidFill>
                    <a:srgbClr val="FFFF00"/>
                  </a:solidFill>
                  <a:effectLst>
                    <a:outerShdw blurRad="38100" dist="38100" dir="2700000" algn="tl">
                      <a:srgbClr val="000000">
                        <a:alpha val="43137"/>
                      </a:srgbClr>
                    </a:outerShdw>
                  </a:effectLst>
                  <a:latin typeface="+mj-lt"/>
                </a:rPr>
                <a:t>công</a:t>
              </a:r>
              <a:r>
                <a:rPr lang="en-US" sz="4800" b="1" dirty="0">
                  <a:solidFill>
                    <a:srgbClr val="FFFF00"/>
                  </a:solidFill>
                  <a:effectLst>
                    <a:outerShdw blurRad="38100" dist="38100" dir="2700000" algn="tl">
                      <a:srgbClr val="000000">
                        <a:alpha val="43137"/>
                      </a:srgbClr>
                    </a:outerShdw>
                  </a:effectLst>
                  <a:latin typeface="+mj-lt"/>
                </a:rPr>
                <a:t> </a:t>
              </a:r>
              <a:r>
                <a:rPr lang="en-US" sz="4800" b="1" dirty="0" err="1">
                  <a:solidFill>
                    <a:srgbClr val="FFFF00"/>
                  </a:solidFill>
                  <a:effectLst>
                    <a:outerShdw blurRad="38100" dist="38100" dir="2700000" algn="tl">
                      <a:srgbClr val="000000">
                        <a:alpha val="43137"/>
                      </a:srgbClr>
                    </a:outerShdw>
                  </a:effectLst>
                  <a:latin typeface="+mj-lt"/>
                </a:rPr>
                <a:t>nghiệp</a:t>
              </a:r>
              <a:endParaRPr lang="en-US" sz="4800" b="1" dirty="0">
                <a:solidFill>
                  <a:srgbClr val="FFFF00"/>
                </a:solidFill>
                <a:effectLst>
                  <a:outerShdw blurRad="38100" dist="38100" dir="2700000" algn="tl">
                    <a:srgbClr val="000000">
                      <a:alpha val="43137"/>
                    </a:srgbClr>
                  </a:outerShdw>
                </a:effectLst>
                <a:latin typeface="+mj-lt"/>
              </a:endParaRPr>
            </a:p>
          </p:txBody>
        </p:sp>
      </p:grpSp>
      <p:cxnSp>
        <p:nvCxnSpPr>
          <p:cNvPr id="6" name="Straight Connector 5">
            <a:extLst>
              <a:ext uri="{FF2B5EF4-FFF2-40B4-BE49-F238E27FC236}">
                <a16:creationId xmlns:a16="http://schemas.microsoft.com/office/drawing/2014/main" id="{0A2E1959-D0CA-4AD4-ACF4-18D551F2AEE0}"/>
              </a:ext>
            </a:extLst>
          </p:cNvPr>
          <p:cNvCxnSpPr/>
          <p:nvPr/>
        </p:nvCxnSpPr>
        <p:spPr>
          <a:xfrm>
            <a:off x="5724039" y="1131376"/>
            <a:ext cx="0" cy="5532895"/>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4EB9D74-2338-40F1-9C3C-518986937D0A}"/>
              </a:ext>
            </a:extLst>
          </p:cNvPr>
          <p:cNvSpPr txBox="1"/>
          <p:nvPr/>
        </p:nvSpPr>
        <p:spPr>
          <a:xfrm>
            <a:off x="1243256" y="1286260"/>
            <a:ext cx="2243862" cy="523220"/>
          </a:xfrm>
          <a:prstGeom prst="rect">
            <a:avLst/>
          </a:prstGeom>
          <a:noFill/>
          <a:ln>
            <a:solidFill>
              <a:srgbClr val="7030A0"/>
            </a:solidFill>
          </a:ln>
        </p:spPr>
        <p:txBody>
          <a:bodyPr wrap="square" rtlCol="0">
            <a:spAutoFit/>
          </a:bodyPr>
          <a:lstStyle/>
          <a:p>
            <a:pPr algn="ctr"/>
            <a:r>
              <a:rPr lang="en-US" sz="2800" dirty="0">
                <a:solidFill>
                  <a:srgbClr val="002060"/>
                </a:solidFill>
              </a:rPr>
              <a:t>CƠ CẤU NGÀNH</a:t>
            </a:r>
          </a:p>
        </p:txBody>
      </p:sp>
      <p:sp>
        <p:nvSpPr>
          <p:cNvPr id="8" name="TextBox 7">
            <a:extLst>
              <a:ext uri="{FF2B5EF4-FFF2-40B4-BE49-F238E27FC236}">
                <a16:creationId xmlns:a16="http://schemas.microsoft.com/office/drawing/2014/main" id="{22F9A7AD-C3F0-41BA-8200-21FFDDD141D2}"/>
              </a:ext>
            </a:extLst>
          </p:cNvPr>
          <p:cNvSpPr txBox="1"/>
          <p:nvPr/>
        </p:nvSpPr>
        <p:spPr>
          <a:xfrm>
            <a:off x="6912248" y="1286260"/>
            <a:ext cx="4912957" cy="523220"/>
          </a:xfrm>
          <a:prstGeom prst="rect">
            <a:avLst/>
          </a:prstGeom>
          <a:noFill/>
          <a:ln>
            <a:solidFill>
              <a:srgbClr val="7030A0"/>
            </a:solidFill>
          </a:ln>
        </p:spPr>
        <p:txBody>
          <a:bodyPr wrap="square" rtlCol="0">
            <a:spAutoFit/>
          </a:bodyPr>
          <a:lstStyle/>
          <a:p>
            <a:pPr algn="ctr"/>
            <a:r>
              <a:rPr lang="en-US" sz="2800" dirty="0">
                <a:solidFill>
                  <a:srgbClr val="002060"/>
                </a:solidFill>
              </a:rPr>
              <a:t>NGÀNH CÔNG NGHIỆP TRỌNG ĐIỂM</a:t>
            </a:r>
          </a:p>
        </p:txBody>
      </p:sp>
      <p:sp>
        <p:nvSpPr>
          <p:cNvPr id="10" name="TextBox 9">
            <a:extLst>
              <a:ext uri="{FF2B5EF4-FFF2-40B4-BE49-F238E27FC236}">
                <a16:creationId xmlns:a16="http://schemas.microsoft.com/office/drawing/2014/main" id="{B493C9D0-05BB-4203-A841-260D5DBF4A45}"/>
              </a:ext>
            </a:extLst>
          </p:cNvPr>
          <p:cNvSpPr txBox="1"/>
          <p:nvPr/>
        </p:nvSpPr>
        <p:spPr>
          <a:xfrm>
            <a:off x="0" y="2179821"/>
            <a:ext cx="5640096" cy="2862322"/>
          </a:xfrm>
          <a:prstGeom prst="rect">
            <a:avLst/>
          </a:prstGeom>
          <a:noFill/>
        </p:spPr>
        <p:txBody>
          <a:bodyPr wrap="square" rtlCol="0">
            <a:spAutoFit/>
          </a:bodyPr>
          <a:lstStyle/>
          <a:p>
            <a:pPr algn="just"/>
            <a:r>
              <a:rPr lang="en-US" sz="3000" dirty="0"/>
              <a:t>- </a:t>
            </a:r>
            <a:r>
              <a:rPr lang="en-US" sz="3000" dirty="0" err="1"/>
              <a:t>Hệ</a:t>
            </a:r>
            <a:r>
              <a:rPr lang="en-US" sz="3000" dirty="0"/>
              <a:t> </a:t>
            </a:r>
            <a:r>
              <a:rPr lang="en-US" sz="3000" dirty="0" err="1"/>
              <a:t>thống</a:t>
            </a:r>
            <a:r>
              <a:rPr lang="en-US" sz="3000" dirty="0"/>
              <a:t> CN </a:t>
            </a:r>
            <a:r>
              <a:rPr lang="en-US" sz="3000" dirty="0" err="1"/>
              <a:t>gồm</a:t>
            </a:r>
            <a:r>
              <a:rPr lang="en-US" sz="3000" dirty="0"/>
              <a:t>: c</a:t>
            </a:r>
            <a:r>
              <a:rPr lang="vi-VN" sz="3000" dirty="0"/>
              <a:t>ơ</a:t>
            </a:r>
            <a:r>
              <a:rPr lang="en-US" sz="3000" dirty="0"/>
              <a:t> </a:t>
            </a:r>
            <a:r>
              <a:rPr lang="en-US" sz="3000" dirty="0" err="1"/>
              <a:t>sở</a:t>
            </a:r>
            <a:r>
              <a:rPr lang="en-US" sz="3000" dirty="0"/>
              <a:t> </a:t>
            </a:r>
            <a:r>
              <a:rPr lang="en-US" sz="3000" dirty="0" err="1"/>
              <a:t>Nhà</a:t>
            </a:r>
            <a:r>
              <a:rPr lang="en-US" sz="3000" dirty="0"/>
              <a:t> n</a:t>
            </a:r>
            <a:r>
              <a:rPr lang="vi-VN" sz="3000" dirty="0"/>
              <a:t>ư</a:t>
            </a:r>
            <a:r>
              <a:rPr lang="en-US" sz="3000" dirty="0" err="1"/>
              <a:t>ớc</a:t>
            </a:r>
            <a:r>
              <a:rPr lang="en-US" sz="3000" dirty="0"/>
              <a:t>, </a:t>
            </a:r>
            <a:r>
              <a:rPr lang="en-US" sz="3000" dirty="0" err="1"/>
              <a:t>ngoài</a:t>
            </a:r>
            <a:r>
              <a:rPr lang="en-US" sz="3000" dirty="0"/>
              <a:t> </a:t>
            </a:r>
            <a:r>
              <a:rPr lang="en-US" sz="3000" dirty="0" err="1"/>
              <a:t>Nhà</a:t>
            </a:r>
            <a:r>
              <a:rPr lang="en-US" sz="3000" dirty="0"/>
              <a:t> n</a:t>
            </a:r>
            <a:r>
              <a:rPr lang="vi-VN" sz="3000" dirty="0"/>
              <a:t>ư</a:t>
            </a:r>
            <a:r>
              <a:rPr lang="en-US" sz="3000" dirty="0" err="1"/>
              <a:t>ớc</a:t>
            </a:r>
            <a:r>
              <a:rPr lang="en-US" sz="3000" dirty="0"/>
              <a:t>, </a:t>
            </a:r>
            <a:r>
              <a:rPr lang="en-US" sz="3000" dirty="0" err="1"/>
              <a:t>có</a:t>
            </a:r>
            <a:r>
              <a:rPr lang="en-US" sz="3000" dirty="0"/>
              <a:t> </a:t>
            </a:r>
            <a:r>
              <a:rPr lang="en-US" sz="3000" dirty="0" err="1"/>
              <a:t>vốn</a:t>
            </a:r>
            <a:r>
              <a:rPr lang="en-US" sz="3000" dirty="0"/>
              <a:t> </a:t>
            </a:r>
            <a:r>
              <a:rPr lang="en-US" sz="3000" dirty="0" err="1"/>
              <a:t>đầu</a:t>
            </a:r>
            <a:r>
              <a:rPr lang="en-US" sz="3000" dirty="0"/>
              <a:t> t</a:t>
            </a:r>
            <a:r>
              <a:rPr lang="vi-VN" sz="3000" dirty="0"/>
              <a:t>ư</a:t>
            </a:r>
            <a:r>
              <a:rPr lang="en-US" sz="3000" dirty="0"/>
              <a:t> n</a:t>
            </a:r>
            <a:r>
              <a:rPr lang="vi-VN" sz="3000" dirty="0"/>
              <a:t>ư</a:t>
            </a:r>
            <a:r>
              <a:rPr lang="en-US" sz="3000" dirty="0" err="1"/>
              <a:t>ớc</a:t>
            </a:r>
            <a:r>
              <a:rPr lang="en-US" sz="3000" dirty="0"/>
              <a:t> </a:t>
            </a:r>
            <a:r>
              <a:rPr lang="en-US" sz="3000" dirty="0" err="1"/>
              <a:t>ngoài</a:t>
            </a:r>
            <a:r>
              <a:rPr lang="en-US" sz="3000" dirty="0"/>
              <a:t>.</a:t>
            </a:r>
          </a:p>
          <a:p>
            <a:pPr algn="just"/>
            <a:r>
              <a:rPr lang="en-US" sz="3000" dirty="0"/>
              <a:t>- CN </a:t>
            </a:r>
            <a:r>
              <a:rPr lang="en-US" sz="3000" dirty="0" err="1"/>
              <a:t>phát</a:t>
            </a:r>
            <a:r>
              <a:rPr lang="en-US" sz="3000" dirty="0"/>
              <a:t> </a:t>
            </a:r>
            <a:r>
              <a:rPr lang="en-US" sz="3000" dirty="0" err="1"/>
              <a:t>triển</a:t>
            </a:r>
            <a:r>
              <a:rPr lang="en-US" sz="3000" dirty="0"/>
              <a:t> </a:t>
            </a:r>
            <a:r>
              <a:rPr lang="en-US" sz="3000" dirty="0" err="1"/>
              <a:t>nhanh</a:t>
            </a:r>
            <a:r>
              <a:rPr lang="en-US" sz="3000" dirty="0"/>
              <a:t>, c</a:t>
            </a:r>
            <a:r>
              <a:rPr lang="vi-VN" sz="3000" dirty="0"/>
              <a:t>ơ</a:t>
            </a:r>
            <a:r>
              <a:rPr lang="en-US" sz="3000" dirty="0"/>
              <a:t> </a:t>
            </a:r>
            <a:r>
              <a:rPr lang="en-US" sz="3000" dirty="0" err="1"/>
              <a:t>cấu</a:t>
            </a:r>
            <a:r>
              <a:rPr lang="en-US" sz="3000" dirty="0"/>
              <a:t> </a:t>
            </a:r>
            <a:r>
              <a:rPr lang="en-US" sz="3000" dirty="0" err="1"/>
              <a:t>đa</a:t>
            </a:r>
            <a:r>
              <a:rPr lang="en-US" sz="3000" dirty="0"/>
              <a:t> </a:t>
            </a:r>
            <a:r>
              <a:rPr lang="en-US" sz="3000" dirty="0" err="1"/>
              <a:t>dạng</a:t>
            </a:r>
            <a:r>
              <a:rPr lang="en-US" sz="3000" dirty="0"/>
              <a:t>: </a:t>
            </a:r>
            <a:r>
              <a:rPr lang="en-US" sz="3000" dirty="0" err="1"/>
              <a:t>khai</a:t>
            </a:r>
            <a:r>
              <a:rPr lang="en-US" sz="3000" dirty="0"/>
              <a:t> </a:t>
            </a:r>
            <a:r>
              <a:rPr lang="en-US" sz="3000" dirty="0" err="1"/>
              <a:t>thác</a:t>
            </a:r>
            <a:r>
              <a:rPr lang="en-US" sz="3000" dirty="0"/>
              <a:t> </a:t>
            </a:r>
            <a:r>
              <a:rPr lang="en-US" sz="3000" dirty="0" err="1"/>
              <a:t>nhiên</a:t>
            </a:r>
            <a:r>
              <a:rPr lang="en-US" sz="3000" dirty="0"/>
              <a:t> </a:t>
            </a:r>
            <a:r>
              <a:rPr lang="en-US" sz="3000" dirty="0" err="1"/>
              <a:t>liệu</a:t>
            </a:r>
            <a:r>
              <a:rPr lang="en-US" sz="3000" dirty="0"/>
              <a:t>, </a:t>
            </a:r>
            <a:r>
              <a:rPr lang="en-US" sz="3000" dirty="0" err="1"/>
              <a:t>điện</a:t>
            </a:r>
            <a:r>
              <a:rPr lang="en-US" sz="3000" dirty="0"/>
              <a:t>, c</a:t>
            </a:r>
            <a:r>
              <a:rPr lang="vi-VN" sz="3000" dirty="0"/>
              <a:t>ơ</a:t>
            </a:r>
            <a:r>
              <a:rPr lang="en-US" sz="3000" dirty="0"/>
              <a:t> </a:t>
            </a:r>
            <a:r>
              <a:rPr lang="en-US" sz="3000" dirty="0" err="1"/>
              <a:t>khí</a:t>
            </a:r>
            <a:r>
              <a:rPr lang="en-US" sz="3000" dirty="0"/>
              <a:t> </a:t>
            </a:r>
            <a:r>
              <a:rPr lang="en-US" sz="3000" dirty="0" err="1"/>
              <a:t>điện</a:t>
            </a:r>
            <a:r>
              <a:rPr lang="en-US" sz="3000" dirty="0"/>
              <a:t> </a:t>
            </a:r>
            <a:r>
              <a:rPr lang="en-US" sz="3000" dirty="0" err="1"/>
              <a:t>tử</a:t>
            </a:r>
            <a:r>
              <a:rPr lang="en-US" sz="3000" dirty="0"/>
              <a:t>, CLXD, </a:t>
            </a:r>
            <a:r>
              <a:rPr lang="en-US" sz="3000" dirty="0" err="1"/>
              <a:t>chế</a:t>
            </a:r>
            <a:r>
              <a:rPr lang="en-US" sz="3000" dirty="0"/>
              <a:t> </a:t>
            </a:r>
            <a:r>
              <a:rPr lang="en-US" sz="3000" dirty="0" err="1"/>
              <a:t>biến</a:t>
            </a:r>
            <a:r>
              <a:rPr lang="en-US" sz="3000" dirty="0"/>
              <a:t> LTTP, .... </a:t>
            </a:r>
          </a:p>
        </p:txBody>
      </p:sp>
      <p:sp>
        <p:nvSpPr>
          <p:cNvPr id="11" name="TextBox 10">
            <a:extLst>
              <a:ext uri="{FF2B5EF4-FFF2-40B4-BE49-F238E27FC236}">
                <a16:creationId xmlns:a16="http://schemas.microsoft.com/office/drawing/2014/main" id="{908C6700-2551-4C06-A4D3-23A55BB32E28}"/>
              </a:ext>
            </a:extLst>
          </p:cNvPr>
          <p:cNvSpPr txBox="1"/>
          <p:nvPr/>
        </p:nvSpPr>
        <p:spPr>
          <a:xfrm>
            <a:off x="882116" y="5678996"/>
            <a:ext cx="4397630" cy="1015663"/>
          </a:xfrm>
          <a:prstGeom prst="rect">
            <a:avLst/>
          </a:prstGeom>
          <a:noFill/>
        </p:spPr>
        <p:txBody>
          <a:bodyPr wrap="square" rtlCol="0">
            <a:spAutoFit/>
          </a:bodyPr>
          <a:lstStyle/>
          <a:p>
            <a:pPr algn="just"/>
            <a:r>
              <a:rPr lang="en-US" sz="3000" dirty="0" err="1">
                <a:solidFill>
                  <a:srgbClr val="C00000"/>
                </a:solidFill>
              </a:rPr>
              <a:t>Thúc</a:t>
            </a:r>
            <a:r>
              <a:rPr lang="en-US" sz="3000" dirty="0">
                <a:solidFill>
                  <a:srgbClr val="C00000"/>
                </a:solidFill>
              </a:rPr>
              <a:t> </a:t>
            </a:r>
            <a:r>
              <a:rPr lang="en-US" sz="3000" dirty="0" err="1">
                <a:solidFill>
                  <a:srgbClr val="C00000"/>
                </a:solidFill>
              </a:rPr>
              <a:t>đẩy</a:t>
            </a:r>
            <a:r>
              <a:rPr lang="en-US" sz="3000" dirty="0">
                <a:solidFill>
                  <a:srgbClr val="C00000"/>
                </a:solidFill>
              </a:rPr>
              <a:t> </a:t>
            </a:r>
            <a:r>
              <a:rPr lang="en-US" sz="3000" dirty="0" err="1"/>
              <a:t>tăng</a:t>
            </a:r>
            <a:r>
              <a:rPr lang="en-US" sz="3000" dirty="0"/>
              <a:t> tr</a:t>
            </a:r>
            <a:r>
              <a:rPr lang="vi-VN" sz="3000" dirty="0"/>
              <a:t>ư</a:t>
            </a:r>
            <a:r>
              <a:rPr lang="en-US" sz="3000" dirty="0" err="1"/>
              <a:t>ởng</a:t>
            </a:r>
            <a:r>
              <a:rPr lang="en-US" sz="3000" dirty="0"/>
              <a:t> </a:t>
            </a:r>
            <a:r>
              <a:rPr lang="en-US" sz="3000" dirty="0" err="1"/>
              <a:t>và</a:t>
            </a:r>
            <a:r>
              <a:rPr lang="en-US" sz="3000" dirty="0"/>
              <a:t> </a:t>
            </a:r>
            <a:r>
              <a:rPr lang="en-US" sz="3000" dirty="0" err="1">
                <a:solidFill>
                  <a:srgbClr val="C00000"/>
                </a:solidFill>
              </a:rPr>
              <a:t>chuyển</a:t>
            </a:r>
            <a:r>
              <a:rPr lang="en-US" sz="3000" dirty="0">
                <a:solidFill>
                  <a:srgbClr val="C00000"/>
                </a:solidFill>
              </a:rPr>
              <a:t> </a:t>
            </a:r>
            <a:r>
              <a:rPr lang="en-US" sz="3000" dirty="0" err="1">
                <a:solidFill>
                  <a:srgbClr val="C00000"/>
                </a:solidFill>
              </a:rPr>
              <a:t>dịch</a:t>
            </a:r>
            <a:r>
              <a:rPr lang="en-US" sz="3000" dirty="0">
                <a:solidFill>
                  <a:srgbClr val="C00000"/>
                </a:solidFill>
              </a:rPr>
              <a:t> </a:t>
            </a:r>
            <a:r>
              <a:rPr lang="en-US" sz="3000" dirty="0"/>
              <a:t>c</a:t>
            </a:r>
            <a:r>
              <a:rPr lang="vi-VN" sz="3000" dirty="0"/>
              <a:t>ơ</a:t>
            </a:r>
            <a:r>
              <a:rPr lang="en-US" sz="3000" dirty="0"/>
              <a:t> </a:t>
            </a:r>
            <a:r>
              <a:rPr lang="en-US" sz="3000" dirty="0" err="1"/>
              <a:t>cấu</a:t>
            </a:r>
            <a:r>
              <a:rPr lang="en-US" sz="3000" dirty="0"/>
              <a:t> </a:t>
            </a:r>
            <a:r>
              <a:rPr lang="en-US" sz="3000" dirty="0" err="1"/>
              <a:t>kinh</a:t>
            </a:r>
            <a:r>
              <a:rPr lang="en-US" sz="3000" dirty="0"/>
              <a:t> </a:t>
            </a:r>
            <a:r>
              <a:rPr lang="en-US" sz="3000" dirty="0" err="1"/>
              <a:t>tế</a:t>
            </a:r>
            <a:endParaRPr lang="en-US" sz="3000" dirty="0"/>
          </a:p>
        </p:txBody>
      </p:sp>
      <p:sp>
        <p:nvSpPr>
          <p:cNvPr id="12" name="TextBox 11">
            <a:extLst>
              <a:ext uri="{FF2B5EF4-FFF2-40B4-BE49-F238E27FC236}">
                <a16:creationId xmlns:a16="http://schemas.microsoft.com/office/drawing/2014/main" id="{7E2B7304-1885-464C-83DD-3FAEDF3F408B}"/>
              </a:ext>
            </a:extLst>
          </p:cNvPr>
          <p:cNvSpPr txBox="1"/>
          <p:nvPr/>
        </p:nvSpPr>
        <p:spPr>
          <a:xfrm>
            <a:off x="5734372" y="2117010"/>
            <a:ext cx="6302639" cy="2862322"/>
          </a:xfrm>
          <a:prstGeom prst="rect">
            <a:avLst/>
          </a:prstGeom>
          <a:noFill/>
        </p:spPr>
        <p:txBody>
          <a:bodyPr wrap="square" rtlCol="0">
            <a:spAutoFit/>
          </a:bodyPr>
          <a:lstStyle/>
          <a:p>
            <a:pPr algn="just"/>
            <a:r>
              <a:rPr lang="en-US" sz="3000" dirty="0"/>
              <a:t>- </a:t>
            </a:r>
            <a:r>
              <a:rPr lang="en-US" sz="3000" dirty="0" err="1"/>
              <a:t>Chiếm</a:t>
            </a:r>
            <a:r>
              <a:rPr lang="en-US" sz="3000" dirty="0"/>
              <a:t> </a:t>
            </a:r>
            <a:r>
              <a:rPr lang="en-US" sz="3000" dirty="0" err="1"/>
              <a:t>tỉ</a:t>
            </a:r>
            <a:r>
              <a:rPr lang="en-US" sz="3000" dirty="0"/>
              <a:t> </a:t>
            </a:r>
            <a:r>
              <a:rPr lang="en-US" sz="3000" dirty="0" err="1"/>
              <a:t>trọng</a:t>
            </a:r>
            <a:r>
              <a:rPr lang="en-US" sz="3000" dirty="0"/>
              <a:t> </a:t>
            </a:r>
            <a:r>
              <a:rPr lang="en-US" sz="3000" dirty="0" err="1">
                <a:solidFill>
                  <a:srgbClr val="C00000"/>
                </a:solidFill>
              </a:rPr>
              <a:t>cao</a:t>
            </a:r>
            <a:r>
              <a:rPr lang="en-US" sz="3000" dirty="0"/>
              <a:t> </a:t>
            </a:r>
            <a:r>
              <a:rPr lang="en-US" sz="3000" dirty="0" err="1"/>
              <a:t>trong</a:t>
            </a:r>
            <a:r>
              <a:rPr lang="en-US" sz="3000" dirty="0"/>
              <a:t> </a:t>
            </a:r>
            <a:r>
              <a:rPr lang="en-US" sz="3000" dirty="0" err="1"/>
              <a:t>giá</a:t>
            </a:r>
            <a:r>
              <a:rPr lang="en-US" sz="3000" dirty="0"/>
              <a:t> </a:t>
            </a:r>
            <a:r>
              <a:rPr lang="en-US" sz="3000" dirty="0" err="1"/>
              <a:t>trị</a:t>
            </a:r>
            <a:r>
              <a:rPr lang="en-US" sz="3000" dirty="0"/>
              <a:t> </a:t>
            </a:r>
            <a:r>
              <a:rPr lang="en-US" sz="3000" dirty="0" err="1"/>
              <a:t>sản</a:t>
            </a:r>
            <a:r>
              <a:rPr lang="en-US" sz="3000" dirty="0"/>
              <a:t> l</a:t>
            </a:r>
            <a:r>
              <a:rPr lang="vi-VN" sz="3000" dirty="0"/>
              <a:t>ư</a:t>
            </a:r>
            <a:r>
              <a:rPr lang="en-US" sz="3000" dirty="0" err="1"/>
              <a:t>ợng</a:t>
            </a:r>
            <a:r>
              <a:rPr lang="en-US" sz="3000" dirty="0"/>
              <a:t> </a:t>
            </a:r>
            <a:r>
              <a:rPr lang="en-US" sz="3000" dirty="0" err="1"/>
              <a:t>công</a:t>
            </a:r>
            <a:r>
              <a:rPr lang="en-US" sz="3000" dirty="0"/>
              <a:t> </a:t>
            </a:r>
            <a:r>
              <a:rPr lang="en-US" sz="3000" dirty="0" err="1"/>
              <a:t>nghiệp</a:t>
            </a:r>
            <a:r>
              <a:rPr lang="en-US" sz="3000" dirty="0"/>
              <a:t>.</a:t>
            </a:r>
          </a:p>
          <a:p>
            <a:pPr algn="just"/>
            <a:r>
              <a:rPr lang="en-US" sz="3000" dirty="0"/>
              <a:t>- </a:t>
            </a:r>
            <a:r>
              <a:rPr lang="en-US" sz="3000" dirty="0" err="1"/>
              <a:t>Dựa</a:t>
            </a:r>
            <a:r>
              <a:rPr lang="en-US" sz="3000" dirty="0"/>
              <a:t> </a:t>
            </a:r>
            <a:r>
              <a:rPr lang="en-US" sz="3000" dirty="0" err="1"/>
              <a:t>trên</a:t>
            </a:r>
            <a:r>
              <a:rPr lang="en-US" sz="3000" dirty="0"/>
              <a:t> </a:t>
            </a:r>
            <a:r>
              <a:rPr lang="en-US" sz="3000" dirty="0" err="1"/>
              <a:t>các</a:t>
            </a:r>
            <a:r>
              <a:rPr lang="en-US" sz="3000" dirty="0"/>
              <a:t> </a:t>
            </a:r>
            <a:r>
              <a:rPr lang="en-US" sz="3000" dirty="0" err="1">
                <a:solidFill>
                  <a:srgbClr val="C00000"/>
                </a:solidFill>
              </a:rPr>
              <a:t>thế</a:t>
            </a:r>
            <a:r>
              <a:rPr lang="en-US" sz="3000" dirty="0">
                <a:solidFill>
                  <a:srgbClr val="C00000"/>
                </a:solidFill>
              </a:rPr>
              <a:t> </a:t>
            </a:r>
            <a:r>
              <a:rPr lang="en-US" sz="3000" dirty="0" err="1">
                <a:solidFill>
                  <a:srgbClr val="C00000"/>
                </a:solidFill>
              </a:rPr>
              <a:t>mạnh</a:t>
            </a:r>
            <a:r>
              <a:rPr lang="en-US" sz="3000" dirty="0">
                <a:solidFill>
                  <a:srgbClr val="C00000"/>
                </a:solidFill>
              </a:rPr>
              <a:t> </a:t>
            </a:r>
            <a:r>
              <a:rPr lang="en-US" sz="3000" dirty="0" err="1">
                <a:solidFill>
                  <a:srgbClr val="C00000"/>
                </a:solidFill>
              </a:rPr>
              <a:t>vốn</a:t>
            </a:r>
            <a:r>
              <a:rPr lang="en-US" sz="3000" dirty="0">
                <a:solidFill>
                  <a:srgbClr val="C00000"/>
                </a:solidFill>
              </a:rPr>
              <a:t> </a:t>
            </a:r>
            <a:r>
              <a:rPr lang="en-US" sz="3000" dirty="0" err="1">
                <a:solidFill>
                  <a:srgbClr val="C00000"/>
                </a:solidFill>
              </a:rPr>
              <a:t>có</a:t>
            </a:r>
            <a:r>
              <a:rPr lang="en-US" sz="3000" dirty="0"/>
              <a:t>: </a:t>
            </a:r>
            <a:r>
              <a:rPr lang="en-US" sz="3000" dirty="0" err="1"/>
              <a:t>tài</a:t>
            </a:r>
            <a:r>
              <a:rPr lang="en-US" sz="3000" dirty="0"/>
              <a:t> </a:t>
            </a:r>
            <a:r>
              <a:rPr lang="en-US" sz="3000" dirty="0" err="1"/>
              <a:t>nguyên</a:t>
            </a:r>
            <a:r>
              <a:rPr lang="en-US" sz="3000" dirty="0"/>
              <a:t>, lao </a:t>
            </a:r>
            <a:r>
              <a:rPr lang="en-US" sz="3000" dirty="0" err="1"/>
              <a:t>động</a:t>
            </a:r>
            <a:r>
              <a:rPr lang="en-US" sz="3000" dirty="0"/>
              <a:t> =&gt; </a:t>
            </a:r>
            <a:r>
              <a:rPr lang="en-US" sz="3000" dirty="0" err="1"/>
              <a:t>đáp</a:t>
            </a:r>
            <a:r>
              <a:rPr lang="en-US" sz="3000" dirty="0"/>
              <a:t> </a:t>
            </a:r>
            <a:r>
              <a:rPr lang="en-US" sz="3000" dirty="0" err="1"/>
              <a:t>ứng</a:t>
            </a:r>
            <a:r>
              <a:rPr lang="en-US" sz="3000" dirty="0"/>
              <a:t> </a:t>
            </a:r>
            <a:r>
              <a:rPr lang="en-US" sz="3000" dirty="0" err="1"/>
              <a:t>nhu</a:t>
            </a:r>
            <a:r>
              <a:rPr lang="en-US" sz="3000" dirty="0"/>
              <a:t> </a:t>
            </a:r>
            <a:r>
              <a:rPr lang="en-US" sz="3000" dirty="0" err="1"/>
              <a:t>cầu</a:t>
            </a:r>
            <a:r>
              <a:rPr lang="en-US" sz="3000" dirty="0"/>
              <a:t> </a:t>
            </a:r>
            <a:r>
              <a:rPr lang="en-US" sz="3000" dirty="0" err="1"/>
              <a:t>thị</a:t>
            </a:r>
            <a:r>
              <a:rPr lang="en-US" sz="3000" dirty="0"/>
              <a:t> tr</a:t>
            </a:r>
            <a:r>
              <a:rPr lang="vi-VN" sz="3000" dirty="0"/>
              <a:t>ư</a:t>
            </a:r>
            <a:r>
              <a:rPr lang="en-US" sz="3000" dirty="0" err="1"/>
              <a:t>ờng</a:t>
            </a:r>
            <a:r>
              <a:rPr lang="en-US" sz="3000" dirty="0"/>
              <a:t>.</a:t>
            </a:r>
          </a:p>
          <a:p>
            <a:pPr algn="just"/>
            <a:r>
              <a:rPr lang="en-US" sz="3000" dirty="0"/>
              <a:t>- </a:t>
            </a:r>
            <a:r>
              <a:rPr lang="en-US" sz="3000" dirty="0" err="1">
                <a:solidFill>
                  <a:srgbClr val="C00000"/>
                </a:solidFill>
              </a:rPr>
              <a:t>Hiệu</a:t>
            </a:r>
            <a:r>
              <a:rPr lang="en-US" sz="3000" dirty="0">
                <a:solidFill>
                  <a:srgbClr val="C00000"/>
                </a:solidFill>
              </a:rPr>
              <a:t> </a:t>
            </a:r>
            <a:r>
              <a:rPr lang="en-US" sz="3000" dirty="0" err="1">
                <a:solidFill>
                  <a:srgbClr val="C00000"/>
                </a:solidFill>
              </a:rPr>
              <a:t>quả</a:t>
            </a:r>
            <a:r>
              <a:rPr lang="en-US" sz="3000" dirty="0">
                <a:solidFill>
                  <a:srgbClr val="C00000"/>
                </a:solidFill>
              </a:rPr>
              <a:t> </a:t>
            </a:r>
            <a:r>
              <a:rPr lang="en-US" sz="3000" dirty="0" err="1"/>
              <a:t>cao</a:t>
            </a:r>
            <a:r>
              <a:rPr lang="en-US" sz="3000" dirty="0"/>
              <a:t> </a:t>
            </a:r>
            <a:r>
              <a:rPr lang="en-US" sz="3000" dirty="0" err="1"/>
              <a:t>về</a:t>
            </a:r>
            <a:r>
              <a:rPr lang="en-US" sz="3000" dirty="0"/>
              <a:t> KT-XH. </a:t>
            </a:r>
            <a:r>
              <a:rPr lang="en-US" sz="3000" dirty="0" err="1"/>
              <a:t>Tác</a:t>
            </a:r>
            <a:r>
              <a:rPr lang="en-US" sz="3000" dirty="0"/>
              <a:t> </a:t>
            </a:r>
            <a:r>
              <a:rPr lang="en-US" sz="3000" dirty="0" err="1"/>
              <a:t>động</a:t>
            </a:r>
            <a:r>
              <a:rPr lang="en-US" sz="3000" dirty="0"/>
              <a:t> </a:t>
            </a:r>
            <a:r>
              <a:rPr lang="en-US" sz="3000" dirty="0" err="1"/>
              <a:t>thúc</a:t>
            </a:r>
            <a:r>
              <a:rPr lang="en-US" sz="3000" dirty="0"/>
              <a:t> </a:t>
            </a:r>
            <a:r>
              <a:rPr lang="en-US" sz="3000" dirty="0" err="1"/>
              <a:t>đẩy</a:t>
            </a:r>
            <a:r>
              <a:rPr lang="en-US" sz="3000" dirty="0"/>
              <a:t> </a:t>
            </a:r>
            <a:r>
              <a:rPr lang="en-US" sz="3000" dirty="0" err="1"/>
              <a:t>các</a:t>
            </a:r>
            <a:r>
              <a:rPr lang="en-US" sz="3000" dirty="0"/>
              <a:t> </a:t>
            </a:r>
            <a:r>
              <a:rPr lang="en-US" sz="3000" dirty="0" err="1"/>
              <a:t>ngành</a:t>
            </a:r>
            <a:r>
              <a:rPr lang="en-US" sz="3000" dirty="0"/>
              <a:t> </a:t>
            </a:r>
            <a:r>
              <a:rPr lang="en-US" sz="3000" dirty="0" err="1"/>
              <a:t>khác</a:t>
            </a:r>
            <a:r>
              <a:rPr lang="en-US" sz="3000" dirty="0"/>
              <a:t>.</a:t>
            </a:r>
          </a:p>
        </p:txBody>
      </p:sp>
      <p:pic>
        <p:nvPicPr>
          <p:cNvPr id="15" name="Graphic 14" descr="Statistics">
            <a:extLst>
              <a:ext uri="{FF2B5EF4-FFF2-40B4-BE49-F238E27FC236}">
                <a16:creationId xmlns:a16="http://schemas.microsoft.com/office/drawing/2014/main" id="{CF86EAC3-C375-4DAF-9665-525BB3D46E6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41184" y="4967733"/>
            <a:ext cx="803322" cy="803322"/>
          </a:xfrm>
          <a:prstGeom prst="rect">
            <a:avLst/>
          </a:prstGeom>
        </p:spPr>
      </p:pic>
      <p:pic>
        <p:nvPicPr>
          <p:cNvPr id="17" name="Graphic 16" descr="Arrow Slight curve">
            <a:extLst>
              <a:ext uri="{FF2B5EF4-FFF2-40B4-BE49-F238E27FC236}">
                <a16:creationId xmlns:a16="http://schemas.microsoft.com/office/drawing/2014/main" id="{73B975CA-1D49-4A15-9B16-E64A84D52E5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232680">
            <a:off x="-59406" y="5500765"/>
            <a:ext cx="914400" cy="914400"/>
          </a:xfrm>
          <a:prstGeom prst="rect">
            <a:avLst/>
          </a:prstGeom>
        </p:spPr>
      </p:pic>
      <p:grpSp>
        <p:nvGrpSpPr>
          <p:cNvPr id="29" name="Group 28">
            <a:extLst>
              <a:ext uri="{FF2B5EF4-FFF2-40B4-BE49-F238E27FC236}">
                <a16:creationId xmlns:a16="http://schemas.microsoft.com/office/drawing/2014/main" id="{1FAE8247-4835-44F9-BF42-B8147079F450}"/>
              </a:ext>
            </a:extLst>
          </p:cNvPr>
          <p:cNvGrpSpPr/>
          <p:nvPr/>
        </p:nvGrpSpPr>
        <p:grpSpPr>
          <a:xfrm>
            <a:off x="5858661" y="4960689"/>
            <a:ext cx="1244094" cy="1733969"/>
            <a:chOff x="5858661" y="4960689"/>
            <a:chExt cx="1244094" cy="1733969"/>
          </a:xfrm>
        </p:grpSpPr>
        <p:pic>
          <p:nvPicPr>
            <p:cNvPr id="18" name="Picture 17">
              <a:extLst>
                <a:ext uri="{FF2B5EF4-FFF2-40B4-BE49-F238E27FC236}">
                  <a16:creationId xmlns:a16="http://schemas.microsoft.com/office/drawing/2014/main" id="{0F2FA759-BE7B-4E6F-8037-500439C0A44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5987522" y="4960689"/>
              <a:ext cx="1115233" cy="997276"/>
            </a:xfrm>
            <a:prstGeom prst="rect">
              <a:avLst/>
            </a:prstGeom>
          </p:spPr>
        </p:pic>
        <p:sp>
          <p:nvSpPr>
            <p:cNvPr id="19" name="Rectangle 18">
              <a:extLst>
                <a:ext uri="{FF2B5EF4-FFF2-40B4-BE49-F238E27FC236}">
                  <a16:creationId xmlns:a16="http://schemas.microsoft.com/office/drawing/2014/main" id="{622E3B14-932E-4FA2-85B9-4D191BF13799}"/>
                </a:ext>
              </a:extLst>
            </p:cNvPr>
            <p:cNvSpPr/>
            <p:nvPr/>
          </p:nvSpPr>
          <p:spPr>
            <a:xfrm>
              <a:off x="5858661" y="5863661"/>
              <a:ext cx="1218603" cy="830997"/>
            </a:xfrm>
            <a:prstGeom prst="rect">
              <a:avLst/>
            </a:prstGeom>
          </p:spPr>
          <p:txBody>
            <a:bodyPr wrap="none">
              <a:spAutoFit/>
            </a:bodyPr>
            <a:lstStyle/>
            <a:p>
              <a:pPr algn="ctr"/>
              <a:r>
                <a:rPr lang="en-US" sz="2400" dirty="0" err="1"/>
                <a:t>Khai</a:t>
              </a:r>
              <a:r>
                <a:rPr lang="en-US" sz="2400" dirty="0"/>
                <a:t> </a:t>
              </a:r>
              <a:r>
                <a:rPr lang="en-US" sz="2400" dirty="0" err="1"/>
                <a:t>thác</a:t>
              </a:r>
              <a:endParaRPr lang="en-US" sz="2400" dirty="0"/>
            </a:p>
            <a:p>
              <a:pPr algn="ctr"/>
              <a:r>
                <a:rPr lang="en-US" sz="2400" dirty="0" err="1"/>
                <a:t>nhiên</a:t>
              </a:r>
              <a:r>
                <a:rPr lang="en-US" sz="2400" dirty="0"/>
                <a:t> </a:t>
              </a:r>
              <a:r>
                <a:rPr lang="en-US" sz="2400" dirty="0" err="1"/>
                <a:t>liệu</a:t>
              </a:r>
              <a:endParaRPr lang="en-US" sz="2400" dirty="0"/>
            </a:p>
          </p:txBody>
        </p:sp>
      </p:grpSp>
      <p:grpSp>
        <p:nvGrpSpPr>
          <p:cNvPr id="30" name="Group 29">
            <a:extLst>
              <a:ext uri="{FF2B5EF4-FFF2-40B4-BE49-F238E27FC236}">
                <a16:creationId xmlns:a16="http://schemas.microsoft.com/office/drawing/2014/main" id="{1B6F6079-BF82-4DA9-93A0-8A6C67B125DF}"/>
              </a:ext>
            </a:extLst>
          </p:cNvPr>
          <p:cNvGrpSpPr/>
          <p:nvPr/>
        </p:nvGrpSpPr>
        <p:grpSpPr>
          <a:xfrm>
            <a:off x="7620355" y="5111182"/>
            <a:ext cx="1042531" cy="1398809"/>
            <a:chOff x="7620355" y="5111182"/>
            <a:chExt cx="1042531" cy="1398809"/>
          </a:xfrm>
        </p:grpSpPr>
        <p:sp>
          <p:nvSpPr>
            <p:cNvPr id="20" name="Rectangle 19">
              <a:extLst>
                <a:ext uri="{FF2B5EF4-FFF2-40B4-BE49-F238E27FC236}">
                  <a16:creationId xmlns:a16="http://schemas.microsoft.com/office/drawing/2014/main" id="{EE636772-45D7-4611-B10E-EB8D1EE9F35F}"/>
                </a:ext>
              </a:extLst>
            </p:cNvPr>
            <p:cNvSpPr/>
            <p:nvPr/>
          </p:nvSpPr>
          <p:spPr>
            <a:xfrm>
              <a:off x="7860923" y="6048326"/>
              <a:ext cx="657552" cy="461665"/>
            </a:xfrm>
            <a:prstGeom prst="rect">
              <a:avLst/>
            </a:prstGeom>
          </p:spPr>
          <p:txBody>
            <a:bodyPr wrap="none">
              <a:spAutoFit/>
            </a:bodyPr>
            <a:lstStyle/>
            <a:p>
              <a:r>
                <a:rPr lang="en-US" sz="2400" dirty="0" err="1"/>
                <a:t>Điện</a:t>
              </a:r>
              <a:endParaRPr lang="en-US" sz="2400" dirty="0"/>
            </a:p>
          </p:txBody>
        </p:sp>
        <p:pic>
          <p:nvPicPr>
            <p:cNvPr id="22" name="Picture 21">
              <a:extLst>
                <a:ext uri="{FF2B5EF4-FFF2-40B4-BE49-F238E27FC236}">
                  <a16:creationId xmlns:a16="http://schemas.microsoft.com/office/drawing/2014/main" id="{073FB61C-BF50-43EA-A1C6-B87A6E74FDD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9666"/>
            <a:stretch/>
          </p:blipFill>
          <p:spPr>
            <a:xfrm>
              <a:off x="7620355" y="5111182"/>
              <a:ext cx="1042531" cy="846783"/>
            </a:xfrm>
            <a:prstGeom prst="rect">
              <a:avLst/>
            </a:prstGeom>
          </p:spPr>
        </p:pic>
      </p:grpSp>
      <p:pic>
        <p:nvPicPr>
          <p:cNvPr id="23" name="Graphic 22" descr="Atom">
            <a:extLst>
              <a:ext uri="{FF2B5EF4-FFF2-40B4-BE49-F238E27FC236}">
                <a16:creationId xmlns:a16="http://schemas.microsoft.com/office/drawing/2014/main" id="{DF400FFD-C612-4CB9-A7D4-3BD8B13CEFE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24286" y="147853"/>
            <a:ext cx="914400" cy="914400"/>
          </a:xfrm>
          <a:prstGeom prst="rect">
            <a:avLst/>
          </a:prstGeom>
        </p:spPr>
      </p:pic>
      <p:grpSp>
        <p:nvGrpSpPr>
          <p:cNvPr id="31" name="Group 30">
            <a:extLst>
              <a:ext uri="{FF2B5EF4-FFF2-40B4-BE49-F238E27FC236}">
                <a16:creationId xmlns:a16="http://schemas.microsoft.com/office/drawing/2014/main" id="{6C4A5B77-3739-49B0-9EE5-D8A9E2B23524}"/>
              </a:ext>
            </a:extLst>
          </p:cNvPr>
          <p:cNvGrpSpPr/>
          <p:nvPr/>
        </p:nvGrpSpPr>
        <p:grpSpPr>
          <a:xfrm>
            <a:off x="9044124" y="5144792"/>
            <a:ext cx="1335055" cy="1644170"/>
            <a:chOff x="9044124" y="5144792"/>
            <a:chExt cx="1335055" cy="1644170"/>
          </a:xfrm>
        </p:grpSpPr>
        <p:sp>
          <p:nvSpPr>
            <p:cNvPr id="21" name="Rectangle 20">
              <a:extLst>
                <a:ext uri="{FF2B5EF4-FFF2-40B4-BE49-F238E27FC236}">
                  <a16:creationId xmlns:a16="http://schemas.microsoft.com/office/drawing/2014/main" id="{FE6AAE67-4B41-48A2-A3B1-1CD35D80F5F2}"/>
                </a:ext>
              </a:extLst>
            </p:cNvPr>
            <p:cNvSpPr/>
            <p:nvPr/>
          </p:nvSpPr>
          <p:spPr>
            <a:xfrm>
              <a:off x="9093203" y="5957965"/>
              <a:ext cx="1082349" cy="830997"/>
            </a:xfrm>
            <a:prstGeom prst="rect">
              <a:avLst/>
            </a:prstGeom>
          </p:spPr>
          <p:txBody>
            <a:bodyPr wrap="none">
              <a:spAutoFit/>
            </a:bodyPr>
            <a:lstStyle/>
            <a:p>
              <a:pPr algn="ctr"/>
              <a:r>
                <a:rPr lang="en-US" sz="2400" dirty="0" err="1"/>
                <a:t>Chế</a:t>
              </a:r>
              <a:r>
                <a:rPr lang="en-US" sz="2400" dirty="0"/>
                <a:t> </a:t>
              </a:r>
              <a:r>
                <a:rPr lang="en-US" sz="2400" dirty="0" err="1"/>
                <a:t>biến</a:t>
              </a:r>
              <a:endParaRPr lang="en-US" sz="2400" dirty="0"/>
            </a:p>
            <a:p>
              <a:pPr algn="ctr"/>
              <a:r>
                <a:rPr lang="en-US" sz="2400" dirty="0"/>
                <a:t>LTTP</a:t>
              </a:r>
            </a:p>
          </p:txBody>
        </p:sp>
        <p:grpSp>
          <p:nvGrpSpPr>
            <p:cNvPr id="26" name="Group 25">
              <a:extLst>
                <a:ext uri="{FF2B5EF4-FFF2-40B4-BE49-F238E27FC236}">
                  <a16:creationId xmlns:a16="http://schemas.microsoft.com/office/drawing/2014/main" id="{51B5A746-55FA-4FE5-911A-30E970896EF4}"/>
                </a:ext>
              </a:extLst>
            </p:cNvPr>
            <p:cNvGrpSpPr/>
            <p:nvPr/>
          </p:nvGrpSpPr>
          <p:grpSpPr>
            <a:xfrm>
              <a:off x="9044124" y="5144792"/>
              <a:ext cx="1335055" cy="722939"/>
              <a:chOff x="8997598" y="5052674"/>
              <a:chExt cx="1335055" cy="722939"/>
            </a:xfrm>
          </p:grpSpPr>
          <p:pic>
            <p:nvPicPr>
              <p:cNvPr id="24" name="Picture 23">
                <a:extLst>
                  <a:ext uri="{FF2B5EF4-FFF2-40B4-BE49-F238E27FC236}">
                    <a16:creationId xmlns:a16="http://schemas.microsoft.com/office/drawing/2014/main" id="{69B2B65F-D493-438C-98BB-70D413FD27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97598" y="5067379"/>
                <a:ext cx="708234" cy="708234"/>
              </a:xfrm>
              <a:prstGeom prst="rect">
                <a:avLst/>
              </a:prstGeom>
            </p:spPr>
          </p:pic>
          <p:pic>
            <p:nvPicPr>
              <p:cNvPr id="25" name="Picture 24" descr="A picture containing plant&#10;&#10;Description automatically generated">
                <a:extLst>
                  <a:ext uri="{FF2B5EF4-FFF2-40B4-BE49-F238E27FC236}">
                    <a16:creationId xmlns:a16="http://schemas.microsoft.com/office/drawing/2014/main" id="{BCCE3BCE-36BD-4119-8529-CBEDFE34B5B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654993" y="5052674"/>
                <a:ext cx="677660" cy="677660"/>
              </a:xfrm>
              <a:prstGeom prst="rect">
                <a:avLst/>
              </a:prstGeom>
            </p:spPr>
          </p:pic>
        </p:grpSp>
      </p:grpSp>
      <p:grpSp>
        <p:nvGrpSpPr>
          <p:cNvPr id="32" name="Group 31">
            <a:extLst>
              <a:ext uri="{FF2B5EF4-FFF2-40B4-BE49-F238E27FC236}">
                <a16:creationId xmlns:a16="http://schemas.microsoft.com/office/drawing/2014/main" id="{FC798834-6B74-4FCD-AA8F-2FF5AD1A3A5A}"/>
              </a:ext>
            </a:extLst>
          </p:cNvPr>
          <p:cNvGrpSpPr/>
          <p:nvPr/>
        </p:nvGrpSpPr>
        <p:grpSpPr>
          <a:xfrm>
            <a:off x="10605869" y="5098115"/>
            <a:ext cx="1351234" cy="1321515"/>
            <a:chOff x="10605869" y="5098115"/>
            <a:chExt cx="1351234" cy="1321515"/>
          </a:xfrm>
        </p:grpSpPr>
        <p:sp>
          <p:nvSpPr>
            <p:cNvPr id="13" name="TextBox 12">
              <a:extLst>
                <a:ext uri="{FF2B5EF4-FFF2-40B4-BE49-F238E27FC236}">
                  <a16:creationId xmlns:a16="http://schemas.microsoft.com/office/drawing/2014/main" id="{02E3B626-55D4-470C-9699-30543C89E531}"/>
                </a:ext>
              </a:extLst>
            </p:cNvPr>
            <p:cNvSpPr txBox="1"/>
            <p:nvPr/>
          </p:nvSpPr>
          <p:spPr>
            <a:xfrm>
              <a:off x="10605869" y="5957965"/>
              <a:ext cx="1351234" cy="461665"/>
            </a:xfrm>
            <a:prstGeom prst="rect">
              <a:avLst/>
            </a:prstGeom>
            <a:noFill/>
          </p:spPr>
          <p:txBody>
            <a:bodyPr wrap="square" rtlCol="0">
              <a:spAutoFit/>
            </a:bodyPr>
            <a:lstStyle/>
            <a:p>
              <a:pPr algn="ctr"/>
              <a:r>
                <a:rPr lang="en-US" sz="2400" dirty="0" err="1"/>
                <a:t>Dệt</a:t>
              </a:r>
              <a:r>
                <a:rPr lang="en-US" sz="2400" dirty="0"/>
                <a:t> may</a:t>
              </a:r>
            </a:p>
          </p:txBody>
        </p:sp>
        <p:pic>
          <p:nvPicPr>
            <p:cNvPr id="1030" name="Picture 6" descr="Quần áo bóng đá hàng Thái Lan chất lượng cao 99% chính hãng mùa mới">
              <a:extLst>
                <a:ext uri="{FF2B5EF4-FFF2-40B4-BE49-F238E27FC236}">
                  <a16:creationId xmlns:a16="http://schemas.microsoft.com/office/drawing/2014/main" id="{186D2AFD-60FC-4272-8D22-05388520D9A4}"/>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0872219" y="5098115"/>
              <a:ext cx="818533" cy="8309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9235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1000"/>
                                        <p:tgtEl>
                                          <p:spTgt spid="10">
                                            <p:txEl>
                                              <p:pRg st="0" end="0"/>
                                            </p:txEl>
                                          </p:spTgt>
                                        </p:tgtEl>
                                      </p:cBhvr>
                                    </p:animEffect>
                                    <p:anim calcmode="lin" valueType="num">
                                      <p:cBhvr>
                                        <p:cTn id="1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fade">
                                      <p:cBhvr>
                                        <p:cTn id="23" dur="1000"/>
                                        <p:tgtEl>
                                          <p:spTgt spid="10">
                                            <p:txEl>
                                              <p:pRg st="1" end="1"/>
                                            </p:txEl>
                                          </p:spTgt>
                                        </p:tgtEl>
                                      </p:cBhvr>
                                    </p:animEffect>
                                    <p:anim calcmode="lin" valueType="num">
                                      <p:cBhvr>
                                        <p:cTn id="2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1500"/>
                                        <p:tgtEl>
                                          <p:spTgt spid="17"/>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1500"/>
                                        <p:tgtEl>
                                          <p:spTgt spid="11"/>
                                        </p:tgtEl>
                                      </p:cBhvr>
                                    </p:animEffect>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1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fade">
                                      <p:cBhvr>
                                        <p:cTn id="43" dur="1000"/>
                                        <p:tgtEl>
                                          <p:spTgt spid="12">
                                            <p:txEl>
                                              <p:pRg st="0" end="0"/>
                                            </p:txEl>
                                          </p:spTgt>
                                        </p:tgtEl>
                                      </p:cBhvr>
                                    </p:animEffect>
                                    <p:anim calcmode="lin" valueType="num">
                                      <p:cBhvr>
                                        <p:cTn id="4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12">
                                            <p:txEl>
                                              <p:pRg st="1" end="1"/>
                                            </p:txEl>
                                          </p:spTgt>
                                        </p:tgtEl>
                                        <p:attrNameLst>
                                          <p:attrName>style.visibility</p:attrName>
                                        </p:attrNameLst>
                                      </p:cBhvr>
                                      <p:to>
                                        <p:strVal val="visible"/>
                                      </p:to>
                                    </p:set>
                                    <p:animEffect transition="in" filter="fade">
                                      <p:cBhvr>
                                        <p:cTn id="50" dur="1000"/>
                                        <p:tgtEl>
                                          <p:spTgt spid="12">
                                            <p:txEl>
                                              <p:pRg st="1" end="1"/>
                                            </p:txEl>
                                          </p:spTgt>
                                        </p:tgtEl>
                                      </p:cBhvr>
                                    </p:animEffect>
                                    <p:anim calcmode="lin" valueType="num">
                                      <p:cBhvr>
                                        <p:cTn id="51"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grpId="0" nodeType="clickEffect">
                                  <p:stCondLst>
                                    <p:cond delay="0"/>
                                  </p:stCondLst>
                                  <p:childTnLst>
                                    <p:set>
                                      <p:cBhvr>
                                        <p:cTn id="56" dur="1" fill="hold">
                                          <p:stCondLst>
                                            <p:cond delay="0"/>
                                          </p:stCondLst>
                                        </p:cTn>
                                        <p:tgtEl>
                                          <p:spTgt spid="12">
                                            <p:txEl>
                                              <p:pRg st="2" end="2"/>
                                            </p:txEl>
                                          </p:spTgt>
                                        </p:tgtEl>
                                        <p:attrNameLst>
                                          <p:attrName>style.visibility</p:attrName>
                                        </p:attrNameLst>
                                      </p:cBhvr>
                                      <p:to>
                                        <p:strVal val="visible"/>
                                      </p:to>
                                    </p:set>
                                    <p:animEffect transition="in" filter="fade">
                                      <p:cBhvr>
                                        <p:cTn id="57" dur="1000"/>
                                        <p:tgtEl>
                                          <p:spTgt spid="12">
                                            <p:txEl>
                                              <p:pRg st="2" end="2"/>
                                            </p:txEl>
                                          </p:spTgt>
                                        </p:tgtEl>
                                      </p:cBhvr>
                                    </p:animEffect>
                                    <p:anim calcmode="lin" valueType="num">
                                      <p:cBhvr>
                                        <p:cTn id="5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1000"/>
                                        <p:tgtEl>
                                          <p:spTgt spid="29"/>
                                        </p:tgtEl>
                                      </p:cBhvr>
                                    </p:animEffect>
                                    <p:anim calcmode="lin" valueType="num">
                                      <p:cBhvr>
                                        <p:cTn id="65" dur="1000" fill="hold"/>
                                        <p:tgtEl>
                                          <p:spTgt spid="29"/>
                                        </p:tgtEl>
                                        <p:attrNameLst>
                                          <p:attrName>ppt_x</p:attrName>
                                        </p:attrNameLst>
                                      </p:cBhvr>
                                      <p:tavLst>
                                        <p:tav tm="0">
                                          <p:val>
                                            <p:strVal val="#ppt_x"/>
                                          </p:val>
                                        </p:tav>
                                        <p:tav tm="100000">
                                          <p:val>
                                            <p:strVal val="#ppt_x"/>
                                          </p:val>
                                        </p:tav>
                                      </p:tavLst>
                                    </p:anim>
                                    <p:anim calcmode="lin" valueType="num">
                                      <p:cBhvr>
                                        <p:cTn id="6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1000"/>
                                        <p:tgtEl>
                                          <p:spTgt spid="30"/>
                                        </p:tgtEl>
                                      </p:cBhvr>
                                    </p:animEffect>
                                    <p:anim calcmode="lin" valueType="num">
                                      <p:cBhvr>
                                        <p:cTn id="72" dur="1000" fill="hold"/>
                                        <p:tgtEl>
                                          <p:spTgt spid="30"/>
                                        </p:tgtEl>
                                        <p:attrNameLst>
                                          <p:attrName>ppt_x</p:attrName>
                                        </p:attrNameLst>
                                      </p:cBhvr>
                                      <p:tavLst>
                                        <p:tav tm="0">
                                          <p:val>
                                            <p:strVal val="#ppt_x"/>
                                          </p:val>
                                        </p:tav>
                                        <p:tav tm="100000">
                                          <p:val>
                                            <p:strVal val="#ppt_x"/>
                                          </p:val>
                                        </p:tav>
                                      </p:tavLst>
                                    </p:anim>
                                    <p:anim calcmode="lin" valueType="num">
                                      <p:cBhvr>
                                        <p:cTn id="7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1000"/>
                                        <p:tgtEl>
                                          <p:spTgt spid="31"/>
                                        </p:tgtEl>
                                      </p:cBhvr>
                                    </p:animEffect>
                                    <p:anim calcmode="lin" valueType="num">
                                      <p:cBhvr>
                                        <p:cTn id="79" dur="1000" fill="hold"/>
                                        <p:tgtEl>
                                          <p:spTgt spid="31"/>
                                        </p:tgtEl>
                                        <p:attrNameLst>
                                          <p:attrName>ppt_x</p:attrName>
                                        </p:attrNameLst>
                                      </p:cBhvr>
                                      <p:tavLst>
                                        <p:tav tm="0">
                                          <p:val>
                                            <p:strVal val="#ppt_x"/>
                                          </p:val>
                                        </p:tav>
                                        <p:tav tm="100000">
                                          <p:val>
                                            <p:strVal val="#ppt_x"/>
                                          </p:val>
                                        </p:tav>
                                      </p:tavLst>
                                    </p:anim>
                                    <p:anim calcmode="lin" valueType="num">
                                      <p:cBhvr>
                                        <p:cTn id="8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1000"/>
                                        <p:tgtEl>
                                          <p:spTgt spid="32"/>
                                        </p:tgtEl>
                                      </p:cBhvr>
                                    </p:animEffect>
                                    <p:anim calcmode="lin" valueType="num">
                                      <p:cBhvr>
                                        <p:cTn id="86" dur="1000" fill="hold"/>
                                        <p:tgtEl>
                                          <p:spTgt spid="32"/>
                                        </p:tgtEl>
                                        <p:attrNameLst>
                                          <p:attrName>ppt_x</p:attrName>
                                        </p:attrNameLst>
                                      </p:cBhvr>
                                      <p:tavLst>
                                        <p:tav tm="0">
                                          <p:val>
                                            <p:strVal val="#ppt_x"/>
                                          </p:val>
                                        </p:tav>
                                        <p:tav tm="100000">
                                          <p:val>
                                            <p:strVal val="#ppt_x"/>
                                          </p:val>
                                        </p:tav>
                                      </p:tavLst>
                                    </p:anim>
                                    <p:anim calcmode="lin" valueType="num">
                                      <p:cBhvr>
                                        <p:cTn id="8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uiExpand="1" build="p"/>
      <p:bldP spid="11" grpId="0"/>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381CAC3-556B-47A3-B2CB-147D08F87100}"/>
              </a:ext>
            </a:extLst>
          </p:cNvPr>
          <p:cNvGrpSpPr/>
          <p:nvPr/>
        </p:nvGrpSpPr>
        <p:grpSpPr>
          <a:xfrm>
            <a:off x="5030182" y="24700"/>
            <a:ext cx="7161818" cy="830997"/>
            <a:chOff x="3005070" y="77982"/>
            <a:chExt cx="6181859" cy="716733"/>
          </a:xfrm>
        </p:grpSpPr>
        <p:sp>
          <p:nvSpPr>
            <p:cNvPr id="6" name="Rectangle: Rounded Corners 5">
              <a:extLst>
                <a:ext uri="{FF2B5EF4-FFF2-40B4-BE49-F238E27FC236}">
                  <a16:creationId xmlns:a16="http://schemas.microsoft.com/office/drawing/2014/main" id="{822097D5-B6A9-4BB1-9D30-0C18355C55FC}"/>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02FA6D7-A59C-4062-96FE-FA056BBC4C3E}"/>
                </a:ext>
              </a:extLst>
            </p:cNvPr>
            <p:cNvSpPr txBox="1"/>
            <p:nvPr/>
          </p:nvSpPr>
          <p:spPr>
            <a:xfrm>
              <a:off x="3223647" y="77982"/>
              <a:ext cx="5796367" cy="716733"/>
            </a:xfrm>
            <a:prstGeom prst="rect">
              <a:avLst/>
            </a:prstGeom>
            <a:noFill/>
          </p:spPr>
          <p:txBody>
            <a:bodyPr wrap="square" rtlCol="0">
              <a:spAutoFit/>
            </a:bodyPr>
            <a:lstStyle/>
            <a:p>
              <a:pPr algn="ctr"/>
              <a:r>
                <a:rPr lang="en-US" sz="4800" b="1" dirty="0">
                  <a:solidFill>
                    <a:srgbClr val="FFFF00"/>
                  </a:solidFill>
                  <a:effectLst>
                    <a:outerShdw blurRad="38100" dist="38100" dir="2700000" algn="tl">
                      <a:srgbClr val="000000">
                        <a:alpha val="43137"/>
                      </a:srgbClr>
                    </a:outerShdw>
                  </a:effectLst>
                  <a:latin typeface="+mj-lt"/>
                </a:rPr>
                <a:t>CÁC NHÓM TRANH TÀI </a:t>
              </a:r>
            </a:p>
          </p:txBody>
        </p:sp>
      </p:grpSp>
      <p:sp>
        <p:nvSpPr>
          <p:cNvPr id="8" name="Rectangle 7">
            <a:extLst>
              <a:ext uri="{FF2B5EF4-FFF2-40B4-BE49-F238E27FC236}">
                <a16:creationId xmlns:a16="http://schemas.microsoft.com/office/drawing/2014/main" id="{2B5C02E2-8A6A-4BA6-AB53-9340A5DBE7EE}"/>
              </a:ext>
            </a:extLst>
          </p:cNvPr>
          <p:cNvSpPr/>
          <p:nvPr/>
        </p:nvSpPr>
        <p:spPr>
          <a:xfrm>
            <a:off x="4931687" y="1035341"/>
            <a:ext cx="7161818" cy="1569660"/>
          </a:xfrm>
          <a:prstGeom prst="rect">
            <a:avLst/>
          </a:prstGeom>
          <a:ln>
            <a:solidFill>
              <a:srgbClr val="00B050"/>
            </a:solidFill>
          </a:ln>
        </p:spPr>
        <p:txBody>
          <a:bodyPr wrap="square">
            <a:spAutoFit/>
          </a:bodyPr>
          <a:lstStyle/>
          <a:p>
            <a:pPr marL="457200" indent="-457200" algn="just">
              <a:buFont typeface="Wingdings" panose="05000000000000000000" pitchFamily="2" charset="2"/>
              <a:buChar char="v"/>
            </a:pPr>
            <a:r>
              <a:rPr lang="en-US" sz="3200">
                <a:solidFill>
                  <a:srgbClr val="C00000"/>
                </a:solidFill>
              </a:rPr>
              <a:t>Nhiệm </a:t>
            </a:r>
            <a:r>
              <a:rPr lang="en-US" sz="3200" dirty="0" err="1">
                <a:solidFill>
                  <a:srgbClr val="C00000"/>
                </a:solidFill>
              </a:rPr>
              <a:t>vụ</a:t>
            </a:r>
            <a:r>
              <a:rPr lang="en-US" sz="3200" dirty="0">
                <a:solidFill>
                  <a:srgbClr val="002060"/>
                </a:solidFill>
              </a:rPr>
              <a:t>: </a:t>
            </a:r>
            <a:r>
              <a:rPr lang="en-US" sz="3200" dirty="0" err="1">
                <a:solidFill>
                  <a:srgbClr val="002060"/>
                </a:solidFill>
              </a:rPr>
              <a:t>Dựa</a:t>
            </a:r>
            <a:r>
              <a:rPr lang="en-US" sz="3200" dirty="0">
                <a:solidFill>
                  <a:srgbClr val="002060"/>
                </a:solidFill>
              </a:rPr>
              <a:t> </a:t>
            </a:r>
            <a:r>
              <a:rPr lang="en-US" sz="3200" dirty="0" err="1">
                <a:solidFill>
                  <a:srgbClr val="002060"/>
                </a:solidFill>
              </a:rPr>
              <a:t>vào</a:t>
            </a:r>
            <a:r>
              <a:rPr lang="en-US" sz="3200" dirty="0">
                <a:solidFill>
                  <a:srgbClr val="002060"/>
                </a:solidFill>
              </a:rPr>
              <a:t> </a:t>
            </a:r>
            <a:r>
              <a:rPr lang="en-US" sz="3200" dirty="0" err="1">
                <a:solidFill>
                  <a:srgbClr val="002060"/>
                </a:solidFill>
              </a:rPr>
              <a:t>Atlat</a:t>
            </a:r>
            <a:r>
              <a:rPr lang="en-US" sz="3200" dirty="0">
                <a:solidFill>
                  <a:srgbClr val="002060"/>
                </a:solidFill>
              </a:rPr>
              <a:t> </a:t>
            </a:r>
            <a:r>
              <a:rPr lang="en-US" sz="3200" dirty="0" err="1">
                <a:solidFill>
                  <a:srgbClr val="002060"/>
                </a:solidFill>
              </a:rPr>
              <a:t>Địa</a:t>
            </a:r>
            <a:r>
              <a:rPr lang="en-US" sz="3200" dirty="0">
                <a:solidFill>
                  <a:srgbClr val="002060"/>
                </a:solidFill>
              </a:rPr>
              <a:t> </a:t>
            </a:r>
            <a:r>
              <a:rPr lang="en-US" sz="3200" dirty="0" err="1">
                <a:solidFill>
                  <a:srgbClr val="002060"/>
                </a:solidFill>
              </a:rPr>
              <a:t>lí</a:t>
            </a:r>
            <a:r>
              <a:rPr lang="en-US" sz="3200" dirty="0">
                <a:solidFill>
                  <a:srgbClr val="002060"/>
                </a:solidFill>
              </a:rPr>
              <a:t> </a:t>
            </a:r>
            <a:r>
              <a:rPr lang="en-US" sz="3200" dirty="0" err="1">
                <a:solidFill>
                  <a:srgbClr val="002060"/>
                </a:solidFill>
              </a:rPr>
              <a:t>Việt</a:t>
            </a:r>
            <a:r>
              <a:rPr lang="en-US" sz="3200" dirty="0">
                <a:solidFill>
                  <a:srgbClr val="002060"/>
                </a:solidFill>
              </a:rPr>
              <a:t> Nam/21 </a:t>
            </a:r>
            <a:r>
              <a:rPr lang="en-US" sz="3200" dirty="0" err="1">
                <a:solidFill>
                  <a:srgbClr val="002060"/>
                </a:solidFill>
              </a:rPr>
              <a:t>và</a:t>
            </a:r>
            <a:r>
              <a:rPr lang="en-US" sz="3200" dirty="0">
                <a:solidFill>
                  <a:srgbClr val="002060"/>
                </a:solidFill>
              </a:rPr>
              <a:t> </a:t>
            </a:r>
            <a:r>
              <a:rPr lang="en-US" sz="3200" dirty="0" err="1">
                <a:solidFill>
                  <a:srgbClr val="002060"/>
                </a:solidFill>
              </a:rPr>
              <a:t>nội</a:t>
            </a:r>
            <a:r>
              <a:rPr lang="en-US" sz="3200" dirty="0">
                <a:solidFill>
                  <a:srgbClr val="002060"/>
                </a:solidFill>
              </a:rPr>
              <a:t> dung </a:t>
            </a:r>
            <a:r>
              <a:rPr lang="en-US" sz="3200" dirty="0" err="1">
                <a:solidFill>
                  <a:srgbClr val="002060"/>
                </a:solidFill>
              </a:rPr>
              <a:t>sgk</a:t>
            </a:r>
            <a:r>
              <a:rPr lang="en-US" sz="3200" dirty="0">
                <a:solidFill>
                  <a:srgbClr val="002060"/>
                </a:solidFill>
              </a:rPr>
              <a:t> </a:t>
            </a:r>
            <a:r>
              <a:rPr lang="en-US" sz="3200" dirty="0" err="1">
                <a:solidFill>
                  <a:srgbClr val="002060"/>
                </a:solidFill>
              </a:rPr>
              <a:t>hoàn</a:t>
            </a:r>
            <a:r>
              <a:rPr lang="en-US" sz="3200" dirty="0">
                <a:solidFill>
                  <a:srgbClr val="002060"/>
                </a:solidFill>
              </a:rPr>
              <a:t> </a:t>
            </a:r>
            <a:r>
              <a:rPr lang="en-US" sz="3200" dirty="0" err="1">
                <a:solidFill>
                  <a:srgbClr val="002060"/>
                </a:solidFill>
              </a:rPr>
              <a:t>thành</a:t>
            </a:r>
            <a:r>
              <a:rPr lang="en-US" sz="3200" dirty="0">
                <a:solidFill>
                  <a:srgbClr val="002060"/>
                </a:solidFill>
              </a:rPr>
              <a:t> PHT</a:t>
            </a:r>
          </a:p>
          <a:p>
            <a:pPr marL="457200" indent="-457200" algn="just">
              <a:buFont typeface="Wingdings" panose="05000000000000000000" pitchFamily="2" charset="2"/>
              <a:buChar char="v"/>
            </a:pPr>
            <a:r>
              <a:rPr lang="en-US" sz="3200" dirty="0" err="1">
                <a:solidFill>
                  <a:srgbClr val="002060"/>
                </a:solidFill>
              </a:rPr>
              <a:t>Thời</a:t>
            </a:r>
            <a:r>
              <a:rPr lang="en-US" sz="3200" dirty="0">
                <a:solidFill>
                  <a:srgbClr val="002060"/>
                </a:solidFill>
              </a:rPr>
              <a:t> </a:t>
            </a:r>
            <a:r>
              <a:rPr lang="en-US" sz="3200" dirty="0" err="1">
                <a:solidFill>
                  <a:srgbClr val="002060"/>
                </a:solidFill>
              </a:rPr>
              <a:t>gian</a:t>
            </a:r>
            <a:r>
              <a:rPr lang="en-US" sz="3200" dirty="0">
                <a:solidFill>
                  <a:srgbClr val="002060"/>
                </a:solidFill>
              </a:rPr>
              <a:t>: </a:t>
            </a:r>
            <a:r>
              <a:rPr lang="en-US" sz="3200" dirty="0">
                <a:solidFill>
                  <a:srgbClr val="C00000"/>
                </a:solidFill>
              </a:rPr>
              <a:t>5 </a:t>
            </a:r>
            <a:r>
              <a:rPr lang="en-US" sz="3200" dirty="0" err="1">
                <a:solidFill>
                  <a:srgbClr val="C00000"/>
                </a:solidFill>
              </a:rPr>
              <a:t>phút</a:t>
            </a:r>
            <a:endParaRPr lang="en-US" sz="3200" dirty="0">
              <a:solidFill>
                <a:srgbClr val="C00000"/>
              </a:solidFill>
            </a:endParaRPr>
          </a:p>
        </p:txBody>
      </p:sp>
      <p:pic>
        <p:nvPicPr>
          <p:cNvPr id="9" name="5 Minute Timer">
            <a:hlinkClick r:id="" action="ppaction://media"/>
            <a:extLst>
              <a:ext uri="{FF2B5EF4-FFF2-40B4-BE49-F238E27FC236}">
                <a16:creationId xmlns:a16="http://schemas.microsoft.com/office/drawing/2014/main" id="{A42393F6-07B4-4B28-AD04-52B874AB2B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24743" y="2778685"/>
            <a:ext cx="1867257" cy="1050332"/>
          </a:xfrm>
          <a:prstGeom prst="rect">
            <a:avLst/>
          </a:prstGeom>
        </p:spPr>
      </p:pic>
      <p:pic>
        <p:nvPicPr>
          <p:cNvPr id="11" name="Picture 10" descr="A close up of a map&#10;&#10;Description automatically generated">
            <a:extLst>
              <a:ext uri="{FF2B5EF4-FFF2-40B4-BE49-F238E27FC236}">
                <a16:creationId xmlns:a16="http://schemas.microsoft.com/office/drawing/2014/main" id="{22966D87-03CF-43F9-991E-7B071DEDA9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94" y="0"/>
            <a:ext cx="4833193" cy="6858000"/>
          </a:xfrm>
          <a:prstGeom prst="rect">
            <a:avLst/>
          </a:prstGeom>
        </p:spPr>
      </p:pic>
      <p:grpSp>
        <p:nvGrpSpPr>
          <p:cNvPr id="14" name="Group 13">
            <a:extLst>
              <a:ext uri="{FF2B5EF4-FFF2-40B4-BE49-F238E27FC236}">
                <a16:creationId xmlns:a16="http://schemas.microsoft.com/office/drawing/2014/main" id="{B79FFC40-72FF-427D-B689-AD995362EFD3}"/>
              </a:ext>
            </a:extLst>
          </p:cNvPr>
          <p:cNvGrpSpPr/>
          <p:nvPr/>
        </p:nvGrpSpPr>
        <p:grpSpPr>
          <a:xfrm>
            <a:off x="5283407" y="3569932"/>
            <a:ext cx="6810097" cy="3187762"/>
            <a:chOff x="5283408" y="3569932"/>
            <a:chExt cx="6125384" cy="3187762"/>
          </a:xfrm>
        </p:grpSpPr>
        <p:sp>
          <p:nvSpPr>
            <p:cNvPr id="12" name="Rectangle 11">
              <a:extLst>
                <a:ext uri="{FF2B5EF4-FFF2-40B4-BE49-F238E27FC236}">
                  <a16:creationId xmlns:a16="http://schemas.microsoft.com/office/drawing/2014/main" id="{04121202-C5FE-483C-B948-B1D2E798860D}"/>
                </a:ext>
              </a:extLst>
            </p:cNvPr>
            <p:cNvSpPr/>
            <p:nvPr/>
          </p:nvSpPr>
          <p:spPr>
            <a:xfrm>
              <a:off x="7521996" y="3569932"/>
              <a:ext cx="1648208" cy="400110"/>
            </a:xfrm>
            <a:prstGeom prst="rect">
              <a:avLst/>
            </a:prstGeom>
          </p:spPr>
          <p:txBody>
            <a:bodyPr wrap="none">
              <a:spAutoFit/>
            </a:bodyPr>
            <a:lstStyle/>
            <a:p>
              <a:r>
                <a:rPr lang="en-US" sz="2000" dirty="0">
                  <a:highlight>
                    <a:srgbClr val="FFFF00"/>
                  </a:highlight>
                </a:rPr>
                <a:t>PHIẾU HỌC TẬP</a:t>
              </a:r>
            </a:p>
          </p:txBody>
        </p:sp>
        <p:pic>
          <p:nvPicPr>
            <p:cNvPr id="13" name="Picture 12">
              <a:extLst>
                <a:ext uri="{FF2B5EF4-FFF2-40B4-BE49-F238E27FC236}">
                  <a16:creationId xmlns:a16="http://schemas.microsoft.com/office/drawing/2014/main" id="{E89F96B9-343F-4518-BF70-17DFFD41F88A}"/>
                </a:ext>
              </a:extLst>
            </p:cNvPr>
            <p:cNvPicPr>
              <a:picLocks noChangeAspect="1"/>
            </p:cNvPicPr>
            <p:nvPr/>
          </p:nvPicPr>
          <p:blipFill>
            <a:blip r:embed="rId6"/>
            <a:stretch>
              <a:fillRect/>
            </a:stretch>
          </p:blipFill>
          <p:spPr>
            <a:xfrm>
              <a:off x="5283408" y="3976394"/>
              <a:ext cx="6125384" cy="2781300"/>
            </a:xfrm>
            <a:prstGeom prst="rect">
              <a:avLst/>
            </a:prstGeom>
          </p:spPr>
        </p:pic>
      </p:grpSp>
    </p:spTree>
    <p:extLst>
      <p:ext uri="{BB962C8B-B14F-4D97-AF65-F5344CB8AC3E}">
        <p14:creationId xmlns:p14="http://schemas.microsoft.com/office/powerpoint/2010/main" val="20738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up)">
                                      <p:cBhvr>
                                        <p:cTn id="7" dur="1000"/>
                                        <p:tgtEl>
                                          <p:spTgt spid="8">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up)">
                                      <p:cBhvr>
                                        <p:cTn id="10" dur="1000"/>
                                        <p:tgtEl>
                                          <p:spTgt spid="8">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wipe(up)">
                                      <p:cBhvr>
                                        <p:cTn id="13" dur="10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150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video>
              <p:cMediaNode vol="80000">
                <p:cTn id="23" fill="hold" display="0">
                  <p:stCondLst>
                    <p:cond delay="indefinite"/>
                  </p:stCondLst>
                </p:cTn>
                <p:tgtEl>
                  <p:spTgt spid="9"/>
                </p:tgtEl>
              </p:cMediaNode>
            </p:video>
          </p:childTnLst>
        </p:cTn>
      </p:par>
    </p:tnLst>
    <p:bldLst>
      <p:bldP spid="8"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945776F-B471-473B-9F17-B9347B645AD0}"/>
              </a:ext>
            </a:extLst>
          </p:cNvPr>
          <p:cNvGraphicFramePr>
            <a:graphicFrameLocks noGrp="1"/>
          </p:cNvGraphicFramePr>
          <p:nvPr>
            <p:extLst>
              <p:ext uri="{D42A27DB-BD31-4B8C-83A1-F6EECF244321}">
                <p14:modId xmlns:p14="http://schemas.microsoft.com/office/powerpoint/2010/main" val="1574895730"/>
              </p:ext>
            </p:extLst>
          </p:nvPr>
        </p:nvGraphicFramePr>
        <p:xfrm>
          <a:off x="170481" y="1045128"/>
          <a:ext cx="11902700" cy="5580778"/>
        </p:xfrm>
        <a:graphic>
          <a:graphicData uri="http://schemas.openxmlformats.org/drawingml/2006/table">
            <a:tbl>
              <a:tblPr firstRow="1" bandRow="1">
                <a:tableStyleId>{5C22544A-7EE6-4342-B048-85BDC9FD1C3A}</a:tableStyleId>
              </a:tblPr>
              <a:tblGrid>
                <a:gridCol w="888542">
                  <a:extLst>
                    <a:ext uri="{9D8B030D-6E8A-4147-A177-3AD203B41FA5}">
                      <a16:colId xmlns:a16="http://schemas.microsoft.com/office/drawing/2014/main" val="1442256451"/>
                    </a:ext>
                  </a:extLst>
                </a:gridCol>
                <a:gridCol w="1203730">
                  <a:extLst>
                    <a:ext uri="{9D8B030D-6E8A-4147-A177-3AD203B41FA5}">
                      <a16:colId xmlns:a16="http://schemas.microsoft.com/office/drawing/2014/main" val="4260921131"/>
                    </a:ext>
                  </a:extLst>
                </a:gridCol>
                <a:gridCol w="6992136">
                  <a:extLst>
                    <a:ext uri="{9D8B030D-6E8A-4147-A177-3AD203B41FA5}">
                      <a16:colId xmlns:a16="http://schemas.microsoft.com/office/drawing/2014/main" val="450310320"/>
                    </a:ext>
                  </a:extLst>
                </a:gridCol>
                <a:gridCol w="2818292">
                  <a:extLst>
                    <a:ext uri="{9D8B030D-6E8A-4147-A177-3AD203B41FA5}">
                      <a16:colId xmlns:a16="http://schemas.microsoft.com/office/drawing/2014/main" val="1000315257"/>
                    </a:ext>
                  </a:extLst>
                </a:gridCol>
              </a:tblGrid>
              <a:tr h="529700">
                <a:tc gridSpan="2">
                  <a:txBody>
                    <a:bodyPr/>
                    <a:lstStyle/>
                    <a:p>
                      <a:pPr algn="ctr"/>
                      <a:r>
                        <a:rPr lang="en-US" sz="2800" b="0" dirty="0">
                          <a:solidFill>
                            <a:srgbClr val="C00000"/>
                          </a:solidFill>
                        </a:rPr>
                        <a:t>CN </a:t>
                      </a:r>
                      <a:r>
                        <a:rPr lang="en-US" sz="2800" b="0" dirty="0" err="1">
                          <a:solidFill>
                            <a:srgbClr val="C00000"/>
                          </a:solidFill>
                        </a:rPr>
                        <a:t>trọng</a:t>
                      </a:r>
                      <a:r>
                        <a:rPr lang="en-US" sz="2800" b="0" dirty="0">
                          <a:solidFill>
                            <a:srgbClr val="C00000"/>
                          </a:solidFill>
                        </a:rPr>
                        <a:t> </a:t>
                      </a:r>
                      <a:r>
                        <a:rPr lang="en-US" sz="2800" b="0" dirty="0" err="1">
                          <a:solidFill>
                            <a:srgbClr val="C00000"/>
                          </a:solidFill>
                        </a:rPr>
                        <a:t>điểm</a:t>
                      </a:r>
                      <a:endParaRPr lang="en-US" sz="2800"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err="1">
                          <a:solidFill>
                            <a:srgbClr val="C00000"/>
                          </a:solidFill>
                        </a:rPr>
                        <a:t>Đặc</a:t>
                      </a:r>
                      <a:r>
                        <a:rPr lang="en-US" sz="2800" b="0" dirty="0">
                          <a:solidFill>
                            <a:srgbClr val="C00000"/>
                          </a:solidFill>
                        </a:rPr>
                        <a:t> </a:t>
                      </a:r>
                      <a:r>
                        <a:rPr lang="en-US" sz="2800" b="0" dirty="0" err="1">
                          <a:solidFill>
                            <a:srgbClr val="C00000"/>
                          </a:solidFill>
                        </a:rPr>
                        <a:t>điểm</a:t>
                      </a:r>
                      <a:endParaRPr lang="en-US" sz="2800"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b="0" dirty="0" err="1">
                          <a:solidFill>
                            <a:srgbClr val="C00000"/>
                          </a:solidFill>
                        </a:rPr>
                        <a:t>Phân</a:t>
                      </a:r>
                      <a:r>
                        <a:rPr lang="en-US" sz="2800" b="0" dirty="0">
                          <a:solidFill>
                            <a:srgbClr val="C00000"/>
                          </a:solidFill>
                        </a:rPr>
                        <a:t> </a:t>
                      </a:r>
                      <a:r>
                        <a:rPr lang="en-US" sz="2800" b="0" dirty="0" err="1">
                          <a:solidFill>
                            <a:srgbClr val="C00000"/>
                          </a:solidFill>
                        </a:rPr>
                        <a:t>bố</a:t>
                      </a:r>
                      <a:endParaRPr lang="en-US" sz="2800"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6222243"/>
                  </a:ext>
                </a:extLst>
              </a:tr>
              <a:tr h="1478338">
                <a:tc rowSpan="2">
                  <a:txBody>
                    <a:bodyPr/>
                    <a:lstStyle/>
                    <a:p>
                      <a:pPr algn="l"/>
                      <a:endParaRPr lang="en-US" sz="2400" dirty="0">
                        <a:solidFill>
                          <a:srgbClr val="C00000"/>
                        </a:solidFill>
                      </a:endParaRPr>
                    </a:p>
                    <a:p>
                      <a:pPr algn="l"/>
                      <a:r>
                        <a:rPr lang="en-US" sz="2400" dirty="0" err="1">
                          <a:solidFill>
                            <a:srgbClr val="C00000"/>
                          </a:solidFill>
                        </a:rPr>
                        <a:t>Công</a:t>
                      </a:r>
                      <a:r>
                        <a:rPr lang="en-US" sz="2400" dirty="0">
                          <a:solidFill>
                            <a:srgbClr val="C00000"/>
                          </a:solidFill>
                        </a:rPr>
                        <a:t> </a:t>
                      </a:r>
                      <a:r>
                        <a:rPr lang="en-US" sz="2400" dirty="0" err="1">
                          <a:solidFill>
                            <a:srgbClr val="C00000"/>
                          </a:solidFill>
                        </a:rPr>
                        <a:t>nghiệp</a:t>
                      </a:r>
                      <a:r>
                        <a:rPr lang="en-US" sz="2400" dirty="0">
                          <a:solidFill>
                            <a:srgbClr val="C00000"/>
                          </a:solidFill>
                        </a:rPr>
                        <a:t> </a:t>
                      </a:r>
                      <a:r>
                        <a:rPr lang="en-US" sz="2400" dirty="0" err="1">
                          <a:solidFill>
                            <a:srgbClr val="C00000"/>
                          </a:solidFill>
                        </a:rPr>
                        <a:t>nặng</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C00000"/>
                          </a:solidFill>
                        </a:rPr>
                        <a:t>Khai</a:t>
                      </a:r>
                      <a:r>
                        <a:rPr lang="en-US" sz="2400" dirty="0">
                          <a:solidFill>
                            <a:srgbClr val="C00000"/>
                          </a:solidFill>
                        </a:rPr>
                        <a:t> </a:t>
                      </a:r>
                      <a:r>
                        <a:rPr lang="en-US" sz="2400" dirty="0" err="1">
                          <a:solidFill>
                            <a:srgbClr val="C00000"/>
                          </a:solidFill>
                        </a:rPr>
                        <a:t>thác</a:t>
                      </a:r>
                      <a:r>
                        <a:rPr lang="en-US" sz="2400" dirty="0">
                          <a:solidFill>
                            <a:srgbClr val="C00000"/>
                          </a:solidFill>
                        </a:rPr>
                        <a:t> </a:t>
                      </a:r>
                      <a:r>
                        <a:rPr lang="en-US" sz="2400" dirty="0" err="1">
                          <a:solidFill>
                            <a:srgbClr val="C00000"/>
                          </a:solidFill>
                        </a:rPr>
                        <a:t>nhiên</a:t>
                      </a:r>
                      <a:r>
                        <a:rPr lang="en-US" sz="2400" dirty="0">
                          <a:solidFill>
                            <a:srgbClr val="C00000"/>
                          </a:solidFill>
                        </a:rPr>
                        <a:t> </a:t>
                      </a:r>
                      <a:r>
                        <a:rPr lang="en-US" sz="2400" dirty="0" err="1">
                          <a:solidFill>
                            <a:srgbClr val="C00000"/>
                          </a:solidFill>
                        </a:rPr>
                        <a:t>liệu</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3929965"/>
                  </a:ext>
                </a:extLst>
              </a:tr>
              <a:tr h="1418095">
                <a:tc vMerge="1">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C00000"/>
                        </a:solidFill>
                      </a:endParaRPr>
                    </a:p>
                    <a:p>
                      <a:pPr algn="ctr"/>
                      <a:r>
                        <a:rPr lang="en-US" sz="2400" dirty="0" err="1">
                          <a:solidFill>
                            <a:srgbClr val="C00000"/>
                          </a:solidFill>
                        </a:rPr>
                        <a:t>Điện</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dirty="0">
                        <a:solidFill>
                          <a:srgbClr val="002060"/>
                        </a:solidFill>
                      </a:endParaRPr>
                    </a:p>
                    <a:p>
                      <a:pPr algn="ctr"/>
                      <a:endParaRPr lang="en-US" sz="2800" dirty="0">
                        <a:solidFill>
                          <a:srgbClr val="002060"/>
                        </a:solidFill>
                      </a:endParaRPr>
                    </a:p>
                    <a:p>
                      <a:pPr algn="ct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6556550"/>
                  </a:ext>
                </a:extLst>
              </a:tr>
              <a:tr h="1148010">
                <a:tc rowSpan="2">
                  <a:txBody>
                    <a:bodyPr/>
                    <a:lstStyle/>
                    <a:p>
                      <a:pPr algn="l"/>
                      <a:endParaRPr lang="en-US" sz="2400" dirty="0">
                        <a:solidFill>
                          <a:srgbClr val="C00000"/>
                        </a:solidFill>
                      </a:endParaRPr>
                    </a:p>
                    <a:p>
                      <a:pPr algn="l"/>
                      <a:r>
                        <a:rPr lang="en-US" sz="2400" dirty="0" err="1">
                          <a:solidFill>
                            <a:srgbClr val="C00000"/>
                          </a:solidFill>
                        </a:rPr>
                        <a:t>Công</a:t>
                      </a:r>
                      <a:r>
                        <a:rPr lang="en-US" sz="2400" dirty="0">
                          <a:solidFill>
                            <a:srgbClr val="C00000"/>
                          </a:solidFill>
                        </a:rPr>
                        <a:t> </a:t>
                      </a:r>
                      <a:r>
                        <a:rPr lang="en-US" sz="2400" dirty="0" err="1">
                          <a:solidFill>
                            <a:srgbClr val="C00000"/>
                          </a:solidFill>
                        </a:rPr>
                        <a:t>nghiệp</a:t>
                      </a:r>
                      <a:r>
                        <a:rPr lang="en-US" sz="2400" dirty="0">
                          <a:solidFill>
                            <a:srgbClr val="C00000"/>
                          </a:solidFill>
                        </a:rPr>
                        <a:t> </a:t>
                      </a:r>
                      <a:r>
                        <a:rPr lang="en-US" sz="2400" dirty="0" err="1">
                          <a:solidFill>
                            <a:srgbClr val="C00000"/>
                          </a:solidFill>
                        </a:rPr>
                        <a:t>nhẹ</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C00000"/>
                          </a:solidFill>
                        </a:rPr>
                        <a:t>CB l</a:t>
                      </a:r>
                      <a:r>
                        <a:rPr lang="vi-VN" sz="2400" dirty="0">
                          <a:solidFill>
                            <a:srgbClr val="C00000"/>
                          </a:solidFill>
                        </a:rPr>
                        <a:t>ư</a:t>
                      </a:r>
                      <a:r>
                        <a:rPr lang="en-US" sz="2400" dirty="0" err="1">
                          <a:solidFill>
                            <a:srgbClr val="C00000"/>
                          </a:solidFill>
                        </a:rPr>
                        <a:t>ơng</a:t>
                      </a:r>
                      <a:r>
                        <a:rPr lang="en-US" sz="2400" dirty="0">
                          <a:solidFill>
                            <a:srgbClr val="C00000"/>
                          </a:solidFill>
                        </a:rPr>
                        <a:t> </a:t>
                      </a:r>
                      <a:r>
                        <a:rPr lang="en-US" sz="2400" dirty="0" err="1">
                          <a:solidFill>
                            <a:srgbClr val="C00000"/>
                          </a:solidFill>
                        </a:rPr>
                        <a:t>thực</a:t>
                      </a:r>
                      <a:r>
                        <a:rPr lang="en-US" sz="2400" dirty="0">
                          <a:solidFill>
                            <a:srgbClr val="C00000"/>
                          </a:solidFill>
                        </a:rPr>
                        <a:t> </a:t>
                      </a:r>
                      <a:r>
                        <a:rPr lang="en-US" sz="2400" dirty="0" err="1">
                          <a:solidFill>
                            <a:srgbClr val="C00000"/>
                          </a:solidFill>
                        </a:rPr>
                        <a:t>thực</a:t>
                      </a:r>
                      <a:r>
                        <a:rPr lang="en-US" sz="2400" dirty="0">
                          <a:solidFill>
                            <a:srgbClr val="C00000"/>
                          </a:solidFill>
                        </a:rPr>
                        <a:t> </a:t>
                      </a:r>
                      <a:r>
                        <a:rPr lang="en-US" sz="2400" dirty="0" err="1">
                          <a:solidFill>
                            <a:srgbClr val="C00000"/>
                          </a:solidFill>
                        </a:rPr>
                        <a:t>phẩm</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8066825"/>
                  </a:ext>
                </a:extLst>
              </a:tr>
              <a:tr h="965925">
                <a:tc vMerge="1">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C00000"/>
                          </a:solidFill>
                        </a:rPr>
                        <a:t>Dệt</a:t>
                      </a:r>
                      <a:r>
                        <a:rPr lang="en-US" sz="2400" dirty="0">
                          <a:solidFill>
                            <a:srgbClr val="C00000"/>
                          </a:solidFill>
                        </a:rPr>
                        <a:t> may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dirty="0">
                        <a:solidFill>
                          <a:srgbClr val="002060"/>
                        </a:solidFill>
                      </a:endParaRPr>
                    </a:p>
                    <a:p>
                      <a:pPr algn="ct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2447765"/>
                  </a:ext>
                </a:extLst>
              </a:tr>
            </a:tbl>
          </a:graphicData>
        </a:graphic>
      </p:graphicFrame>
      <p:grpSp>
        <p:nvGrpSpPr>
          <p:cNvPr id="4" name="Group 3">
            <a:extLst>
              <a:ext uri="{FF2B5EF4-FFF2-40B4-BE49-F238E27FC236}">
                <a16:creationId xmlns:a16="http://schemas.microsoft.com/office/drawing/2014/main" id="{4AE10F0E-4503-4EF8-9C2B-2CF982505F8E}"/>
              </a:ext>
            </a:extLst>
          </p:cNvPr>
          <p:cNvGrpSpPr/>
          <p:nvPr/>
        </p:nvGrpSpPr>
        <p:grpSpPr>
          <a:xfrm>
            <a:off x="881468" y="0"/>
            <a:ext cx="9741327" cy="1446550"/>
            <a:chOff x="3005070" y="77982"/>
            <a:chExt cx="6181859" cy="1247646"/>
          </a:xfrm>
        </p:grpSpPr>
        <p:sp>
          <p:nvSpPr>
            <p:cNvPr id="5" name="Rectangle: Rounded Corners 4">
              <a:extLst>
                <a:ext uri="{FF2B5EF4-FFF2-40B4-BE49-F238E27FC236}">
                  <a16:creationId xmlns:a16="http://schemas.microsoft.com/office/drawing/2014/main" id="{265B1795-AB8C-4707-843F-DEA5B5F69BFD}"/>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E521B79-79F6-4F2B-B110-AF73C8C1B08B}"/>
                </a:ext>
              </a:extLst>
            </p:cNvPr>
            <p:cNvSpPr txBox="1"/>
            <p:nvPr/>
          </p:nvSpPr>
          <p:spPr>
            <a:xfrm>
              <a:off x="3361480" y="77982"/>
              <a:ext cx="5469040" cy="1247646"/>
            </a:xfrm>
            <a:prstGeom prst="rect">
              <a:avLst/>
            </a:prstGeom>
            <a:noFill/>
          </p:spPr>
          <p:txBody>
            <a:bodyPr wrap="square" rtlCol="0">
              <a:spAutoFit/>
            </a:bodyPr>
            <a:lstStyle/>
            <a:p>
              <a:pPr algn="ctr"/>
              <a:r>
                <a:rPr lang="en-US" sz="4400" b="1">
                  <a:solidFill>
                    <a:srgbClr val="FFFF00"/>
                  </a:solidFill>
                  <a:effectLst>
                    <a:outerShdw blurRad="38100" dist="38100" dir="2700000" algn="tl">
                      <a:srgbClr val="000000">
                        <a:alpha val="43137"/>
                      </a:srgbClr>
                    </a:outerShdw>
                  </a:effectLst>
                  <a:latin typeface="+mj-lt"/>
                </a:rPr>
                <a:t>II. Các </a:t>
              </a:r>
              <a:r>
                <a:rPr lang="en-US" sz="4400" b="1" dirty="0" err="1">
                  <a:solidFill>
                    <a:srgbClr val="FFFF00"/>
                  </a:solidFill>
                  <a:effectLst>
                    <a:outerShdw blurRad="38100" dist="38100" dir="2700000" algn="tl">
                      <a:srgbClr val="000000">
                        <a:alpha val="43137"/>
                      </a:srgbClr>
                    </a:outerShdw>
                  </a:effectLst>
                  <a:latin typeface="+mj-lt"/>
                </a:rPr>
                <a:t>ngành</a:t>
              </a:r>
              <a:r>
                <a:rPr lang="en-US" sz="4400" b="1" dirty="0">
                  <a:solidFill>
                    <a:srgbClr val="FFFF00"/>
                  </a:solidFill>
                  <a:effectLst>
                    <a:outerShdw blurRad="38100" dist="38100" dir="2700000" algn="tl">
                      <a:srgbClr val="000000">
                        <a:alpha val="43137"/>
                      </a:srgbClr>
                    </a:outerShdw>
                  </a:effectLst>
                  <a:latin typeface="+mj-lt"/>
                </a:rPr>
                <a:t> </a:t>
              </a:r>
              <a:r>
                <a:rPr lang="en-US" sz="4400" b="1" dirty="0" err="1">
                  <a:solidFill>
                    <a:srgbClr val="FFFF00"/>
                  </a:solidFill>
                  <a:effectLst>
                    <a:outerShdw blurRad="38100" dist="38100" dir="2700000" algn="tl">
                      <a:srgbClr val="000000">
                        <a:alpha val="43137"/>
                      </a:srgbClr>
                    </a:outerShdw>
                  </a:effectLst>
                  <a:latin typeface="+mj-lt"/>
                </a:rPr>
                <a:t>công</a:t>
              </a:r>
              <a:r>
                <a:rPr lang="en-US" sz="4400" b="1" dirty="0">
                  <a:solidFill>
                    <a:srgbClr val="FFFF00"/>
                  </a:solidFill>
                  <a:effectLst>
                    <a:outerShdw blurRad="38100" dist="38100" dir="2700000" algn="tl">
                      <a:srgbClr val="000000">
                        <a:alpha val="43137"/>
                      </a:srgbClr>
                    </a:outerShdw>
                  </a:effectLst>
                  <a:latin typeface="+mj-lt"/>
                </a:rPr>
                <a:t> </a:t>
              </a:r>
              <a:r>
                <a:rPr lang="en-US" sz="4400" b="1" dirty="0" err="1">
                  <a:solidFill>
                    <a:srgbClr val="FFFF00"/>
                  </a:solidFill>
                  <a:effectLst>
                    <a:outerShdw blurRad="38100" dist="38100" dir="2700000" algn="tl">
                      <a:srgbClr val="000000">
                        <a:alpha val="43137"/>
                      </a:srgbClr>
                    </a:outerShdw>
                  </a:effectLst>
                  <a:latin typeface="+mj-lt"/>
                </a:rPr>
                <a:t>nghiệp</a:t>
              </a:r>
              <a:r>
                <a:rPr lang="en-US" sz="4400" b="1" dirty="0">
                  <a:solidFill>
                    <a:srgbClr val="FFFF00"/>
                  </a:solidFill>
                  <a:effectLst>
                    <a:outerShdw blurRad="38100" dist="38100" dir="2700000" algn="tl">
                      <a:srgbClr val="000000">
                        <a:alpha val="43137"/>
                      </a:srgbClr>
                    </a:outerShdw>
                  </a:effectLst>
                  <a:latin typeface="+mj-lt"/>
                </a:rPr>
                <a:t> </a:t>
              </a:r>
              <a:r>
                <a:rPr lang="en-US" sz="4400" b="1" dirty="0" err="1">
                  <a:solidFill>
                    <a:srgbClr val="FFFF00"/>
                  </a:solidFill>
                  <a:effectLst>
                    <a:outerShdw blurRad="38100" dist="38100" dir="2700000" algn="tl">
                      <a:srgbClr val="000000">
                        <a:alpha val="43137"/>
                      </a:srgbClr>
                    </a:outerShdw>
                  </a:effectLst>
                  <a:latin typeface="+mj-lt"/>
                </a:rPr>
                <a:t>trọng</a:t>
              </a:r>
              <a:r>
                <a:rPr lang="en-US" sz="4400" b="1" dirty="0">
                  <a:solidFill>
                    <a:srgbClr val="FFFF00"/>
                  </a:solidFill>
                  <a:effectLst>
                    <a:outerShdw blurRad="38100" dist="38100" dir="2700000" algn="tl">
                      <a:srgbClr val="000000">
                        <a:alpha val="43137"/>
                      </a:srgbClr>
                    </a:outerShdw>
                  </a:effectLst>
                  <a:latin typeface="+mj-lt"/>
                </a:rPr>
                <a:t> </a:t>
              </a:r>
              <a:r>
                <a:rPr lang="en-US" sz="4400" b="1" dirty="0" err="1">
                  <a:solidFill>
                    <a:srgbClr val="FFFF00"/>
                  </a:solidFill>
                  <a:effectLst>
                    <a:outerShdw blurRad="38100" dist="38100" dir="2700000" algn="tl">
                      <a:srgbClr val="000000">
                        <a:alpha val="43137"/>
                      </a:srgbClr>
                    </a:outerShdw>
                  </a:effectLst>
                  <a:latin typeface="+mj-lt"/>
                </a:rPr>
                <a:t>điểm</a:t>
              </a:r>
              <a:r>
                <a:rPr lang="en-US" sz="4400" b="1" dirty="0">
                  <a:solidFill>
                    <a:srgbClr val="FFFF00"/>
                  </a:solidFill>
                  <a:effectLst>
                    <a:outerShdw blurRad="38100" dist="38100" dir="2700000" algn="tl">
                      <a:srgbClr val="000000">
                        <a:alpha val="43137"/>
                      </a:srgbClr>
                    </a:outerShdw>
                  </a:effectLst>
                  <a:latin typeface="+mj-lt"/>
                </a:rPr>
                <a:t> </a:t>
              </a:r>
            </a:p>
          </p:txBody>
        </p:sp>
      </p:grpSp>
      <p:sp>
        <p:nvSpPr>
          <p:cNvPr id="7" name="TextBox 6">
            <a:extLst>
              <a:ext uri="{FF2B5EF4-FFF2-40B4-BE49-F238E27FC236}">
                <a16:creationId xmlns:a16="http://schemas.microsoft.com/office/drawing/2014/main" id="{2CC6A201-06BE-44F6-9727-5BF620CBFABD}"/>
              </a:ext>
            </a:extLst>
          </p:cNvPr>
          <p:cNvSpPr txBox="1"/>
          <p:nvPr/>
        </p:nvSpPr>
        <p:spPr>
          <a:xfrm>
            <a:off x="2229819" y="1488957"/>
            <a:ext cx="7033648" cy="1569660"/>
          </a:xfrm>
          <a:prstGeom prst="rect">
            <a:avLst/>
          </a:prstGeom>
          <a:noFill/>
        </p:spPr>
        <p:txBody>
          <a:bodyPr wrap="square" rtlCol="0">
            <a:spAutoFit/>
          </a:bodyPr>
          <a:lstStyle/>
          <a:p>
            <a:pPr algn="just"/>
            <a:r>
              <a:rPr lang="en-US" sz="2400" dirty="0"/>
              <a:t>- </a:t>
            </a:r>
            <a:r>
              <a:rPr lang="en-US" sz="2400" dirty="0" err="1"/>
              <a:t>Khai</a:t>
            </a:r>
            <a:r>
              <a:rPr lang="en-US" sz="2400" dirty="0"/>
              <a:t> </a:t>
            </a:r>
            <a:r>
              <a:rPr lang="en-US" sz="2400" dirty="0" err="1"/>
              <a:t>thác</a:t>
            </a:r>
            <a:r>
              <a:rPr lang="en-US" sz="2400" dirty="0"/>
              <a:t> than: 15-20 </a:t>
            </a:r>
            <a:r>
              <a:rPr lang="en-US" sz="2400" dirty="0" err="1"/>
              <a:t>triệu</a:t>
            </a:r>
            <a:r>
              <a:rPr lang="en-US" sz="2400" dirty="0"/>
              <a:t> </a:t>
            </a:r>
            <a:r>
              <a:rPr lang="en-US" sz="2400" dirty="0" err="1"/>
              <a:t>tấn</a:t>
            </a:r>
            <a:r>
              <a:rPr lang="en-US" sz="2400" dirty="0"/>
              <a:t>/</a:t>
            </a:r>
            <a:r>
              <a:rPr lang="en-US" sz="2400" dirty="0" err="1"/>
              <a:t>năm</a:t>
            </a:r>
            <a:r>
              <a:rPr lang="en-US" sz="2400" dirty="0"/>
              <a:t>.</a:t>
            </a:r>
          </a:p>
          <a:p>
            <a:pPr algn="just"/>
            <a:r>
              <a:rPr lang="en-US" sz="2400" dirty="0"/>
              <a:t>- KT </a:t>
            </a:r>
            <a:r>
              <a:rPr lang="en-US" sz="2400" dirty="0" err="1"/>
              <a:t>dầu</a:t>
            </a:r>
            <a:r>
              <a:rPr lang="en-US" sz="2400" dirty="0"/>
              <a:t> </a:t>
            </a:r>
            <a:r>
              <a:rPr lang="en-US" sz="2400" dirty="0" err="1"/>
              <a:t>khí</a:t>
            </a:r>
            <a:r>
              <a:rPr lang="en-US" sz="2400" dirty="0"/>
              <a:t>: </a:t>
            </a:r>
            <a:r>
              <a:rPr lang="en-US" sz="2400" dirty="0" err="1"/>
              <a:t>khai</a:t>
            </a:r>
            <a:r>
              <a:rPr lang="en-US" sz="2400" dirty="0"/>
              <a:t> </a:t>
            </a:r>
            <a:r>
              <a:rPr lang="en-US" sz="2400" dirty="0" err="1"/>
              <a:t>thác</a:t>
            </a:r>
            <a:r>
              <a:rPr lang="en-US" sz="2400" dirty="0"/>
              <a:t> </a:t>
            </a:r>
            <a:r>
              <a:rPr lang="en-US" sz="2400" dirty="0" err="1"/>
              <a:t>hàng</a:t>
            </a:r>
            <a:r>
              <a:rPr lang="en-US" sz="2400" dirty="0"/>
              <a:t> </a:t>
            </a:r>
            <a:r>
              <a:rPr lang="en-US" sz="2400" dirty="0" err="1"/>
              <a:t>trăm</a:t>
            </a:r>
            <a:r>
              <a:rPr lang="en-US" sz="2400" dirty="0"/>
              <a:t> </a:t>
            </a:r>
            <a:r>
              <a:rPr lang="en-US" sz="2400" dirty="0" err="1"/>
              <a:t>triệu</a:t>
            </a:r>
            <a:r>
              <a:rPr lang="en-US" sz="2400" dirty="0"/>
              <a:t> </a:t>
            </a:r>
            <a:r>
              <a:rPr lang="en-US" sz="2400" dirty="0" err="1"/>
              <a:t>tấn</a:t>
            </a:r>
            <a:r>
              <a:rPr lang="en-US" sz="2400" dirty="0"/>
              <a:t> </a:t>
            </a:r>
            <a:r>
              <a:rPr lang="en-US" sz="2400" dirty="0" err="1"/>
              <a:t>dầu</a:t>
            </a:r>
            <a:r>
              <a:rPr lang="en-US" sz="2400" dirty="0"/>
              <a:t> </a:t>
            </a:r>
            <a:r>
              <a:rPr lang="en-US" sz="2400" dirty="0" err="1"/>
              <a:t>và</a:t>
            </a:r>
            <a:r>
              <a:rPr lang="en-US" sz="2400" dirty="0"/>
              <a:t> </a:t>
            </a:r>
            <a:r>
              <a:rPr lang="en-US" sz="2400" dirty="0" err="1"/>
              <a:t>hàng</a:t>
            </a:r>
            <a:r>
              <a:rPr lang="en-US" sz="2400" dirty="0"/>
              <a:t> </a:t>
            </a:r>
            <a:r>
              <a:rPr lang="en-US" sz="2400" dirty="0" err="1"/>
              <a:t>tỉ</a:t>
            </a:r>
            <a:r>
              <a:rPr lang="en-US" sz="2400" dirty="0"/>
              <a:t> m</a:t>
            </a:r>
            <a:r>
              <a:rPr lang="en-US" sz="2400" baseline="30000" dirty="0"/>
              <a:t>3</a:t>
            </a:r>
            <a:r>
              <a:rPr lang="en-US" sz="2400" dirty="0"/>
              <a:t> </a:t>
            </a:r>
            <a:r>
              <a:rPr lang="en-US" sz="2400" dirty="0" err="1"/>
              <a:t>khí</a:t>
            </a:r>
            <a:r>
              <a:rPr lang="en-US" sz="2400" dirty="0"/>
              <a:t> </a:t>
            </a:r>
            <a:r>
              <a:rPr lang="en-US" sz="2400" dirty="0" err="1"/>
              <a:t>mỗi</a:t>
            </a:r>
            <a:r>
              <a:rPr lang="en-US" sz="2400" dirty="0"/>
              <a:t> </a:t>
            </a:r>
            <a:r>
              <a:rPr lang="en-US" sz="2400" dirty="0" err="1"/>
              <a:t>năm</a:t>
            </a:r>
            <a:endParaRPr lang="en-US" sz="2400" dirty="0"/>
          </a:p>
          <a:p>
            <a:pPr algn="just"/>
            <a:r>
              <a:rPr lang="en-US" sz="2400" dirty="0"/>
              <a:t>- Than </a:t>
            </a:r>
            <a:r>
              <a:rPr lang="en-US" sz="2400" dirty="0" err="1"/>
              <a:t>và</a:t>
            </a:r>
            <a:r>
              <a:rPr lang="en-US" sz="2400" dirty="0"/>
              <a:t> </a:t>
            </a:r>
            <a:r>
              <a:rPr lang="en-US" sz="2400" dirty="0" err="1"/>
              <a:t>dầu</a:t>
            </a:r>
            <a:r>
              <a:rPr lang="en-US" sz="2400" dirty="0"/>
              <a:t> </a:t>
            </a:r>
            <a:r>
              <a:rPr lang="en-US" sz="2400" dirty="0" err="1"/>
              <a:t>khí</a:t>
            </a:r>
            <a:r>
              <a:rPr lang="en-US" sz="2400" dirty="0"/>
              <a:t> </a:t>
            </a:r>
            <a:r>
              <a:rPr lang="en-US" sz="2400" dirty="0" err="1"/>
              <a:t>là</a:t>
            </a:r>
            <a:r>
              <a:rPr lang="en-US" sz="2400" dirty="0"/>
              <a:t> </a:t>
            </a:r>
            <a:r>
              <a:rPr lang="en-US" sz="2400" dirty="0" err="1"/>
              <a:t>mặt</a:t>
            </a:r>
            <a:r>
              <a:rPr lang="en-US" sz="2400" dirty="0"/>
              <a:t> </a:t>
            </a:r>
            <a:r>
              <a:rPr lang="en-US" sz="2400" dirty="0" err="1"/>
              <a:t>hàng</a:t>
            </a:r>
            <a:r>
              <a:rPr lang="en-US" sz="2400" dirty="0"/>
              <a:t> </a:t>
            </a:r>
            <a:r>
              <a:rPr lang="en-US" sz="2400" dirty="0" err="1"/>
              <a:t>xuất</a:t>
            </a:r>
            <a:r>
              <a:rPr lang="en-US" sz="2400" dirty="0"/>
              <a:t> </a:t>
            </a:r>
            <a:r>
              <a:rPr lang="en-US" sz="2400" dirty="0" err="1"/>
              <a:t>khẩu</a:t>
            </a:r>
            <a:r>
              <a:rPr lang="en-US" sz="2400" dirty="0"/>
              <a:t> </a:t>
            </a:r>
            <a:r>
              <a:rPr lang="en-US" sz="2400" dirty="0" err="1"/>
              <a:t>chủ</a:t>
            </a:r>
            <a:r>
              <a:rPr lang="en-US" sz="2400" dirty="0"/>
              <a:t> </a:t>
            </a:r>
            <a:r>
              <a:rPr lang="en-US" sz="2400" dirty="0" err="1"/>
              <a:t>lực</a:t>
            </a:r>
            <a:r>
              <a:rPr lang="en-US" sz="2400" dirty="0"/>
              <a:t> </a:t>
            </a:r>
            <a:r>
              <a:rPr lang="en-US" sz="2400" dirty="0" err="1"/>
              <a:t>của</a:t>
            </a:r>
            <a:r>
              <a:rPr lang="en-US" sz="2400" dirty="0"/>
              <a:t> n</a:t>
            </a:r>
            <a:r>
              <a:rPr lang="vi-VN" sz="2400" dirty="0"/>
              <a:t>ư</a:t>
            </a:r>
            <a:r>
              <a:rPr lang="en-US" sz="2400" dirty="0" err="1"/>
              <a:t>ớc</a:t>
            </a:r>
            <a:r>
              <a:rPr lang="en-US" sz="2400" dirty="0"/>
              <a:t> ta</a:t>
            </a:r>
          </a:p>
        </p:txBody>
      </p:sp>
      <p:sp>
        <p:nvSpPr>
          <p:cNvPr id="8" name="TextBox 7">
            <a:extLst>
              <a:ext uri="{FF2B5EF4-FFF2-40B4-BE49-F238E27FC236}">
                <a16:creationId xmlns:a16="http://schemas.microsoft.com/office/drawing/2014/main" id="{254D674B-109A-4268-A029-111826970706}"/>
              </a:ext>
            </a:extLst>
          </p:cNvPr>
          <p:cNvSpPr txBox="1"/>
          <p:nvPr/>
        </p:nvSpPr>
        <p:spPr>
          <a:xfrm>
            <a:off x="9314488" y="1568570"/>
            <a:ext cx="2725118" cy="1292662"/>
          </a:xfrm>
          <a:prstGeom prst="rect">
            <a:avLst/>
          </a:prstGeom>
          <a:noFill/>
        </p:spPr>
        <p:txBody>
          <a:bodyPr wrap="square" rtlCol="0">
            <a:spAutoFit/>
          </a:bodyPr>
          <a:lstStyle/>
          <a:p>
            <a:pPr algn="just"/>
            <a:r>
              <a:rPr lang="en-US" sz="2600" dirty="0"/>
              <a:t>- </a:t>
            </a:r>
            <a:r>
              <a:rPr lang="en-US" sz="2600" dirty="0" err="1"/>
              <a:t>Quảng</a:t>
            </a:r>
            <a:r>
              <a:rPr lang="en-US" sz="2600" dirty="0"/>
              <a:t> </a:t>
            </a:r>
            <a:r>
              <a:rPr lang="en-US" sz="2600" dirty="0" err="1"/>
              <a:t>Ninh</a:t>
            </a:r>
            <a:endParaRPr lang="en-US" sz="2600" dirty="0"/>
          </a:p>
          <a:p>
            <a:pPr algn="just"/>
            <a:r>
              <a:rPr lang="en-US" sz="2600" dirty="0"/>
              <a:t>- </a:t>
            </a:r>
            <a:r>
              <a:rPr lang="en-US" sz="2600" dirty="0" err="1"/>
              <a:t>Thềm</a:t>
            </a:r>
            <a:r>
              <a:rPr lang="en-US" sz="2600" dirty="0"/>
              <a:t> </a:t>
            </a:r>
            <a:r>
              <a:rPr lang="en-US" sz="2600" dirty="0" err="1"/>
              <a:t>lục</a:t>
            </a:r>
            <a:r>
              <a:rPr lang="en-US" sz="2600" dirty="0"/>
              <a:t> </a:t>
            </a:r>
            <a:r>
              <a:rPr lang="en-US" sz="2600" dirty="0" err="1"/>
              <a:t>địa</a:t>
            </a:r>
            <a:r>
              <a:rPr lang="en-US" sz="2600" dirty="0"/>
              <a:t> </a:t>
            </a:r>
            <a:r>
              <a:rPr lang="en-US" sz="2600" dirty="0" err="1"/>
              <a:t>phía</a:t>
            </a:r>
            <a:r>
              <a:rPr lang="en-US" sz="2600" dirty="0"/>
              <a:t> Nam</a:t>
            </a:r>
          </a:p>
        </p:txBody>
      </p:sp>
      <p:sp>
        <p:nvSpPr>
          <p:cNvPr id="9" name="TextBox 8">
            <a:extLst>
              <a:ext uri="{FF2B5EF4-FFF2-40B4-BE49-F238E27FC236}">
                <a16:creationId xmlns:a16="http://schemas.microsoft.com/office/drawing/2014/main" id="{6AEA90F0-E293-488F-B85D-6A3EF60F4E76}"/>
              </a:ext>
            </a:extLst>
          </p:cNvPr>
          <p:cNvSpPr txBox="1"/>
          <p:nvPr/>
        </p:nvSpPr>
        <p:spPr>
          <a:xfrm>
            <a:off x="2289878" y="3135737"/>
            <a:ext cx="7033647" cy="1200329"/>
          </a:xfrm>
          <a:prstGeom prst="rect">
            <a:avLst/>
          </a:prstGeom>
          <a:noFill/>
        </p:spPr>
        <p:txBody>
          <a:bodyPr wrap="square" rtlCol="0">
            <a:spAutoFit/>
          </a:bodyPr>
          <a:lstStyle/>
          <a:p>
            <a:pPr algn="just"/>
            <a:r>
              <a:rPr lang="en-US" sz="2400" dirty="0"/>
              <a:t>- </a:t>
            </a:r>
            <a:r>
              <a:rPr lang="en-US" sz="2400" dirty="0" err="1"/>
              <a:t>Gồm</a:t>
            </a:r>
            <a:r>
              <a:rPr lang="en-US" sz="2400" dirty="0"/>
              <a:t> </a:t>
            </a:r>
            <a:r>
              <a:rPr lang="en-US" sz="2400" dirty="0" err="1"/>
              <a:t>nhiệt</a:t>
            </a:r>
            <a:r>
              <a:rPr lang="en-US" sz="2400" dirty="0"/>
              <a:t> </a:t>
            </a:r>
            <a:r>
              <a:rPr lang="en-US" sz="2400" dirty="0" err="1"/>
              <a:t>điện</a:t>
            </a:r>
            <a:r>
              <a:rPr lang="en-US" sz="2400" dirty="0"/>
              <a:t> </a:t>
            </a:r>
            <a:r>
              <a:rPr lang="en-US" sz="2400" dirty="0" err="1"/>
              <a:t>và</a:t>
            </a:r>
            <a:r>
              <a:rPr lang="en-US" sz="2400" dirty="0"/>
              <a:t> </a:t>
            </a:r>
            <a:r>
              <a:rPr lang="en-US" sz="2400" dirty="0" err="1"/>
              <a:t>thuỷ</a:t>
            </a:r>
            <a:r>
              <a:rPr lang="en-US" sz="2400" dirty="0"/>
              <a:t> </a:t>
            </a:r>
            <a:r>
              <a:rPr lang="en-US" sz="2400" dirty="0" err="1"/>
              <a:t>điện</a:t>
            </a:r>
            <a:r>
              <a:rPr lang="en-US" sz="2400" dirty="0"/>
              <a:t>, </a:t>
            </a:r>
            <a:r>
              <a:rPr lang="en-US" sz="2400" dirty="0" err="1"/>
              <a:t>phát</a:t>
            </a:r>
            <a:r>
              <a:rPr lang="en-US" sz="2400" dirty="0"/>
              <a:t> </a:t>
            </a:r>
            <a:r>
              <a:rPr lang="en-US" sz="2400" dirty="0" err="1"/>
              <a:t>triển</a:t>
            </a:r>
            <a:r>
              <a:rPr lang="en-US" sz="2400" dirty="0"/>
              <a:t> </a:t>
            </a:r>
            <a:r>
              <a:rPr lang="en-US" sz="2400" dirty="0" err="1"/>
              <a:t>nhanh</a:t>
            </a:r>
            <a:r>
              <a:rPr lang="en-US" sz="2400" dirty="0"/>
              <a:t> </a:t>
            </a:r>
            <a:r>
              <a:rPr lang="en-US" sz="2400" dirty="0" err="1"/>
              <a:t>dựa</a:t>
            </a:r>
            <a:r>
              <a:rPr lang="en-US" sz="2400" dirty="0"/>
              <a:t> </a:t>
            </a:r>
            <a:r>
              <a:rPr lang="en-US" sz="2400" dirty="0" err="1"/>
              <a:t>vào</a:t>
            </a:r>
            <a:r>
              <a:rPr lang="en-US" sz="2400" dirty="0"/>
              <a:t> </a:t>
            </a:r>
            <a:r>
              <a:rPr lang="en-US" sz="2400" dirty="0" err="1"/>
              <a:t>nguồn</a:t>
            </a:r>
            <a:r>
              <a:rPr lang="en-US" sz="2400" dirty="0"/>
              <a:t> TN </a:t>
            </a:r>
            <a:r>
              <a:rPr lang="en-US" sz="2400" dirty="0" err="1"/>
              <a:t>sẵn</a:t>
            </a:r>
            <a:r>
              <a:rPr lang="en-US" sz="2400" dirty="0"/>
              <a:t> </a:t>
            </a:r>
            <a:r>
              <a:rPr lang="en-US" sz="2400" dirty="0" err="1"/>
              <a:t>có</a:t>
            </a:r>
            <a:r>
              <a:rPr lang="en-US" sz="2400" dirty="0"/>
              <a:t>: than, </a:t>
            </a:r>
            <a:r>
              <a:rPr lang="en-US" sz="2400" dirty="0" err="1"/>
              <a:t>dầu</a:t>
            </a:r>
            <a:r>
              <a:rPr lang="en-US" sz="2400" dirty="0"/>
              <a:t> </a:t>
            </a:r>
            <a:r>
              <a:rPr lang="en-US" sz="2400" dirty="0" err="1"/>
              <a:t>khí</a:t>
            </a:r>
            <a:r>
              <a:rPr lang="en-US" sz="2400" dirty="0"/>
              <a:t>, </a:t>
            </a:r>
            <a:r>
              <a:rPr lang="en-US" sz="2400" dirty="0" err="1"/>
              <a:t>thuỷ</a:t>
            </a:r>
            <a:r>
              <a:rPr lang="en-US" sz="2400" dirty="0"/>
              <a:t> </a:t>
            </a:r>
            <a:r>
              <a:rPr lang="en-US" sz="2400" dirty="0" err="1"/>
              <a:t>năng</a:t>
            </a:r>
            <a:r>
              <a:rPr lang="en-US" sz="2400" dirty="0"/>
              <a:t>, ....</a:t>
            </a:r>
          </a:p>
          <a:p>
            <a:pPr algn="just"/>
            <a:r>
              <a:rPr lang="en-US" sz="2400" dirty="0"/>
              <a:t>- </a:t>
            </a:r>
            <a:r>
              <a:rPr lang="en-US" sz="2400" dirty="0" err="1"/>
              <a:t>Ngoài</a:t>
            </a:r>
            <a:r>
              <a:rPr lang="en-US" sz="2400" dirty="0"/>
              <a:t> ra </a:t>
            </a:r>
            <a:r>
              <a:rPr lang="en-US" sz="2400" dirty="0" err="1"/>
              <a:t>còn</a:t>
            </a:r>
            <a:r>
              <a:rPr lang="en-US" sz="2400" dirty="0"/>
              <a:t> </a:t>
            </a:r>
            <a:r>
              <a:rPr lang="en-US" sz="2400" dirty="0" err="1"/>
              <a:t>có</a:t>
            </a:r>
            <a:r>
              <a:rPr lang="en-US" sz="2400" dirty="0"/>
              <a:t> </a:t>
            </a:r>
            <a:r>
              <a:rPr lang="en-US" sz="2400" dirty="0" err="1"/>
              <a:t>các</a:t>
            </a:r>
            <a:r>
              <a:rPr lang="en-US" sz="2400" dirty="0"/>
              <a:t> </a:t>
            </a:r>
            <a:r>
              <a:rPr lang="en-US" sz="2400" dirty="0" err="1"/>
              <a:t>loại</a:t>
            </a:r>
            <a:r>
              <a:rPr lang="en-US" sz="2400" dirty="0"/>
              <a:t> NL </a:t>
            </a:r>
            <a:r>
              <a:rPr lang="en-US" sz="2400" dirty="0" err="1"/>
              <a:t>khác</a:t>
            </a:r>
            <a:r>
              <a:rPr lang="en-US" sz="2400" dirty="0"/>
              <a:t>: </a:t>
            </a:r>
            <a:r>
              <a:rPr lang="en-US" sz="2400" dirty="0" err="1"/>
              <a:t>năng</a:t>
            </a:r>
            <a:r>
              <a:rPr lang="en-US" sz="2400" dirty="0"/>
              <a:t> l</a:t>
            </a:r>
            <a:r>
              <a:rPr lang="vi-VN" sz="2400" dirty="0"/>
              <a:t>ư</a:t>
            </a:r>
            <a:r>
              <a:rPr lang="en-US" sz="2400" dirty="0" err="1"/>
              <a:t>ợng</a:t>
            </a:r>
            <a:r>
              <a:rPr lang="en-US" sz="2400" dirty="0"/>
              <a:t> MT, </a:t>
            </a:r>
            <a:r>
              <a:rPr lang="en-US" sz="2400" dirty="0" err="1"/>
              <a:t>gió</a:t>
            </a:r>
            <a:r>
              <a:rPr lang="en-US" sz="2400" dirty="0"/>
              <a:t>, ...</a:t>
            </a:r>
          </a:p>
        </p:txBody>
      </p:sp>
      <p:sp>
        <p:nvSpPr>
          <p:cNvPr id="10" name="TextBox 9">
            <a:extLst>
              <a:ext uri="{FF2B5EF4-FFF2-40B4-BE49-F238E27FC236}">
                <a16:creationId xmlns:a16="http://schemas.microsoft.com/office/drawing/2014/main" id="{856FCAAA-FABA-4E19-9218-D7CED1C73AAA}"/>
              </a:ext>
            </a:extLst>
          </p:cNvPr>
          <p:cNvSpPr txBox="1"/>
          <p:nvPr/>
        </p:nvSpPr>
        <p:spPr>
          <a:xfrm>
            <a:off x="9203408" y="2923224"/>
            <a:ext cx="2838774" cy="1569660"/>
          </a:xfrm>
          <a:prstGeom prst="rect">
            <a:avLst/>
          </a:prstGeom>
          <a:noFill/>
        </p:spPr>
        <p:txBody>
          <a:bodyPr wrap="square" rtlCol="0">
            <a:spAutoFit/>
          </a:bodyPr>
          <a:lstStyle/>
          <a:p>
            <a:pPr algn="just"/>
            <a:r>
              <a:rPr lang="en-US" sz="2400" dirty="0"/>
              <a:t>- </a:t>
            </a:r>
            <a:r>
              <a:rPr lang="en-US" sz="2400" dirty="0" err="1"/>
              <a:t>Thuỷ</a:t>
            </a:r>
            <a:r>
              <a:rPr lang="en-US" sz="2400" dirty="0"/>
              <a:t> </a:t>
            </a:r>
            <a:r>
              <a:rPr lang="en-US" sz="2400" dirty="0" err="1"/>
              <a:t>điện</a:t>
            </a:r>
            <a:r>
              <a:rPr lang="en-US" sz="2400" dirty="0"/>
              <a:t>: </a:t>
            </a:r>
            <a:r>
              <a:rPr lang="en-US" sz="2400" dirty="0" err="1"/>
              <a:t>Hoà</a:t>
            </a:r>
            <a:r>
              <a:rPr lang="en-US" sz="2400" dirty="0"/>
              <a:t> </a:t>
            </a:r>
            <a:r>
              <a:rPr lang="en-US" sz="2400" dirty="0" err="1"/>
              <a:t>Bình</a:t>
            </a:r>
            <a:r>
              <a:rPr lang="en-US" sz="2400" dirty="0"/>
              <a:t>, S</a:t>
            </a:r>
            <a:r>
              <a:rPr lang="vi-VN" sz="2400" dirty="0"/>
              <a:t>ơ</a:t>
            </a:r>
            <a:r>
              <a:rPr lang="en-US" sz="2400" dirty="0"/>
              <a:t>n La, </a:t>
            </a:r>
            <a:r>
              <a:rPr lang="en-US" sz="2400" dirty="0" err="1"/>
              <a:t>Trị</a:t>
            </a:r>
            <a:r>
              <a:rPr lang="en-US" sz="2400" dirty="0"/>
              <a:t> An, ....</a:t>
            </a:r>
          </a:p>
          <a:p>
            <a:pPr algn="just"/>
            <a:r>
              <a:rPr lang="en-US" sz="2400" dirty="0"/>
              <a:t>- </a:t>
            </a:r>
            <a:r>
              <a:rPr lang="en-US" sz="2400" dirty="0" err="1"/>
              <a:t>Nhiệt</a:t>
            </a:r>
            <a:r>
              <a:rPr lang="en-US" sz="2400" dirty="0"/>
              <a:t> </a:t>
            </a:r>
            <a:r>
              <a:rPr lang="en-US" sz="2400" dirty="0" err="1"/>
              <a:t>điện</a:t>
            </a:r>
            <a:r>
              <a:rPr lang="en-US" sz="2400" dirty="0"/>
              <a:t>: </a:t>
            </a:r>
            <a:r>
              <a:rPr lang="en-US" sz="2400" dirty="0" err="1"/>
              <a:t>Phả</a:t>
            </a:r>
            <a:r>
              <a:rPr lang="en-US" sz="2400" dirty="0"/>
              <a:t> </a:t>
            </a:r>
            <a:r>
              <a:rPr lang="en-US" sz="2400" dirty="0" err="1"/>
              <a:t>Lại</a:t>
            </a:r>
            <a:r>
              <a:rPr lang="en-US" sz="2400" dirty="0"/>
              <a:t>, </a:t>
            </a:r>
            <a:r>
              <a:rPr lang="en-US" sz="2400" dirty="0" err="1"/>
              <a:t>Phú</a:t>
            </a:r>
            <a:r>
              <a:rPr lang="en-US" sz="2400" dirty="0"/>
              <a:t> </a:t>
            </a:r>
            <a:r>
              <a:rPr lang="en-US" sz="2400" dirty="0" err="1"/>
              <a:t>Mĩ</a:t>
            </a:r>
            <a:r>
              <a:rPr lang="en-US" sz="2400" dirty="0"/>
              <a:t>, ....</a:t>
            </a:r>
          </a:p>
        </p:txBody>
      </p:sp>
      <p:sp>
        <p:nvSpPr>
          <p:cNvPr id="11" name="TextBox 10">
            <a:extLst>
              <a:ext uri="{FF2B5EF4-FFF2-40B4-BE49-F238E27FC236}">
                <a16:creationId xmlns:a16="http://schemas.microsoft.com/office/drawing/2014/main" id="{C6E2A6DE-2157-4CC4-A3EE-06A7F1E6C133}"/>
              </a:ext>
            </a:extLst>
          </p:cNvPr>
          <p:cNvSpPr txBox="1"/>
          <p:nvPr/>
        </p:nvSpPr>
        <p:spPr>
          <a:xfrm>
            <a:off x="2382871" y="4430892"/>
            <a:ext cx="6940654" cy="1200329"/>
          </a:xfrm>
          <a:prstGeom prst="rect">
            <a:avLst/>
          </a:prstGeom>
          <a:noFill/>
        </p:spPr>
        <p:txBody>
          <a:bodyPr wrap="square" rtlCol="0">
            <a:spAutoFit/>
          </a:bodyPr>
          <a:lstStyle/>
          <a:p>
            <a:pPr algn="just"/>
            <a:r>
              <a:rPr lang="en-US" sz="2400" dirty="0"/>
              <a:t>- </a:t>
            </a:r>
            <a:r>
              <a:rPr lang="en-US" sz="2400" dirty="0" err="1"/>
              <a:t>Có</a:t>
            </a:r>
            <a:r>
              <a:rPr lang="en-US" sz="2400" dirty="0"/>
              <a:t> </a:t>
            </a:r>
            <a:r>
              <a:rPr lang="en-US" sz="2400" dirty="0" err="1"/>
              <a:t>tỉ</a:t>
            </a:r>
            <a:r>
              <a:rPr lang="en-US" sz="2400" dirty="0"/>
              <a:t> </a:t>
            </a:r>
            <a:r>
              <a:rPr lang="en-US" sz="2400" dirty="0" err="1"/>
              <a:t>trọng</a:t>
            </a:r>
            <a:r>
              <a:rPr lang="en-US" sz="2400" dirty="0"/>
              <a:t> </a:t>
            </a:r>
            <a:r>
              <a:rPr lang="en-US" sz="2400" dirty="0" err="1"/>
              <a:t>cao</a:t>
            </a:r>
            <a:r>
              <a:rPr lang="en-US" sz="2400" dirty="0"/>
              <a:t> </a:t>
            </a:r>
            <a:r>
              <a:rPr lang="en-US" sz="2400" dirty="0" err="1"/>
              <a:t>trong</a:t>
            </a:r>
            <a:r>
              <a:rPr lang="en-US" sz="2400" dirty="0"/>
              <a:t> c</a:t>
            </a:r>
            <a:r>
              <a:rPr lang="vi-VN" sz="2400" dirty="0"/>
              <a:t>ơ</a:t>
            </a:r>
            <a:r>
              <a:rPr lang="en-US" sz="2400" dirty="0"/>
              <a:t> </a:t>
            </a:r>
            <a:r>
              <a:rPr lang="en-US" sz="2400" dirty="0" err="1"/>
              <a:t>cấu</a:t>
            </a:r>
            <a:r>
              <a:rPr lang="en-US" sz="2400" dirty="0"/>
              <a:t> </a:t>
            </a:r>
            <a:r>
              <a:rPr lang="en-US" sz="2400" dirty="0" err="1"/>
              <a:t>giấ</a:t>
            </a:r>
            <a:r>
              <a:rPr lang="en-US" sz="2400" dirty="0"/>
              <a:t> </a:t>
            </a:r>
            <a:r>
              <a:rPr lang="en-US" sz="2400" dirty="0" err="1"/>
              <a:t>trị</a:t>
            </a:r>
            <a:r>
              <a:rPr lang="en-US" sz="2400" dirty="0"/>
              <a:t> </a:t>
            </a:r>
            <a:r>
              <a:rPr lang="en-US" sz="2400" dirty="0" err="1"/>
              <a:t>sản</a:t>
            </a:r>
            <a:r>
              <a:rPr lang="en-US" sz="2400" dirty="0"/>
              <a:t> </a:t>
            </a:r>
            <a:r>
              <a:rPr lang="en-US" sz="2400" dirty="0" err="1"/>
              <a:t>xuất</a:t>
            </a:r>
            <a:r>
              <a:rPr lang="en-US" sz="2400" dirty="0"/>
              <a:t> CN</a:t>
            </a:r>
          </a:p>
          <a:p>
            <a:pPr algn="just"/>
            <a:r>
              <a:rPr lang="en-US" sz="2400" dirty="0"/>
              <a:t>- </a:t>
            </a:r>
            <a:r>
              <a:rPr lang="en-US" sz="2400" dirty="0" err="1"/>
              <a:t>Gồm</a:t>
            </a:r>
            <a:r>
              <a:rPr lang="en-US" sz="2400" dirty="0"/>
              <a:t>: </a:t>
            </a:r>
            <a:r>
              <a:rPr lang="en-US" sz="2400" dirty="0" err="1"/>
              <a:t>chế</a:t>
            </a:r>
            <a:r>
              <a:rPr lang="en-US" sz="2400" dirty="0"/>
              <a:t> </a:t>
            </a:r>
            <a:r>
              <a:rPr lang="en-US" sz="2400" dirty="0" err="1"/>
              <a:t>biến</a:t>
            </a:r>
            <a:r>
              <a:rPr lang="en-US" sz="2400" dirty="0"/>
              <a:t> SP </a:t>
            </a:r>
            <a:r>
              <a:rPr lang="en-US" sz="2400" dirty="0" err="1"/>
              <a:t>trồng</a:t>
            </a:r>
            <a:r>
              <a:rPr lang="en-US" sz="2400" dirty="0"/>
              <a:t> </a:t>
            </a:r>
            <a:r>
              <a:rPr lang="en-US" sz="2400" dirty="0" err="1"/>
              <a:t>trọt</a:t>
            </a:r>
            <a:r>
              <a:rPr lang="en-US" sz="2400" dirty="0"/>
              <a:t>, </a:t>
            </a:r>
            <a:r>
              <a:rPr lang="en-US" sz="2400" dirty="0" err="1"/>
              <a:t>chế</a:t>
            </a:r>
            <a:r>
              <a:rPr lang="en-US" sz="2400" dirty="0"/>
              <a:t> </a:t>
            </a:r>
            <a:r>
              <a:rPr lang="en-US" sz="2400" dirty="0" err="1"/>
              <a:t>biến</a:t>
            </a:r>
            <a:r>
              <a:rPr lang="en-US" sz="2400" dirty="0"/>
              <a:t> SP </a:t>
            </a:r>
            <a:r>
              <a:rPr lang="en-US" sz="2400" dirty="0" err="1"/>
              <a:t>chăn</a:t>
            </a:r>
            <a:r>
              <a:rPr lang="en-US" sz="2400" dirty="0"/>
              <a:t> </a:t>
            </a:r>
            <a:r>
              <a:rPr lang="en-US" sz="2400" dirty="0" err="1"/>
              <a:t>nuôi</a:t>
            </a:r>
            <a:r>
              <a:rPr lang="en-US" sz="2400" dirty="0"/>
              <a:t>, </a:t>
            </a:r>
            <a:r>
              <a:rPr lang="en-US" sz="2400" dirty="0" err="1"/>
              <a:t>chế</a:t>
            </a:r>
            <a:r>
              <a:rPr lang="en-US" sz="2400" dirty="0"/>
              <a:t> </a:t>
            </a:r>
            <a:r>
              <a:rPr lang="en-US" sz="2400" dirty="0" err="1"/>
              <a:t>biến</a:t>
            </a:r>
            <a:r>
              <a:rPr lang="en-US" sz="2400" dirty="0"/>
              <a:t> </a:t>
            </a:r>
            <a:r>
              <a:rPr lang="en-US" sz="2400" dirty="0" err="1"/>
              <a:t>thuỷ</a:t>
            </a:r>
            <a:r>
              <a:rPr lang="en-US" sz="2400" dirty="0"/>
              <a:t> </a:t>
            </a:r>
            <a:r>
              <a:rPr lang="en-US" sz="2400" dirty="0" err="1"/>
              <a:t>sản</a:t>
            </a:r>
            <a:endParaRPr lang="en-US" sz="2400" dirty="0"/>
          </a:p>
        </p:txBody>
      </p:sp>
      <p:sp>
        <p:nvSpPr>
          <p:cNvPr id="12" name="TextBox 11">
            <a:extLst>
              <a:ext uri="{FF2B5EF4-FFF2-40B4-BE49-F238E27FC236}">
                <a16:creationId xmlns:a16="http://schemas.microsoft.com/office/drawing/2014/main" id="{BFF50D58-9B99-4BEF-8DCF-ABCA59BD8952}"/>
              </a:ext>
            </a:extLst>
          </p:cNvPr>
          <p:cNvSpPr txBox="1"/>
          <p:nvPr/>
        </p:nvSpPr>
        <p:spPr>
          <a:xfrm>
            <a:off x="9287160" y="4459814"/>
            <a:ext cx="2797443" cy="1200329"/>
          </a:xfrm>
          <a:prstGeom prst="rect">
            <a:avLst/>
          </a:prstGeom>
          <a:noFill/>
        </p:spPr>
        <p:txBody>
          <a:bodyPr wrap="square" rtlCol="0">
            <a:spAutoFit/>
          </a:bodyPr>
          <a:lstStyle/>
          <a:p>
            <a:pPr algn="just"/>
            <a:r>
              <a:rPr lang="en-US" sz="2400" dirty="0" err="1"/>
              <a:t>Rộng</a:t>
            </a:r>
            <a:r>
              <a:rPr lang="en-US" sz="2400" dirty="0"/>
              <a:t> </a:t>
            </a:r>
            <a:r>
              <a:rPr lang="en-US" sz="2400" dirty="0" err="1"/>
              <a:t>khắp</a:t>
            </a:r>
            <a:r>
              <a:rPr lang="en-US" sz="2400" dirty="0"/>
              <a:t> </a:t>
            </a:r>
            <a:r>
              <a:rPr lang="en-US" sz="2400" dirty="0" err="1"/>
              <a:t>cả</a:t>
            </a:r>
            <a:r>
              <a:rPr lang="en-US" sz="2400" dirty="0"/>
              <a:t> n</a:t>
            </a:r>
            <a:r>
              <a:rPr lang="vi-VN" sz="2400" dirty="0"/>
              <a:t>ư</a:t>
            </a:r>
            <a:r>
              <a:rPr lang="en-US" sz="2400" dirty="0" err="1"/>
              <a:t>ớc</a:t>
            </a:r>
            <a:r>
              <a:rPr lang="en-US" sz="2400" dirty="0"/>
              <a:t> </a:t>
            </a:r>
            <a:r>
              <a:rPr lang="en-US" sz="2400" dirty="0" err="1"/>
              <a:t>nh</a:t>
            </a:r>
            <a:r>
              <a:rPr lang="vi-VN" sz="2400" dirty="0"/>
              <a:t>ư</a:t>
            </a:r>
            <a:r>
              <a:rPr lang="en-US" sz="2400" dirty="0"/>
              <a:t>ng </a:t>
            </a:r>
            <a:r>
              <a:rPr lang="en-US" sz="2400" dirty="0" err="1"/>
              <a:t>tập</a:t>
            </a:r>
            <a:r>
              <a:rPr lang="en-US" sz="2400" dirty="0"/>
              <a:t> </a:t>
            </a:r>
            <a:r>
              <a:rPr lang="en-US" sz="2400" dirty="0" err="1"/>
              <a:t>trung</a:t>
            </a:r>
            <a:r>
              <a:rPr lang="en-US" sz="2400" dirty="0"/>
              <a:t> </a:t>
            </a:r>
            <a:r>
              <a:rPr lang="en-US" sz="2400" dirty="0" err="1"/>
              <a:t>nhất</a:t>
            </a:r>
            <a:r>
              <a:rPr lang="en-US" sz="2400" dirty="0"/>
              <a:t> ở HN </a:t>
            </a:r>
            <a:r>
              <a:rPr lang="en-US" sz="2400" dirty="0" err="1"/>
              <a:t>và</a:t>
            </a:r>
            <a:r>
              <a:rPr lang="en-US" sz="2400" dirty="0"/>
              <a:t> TP HCM</a:t>
            </a:r>
          </a:p>
        </p:txBody>
      </p:sp>
      <p:sp>
        <p:nvSpPr>
          <p:cNvPr id="13" name="TextBox 12">
            <a:extLst>
              <a:ext uri="{FF2B5EF4-FFF2-40B4-BE49-F238E27FC236}">
                <a16:creationId xmlns:a16="http://schemas.microsoft.com/office/drawing/2014/main" id="{518B81F2-89E3-441B-93E9-DB26AF05FAB1}"/>
              </a:ext>
            </a:extLst>
          </p:cNvPr>
          <p:cNvSpPr txBox="1"/>
          <p:nvPr/>
        </p:nvSpPr>
        <p:spPr>
          <a:xfrm>
            <a:off x="2382871" y="5812872"/>
            <a:ext cx="6537699" cy="830997"/>
          </a:xfrm>
          <a:prstGeom prst="rect">
            <a:avLst/>
          </a:prstGeom>
          <a:noFill/>
        </p:spPr>
        <p:txBody>
          <a:bodyPr wrap="square" rtlCol="0">
            <a:spAutoFit/>
          </a:bodyPr>
          <a:lstStyle/>
          <a:p>
            <a:pPr algn="just"/>
            <a:r>
              <a:rPr lang="en-US" sz="2400" dirty="0"/>
              <a:t>- </a:t>
            </a:r>
            <a:r>
              <a:rPr lang="en-US" sz="2400" dirty="0" err="1"/>
              <a:t>Ptr</a:t>
            </a:r>
            <a:r>
              <a:rPr lang="en-US" sz="2400" dirty="0"/>
              <a:t> </a:t>
            </a:r>
            <a:r>
              <a:rPr lang="en-US" sz="2400" dirty="0" err="1"/>
              <a:t>dựa</a:t>
            </a:r>
            <a:r>
              <a:rPr lang="en-US" sz="2400" dirty="0"/>
              <a:t> </a:t>
            </a:r>
            <a:r>
              <a:rPr lang="en-US" sz="2400" dirty="0" err="1"/>
              <a:t>trên</a:t>
            </a:r>
            <a:r>
              <a:rPr lang="en-US" sz="2400" dirty="0"/>
              <a:t> </a:t>
            </a:r>
            <a:r>
              <a:rPr lang="en-US" sz="2400" dirty="0" err="1"/>
              <a:t>các</a:t>
            </a:r>
            <a:r>
              <a:rPr lang="en-US" sz="2400" dirty="0"/>
              <a:t> </a:t>
            </a:r>
            <a:r>
              <a:rPr lang="en-US" sz="2400" dirty="0" err="1"/>
              <a:t>nguồn</a:t>
            </a:r>
            <a:r>
              <a:rPr lang="en-US" sz="2400" dirty="0"/>
              <a:t> </a:t>
            </a:r>
            <a:r>
              <a:rPr lang="en-US" sz="2400" dirty="0" err="1"/>
              <a:t>thế</a:t>
            </a:r>
            <a:r>
              <a:rPr lang="en-US" sz="2400" dirty="0"/>
              <a:t> </a:t>
            </a:r>
            <a:r>
              <a:rPr lang="en-US" sz="2400" dirty="0" err="1"/>
              <a:t>mạnh</a:t>
            </a:r>
            <a:r>
              <a:rPr lang="en-US" sz="2400" dirty="0"/>
              <a:t> </a:t>
            </a:r>
            <a:r>
              <a:rPr lang="en-US" sz="2400" dirty="0" err="1"/>
              <a:t>sẵn</a:t>
            </a:r>
            <a:r>
              <a:rPr lang="en-US" sz="2400" dirty="0"/>
              <a:t> </a:t>
            </a:r>
            <a:r>
              <a:rPr lang="en-US" sz="2400" dirty="0" err="1"/>
              <a:t>có</a:t>
            </a:r>
            <a:r>
              <a:rPr lang="en-US" sz="2400" dirty="0"/>
              <a:t>: </a:t>
            </a:r>
            <a:r>
              <a:rPr lang="en-US" sz="2400" dirty="0" err="1"/>
              <a:t>nguồn</a:t>
            </a:r>
            <a:r>
              <a:rPr lang="en-US" sz="2400" dirty="0"/>
              <a:t> </a:t>
            </a:r>
            <a:r>
              <a:rPr lang="en-US" sz="2400" dirty="0" err="1"/>
              <a:t>lđ</a:t>
            </a:r>
            <a:r>
              <a:rPr lang="en-US" sz="2400" dirty="0"/>
              <a:t> </a:t>
            </a:r>
            <a:r>
              <a:rPr lang="en-US" sz="2400" dirty="0" err="1"/>
              <a:t>đông</a:t>
            </a:r>
            <a:r>
              <a:rPr lang="en-US" sz="2400" dirty="0"/>
              <a:t>, </a:t>
            </a:r>
            <a:r>
              <a:rPr lang="en-US" sz="2400" dirty="0" err="1"/>
              <a:t>giá</a:t>
            </a:r>
            <a:r>
              <a:rPr lang="en-US" sz="2400" dirty="0"/>
              <a:t> </a:t>
            </a:r>
            <a:r>
              <a:rPr lang="en-US" sz="2400" dirty="0" err="1"/>
              <a:t>rẻ</a:t>
            </a:r>
            <a:r>
              <a:rPr lang="en-US" sz="2400" dirty="0"/>
              <a:t>, </a:t>
            </a:r>
            <a:r>
              <a:rPr lang="en-US" sz="2400" dirty="0" err="1"/>
              <a:t>có</a:t>
            </a:r>
            <a:r>
              <a:rPr lang="en-US" sz="2400" dirty="0"/>
              <a:t> </a:t>
            </a:r>
            <a:r>
              <a:rPr lang="en-US" sz="2400" dirty="0" err="1"/>
              <a:t>tay</a:t>
            </a:r>
            <a:r>
              <a:rPr lang="en-US" sz="2400" dirty="0"/>
              <a:t> </a:t>
            </a:r>
            <a:r>
              <a:rPr lang="en-US" sz="2400" dirty="0" err="1"/>
              <a:t>nghề</a:t>
            </a:r>
            <a:r>
              <a:rPr lang="en-US" sz="2400" dirty="0"/>
              <a:t>, ...</a:t>
            </a:r>
          </a:p>
        </p:txBody>
      </p:sp>
      <p:sp>
        <p:nvSpPr>
          <p:cNvPr id="14" name="TextBox 13">
            <a:extLst>
              <a:ext uri="{FF2B5EF4-FFF2-40B4-BE49-F238E27FC236}">
                <a16:creationId xmlns:a16="http://schemas.microsoft.com/office/drawing/2014/main" id="{F1E27B40-7F24-45EC-8137-61D7ACC72754}"/>
              </a:ext>
            </a:extLst>
          </p:cNvPr>
          <p:cNvSpPr txBox="1"/>
          <p:nvPr/>
        </p:nvSpPr>
        <p:spPr>
          <a:xfrm>
            <a:off x="9314488" y="5765654"/>
            <a:ext cx="2758693" cy="1200329"/>
          </a:xfrm>
          <a:prstGeom prst="rect">
            <a:avLst/>
          </a:prstGeom>
          <a:noFill/>
        </p:spPr>
        <p:txBody>
          <a:bodyPr wrap="square" rtlCol="0">
            <a:spAutoFit/>
          </a:bodyPr>
          <a:lstStyle/>
          <a:p>
            <a:pPr algn="just"/>
            <a:r>
              <a:rPr lang="en-US" sz="2400" dirty="0" err="1"/>
              <a:t>Các</a:t>
            </a:r>
            <a:r>
              <a:rPr lang="en-US" sz="2400" dirty="0"/>
              <a:t> </a:t>
            </a:r>
            <a:r>
              <a:rPr lang="en-US" sz="2400" dirty="0" err="1"/>
              <a:t>trung</a:t>
            </a:r>
            <a:r>
              <a:rPr lang="en-US" sz="2400" dirty="0"/>
              <a:t> </a:t>
            </a:r>
            <a:r>
              <a:rPr lang="en-US" sz="2400" dirty="0" err="1"/>
              <a:t>tâm</a:t>
            </a:r>
            <a:r>
              <a:rPr lang="en-US" sz="2400" dirty="0"/>
              <a:t> </a:t>
            </a:r>
            <a:r>
              <a:rPr lang="en-US" sz="2400" dirty="0" err="1"/>
              <a:t>lớn</a:t>
            </a:r>
            <a:r>
              <a:rPr lang="en-US" sz="2400" dirty="0"/>
              <a:t>: HN, TP HCM, Nam </a:t>
            </a:r>
            <a:r>
              <a:rPr lang="en-US" sz="2400" dirty="0" err="1"/>
              <a:t>Định</a:t>
            </a:r>
            <a:r>
              <a:rPr lang="en-US" sz="2400" dirty="0"/>
              <a:t>, ....</a:t>
            </a:r>
          </a:p>
        </p:txBody>
      </p:sp>
      <p:pic>
        <p:nvPicPr>
          <p:cNvPr id="15" name="Picture 14" descr="A bowl of fruit&#10;&#10;Description automatically generated">
            <a:extLst>
              <a:ext uri="{FF2B5EF4-FFF2-40B4-BE49-F238E27FC236}">
                <a16:creationId xmlns:a16="http://schemas.microsoft.com/office/drawing/2014/main" id="{0C6BAC9D-2B2A-4A6F-A8A6-F179975735D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8579265">
            <a:off x="411536" y="6034565"/>
            <a:ext cx="654491" cy="536255"/>
          </a:xfrm>
          <a:prstGeom prst="rect">
            <a:avLst/>
          </a:prstGeom>
        </p:spPr>
      </p:pic>
      <p:pic>
        <p:nvPicPr>
          <p:cNvPr id="16" name="Picture 15" descr="A close up of a sign&#10;&#10;Description automatically generated">
            <a:extLst>
              <a:ext uri="{FF2B5EF4-FFF2-40B4-BE49-F238E27FC236}">
                <a16:creationId xmlns:a16="http://schemas.microsoft.com/office/drawing/2014/main" id="{49D92DCC-FCD8-4C37-84C8-19F7450E9A4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4044" y="3297350"/>
            <a:ext cx="697424" cy="697424"/>
          </a:xfrm>
          <a:prstGeom prst="rect">
            <a:avLst/>
          </a:prstGeom>
        </p:spPr>
      </p:pic>
    </p:spTree>
    <p:extLst>
      <p:ext uri="{BB962C8B-B14F-4D97-AF65-F5344CB8AC3E}">
        <p14:creationId xmlns:p14="http://schemas.microsoft.com/office/powerpoint/2010/main" val="149343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D9AF93-B638-4EC4-82CD-274973726537}"/>
              </a:ext>
            </a:extLst>
          </p:cNvPr>
          <p:cNvSpPr txBox="1"/>
          <p:nvPr/>
        </p:nvSpPr>
        <p:spPr>
          <a:xfrm>
            <a:off x="3835021" y="2165713"/>
            <a:ext cx="2529373" cy="954107"/>
          </a:xfrm>
          <a:prstGeom prst="rect">
            <a:avLst/>
          </a:prstGeom>
          <a:noFill/>
        </p:spPr>
        <p:txBody>
          <a:bodyPr wrap="square" rtlCol="0">
            <a:spAutoFit/>
          </a:bodyPr>
          <a:lstStyle/>
          <a:p>
            <a:pPr algn="ctr"/>
            <a:r>
              <a:rPr lang="en-US" sz="2800" dirty="0" err="1"/>
              <a:t>Thuỷ</a:t>
            </a:r>
            <a:r>
              <a:rPr lang="en-US" sz="2800" dirty="0"/>
              <a:t> </a:t>
            </a:r>
            <a:r>
              <a:rPr lang="en-US" sz="2800" dirty="0" err="1"/>
              <a:t>điện</a:t>
            </a:r>
            <a:endParaRPr lang="en-US" sz="2800" dirty="0"/>
          </a:p>
          <a:p>
            <a:pPr algn="ctr"/>
            <a:r>
              <a:rPr lang="en-US" sz="2800" dirty="0" err="1"/>
              <a:t>Hoà</a:t>
            </a:r>
            <a:r>
              <a:rPr lang="en-US" sz="2800" dirty="0"/>
              <a:t> </a:t>
            </a:r>
            <a:r>
              <a:rPr lang="en-US" sz="2800" dirty="0" err="1"/>
              <a:t>Bình</a:t>
            </a:r>
            <a:endParaRPr lang="en-US" sz="2800" dirty="0"/>
          </a:p>
        </p:txBody>
      </p:sp>
      <p:sp>
        <p:nvSpPr>
          <p:cNvPr id="3" name="TextBox 2">
            <a:extLst>
              <a:ext uri="{FF2B5EF4-FFF2-40B4-BE49-F238E27FC236}">
                <a16:creationId xmlns:a16="http://schemas.microsoft.com/office/drawing/2014/main" id="{E5870F94-200C-49BC-812F-D56F65A06B49}"/>
              </a:ext>
            </a:extLst>
          </p:cNvPr>
          <p:cNvSpPr txBox="1"/>
          <p:nvPr/>
        </p:nvSpPr>
        <p:spPr>
          <a:xfrm>
            <a:off x="9859315" y="2051536"/>
            <a:ext cx="2005724" cy="954107"/>
          </a:xfrm>
          <a:prstGeom prst="rect">
            <a:avLst/>
          </a:prstGeom>
          <a:noFill/>
        </p:spPr>
        <p:txBody>
          <a:bodyPr wrap="square" rtlCol="0">
            <a:spAutoFit/>
          </a:bodyPr>
          <a:lstStyle/>
          <a:p>
            <a:pPr algn="ctr"/>
            <a:r>
              <a:rPr lang="en-US" sz="2800" dirty="0" err="1"/>
              <a:t>Thuỷ</a:t>
            </a:r>
            <a:r>
              <a:rPr lang="en-US" sz="2800" dirty="0"/>
              <a:t> </a:t>
            </a:r>
            <a:r>
              <a:rPr lang="en-US" sz="2800" dirty="0" err="1"/>
              <a:t>điện</a:t>
            </a:r>
            <a:endParaRPr lang="en-US" sz="2800" dirty="0"/>
          </a:p>
          <a:p>
            <a:pPr algn="ctr"/>
            <a:r>
              <a:rPr lang="en-US" sz="2800" dirty="0"/>
              <a:t>S</a:t>
            </a:r>
            <a:r>
              <a:rPr lang="vi-VN" sz="2800" dirty="0"/>
              <a:t>ơ</a:t>
            </a:r>
            <a:r>
              <a:rPr lang="en-US" sz="2800" dirty="0"/>
              <a:t>n La</a:t>
            </a:r>
          </a:p>
        </p:txBody>
      </p:sp>
      <p:sp>
        <p:nvSpPr>
          <p:cNvPr id="5" name="TextBox 4">
            <a:extLst>
              <a:ext uri="{FF2B5EF4-FFF2-40B4-BE49-F238E27FC236}">
                <a16:creationId xmlns:a16="http://schemas.microsoft.com/office/drawing/2014/main" id="{1BC42518-F76A-4FEB-840F-860EE47531A0}"/>
              </a:ext>
            </a:extLst>
          </p:cNvPr>
          <p:cNvSpPr txBox="1"/>
          <p:nvPr/>
        </p:nvSpPr>
        <p:spPr>
          <a:xfrm>
            <a:off x="4196670" y="5136177"/>
            <a:ext cx="1831935" cy="954107"/>
          </a:xfrm>
          <a:prstGeom prst="rect">
            <a:avLst/>
          </a:prstGeom>
          <a:noFill/>
        </p:spPr>
        <p:txBody>
          <a:bodyPr wrap="square" rtlCol="0">
            <a:spAutoFit/>
          </a:bodyPr>
          <a:lstStyle/>
          <a:p>
            <a:pPr algn="ctr"/>
            <a:r>
              <a:rPr lang="en-US" sz="2800" dirty="0" err="1"/>
              <a:t>Nhiệt</a:t>
            </a:r>
            <a:r>
              <a:rPr lang="en-US" sz="2800" dirty="0"/>
              <a:t> </a:t>
            </a:r>
            <a:r>
              <a:rPr lang="en-US" sz="2800" dirty="0" err="1"/>
              <a:t>điện</a:t>
            </a:r>
            <a:endParaRPr lang="en-US" sz="2800" dirty="0"/>
          </a:p>
          <a:p>
            <a:pPr algn="ctr"/>
            <a:r>
              <a:rPr lang="en-US" sz="2800" dirty="0" err="1"/>
              <a:t>Phả</a:t>
            </a:r>
            <a:r>
              <a:rPr lang="en-US" sz="2800" dirty="0"/>
              <a:t> </a:t>
            </a:r>
            <a:r>
              <a:rPr lang="en-US" sz="2800" dirty="0" err="1"/>
              <a:t>Lại</a:t>
            </a:r>
            <a:endParaRPr lang="en-US" sz="2800" dirty="0"/>
          </a:p>
        </p:txBody>
      </p:sp>
      <p:sp>
        <p:nvSpPr>
          <p:cNvPr id="6" name="TextBox 5">
            <a:extLst>
              <a:ext uri="{FF2B5EF4-FFF2-40B4-BE49-F238E27FC236}">
                <a16:creationId xmlns:a16="http://schemas.microsoft.com/office/drawing/2014/main" id="{3E34539A-BF3F-4181-9FBA-5E5C3A423EAC}"/>
              </a:ext>
            </a:extLst>
          </p:cNvPr>
          <p:cNvSpPr txBox="1"/>
          <p:nvPr/>
        </p:nvSpPr>
        <p:spPr>
          <a:xfrm>
            <a:off x="10187532" y="4705289"/>
            <a:ext cx="1763324" cy="1384995"/>
          </a:xfrm>
          <a:prstGeom prst="rect">
            <a:avLst/>
          </a:prstGeom>
          <a:noFill/>
        </p:spPr>
        <p:txBody>
          <a:bodyPr wrap="square" rtlCol="0">
            <a:spAutoFit/>
          </a:bodyPr>
          <a:lstStyle/>
          <a:p>
            <a:pPr algn="ctr"/>
            <a:r>
              <a:rPr lang="en-US" sz="2800" dirty="0" err="1"/>
              <a:t>Nhà</a:t>
            </a:r>
            <a:r>
              <a:rPr lang="en-US" sz="2800" dirty="0"/>
              <a:t> </a:t>
            </a:r>
            <a:r>
              <a:rPr lang="en-US" sz="2800" dirty="0" err="1"/>
              <a:t>máy</a:t>
            </a:r>
            <a:endParaRPr lang="en-US" sz="2800" dirty="0"/>
          </a:p>
          <a:p>
            <a:pPr algn="ctr"/>
            <a:r>
              <a:rPr lang="en-US" sz="2800" dirty="0" err="1"/>
              <a:t>phong</a:t>
            </a:r>
            <a:r>
              <a:rPr lang="en-US" sz="2800" dirty="0"/>
              <a:t> </a:t>
            </a:r>
            <a:r>
              <a:rPr lang="en-US" sz="2800" dirty="0" err="1"/>
              <a:t>điện</a:t>
            </a:r>
            <a:endParaRPr lang="en-US" sz="2800" dirty="0"/>
          </a:p>
          <a:p>
            <a:pPr algn="ctr"/>
            <a:r>
              <a:rPr lang="en-US" sz="2800" dirty="0"/>
              <a:t>Ph</a:t>
            </a:r>
            <a:r>
              <a:rPr lang="vi-VN" sz="2800" dirty="0"/>
              <a:t>ư</a:t>
            </a:r>
            <a:r>
              <a:rPr lang="en-US" sz="2800" dirty="0" err="1"/>
              <a:t>ơng</a:t>
            </a:r>
            <a:r>
              <a:rPr lang="en-US" sz="2800" dirty="0"/>
              <a:t> Mai</a:t>
            </a:r>
          </a:p>
        </p:txBody>
      </p:sp>
      <p:grpSp>
        <p:nvGrpSpPr>
          <p:cNvPr id="7" name="Group 6">
            <a:extLst>
              <a:ext uri="{FF2B5EF4-FFF2-40B4-BE49-F238E27FC236}">
                <a16:creationId xmlns:a16="http://schemas.microsoft.com/office/drawing/2014/main" id="{305703B6-7738-4972-A81E-D1D6F00CE53D}"/>
              </a:ext>
            </a:extLst>
          </p:cNvPr>
          <p:cNvGrpSpPr/>
          <p:nvPr/>
        </p:nvGrpSpPr>
        <p:grpSpPr>
          <a:xfrm>
            <a:off x="1501808" y="349027"/>
            <a:ext cx="9053593" cy="804234"/>
            <a:chOff x="3005070" y="77982"/>
            <a:chExt cx="6181859" cy="693650"/>
          </a:xfrm>
        </p:grpSpPr>
        <p:sp>
          <p:nvSpPr>
            <p:cNvPr id="8" name="Rectangle: Rounded Corners 7">
              <a:extLst>
                <a:ext uri="{FF2B5EF4-FFF2-40B4-BE49-F238E27FC236}">
                  <a16:creationId xmlns:a16="http://schemas.microsoft.com/office/drawing/2014/main" id="{701FDB22-AC0C-4421-BD63-1AA2154A03FD}"/>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F32EEC2-A7B3-4947-8DC7-D677344DE1F8}"/>
                </a:ext>
              </a:extLst>
            </p:cNvPr>
            <p:cNvSpPr txBox="1"/>
            <p:nvPr/>
          </p:nvSpPr>
          <p:spPr>
            <a:xfrm>
              <a:off x="3361480" y="77982"/>
              <a:ext cx="5469040" cy="663641"/>
            </a:xfrm>
            <a:prstGeom prst="rect">
              <a:avLst/>
            </a:prstGeom>
            <a:noFill/>
          </p:spPr>
          <p:txBody>
            <a:bodyPr wrap="square" rtlCol="0">
              <a:spAutoFit/>
            </a:bodyPr>
            <a:lstStyle/>
            <a:p>
              <a:pPr algn="ctr"/>
              <a:r>
                <a:rPr lang="en-US" sz="4400" b="1" dirty="0" err="1">
                  <a:solidFill>
                    <a:srgbClr val="FFFF00"/>
                  </a:solidFill>
                  <a:effectLst>
                    <a:outerShdw blurRad="38100" dist="38100" dir="2700000" algn="tl">
                      <a:srgbClr val="000000">
                        <a:alpha val="43137"/>
                      </a:srgbClr>
                    </a:outerShdw>
                  </a:effectLst>
                  <a:latin typeface="+mj-lt"/>
                </a:rPr>
                <a:t>Một</a:t>
              </a:r>
              <a:r>
                <a:rPr lang="en-US" sz="4400" b="1" dirty="0">
                  <a:solidFill>
                    <a:srgbClr val="FFFF00"/>
                  </a:solidFill>
                  <a:effectLst>
                    <a:outerShdw blurRad="38100" dist="38100" dir="2700000" algn="tl">
                      <a:srgbClr val="000000">
                        <a:alpha val="43137"/>
                      </a:srgbClr>
                    </a:outerShdw>
                  </a:effectLst>
                  <a:latin typeface="+mj-lt"/>
                </a:rPr>
                <a:t> </a:t>
              </a:r>
              <a:r>
                <a:rPr lang="en-US" sz="4400" b="1" dirty="0" err="1">
                  <a:solidFill>
                    <a:srgbClr val="FFFF00"/>
                  </a:solidFill>
                  <a:effectLst>
                    <a:outerShdw blurRad="38100" dist="38100" dir="2700000" algn="tl">
                      <a:srgbClr val="000000">
                        <a:alpha val="43137"/>
                      </a:srgbClr>
                    </a:outerShdw>
                  </a:effectLst>
                  <a:latin typeface="+mj-lt"/>
                </a:rPr>
                <a:t>số</a:t>
              </a:r>
              <a:r>
                <a:rPr lang="en-US" sz="4400" b="1" dirty="0">
                  <a:solidFill>
                    <a:srgbClr val="FFFF00"/>
                  </a:solidFill>
                  <a:effectLst>
                    <a:outerShdw blurRad="38100" dist="38100" dir="2700000" algn="tl">
                      <a:srgbClr val="000000">
                        <a:alpha val="43137"/>
                      </a:srgbClr>
                    </a:outerShdw>
                  </a:effectLst>
                  <a:latin typeface="+mj-lt"/>
                </a:rPr>
                <a:t> </a:t>
              </a:r>
              <a:r>
                <a:rPr lang="en-US" sz="4400" b="1" dirty="0" err="1">
                  <a:solidFill>
                    <a:srgbClr val="FFFF00"/>
                  </a:solidFill>
                  <a:effectLst>
                    <a:outerShdw blurRad="38100" dist="38100" dir="2700000" algn="tl">
                      <a:srgbClr val="000000">
                        <a:alpha val="43137"/>
                      </a:srgbClr>
                    </a:outerShdw>
                  </a:effectLst>
                  <a:latin typeface="+mj-lt"/>
                </a:rPr>
                <a:t>nhà</a:t>
              </a:r>
              <a:r>
                <a:rPr lang="en-US" sz="4400" b="1" dirty="0">
                  <a:solidFill>
                    <a:srgbClr val="FFFF00"/>
                  </a:solidFill>
                  <a:effectLst>
                    <a:outerShdw blurRad="38100" dist="38100" dir="2700000" algn="tl">
                      <a:srgbClr val="000000">
                        <a:alpha val="43137"/>
                      </a:srgbClr>
                    </a:outerShdw>
                  </a:effectLst>
                  <a:latin typeface="+mj-lt"/>
                </a:rPr>
                <a:t> </a:t>
              </a:r>
              <a:r>
                <a:rPr lang="en-US" sz="4400" b="1" dirty="0" err="1">
                  <a:solidFill>
                    <a:srgbClr val="FFFF00"/>
                  </a:solidFill>
                  <a:effectLst>
                    <a:outerShdw blurRad="38100" dist="38100" dir="2700000" algn="tl">
                      <a:srgbClr val="000000">
                        <a:alpha val="43137"/>
                      </a:srgbClr>
                    </a:outerShdw>
                  </a:effectLst>
                  <a:latin typeface="+mj-lt"/>
                </a:rPr>
                <a:t>máy</a:t>
              </a:r>
              <a:r>
                <a:rPr lang="en-US" sz="4400" b="1" dirty="0">
                  <a:solidFill>
                    <a:srgbClr val="FFFF00"/>
                  </a:solidFill>
                  <a:effectLst>
                    <a:outerShdw blurRad="38100" dist="38100" dir="2700000" algn="tl">
                      <a:srgbClr val="000000">
                        <a:alpha val="43137"/>
                      </a:srgbClr>
                    </a:outerShdw>
                  </a:effectLst>
                  <a:latin typeface="+mj-lt"/>
                </a:rPr>
                <a:t> </a:t>
              </a:r>
              <a:r>
                <a:rPr lang="en-US" sz="4400" b="1" dirty="0" err="1">
                  <a:solidFill>
                    <a:srgbClr val="FFFF00"/>
                  </a:solidFill>
                  <a:effectLst>
                    <a:outerShdw blurRad="38100" dist="38100" dir="2700000" algn="tl">
                      <a:srgbClr val="000000">
                        <a:alpha val="43137"/>
                      </a:srgbClr>
                    </a:outerShdw>
                  </a:effectLst>
                  <a:latin typeface="+mj-lt"/>
                </a:rPr>
                <a:t>điện</a:t>
              </a:r>
              <a:r>
                <a:rPr lang="en-US" sz="4400" b="1" dirty="0">
                  <a:solidFill>
                    <a:srgbClr val="FFFF00"/>
                  </a:solidFill>
                  <a:effectLst>
                    <a:outerShdw blurRad="38100" dist="38100" dir="2700000" algn="tl">
                      <a:srgbClr val="000000">
                        <a:alpha val="43137"/>
                      </a:srgbClr>
                    </a:outerShdw>
                  </a:effectLst>
                  <a:latin typeface="+mj-lt"/>
                </a:rPr>
                <a:t> ở </a:t>
              </a:r>
              <a:r>
                <a:rPr lang="en-US" sz="4400" b="1" dirty="0" err="1">
                  <a:solidFill>
                    <a:srgbClr val="FFFF00"/>
                  </a:solidFill>
                  <a:effectLst>
                    <a:outerShdw blurRad="38100" dist="38100" dir="2700000" algn="tl">
                      <a:srgbClr val="000000">
                        <a:alpha val="43137"/>
                      </a:srgbClr>
                    </a:outerShdw>
                  </a:effectLst>
                  <a:latin typeface="+mj-lt"/>
                </a:rPr>
                <a:t>Việt</a:t>
              </a:r>
              <a:r>
                <a:rPr lang="en-US" sz="4400" b="1" dirty="0">
                  <a:solidFill>
                    <a:srgbClr val="FFFF00"/>
                  </a:solidFill>
                  <a:effectLst>
                    <a:outerShdw blurRad="38100" dist="38100" dir="2700000" algn="tl">
                      <a:srgbClr val="000000">
                        <a:alpha val="43137"/>
                      </a:srgbClr>
                    </a:outerShdw>
                  </a:effectLst>
                  <a:latin typeface="+mj-lt"/>
                </a:rPr>
                <a:t> Nam</a:t>
              </a:r>
            </a:p>
          </p:txBody>
        </p:sp>
      </p:grpSp>
      <p:grpSp>
        <p:nvGrpSpPr>
          <p:cNvPr id="10" name="Group 9">
            <a:extLst>
              <a:ext uri="{FF2B5EF4-FFF2-40B4-BE49-F238E27FC236}">
                <a16:creationId xmlns:a16="http://schemas.microsoft.com/office/drawing/2014/main" id="{C517DE64-B0EC-438B-90FD-EC03D143705C}"/>
              </a:ext>
            </a:extLst>
          </p:cNvPr>
          <p:cNvGrpSpPr/>
          <p:nvPr/>
        </p:nvGrpSpPr>
        <p:grpSpPr>
          <a:xfrm>
            <a:off x="479686" y="1322197"/>
            <a:ext cx="3752123" cy="2422796"/>
            <a:chOff x="247529" y="840411"/>
            <a:chExt cx="2927033" cy="1775792"/>
          </a:xfrm>
        </p:grpSpPr>
        <p:grpSp>
          <p:nvGrpSpPr>
            <p:cNvPr id="15" name="组合 10">
              <a:extLst>
                <a:ext uri="{FF2B5EF4-FFF2-40B4-BE49-F238E27FC236}">
                  <a16:creationId xmlns:a16="http://schemas.microsoft.com/office/drawing/2014/main" id="{6EB67DA2-891C-4A5B-BB58-8CB49F45BD18}"/>
                </a:ext>
              </a:extLst>
            </p:cNvPr>
            <p:cNvGrpSpPr/>
            <p:nvPr/>
          </p:nvGrpSpPr>
          <p:grpSpPr>
            <a:xfrm>
              <a:off x="247529" y="840411"/>
              <a:ext cx="2927033" cy="1775792"/>
              <a:chOff x="1241" y="4915"/>
              <a:chExt cx="5408" cy="3279"/>
            </a:xfrm>
          </p:grpSpPr>
          <p:sp>
            <p:nvSpPr>
              <p:cNvPr id="17" name="Freeform 6">
                <a:extLst>
                  <a:ext uri="{FF2B5EF4-FFF2-40B4-BE49-F238E27FC236}">
                    <a16:creationId xmlns:a16="http://schemas.microsoft.com/office/drawing/2014/main" id="{E1685A84-3AC7-4A3E-996C-A69BB887C87E}"/>
                  </a:ext>
                </a:extLst>
              </p:cNvPr>
              <p:cNvSpPr/>
              <p:nvPr/>
            </p:nvSpPr>
            <p:spPr bwMode="auto">
              <a:xfrm>
                <a:off x="1241" y="4915"/>
                <a:ext cx="5408" cy="3279"/>
              </a:xfrm>
              <a:custGeom>
                <a:avLst/>
                <a:gdLst>
                  <a:gd name="T0" fmla="*/ 0 w 1214"/>
                  <a:gd name="T1" fmla="*/ 735 h 735"/>
                  <a:gd name="T2" fmla="*/ 0 w 1214"/>
                  <a:gd name="T3" fmla="*/ 27 h 735"/>
                  <a:gd name="T4" fmla="*/ 27 w 1214"/>
                  <a:gd name="T5" fmla="*/ 0 h 735"/>
                  <a:gd name="T6" fmla="*/ 1186 w 1214"/>
                  <a:gd name="T7" fmla="*/ 0 h 735"/>
                  <a:gd name="T8" fmla="*/ 1214 w 1214"/>
                  <a:gd name="T9" fmla="*/ 27 h 735"/>
                  <a:gd name="T10" fmla="*/ 1214 w 1214"/>
                  <a:gd name="T11" fmla="*/ 735 h 735"/>
                  <a:gd name="T12" fmla="*/ 0 w 1214"/>
                  <a:gd name="T13" fmla="*/ 735 h 735"/>
                </a:gdLst>
                <a:ahLst/>
                <a:cxnLst>
                  <a:cxn ang="0">
                    <a:pos x="T0" y="T1"/>
                  </a:cxn>
                  <a:cxn ang="0">
                    <a:pos x="T2" y="T3"/>
                  </a:cxn>
                  <a:cxn ang="0">
                    <a:pos x="T4" y="T5"/>
                  </a:cxn>
                  <a:cxn ang="0">
                    <a:pos x="T6" y="T7"/>
                  </a:cxn>
                  <a:cxn ang="0">
                    <a:pos x="T8" y="T9"/>
                  </a:cxn>
                  <a:cxn ang="0">
                    <a:pos x="T10" y="T11"/>
                  </a:cxn>
                  <a:cxn ang="0">
                    <a:pos x="T12" y="T13"/>
                  </a:cxn>
                </a:cxnLst>
                <a:rect l="0" t="0" r="r" b="b"/>
                <a:pathLst>
                  <a:path w="1214" h="735">
                    <a:moveTo>
                      <a:pt x="0" y="735"/>
                    </a:moveTo>
                    <a:cubicBezTo>
                      <a:pt x="0" y="27"/>
                      <a:pt x="0" y="27"/>
                      <a:pt x="0" y="27"/>
                    </a:cubicBezTo>
                    <a:cubicBezTo>
                      <a:pt x="0" y="12"/>
                      <a:pt x="12" y="0"/>
                      <a:pt x="27" y="0"/>
                    </a:cubicBezTo>
                    <a:cubicBezTo>
                      <a:pt x="1186" y="0"/>
                      <a:pt x="1186" y="0"/>
                      <a:pt x="1186" y="0"/>
                    </a:cubicBezTo>
                    <a:cubicBezTo>
                      <a:pt x="1201" y="0"/>
                      <a:pt x="1214" y="12"/>
                      <a:pt x="1214" y="27"/>
                    </a:cubicBezTo>
                    <a:cubicBezTo>
                      <a:pt x="1214" y="735"/>
                      <a:pt x="1214" y="735"/>
                      <a:pt x="1214" y="735"/>
                    </a:cubicBezTo>
                    <a:lnTo>
                      <a:pt x="0" y="735"/>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21" name="Oval 10">
                <a:extLst>
                  <a:ext uri="{FF2B5EF4-FFF2-40B4-BE49-F238E27FC236}">
                    <a16:creationId xmlns:a16="http://schemas.microsoft.com/office/drawing/2014/main" id="{7DA5A2E0-2938-4BBA-9264-7F50246283DE}"/>
                  </a:ext>
                </a:extLst>
              </p:cNvPr>
              <p:cNvSpPr>
                <a:spLocks noChangeArrowheads="1"/>
              </p:cNvSpPr>
              <p:nvPr/>
            </p:nvSpPr>
            <p:spPr bwMode="auto">
              <a:xfrm>
                <a:off x="3966" y="4992"/>
                <a:ext cx="58" cy="57"/>
              </a:xfrm>
              <a:prstGeom prst="ellipse">
                <a:avLst/>
              </a:pr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22" name="Rectangle 11">
                <a:extLst>
                  <a:ext uri="{FF2B5EF4-FFF2-40B4-BE49-F238E27FC236}">
                    <a16:creationId xmlns:a16="http://schemas.microsoft.com/office/drawing/2014/main" id="{A21873FE-6DD8-4665-B66A-4D03BABDE3C3}"/>
                  </a:ext>
                </a:extLst>
              </p:cNvPr>
              <p:cNvSpPr>
                <a:spLocks noChangeArrowheads="1"/>
              </p:cNvSpPr>
              <p:nvPr/>
            </p:nvSpPr>
            <p:spPr bwMode="auto">
              <a:xfrm>
                <a:off x="1406" y="5129"/>
                <a:ext cx="5072" cy="2852"/>
              </a:xfrm>
              <a:prstGeom prst="rect">
                <a:avLst/>
              </a:prstGeom>
              <a:solidFill>
                <a:srgbClr val="89C9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grpSp>
        <p:pic>
          <p:nvPicPr>
            <p:cNvPr id="9218" name="Picture 2" descr="Hơn 9.200 tỷ đồng mở rộng Thủy điện Hòa Bình | Xã hội | Báo điện ...">
              <a:extLst>
                <a:ext uri="{FF2B5EF4-FFF2-40B4-BE49-F238E27FC236}">
                  <a16:creationId xmlns:a16="http://schemas.microsoft.com/office/drawing/2014/main" id="{360A2041-C2D8-4B86-9C16-DA1ED5310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34" y="949160"/>
              <a:ext cx="2745176" cy="15509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49A78B18-62CE-44BB-90EC-D6FD117812C7}"/>
              </a:ext>
            </a:extLst>
          </p:cNvPr>
          <p:cNvGrpSpPr/>
          <p:nvPr/>
        </p:nvGrpSpPr>
        <p:grpSpPr>
          <a:xfrm>
            <a:off x="6225833" y="1379091"/>
            <a:ext cx="3752123" cy="2392426"/>
            <a:chOff x="4151357" y="1287404"/>
            <a:chExt cx="2927033" cy="1775792"/>
          </a:xfrm>
        </p:grpSpPr>
        <p:grpSp>
          <p:nvGrpSpPr>
            <p:cNvPr id="27" name="组合 10">
              <a:extLst>
                <a:ext uri="{FF2B5EF4-FFF2-40B4-BE49-F238E27FC236}">
                  <a16:creationId xmlns:a16="http://schemas.microsoft.com/office/drawing/2014/main" id="{F24CCD78-A903-48D4-9227-B1E6DC3B2D86}"/>
                </a:ext>
              </a:extLst>
            </p:cNvPr>
            <p:cNvGrpSpPr/>
            <p:nvPr/>
          </p:nvGrpSpPr>
          <p:grpSpPr>
            <a:xfrm>
              <a:off x="4151357" y="1287404"/>
              <a:ext cx="2927033" cy="1775792"/>
              <a:chOff x="1241" y="4915"/>
              <a:chExt cx="5408" cy="3279"/>
            </a:xfrm>
          </p:grpSpPr>
          <p:sp>
            <p:nvSpPr>
              <p:cNvPr id="29" name="Freeform 6">
                <a:extLst>
                  <a:ext uri="{FF2B5EF4-FFF2-40B4-BE49-F238E27FC236}">
                    <a16:creationId xmlns:a16="http://schemas.microsoft.com/office/drawing/2014/main" id="{1B93AE06-DA3E-42C3-9E62-12D190676EC9}"/>
                  </a:ext>
                </a:extLst>
              </p:cNvPr>
              <p:cNvSpPr/>
              <p:nvPr/>
            </p:nvSpPr>
            <p:spPr bwMode="auto">
              <a:xfrm>
                <a:off x="1241" y="4915"/>
                <a:ext cx="5408" cy="3279"/>
              </a:xfrm>
              <a:custGeom>
                <a:avLst/>
                <a:gdLst>
                  <a:gd name="T0" fmla="*/ 0 w 1214"/>
                  <a:gd name="T1" fmla="*/ 735 h 735"/>
                  <a:gd name="T2" fmla="*/ 0 w 1214"/>
                  <a:gd name="T3" fmla="*/ 27 h 735"/>
                  <a:gd name="T4" fmla="*/ 27 w 1214"/>
                  <a:gd name="T5" fmla="*/ 0 h 735"/>
                  <a:gd name="T6" fmla="*/ 1186 w 1214"/>
                  <a:gd name="T7" fmla="*/ 0 h 735"/>
                  <a:gd name="T8" fmla="*/ 1214 w 1214"/>
                  <a:gd name="T9" fmla="*/ 27 h 735"/>
                  <a:gd name="T10" fmla="*/ 1214 w 1214"/>
                  <a:gd name="T11" fmla="*/ 735 h 735"/>
                  <a:gd name="T12" fmla="*/ 0 w 1214"/>
                  <a:gd name="T13" fmla="*/ 735 h 735"/>
                </a:gdLst>
                <a:ahLst/>
                <a:cxnLst>
                  <a:cxn ang="0">
                    <a:pos x="T0" y="T1"/>
                  </a:cxn>
                  <a:cxn ang="0">
                    <a:pos x="T2" y="T3"/>
                  </a:cxn>
                  <a:cxn ang="0">
                    <a:pos x="T4" y="T5"/>
                  </a:cxn>
                  <a:cxn ang="0">
                    <a:pos x="T6" y="T7"/>
                  </a:cxn>
                  <a:cxn ang="0">
                    <a:pos x="T8" y="T9"/>
                  </a:cxn>
                  <a:cxn ang="0">
                    <a:pos x="T10" y="T11"/>
                  </a:cxn>
                  <a:cxn ang="0">
                    <a:pos x="T12" y="T13"/>
                  </a:cxn>
                </a:cxnLst>
                <a:rect l="0" t="0" r="r" b="b"/>
                <a:pathLst>
                  <a:path w="1214" h="735">
                    <a:moveTo>
                      <a:pt x="0" y="735"/>
                    </a:moveTo>
                    <a:cubicBezTo>
                      <a:pt x="0" y="27"/>
                      <a:pt x="0" y="27"/>
                      <a:pt x="0" y="27"/>
                    </a:cubicBezTo>
                    <a:cubicBezTo>
                      <a:pt x="0" y="12"/>
                      <a:pt x="12" y="0"/>
                      <a:pt x="27" y="0"/>
                    </a:cubicBezTo>
                    <a:cubicBezTo>
                      <a:pt x="1186" y="0"/>
                      <a:pt x="1186" y="0"/>
                      <a:pt x="1186" y="0"/>
                    </a:cubicBezTo>
                    <a:cubicBezTo>
                      <a:pt x="1201" y="0"/>
                      <a:pt x="1214" y="12"/>
                      <a:pt x="1214" y="27"/>
                    </a:cubicBezTo>
                    <a:cubicBezTo>
                      <a:pt x="1214" y="735"/>
                      <a:pt x="1214" y="735"/>
                      <a:pt x="1214" y="735"/>
                    </a:cubicBezTo>
                    <a:lnTo>
                      <a:pt x="0" y="735"/>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30" name="Oval 10">
                <a:extLst>
                  <a:ext uri="{FF2B5EF4-FFF2-40B4-BE49-F238E27FC236}">
                    <a16:creationId xmlns:a16="http://schemas.microsoft.com/office/drawing/2014/main" id="{E80C7F73-B59D-4C2C-A5D5-349BCCCE3B89}"/>
                  </a:ext>
                </a:extLst>
              </p:cNvPr>
              <p:cNvSpPr>
                <a:spLocks noChangeArrowheads="1"/>
              </p:cNvSpPr>
              <p:nvPr/>
            </p:nvSpPr>
            <p:spPr bwMode="auto">
              <a:xfrm>
                <a:off x="3966" y="4992"/>
                <a:ext cx="58" cy="57"/>
              </a:xfrm>
              <a:prstGeom prst="ellipse">
                <a:avLst/>
              </a:pr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31" name="Rectangle 11">
                <a:extLst>
                  <a:ext uri="{FF2B5EF4-FFF2-40B4-BE49-F238E27FC236}">
                    <a16:creationId xmlns:a16="http://schemas.microsoft.com/office/drawing/2014/main" id="{3DFEF634-8F61-4068-9C65-B715D5856793}"/>
                  </a:ext>
                </a:extLst>
              </p:cNvPr>
              <p:cNvSpPr>
                <a:spLocks noChangeArrowheads="1"/>
              </p:cNvSpPr>
              <p:nvPr/>
            </p:nvSpPr>
            <p:spPr bwMode="auto">
              <a:xfrm>
                <a:off x="1406" y="5129"/>
                <a:ext cx="5072" cy="2852"/>
              </a:xfrm>
              <a:prstGeom prst="rect">
                <a:avLst/>
              </a:prstGeom>
              <a:solidFill>
                <a:srgbClr val="89C9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grpSp>
        <p:pic>
          <p:nvPicPr>
            <p:cNvPr id="9220" name="Picture 4" descr="Nhà máy thủy điện Sơn La">
              <a:extLst>
                <a:ext uri="{FF2B5EF4-FFF2-40B4-BE49-F238E27FC236}">
                  <a16:creationId xmlns:a16="http://schemas.microsoft.com/office/drawing/2014/main" id="{CFEF59CC-CC89-441A-BC39-7943CA4E6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2888" y="1401675"/>
              <a:ext cx="2772950" cy="15653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E2B969FF-8E38-4EF9-81A0-78258149AE3A}"/>
              </a:ext>
            </a:extLst>
          </p:cNvPr>
          <p:cNvGrpSpPr/>
          <p:nvPr/>
        </p:nvGrpSpPr>
        <p:grpSpPr>
          <a:xfrm>
            <a:off x="534497" y="4063544"/>
            <a:ext cx="3752123" cy="2422796"/>
            <a:chOff x="1677391" y="4498366"/>
            <a:chExt cx="2927033" cy="1775792"/>
          </a:xfrm>
        </p:grpSpPr>
        <p:grpSp>
          <p:nvGrpSpPr>
            <p:cNvPr id="34" name="组合 10">
              <a:extLst>
                <a:ext uri="{FF2B5EF4-FFF2-40B4-BE49-F238E27FC236}">
                  <a16:creationId xmlns:a16="http://schemas.microsoft.com/office/drawing/2014/main" id="{D8A48B85-EA5F-4B6D-9897-08B88673BB43}"/>
                </a:ext>
              </a:extLst>
            </p:cNvPr>
            <p:cNvGrpSpPr/>
            <p:nvPr/>
          </p:nvGrpSpPr>
          <p:grpSpPr>
            <a:xfrm>
              <a:off x="1677391" y="4498366"/>
              <a:ext cx="2927033" cy="1775792"/>
              <a:chOff x="1241" y="4915"/>
              <a:chExt cx="5408" cy="3279"/>
            </a:xfrm>
          </p:grpSpPr>
          <p:sp>
            <p:nvSpPr>
              <p:cNvPr id="36" name="Freeform 6">
                <a:extLst>
                  <a:ext uri="{FF2B5EF4-FFF2-40B4-BE49-F238E27FC236}">
                    <a16:creationId xmlns:a16="http://schemas.microsoft.com/office/drawing/2014/main" id="{D7790E8A-CCAA-456C-A86B-48EFD3DAC1DE}"/>
                  </a:ext>
                </a:extLst>
              </p:cNvPr>
              <p:cNvSpPr/>
              <p:nvPr/>
            </p:nvSpPr>
            <p:spPr bwMode="auto">
              <a:xfrm>
                <a:off x="1241" y="4915"/>
                <a:ext cx="5408" cy="3279"/>
              </a:xfrm>
              <a:custGeom>
                <a:avLst/>
                <a:gdLst>
                  <a:gd name="T0" fmla="*/ 0 w 1214"/>
                  <a:gd name="T1" fmla="*/ 735 h 735"/>
                  <a:gd name="T2" fmla="*/ 0 w 1214"/>
                  <a:gd name="T3" fmla="*/ 27 h 735"/>
                  <a:gd name="T4" fmla="*/ 27 w 1214"/>
                  <a:gd name="T5" fmla="*/ 0 h 735"/>
                  <a:gd name="T6" fmla="*/ 1186 w 1214"/>
                  <a:gd name="T7" fmla="*/ 0 h 735"/>
                  <a:gd name="T8" fmla="*/ 1214 w 1214"/>
                  <a:gd name="T9" fmla="*/ 27 h 735"/>
                  <a:gd name="T10" fmla="*/ 1214 w 1214"/>
                  <a:gd name="T11" fmla="*/ 735 h 735"/>
                  <a:gd name="T12" fmla="*/ 0 w 1214"/>
                  <a:gd name="T13" fmla="*/ 735 h 735"/>
                </a:gdLst>
                <a:ahLst/>
                <a:cxnLst>
                  <a:cxn ang="0">
                    <a:pos x="T0" y="T1"/>
                  </a:cxn>
                  <a:cxn ang="0">
                    <a:pos x="T2" y="T3"/>
                  </a:cxn>
                  <a:cxn ang="0">
                    <a:pos x="T4" y="T5"/>
                  </a:cxn>
                  <a:cxn ang="0">
                    <a:pos x="T6" y="T7"/>
                  </a:cxn>
                  <a:cxn ang="0">
                    <a:pos x="T8" y="T9"/>
                  </a:cxn>
                  <a:cxn ang="0">
                    <a:pos x="T10" y="T11"/>
                  </a:cxn>
                  <a:cxn ang="0">
                    <a:pos x="T12" y="T13"/>
                  </a:cxn>
                </a:cxnLst>
                <a:rect l="0" t="0" r="r" b="b"/>
                <a:pathLst>
                  <a:path w="1214" h="735">
                    <a:moveTo>
                      <a:pt x="0" y="735"/>
                    </a:moveTo>
                    <a:cubicBezTo>
                      <a:pt x="0" y="27"/>
                      <a:pt x="0" y="27"/>
                      <a:pt x="0" y="27"/>
                    </a:cubicBezTo>
                    <a:cubicBezTo>
                      <a:pt x="0" y="12"/>
                      <a:pt x="12" y="0"/>
                      <a:pt x="27" y="0"/>
                    </a:cubicBezTo>
                    <a:cubicBezTo>
                      <a:pt x="1186" y="0"/>
                      <a:pt x="1186" y="0"/>
                      <a:pt x="1186" y="0"/>
                    </a:cubicBezTo>
                    <a:cubicBezTo>
                      <a:pt x="1201" y="0"/>
                      <a:pt x="1214" y="12"/>
                      <a:pt x="1214" y="27"/>
                    </a:cubicBezTo>
                    <a:cubicBezTo>
                      <a:pt x="1214" y="735"/>
                      <a:pt x="1214" y="735"/>
                      <a:pt x="1214" y="735"/>
                    </a:cubicBezTo>
                    <a:lnTo>
                      <a:pt x="0" y="735"/>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37" name="Oval 10">
                <a:extLst>
                  <a:ext uri="{FF2B5EF4-FFF2-40B4-BE49-F238E27FC236}">
                    <a16:creationId xmlns:a16="http://schemas.microsoft.com/office/drawing/2014/main" id="{DD06E8FD-4FFB-4264-85D6-FE35A4D19A11}"/>
                  </a:ext>
                </a:extLst>
              </p:cNvPr>
              <p:cNvSpPr>
                <a:spLocks noChangeArrowheads="1"/>
              </p:cNvSpPr>
              <p:nvPr/>
            </p:nvSpPr>
            <p:spPr bwMode="auto">
              <a:xfrm>
                <a:off x="3966" y="4992"/>
                <a:ext cx="58" cy="57"/>
              </a:xfrm>
              <a:prstGeom prst="ellipse">
                <a:avLst/>
              </a:pr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38" name="Rectangle 11">
                <a:extLst>
                  <a:ext uri="{FF2B5EF4-FFF2-40B4-BE49-F238E27FC236}">
                    <a16:creationId xmlns:a16="http://schemas.microsoft.com/office/drawing/2014/main" id="{3262B90D-A0AD-4C1E-A610-B4D22D82741E}"/>
                  </a:ext>
                </a:extLst>
              </p:cNvPr>
              <p:cNvSpPr>
                <a:spLocks noChangeArrowheads="1"/>
              </p:cNvSpPr>
              <p:nvPr/>
            </p:nvSpPr>
            <p:spPr bwMode="auto">
              <a:xfrm>
                <a:off x="1406" y="5129"/>
                <a:ext cx="5072" cy="2852"/>
              </a:xfrm>
              <a:prstGeom prst="rect">
                <a:avLst/>
              </a:prstGeom>
              <a:solidFill>
                <a:srgbClr val="89C9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grpSp>
        <p:pic>
          <p:nvPicPr>
            <p:cNvPr id="9222" name="Picture 6" descr="Nhiệt điện Phả Lại nhẹ gánh nợ, tích dần vốn cho dự án Phả Lại 3">
              <a:extLst>
                <a:ext uri="{FF2B5EF4-FFF2-40B4-BE49-F238E27FC236}">
                  <a16:creationId xmlns:a16="http://schemas.microsoft.com/office/drawing/2014/main" id="{4C38E7BA-A4BD-4CE0-9FEC-2BADD3D7E3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4365" y="4627442"/>
              <a:ext cx="2745176" cy="15445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688973F7-BB8F-4D7B-A24F-E2B575C28F58}"/>
              </a:ext>
            </a:extLst>
          </p:cNvPr>
          <p:cNvGrpSpPr/>
          <p:nvPr/>
        </p:nvGrpSpPr>
        <p:grpSpPr>
          <a:xfrm>
            <a:off x="6183138" y="4120438"/>
            <a:ext cx="3849861" cy="2410224"/>
            <a:chOff x="5653294" y="4033671"/>
            <a:chExt cx="2927033" cy="1775792"/>
          </a:xfrm>
        </p:grpSpPr>
        <p:grpSp>
          <p:nvGrpSpPr>
            <p:cNvPr id="41" name="组合 10">
              <a:extLst>
                <a:ext uri="{FF2B5EF4-FFF2-40B4-BE49-F238E27FC236}">
                  <a16:creationId xmlns:a16="http://schemas.microsoft.com/office/drawing/2014/main" id="{572C2E5B-72ED-495E-9AA4-5852E9273C37}"/>
                </a:ext>
              </a:extLst>
            </p:cNvPr>
            <p:cNvGrpSpPr/>
            <p:nvPr/>
          </p:nvGrpSpPr>
          <p:grpSpPr>
            <a:xfrm>
              <a:off x="5653294" y="4033671"/>
              <a:ext cx="2927033" cy="1775792"/>
              <a:chOff x="1241" y="4915"/>
              <a:chExt cx="5408" cy="3279"/>
            </a:xfrm>
          </p:grpSpPr>
          <p:sp>
            <p:nvSpPr>
              <p:cNvPr id="43" name="Freeform 6">
                <a:extLst>
                  <a:ext uri="{FF2B5EF4-FFF2-40B4-BE49-F238E27FC236}">
                    <a16:creationId xmlns:a16="http://schemas.microsoft.com/office/drawing/2014/main" id="{B9C9A570-2E3D-46F1-8D95-4DA55DE3B0DB}"/>
                  </a:ext>
                </a:extLst>
              </p:cNvPr>
              <p:cNvSpPr/>
              <p:nvPr/>
            </p:nvSpPr>
            <p:spPr bwMode="auto">
              <a:xfrm>
                <a:off x="1241" y="4915"/>
                <a:ext cx="5408" cy="3279"/>
              </a:xfrm>
              <a:custGeom>
                <a:avLst/>
                <a:gdLst>
                  <a:gd name="T0" fmla="*/ 0 w 1214"/>
                  <a:gd name="T1" fmla="*/ 735 h 735"/>
                  <a:gd name="T2" fmla="*/ 0 w 1214"/>
                  <a:gd name="T3" fmla="*/ 27 h 735"/>
                  <a:gd name="T4" fmla="*/ 27 w 1214"/>
                  <a:gd name="T5" fmla="*/ 0 h 735"/>
                  <a:gd name="T6" fmla="*/ 1186 w 1214"/>
                  <a:gd name="T7" fmla="*/ 0 h 735"/>
                  <a:gd name="T8" fmla="*/ 1214 w 1214"/>
                  <a:gd name="T9" fmla="*/ 27 h 735"/>
                  <a:gd name="T10" fmla="*/ 1214 w 1214"/>
                  <a:gd name="T11" fmla="*/ 735 h 735"/>
                  <a:gd name="T12" fmla="*/ 0 w 1214"/>
                  <a:gd name="T13" fmla="*/ 735 h 735"/>
                </a:gdLst>
                <a:ahLst/>
                <a:cxnLst>
                  <a:cxn ang="0">
                    <a:pos x="T0" y="T1"/>
                  </a:cxn>
                  <a:cxn ang="0">
                    <a:pos x="T2" y="T3"/>
                  </a:cxn>
                  <a:cxn ang="0">
                    <a:pos x="T4" y="T5"/>
                  </a:cxn>
                  <a:cxn ang="0">
                    <a:pos x="T6" y="T7"/>
                  </a:cxn>
                  <a:cxn ang="0">
                    <a:pos x="T8" y="T9"/>
                  </a:cxn>
                  <a:cxn ang="0">
                    <a:pos x="T10" y="T11"/>
                  </a:cxn>
                  <a:cxn ang="0">
                    <a:pos x="T12" y="T13"/>
                  </a:cxn>
                </a:cxnLst>
                <a:rect l="0" t="0" r="r" b="b"/>
                <a:pathLst>
                  <a:path w="1214" h="735">
                    <a:moveTo>
                      <a:pt x="0" y="735"/>
                    </a:moveTo>
                    <a:cubicBezTo>
                      <a:pt x="0" y="27"/>
                      <a:pt x="0" y="27"/>
                      <a:pt x="0" y="27"/>
                    </a:cubicBezTo>
                    <a:cubicBezTo>
                      <a:pt x="0" y="12"/>
                      <a:pt x="12" y="0"/>
                      <a:pt x="27" y="0"/>
                    </a:cubicBezTo>
                    <a:cubicBezTo>
                      <a:pt x="1186" y="0"/>
                      <a:pt x="1186" y="0"/>
                      <a:pt x="1186" y="0"/>
                    </a:cubicBezTo>
                    <a:cubicBezTo>
                      <a:pt x="1201" y="0"/>
                      <a:pt x="1214" y="12"/>
                      <a:pt x="1214" y="27"/>
                    </a:cubicBezTo>
                    <a:cubicBezTo>
                      <a:pt x="1214" y="735"/>
                      <a:pt x="1214" y="735"/>
                      <a:pt x="1214" y="735"/>
                    </a:cubicBezTo>
                    <a:lnTo>
                      <a:pt x="0" y="735"/>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44" name="Oval 10">
                <a:extLst>
                  <a:ext uri="{FF2B5EF4-FFF2-40B4-BE49-F238E27FC236}">
                    <a16:creationId xmlns:a16="http://schemas.microsoft.com/office/drawing/2014/main" id="{556E3087-0C8C-49E5-9F5E-92F6BE3AED74}"/>
                  </a:ext>
                </a:extLst>
              </p:cNvPr>
              <p:cNvSpPr>
                <a:spLocks noChangeArrowheads="1"/>
              </p:cNvSpPr>
              <p:nvPr/>
            </p:nvSpPr>
            <p:spPr bwMode="auto">
              <a:xfrm>
                <a:off x="3966" y="4992"/>
                <a:ext cx="58" cy="57"/>
              </a:xfrm>
              <a:prstGeom prst="ellipse">
                <a:avLst/>
              </a:pr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45" name="Rectangle 11">
                <a:extLst>
                  <a:ext uri="{FF2B5EF4-FFF2-40B4-BE49-F238E27FC236}">
                    <a16:creationId xmlns:a16="http://schemas.microsoft.com/office/drawing/2014/main" id="{8017B5CE-9FBC-48F3-8B65-7C67E8CDEDAA}"/>
                  </a:ext>
                </a:extLst>
              </p:cNvPr>
              <p:cNvSpPr>
                <a:spLocks noChangeArrowheads="1"/>
              </p:cNvSpPr>
              <p:nvPr/>
            </p:nvSpPr>
            <p:spPr bwMode="auto">
              <a:xfrm>
                <a:off x="1406" y="5129"/>
                <a:ext cx="5072" cy="2852"/>
              </a:xfrm>
              <a:prstGeom prst="rect">
                <a:avLst/>
              </a:prstGeom>
              <a:solidFill>
                <a:srgbClr val="89C9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grpSp>
        <p:pic>
          <p:nvPicPr>
            <p:cNvPr id="9224" name="Picture 8" descr="Động thổ Dự án điện gió Phương Mai 3 Năng lượng Việt Nam Online">
              <a:extLst>
                <a:ext uri="{FF2B5EF4-FFF2-40B4-BE49-F238E27FC236}">
                  <a16:creationId xmlns:a16="http://schemas.microsoft.com/office/drawing/2014/main" id="{9291E84A-1A40-4B0E-92C4-7B041022F27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397"/>
            <a:stretch/>
          </p:blipFill>
          <p:spPr bwMode="auto">
            <a:xfrm>
              <a:off x="5737869" y="4141011"/>
              <a:ext cx="2748495" cy="1561112"/>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Frame 32">
            <a:extLst>
              <a:ext uri="{FF2B5EF4-FFF2-40B4-BE49-F238E27FC236}">
                <a16:creationId xmlns:a16="http://schemas.microsoft.com/office/drawing/2014/main" id="{0395F727-0203-4EA9-BF2C-36CA33A89395}"/>
              </a:ext>
            </a:extLst>
          </p:cNvPr>
          <p:cNvSpPr/>
          <p:nvPr/>
        </p:nvSpPr>
        <p:spPr>
          <a:xfrm>
            <a:off x="0" y="0"/>
            <a:ext cx="12192000" cy="6858000"/>
          </a:xfrm>
          <a:prstGeom prst="frame">
            <a:avLst>
              <a:gd name="adj1" fmla="val 41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2312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500"/>
                                        <p:tgtEl>
                                          <p:spTgt spid="10"/>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1500"/>
                                        <p:tgtEl>
                                          <p:spTgt spid="11"/>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1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1500"/>
                                        <p:tgtEl>
                                          <p:spTgt spid="12"/>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1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1500"/>
                                        <p:tgtEl>
                                          <p:spTgt spid="13"/>
                                        </p:tgtEl>
                                      </p:cBhvr>
                                    </p:animEffect>
                                  </p:childTnLst>
                                </p:cTn>
                              </p:par>
                            </p:childTnLst>
                          </p:cTn>
                        </p:par>
                        <p:par>
                          <p:cTn id="35" fill="hold">
                            <p:stCondLst>
                              <p:cond delay="1500"/>
                            </p:stCondLst>
                            <p:childTnLst>
                              <p:par>
                                <p:cTn id="36" presetID="22" presetClass="entr" presetSubtype="2"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right)">
                                      <p:cBhvr>
                                        <p:cTn id="38"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A55749-A700-4F2E-8B6F-D08F5AEDBD31}"/>
              </a:ext>
            </a:extLst>
          </p:cNvPr>
          <p:cNvSpPr txBox="1"/>
          <p:nvPr/>
        </p:nvSpPr>
        <p:spPr>
          <a:xfrm>
            <a:off x="283779" y="920621"/>
            <a:ext cx="11303876" cy="5016758"/>
          </a:xfrm>
          <a:prstGeom prst="rect">
            <a:avLst/>
          </a:prstGeom>
          <a:noFill/>
        </p:spPr>
        <p:txBody>
          <a:bodyPr wrap="square">
            <a:spAutoFit/>
          </a:bodyPr>
          <a:lstStyle/>
          <a:p>
            <a:r>
              <a:rPr lang="en-US" sz="2000"/>
              <a:t>- Thuỷ điện Hoà Bình: </a:t>
            </a:r>
            <a:r>
              <a:rPr lang="vi-VN" sz="2000" b="0" i="0" kern="1200">
                <a:solidFill>
                  <a:schemeClr val="tx1"/>
                </a:solidFill>
                <a:effectLst/>
                <a:latin typeface="+mn-lt"/>
                <a:ea typeface="+mn-ea"/>
                <a:cs typeface="+mn-cs"/>
              </a:rPr>
              <a:t>Công trình thủy điện Hoà Bình </a:t>
            </a:r>
            <a:r>
              <a:rPr lang="en-US" sz="2000" b="0" i="0" kern="1200">
                <a:solidFill>
                  <a:schemeClr val="tx1"/>
                </a:solidFill>
                <a:effectLst/>
                <a:latin typeface="+mn-lt"/>
                <a:ea typeface="+mn-ea"/>
                <a:cs typeface="+mn-cs"/>
              </a:rPr>
              <a:t>là công trình vĩ đại TK </a:t>
            </a:r>
            <a:r>
              <a:rPr lang="vi-VN" sz="2000" b="0" i="0" kern="1200">
                <a:solidFill>
                  <a:schemeClr val="tx1"/>
                </a:solidFill>
                <a:effectLst/>
                <a:latin typeface="+mn-lt"/>
                <a:ea typeface="+mn-ea"/>
                <a:cs typeface="+mn-cs"/>
              </a:rPr>
              <a:t>thế kỷ 20, </a:t>
            </a:r>
            <a:r>
              <a:rPr lang="en-US" sz="2000" b="0" i="0" kern="1200">
                <a:solidFill>
                  <a:schemeClr val="tx1"/>
                </a:solidFill>
                <a:effectLst/>
                <a:latin typeface="+mn-lt"/>
                <a:ea typeface="+mn-ea"/>
                <a:cs typeface="+mn-cs"/>
              </a:rPr>
              <a:t>(</a:t>
            </a:r>
            <a:r>
              <a:rPr lang="vi-VN" sz="2000" b="0" i="0" kern="1200">
                <a:solidFill>
                  <a:schemeClr val="tx1"/>
                </a:solidFill>
                <a:effectLst/>
                <a:latin typeface="+mn-lt"/>
                <a:ea typeface="+mn-ea"/>
                <a:cs typeface="+mn-cs"/>
              </a:rPr>
              <a:t>Đây là nhà máy thủy điện lớn nhất </a:t>
            </a:r>
            <a:r>
              <a:rPr lang="vi-VN" sz="2000" b="0" i="0" u="none" strike="noStrike" kern="1200">
                <a:solidFill>
                  <a:schemeClr val="tx1"/>
                </a:solidFill>
                <a:effectLst/>
                <a:latin typeface="+mn-lt"/>
                <a:ea typeface="+mn-ea"/>
                <a:cs typeface="+mn-cs"/>
                <a:hlinkClick r:id="rId2" tooltip="Việt Nam"/>
              </a:rPr>
              <a:t>Việt Nam</a:t>
            </a:r>
            <a:r>
              <a:rPr lang="vi-VN" sz="2000" b="0" i="0" kern="1200">
                <a:solidFill>
                  <a:schemeClr val="tx1"/>
                </a:solidFill>
                <a:effectLst/>
                <a:latin typeface="+mn-lt"/>
                <a:ea typeface="+mn-ea"/>
                <a:cs typeface="+mn-cs"/>
              </a:rPr>
              <a:t> và </a:t>
            </a:r>
            <a:r>
              <a:rPr lang="vi-VN" sz="2000" b="0" i="0" u="none" strike="noStrike" kern="1200">
                <a:solidFill>
                  <a:schemeClr val="tx1"/>
                </a:solidFill>
                <a:effectLst/>
                <a:latin typeface="+mn-lt"/>
                <a:ea typeface="+mn-ea"/>
                <a:cs typeface="+mn-cs"/>
                <a:hlinkClick r:id="rId3" tooltip="Đông Nam Á"/>
              </a:rPr>
              <a:t>Đông Nam Á</a:t>
            </a:r>
            <a:r>
              <a:rPr lang="vi-VN" sz="2000" b="0" i="0" kern="1200">
                <a:solidFill>
                  <a:schemeClr val="tx1"/>
                </a:solidFill>
                <a:effectLst/>
                <a:latin typeface="+mn-lt"/>
                <a:ea typeface="+mn-ea"/>
                <a:cs typeface="+mn-cs"/>
              </a:rPr>
              <a:t> từ năm 1994 đến 2012 (Bị phá vỡ kỉ lục vào năm 2012 bởi </a:t>
            </a:r>
            <a:r>
              <a:rPr lang="vi-VN" sz="2000" b="0" i="0" u="none" strike="noStrike" kern="1200">
                <a:solidFill>
                  <a:schemeClr val="tx1"/>
                </a:solidFill>
                <a:effectLst/>
                <a:latin typeface="+mn-lt"/>
                <a:ea typeface="+mn-ea"/>
                <a:cs typeface="+mn-cs"/>
                <a:hlinkClick r:id="rId4" tooltip="Nhà máy thủy điện Sơn La"/>
              </a:rPr>
              <a:t>Nhà máy thủy điện Sơn La</a:t>
            </a:r>
            <a:r>
              <a:rPr lang="vi-VN" sz="2000" b="0" i="0" kern="1200">
                <a:solidFill>
                  <a:schemeClr val="tx1"/>
                </a:solidFill>
                <a:effectLst/>
                <a:latin typeface="+mn-lt"/>
                <a:ea typeface="+mn-ea"/>
                <a:cs typeface="+mn-cs"/>
              </a:rPr>
              <a:t>)</a:t>
            </a:r>
            <a:r>
              <a:rPr lang="en-US" sz="2000" b="0" i="0" kern="1200">
                <a:solidFill>
                  <a:schemeClr val="tx1"/>
                </a:solidFill>
                <a:effectLst/>
                <a:latin typeface="+mn-lt"/>
                <a:ea typeface="+mn-ea"/>
                <a:cs typeface="+mn-cs"/>
              </a:rPr>
              <a:t>)</a:t>
            </a:r>
            <a:r>
              <a:rPr lang="vi-VN" sz="2000" b="0" i="0" kern="1200">
                <a:solidFill>
                  <a:schemeClr val="tx1"/>
                </a:solidFill>
                <a:effectLst/>
                <a:latin typeface="+mn-lt"/>
                <a:ea typeface="+mn-ea"/>
                <a:cs typeface="+mn-cs"/>
              </a:rPr>
              <a:t>có bốn nhiệm vụ, trong đó điều tiết chống lũ đảm bảo an toàn cho Thủ đô Hà Nội, các tỉnh Đồng bằng sông Hồng và cung cấp điện được cho là trọng yếu.</a:t>
            </a:r>
            <a:r>
              <a:rPr lang="en-US" sz="2000" b="0" i="0" kern="1200">
                <a:solidFill>
                  <a:schemeClr val="tx1"/>
                </a:solidFill>
                <a:effectLst/>
                <a:latin typeface="+mn-lt"/>
                <a:ea typeface="+mn-ea"/>
                <a:cs typeface="+mn-cs"/>
              </a:rPr>
              <a:t> Công trình do Liên Xô thiết kế và cung cấp thiết bị, khởi công xây dựng 06/11/1979, khánh thành 20/12/1994. </a:t>
            </a:r>
            <a:endParaRPr lang="en-US" sz="2000"/>
          </a:p>
          <a:p>
            <a:r>
              <a:rPr lang="en-US" sz="2000"/>
              <a:t>- Thuỷ điện s</a:t>
            </a:r>
            <a:r>
              <a:rPr lang="vi-VN" sz="2000"/>
              <a:t>ơ</a:t>
            </a:r>
            <a:r>
              <a:rPr lang="en-US" sz="2000"/>
              <a:t>n La: </a:t>
            </a:r>
            <a:r>
              <a:rPr lang="vi-VN" sz="2000" b="0" i="0" kern="1200">
                <a:solidFill>
                  <a:schemeClr val="tx1"/>
                </a:solidFill>
                <a:effectLst/>
                <a:latin typeface="+mn-lt"/>
                <a:ea typeface="+mn-ea"/>
                <a:cs typeface="+mn-cs"/>
              </a:rPr>
              <a:t>là </a:t>
            </a:r>
            <a:r>
              <a:rPr lang="vi-VN" sz="2000" b="0" i="0" u="none" strike="noStrike" kern="1200">
                <a:solidFill>
                  <a:schemeClr val="tx1"/>
                </a:solidFill>
                <a:effectLst/>
                <a:latin typeface="+mn-lt"/>
                <a:ea typeface="+mn-ea"/>
                <a:cs typeface="+mn-cs"/>
                <a:hlinkClick r:id="rId5" tooltip="Nhà máy thủy điện"/>
              </a:rPr>
              <a:t>nhà máy thủy điện</a:t>
            </a:r>
            <a:r>
              <a:rPr lang="vi-VN" sz="2000" b="0" i="0" kern="1200">
                <a:solidFill>
                  <a:schemeClr val="tx1"/>
                </a:solidFill>
                <a:effectLst/>
                <a:latin typeface="+mn-lt"/>
                <a:ea typeface="+mn-ea"/>
                <a:cs typeface="+mn-cs"/>
              </a:rPr>
              <a:t> nằm trên </a:t>
            </a:r>
            <a:r>
              <a:rPr lang="vi-VN" sz="2000" b="0" i="0" u="none" strike="noStrike" kern="1200">
                <a:solidFill>
                  <a:schemeClr val="tx1"/>
                </a:solidFill>
                <a:effectLst/>
                <a:latin typeface="+mn-lt"/>
                <a:ea typeface="+mn-ea"/>
                <a:cs typeface="+mn-cs"/>
                <a:hlinkClick r:id="rId6" tooltip="Sông Đà"/>
              </a:rPr>
              <a:t>sông Đà</a:t>
            </a:r>
            <a:r>
              <a:rPr lang="vi-VN" sz="2000" b="0" i="0" kern="1200">
                <a:solidFill>
                  <a:schemeClr val="tx1"/>
                </a:solidFill>
                <a:effectLst/>
                <a:latin typeface="+mn-lt"/>
                <a:ea typeface="+mn-ea"/>
                <a:cs typeface="+mn-cs"/>
              </a:rPr>
              <a:t> tại vùng đất xã </a:t>
            </a:r>
            <a:r>
              <a:rPr lang="vi-VN" sz="2000" b="0" i="0" u="none" strike="noStrike" kern="1200">
                <a:solidFill>
                  <a:schemeClr val="tx1"/>
                </a:solidFill>
                <a:effectLst/>
                <a:latin typeface="+mn-lt"/>
                <a:ea typeface="+mn-ea"/>
                <a:cs typeface="+mn-cs"/>
                <a:hlinkClick r:id="rId7" tooltip="Ít Ong"/>
              </a:rPr>
              <a:t>Ít Ong</a:t>
            </a:r>
            <a:r>
              <a:rPr lang="vi-VN" sz="2000" b="0" i="0" kern="1200">
                <a:solidFill>
                  <a:schemeClr val="tx1"/>
                </a:solidFill>
                <a:effectLst/>
                <a:latin typeface="+mn-lt"/>
                <a:ea typeface="+mn-ea"/>
                <a:cs typeface="+mn-cs"/>
              </a:rPr>
              <a:t>, huyện </a:t>
            </a:r>
            <a:r>
              <a:rPr lang="vi-VN" sz="2000" b="0" i="0" u="none" strike="noStrike" kern="1200">
                <a:solidFill>
                  <a:schemeClr val="tx1"/>
                </a:solidFill>
                <a:effectLst/>
                <a:latin typeface="+mn-lt"/>
                <a:ea typeface="+mn-ea"/>
                <a:cs typeface="+mn-cs"/>
                <a:hlinkClick r:id="rId8" tooltip="Mường La"/>
              </a:rPr>
              <a:t>Mường La</a:t>
            </a:r>
            <a:r>
              <a:rPr lang="vi-VN" sz="2000" b="0" i="0" kern="1200">
                <a:solidFill>
                  <a:schemeClr val="tx1"/>
                </a:solidFill>
                <a:effectLst/>
                <a:latin typeface="+mn-lt"/>
                <a:ea typeface="+mn-ea"/>
                <a:cs typeface="+mn-cs"/>
              </a:rPr>
              <a:t>, tỉnh </a:t>
            </a:r>
            <a:r>
              <a:rPr lang="vi-VN" sz="2000" b="0" i="0" u="none" strike="noStrike" kern="1200">
                <a:solidFill>
                  <a:schemeClr val="tx1"/>
                </a:solidFill>
                <a:effectLst/>
                <a:latin typeface="+mn-lt"/>
                <a:ea typeface="+mn-ea"/>
                <a:cs typeface="+mn-cs"/>
                <a:hlinkClick r:id="rId9" tooltip="Sơn La"/>
              </a:rPr>
              <a:t>Sơn La</a:t>
            </a:r>
            <a:r>
              <a:rPr lang="vi-VN" sz="2000" b="0" i="0" kern="1200">
                <a:solidFill>
                  <a:schemeClr val="tx1"/>
                </a:solidFill>
                <a:effectLst/>
                <a:latin typeface="+mn-lt"/>
                <a:ea typeface="+mn-ea"/>
                <a:cs typeface="+mn-cs"/>
              </a:rPr>
              <a:t>, </a:t>
            </a:r>
            <a:r>
              <a:rPr lang="vi-VN" sz="2000" b="0" i="0" u="none" strike="noStrike" kern="1200">
                <a:solidFill>
                  <a:schemeClr val="tx1"/>
                </a:solidFill>
                <a:effectLst/>
                <a:latin typeface="+mn-lt"/>
                <a:ea typeface="+mn-ea"/>
                <a:cs typeface="+mn-cs"/>
                <a:hlinkClick r:id="rId2" tooltip="Việt Nam"/>
              </a:rPr>
              <a:t>Việt Nam</a:t>
            </a:r>
            <a:r>
              <a:rPr lang="vi-VN" sz="2000" b="0" i="0" kern="1200">
                <a:solidFill>
                  <a:schemeClr val="tx1"/>
                </a:solidFill>
                <a:effectLst/>
                <a:latin typeface="+mn-lt"/>
                <a:ea typeface="+mn-ea"/>
                <a:cs typeface="+mn-cs"/>
              </a:rPr>
              <a:t>.</a:t>
            </a:r>
            <a:r>
              <a:rPr lang="en-US" sz="2000" b="0" i="0" kern="1200">
                <a:solidFill>
                  <a:schemeClr val="tx1"/>
                </a:solidFill>
                <a:effectLst/>
                <a:latin typeface="+mn-lt"/>
                <a:ea typeface="+mn-ea"/>
                <a:cs typeface="+mn-cs"/>
              </a:rPr>
              <a:t> </a:t>
            </a:r>
            <a:r>
              <a:rPr lang="vi-VN" sz="2000" b="0" i="0" kern="1200">
                <a:solidFill>
                  <a:schemeClr val="tx1"/>
                </a:solidFill>
                <a:effectLst/>
                <a:latin typeface="+mn-lt"/>
                <a:ea typeface="+mn-ea"/>
                <a:cs typeface="+mn-cs"/>
              </a:rPr>
              <a:t>khởi công xây dựng ngày </a:t>
            </a:r>
            <a:r>
              <a:rPr lang="vi-VN" sz="2000" b="0" i="0" u="none" strike="noStrike" kern="1200">
                <a:solidFill>
                  <a:schemeClr val="tx1"/>
                </a:solidFill>
                <a:effectLst/>
                <a:latin typeface="+mn-lt"/>
                <a:ea typeface="+mn-ea"/>
                <a:cs typeface="+mn-cs"/>
                <a:hlinkClick r:id="rId10" tooltip="2 tháng 12"/>
              </a:rPr>
              <a:t>2 tháng 12</a:t>
            </a:r>
            <a:r>
              <a:rPr lang="vi-VN" sz="2000" b="0" i="0" kern="1200">
                <a:solidFill>
                  <a:schemeClr val="tx1"/>
                </a:solidFill>
                <a:effectLst/>
                <a:latin typeface="+mn-lt"/>
                <a:ea typeface="+mn-ea"/>
                <a:cs typeface="+mn-cs"/>
              </a:rPr>
              <a:t> năm </a:t>
            </a:r>
            <a:r>
              <a:rPr lang="vi-VN" sz="2000" b="0" i="0" u="none" strike="noStrike" kern="1200">
                <a:solidFill>
                  <a:schemeClr val="tx1"/>
                </a:solidFill>
                <a:effectLst/>
                <a:latin typeface="+mn-lt"/>
                <a:ea typeface="+mn-ea"/>
                <a:cs typeface="+mn-cs"/>
                <a:hlinkClick r:id="rId11" tooltip="2005"/>
              </a:rPr>
              <a:t>2005</a:t>
            </a:r>
            <a:r>
              <a:rPr lang="vi-VN" sz="2000" b="0" i="0" kern="1200">
                <a:solidFill>
                  <a:schemeClr val="tx1"/>
                </a:solidFill>
                <a:effectLst/>
                <a:latin typeface="+mn-lt"/>
                <a:ea typeface="+mn-ea"/>
                <a:cs typeface="+mn-cs"/>
              </a:rPr>
              <a:t>. Sau 7 năm xây dựng, Thủy điện Sơn La được khánh thành vào ngày 23 tháng 12 năm 2012, sớm hơn kế hoạch 3 năm, trở thành nhà máy thủy điện lớn nhất Việt Nam và cả khu vực </a:t>
            </a:r>
            <a:r>
              <a:rPr lang="vi-VN" sz="2000" b="0" i="0" u="none" strike="noStrike" kern="1200">
                <a:solidFill>
                  <a:schemeClr val="tx1"/>
                </a:solidFill>
                <a:effectLst/>
                <a:latin typeface="+mn-lt"/>
                <a:ea typeface="+mn-ea"/>
                <a:cs typeface="+mn-cs"/>
                <a:hlinkClick r:id="rId3" tooltip="Đông Nam Á"/>
              </a:rPr>
              <a:t>Đông Nam Á</a:t>
            </a:r>
            <a:r>
              <a:rPr lang="vi-VN" sz="2000" b="0" i="0" kern="1200">
                <a:solidFill>
                  <a:schemeClr val="tx1"/>
                </a:solidFill>
                <a:effectLst/>
                <a:latin typeface="+mn-lt"/>
                <a:ea typeface="+mn-ea"/>
                <a:cs typeface="+mn-cs"/>
              </a:rPr>
              <a:t> tại thời điểm đó</a:t>
            </a:r>
            <a:r>
              <a:rPr lang="en-US" sz="2000" b="0" i="0" kern="1200">
                <a:solidFill>
                  <a:schemeClr val="tx1"/>
                </a:solidFill>
                <a:effectLst/>
                <a:latin typeface="+mn-lt"/>
                <a:ea typeface="+mn-ea"/>
                <a:cs typeface="+mn-cs"/>
              </a:rPr>
              <a:t>. </a:t>
            </a:r>
            <a:endParaRPr lang="en-US" sz="2000"/>
          </a:p>
          <a:p>
            <a:r>
              <a:rPr lang="en-US" sz="2000"/>
              <a:t>- Phả lại: lá cờ đầu ngành trong ngành nhiệt điện. </a:t>
            </a:r>
            <a:r>
              <a:rPr lang="vi-VN" sz="2000" b="0" i="0" kern="1200">
                <a:solidFill>
                  <a:schemeClr val="tx1"/>
                </a:solidFill>
                <a:effectLst/>
                <a:latin typeface="+mn-lt"/>
                <a:ea typeface="+mn-ea"/>
                <a:cs typeface="+mn-cs"/>
              </a:rPr>
              <a:t>Công ty Nhiệt điện Phả Lại có nhà máy điện lớn nhất trong </a:t>
            </a:r>
            <a:r>
              <a:rPr lang="vi-VN" sz="2000" b="0" i="0" u="none" strike="noStrike" kern="1200">
                <a:solidFill>
                  <a:schemeClr val="tx1"/>
                </a:solidFill>
                <a:effectLst/>
                <a:latin typeface="+mn-lt"/>
                <a:ea typeface="+mn-ea"/>
                <a:cs typeface="+mn-cs"/>
                <a:hlinkClick r:id="rId12" tooltip="Hệ thống điện"/>
              </a:rPr>
              <a:t>hệ thống điện</a:t>
            </a:r>
            <a:r>
              <a:rPr lang="vi-VN" sz="2000" b="0" i="0" kern="1200">
                <a:solidFill>
                  <a:schemeClr val="tx1"/>
                </a:solidFill>
                <a:effectLst/>
                <a:latin typeface="+mn-lt"/>
                <a:ea typeface="+mn-ea"/>
                <a:cs typeface="+mn-cs"/>
              </a:rPr>
              <a:t> </a:t>
            </a:r>
            <a:r>
              <a:rPr lang="vi-VN" sz="2000" b="0" i="0" u="none" strike="noStrike" kern="1200">
                <a:solidFill>
                  <a:schemeClr val="tx1"/>
                </a:solidFill>
                <a:effectLst/>
                <a:latin typeface="+mn-lt"/>
                <a:ea typeface="+mn-ea"/>
                <a:cs typeface="+mn-cs"/>
                <a:hlinkClick r:id="rId13" tooltip="Miền Bắc (trang chưa được viết)"/>
              </a:rPr>
              <a:t>miền Bắc</a:t>
            </a:r>
            <a:r>
              <a:rPr lang="vi-VN" sz="2000" b="0" i="0" kern="1200">
                <a:solidFill>
                  <a:schemeClr val="tx1"/>
                </a:solidFill>
                <a:effectLst/>
                <a:latin typeface="+mn-lt"/>
                <a:ea typeface="+mn-ea"/>
                <a:cs typeface="+mn-cs"/>
              </a:rPr>
              <a:t> lúc bấy giờ, có các chỉ tiêu kinh tế kỹ thuật cao. các tổ máy của nhiệt điện Phả Lại lần lượt vào vận hành đã đáp ứng kịp thời tốc độ tăng trưởng phụ tải mạnh trong thập kỷ 80. Từ năm 1989 đến 1993, sản lượng điện của nhà máy giảm dần do các tổ máy của nhà máy </a:t>
            </a:r>
            <a:r>
              <a:rPr lang="vi-VN" sz="2000" b="0" i="0" u="none" strike="noStrike" kern="1200">
                <a:solidFill>
                  <a:schemeClr val="tx1"/>
                </a:solidFill>
                <a:effectLst/>
                <a:latin typeface="+mn-lt"/>
                <a:ea typeface="+mn-ea"/>
                <a:cs typeface="+mn-cs"/>
                <a:hlinkClick r:id="rId14" tooltip="Nhà máy thủy điện Hòa Bình"/>
              </a:rPr>
              <a:t>thuỷ điện Hoà Bình</a:t>
            </a:r>
            <a:r>
              <a:rPr lang="vi-VN" sz="2000" b="0" i="0" kern="1200">
                <a:solidFill>
                  <a:schemeClr val="tx1"/>
                </a:solidFill>
                <a:effectLst/>
                <a:latin typeface="+mn-lt"/>
                <a:ea typeface="+mn-ea"/>
                <a:cs typeface="+mn-cs"/>
              </a:rPr>
              <a:t> lần lượt hoà vào lưới điện miền Bắc. Từ năm 1994, khi có đường dây </a:t>
            </a:r>
            <a:r>
              <a:rPr lang="vi-VN" sz="2000" b="0" i="0" u="none" strike="noStrike" kern="1200">
                <a:solidFill>
                  <a:schemeClr val="tx1"/>
                </a:solidFill>
                <a:effectLst/>
                <a:latin typeface="+mn-lt"/>
                <a:ea typeface="+mn-ea"/>
                <a:cs typeface="+mn-cs"/>
                <a:hlinkClick r:id="rId15" tooltip="500kV Bắc Nam (trang chưa được viết)"/>
              </a:rPr>
              <a:t>500kV Bắc Nam</a:t>
            </a:r>
            <a:r>
              <a:rPr lang="vi-VN" sz="2000" b="0" i="0" kern="1200">
                <a:solidFill>
                  <a:schemeClr val="tx1"/>
                </a:solidFill>
                <a:effectLst/>
                <a:latin typeface="+mn-lt"/>
                <a:ea typeface="+mn-ea"/>
                <a:cs typeface="+mn-cs"/>
              </a:rPr>
              <a:t>, thống nhất hệ thống điện trong cả nước, nhà máy nhiệt điện Phả Lại được tăng cường khai thác</a:t>
            </a:r>
            <a:endParaRPr lang="en-US" sz="2000"/>
          </a:p>
          <a:p>
            <a:r>
              <a:rPr lang="en-US" sz="2000"/>
              <a:t>- Nhà máy phong điện Ph</a:t>
            </a:r>
            <a:r>
              <a:rPr lang="vi-VN" sz="2000"/>
              <a:t>ư</a:t>
            </a:r>
            <a:r>
              <a:rPr lang="en-US" sz="2000"/>
              <a:t>ơng mai là nhà máy sx điện đầu tiên bằng sức gió ở n</a:t>
            </a:r>
            <a:r>
              <a:rPr lang="vi-VN" sz="2000"/>
              <a:t>ư</a:t>
            </a:r>
            <a:r>
              <a:rPr lang="en-US" sz="2000"/>
              <a:t>ớc ta tại TP Quy Nh</a:t>
            </a:r>
            <a:r>
              <a:rPr lang="vi-VN" sz="2000"/>
              <a:t>ơ</a:t>
            </a:r>
            <a:r>
              <a:rPr lang="en-US" sz="2000"/>
              <a:t>n, Bình Định. Hiện đã xay thêm nhà máy điện Ph</a:t>
            </a:r>
            <a:r>
              <a:rPr lang="vi-VN" sz="2000"/>
              <a:t>ư</a:t>
            </a:r>
            <a:r>
              <a:rPr lang="en-US" sz="2000"/>
              <a:t>ơng Mai 3 (</a:t>
            </a:r>
            <a:r>
              <a:rPr lang="vi-VN" sz="2000" b="1" i="0" kern="1200">
                <a:solidFill>
                  <a:schemeClr val="tx1"/>
                </a:solidFill>
                <a:effectLst/>
                <a:latin typeface="+mn-lt"/>
                <a:ea typeface="+mn-ea"/>
                <a:cs typeface="+mn-cs"/>
              </a:rPr>
              <a:t>Nhà máy phong điện Phương Mai 3: Ngày 10.1.2020 sẽ phát điện turbine đầu tiên</a:t>
            </a:r>
            <a:r>
              <a:rPr lang="en-US" sz="2000" b="1" i="0" kern="1200">
                <a:solidFill>
                  <a:schemeClr val="tx1"/>
                </a:solidFill>
                <a:effectLst/>
                <a:latin typeface="+mn-lt"/>
                <a:ea typeface="+mn-ea"/>
                <a:cs typeface="+mn-cs"/>
              </a:rPr>
              <a:t>)</a:t>
            </a:r>
            <a:r>
              <a:rPr lang="en-US" sz="2000"/>
              <a:t> </a:t>
            </a:r>
            <a:endParaRPr lang="en-US" sz="2000" dirty="0"/>
          </a:p>
        </p:txBody>
      </p:sp>
    </p:spTree>
    <p:extLst>
      <p:ext uri="{BB962C8B-B14F-4D97-AF65-F5344CB8AC3E}">
        <p14:creationId xmlns:p14="http://schemas.microsoft.com/office/powerpoint/2010/main" val="1169889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3765DF54-532D-45AF-BCC1-0A18A76B8DF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89687" y="308963"/>
            <a:ext cx="4397708" cy="6240074"/>
          </a:xfrm>
          <a:prstGeom prst="rect">
            <a:avLst/>
          </a:prstGeom>
        </p:spPr>
      </p:pic>
      <p:sp>
        <p:nvSpPr>
          <p:cNvPr id="3" name="TextBox 2">
            <a:extLst>
              <a:ext uri="{FF2B5EF4-FFF2-40B4-BE49-F238E27FC236}">
                <a16:creationId xmlns:a16="http://schemas.microsoft.com/office/drawing/2014/main" id="{AEAE79CB-E3C3-4647-848F-3A03E27A13D6}"/>
              </a:ext>
            </a:extLst>
          </p:cNvPr>
          <p:cNvSpPr txBox="1"/>
          <p:nvPr/>
        </p:nvSpPr>
        <p:spPr>
          <a:xfrm>
            <a:off x="598583" y="722905"/>
            <a:ext cx="6219598" cy="2554545"/>
          </a:xfrm>
          <a:prstGeom prst="rect">
            <a:avLst/>
          </a:prstGeom>
          <a:noFill/>
          <a:ln>
            <a:solidFill>
              <a:schemeClr val="accent6">
                <a:lumMod val="75000"/>
              </a:schemeClr>
            </a:solidFill>
          </a:ln>
        </p:spPr>
        <p:txBody>
          <a:bodyPr wrap="square" rtlCol="0">
            <a:spAutoFit/>
          </a:bodyPr>
          <a:lstStyle/>
          <a:p>
            <a:pPr algn="just"/>
            <a:r>
              <a:rPr lang="en-US" sz="3200" dirty="0" err="1"/>
              <a:t>Dựa</a:t>
            </a:r>
            <a:r>
              <a:rPr lang="en-US" sz="3200" dirty="0"/>
              <a:t> </a:t>
            </a:r>
            <a:r>
              <a:rPr lang="en-US" sz="3200" dirty="0" err="1"/>
              <a:t>vào</a:t>
            </a:r>
            <a:r>
              <a:rPr lang="en-US" sz="3200" dirty="0"/>
              <a:t> </a:t>
            </a:r>
            <a:r>
              <a:rPr lang="en-US" sz="3200" dirty="0" err="1"/>
              <a:t>Atlat</a:t>
            </a:r>
            <a:r>
              <a:rPr lang="en-US" sz="3200" dirty="0"/>
              <a:t> </a:t>
            </a:r>
            <a:r>
              <a:rPr lang="en-US" sz="3200" dirty="0" err="1"/>
              <a:t>Địa</a:t>
            </a:r>
            <a:r>
              <a:rPr lang="en-US" sz="3200" dirty="0"/>
              <a:t> </a:t>
            </a:r>
            <a:r>
              <a:rPr lang="en-US" sz="3200" dirty="0" err="1"/>
              <a:t>lí</a:t>
            </a:r>
            <a:r>
              <a:rPr lang="en-US" sz="3200" dirty="0"/>
              <a:t> </a:t>
            </a:r>
            <a:r>
              <a:rPr lang="en-US" sz="3200" dirty="0" err="1"/>
              <a:t>Việt</a:t>
            </a:r>
            <a:r>
              <a:rPr lang="en-US" sz="3200" dirty="0"/>
              <a:t> Nam, </a:t>
            </a:r>
            <a:r>
              <a:rPr lang="en-US" sz="3200" dirty="0" err="1"/>
              <a:t>em</a:t>
            </a:r>
            <a:r>
              <a:rPr lang="en-US" sz="3200" dirty="0"/>
              <a:t> </a:t>
            </a:r>
            <a:r>
              <a:rPr lang="en-US" sz="3200" dirty="0" err="1"/>
              <a:t>hãy</a:t>
            </a:r>
            <a:r>
              <a:rPr lang="en-US" sz="3200" dirty="0"/>
              <a:t>:</a:t>
            </a:r>
          </a:p>
          <a:p>
            <a:pPr algn="just"/>
            <a:r>
              <a:rPr lang="en-US" sz="3200" dirty="0"/>
              <a:t>- </a:t>
            </a:r>
            <a:r>
              <a:rPr lang="en-US" sz="3200" dirty="0" err="1"/>
              <a:t>Xác</a:t>
            </a:r>
            <a:r>
              <a:rPr lang="en-US" sz="3200" dirty="0"/>
              <a:t> </a:t>
            </a:r>
            <a:r>
              <a:rPr lang="en-US" sz="3200" dirty="0" err="1"/>
              <a:t>định</a:t>
            </a:r>
            <a:r>
              <a:rPr lang="en-US" sz="3200" dirty="0"/>
              <a:t> 2 </a:t>
            </a:r>
            <a:r>
              <a:rPr lang="en-US" sz="3200" dirty="0" err="1">
                <a:solidFill>
                  <a:srgbClr val="C00000"/>
                </a:solidFill>
              </a:rPr>
              <a:t>khu</a:t>
            </a:r>
            <a:r>
              <a:rPr lang="en-US" sz="3200" dirty="0">
                <a:solidFill>
                  <a:srgbClr val="C00000"/>
                </a:solidFill>
              </a:rPr>
              <a:t> </a:t>
            </a:r>
            <a:r>
              <a:rPr lang="en-US" sz="3200" dirty="0" err="1">
                <a:solidFill>
                  <a:srgbClr val="C00000"/>
                </a:solidFill>
              </a:rPr>
              <a:t>vực</a:t>
            </a:r>
            <a:r>
              <a:rPr lang="en-US" sz="3200" dirty="0">
                <a:solidFill>
                  <a:srgbClr val="C00000"/>
                </a:solidFill>
              </a:rPr>
              <a:t> </a:t>
            </a:r>
            <a:r>
              <a:rPr lang="en-US" sz="3200" dirty="0" err="1">
                <a:solidFill>
                  <a:srgbClr val="002060"/>
                </a:solidFill>
              </a:rPr>
              <a:t>tập</a:t>
            </a:r>
            <a:r>
              <a:rPr lang="en-US" sz="3200" dirty="0">
                <a:solidFill>
                  <a:srgbClr val="002060"/>
                </a:solidFill>
              </a:rPr>
              <a:t> </a:t>
            </a:r>
            <a:r>
              <a:rPr lang="en-US" sz="3200" dirty="0" err="1">
                <a:solidFill>
                  <a:srgbClr val="002060"/>
                </a:solidFill>
              </a:rPr>
              <a:t>trung</a:t>
            </a:r>
            <a:r>
              <a:rPr lang="en-US" sz="3200" dirty="0">
                <a:solidFill>
                  <a:srgbClr val="002060"/>
                </a:solidFill>
              </a:rPr>
              <a:t> </a:t>
            </a:r>
            <a:r>
              <a:rPr lang="en-US" sz="3200" dirty="0" err="1"/>
              <a:t>công</a:t>
            </a:r>
            <a:r>
              <a:rPr lang="en-US" sz="3200" dirty="0"/>
              <a:t> </a:t>
            </a:r>
            <a:r>
              <a:rPr lang="en-US" sz="3200" dirty="0" err="1"/>
              <a:t>nghiệp</a:t>
            </a:r>
            <a:r>
              <a:rPr lang="en-US" sz="3200" dirty="0"/>
              <a:t> </a:t>
            </a:r>
            <a:r>
              <a:rPr lang="en-US" sz="3200" dirty="0" err="1"/>
              <a:t>cao</a:t>
            </a:r>
            <a:r>
              <a:rPr lang="en-US" sz="3200" dirty="0"/>
              <a:t> </a:t>
            </a:r>
            <a:r>
              <a:rPr lang="en-US" sz="3200" dirty="0" err="1"/>
              <a:t>nhất</a:t>
            </a:r>
            <a:r>
              <a:rPr lang="en-US" sz="3200" dirty="0"/>
              <a:t> </a:t>
            </a:r>
            <a:r>
              <a:rPr lang="en-US" sz="3200" dirty="0" err="1"/>
              <a:t>cả</a:t>
            </a:r>
            <a:r>
              <a:rPr lang="en-US" sz="3200" dirty="0"/>
              <a:t> n</a:t>
            </a:r>
            <a:r>
              <a:rPr lang="vi-VN" sz="3200" dirty="0"/>
              <a:t>ư</a:t>
            </a:r>
            <a:r>
              <a:rPr lang="en-US" sz="3200" dirty="0" err="1"/>
              <a:t>ớc</a:t>
            </a:r>
            <a:r>
              <a:rPr lang="en-US" sz="3200" dirty="0"/>
              <a:t>.</a:t>
            </a:r>
          </a:p>
          <a:p>
            <a:pPr algn="just"/>
            <a:r>
              <a:rPr lang="en-US" sz="3200" dirty="0"/>
              <a:t>- </a:t>
            </a:r>
            <a:r>
              <a:rPr lang="en-US" sz="3200" dirty="0" err="1"/>
              <a:t>Kể</a:t>
            </a:r>
            <a:r>
              <a:rPr lang="en-US" sz="3200" dirty="0"/>
              <a:t> </a:t>
            </a:r>
            <a:r>
              <a:rPr lang="en-US" sz="3200" dirty="0" err="1"/>
              <a:t>tên</a:t>
            </a:r>
            <a:r>
              <a:rPr lang="en-US" sz="3200" dirty="0"/>
              <a:t> 1 </a:t>
            </a:r>
            <a:r>
              <a:rPr lang="en-US" sz="3200" dirty="0" err="1"/>
              <a:t>số</a:t>
            </a:r>
            <a:r>
              <a:rPr lang="en-US" sz="3200" dirty="0"/>
              <a:t> </a:t>
            </a:r>
            <a:r>
              <a:rPr lang="en-US" sz="3200" dirty="0" err="1">
                <a:solidFill>
                  <a:srgbClr val="C00000"/>
                </a:solidFill>
              </a:rPr>
              <a:t>trung</a:t>
            </a:r>
            <a:r>
              <a:rPr lang="en-US" sz="3200" dirty="0">
                <a:solidFill>
                  <a:srgbClr val="C00000"/>
                </a:solidFill>
              </a:rPr>
              <a:t> </a:t>
            </a:r>
            <a:r>
              <a:rPr lang="en-US" sz="3200" dirty="0" err="1">
                <a:solidFill>
                  <a:srgbClr val="C00000"/>
                </a:solidFill>
              </a:rPr>
              <a:t>tâm</a:t>
            </a:r>
            <a:r>
              <a:rPr lang="en-US" sz="3200" dirty="0">
                <a:solidFill>
                  <a:srgbClr val="C00000"/>
                </a:solidFill>
              </a:rPr>
              <a:t> </a:t>
            </a:r>
            <a:r>
              <a:rPr lang="en-US" sz="3200" dirty="0" err="1"/>
              <a:t>công</a:t>
            </a:r>
            <a:r>
              <a:rPr lang="en-US" sz="3200" dirty="0"/>
              <a:t> </a:t>
            </a:r>
            <a:r>
              <a:rPr lang="en-US" sz="3200" dirty="0" err="1"/>
              <a:t>nghiệp</a:t>
            </a:r>
            <a:r>
              <a:rPr lang="en-US" sz="3200" dirty="0"/>
              <a:t> </a:t>
            </a:r>
            <a:r>
              <a:rPr lang="en-US" sz="3200" dirty="0" err="1"/>
              <a:t>tiêu</a:t>
            </a:r>
            <a:r>
              <a:rPr lang="en-US" sz="3200" dirty="0"/>
              <a:t> </a:t>
            </a:r>
            <a:r>
              <a:rPr lang="en-US" sz="3200" dirty="0" err="1"/>
              <a:t>biểu</a:t>
            </a:r>
            <a:r>
              <a:rPr lang="en-US" sz="3200" dirty="0"/>
              <a:t> </a:t>
            </a:r>
            <a:r>
              <a:rPr lang="en-US" sz="3200" dirty="0" err="1"/>
              <a:t>cho</a:t>
            </a:r>
            <a:r>
              <a:rPr lang="en-US" sz="3200" dirty="0"/>
              <a:t> 2 </a:t>
            </a:r>
            <a:r>
              <a:rPr lang="en-US" sz="3200" dirty="0" err="1"/>
              <a:t>khu</a:t>
            </a:r>
            <a:r>
              <a:rPr lang="en-US" sz="3200" dirty="0"/>
              <a:t> </a:t>
            </a:r>
            <a:r>
              <a:rPr lang="en-US" sz="3200" dirty="0" err="1"/>
              <a:t>vực</a:t>
            </a:r>
            <a:r>
              <a:rPr lang="en-US" sz="3200" dirty="0"/>
              <a:t> </a:t>
            </a:r>
            <a:r>
              <a:rPr lang="en-US" sz="3200" dirty="0" err="1"/>
              <a:t>trên</a:t>
            </a:r>
            <a:r>
              <a:rPr lang="en-US" sz="3200" dirty="0"/>
              <a:t>.</a:t>
            </a:r>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968AE319-B82F-4B8D-8320-4CD09535C033}"/>
                  </a:ext>
                </a:extLst>
              </p14:cNvPr>
              <p14:cNvContentPartPr/>
              <p14:nvPr/>
            </p14:nvContentPartPr>
            <p14:xfrm>
              <a:off x="8639645" y="4787900"/>
              <a:ext cx="730428" cy="836980"/>
            </p14:xfrm>
          </p:contentPart>
        </mc:Choice>
        <mc:Fallback xmlns="">
          <p:pic>
            <p:nvPicPr>
              <p:cNvPr id="4" name="Ink 3">
                <a:extLst>
                  <a:ext uri="{FF2B5EF4-FFF2-40B4-BE49-F238E27FC236}">
                    <a16:creationId xmlns:a16="http://schemas.microsoft.com/office/drawing/2014/main" id="{968AE319-B82F-4B8D-8320-4CD09535C033}"/>
                  </a:ext>
                </a:extLst>
              </p:cNvPr>
              <p:cNvPicPr/>
              <p:nvPr/>
            </p:nvPicPr>
            <p:blipFill>
              <a:blip r:embed="rId6"/>
              <a:stretch>
                <a:fillRect/>
              </a:stretch>
            </p:blipFill>
            <p:spPr>
              <a:xfrm>
                <a:off x="8620565" y="4768820"/>
                <a:ext cx="768587" cy="87513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EFB98C2E-6E63-45DA-8537-E95CBE913B88}"/>
                  </a:ext>
                </a:extLst>
              </p14:cNvPr>
              <p14:cNvContentPartPr/>
              <p14:nvPr/>
            </p14:nvContentPartPr>
            <p14:xfrm>
              <a:off x="8448194" y="996692"/>
              <a:ext cx="681480" cy="677520"/>
            </p14:xfrm>
          </p:contentPart>
        </mc:Choice>
        <mc:Fallback xmlns="">
          <p:pic>
            <p:nvPicPr>
              <p:cNvPr id="7" name="Ink 6">
                <a:extLst>
                  <a:ext uri="{FF2B5EF4-FFF2-40B4-BE49-F238E27FC236}">
                    <a16:creationId xmlns:a16="http://schemas.microsoft.com/office/drawing/2014/main" id="{EFB98C2E-6E63-45DA-8537-E95CBE913B88}"/>
                  </a:ext>
                </a:extLst>
              </p:cNvPr>
              <p:cNvPicPr/>
              <p:nvPr/>
            </p:nvPicPr>
            <p:blipFill>
              <a:blip r:embed="rId8"/>
              <a:stretch>
                <a:fillRect/>
              </a:stretch>
            </p:blipFill>
            <p:spPr>
              <a:xfrm>
                <a:off x="8429114" y="977612"/>
                <a:ext cx="719640" cy="715680"/>
              </a:xfrm>
              <a:prstGeom prst="rect">
                <a:avLst/>
              </a:prstGeom>
            </p:spPr>
          </p:pic>
        </mc:Fallback>
      </mc:AlternateContent>
      <p:sp>
        <p:nvSpPr>
          <p:cNvPr id="10" name="Frame 9">
            <a:extLst>
              <a:ext uri="{FF2B5EF4-FFF2-40B4-BE49-F238E27FC236}">
                <a16:creationId xmlns:a16="http://schemas.microsoft.com/office/drawing/2014/main" id="{9AFC02CC-9814-42A7-BE1B-E23743BAA8EE}"/>
              </a:ext>
            </a:extLst>
          </p:cNvPr>
          <p:cNvSpPr/>
          <p:nvPr/>
        </p:nvSpPr>
        <p:spPr>
          <a:xfrm>
            <a:off x="0" y="0"/>
            <a:ext cx="12192000" cy="6858000"/>
          </a:xfrm>
          <a:prstGeom prst="frame">
            <a:avLst>
              <a:gd name="adj1" fmla="val 41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descr="A picture containing nature&#10;&#10;Description automatically generated">
            <a:extLst>
              <a:ext uri="{FF2B5EF4-FFF2-40B4-BE49-F238E27FC236}">
                <a16:creationId xmlns:a16="http://schemas.microsoft.com/office/drawing/2014/main" id="{1AB21DCA-FA20-482F-852F-85027C4C493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211764" y="3742483"/>
            <a:ext cx="1726690" cy="2456442"/>
          </a:xfrm>
          <a:prstGeom prst="rect">
            <a:avLst/>
          </a:prstGeom>
        </p:spPr>
      </p:pic>
      <p:pic>
        <p:nvPicPr>
          <p:cNvPr id="12" name="Picture 11" descr="Logo&#10;&#10;Description automatically generated">
            <a:extLst>
              <a:ext uri="{FF2B5EF4-FFF2-40B4-BE49-F238E27FC236}">
                <a16:creationId xmlns:a16="http://schemas.microsoft.com/office/drawing/2014/main" id="{F7DC6209-A8A2-4007-9097-CD67B4E8876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26" b="90491" l="10000" r="90000">
                        <a14:foregroundMark x1="35465" y1="48494" x2="35465" y2="48494"/>
                        <a14:foregroundMark x1="33372" y1="38352" x2="33372" y2="38352"/>
                        <a14:foregroundMark x1="37907" y1="38827" x2="37907" y2="38827"/>
                        <a14:foregroundMark x1="41047" y1="44691" x2="41047" y2="44691"/>
                        <a14:foregroundMark x1="43837" y1="51823" x2="43837" y2="51823"/>
                        <a14:foregroundMark x1="27326" y1="38827" x2="27326" y2="38827"/>
                        <a14:foregroundMark x1="23837" y1="44057" x2="23837" y2="44057"/>
                        <a14:foregroundMark x1="22093" y1="50872" x2="22093" y2="50872"/>
                        <a14:foregroundMark x1="42442" y1="50396" x2="42442" y2="50396"/>
                        <a14:foregroundMark x1="63837" y1="74643" x2="63837" y2="74643"/>
                        <a14:foregroundMark x1="51163" y1="90491" x2="51163" y2="90491"/>
                        <a14:foregroundMark x1="48023" y1="74643" x2="48023" y2="74643"/>
                        <a14:foregroundMark x1="32674" y1="76070" x2="32674" y2="76070"/>
                        <a14:foregroundMark x1="33023" y1="59429" x2="33023" y2="59429"/>
                        <a14:foregroundMark x1="24884" y1="61807" x2="24884" y2="61807"/>
                        <a14:foregroundMark x1="21395" y1="75119" x2="21395" y2="75119"/>
                        <a14:foregroundMark x1="21395" y1="87163" x2="21395" y2="87163"/>
                        <a14:foregroundMark x1="39651" y1="90491" x2="39651" y2="90491"/>
                      </a14:backgroundRemoval>
                    </a14:imgEffect>
                  </a14:imgLayer>
                </a14:imgProps>
              </a:ext>
              <a:ext uri="{28A0092B-C50C-407E-A947-70E740481C1C}">
                <a14:useLocalDpi xmlns:a14="http://schemas.microsoft.com/office/drawing/2010/main" val="0"/>
              </a:ext>
            </a:extLst>
          </a:blip>
          <a:stretch>
            <a:fillRect/>
          </a:stretch>
        </p:blipFill>
        <p:spPr>
          <a:xfrm>
            <a:off x="2189199" y="3742483"/>
            <a:ext cx="2934083" cy="2152798"/>
          </a:xfrm>
          <a:prstGeom prst="rect">
            <a:avLst/>
          </a:prstGeom>
        </p:spPr>
      </p:pic>
      <p:pic>
        <p:nvPicPr>
          <p:cNvPr id="14" name="Picture 13" descr="Icon&#10;&#10;Description automatically generated">
            <a:extLst>
              <a:ext uri="{FF2B5EF4-FFF2-40B4-BE49-F238E27FC236}">
                <a16:creationId xmlns:a16="http://schemas.microsoft.com/office/drawing/2014/main" id="{2C2BBCC2-6C46-48E9-AB89-9AE2E081547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32625" y="4994581"/>
            <a:ext cx="1140514" cy="1140514"/>
          </a:xfrm>
          <a:prstGeom prst="rect">
            <a:avLst/>
          </a:prstGeom>
        </p:spPr>
      </p:pic>
      <p:pic>
        <p:nvPicPr>
          <p:cNvPr id="17" name="2 Minute Timer (Nho)">
            <a:hlinkClick r:id="" action="ppaction://media"/>
            <a:extLst>
              <a:ext uri="{FF2B5EF4-FFF2-40B4-BE49-F238E27FC236}">
                <a16:creationId xmlns:a16="http://schemas.microsoft.com/office/drawing/2014/main" id="{1ECAEAEF-6BDC-4746-A592-A8C70EB64D92}"/>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568491" y="3580551"/>
            <a:ext cx="1740523" cy="978280"/>
          </a:xfrm>
          <a:prstGeom prst="rect">
            <a:avLst/>
          </a:prstGeom>
        </p:spPr>
      </p:pic>
    </p:spTree>
    <p:extLst>
      <p:ext uri="{BB962C8B-B14F-4D97-AF65-F5344CB8AC3E}">
        <p14:creationId xmlns:p14="http://schemas.microsoft.com/office/powerpoint/2010/main" val="184253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heel(1)">
                                      <p:cBhvr>
                                        <p:cTn id="11" dur="1000"/>
                                        <p:tgtEl>
                                          <p:spTgt spid="3">
                                            <p:txEl>
                                              <p:pRg st="0" end="0"/>
                                            </p:txEl>
                                          </p:spTgt>
                                        </p:tgtEl>
                                      </p:cBhvr>
                                    </p:animEffect>
                                  </p:childTnLst>
                                </p:cTn>
                              </p:par>
                            </p:childTnLst>
                          </p:cTn>
                        </p:par>
                        <p:par>
                          <p:cTn id="12" fill="hold">
                            <p:stCondLst>
                              <p:cond delay="3000"/>
                            </p:stCondLst>
                            <p:childTnLst>
                              <p:par>
                                <p:cTn id="13" presetID="21" presetClass="entr" presetSubtype="1"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1)">
                                      <p:cBhvr>
                                        <p:cTn id="15" dur="1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3"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2000" fill="hold"/>
                                        <p:tgtEl>
                                          <p:spTgt spid="7"/>
                                        </p:tgtEl>
                                        <p:attrNameLst>
                                          <p:attrName>drawProgress</p:attrName>
                                        </p:attrNameLst>
                                      </p:cBhvr>
                                      <p:tavLst>
                                        <p:tav tm="0">
                                          <p:val>
                                            <p:fltVal val="0"/>
                                          </p:val>
                                        </p:tav>
                                        <p:tav tm="100000">
                                          <p:val>
                                            <p:fltVal val="1"/>
                                          </p:val>
                                        </p:tav>
                                      </p:tavLst>
                                    </p:anim>
                                  </p:childTnLst>
                                </p:cTn>
                              </p:par>
                            </p:childTnLst>
                          </p:cTn>
                        </p:par>
                        <p:par>
                          <p:cTn id="21" fill="hold">
                            <p:stCondLst>
                              <p:cond delay="2000"/>
                            </p:stCondLst>
                            <p:childTnLst>
                              <p:par>
                                <p:cTn id="22" presetID="63"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2000" fill="hold"/>
                                        <p:tgtEl>
                                          <p:spTgt spid="4"/>
                                        </p:tgtEl>
                                        <p:attrNameLst>
                                          <p:attrName>drawProgress</p:attrName>
                                        </p:attrNameLst>
                                      </p:cBhvr>
                                      <p:tavLst>
                                        <p:tav tm="0">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heel(1)">
                                      <p:cBhvr>
                                        <p:cTn id="29" dur="10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3514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17"/>
                </p:tgtEl>
              </p:cMediaNode>
            </p:video>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17"/>
                                        </p:tgtEl>
                                      </p:cBhvr>
                                    </p:cmd>
                                  </p:childTnLst>
                                </p:cTn>
                              </p:par>
                            </p:childTnLst>
                          </p:cTn>
                        </p:par>
                      </p:childTnLst>
                    </p:cTn>
                  </p:par>
                </p:childTnLst>
              </p:cTn>
              <p:nextCondLst>
                <p:cond evt="onClick" delay="0">
                  <p:tgtEl>
                    <p:spTgt spid="17"/>
                  </p:tgtEl>
                </p:cond>
              </p:nextCondLst>
            </p:seq>
          </p:childTnLst>
        </p:cTn>
      </p:par>
    </p:tnLst>
    <p:bldLst>
      <p:bldP spid="3"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D0C97E2-AEB3-4E04-A20D-B807E1301948}"/>
              </a:ext>
            </a:extLst>
          </p:cNvPr>
          <p:cNvGrpSpPr/>
          <p:nvPr/>
        </p:nvGrpSpPr>
        <p:grpSpPr>
          <a:xfrm>
            <a:off x="1641369" y="392294"/>
            <a:ext cx="9053593" cy="857247"/>
            <a:chOff x="3005070" y="32258"/>
            <a:chExt cx="6181859" cy="739374"/>
          </a:xfrm>
        </p:grpSpPr>
        <p:sp>
          <p:nvSpPr>
            <p:cNvPr id="3" name="Rectangle: Rounded Corners 2">
              <a:extLst>
                <a:ext uri="{FF2B5EF4-FFF2-40B4-BE49-F238E27FC236}">
                  <a16:creationId xmlns:a16="http://schemas.microsoft.com/office/drawing/2014/main" id="{9B671EFD-BCF2-4029-8963-1A43651127FB}"/>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CCA6C44-7D44-48E5-B7CF-1E79C17DB682}"/>
                </a:ext>
              </a:extLst>
            </p:cNvPr>
            <p:cNvSpPr txBox="1"/>
            <p:nvPr/>
          </p:nvSpPr>
          <p:spPr>
            <a:xfrm>
              <a:off x="3410756" y="32258"/>
              <a:ext cx="5469040" cy="663641"/>
            </a:xfrm>
            <a:prstGeom prst="rect">
              <a:avLst/>
            </a:prstGeom>
            <a:noFill/>
          </p:spPr>
          <p:txBody>
            <a:bodyPr wrap="square" rtlCol="0">
              <a:spAutoFit/>
            </a:bodyPr>
            <a:lstStyle/>
            <a:p>
              <a:pPr algn="ctr"/>
              <a:r>
                <a:rPr lang="en-US" sz="4400" b="1">
                  <a:solidFill>
                    <a:srgbClr val="FFFF00"/>
                  </a:solidFill>
                  <a:effectLst>
                    <a:outerShdw blurRad="38100" dist="38100" dir="2700000" algn="tl">
                      <a:srgbClr val="000000">
                        <a:alpha val="43137"/>
                      </a:srgbClr>
                    </a:outerShdw>
                  </a:effectLst>
                  <a:latin typeface="+mj-lt"/>
                </a:rPr>
                <a:t>III. Các </a:t>
              </a:r>
              <a:r>
                <a:rPr lang="en-US" sz="4400" b="1" dirty="0" err="1">
                  <a:solidFill>
                    <a:srgbClr val="FFFF00"/>
                  </a:solidFill>
                  <a:effectLst>
                    <a:outerShdw blurRad="38100" dist="38100" dir="2700000" algn="tl">
                      <a:srgbClr val="000000">
                        <a:alpha val="43137"/>
                      </a:srgbClr>
                    </a:outerShdw>
                  </a:effectLst>
                  <a:latin typeface="+mj-lt"/>
                </a:rPr>
                <a:t>trung</a:t>
              </a:r>
              <a:r>
                <a:rPr lang="en-US" sz="4400" b="1" dirty="0">
                  <a:solidFill>
                    <a:srgbClr val="FFFF00"/>
                  </a:solidFill>
                  <a:effectLst>
                    <a:outerShdw blurRad="38100" dist="38100" dir="2700000" algn="tl">
                      <a:srgbClr val="000000">
                        <a:alpha val="43137"/>
                      </a:srgbClr>
                    </a:outerShdw>
                  </a:effectLst>
                  <a:latin typeface="+mj-lt"/>
                </a:rPr>
                <a:t> </a:t>
              </a:r>
              <a:r>
                <a:rPr lang="en-US" sz="4400" b="1" dirty="0" err="1">
                  <a:solidFill>
                    <a:srgbClr val="FFFF00"/>
                  </a:solidFill>
                  <a:effectLst>
                    <a:outerShdw blurRad="38100" dist="38100" dir="2700000" algn="tl">
                      <a:srgbClr val="000000">
                        <a:alpha val="43137"/>
                      </a:srgbClr>
                    </a:outerShdw>
                  </a:effectLst>
                  <a:latin typeface="+mj-lt"/>
                </a:rPr>
                <a:t>tâm</a:t>
              </a:r>
              <a:r>
                <a:rPr lang="en-US" sz="4400" b="1" dirty="0">
                  <a:solidFill>
                    <a:srgbClr val="FFFF00"/>
                  </a:solidFill>
                  <a:effectLst>
                    <a:outerShdw blurRad="38100" dist="38100" dir="2700000" algn="tl">
                      <a:srgbClr val="000000">
                        <a:alpha val="43137"/>
                      </a:srgbClr>
                    </a:outerShdw>
                  </a:effectLst>
                  <a:latin typeface="+mj-lt"/>
                </a:rPr>
                <a:t> </a:t>
              </a:r>
              <a:r>
                <a:rPr lang="en-US" sz="4400" b="1" dirty="0" err="1">
                  <a:solidFill>
                    <a:srgbClr val="FFFF00"/>
                  </a:solidFill>
                  <a:effectLst>
                    <a:outerShdw blurRad="38100" dist="38100" dir="2700000" algn="tl">
                      <a:srgbClr val="000000">
                        <a:alpha val="43137"/>
                      </a:srgbClr>
                    </a:outerShdw>
                  </a:effectLst>
                  <a:latin typeface="+mj-lt"/>
                </a:rPr>
                <a:t>công</a:t>
              </a:r>
              <a:r>
                <a:rPr lang="en-US" sz="4400" b="1" dirty="0">
                  <a:solidFill>
                    <a:srgbClr val="FFFF00"/>
                  </a:solidFill>
                  <a:effectLst>
                    <a:outerShdw blurRad="38100" dist="38100" dir="2700000" algn="tl">
                      <a:srgbClr val="000000">
                        <a:alpha val="43137"/>
                      </a:srgbClr>
                    </a:outerShdw>
                  </a:effectLst>
                  <a:latin typeface="+mj-lt"/>
                </a:rPr>
                <a:t> </a:t>
              </a:r>
              <a:r>
                <a:rPr lang="en-US" sz="4400" b="1" dirty="0" err="1">
                  <a:solidFill>
                    <a:srgbClr val="FFFF00"/>
                  </a:solidFill>
                  <a:effectLst>
                    <a:outerShdw blurRad="38100" dist="38100" dir="2700000" algn="tl">
                      <a:srgbClr val="000000">
                        <a:alpha val="43137"/>
                      </a:srgbClr>
                    </a:outerShdw>
                  </a:effectLst>
                  <a:latin typeface="+mj-lt"/>
                </a:rPr>
                <a:t>nghiệp</a:t>
              </a:r>
              <a:r>
                <a:rPr lang="en-US" sz="4400" b="1" dirty="0">
                  <a:solidFill>
                    <a:srgbClr val="FFFF00"/>
                  </a:solidFill>
                  <a:effectLst>
                    <a:outerShdw blurRad="38100" dist="38100" dir="2700000" algn="tl">
                      <a:srgbClr val="000000">
                        <a:alpha val="43137"/>
                      </a:srgbClr>
                    </a:outerShdw>
                  </a:effectLst>
                  <a:latin typeface="+mj-lt"/>
                </a:rPr>
                <a:t> </a:t>
              </a:r>
              <a:r>
                <a:rPr lang="en-US" sz="4400" b="1" dirty="0" err="1">
                  <a:solidFill>
                    <a:srgbClr val="FFFF00"/>
                  </a:solidFill>
                  <a:effectLst>
                    <a:outerShdw blurRad="38100" dist="38100" dir="2700000" algn="tl">
                      <a:srgbClr val="000000">
                        <a:alpha val="43137"/>
                      </a:srgbClr>
                    </a:outerShdw>
                  </a:effectLst>
                  <a:latin typeface="+mj-lt"/>
                </a:rPr>
                <a:t>lớn</a:t>
              </a:r>
              <a:endParaRPr lang="en-US" sz="4400" b="1" dirty="0">
                <a:solidFill>
                  <a:srgbClr val="FFFF00"/>
                </a:solidFill>
                <a:effectLst>
                  <a:outerShdw blurRad="38100" dist="38100" dir="2700000" algn="tl">
                    <a:srgbClr val="000000">
                      <a:alpha val="43137"/>
                    </a:srgbClr>
                  </a:outerShdw>
                </a:effectLst>
                <a:latin typeface="+mj-lt"/>
              </a:endParaRPr>
            </a:p>
          </p:txBody>
        </p:sp>
      </p:grpSp>
      <p:sp>
        <p:nvSpPr>
          <p:cNvPr id="5" name="TextBox 4">
            <a:extLst>
              <a:ext uri="{FF2B5EF4-FFF2-40B4-BE49-F238E27FC236}">
                <a16:creationId xmlns:a16="http://schemas.microsoft.com/office/drawing/2014/main" id="{477B8481-BAE5-4928-BD05-A8BD91B01702}"/>
              </a:ext>
            </a:extLst>
          </p:cNvPr>
          <p:cNvSpPr txBox="1"/>
          <p:nvPr/>
        </p:nvSpPr>
        <p:spPr>
          <a:xfrm>
            <a:off x="723095" y="1546455"/>
            <a:ext cx="10890142" cy="1569660"/>
          </a:xfrm>
          <a:prstGeom prst="rect">
            <a:avLst/>
          </a:prstGeom>
          <a:noFill/>
        </p:spPr>
        <p:txBody>
          <a:bodyPr wrap="square" rtlCol="0">
            <a:spAutoFit/>
          </a:bodyPr>
          <a:lstStyle/>
          <a:p>
            <a:pPr algn="just"/>
            <a:r>
              <a:rPr lang="en-US" sz="3200" dirty="0"/>
              <a:t>- Hai </a:t>
            </a:r>
            <a:r>
              <a:rPr lang="en-US" sz="3200" dirty="0" err="1">
                <a:solidFill>
                  <a:srgbClr val="C00000"/>
                </a:solidFill>
              </a:rPr>
              <a:t>khu</a:t>
            </a:r>
            <a:r>
              <a:rPr lang="en-US" sz="3200" dirty="0">
                <a:solidFill>
                  <a:srgbClr val="C00000"/>
                </a:solidFill>
              </a:rPr>
              <a:t> </a:t>
            </a:r>
            <a:r>
              <a:rPr lang="en-US" sz="3200" dirty="0" err="1">
                <a:solidFill>
                  <a:srgbClr val="C00000"/>
                </a:solidFill>
              </a:rPr>
              <a:t>vực</a:t>
            </a:r>
            <a:r>
              <a:rPr lang="en-US" sz="3200" dirty="0">
                <a:solidFill>
                  <a:srgbClr val="C00000"/>
                </a:solidFill>
              </a:rPr>
              <a:t> </a:t>
            </a:r>
            <a:r>
              <a:rPr lang="en-US" sz="3200" dirty="0" err="1"/>
              <a:t>công</a:t>
            </a:r>
            <a:r>
              <a:rPr lang="en-US" sz="3200" dirty="0"/>
              <a:t> </a:t>
            </a:r>
            <a:r>
              <a:rPr lang="en-US" sz="3200" dirty="0" err="1"/>
              <a:t>nghiệp</a:t>
            </a:r>
            <a:r>
              <a:rPr lang="en-US" sz="3200" dirty="0"/>
              <a:t> </a:t>
            </a:r>
            <a:r>
              <a:rPr lang="en-US" sz="3200" dirty="0" err="1"/>
              <a:t>lớn</a:t>
            </a:r>
            <a:r>
              <a:rPr lang="en-US" sz="3200" dirty="0"/>
              <a:t> </a:t>
            </a:r>
            <a:r>
              <a:rPr lang="en-US" sz="3200" dirty="0" err="1"/>
              <a:t>nhất</a:t>
            </a:r>
            <a:r>
              <a:rPr lang="en-US" sz="3200" dirty="0"/>
              <a:t> n</a:t>
            </a:r>
            <a:r>
              <a:rPr lang="vi-VN" sz="3200" dirty="0"/>
              <a:t>ư</a:t>
            </a:r>
            <a:r>
              <a:rPr lang="en-US" sz="3200" dirty="0" err="1"/>
              <a:t>ớc</a:t>
            </a:r>
            <a:r>
              <a:rPr lang="en-US" sz="3200" dirty="0"/>
              <a:t> ta </a:t>
            </a:r>
            <a:r>
              <a:rPr lang="en-US" sz="3200" dirty="0" err="1"/>
              <a:t>là</a:t>
            </a:r>
            <a:r>
              <a:rPr lang="en-US" sz="3200" dirty="0"/>
              <a:t>: </a:t>
            </a:r>
            <a:r>
              <a:rPr lang="en-US" sz="3200" dirty="0" err="1"/>
              <a:t>Đông</a:t>
            </a:r>
            <a:r>
              <a:rPr lang="en-US" sz="3200" dirty="0"/>
              <a:t> Nam </a:t>
            </a:r>
            <a:r>
              <a:rPr lang="en-US" sz="3200" dirty="0" err="1"/>
              <a:t>Bộ</a:t>
            </a:r>
            <a:r>
              <a:rPr lang="en-US" sz="3200" dirty="0"/>
              <a:t> </a:t>
            </a:r>
            <a:r>
              <a:rPr lang="en-US" sz="3200" dirty="0" err="1"/>
              <a:t>và</a:t>
            </a:r>
            <a:r>
              <a:rPr lang="en-US" sz="3200" dirty="0"/>
              <a:t> </a:t>
            </a:r>
            <a:r>
              <a:rPr lang="en-US" sz="3200" dirty="0" err="1"/>
              <a:t>Đồng</a:t>
            </a:r>
            <a:r>
              <a:rPr lang="en-US" sz="3200" dirty="0"/>
              <a:t> </a:t>
            </a:r>
            <a:r>
              <a:rPr lang="en-US" sz="3200" dirty="0" err="1"/>
              <a:t>bằng</a:t>
            </a:r>
            <a:r>
              <a:rPr lang="en-US" sz="3200" dirty="0"/>
              <a:t> </a:t>
            </a:r>
            <a:r>
              <a:rPr lang="en-US" sz="3200" dirty="0" err="1"/>
              <a:t>sông</a:t>
            </a:r>
            <a:r>
              <a:rPr lang="en-US" sz="3200" dirty="0"/>
              <a:t> </a:t>
            </a:r>
            <a:r>
              <a:rPr lang="en-US" sz="3200" dirty="0" err="1"/>
              <a:t>Hồng</a:t>
            </a:r>
            <a:endParaRPr lang="en-US" sz="3200" dirty="0"/>
          </a:p>
          <a:p>
            <a:pPr algn="just"/>
            <a:r>
              <a:rPr lang="en-US" sz="3200" dirty="0"/>
              <a:t>- Hai </a:t>
            </a:r>
            <a:r>
              <a:rPr lang="en-US" sz="3200" dirty="0" err="1">
                <a:solidFill>
                  <a:srgbClr val="C00000"/>
                </a:solidFill>
              </a:rPr>
              <a:t>trung</a:t>
            </a:r>
            <a:r>
              <a:rPr lang="en-US" sz="3200" dirty="0">
                <a:solidFill>
                  <a:srgbClr val="C00000"/>
                </a:solidFill>
              </a:rPr>
              <a:t> </a:t>
            </a:r>
            <a:r>
              <a:rPr lang="en-US" sz="3200" dirty="0" err="1">
                <a:solidFill>
                  <a:srgbClr val="C00000"/>
                </a:solidFill>
              </a:rPr>
              <a:t>tâm</a:t>
            </a:r>
            <a:r>
              <a:rPr lang="en-US" sz="3200" dirty="0">
                <a:solidFill>
                  <a:srgbClr val="C00000"/>
                </a:solidFill>
              </a:rPr>
              <a:t> </a:t>
            </a:r>
            <a:r>
              <a:rPr lang="en-US" sz="3200" dirty="0" err="1"/>
              <a:t>công</a:t>
            </a:r>
            <a:r>
              <a:rPr lang="en-US" sz="3200" dirty="0"/>
              <a:t> </a:t>
            </a:r>
            <a:r>
              <a:rPr lang="en-US" sz="3200" dirty="0" err="1"/>
              <a:t>nghiệp</a:t>
            </a:r>
            <a:r>
              <a:rPr lang="en-US" sz="3200" dirty="0"/>
              <a:t> </a:t>
            </a:r>
            <a:r>
              <a:rPr lang="en-US" sz="3200" dirty="0" err="1"/>
              <a:t>lớn</a:t>
            </a:r>
            <a:r>
              <a:rPr lang="en-US" sz="3200" dirty="0"/>
              <a:t> </a:t>
            </a:r>
            <a:r>
              <a:rPr lang="en-US" sz="3200" dirty="0" err="1"/>
              <a:t>nhất</a:t>
            </a:r>
            <a:r>
              <a:rPr lang="en-US" sz="3200" dirty="0"/>
              <a:t> n</a:t>
            </a:r>
            <a:r>
              <a:rPr lang="vi-VN" sz="3200" dirty="0"/>
              <a:t>ư</a:t>
            </a:r>
            <a:r>
              <a:rPr lang="en-US" sz="3200" dirty="0" err="1"/>
              <a:t>ớc</a:t>
            </a:r>
            <a:r>
              <a:rPr lang="en-US" sz="3200" dirty="0"/>
              <a:t> </a:t>
            </a:r>
            <a:r>
              <a:rPr lang="en-US" sz="3200" dirty="0" err="1"/>
              <a:t>là</a:t>
            </a:r>
            <a:r>
              <a:rPr lang="en-US" sz="3200" dirty="0"/>
              <a:t> TP </a:t>
            </a:r>
            <a:r>
              <a:rPr lang="en-US" sz="3200" dirty="0" err="1"/>
              <a:t>Hồ</a:t>
            </a:r>
            <a:r>
              <a:rPr lang="en-US" sz="3200" dirty="0"/>
              <a:t> </a:t>
            </a:r>
            <a:r>
              <a:rPr lang="en-US" sz="3200" dirty="0" err="1"/>
              <a:t>Chí</a:t>
            </a:r>
            <a:r>
              <a:rPr lang="en-US" sz="3200" dirty="0"/>
              <a:t> Minh </a:t>
            </a:r>
            <a:r>
              <a:rPr lang="en-US" sz="3200" dirty="0" err="1"/>
              <a:t>và</a:t>
            </a:r>
            <a:r>
              <a:rPr lang="en-US" sz="3200" dirty="0"/>
              <a:t> </a:t>
            </a:r>
            <a:r>
              <a:rPr lang="en-US" sz="3200" dirty="0" err="1"/>
              <a:t>Hà</a:t>
            </a:r>
            <a:r>
              <a:rPr lang="en-US" sz="3200" dirty="0"/>
              <a:t> </a:t>
            </a:r>
            <a:r>
              <a:rPr lang="en-US" sz="3200" dirty="0" err="1"/>
              <a:t>Nội</a:t>
            </a:r>
            <a:endParaRPr lang="en-US" sz="3200" dirty="0"/>
          </a:p>
        </p:txBody>
      </p:sp>
      <p:pic>
        <p:nvPicPr>
          <p:cNvPr id="3074" name="Picture 2" descr="Việt Nam là trung tâm công nghiệp mới của Đông Nam Á">
            <a:extLst>
              <a:ext uri="{FF2B5EF4-FFF2-40B4-BE49-F238E27FC236}">
                <a16:creationId xmlns:a16="http://schemas.microsoft.com/office/drawing/2014/main" id="{6298EC27-C754-45CC-9508-DAECC54E0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330" y="3250815"/>
            <a:ext cx="4235263" cy="28235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4 Nhà sách lớn ở Hà Nội - Nơi bạn có thể tìm được tất cả mọi loại sách">
            <a:extLst>
              <a:ext uri="{FF2B5EF4-FFF2-40B4-BE49-F238E27FC236}">
                <a16:creationId xmlns:a16="http://schemas.microsoft.com/office/drawing/2014/main" id="{4F602CF9-A6C0-40E6-AA7C-DCE72EB83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516078"/>
            <a:ext cx="5436593" cy="2575586"/>
          </a:xfrm>
          <a:prstGeom prst="rect">
            <a:avLst/>
          </a:prstGeom>
          <a:noFill/>
          <a:extLst>
            <a:ext uri="{909E8E84-426E-40DD-AFC4-6F175D3DCCD1}">
              <a14:hiddenFill xmlns:a14="http://schemas.microsoft.com/office/drawing/2010/main">
                <a:solidFill>
                  <a:srgbClr val="FFFFFF"/>
                </a:solidFill>
              </a14:hiddenFill>
            </a:ext>
          </a:extLst>
        </p:spPr>
      </p:pic>
      <p:sp>
        <p:nvSpPr>
          <p:cNvPr id="8" name="Frame 7">
            <a:extLst>
              <a:ext uri="{FF2B5EF4-FFF2-40B4-BE49-F238E27FC236}">
                <a16:creationId xmlns:a16="http://schemas.microsoft.com/office/drawing/2014/main" id="{4AF873F4-D573-4541-B90B-790EA4B5BF7D}"/>
              </a:ext>
            </a:extLst>
          </p:cNvPr>
          <p:cNvSpPr/>
          <p:nvPr/>
        </p:nvSpPr>
        <p:spPr>
          <a:xfrm>
            <a:off x="0" y="0"/>
            <a:ext cx="12192000" cy="6858000"/>
          </a:xfrm>
          <a:prstGeom prst="frame">
            <a:avLst>
              <a:gd name="adj1" fmla="val 41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3800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1250"/>
                                        <p:tgtEl>
                                          <p:spTgt spid="5">
                                            <p:txEl>
                                              <p:pRg st="0" end="0"/>
                                            </p:txEl>
                                          </p:spTgt>
                                        </p:tgtEl>
                                      </p:cBhvr>
                                    </p:animEffect>
                                  </p:childTnLst>
                                </p:cTn>
                              </p:par>
                            </p:childTnLst>
                          </p:cTn>
                        </p:par>
                        <p:par>
                          <p:cTn id="8" fill="hold">
                            <p:stCondLst>
                              <p:cond delay="1250"/>
                            </p:stCondLst>
                            <p:childTnLst>
                              <p:par>
                                <p:cTn id="9" presetID="22" presetClass="entr" presetSubtype="1"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up)">
                                      <p:cBhvr>
                                        <p:cTn id="11" dur="1250"/>
                                        <p:tgtEl>
                                          <p:spTgt spid="5">
                                            <p:txEl>
                                              <p:pRg st="1" end="1"/>
                                            </p:txEl>
                                          </p:spTgt>
                                        </p:tgtEl>
                                      </p:cBhvr>
                                    </p:animEffect>
                                  </p:childTnLst>
                                </p:cTn>
                              </p:par>
                            </p:childTnLst>
                          </p:cTn>
                        </p:par>
                        <p:par>
                          <p:cTn id="12" fill="hold">
                            <p:stCondLst>
                              <p:cond delay="2500"/>
                            </p:stCondLst>
                            <p:childTnLst>
                              <p:par>
                                <p:cTn id="13" presetID="42" presetClass="entr" presetSubtype="0" fill="hold" nodeType="after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1000"/>
                                        <p:tgtEl>
                                          <p:spTgt spid="3074"/>
                                        </p:tgtEl>
                                      </p:cBhvr>
                                    </p:animEffect>
                                    <p:anim calcmode="lin" valueType="num">
                                      <p:cBhvr>
                                        <p:cTn id="16" dur="1000" fill="hold"/>
                                        <p:tgtEl>
                                          <p:spTgt spid="3074"/>
                                        </p:tgtEl>
                                        <p:attrNameLst>
                                          <p:attrName>ppt_x</p:attrName>
                                        </p:attrNameLst>
                                      </p:cBhvr>
                                      <p:tavLst>
                                        <p:tav tm="0">
                                          <p:val>
                                            <p:strVal val="#ppt_x"/>
                                          </p:val>
                                        </p:tav>
                                        <p:tav tm="100000">
                                          <p:val>
                                            <p:strVal val="#ppt_x"/>
                                          </p:val>
                                        </p:tav>
                                      </p:tavLst>
                                    </p:anim>
                                    <p:anim calcmode="lin" valueType="num">
                                      <p:cBhvr>
                                        <p:cTn id="17" dur="1000" fill="hold"/>
                                        <p:tgtEl>
                                          <p:spTgt spid="307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fade">
                                      <p:cBhvr>
                                        <p:cTn id="20" dur="1000"/>
                                        <p:tgtEl>
                                          <p:spTgt spid="3076"/>
                                        </p:tgtEl>
                                      </p:cBhvr>
                                    </p:animEffect>
                                    <p:anim calcmode="lin" valueType="num">
                                      <p:cBhvr>
                                        <p:cTn id="21" dur="1000" fill="hold"/>
                                        <p:tgtEl>
                                          <p:spTgt spid="3076"/>
                                        </p:tgtEl>
                                        <p:attrNameLst>
                                          <p:attrName>ppt_x</p:attrName>
                                        </p:attrNameLst>
                                      </p:cBhvr>
                                      <p:tavLst>
                                        <p:tav tm="0">
                                          <p:val>
                                            <p:strVal val="#ppt_x"/>
                                          </p:val>
                                        </p:tav>
                                        <p:tav tm="100000">
                                          <p:val>
                                            <p:strVal val="#ppt_x"/>
                                          </p:val>
                                        </p:tav>
                                      </p:tavLst>
                                    </p:anim>
                                    <p:anim calcmode="lin" valueType="num">
                                      <p:cBhvr>
                                        <p:cTn id="22"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280.3333"/>
                </p14:media>
              </p:ext>
            </p:extLst>
          </p:nvPr>
        </p:nvPicPr>
        <p:blipFill>
          <a:blip r:embed="rId7"/>
          <a:stretch>
            <a:fillRect/>
          </a:stretch>
        </p:blipFill>
        <p:spPr>
          <a:xfrm>
            <a:off x="0" y="0"/>
            <a:ext cx="12192000" cy="6858000"/>
          </a:xfrm>
          <a:prstGeom prst="rect">
            <a:avLst/>
          </a:prstGeom>
        </p:spPr>
      </p:pic>
      <p:sp>
        <p:nvSpPr>
          <p:cNvPr id="19" name="TextBox 1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32146" y="106636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pic>
        <p:nvPicPr>
          <p:cNvPr id="5" name="Hình ảnh 4">
            <a:extLst>
              <a:ext uri="{FF2B5EF4-FFF2-40B4-BE49-F238E27FC236}">
                <a16:creationId xmlns:a16="http://schemas.microsoft.com/office/drawing/2014/main" id="{D8149FF4-1CA6-4E86-8238-80607C03BC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865" y="5254538"/>
            <a:ext cx="1309763" cy="13097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grpSp>
        <p:nvGrpSpPr>
          <p:cNvPr id="45" name="Nhóm 44">
            <a:extLst>
              <a:ext uri="{FF2B5EF4-FFF2-40B4-BE49-F238E27FC236}">
                <a16:creationId xmlns:a16="http://schemas.microsoft.com/office/drawing/2014/main" id="{8F2EBFAD-18BB-4FAE-B325-E9A8EA8F09B8}"/>
              </a:ext>
            </a:extLst>
          </p:cNvPr>
          <p:cNvGrpSpPr/>
          <p:nvPr/>
        </p:nvGrpSpPr>
        <p:grpSpPr>
          <a:xfrm>
            <a:off x="1685512" y="-162904"/>
            <a:ext cx="8458200" cy="4833324"/>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1897525" y="2214155"/>
            <a:ext cx="8034173"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BZ" sz="4800" b="1" i="0" u="none" strike="noStrike" kern="1200" cap="none" spc="0" normalizeH="0" baseline="0" noProof="0" dirty="0" err="1">
                <a:ln>
                  <a:noFill/>
                </a:ln>
                <a:solidFill>
                  <a:srgbClr val="C00000"/>
                </a:solidFill>
                <a:effectLst/>
                <a:uLnTx/>
                <a:uFillTx/>
                <a:latin typeface="+mj-lt"/>
                <a:ea typeface="+mn-ea"/>
                <a:cs typeface="+mn-cs"/>
              </a:rPr>
              <a:t>Bông</a:t>
            </a:r>
            <a:r>
              <a:rPr kumimoji="0" lang="en-BZ" sz="4800" b="1" i="0" u="none" strike="noStrike" kern="1200" cap="none" spc="0" normalizeH="0" baseline="0" noProof="0" dirty="0">
                <a:ln>
                  <a:noFill/>
                </a:ln>
                <a:solidFill>
                  <a:srgbClr val="C00000"/>
                </a:solidFill>
                <a:effectLst/>
                <a:uLnTx/>
                <a:uFillTx/>
                <a:latin typeface="+mj-lt"/>
                <a:ea typeface="+mn-ea"/>
                <a:cs typeface="+mn-cs"/>
              </a:rPr>
              <a:t>, </a:t>
            </a:r>
            <a:r>
              <a:rPr kumimoji="0" lang="en-BZ" sz="4800" b="1" i="0" u="none" strike="noStrike" kern="1200" cap="none" spc="0" normalizeH="0" baseline="0" noProof="0" dirty="0" err="1">
                <a:ln>
                  <a:noFill/>
                </a:ln>
                <a:solidFill>
                  <a:srgbClr val="C00000"/>
                </a:solidFill>
                <a:effectLst/>
                <a:uLnTx/>
                <a:uFillTx/>
                <a:latin typeface="+mj-lt"/>
                <a:ea typeface="+mn-ea"/>
                <a:cs typeface="+mn-cs"/>
              </a:rPr>
              <a:t>vải</a:t>
            </a:r>
            <a:r>
              <a:rPr kumimoji="0" lang="en-BZ" sz="4800" b="1" i="0" u="none" strike="noStrike" kern="1200" cap="none" spc="0" normalizeH="0" baseline="0" noProof="0" dirty="0">
                <a:ln>
                  <a:noFill/>
                </a:ln>
                <a:solidFill>
                  <a:srgbClr val="C00000"/>
                </a:solidFill>
                <a:effectLst/>
                <a:uLnTx/>
                <a:uFillTx/>
                <a:latin typeface="+mj-lt"/>
                <a:ea typeface="+mn-ea"/>
                <a:cs typeface="+mn-cs"/>
              </a:rPr>
              <a:t> </a:t>
            </a:r>
            <a:r>
              <a:rPr kumimoji="0" lang="en-BZ" sz="4800" b="1" i="0" u="none" strike="noStrike" kern="1200" cap="none" spc="0" normalizeH="0" baseline="0" noProof="0" dirty="0" err="1">
                <a:ln>
                  <a:noFill/>
                </a:ln>
                <a:solidFill>
                  <a:srgbClr val="C00000"/>
                </a:solidFill>
                <a:effectLst/>
                <a:uLnTx/>
                <a:uFillTx/>
                <a:latin typeface="+mj-lt"/>
                <a:ea typeface="+mn-ea"/>
                <a:cs typeface="+mn-cs"/>
              </a:rPr>
              <a:t>là</a:t>
            </a:r>
            <a:r>
              <a:rPr kumimoji="0" lang="en-BZ" sz="4800" b="1" i="0" u="none" strike="noStrike" kern="1200" cap="none" spc="0" normalizeH="0" baseline="0" noProof="0" dirty="0">
                <a:ln>
                  <a:noFill/>
                </a:ln>
                <a:solidFill>
                  <a:srgbClr val="C00000"/>
                </a:solidFill>
                <a:effectLst/>
                <a:uLnTx/>
                <a:uFillTx/>
                <a:latin typeface="+mj-lt"/>
                <a:ea typeface="+mn-ea"/>
                <a:cs typeface="+mn-cs"/>
              </a:rPr>
              <a:t> </a:t>
            </a:r>
            <a:r>
              <a:rPr kumimoji="0" lang="en-BZ" sz="4800" b="1" i="0" u="none" strike="noStrike" kern="1200" cap="none" spc="0" normalizeH="0" baseline="0" noProof="0" dirty="0" err="1">
                <a:ln>
                  <a:noFill/>
                </a:ln>
                <a:solidFill>
                  <a:srgbClr val="C00000"/>
                </a:solidFill>
                <a:effectLst/>
                <a:uLnTx/>
                <a:uFillTx/>
                <a:latin typeface="+mj-lt"/>
                <a:ea typeface="+mn-ea"/>
                <a:cs typeface="+mn-cs"/>
              </a:rPr>
              <a:t>nguyên</a:t>
            </a:r>
            <a:r>
              <a:rPr kumimoji="0" lang="en-BZ" sz="4800" b="1" i="0" u="none" strike="noStrike" kern="1200" cap="none" spc="0" normalizeH="0" baseline="0" noProof="0" dirty="0">
                <a:ln>
                  <a:noFill/>
                </a:ln>
                <a:solidFill>
                  <a:srgbClr val="C00000"/>
                </a:solidFill>
                <a:effectLst/>
                <a:uLnTx/>
                <a:uFillTx/>
                <a:latin typeface="+mj-lt"/>
                <a:ea typeface="+mn-ea"/>
                <a:cs typeface="+mn-cs"/>
              </a:rPr>
              <a:t> </a:t>
            </a:r>
            <a:r>
              <a:rPr kumimoji="0" lang="en-BZ" sz="4800" b="1" i="0" u="none" strike="noStrike" kern="1200" cap="none" spc="0" normalizeH="0" baseline="0" noProof="0" dirty="0" err="1">
                <a:ln>
                  <a:noFill/>
                </a:ln>
                <a:solidFill>
                  <a:srgbClr val="C00000"/>
                </a:solidFill>
                <a:effectLst/>
                <a:uLnTx/>
                <a:uFillTx/>
                <a:latin typeface="+mj-lt"/>
                <a:ea typeface="+mn-ea"/>
                <a:cs typeface="+mn-cs"/>
              </a:rPr>
              <a:t>liệu</a:t>
            </a:r>
            <a:r>
              <a:rPr kumimoji="0" lang="en-BZ" sz="4800" b="1" i="0" u="none" strike="noStrike" kern="1200" cap="none" spc="0" normalizeH="0" baseline="0" noProof="0" dirty="0">
                <a:ln>
                  <a:noFill/>
                </a:ln>
                <a:solidFill>
                  <a:srgbClr val="C00000"/>
                </a:solidFill>
                <a:effectLst/>
                <a:uLnTx/>
                <a:uFillTx/>
                <a:latin typeface="+mj-lt"/>
                <a:ea typeface="+mn-ea"/>
                <a:cs typeface="+mn-cs"/>
              </a:rPr>
              <a:t> </a:t>
            </a:r>
            <a:r>
              <a:rPr kumimoji="0" lang="en-BZ" sz="4800" b="1" i="0" u="none" strike="noStrike" kern="1200" cap="none" spc="0" normalizeH="0" baseline="0" noProof="0" dirty="0" err="1">
                <a:ln>
                  <a:noFill/>
                </a:ln>
                <a:solidFill>
                  <a:srgbClr val="C00000"/>
                </a:solidFill>
                <a:effectLst/>
                <a:uLnTx/>
                <a:uFillTx/>
                <a:latin typeface="+mj-lt"/>
                <a:ea typeface="+mn-ea"/>
                <a:cs typeface="+mn-cs"/>
              </a:rPr>
              <a:t>cho</a:t>
            </a:r>
            <a:r>
              <a:rPr kumimoji="0" lang="en-BZ" sz="4800" b="1" i="0" u="none" strike="noStrike" kern="1200" cap="none" spc="0" normalizeH="0" baseline="0" noProof="0" dirty="0">
                <a:ln>
                  <a:noFill/>
                </a:ln>
                <a:solidFill>
                  <a:srgbClr val="C00000"/>
                </a:solidFill>
                <a:effectLst/>
                <a:uLnTx/>
                <a:uFillTx/>
                <a:latin typeface="+mj-lt"/>
                <a:ea typeface="+mn-ea"/>
                <a:cs typeface="+mn-cs"/>
              </a:rPr>
              <a:t> </a:t>
            </a:r>
            <a:r>
              <a:rPr kumimoji="0" lang="en-BZ" sz="4800" b="1" i="0" u="none" strike="noStrike" kern="1200" cap="none" spc="0" normalizeH="0" baseline="0" noProof="0" dirty="0" err="1">
                <a:ln>
                  <a:noFill/>
                </a:ln>
                <a:solidFill>
                  <a:srgbClr val="C00000"/>
                </a:solidFill>
                <a:effectLst/>
                <a:uLnTx/>
                <a:uFillTx/>
                <a:latin typeface="+mj-lt"/>
                <a:ea typeface="+mn-ea"/>
                <a:cs typeface="+mn-cs"/>
              </a:rPr>
              <a:t>ngành</a:t>
            </a:r>
            <a:r>
              <a:rPr kumimoji="0" lang="en-BZ" sz="4800" b="1" i="0" u="none" strike="noStrike" kern="1200" cap="none" spc="0" normalizeH="0" baseline="0" noProof="0" dirty="0">
                <a:ln>
                  <a:noFill/>
                </a:ln>
                <a:solidFill>
                  <a:srgbClr val="C00000"/>
                </a:solidFill>
                <a:effectLst/>
                <a:uLnTx/>
                <a:uFillTx/>
                <a:latin typeface="+mj-lt"/>
                <a:ea typeface="+mn-ea"/>
                <a:cs typeface="+mn-cs"/>
              </a:rPr>
              <a:t> </a:t>
            </a:r>
            <a:r>
              <a:rPr kumimoji="0" lang="en-BZ" sz="4800" b="1" i="0" u="none" strike="noStrike" kern="1200" cap="none" spc="0" normalizeH="0" baseline="0" noProof="0" dirty="0" err="1">
                <a:ln>
                  <a:noFill/>
                </a:ln>
                <a:solidFill>
                  <a:srgbClr val="C00000"/>
                </a:solidFill>
                <a:effectLst/>
                <a:uLnTx/>
                <a:uFillTx/>
                <a:latin typeface="+mj-lt"/>
                <a:ea typeface="+mn-ea"/>
                <a:cs typeface="+mn-cs"/>
              </a:rPr>
              <a:t>công</a:t>
            </a:r>
            <a:r>
              <a:rPr kumimoji="0" lang="en-BZ" sz="4800" b="1" i="0" u="none" strike="noStrike" kern="1200" cap="none" spc="0" normalizeH="0" baseline="0" noProof="0" dirty="0">
                <a:ln>
                  <a:noFill/>
                </a:ln>
                <a:solidFill>
                  <a:srgbClr val="C00000"/>
                </a:solidFill>
                <a:effectLst/>
                <a:uLnTx/>
                <a:uFillTx/>
                <a:latin typeface="+mj-lt"/>
                <a:ea typeface="+mn-ea"/>
                <a:cs typeface="+mn-cs"/>
              </a:rPr>
              <a:t> </a:t>
            </a:r>
            <a:r>
              <a:rPr kumimoji="0" lang="en-BZ" sz="4800" b="1" i="0" u="none" strike="noStrike" kern="1200" cap="none" spc="0" normalizeH="0" baseline="0" noProof="0" dirty="0" err="1">
                <a:ln>
                  <a:noFill/>
                </a:ln>
                <a:solidFill>
                  <a:srgbClr val="C00000"/>
                </a:solidFill>
                <a:effectLst/>
                <a:uLnTx/>
                <a:uFillTx/>
                <a:latin typeface="+mj-lt"/>
                <a:ea typeface="+mn-ea"/>
                <a:cs typeface="+mn-cs"/>
              </a:rPr>
              <a:t>nghiệp</a:t>
            </a:r>
            <a:r>
              <a:rPr kumimoji="0" lang="en-BZ" sz="4800" b="1" i="0" u="none" strike="noStrike" kern="1200" cap="none" spc="0" normalizeH="0" baseline="0" noProof="0" dirty="0">
                <a:ln>
                  <a:noFill/>
                </a:ln>
                <a:solidFill>
                  <a:srgbClr val="C00000"/>
                </a:solidFill>
                <a:effectLst/>
                <a:uLnTx/>
                <a:uFillTx/>
                <a:latin typeface="+mj-lt"/>
                <a:ea typeface="+mn-ea"/>
                <a:cs typeface="+mn-cs"/>
              </a:rPr>
              <a:t> </a:t>
            </a:r>
            <a:r>
              <a:rPr kumimoji="0" lang="en-BZ" sz="4800" b="1" i="0" u="none" strike="noStrike" kern="1200" cap="none" spc="0" normalizeH="0" baseline="0" noProof="0" dirty="0" err="1">
                <a:ln>
                  <a:noFill/>
                </a:ln>
                <a:solidFill>
                  <a:srgbClr val="C00000"/>
                </a:solidFill>
                <a:effectLst/>
                <a:uLnTx/>
                <a:uFillTx/>
                <a:latin typeface="+mj-lt"/>
                <a:ea typeface="+mn-ea"/>
                <a:cs typeface="+mn-cs"/>
              </a:rPr>
              <a:t>nào</a:t>
            </a:r>
            <a:r>
              <a:rPr kumimoji="0" lang="en-BZ" sz="4800" b="1" i="0" u="none" strike="noStrike" kern="1200" cap="none" spc="0" normalizeH="0" baseline="0" noProof="0" dirty="0">
                <a:ln>
                  <a:noFill/>
                </a:ln>
                <a:solidFill>
                  <a:srgbClr val="C00000"/>
                </a:solidFill>
                <a:effectLst/>
                <a:uLnTx/>
                <a:uFillTx/>
                <a:latin typeface="+mj-lt"/>
                <a:ea typeface="+mn-ea"/>
                <a:cs typeface="+mn-cs"/>
              </a:rPr>
              <a:t>?</a:t>
            </a:r>
          </a:p>
        </p:txBody>
      </p:sp>
      <p:pic>
        <p:nvPicPr>
          <p:cNvPr id="6" name="Hình ảnh 5" descr="Ảnh có chứa trong nhà, đối tượng&#10;&#10;Mô tả được tạo với mức tin cậy cao">
            <a:extLst>
              <a:ext uri="{FF2B5EF4-FFF2-40B4-BE49-F238E27FC236}">
                <a16:creationId xmlns:a16="http://schemas.microsoft.com/office/drawing/2014/main" id="{0A2A8FDC-39F7-476E-B3DB-E29B168763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0112" y="4796963"/>
            <a:ext cx="2867600" cy="2548978"/>
          </a:xfrm>
          <a:prstGeom prst="rect">
            <a:avLst/>
          </a:prstGeom>
        </p:spPr>
      </p:pic>
    </p:spTree>
    <p:custDataLst>
      <p:tags r:id="rId1"/>
    </p:custDataLst>
    <p:extLst>
      <p:ext uri="{BB962C8B-B14F-4D97-AF65-F5344CB8AC3E}">
        <p14:creationId xmlns:p14="http://schemas.microsoft.com/office/powerpoint/2010/main" val="1352097530"/>
      </p:ext>
    </p:extLst>
  </p:cSld>
  <p:clrMapOvr>
    <a:masterClrMapping/>
  </p:clrMapOvr>
  <mc:AlternateContent xmlns:mc="http://schemas.openxmlformats.org/markup-compatibility/2006" xmlns:p14="http://schemas.microsoft.com/office/powerpoint/2010/main">
    <mc:Choice Requires="p14">
      <p:transition p14:dur="10" advClick="0" advTm="0">
        <p:fade/>
        <p:sndAc>
          <p:stSnd>
            <p:snd r:embed="rId5" name="cashreg.wav"/>
          </p:stSnd>
        </p:sndAc>
      </p:transition>
    </mc:Choice>
    <mc:Fallback xmlns="">
      <p:transition advClick="0" advTm="0">
        <p:fade/>
        <p:sndAc>
          <p:stSnd>
            <p:snd r:embed="rId15"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28" fill="hold"/>
                                        <p:tgtEl>
                                          <p:spTgt spid="3"/>
                                        </p:tgtEl>
                                      </p:cBhvr>
                                    </p:cmd>
                                  </p:childTnLst>
                                </p:cTn>
                              </p:par>
                              <p:par>
                                <p:cTn id="7" presetID="1" presetClass="entr" presetSubtype="0" fill="hold" grpId="1"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xit" presetSubtype="0" fill="hold" grpId="0" nodeType="withEffect">
                                  <p:stCondLst>
                                    <p:cond delay="1000"/>
                                  </p:stCondLst>
                                  <p:childTnLst>
                                    <p:set>
                                      <p:cBhvr>
                                        <p:cTn id="10" dur="1" fill="hold">
                                          <p:stCondLst>
                                            <p:cond delay="0"/>
                                          </p:stCondLst>
                                        </p:cTn>
                                        <p:tgtEl>
                                          <p:spTgt spid="34"/>
                                        </p:tgtEl>
                                        <p:attrNameLst>
                                          <p:attrName>style.visibility</p:attrName>
                                        </p:attrNameLst>
                                      </p:cBhvr>
                                      <p:to>
                                        <p:strVal val="hidden"/>
                                      </p:to>
                                    </p:set>
                                  </p:childTnLst>
                                </p:cTn>
                              </p:par>
                              <p:par>
                                <p:cTn id="11" presetID="21" presetClass="entr" presetSubtype="1" fill="hold" grpId="16"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heel(1)">
                                      <p:cBhvr>
                                        <p:cTn id="13" dur="1000"/>
                                        <p:tgtEl>
                                          <p:spTgt spid="35"/>
                                        </p:tgtEl>
                                      </p:cBhvr>
                                    </p:animEffect>
                                  </p:childTnLst>
                                </p:cTn>
                              </p:par>
                              <p:par>
                                <p:cTn id="14" presetID="1" presetClass="entr" presetSubtype="0" fill="hold" grpId="1" nodeType="withEffect">
                                  <p:stCondLst>
                                    <p:cond delay="1000"/>
                                  </p:stCondLst>
                                  <p:childTnLst>
                                    <p:set>
                                      <p:cBhvr>
                                        <p:cTn id="15" dur="1" fill="hold">
                                          <p:stCondLst>
                                            <p:cond delay="0"/>
                                          </p:stCondLst>
                                        </p:cTn>
                                        <p:tgtEl>
                                          <p:spTgt spid="33"/>
                                        </p:tgtEl>
                                        <p:attrNameLst>
                                          <p:attrName>style.visibility</p:attrName>
                                        </p:attrNameLst>
                                      </p:cBhvr>
                                      <p:to>
                                        <p:strVal val="visible"/>
                                      </p:to>
                                    </p:set>
                                  </p:childTnLst>
                                </p:cTn>
                              </p:par>
                              <p:par>
                                <p:cTn id="16" presetID="1" presetClass="exit" presetSubtype="0" fill="hold" grpId="0" nodeType="withEffect">
                                  <p:stCondLst>
                                    <p:cond delay="2000"/>
                                  </p:stCondLst>
                                  <p:childTnLst>
                                    <p:set>
                                      <p:cBhvr>
                                        <p:cTn id="17" dur="1" fill="hold">
                                          <p:stCondLst>
                                            <p:cond delay="0"/>
                                          </p:stCondLst>
                                        </p:cTn>
                                        <p:tgtEl>
                                          <p:spTgt spid="33"/>
                                        </p:tgtEl>
                                        <p:attrNameLst>
                                          <p:attrName>style.visibility</p:attrName>
                                        </p:attrNameLst>
                                      </p:cBhvr>
                                      <p:to>
                                        <p:strVal val="hidden"/>
                                      </p:to>
                                    </p:set>
                                  </p:childTnLst>
                                </p:cTn>
                              </p:par>
                              <p:par>
                                <p:cTn id="18" presetID="21" presetClass="entr" presetSubtype="1" fill="hold" grpId="1" nodeType="withEffect">
                                  <p:stCondLst>
                                    <p:cond delay="1000"/>
                                  </p:stCondLst>
                                  <p:childTnLst>
                                    <p:set>
                                      <p:cBhvr>
                                        <p:cTn id="19" dur="1" fill="hold">
                                          <p:stCondLst>
                                            <p:cond delay="0"/>
                                          </p:stCondLst>
                                        </p:cTn>
                                        <p:tgtEl>
                                          <p:spTgt spid="35"/>
                                        </p:tgtEl>
                                        <p:attrNameLst>
                                          <p:attrName>style.visibility</p:attrName>
                                        </p:attrNameLst>
                                      </p:cBhvr>
                                      <p:to>
                                        <p:strVal val="visible"/>
                                      </p:to>
                                    </p:set>
                                    <p:animEffect transition="in" filter="wheel(1)">
                                      <p:cBhvr>
                                        <p:cTn id="20" dur="1000"/>
                                        <p:tgtEl>
                                          <p:spTgt spid="35"/>
                                        </p:tgtEl>
                                      </p:cBhvr>
                                    </p:animEffect>
                                  </p:childTnLst>
                                  <p:subTnLst>
                                    <p:audio>
                                      <p:cMediaNode>
                                        <p:cTn display="0" masterRel="sameClick">
                                          <p:stCondLst>
                                            <p:cond evt="begin" delay="0">
                                              <p:tn val="18"/>
                                            </p:cond>
                                          </p:stCondLst>
                                          <p:endCondLst>
                                            <p:cond evt="onStopAudio" delay="0">
                                              <p:tgtEl>
                                                <p:sldTgt/>
                                              </p:tgtEl>
                                            </p:cond>
                                          </p:endCondLst>
                                        </p:cTn>
                                        <p:tgtEl>
                                          <p:sndTgt r:embed="rId5" name="cashreg.wav"/>
                                        </p:tgtEl>
                                      </p:cMediaNode>
                                    </p:audio>
                                  </p:subTnLst>
                                </p:cTn>
                              </p:par>
                              <p:par>
                                <p:cTn id="21" presetID="1" presetClass="entr" presetSubtype="0" fill="hold" grpId="1" nodeType="withEffect">
                                  <p:stCondLst>
                                    <p:cond delay="200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xit" presetSubtype="0" fill="hold" grpId="0" nodeType="withEffect">
                                  <p:stCondLst>
                                    <p:cond delay="3000"/>
                                  </p:stCondLst>
                                  <p:childTnLst>
                                    <p:set>
                                      <p:cBhvr>
                                        <p:cTn id="24" dur="1" fill="hold">
                                          <p:stCondLst>
                                            <p:cond delay="0"/>
                                          </p:stCondLst>
                                        </p:cTn>
                                        <p:tgtEl>
                                          <p:spTgt spid="32"/>
                                        </p:tgtEl>
                                        <p:attrNameLst>
                                          <p:attrName>style.visibility</p:attrName>
                                        </p:attrNameLst>
                                      </p:cBhvr>
                                      <p:to>
                                        <p:strVal val="hidden"/>
                                      </p:to>
                                    </p:set>
                                  </p:childTnLst>
                                </p:cTn>
                              </p:par>
                              <p:par>
                                <p:cTn id="25" presetID="21" presetClass="entr" presetSubtype="1" fill="hold" grpId="3" nodeType="withEffect">
                                  <p:stCondLst>
                                    <p:cond delay="2000"/>
                                  </p:stCondLst>
                                  <p:childTnLst>
                                    <p:set>
                                      <p:cBhvr>
                                        <p:cTn id="26" dur="1" fill="hold">
                                          <p:stCondLst>
                                            <p:cond delay="0"/>
                                          </p:stCondLst>
                                        </p:cTn>
                                        <p:tgtEl>
                                          <p:spTgt spid="35"/>
                                        </p:tgtEl>
                                        <p:attrNameLst>
                                          <p:attrName>style.visibility</p:attrName>
                                        </p:attrNameLst>
                                      </p:cBhvr>
                                      <p:to>
                                        <p:strVal val="visible"/>
                                      </p:to>
                                    </p:set>
                                    <p:animEffect transition="in" filter="wheel(1)">
                                      <p:cBhvr>
                                        <p:cTn id="27" dur="1000"/>
                                        <p:tgtEl>
                                          <p:spTgt spid="35"/>
                                        </p:tgtEl>
                                      </p:cBhvr>
                                    </p:animEffect>
                                  </p:childTnLst>
                                  <p:subTnLst>
                                    <p:audio>
                                      <p:cMediaNode>
                                        <p:cTn display="0" masterRel="sameClick">
                                          <p:stCondLst>
                                            <p:cond evt="begin" delay="0">
                                              <p:tn val="25"/>
                                            </p:cond>
                                          </p:stCondLst>
                                          <p:endCondLst>
                                            <p:cond evt="onStopAudio" delay="0">
                                              <p:tgtEl>
                                                <p:sldTgt/>
                                              </p:tgtEl>
                                            </p:cond>
                                          </p:endCondLst>
                                        </p:cTn>
                                        <p:tgtEl>
                                          <p:sndTgt r:embed="rId5" name="cashreg.wav"/>
                                        </p:tgtEl>
                                      </p:cMediaNode>
                                    </p:audio>
                                  </p:subTnLst>
                                </p:cTn>
                              </p:par>
                              <p:par>
                                <p:cTn id="28" presetID="1" presetClass="entr" presetSubtype="0" fill="hold" grpId="1" nodeType="withEffect">
                                  <p:stCondLst>
                                    <p:cond delay="3000"/>
                                  </p:stCondLst>
                                  <p:childTnLst>
                                    <p:set>
                                      <p:cBhvr>
                                        <p:cTn id="29" dur="1" fill="hold">
                                          <p:stCondLst>
                                            <p:cond delay="0"/>
                                          </p:stCondLst>
                                        </p:cTn>
                                        <p:tgtEl>
                                          <p:spTgt spid="31"/>
                                        </p:tgtEl>
                                        <p:attrNameLst>
                                          <p:attrName>style.visibility</p:attrName>
                                        </p:attrNameLst>
                                      </p:cBhvr>
                                      <p:to>
                                        <p:strVal val="visible"/>
                                      </p:to>
                                    </p:set>
                                  </p:childTnLst>
                                </p:cTn>
                              </p:par>
                              <p:par>
                                <p:cTn id="30" presetID="1" presetClass="exit" presetSubtype="0" fill="hold" grpId="0" nodeType="withEffect">
                                  <p:stCondLst>
                                    <p:cond delay="4000"/>
                                  </p:stCondLst>
                                  <p:childTnLst>
                                    <p:set>
                                      <p:cBhvr>
                                        <p:cTn id="31" dur="1" fill="hold">
                                          <p:stCondLst>
                                            <p:cond delay="0"/>
                                          </p:stCondLst>
                                        </p:cTn>
                                        <p:tgtEl>
                                          <p:spTgt spid="31"/>
                                        </p:tgtEl>
                                        <p:attrNameLst>
                                          <p:attrName>style.visibility</p:attrName>
                                        </p:attrNameLst>
                                      </p:cBhvr>
                                      <p:to>
                                        <p:strVal val="hidden"/>
                                      </p:to>
                                    </p:set>
                                  </p:childTnLst>
                                </p:cTn>
                              </p:par>
                              <p:par>
                                <p:cTn id="32" presetID="21" presetClass="entr" presetSubtype="1" fill="hold" grpId="4" nodeType="withEffect">
                                  <p:stCondLst>
                                    <p:cond delay="3000"/>
                                  </p:stCondLst>
                                  <p:childTnLst>
                                    <p:set>
                                      <p:cBhvr>
                                        <p:cTn id="33" dur="1" fill="hold">
                                          <p:stCondLst>
                                            <p:cond delay="0"/>
                                          </p:stCondLst>
                                        </p:cTn>
                                        <p:tgtEl>
                                          <p:spTgt spid="35"/>
                                        </p:tgtEl>
                                        <p:attrNameLst>
                                          <p:attrName>style.visibility</p:attrName>
                                        </p:attrNameLst>
                                      </p:cBhvr>
                                      <p:to>
                                        <p:strVal val="visible"/>
                                      </p:to>
                                    </p:set>
                                    <p:animEffect transition="in" filter="wheel(1)">
                                      <p:cBhvr>
                                        <p:cTn id="34" dur="1000"/>
                                        <p:tgtEl>
                                          <p:spTgt spid="35"/>
                                        </p:tgtEl>
                                      </p:cBhvr>
                                    </p:animEffect>
                                  </p:childTnLst>
                                  <p:subTnLst>
                                    <p:audio>
                                      <p:cMediaNode>
                                        <p:cTn display="0" masterRel="sameClick">
                                          <p:stCondLst>
                                            <p:cond evt="begin" delay="0">
                                              <p:tn val="32"/>
                                            </p:cond>
                                          </p:stCondLst>
                                          <p:endCondLst>
                                            <p:cond evt="onStopAudio" delay="0">
                                              <p:tgtEl>
                                                <p:sldTgt/>
                                              </p:tgtEl>
                                            </p:cond>
                                          </p:endCondLst>
                                        </p:cTn>
                                        <p:tgtEl>
                                          <p:sndTgt r:embed="rId5" name="cashreg.wav"/>
                                        </p:tgtEl>
                                      </p:cMediaNode>
                                    </p:audio>
                                  </p:subTnLst>
                                </p:cTn>
                              </p:par>
                              <p:par>
                                <p:cTn id="35" presetID="1" presetClass="entr" presetSubtype="0" fill="hold" grpId="1" nodeType="withEffect">
                                  <p:stCondLst>
                                    <p:cond delay="400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xit" presetSubtype="0" fill="hold" grpId="0" nodeType="withEffect">
                                  <p:stCondLst>
                                    <p:cond delay="5000"/>
                                  </p:stCondLst>
                                  <p:childTnLst>
                                    <p:set>
                                      <p:cBhvr>
                                        <p:cTn id="38" dur="1" fill="hold">
                                          <p:stCondLst>
                                            <p:cond delay="0"/>
                                          </p:stCondLst>
                                        </p:cTn>
                                        <p:tgtEl>
                                          <p:spTgt spid="30"/>
                                        </p:tgtEl>
                                        <p:attrNameLst>
                                          <p:attrName>style.visibility</p:attrName>
                                        </p:attrNameLst>
                                      </p:cBhvr>
                                      <p:to>
                                        <p:strVal val="hidden"/>
                                      </p:to>
                                    </p:set>
                                  </p:childTnLst>
                                </p:cTn>
                              </p:par>
                              <p:par>
                                <p:cTn id="39" presetID="21" presetClass="entr" presetSubtype="1" fill="hold" grpId="5" nodeType="withEffect">
                                  <p:stCondLst>
                                    <p:cond delay="4000"/>
                                  </p:stCondLst>
                                  <p:childTnLst>
                                    <p:set>
                                      <p:cBhvr>
                                        <p:cTn id="40" dur="1" fill="hold">
                                          <p:stCondLst>
                                            <p:cond delay="0"/>
                                          </p:stCondLst>
                                        </p:cTn>
                                        <p:tgtEl>
                                          <p:spTgt spid="35"/>
                                        </p:tgtEl>
                                        <p:attrNameLst>
                                          <p:attrName>style.visibility</p:attrName>
                                        </p:attrNameLst>
                                      </p:cBhvr>
                                      <p:to>
                                        <p:strVal val="visible"/>
                                      </p:to>
                                    </p:set>
                                    <p:animEffect transition="in" filter="wheel(1)">
                                      <p:cBhvr>
                                        <p:cTn id="41" dur="1000"/>
                                        <p:tgtEl>
                                          <p:spTgt spid="35"/>
                                        </p:tgtEl>
                                      </p:cBhvr>
                                    </p:animEffect>
                                  </p:childTnLst>
                                  <p:subTnLst>
                                    <p:audio>
                                      <p:cMediaNode>
                                        <p:cTn display="0" masterRel="sameClick">
                                          <p:stCondLst>
                                            <p:cond evt="begin" delay="0">
                                              <p:tn val="39"/>
                                            </p:cond>
                                          </p:stCondLst>
                                          <p:endCondLst>
                                            <p:cond evt="onStopAudio" delay="0">
                                              <p:tgtEl>
                                                <p:sldTgt/>
                                              </p:tgtEl>
                                            </p:cond>
                                          </p:endCondLst>
                                        </p:cTn>
                                        <p:tgtEl>
                                          <p:sndTgt r:embed="rId5" name="cashreg.wav"/>
                                        </p:tgtEl>
                                      </p:cMediaNode>
                                    </p:audio>
                                  </p:subTnLst>
                                </p:cTn>
                              </p:par>
                              <p:par>
                                <p:cTn id="42" presetID="1" presetClass="entr" presetSubtype="0" fill="hold" grpId="1" nodeType="withEffect">
                                  <p:stCondLst>
                                    <p:cond delay="5000"/>
                                  </p:stCondLst>
                                  <p:childTnLst>
                                    <p:set>
                                      <p:cBhvr>
                                        <p:cTn id="43" dur="1" fill="hold">
                                          <p:stCondLst>
                                            <p:cond delay="0"/>
                                          </p:stCondLst>
                                        </p:cTn>
                                        <p:tgtEl>
                                          <p:spTgt spid="29"/>
                                        </p:tgtEl>
                                        <p:attrNameLst>
                                          <p:attrName>style.visibility</p:attrName>
                                        </p:attrNameLst>
                                      </p:cBhvr>
                                      <p:to>
                                        <p:strVal val="visible"/>
                                      </p:to>
                                    </p:set>
                                  </p:childTnLst>
                                </p:cTn>
                              </p:par>
                              <p:par>
                                <p:cTn id="44" presetID="1" presetClass="exit" presetSubtype="0" fill="hold" grpId="0" nodeType="withEffect">
                                  <p:stCondLst>
                                    <p:cond delay="6000"/>
                                  </p:stCondLst>
                                  <p:childTnLst>
                                    <p:set>
                                      <p:cBhvr>
                                        <p:cTn id="45" dur="1" fill="hold">
                                          <p:stCondLst>
                                            <p:cond delay="0"/>
                                          </p:stCondLst>
                                        </p:cTn>
                                        <p:tgtEl>
                                          <p:spTgt spid="29"/>
                                        </p:tgtEl>
                                        <p:attrNameLst>
                                          <p:attrName>style.visibility</p:attrName>
                                        </p:attrNameLst>
                                      </p:cBhvr>
                                      <p:to>
                                        <p:strVal val="hidden"/>
                                      </p:to>
                                    </p:set>
                                  </p:childTnLst>
                                </p:cTn>
                              </p:par>
                              <p:par>
                                <p:cTn id="46" presetID="21" presetClass="entr" presetSubtype="1" fill="hold" grpId="6" nodeType="withEffect">
                                  <p:stCondLst>
                                    <p:cond delay="5000"/>
                                  </p:stCondLst>
                                  <p:childTnLst>
                                    <p:set>
                                      <p:cBhvr>
                                        <p:cTn id="47" dur="1" fill="hold">
                                          <p:stCondLst>
                                            <p:cond delay="0"/>
                                          </p:stCondLst>
                                        </p:cTn>
                                        <p:tgtEl>
                                          <p:spTgt spid="35"/>
                                        </p:tgtEl>
                                        <p:attrNameLst>
                                          <p:attrName>style.visibility</p:attrName>
                                        </p:attrNameLst>
                                      </p:cBhvr>
                                      <p:to>
                                        <p:strVal val="visible"/>
                                      </p:to>
                                    </p:set>
                                    <p:animEffect transition="in" filter="wheel(1)">
                                      <p:cBhvr>
                                        <p:cTn id="48" dur="1000"/>
                                        <p:tgtEl>
                                          <p:spTgt spid="35"/>
                                        </p:tgtEl>
                                      </p:cBhvr>
                                    </p:animEffect>
                                  </p:childTnLst>
                                  <p:subTnLst>
                                    <p:audio>
                                      <p:cMediaNode>
                                        <p:cTn display="0" masterRel="sameClick">
                                          <p:stCondLst>
                                            <p:cond evt="begin" delay="0">
                                              <p:tn val="46"/>
                                            </p:cond>
                                          </p:stCondLst>
                                          <p:endCondLst>
                                            <p:cond evt="onStopAudio" delay="0">
                                              <p:tgtEl>
                                                <p:sldTgt/>
                                              </p:tgtEl>
                                            </p:cond>
                                          </p:endCondLst>
                                        </p:cTn>
                                        <p:tgtEl>
                                          <p:sndTgt r:embed="rId5" name="cashreg.wav"/>
                                        </p:tgtEl>
                                      </p:cMediaNode>
                                    </p:audio>
                                  </p:subTnLst>
                                </p:cTn>
                              </p:par>
                              <p:par>
                                <p:cTn id="49" presetID="1" presetClass="entr" presetSubtype="0" fill="hold" grpId="1" nodeType="withEffect">
                                  <p:stCondLst>
                                    <p:cond delay="600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xit" presetSubtype="0" fill="hold" grpId="0" nodeType="withEffect">
                                  <p:stCondLst>
                                    <p:cond delay="7000"/>
                                  </p:stCondLst>
                                  <p:childTnLst>
                                    <p:set>
                                      <p:cBhvr>
                                        <p:cTn id="52" dur="1" fill="hold">
                                          <p:stCondLst>
                                            <p:cond delay="0"/>
                                          </p:stCondLst>
                                        </p:cTn>
                                        <p:tgtEl>
                                          <p:spTgt spid="28"/>
                                        </p:tgtEl>
                                        <p:attrNameLst>
                                          <p:attrName>style.visibility</p:attrName>
                                        </p:attrNameLst>
                                      </p:cBhvr>
                                      <p:to>
                                        <p:strVal val="hidden"/>
                                      </p:to>
                                    </p:set>
                                  </p:childTnLst>
                                </p:cTn>
                              </p:par>
                              <p:par>
                                <p:cTn id="53" presetID="21" presetClass="entr" presetSubtype="1" fill="hold" grpId="7" nodeType="withEffect">
                                  <p:stCondLst>
                                    <p:cond delay="6000"/>
                                  </p:stCondLst>
                                  <p:childTnLst>
                                    <p:set>
                                      <p:cBhvr>
                                        <p:cTn id="54" dur="1" fill="hold">
                                          <p:stCondLst>
                                            <p:cond delay="0"/>
                                          </p:stCondLst>
                                        </p:cTn>
                                        <p:tgtEl>
                                          <p:spTgt spid="35"/>
                                        </p:tgtEl>
                                        <p:attrNameLst>
                                          <p:attrName>style.visibility</p:attrName>
                                        </p:attrNameLst>
                                      </p:cBhvr>
                                      <p:to>
                                        <p:strVal val="visible"/>
                                      </p:to>
                                    </p:set>
                                    <p:animEffect transition="in" filter="wheel(1)">
                                      <p:cBhvr>
                                        <p:cTn id="55" dur="1000"/>
                                        <p:tgtEl>
                                          <p:spTgt spid="35"/>
                                        </p:tgtEl>
                                      </p:cBhvr>
                                    </p:animEffect>
                                  </p:childTnLst>
                                  <p:subTnLst>
                                    <p:audio>
                                      <p:cMediaNode>
                                        <p:cTn display="0" masterRel="sameClick">
                                          <p:stCondLst>
                                            <p:cond evt="begin" delay="0">
                                              <p:tn val="53"/>
                                            </p:cond>
                                          </p:stCondLst>
                                          <p:endCondLst>
                                            <p:cond evt="onStopAudio" delay="0">
                                              <p:tgtEl>
                                                <p:sldTgt/>
                                              </p:tgtEl>
                                            </p:cond>
                                          </p:endCondLst>
                                        </p:cTn>
                                        <p:tgtEl>
                                          <p:sndTgt r:embed="rId5" name="cashreg.wav"/>
                                        </p:tgtEl>
                                      </p:cMediaNode>
                                    </p:audio>
                                  </p:subTnLst>
                                </p:cTn>
                              </p:par>
                              <p:par>
                                <p:cTn id="56" presetID="1" presetClass="entr" presetSubtype="0" fill="hold" grpId="1" nodeType="withEffect">
                                  <p:stCondLst>
                                    <p:cond delay="7000"/>
                                  </p:stCondLst>
                                  <p:childTnLst>
                                    <p:set>
                                      <p:cBhvr>
                                        <p:cTn id="57" dur="1" fill="hold">
                                          <p:stCondLst>
                                            <p:cond delay="0"/>
                                          </p:stCondLst>
                                        </p:cTn>
                                        <p:tgtEl>
                                          <p:spTgt spid="27"/>
                                        </p:tgtEl>
                                        <p:attrNameLst>
                                          <p:attrName>style.visibility</p:attrName>
                                        </p:attrNameLst>
                                      </p:cBhvr>
                                      <p:to>
                                        <p:strVal val="visible"/>
                                      </p:to>
                                    </p:set>
                                  </p:childTnLst>
                                </p:cTn>
                              </p:par>
                              <p:par>
                                <p:cTn id="58" presetID="1" presetClass="exit" presetSubtype="0" fill="hold" grpId="0" nodeType="withEffect">
                                  <p:stCondLst>
                                    <p:cond delay="8000"/>
                                  </p:stCondLst>
                                  <p:childTnLst>
                                    <p:set>
                                      <p:cBhvr>
                                        <p:cTn id="59" dur="1" fill="hold">
                                          <p:stCondLst>
                                            <p:cond delay="0"/>
                                          </p:stCondLst>
                                        </p:cTn>
                                        <p:tgtEl>
                                          <p:spTgt spid="27"/>
                                        </p:tgtEl>
                                        <p:attrNameLst>
                                          <p:attrName>style.visibility</p:attrName>
                                        </p:attrNameLst>
                                      </p:cBhvr>
                                      <p:to>
                                        <p:strVal val="hidden"/>
                                      </p:to>
                                    </p:set>
                                  </p:childTnLst>
                                </p:cTn>
                              </p:par>
                              <p:par>
                                <p:cTn id="60" presetID="21" presetClass="entr" presetSubtype="1" fill="hold" grpId="8" nodeType="withEffect">
                                  <p:stCondLst>
                                    <p:cond delay="7000"/>
                                  </p:stCondLst>
                                  <p:childTnLst>
                                    <p:set>
                                      <p:cBhvr>
                                        <p:cTn id="61" dur="1" fill="hold">
                                          <p:stCondLst>
                                            <p:cond delay="0"/>
                                          </p:stCondLst>
                                        </p:cTn>
                                        <p:tgtEl>
                                          <p:spTgt spid="35"/>
                                        </p:tgtEl>
                                        <p:attrNameLst>
                                          <p:attrName>style.visibility</p:attrName>
                                        </p:attrNameLst>
                                      </p:cBhvr>
                                      <p:to>
                                        <p:strVal val="visible"/>
                                      </p:to>
                                    </p:set>
                                    <p:animEffect transition="in" filter="wheel(1)">
                                      <p:cBhvr>
                                        <p:cTn id="62" dur="1000"/>
                                        <p:tgtEl>
                                          <p:spTgt spid="35"/>
                                        </p:tgtEl>
                                      </p:cBhvr>
                                    </p:animEffect>
                                  </p:childTnLst>
                                  <p:subTnLst>
                                    <p:audio>
                                      <p:cMediaNode>
                                        <p:cTn display="0" masterRel="sameClick">
                                          <p:stCondLst>
                                            <p:cond evt="begin" delay="0">
                                              <p:tn val="60"/>
                                            </p:cond>
                                          </p:stCondLst>
                                          <p:endCondLst>
                                            <p:cond evt="onStopAudio" delay="0">
                                              <p:tgtEl>
                                                <p:sldTgt/>
                                              </p:tgtEl>
                                            </p:cond>
                                          </p:endCondLst>
                                        </p:cTn>
                                        <p:tgtEl>
                                          <p:sndTgt r:embed="rId5" name="cashreg.wav"/>
                                        </p:tgtEl>
                                      </p:cMediaNode>
                                    </p:audio>
                                  </p:subTnLst>
                                </p:cTn>
                              </p:par>
                              <p:par>
                                <p:cTn id="63" presetID="1" presetClass="entr" presetSubtype="0" fill="hold" grpId="1" nodeType="withEffect">
                                  <p:stCondLst>
                                    <p:cond delay="8000"/>
                                  </p:stCondLst>
                                  <p:childTnLst>
                                    <p:set>
                                      <p:cBhvr>
                                        <p:cTn id="64" dur="1" fill="hold">
                                          <p:stCondLst>
                                            <p:cond delay="0"/>
                                          </p:stCondLst>
                                        </p:cTn>
                                        <p:tgtEl>
                                          <p:spTgt spid="26"/>
                                        </p:tgtEl>
                                        <p:attrNameLst>
                                          <p:attrName>style.visibility</p:attrName>
                                        </p:attrNameLst>
                                      </p:cBhvr>
                                      <p:to>
                                        <p:strVal val="visible"/>
                                      </p:to>
                                    </p:set>
                                  </p:childTnLst>
                                </p:cTn>
                              </p:par>
                              <p:par>
                                <p:cTn id="65" presetID="1" presetClass="exit" presetSubtype="0" fill="hold" grpId="0" nodeType="withEffect">
                                  <p:stCondLst>
                                    <p:cond delay="9000"/>
                                  </p:stCondLst>
                                  <p:childTnLst>
                                    <p:set>
                                      <p:cBhvr>
                                        <p:cTn id="66" dur="1" fill="hold">
                                          <p:stCondLst>
                                            <p:cond delay="0"/>
                                          </p:stCondLst>
                                        </p:cTn>
                                        <p:tgtEl>
                                          <p:spTgt spid="26"/>
                                        </p:tgtEl>
                                        <p:attrNameLst>
                                          <p:attrName>style.visibility</p:attrName>
                                        </p:attrNameLst>
                                      </p:cBhvr>
                                      <p:to>
                                        <p:strVal val="hidden"/>
                                      </p:to>
                                    </p:set>
                                  </p:childTnLst>
                                </p:cTn>
                              </p:par>
                              <p:par>
                                <p:cTn id="67" presetID="21" presetClass="entr" presetSubtype="1" fill="hold" grpId="2" nodeType="withEffect">
                                  <p:stCondLst>
                                    <p:cond delay="8000"/>
                                  </p:stCondLst>
                                  <p:childTnLst>
                                    <p:set>
                                      <p:cBhvr>
                                        <p:cTn id="68" dur="1" fill="hold">
                                          <p:stCondLst>
                                            <p:cond delay="0"/>
                                          </p:stCondLst>
                                        </p:cTn>
                                        <p:tgtEl>
                                          <p:spTgt spid="35"/>
                                        </p:tgtEl>
                                        <p:attrNameLst>
                                          <p:attrName>style.visibility</p:attrName>
                                        </p:attrNameLst>
                                      </p:cBhvr>
                                      <p:to>
                                        <p:strVal val="visible"/>
                                      </p:to>
                                    </p:set>
                                    <p:animEffect transition="in" filter="wheel(1)">
                                      <p:cBhvr>
                                        <p:cTn id="69" dur="1000"/>
                                        <p:tgtEl>
                                          <p:spTgt spid="35"/>
                                        </p:tgtEl>
                                      </p:cBhvr>
                                    </p:animEffect>
                                  </p:childTnLst>
                                  <p:subTnLst>
                                    <p:audio>
                                      <p:cMediaNode>
                                        <p:cTn display="0" masterRel="sameClick">
                                          <p:stCondLst>
                                            <p:cond evt="begin" delay="0">
                                              <p:tn val="67"/>
                                            </p:cond>
                                          </p:stCondLst>
                                          <p:endCondLst>
                                            <p:cond evt="onStopAudio" delay="0">
                                              <p:tgtEl>
                                                <p:sldTgt/>
                                              </p:tgtEl>
                                            </p:cond>
                                          </p:endCondLst>
                                        </p:cTn>
                                        <p:tgtEl>
                                          <p:sndTgt r:embed="rId5" name="cashreg.wav"/>
                                        </p:tgtEl>
                                      </p:cMediaNode>
                                    </p:audio>
                                  </p:subTnLst>
                                </p:cTn>
                              </p:par>
                              <p:par>
                                <p:cTn id="70" presetID="1" presetClass="entr" presetSubtype="0" fill="hold" grpId="1" nodeType="withEffect">
                                  <p:stCondLst>
                                    <p:cond delay="9000"/>
                                  </p:stCondLst>
                                  <p:childTnLst>
                                    <p:set>
                                      <p:cBhvr>
                                        <p:cTn id="71" dur="1" fill="hold">
                                          <p:stCondLst>
                                            <p:cond delay="0"/>
                                          </p:stCondLst>
                                        </p:cTn>
                                        <p:tgtEl>
                                          <p:spTgt spid="25"/>
                                        </p:tgtEl>
                                        <p:attrNameLst>
                                          <p:attrName>style.visibility</p:attrName>
                                        </p:attrNameLst>
                                      </p:cBhvr>
                                      <p:to>
                                        <p:strVal val="visible"/>
                                      </p:to>
                                    </p:set>
                                  </p:childTnLst>
                                </p:cTn>
                              </p:par>
                              <p:par>
                                <p:cTn id="72" presetID="1" presetClass="exit" presetSubtype="0" fill="hold" grpId="0" nodeType="withEffect">
                                  <p:stCondLst>
                                    <p:cond delay="10000"/>
                                  </p:stCondLst>
                                  <p:childTnLst>
                                    <p:set>
                                      <p:cBhvr>
                                        <p:cTn id="73" dur="1" fill="hold">
                                          <p:stCondLst>
                                            <p:cond delay="0"/>
                                          </p:stCondLst>
                                        </p:cTn>
                                        <p:tgtEl>
                                          <p:spTgt spid="25"/>
                                        </p:tgtEl>
                                        <p:attrNameLst>
                                          <p:attrName>style.visibility</p:attrName>
                                        </p:attrNameLst>
                                      </p:cBhvr>
                                      <p:to>
                                        <p:strVal val="hidden"/>
                                      </p:to>
                                    </p:set>
                                  </p:childTnLst>
                                </p:cTn>
                              </p:par>
                              <p:par>
                                <p:cTn id="74" presetID="21" presetClass="entr" presetSubtype="1" fill="hold" grpId="10" nodeType="withEffect">
                                  <p:stCondLst>
                                    <p:cond delay="9000"/>
                                  </p:stCondLst>
                                  <p:childTnLst>
                                    <p:set>
                                      <p:cBhvr>
                                        <p:cTn id="75" dur="1" fill="hold">
                                          <p:stCondLst>
                                            <p:cond delay="0"/>
                                          </p:stCondLst>
                                        </p:cTn>
                                        <p:tgtEl>
                                          <p:spTgt spid="35"/>
                                        </p:tgtEl>
                                        <p:attrNameLst>
                                          <p:attrName>style.visibility</p:attrName>
                                        </p:attrNameLst>
                                      </p:cBhvr>
                                      <p:to>
                                        <p:strVal val="visible"/>
                                      </p:to>
                                    </p:set>
                                    <p:animEffect transition="in" filter="wheel(1)">
                                      <p:cBhvr>
                                        <p:cTn id="76" dur="1000"/>
                                        <p:tgtEl>
                                          <p:spTgt spid="35"/>
                                        </p:tgtEl>
                                      </p:cBhvr>
                                    </p:animEffect>
                                  </p:childTnLst>
                                  <p:subTnLst>
                                    <p:audio>
                                      <p:cMediaNode>
                                        <p:cTn display="0" masterRel="sameClick">
                                          <p:stCondLst>
                                            <p:cond evt="begin" delay="0">
                                              <p:tn val="74"/>
                                            </p:cond>
                                          </p:stCondLst>
                                          <p:endCondLst>
                                            <p:cond evt="onStopAudio" delay="0">
                                              <p:tgtEl>
                                                <p:sldTgt/>
                                              </p:tgtEl>
                                            </p:cond>
                                          </p:endCondLst>
                                        </p:cTn>
                                        <p:tgtEl>
                                          <p:sndTgt r:embed="rId5" name="cashreg.wav"/>
                                        </p:tgtEl>
                                      </p:cMediaNode>
                                    </p:audio>
                                  </p:subTnLst>
                                </p:cTn>
                              </p:par>
                              <p:par>
                                <p:cTn id="77" presetID="1" presetClass="entr" presetSubtype="0" fill="hold" grpId="1" nodeType="withEffect">
                                  <p:stCondLst>
                                    <p:cond delay="10000"/>
                                  </p:stCondLst>
                                  <p:childTnLst>
                                    <p:set>
                                      <p:cBhvr>
                                        <p:cTn id="78" dur="1" fill="hold">
                                          <p:stCondLst>
                                            <p:cond delay="0"/>
                                          </p:stCondLst>
                                        </p:cTn>
                                        <p:tgtEl>
                                          <p:spTgt spid="24"/>
                                        </p:tgtEl>
                                        <p:attrNameLst>
                                          <p:attrName>style.visibility</p:attrName>
                                        </p:attrNameLst>
                                      </p:cBhvr>
                                      <p:to>
                                        <p:strVal val="visible"/>
                                      </p:to>
                                    </p:set>
                                  </p:childTnLst>
                                </p:cTn>
                              </p:par>
                              <p:par>
                                <p:cTn id="79" presetID="1" presetClass="exit" presetSubtype="0" fill="hold" grpId="0" nodeType="withEffect">
                                  <p:stCondLst>
                                    <p:cond delay="11000"/>
                                  </p:stCondLst>
                                  <p:childTnLst>
                                    <p:set>
                                      <p:cBhvr>
                                        <p:cTn id="80" dur="1" fill="hold">
                                          <p:stCondLst>
                                            <p:cond delay="0"/>
                                          </p:stCondLst>
                                        </p:cTn>
                                        <p:tgtEl>
                                          <p:spTgt spid="24"/>
                                        </p:tgtEl>
                                        <p:attrNameLst>
                                          <p:attrName>style.visibility</p:attrName>
                                        </p:attrNameLst>
                                      </p:cBhvr>
                                      <p:to>
                                        <p:strVal val="hidden"/>
                                      </p:to>
                                    </p:set>
                                  </p:childTnLst>
                                </p:cTn>
                              </p:par>
                              <p:par>
                                <p:cTn id="81" presetID="21" presetClass="entr" presetSubtype="1" fill="hold" grpId="11" nodeType="withEffect">
                                  <p:stCondLst>
                                    <p:cond delay="1000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subTnLst>
                                    <p:audio>
                                      <p:cMediaNode>
                                        <p:cTn display="0" masterRel="sameClick">
                                          <p:stCondLst>
                                            <p:cond evt="begin" delay="0">
                                              <p:tn val="81"/>
                                            </p:cond>
                                          </p:stCondLst>
                                          <p:endCondLst>
                                            <p:cond evt="onStopAudio" delay="0">
                                              <p:tgtEl>
                                                <p:sldTgt/>
                                              </p:tgtEl>
                                            </p:cond>
                                          </p:endCondLst>
                                        </p:cTn>
                                        <p:tgtEl>
                                          <p:sndTgt r:embed="rId5" name="cashreg.wav"/>
                                        </p:tgtEl>
                                      </p:cMediaNode>
                                    </p:audio>
                                  </p:subTnLst>
                                </p:cTn>
                              </p:par>
                              <p:par>
                                <p:cTn id="84" presetID="1" presetClass="entr" presetSubtype="0" fill="hold" grpId="1" nodeType="withEffect">
                                  <p:stCondLst>
                                    <p:cond delay="11000"/>
                                  </p:stCondLst>
                                  <p:childTnLst>
                                    <p:set>
                                      <p:cBhvr>
                                        <p:cTn id="85" dur="1" fill="hold">
                                          <p:stCondLst>
                                            <p:cond delay="0"/>
                                          </p:stCondLst>
                                        </p:cTn>
                                        <p:tgtEl>
                                          <p:spTgt spid="23"/>
                                        </p:tgtEl>
                                        <p:attrNameLst>
                                          <p:attrName>style.visibility</p:attrName>
                                        </p:attrNameLst>
                                      </p:cBhvr>
                                      <p:to>
                                        <p:strVal val="visible"/>
                                      </p:to>
                                    </p:set>
                                  </p:childTnLst>
                                </p:cTn>
                              </p:par>
                              <p:par>
                                <p:cTn id="86" presetID="1" presetClass="exit" presetSubtype="0" fill="hold" grpId="0" nodeType="withEffect">
                                  <p:stCondLst>
                                    <p:cond delay="12000"/>
                                  </p:stCondLst>
                                  <p:childTnLst>
                                    <p:set>
                                      <p:cBhvr>
                                        <p:cTn id="87" dur="1" fill="hold">
                                          <p:stCondLst>
                                            <p:cond delay="0"/>
                                          </p:stCondLst>
                                        </p:cTn>
                                        <p:tgtEl>
                                          <p:spTgt spid="23"/>
                                        </p:tgtEl>
                                        <p:attrNameLst>
                                          <p:attrName>style.visibility</p:attrName>
                                        </p:attrNameLst>
                                      </p:cBhvr>
                                      <p:to>
                                        <p:strVal val="hidden"/>
                                      </p:to>
                                    </p:set>
                                  </p:childTnLst>
                                </p:cTn>
                              </p:par>
                              <p:par>
                                <p:cTn id="88" presetID="21" presetClass="entr" presetSubtype="1" fill="hold" grpId="12" nodeType="withEffect">
                                  <p:stCondLst>
                                    <p:cond delay="1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5" name="cashreg.wav"/>
                                        </p:tgtEl>
                                      </p:cMediaNode>
                                    </p:audio>
                                  </p:subTnLst>
                                </p:cTn>
                              </p:par>
                              <p:par>
                                <p:cTn id="91" presetID="1" presetClass="entr" presetSubtype="0" fill="hold" grpId="1" nodeType="withEffect">
                                  <p:stCondLst>
                                    <p:cond delay="12000"/>
                                  </p:stCondLst>
                                  <p:childTnLst>
                                    <p:set>
                                      <p:cBhvr>
                                        <p:cTn id="92" dur="1" fill="hold">
                                          <p:stCondLst>
                                            <p:cond delay="0"/>
                                          </p:stCondLst>
                                        </p:cTn>
                                        <p:tgtEl>
                                          <p:spTgt spid="22"/>
                                        </p:tgtEl>
                                        <p:attrNameLst>
                                          <p:attrName>style.visibility</p:attrName>
                                        </p:attrNameLst>
                                      </p:cBhvr>
                                      <p:to>
                                        <p:strVal val="visible"/>
                                      </p:to>
                                    </p:set>
                                  </p:childTnLst>
                                </p:cTn>
                              </p:par>
                              <p:par>
                                <p:cTn id="93" presetID="1" presetClass="exit" presetSubtype="0" fill="hold" grpId="0" nodeType="withEffect">
                                  <p:stCondLst>
                                    <p:cond delay="13000"/>
                                  </p:stCondLst>
                                  <p:childTnLst>
                                    <p:set>
                                      <p:cBhvr>
                                        <p:cTn id="94" dur="1" fill="hold">
                                          <p:stCondLst>
                                            <p:cond delay="0"/>
                                          </p:stCondLst>
                                        </p:cTn>
                                        <p:tgtEl>
                                          <p:spTgt spid="22"/>
                                        </p:tgtEl>
                                        <p:attrNameLst>
                                          <p:attrName>style.visibility</p:attrName>
                                        </p:attrNameLst>
                                      </p:cBhvr>
                                      <p:to>
                                        <p:strVal val="hidden"/>
                                      </p:to>
                                    </p:set>
                                  </p:childTnLst>
                                </p:cTn>
                              </p:par>
                              <p:par>
                                <p:cTn id="95" presetID="21" presetClass="entr" presetSubtype="1" fill="hold" grpId="13" nodeType="withEffect">
                                  <p:stCondLst>
                                    <p:cond delay="1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5" name="cashreg.wav"/>
                                        </p:tgtEl>
                                      </p:cMediaNode>
                                    </p:audio>
                                  </p:subTnLst>
                                </p:cTn>
                              </p:par>
                              <p:par>
                                <p:cTn id="98" presetID="1" presetClass="entr" presetSubtype="0" fill="hold" grpId="1" nodeType="withEffect">
                                  <p:stCondLst>
                                    <p:cond delay="13000"/>
                                  </p:stCondLst>
                                  <p:childTnLst>
                                    <p:set>
                                      <p:cBhvr>
                                        <p:cTn id="99" dur="1" fill="hold">
                                          <p:stCondLst>
                                            <p:cond delay="0"/>
                                          </p:stCondLst>
                                        </p:cTn>
                                        <p:tgtEl>
                                          <p:spTgt spid="21"/>
                                        </p:tgtEl>
                                        <p:attrNameLst>
                                          <p:attrName>style.visibility</p:attrName>
                                        </p:attrNameLst>
                                      </p:cBhvr>
                                      <p:to>
                                        <p:strVal val="visible"/>
                                      </p:to>
                                    </p:set>
                                  </p:childTnLst>
                                </p:cTn>
                              </p:par>
                              <p:par>
                                <p:cTn id="100" presetID="1" presetClass="exit" presetSubtype="0" fill="hold" grpId="0" nodeType="withEffect">
                                  <p:stCondLst>
                                    <p:cond delay="14000"/>
                                  </p:stCondLst>
                                  <p:childTnLst>
                                    <p:set>
                                      <p:cBhvr>
                                        <p:cTn id="101" dur="1" fill="hold">
                                          <p:stCondLst>
                                            <p:cond delay="0"/>
                                          </p:stCondLst>
                                        </p:cTn>
                                        <p:tgtEl>
                                          <p:spTgt spid="21"/>
                                        </p:tgtEl>
                                        <p:attrNameLst>
                                          <p:attrName>style.visibility</p:attrName>
                                        </p:attrNameLst>
                                      </p:cBhvr>
                                      <p:to>
                                        <p:strVal val="hidden"/>
                                      </p:to>
                                    </p:set>
                                  </p:childTnLst>
                                </p:cTn>
                              </p:par>
                              <p:par>
                                <p:cTn id="102" presetID="21" presetClass="entr" presetSubtype="1" fill="hold" grpId="14" nodeType="withEffect">
                                  <p:stCondLst>
                                    <p:cond delay="1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5" name="cashreg.wav"/>
                                        </p:tgtEl>
                                      </p:cMediaNode>
                                    </p:audio>
                                  </p:subTnLst>
                                </p:cTn>
                              </p:par>
                              <p:par>
                                <p:cTn id="105" presetID="1" presetClass="entr" presetSubtype="0" fill="hold" grpId="1" nodeType="withEffect">
                                  <p:stCondLst>
                                    <p:cond delay="14000"/>
                                  </p:stCondLst>
                                  <p:childTnLst>
                                    <p:set>
                                      <p:cBhvr>
                                        <p:cTn id="10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5"/>
                                            </p:cond>
                                          </p:stCondLst>
                                          <p:endCondLst>
                                            <p:cond evt="onStopAudio" delay="0">
                                              <p:tgtEl>
                                                <p:sldTgt/>
                                              </p:tgtEl>
                                            </p:cond>
                                          </p:endCondLst>
                                        </p:cTn>
                                        <p:tgtEl>
                                          <p:sndTgt r:embed="rId5" name="cashreg.wav"/>
                                        </p:tgtEl>
                                      </p:cMediaNode>
                                    </p:audio>
                                  </p:subTnLst>
                                </p:cTn>
                              </p:par>
                              <p:par>
                                <p:cTn id="107" presetID="1" presetClass="exit" presetSubtype="0" fill="hold" grpId="0" nodeType="withEffect">
                                  <p:stCondLst>
                                    <p:cond delay="15000"/>
                                  </p:stCondLst>
                                  <p:childTnLst>
                                    <p:set>
                                      <p:cBhvr>
                                        <p:cTn id="10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6" name="cashreg.wav"/>
                                        </p:tgtEl>
                                      </p:cMediaNode>
                                    </p:audio>
                                  </p:subTnLst>
                                </p:cTn>
                              </p:par>
                              <p:par>
                                <p:cTn id="109" presetID="21" presetClass="entr" presetSubtype="1" fill="hold" grpId="9" nodeType="withEffect">
                                  <p:stCondLst>
                                    <p:cond delay="1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5" name="cashreg.wav"/>
                                        </p:tgtEl>
                                      </p:cMediaNode>
                                    </p:audio>
                                  </p:subTnLst>
                                </p:cTn>
                              </p:par>
                              <p:par>
                                <p:cTn id="112" presetID="1" presetClass="entr" presetSubtype="0" fill="hold" grpId="1" nodeType="withEffect">
                                  <p:stCondLst>
                                    <p:cond delay="15000"/>
                                  </p:stCondLst>
                                  <p:childTnLst>
                                    <p:set>
                                      <p:cBhvr>
                                        <p:cTn id="11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2"/>
                                            </p:cond>
                                          </p:stCondLst>
                                          <p:endCondLst>
                                            <p:cond evt="onStopAudio" delay="0">
                                              <p:tgtEl>
                                                <p:sldTgt/>
                                              </p:tgtEl>
                                            </p:cond>
                                          </p:endCondLst>
                                        </p:cTn>
                                        <p:tgtEl>
                                          <p:sndTgt r:embed="rId6" name="cashreg.wav"/>
                                        </p:tgtEl>
                                      </p:cMediaNode>
                                    </p:audio>
                                  </p:subTnLst>
                                </p:cTn>
                              </p:par>
                              <p:par>
                                <p:cTn id="114" presetID="1" presetClass="exit" presetSubtype="0" fill="hold" grpId="0" nodeType="withEffect">
                                  <p:stCondLst>
                                    <p:cond delay="16000"/>
                                  </p:stCondLst>
                                  <p:childTnLst>
                                    <p:set>
                                      <p:cBhvr>
                                        <p:cTn id="115" dur="1" fill="hold">
                                          <p:stCondLst>
                                            <p:cond delay="0"/>
                                          </p:stCondLst>
                                        </p:cTn>
                                        <p:tgtEl>
                                          <p:spTgt spid="19"/>
                                        </p:tgtEl>
                                        <p:attrNameLst>
                                          <p:attrName>style.visibility</p:attrName>
                                        </p:attrNameLst>
                                      </p:cBhvr>
                                      <p:to>
                                        <p:strVal val="hidden"/>
                                      </p:to>
                                    </p:set>
                                  </p:childTnLst>
                                </p:cTn>
                              </p:par>
                              <p:par>
                                <p:cTn id="116" presetID="21" presetClass="entr" presetSubtype="1" fill="hold" grpId="0" nodeType="withEffect">
                                  <p:stCondLst>
                                    <p:cond delay="1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vol="100000">
                                        <p:cTn display="0" masterRel="sameClick">
                                          <p:stCondLst>
                                            <p:cond evt="begin" delay="0">
                                              <p:tn val="116"/>
                                            </p:cond>
                                          </p:stCondLst>
                                          <p:endCondLst>
                                            <p:cond evt="onStopAudio" delay="0">
                                              <p:tgtEl>
                                                <p:sldTgt/>
                                              </p:tgtEl>
                                            </p:cond>
                                          </p:endCondLst>
                                        </p:cTn>
                                        <p:tgtEl>
                                          <p:sndTgt r:embed="rId6" name="cashreg.wav"/>
                                        </p:tgtEl>
                                      </p:cMediaNode>
                                    </p:audio>
                                  </p:subTnLst>
                                </p:cTn>
                              </p:par>
                              <p:par>
                                <p:cTn id="119" presetID="1" presetClass="exit" presetSubtype="0" fill="hold" grpId="15" nodeType="withEffect">
                                  <p:stCondLst>
                                    <p:cond delay="16000"/>
                                  </p:stCondLst>
                                  <p:childTnLst>
                                    <p:set>
                                      <p:cBhvr>
                                        <p:cTn id="120" dur="1" fill="hold">
                                          <p:stCondLst>
                                            <p:cond delay="0"/>
                                          </p:stCondLst>
                                        </p:cTn>
                                        <p:tgtEl>
                                          <p:spTgt spid="35"/>
                                        </p:tgtEl>
                                        <p:attrNameLst>
                                          <p:attrName>style.visibility</p:attrName>
                                        </p:attrNameLst>
                                      </p:cBhvr>
                                      <p:to>
                                        <p:strVal val="hidden"/>
                                      </p:to>
                                    </p:set>
                                  </p:childTnLst>
                                </p:cTn>
                              </p:par>
                              <p:par>
                                <p:cTn id="121" presetID="45" presetClass="entr" presetSubtype="0" repeatCount="5000" fill="hold" nodeType="withEffect">
                                  <p:stCondLst>
                                    <p:cond delay="0"/>
                                  </p:stCondLst>
                                  <p:childTnLst>
                                    <p:set>
                                      <p:cBhvr>
                                        <p:cTn id="122" dur="1" fill="hold">
                                          <p:stCondLst>
                                            <p:cond delay="0"/>
                                          </p:stCondLst>
                                        </p:cTn>
                                        <p:tgtEl>
                                          <p:spTgt spid="5"/>
                                        </p:tgtEl>
                                        <p:attrNameLst>
                                          <p:attrName>style.visibility</p:attrName>
                                        </p:attrNameLst>
                                      </p:cBhvr>
                                      <p:to>
                                        <p:strVal val="visible"/>
                                      </p:to>
                                    </p:set>
                                    <p:animEffect transition="in" filter="fade">
                                      <p:cBhvr>
                                        <p:cTn id="123" dur="500"/>
                                        <p:tgtEl>
                                          <p:spTgt spid="5"/>
                                        </p:tgtEl>
                                      </p:cBhvr>
                                    </p:animEffect>
                                    <p:anim calcmode="lin" valueType="num">
                                      <p:cBhvr>
                                        <p:cTn id="124" dur="500" fill="hold"/>
                                        <p:tgtEl>
                                          <p:spTgt spid="5"/>
                                        </p:tgtEl>
                                        <p:attrNameLst>
                                          <p:attrName>ppt_w</p:attrName>
                                        </p:attrNameLst>
                                      </p:cBhvr>
                                      <p:tavLst>
                                        <p:tav tm="0" fmla="#ppt_w*sin(2.5*pi*$)">
                                          <p:val>
                                            <p:fltVal val="0"/>
                                          </p:val>
                                        </p:tav>
                                        <p:tav tm="100000">
                                          <p:val>
                                            <p:fltVal val="1"/>
                                          </p:val>
                                        </p:tav>
                                      </p:tavLst>
                                    </p:anim>
                                    <p:anim calcmode="lin" valueType="num">
                                      <p:cBhvr>
                                        <p:cTn id="125"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0">
                <p:cTn id="126"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ight Triangle 10">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86DB009-7B5D-4FEC-BF48-B64121D7084A}"/>
              </a:ext>
            </a:extLst>
          </p:cNvPr>
          <p:cNvPicPr>
            <a:picLocks noChangeAspect="1"/>
          </p:cNvPicPr>
          <p:nvPr/>
        </p:nvPicPr>
        <p:blipFill>
          <a:blip r:embed="rId3"/>
          <a:stretch>
            <a:fillRect/>
          </a:stretch>
        </p:blipFill>
        <p:spPr>
          <a:xfrm>
            <a:off x="983818" y="653286"/>
            <a:ext cx="7592902" cy="4612687"/>
          </a:xfrm>
          <a:prstGeom prst="rect">
            <a:avLst/>
          </a:prstGeom>
        </p:spPr>
      </p:pic>
      <p:sp>
        <p:nvSpPr>
          <p:cNvPr id="20" name="TextBox 19">
            <a:extLst>
              <a:ext uri="{FF2B5EF4-FFF2-40B4-BE49-F238E27FC236}">
                <a16:creationId xmlns:a16="http://schemas.microsoft.com/office/drawing/2014/main" id="{A0114F00-2AFF-4E29-82E7-16C2448A2693}"/>
              </a:ext>
            </a:extLst>
          </p:cNvPr>
          <p:cNvSpPr txBox="1"/>
          <p:nvPr/>
        </p:nvSpPr>
        <p:spPr>
          <a:xfrm>
            <a:off x="560567" y="5250607"/>
            <a:ext cx="8673885" cy="954107"/>
          </a:xfrm>
          <a:prstGeom prst="rect">
            <a:avLst/>
          </a:prstGeom>
          <a:noFill/>
        </p:spPr>
        <p:txBody>
          <a:bodyPr wrap="square" rtlCol="0">
            <a:spAutoFit/>
          </a:bodyPr>
          <a:lstStyle/>
          <a:p>
            <a:pPr algn="ctr"/>
            <a:r>
              <a:rPr lang="en-US" sz="2800" dirty="0" err="1">
                <a:solidFill>
                  <a:srgbClr val="C00000"/>
                </a:solidFill>
              </a:rPr>
              <a:t>Nhận</a:t>
            </a:r>
            <a:r>
              <a:rPr lang="en-US" sz="2800" dirty="0">
                <a:solidFill>
                  <a:srgbClr val="C00000"/>
                </a:solidFill>
              </a:rPr>
              <a:t> </a:t>
            </a:r>
            <a:r>
              <a:rPr lang="en-US" sz="2800" dirty="0" err="1">
                <a:solidFill>
                  <a:srgbClr val="C00000"/>
                </a:solidFill>
              </a:rPr>
              <a:t>xét</a:t>
            </a:r>
            <a:r>
              <a:rPr lang="en-US" sz="2800" dirty="0">
                <a:solidFill>
                  <a:srgbClr val="C00000"/>
                </a:solidFill>
              </a:rPr>
              <a:t> </a:t>
            </a:r>
            <a:r>
              <a:rPr lang="en-US" sz="2800" dirty="0" err="1"/>
              <a:t>tình</a:t>
            </a:r>
            <a:r>
              <a:rPr lang="en-US" sz="2800" dirty="0"/>
              <a:t> </a:t>
            </a:r>
            <a:r>
              <a:rPr lang="en-US" sz="2800" dirty="0" err="1"/>
              <a:t>hình</a:t>
            </a:r>
            <a:r>
              <a:rPr lang="en-US" sz="2800" dirty="0"/>
              <a:t> </a:t>
            </a:r>
            <a:r>
              <a:rPr lang="en-US" sz="2800" dirty="0" err="1">
                <a:solidFill>
                  <a:srgbClr val="C00000"/>
                </a:solidFill>
              </a:rPr>
              <a:t>sản</a:t>
            </a:r>
            <a:r>
              <a:rPr lang="en-US" sz="2800" dirty="0">
                <a:solidFill>
                  <a:srgbClr val="C00000"/>
                </a:solidFill>
              </a:rPr>
              <a:t> </a:t>
            </a:r>
            <a:r>
              <a:rPr lang="en-US" sz="2800" dirty="0" err="1">
                <a:solidFill>
                  <a:srgbClr val="C00000"/>
                </a:solidFill>
              </a:rPr>
              <a:t>xuất</a:t>
            </a:r>
            <a:r>
              <a:rPr lang="en-US" sz="2800" dirty="0">
                <a:solidFill>
                  <a:srgbClr val="C00000"/>
                </a:solidFill>
              </a:rPr>
              <a:t> </a:t>
            </a:r>
            <a:r>
              <a:rPr lang="en-US" sz="2800" dirty="0" err="1"/>
              <a:t>các</a:t>
            </a:r>
            <a:r>
              <a:rPr lang="en-US" sz="2800" dirty="0"/>
              <a:t> </a:t>
            </a:r>
            <a:r>
              <a:rPr lang="en-US" sz="2800" dirty="0" err="1"/>
              <a:t>ngành</a:t>
            </a:r>
            <a:r>
              <a:rPr lang="en-US" sz="2800" dirty="0"/>
              <a:t> </a:t>
            </a:r>
            <a:r>
              <a:rPr lang="en-US" sz="2800" dirty="0" err="1"/>
              <a:t>công</a:t>
            </a:r>
            <a:r>
              <a:rPr lang="en-US" sz="2800" dirty="0"/>
              <a:t> </a:t>
            </a:r>
            <a:r>
              <a:rPr lang="en-US" sz="2800" dirty="0" err="1"/>
              <a:t>nghiệp</a:t>
            </a:r>
            <a:r>
              <a:rPr lang="en-US" sz="2800" dirty="0"/>
              <a:t> </a:t>
            </a:r>
            <a:r>
              <a:rPr lang="en-US" sz="2800" dirty="0" err="1"/>
              <a:t>khai</a:t>
            </a:r>
            <a:r>
              <a:rPr lang="en-US" sz="2800" dirty="0"/>
              <a:t> </a:t>
            </a:r>
            <a:r>
              <a:rPr lang="en-US" sz="2800" dirty="0" err="1"/>
              <a:t>thác</a:t>
            </a:r>
            <a:r>
              <a:rPr lang="en-US" sz="2800" dirty="0"/>
              <a:t> than, </a:t>
            </a:r>
            <a:r>
              <a:rPr lang="en-US" sz="2800" dirty="0" err="1"/>
              <a:t>dầu</a:t>
            </a:r>
            <a:r>
              <a:rPr lang="en-US" sz="2800" dirty="0"/>
              <a:t> </a:t>
            </a:r>
            <a:r>
              <a:rPr lang="en-US" sz="2800" dirty="0" err="1"/>
              <a:t>khí</a:t>
            </a:r>
            <a:r>
              <a:rPr lang="en-US" sz="2800" dirty="0"/>
              <a:t> </a:t>
            </a:r>
            <a:r>
              <a:rPr lang="en-US" sz="2800" dirty="0" err="1"/>
              <a:t>và</a:t>
            </a:r>
            <a:r>
              <a:rPr lang="en-US" sz="2800" dirty="0"/>
              <a:t> </a:t>
            </a:r>
            <a:r>
              <a:rPr lang="en-US" sz="2800" dirty="0" err="1"/>
              <a:t>sản</a:t>
            </a:r>
            <a:r>
              <a:rPr lang="en-US" sz="2800" dirty="0"/>
              <a:t> </a:t>
            </a:r>
            <a:r>
              <a:rPr lang="en-US" sz="2800" dirty="0" err="1"/>
              <a:t>xuất</a:t>
            </a:r>
            <a:r>
              <a:rPr lang="en-US" sz="2800" dirty="0"/>
              <a:t> </a:t>
            </a:r>
            <a:r>
              <a:rPr lang="en-US" sz="2800" dirty="0" err="1"/>
              <a:t>điện</a:t>
            </a:r>
            <a:r>
              <a:rPr lang="en-US" sz="2800" dirty="0"/>
              <a:t> ở n</a:t>
            </a:r>
            <a:r>
              <a:rPr lang="vi-VN" sz="2800" dirty="0"/>
              <a:t>ư</a:t>
            </a:r>
            <a:r>
              <a:rPr lang="en-US" sz="2800" dirty="0" err="1"/>
              <a:t>ớc</a:t>
            </a:r>
            <a:r>
              <a:rPr lang="en-US" sz="2800" dirty="0"/>
              <a:t> ta </a:t>
            </a:r>
            <a:r>
              <a:rPr lang="en-US" sz="2800" dirty="0" err="1"/>
              <a:t>giai</a:t>
            </a:r>
            <a:r>
              <a:rPr lang="en-US" sz="2800" dirty="0"/>
              <a:t> </a:t>
            </a:r>
            <a:r>
              <a:rPr lang="en-US" sz="2800" dirty="0" err="1"/>
              <a:t>đoạn</a:t>
            </a:r>
            <a:r>
              <a:rPr lang="en-US" sz="2800" dirty="0"/>
              <a:t> 2000 – 2017.</a:t>
            </a:r>
          </a:p>
        </p:txBody>
      </p:sp>
      <p:grpSp>
        <p:nvGrpSpPr>
          <p:cNvPr id="21" name="Group 14">
            <a:extLst>
              <a:ext uri="{FF2B5EF4-FFF2-40B4-BE49-F238E27FC236}">
                <a16:creationId xmlns:a16="http://schemas.microsoft.com/office/drawing/2014/main" id="{9C93DF40-2EAB-4552-94DD-9287F0F4A921}"/>
              </a:ext>
            </a:extLst>
          </p:cNvPr>
          <p:cNvGrpSpPr/>
          <p:nvPr/>
        </p:nvGrpSpPr>
        <p:grpSpPr>
          <a:xfrm>
            <a:off x="9566804" y="859881"/>
            <a:ext cx="910052" cy="3572635"/>
            <a:chOff x="4058860" y="987781"/>
            <a:chExt cx="1052368" cy="3696329"/>
          </a:xfrm>
        </p:grpSpPr>
        <p:sp>
          <p:nvSpPr>
            <p:cNvPr id="22" name="Rectangle 8">
              <a:extLst>
                <a:ext uri="{FF2B5EF4-FFF2-40B4-BE49-F238E27FC236}">
                  <a16:creationId xmlns:a16="http://schemas.microsoft.com/office/drawing/2014/main" id="{B9A1834F-45D9-4EA7-9D3C-B61EB839EF31}"/>
                </a:ext>
              </a:extLst>
            </p:cNvPr>
            <p:cNvSpPr/>
            <p:nvPr/>
          </p:nvSpPr>
          <p:spPr>
            <a:xfrm rot="36931">
              <a:off x="4276045" y="3801165"/>
              <a:ext cx="592195" cy="86302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2">
                    <a:lumMod val="70000"/>
                    <a:lumOff val="30000"/>
                  </a:schemeClr>
                </a:gs>
                <a:gs pos="100000">
                  <a:schemeClr val="accent2">
                    <a:lumMod val="70000"/>
                    <a:lumOff val="3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dirty="0">
                <a:solidFill>
                  <a:prstClr val="white"/>
                </a:solidFill>
                <a:latin typeface="Arial"/>
                <a:ea typeface="Arial Unicode MS"/>
              </a:endParaRPr>
            </a:p>
          </p:txBody>
        </p:sp>
        <p:sp>
          <p:nvSpPr>
            <p:cNvPr id="23" name="Rectangle 8">
              <a:extLst>
                <a:ext uri="{FF2B5EF4-FFF2-40B4-BE49-F238E27FC236}">
                  <a16:creationId xmlns:a16="http://schemas.microsoft.com/office/drawing/2014/main" id="{2A71812A-CC4B-446C-9172-46C37B0D8218}"/>
                </a:ext>
              </a:extLst>
            </p:cNvPr>
            <p:cNvSpPr/>
            <p:nvPr/>
          </p:nvSpPr>
          <p:spPr>
            <a:xfrm>
              <a:off x="4468857" y="3793500"/>
              <a:ext cx="200342" cy="872829"/>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a typeface="Arial Unicode MS"/>
              </a:endParaRPr>
            </a:p>
          </p:txBody>
        </p:sp>
        <p:sp>
          <p:nvSpPr>
            <p:cNvPr id="24" name="Rectangle 2">
              <a:extLst>
                <a:ext uri="{FF2B5EF4-FFF2-40B4-BE49-F238E27FC236}">
                  <a16:creationId xmlns:a16="http://schemas.microsoft.com/office/drawing/2014/main" id="{FE5341CE-148A-4DCE-8F1A-B783A3EA0501}"/>
                </a:ext>
              </a:extLst>
            </p:cNvPr>
            <p:cNvSpPr/>
            <p:nvPr/>
          </p:nvSpPr>
          <p:spPr>
            <a:xfrm>
              <a:off x="4291066" y="1891296"/>
              <a:ext cx="196906" cy="2011393"/>
            </a:xfrm>
            <a:custGeom>
              <a:avLst/>
              <a:gdLst/>
              <a:ahLst/>
              <a:cxnLst/>
              <a:rect l="l" t="t" r="r" b="b"/>
              <a:pathLst>
                <a:path w="196906" h="2011393">
                  <a:moveTo>
                    <a:pt x="0" y="0"/>
                  </a:moveTo>
                  <a:lnTo>
                    <a:pt x="99616" y="0"/>
                  </a:lnTo>
                  <a:lnTo>
                    <a:pt x="196906" y="63491"/>
                  </a:lnTo>
                  <a:lnTo>
                    <a:pt x="196906" y="2011393"/>
                  </a:lnTo>
                  <a:lnTo>
                    <a:pt x="193201" y="2011393"/>
                  </a:lnTo>
                  <a:cubicBezTo>
                    <a:pt x="183184" y="1954476"/>
                    <a:pt x="144512" y="1912472"/>
                    <a:pt x="98453" y="1912472"/>
                  </a:cubicBezTo>
                  <a:cubicBezTo>
                    <a:pt x="52394" y="1912472"/>
                    <a:pt x="13723" y="1954476"/>
                    <a:pt x="3706" y="2011393"/>
                  </a:cubicBezTo>
                  <a:lnTo>
                    <a:pt x="0" y="2011393"/>
                  </a:lnTo>
                  <a:close/>
                </a:path>
              </a:pathLst>
            </a:custGeom>
            <a:gradFill>
              <a:gsLst>
                <a:gs pos="0">
                  <a:schemeClr val="accent1">
                    <a:lumMod val="30000"/>
                    <a:lumOff val="70000"/>
                  </a:schemeClr>
                </a:gs>
                <a:gs pos="100000">
                  <a:schemeClr val="accent1">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a typeface="Arial Unicode MS"/>
              </a:endParaRPr>
            </a:p>
          </p:txBody>
        </p:sp>
        <p:sp>
          <p:nvSpPr>
            <p:cNvPr id="25" name="Rectangle 2">
              <a:extLst>
                <a:ext uri="{FF2B5EF4-FFF2-40B4-BE49-F238E27FC236}">
                  <a16:creationId xmlns:a16="http://schemas.microsoft.com/office/drawing/2014/main" id="{CA3FD8E8-EF43-47E4-84BA-4AE7BA54C809}"/>
                </a:ext>
              </a:extLst>
            </p:cNvPr>
            <p:cNvSpPr/>
            <p:nvPr/>
          </p:nvSpPr>
          <p:spPr>
            <a:xfrm>
              <a:off x="4486591" y="1953886"/>
              <a:ext cx="196906" cy="1950905"/>
            </a:xfrm>
            <a:custGeom>
              <a:avLst/>
              <a:gdLst/>
              <a:ahLst/>
              <a:cxnLst/>
              <a:rect l="l" t="t" r="r" b="b"/>
              <a:pathLst>
                <a:path w="196906" h="1950905">
                  <a:moveTo>
                    <a:pt x="0" y="0"/>
                  </a:moveTo>
                  <a:lnTo>
                    <a:pt x="101941" y="66527"/>
                  </a:lnTo>
                  <a:lnTo>
                    <a:pt x="196906" y="4552"/>
                  </a:lnTo>
                  <a:lnTo>
                    <a:pt x="196906" y="1950905"/>
                  </a:lnTo>
                  <a:lnTo>
                    <a:pt x="193201" y="1950905"/>
                  </a:lnTo>
                  <a:cubicBezTo>
                    <a:pt x="183184" y="1893988"/>
                    <a:pt x="144512" y="1851984"/>
                    <a:pt x="98453" y="1851984"/>
                  </a:cubicBezTo>
                  <a:cubicBezTo>
                    <a:pt x="52394" y="1851984"/>
                    <a:pt x="13723" y="1893988"/>
                    <a:pt x="3706" y="1950905"/>
                  </a:cubicBezTo>
                  <a:lnTo>
                    <a:pt x="0" y="1950905"/>
                  </a:lnTo>
                  <a:close/>
                </a:path>
              </a:pathLst>
            </a:custGeom>
            <a:gradFill>
              <a:gsLst>
                <a:gs pos="0">
                  <a:schemeClr val="accent1">
                    <a:lumMod val="50000"/>
                    <a:lumOff val="50000"/>
                  </a:schemeClr>
                </a:gs>
                <a:gs pos="100000">
                  <a:schemeClr val="accent1">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a typeface="Arial Unicode MS"/>
              </a:endParaRPr>
            </a:p>
          </p:txBody>
        </p:sp>
        <p:sp>
          <p:nvSpPr>
            <p:cNvPr id="26" name="Rectangle 2">
              <a:extLst>
                <a:ext uri="{FF2B5EF4-FFF2-40B4-BE49-F238E27FC236}">
                  <a16:creationId xmlns:a16="http://schemas.microsoft.com/office/drawing/2014/main" id="{7BFA6671-22D8-4E9B-881F-ED93F37AF7D5}"/>
                </a:ext>
              </a:extLst>
            </p:cNvPr>
            <p:cNvSpPr/>
            <p:nvPr/>
          </p:nvSpPr>
          <p:spPr>
            <a:xfrm>
              <a:off x="4683483" y="1895514"/>
              <a:ext cx="196906" cy="2011393"/>
            </a:xfrm>
            <a:custGeom>
              <a:avLst/>
              <a:gdLst/>
              <a:ahLst/>
              <a:cxnLst/>
              <a:rect l="l" t="t" r="r" b="b"/>
              <a:pathLst>
                <a:path w="196906" h="2011393">
                  <a:moveTo>
                    <a:pt x="96435" y="0"/>
                  </a:moveTo>
                  <a:lnTo>
                    <a:pt x="196906" y="0"/>
                  </a:lnTo>
                  <a:lnTo>
                    <a:pt x="196906" y="2011393"/>
                  </a:lnTo>
                  <a:lnTo>
                    <a:pt x="193201" y="2011393"/>
                  </a:lnTo>
                  <a:cubicBezTo>
                    <a:pt x="183184" y="1954476"/>
                    <a:pt x="144512" y="1912472"/>
                    <a:pt x="98453" y="1912472"/>
                  </a:cubicBezTo>
                  <a:cubicBezTo>
                    <a:pt x="52394" y="1912472"/>
                    <a:pt x="13723" y="1954476"/>
                    <a:pt x="3706" y="2011393"/>
                  </a:cubicBezTo>
                  <a:lnTo>
                    <a:pt x="0" y="2011393"/>
                  </a:lnTo>
                  <a:lnTo>
                    <a:pt x="0" y="629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dirty="0">
                <a:solidFill>
                  <a:prstClr val="white"/>
                </a:solidFill>
                <a:latin typeface="Arial"/>
                <a:ea typeface="Arial Unicode MS"/>
              </a:endParaRPr>
            </a:p>
          </p:txBody>
        </p:sp>
        <p:sp>
          <p:nvSpPr>
            <p:cNvPr id="27" name="Isosceles Triangle 26">
              <a:extLst>
                <a:ext uri="{FF2B5EF4-FFF2-40B4-BE49-F238E27FC236}">
                  <a16:creationId xmlns:a16="http://schemas.microsoft.com/office/drawing/2014/main" id="{D9EFCB14-6C2D-46CF-83FD-9BDE60919953}"/>
                </a:ext>
              </a:extLst>
            </p:cNvPr>
            <p:cNvSpPr/>
            <p:nvPr/>
          </p:nvSpPr>
          <p:spPr>
            <a:xfrm rot="10800000">
              <a:off x="4468813" y="4423239"/>
              <a:ext cx="196906" cy="26087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white"/>
                </a:solidFill>
                <a:latin typeface="Arial"/>
                <a:ea typeface="Arial Unicode MS"/>
              </a:endParaRPr>
            </a:p>
          </p:txBody>
        </p:sp>
        <p:sp>
          <p:nvSpPr>
            <p:cNvPr id="28" name="Parallelogram 15">
              <a:extLst>
                <a:ext uri="{FF2B5EF4-FFF2-40B4-BE49-F238E27FC236}">
                  <a16:creationId xmlns:a16="http://schemas.microsoft.com/office/drawing/2014/main" id="{5C8D113D-69C6-46E8-9FC5-B0E887D93D32}"/>
                </a:ext>
              </a:extLst>
            </p:cNvPr>
            <p:cNvSpPr/>
            <p:nvPr/>
          </p:nvSpPr>
          <p:spPr>
            <a:xfrm rot="16200000">
              <a:off x="4098945" y="947696"/>
              <a:ext cx="972197" cy="1052368"/>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white"/>
                </a:solidFill>
                <a:latin typeface="Arial"/>
                <a:ea typeface="Arial Unicode MS"/>
              </a:endParaRPr>
            </a:p>
          </p:txBody>
        </p:sp>
      </p:grpSp>
    </p:spTree>
    <p:extLst>
      <p:ext uri="{BB962C8B-B14F-4D97-AF65-F5344CB8AC3E}">
        <p14:creationId xmlns:p14="http://schemas.microsoft.com/office/powerpoint/2010/main" val="4203992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nh công nghiệp Việt Nam đứng trước 3 thách thức lớn">
            <a:hlinkClick r:id="" action="ppaction://media"/>
            <a:extLst>
              <a:ext uri="{FF2B5EF4-FFF2-40B4-BE49-F238E27FC236}">
                <a16:creationId xmlns:a16="http://schemas.microsoft.com/office/drawing/2014/main" id="{3D0D1CB2-936E-4A53-A302-3E719CEB31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9609" y="565400"/>
            <a:ext cx="10181689" cy="5727200"/>
          </a:xfrm>
          <a:prstGeom prst="rect">
            <a:avLst/>
          </a:prstGeom>
        </p:spPr>
      </p:pic>
      <p:sp>
        <p:nvSpPr>
          <p:cNvPr id="3" name="Frame 2">
            <a:extLst>
              <a:ext uri="{FF2B5EF4-FFF2-40B4-BE49-F238E27FC236}">
                <a16:creationId xmlns:a16="http://schemas.microsoft.com/office/drawing/2014/main" id="{B60674A1-233B-4C55-8F44-D3FB0AFB046C}"/>
              </a:ext>
            </a:extLst>
          </p:cNvPr>
          <p:cNvSpPr/>
          <p:nvPr/>
        </p:nvSpPr>
        <p:spPr>
          <a:xfrm>
            <a:off x="0" y="0"/>
            <a:ext cx="12192000" cy="6858000"/>
          </a:xfrm>
          <a:prstGeom prst="frame">
            <a:avLst>
              <a:gd name="adj1" fmla="val 60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8665CC07-483B-42EA-9824-4B67BDABDD32}"/>
              </a:ext>
            </a:extLst>
          </p:cNvPr>
          <p:cNvSpPr txBox="1"/>
          <p:nvPr/>
        </p:nvSpPr>
        <p:spPr>
          <a:xfrm>
            <a:off x="1413322" y="-81680"/>
            <a:ext cx="8673885" cy="523220"/>
          </a:xfrm>
          <a:prstGeom prst="rect">
            <a:avLst/>
          </a:prstGeom>
          <a:noFill/>
        </p:spPr>
        <p:txBody>
          <a:bodyPr wrap="square" rtlCol="0">
            <a:spAutoFit/>
          </a:bodyPr>
          <a:lstStyle/>
          <a:p>
            <a:pPr algn="ctr"/>
            <a:r>
              <a:rPr lang="en-US" sz="2800" dirty="0">
                <a:solidFill>
                  <a:schemeClr val="bg1"/>
                </a:solidFill>
              </a:rPr>
              <a:t>Quan </a:t>
            </a:r>
            <a:r>
              <a:rPr lang="en-US" sz="2800" dirty="0" err="1">
                <a:solidFill>
                  <a:schemeClr val="bg1"/>
                </a:solidFill>
              </a:rPr>
              <a:t>sát</a:t>
            </a:r>
            <a:r>
              <a:rPr lang="en-US" sz="2800" dirty="0">
                <a:solidFill>
                  <a:schemeClr val="bg1"/>
                </a:solidFill>
              </a:rPr>
              <a:t> video, </a:t>
            </a:r>
            <a:r>
              <a:rPr lang="en-US" sz="2800" dirty="0" err="1">
                <a:solidFill>
                  <a:schemeClr val="bg1"/>
                </a:solidFill>
              </a:rPr>
              <a:t>đề</a:t>
            </a:r>
            <a:r>
              <a:rPr lang="en-US" sz="2800" dirty="0">
                <a:solidFill>
                  <a:schemeClr val="bg1"/>
                </a:solidFill>
              </a:rPr>
              <a:t> </a:t>
            </a:r>
            <a:r>
              <a:rPr lang="en-US" sz="2800" dirty="0" err="1">
                <a:solidFill>
                  <a:schemeClr val="bg1"/>
                </a:solidFill>
              </a:rPr>
              <a:t>xuất</a:t>
            </a:r>
            <a:r>
              <a:rPr lang="en-US" sz="2800" dirty="0">
                <a:solidFill>
                  <a:schemeClr val="bg1"/>
                </a:solidFill>
              </a:rPr>
              <a:t> 1 </a:t>
            </a:r>
            <a:r>
              <a:rPr lang="en-US" sz="2800" dirty="0" err="1">
                <a:solidFill>
                  <a:schemeClr val="bg1"/>
                </a:solidFill>
              </a:rPr>
              <a:t>giải</a:t>
            </a:r>
            <a:r>
              <a:rPr lang="en-US" sz="2800" dirty="0">
                <a:solidFill>
                  <a:schemeClr val="bg1"/>
                </a:solidFill>
              </a:rPr>
              <a:t> </a:t>
            </a:r>
            <a:r>
              <a:rPr lang="en-US" sz="2800" dirty="0" err="1">
                <a:solidFill>
                  <a:schemeClr val="bg1"/>
                </a:solidFill>
              </a:rPr>
              <a:t>pháp</a:t>
            </a:r>
            <a:r>
              <a:rPr lang="en-US" sz="2800" dirty="0">
                <a:solidFill>
                  <a:schemeClr val="bg1"/>
                </a:solidFill>
              </a:rPr>
              <a:t> </a:t>
            </a:r>
            <a:r>
              <a:rPr lang="en-US" sz="2800" dirty="0" err="1">
                <a:solidFill>
                  <a:schemeClr val="bg1"/>
                </a:solidFill>
              </a:rPr>
              <a:t>của</a:t>
            </a:r>
            <a:r>
              <a:rPr lang="en-US" sz="2800" dirty="0">
                <a:solidFill>
                  <a:schemeClr val="bg1"/>
                </a:solidFill>
              </a:rPr>
              <a:t> </a:t>
            </a:r>
            <a:r>
              <a:rPr lang="en-US" sz="2800" dirty="0" err="1">
                <a:solidFill>
                  <a:schemeClr val="bg1"/>
                </a:solidFill>
              </a:rPr>
              <a:t>em</a:t>
            </a:r>
            <a:r>
              <a:rPr lang="en-US" sz="2800" dirty="0">
                <a:solidFill>
                  <a:schemeClr val="bg1"/>
                </a:solidFill>
              </a:rPr>
              <a:t> </a:t>
            </a:r>
            <a:r>
              <a:rPr lang="en-US" sz="2800" dirty="0" err="1">
                <a:solidFill>
                  <a:schemeClr val="bg1"/>
                </a:solidFill>
              </a:rPr>
              <a:t>cho</a:t>
            </a:r>
            <a:r>
              <a:rPr lang="en-US" sz="2800" dirty="0">
                <a:solidFill>
                  <a:schemeClr val="bg1"/>
                </a:solidFill>
              </a:rPr>
              <a:t> </a:t>
            </a:r>
            <a:r>
              <a:rPr lang="en-US" sz="2800" dirty="0" err="1">
                <a:solidFill>
                  <a:schemeClr val="bg1"/>
                </a:solidFill>
              </a:rPr>
              <a:t>ngành</a:t>
            </a:r>
            <a:r>
              <a:rPr lang="en-US" sz="2800" dirty="0">
                <a:solidFill>
                  <a:schemeClr val="bg1"/>
                </a:solidFill>
              </a:rPr>
              <a:t> </a:t>
            </a:r>
            <a:r>
              <a:rPr lang="en-US" sz="2800" dirty="0" err="1">
                <a:solidFill>
                  <a:schemeClr val="bg1"/>
                </a:solidFill>
              </a:rPr>
              <a:t>công</a:t>
            </a:r>
            <a:r>
              <a:rPr lang="en-US" sz="2800" dirty="0">
                <a:solidFill>
                  <a:schemeClr val="bg1"/>
                </a:solidFill>
              </a:rPr>
              <a:t> </a:t>
            </a:r>
            <a:r>
              <a:rPr lang="en-US" sz="2800" dirty="0" err="1">
                <a:solidFill>
                  <a:schemeClr val="bg1"/>
                </a:solidFill>
              </a:rPr>
              <a:t>nghiệp</a:t>
            </a:r>
            <a:endParaRPr lang="en-US" sz="2800" dirty="0">
              <a:solidFill>
                <a:schemeClr val="bg1"/>
              </a:solidFill>
            </a:endParaRPr>
          </a:p>
        </p:txBody>
      </p:sp>
    </p:spTree>
    <p:extLst>
      <p:ext uri="{BB962C8B-B14F-4D97-AF65-F5344CB8AC3E}">
        <p14:creationId xmlns:p14="http://schemas.microsoft.com/office/powerpoint/2010/main" val="348832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a:extLst>
              <a:ext uri="{FF2B5EF4-FFF2-40B4-BE49-F238E27FC236}">
                <a16:creationId xmlns:a16="http://schemas.microsoft.com/office/drawing/2014/main" id="{FBFE51C0-B2D0-4326-9583-8AC53D24C0DD}"/>
              </a:ext>
            </a:extLst>
          </p:cNvPr>
          <p:cNvSpPr/>
          <p:nvPr/>
        </p:nvSpPr>
        <p:spPr>
          <a:xfrm>
            <a:off x="0" y="0"/>
            <a:ext cx="12192000" cy="6858000"/>
          </a:xfrm>
          <a:prstGeom prst="frame">
            <a:avLst>
              <a:gd name="adj1" fmla="val 60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Mục tiêu đến năm 2030: Việt Nam cơ bản trở thành nước công nghiệp theo  hướng hiện đại - Báo Khánh Hòa điện tử">
            <a:extLst>
              <a:ext uri="{FF2B5EF4-FFF2-40B4-BE49-F238E27FC236}">
                <a16:creationId xmlns:a16="http://schemas.microsoft.com/office/drawing/2014/main" id="{A03C8D23-2419-4493-8960-947D04248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1036" y="517566"/>
            <a:ext cx="8721475" cy="5822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934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a:extLst>
              <a:ext uri="{FF2B5EF4-FFF2-40B4-BE49-F238E27FC236}">
                <a16:creationId xmlns:a16="http://schemas.microsoft.com/office/drawing/2014/main" id="{6AB14FB3-EA59-4094-8680-1A93302193C8}"/>
              </a:ext>
            </a:extLst>
          </p:cNvPr>
          <p:cNvSpPr txBox="1">
            <a:spLocks noChangeArrowheads="1"/>
          </p:cNvSpPr>
          <p:nvPr/>
        </p:nvSpPr>
        <p:spPr bwMode="auto">
          <a:xfrm>
            <a:off x="506375" y="3077310"/>
            <a:ext cx="11430000" cy="330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nSpc>
                <a:spcPct val="120000"/>
              </a:lnSpc>
              <a:spcBef>
                <a:spcPts val="600"/>
              </a:spcBef>
              <a:buFontTx/>
              <a:buChar char="-"/>
            </a:pPr>
            <a:r>
              <a:rPr lang="en-US" altLang="en-US" sz="3200" dirty="0">
                <a:solidFill>
                  <a:srgbClr val="002060"/>
                </a:solidFill>
                <a:latin typeface="+mn-lt"/>
              </a:rPr>
              <a:t> </a:t>
            </a:r>
            <a:r>
              <a:rPr lang="en-US" altLang="en-US" sz="3200" dirty="0" err="1">
                <a:solidFill>
                  <a:srgbClr val="002060"/>
                </a:solidFill>
                <a:latin typeface="+mn-lt"/>
              </a:rPr>
              <a:t>Học</a:t>
            </a:r>
            <a:r>
              <a:rPr lang="en-US" altLang="en-US" sz="3200" dirty="0">
                <a:solidFill>
                  <a:srgbClr val="002060"/>
                </a:solidFill>
                <a:latin typeface="+mn-lt"/>
              </a:rPr>
              <a:t> </a:t>
            </a:r>
            <a:r>
              <a:rPr lang="en-US" altLang="en-US" sz="3200" dirty="0" err="1">
                <a:solidFill>
                  <a:srgbClr val="002060"/>
                </a:solidFill>
                <a:latin typeface="+mn-lt"/>
              </a:rPr>
              <a:t>bài</a:t>
            </a:r>
            <a:r>
              <a:rPr lang="en-US" altLang="en-US" sz="3200" dirty="0">
                <a:solidFill>
                  <a:srgbClr val="002060"/>
                </a:solidFill>
                <a:latin typeface="+mn-lt"/>
              </a:rPr>
              <a:t> </a:t>
            </a:r>
            <a:r>
              <a:rPr lang="en-US" altLang="en-US" sz="3200" dirty="0" err="1">
                <a:solidFill>
                  <a:srgbClr val="002060"/>
                </a:solidFill>
                <a:latin typeface="+mn-lt"/>
              </a:rPr>
              <a:t>và</a:t>
            </a:r>
            <a:r>
              <a:rPr lang="en-US" altLang="en-US" sz="3200" dirty="0">
                <a:solidFill>
                  <a:srgbClr val="002060"/>
                </a:solidFill>
                <a:latin typeface="+mn-lt"/>
              </a:rPr>
              <a:t> </a:t>
            </a:r>
            <a:r>
              <a:rPr lang="en-US" altLang="en-US" sz="3200" dirty="0" err="1">
                <a:solidFill>
                  <a:srgbClr val="002060"/>
                </a:solidFill>
                <a:latin typeface="+mn-lt"/>
              </a:rPr>
              <a:t>làm</a:t>
            </a:r>
            <a:r>
              <a:rPr lang="en-US" altLang="en-US" sz="3200" dirty="0">
                <a:solidFill>
                  <a:srgbClr val="002060"/>
                </a:solidFill>
                <a:latin typeface="+mn-lt"/>
              </a:rPr>
              <a:t> </a:t>
            </a:r>
            <a:r>
              <a:rPr lang="en-US" altLang="en-US" sz="3200" dirty="0" err="1">
                <a:solidFill>
                  <a:srgbClr val="002060"/>
                </a:solidFill>
                <a:latin typeface="+mn-lt"/>
              </a:rPr>
              <a:t>bài</a:t>
            </a:r>
            <a:r>
              <a:rPr lang="en-US" altLang="en-US" sz="3200" dirty="0">
                <a:solidFill>
                  <a:srgbClr val="002060"/>
                </a:solidFill>
                <a:latin typeface="+mn-lt"/>
              </a:rPr>
              <a:t> </a:t>
            </a:r>
            <a:r>
              <a:rPr lang="en-US" altLang="en-US" sz="3200" dirty="0" err="1">
                <a:solidFill>
                  <a:srgbClr val="002060"/>
                </a:solidFill>
                <a:latin typeface="+mn-lt"/>
              </a:rPr>
              <a:t>tập</a:t>
            </a:r>
            <a:r>
              <a:rPr lang="en-US" altLang="en-US" sz="3200" dirty="0">
                <a:solidFill>
                  <a:srgbClr val="002060"/>
                </a:solidFill>
                <a:latin typeface="+mn-lt"/>
              </a:rPr>
              <a:t> 2.3  </a:t>
            </a:r>
            <a:r>
              <a:rPr lang="en-US" altLang="en-US" sz="3200" dirty="0" err="1">
                <a:solidFill>
                  <a:srgbClr val="002060"/>
                </a:solidFill>
                <a:latin typeface="+mn-lt"/>
              </a:rPr>
              <a:t>trang</a:t>
            </a:r>
            <a:r>
              <a:rPr lang="en-US" altLang="en-US" sz="3200" dirty="0">
                <a:solidFill>
                  <a:srgbClr val="002060"/>
                </a:solidFill>
                <a:latin typeface="+mn-lt"/>
              </a:rPr>
              <a:t> 47 – </a:t>
            </a:r>
            <a:r>
              <a:rPr lang="en-US" altLang="en-US" sz="3200" dirty="0" err="1">
                <a:solidFill>
                  <a:srgbClr val="002060"/>
                </a:solidFill>
                <a:latin typeface="+mn-lt"/>
              </a:rPr>
              <a:t>sgk</a:t>
            </a:r>
            <a:r>
              <a:rPr lang="en-US" altLang="en-US" sz="3200" dirty="0">
                <a:solidFill>
                  <a:srgbClr val="002060"/>
                </a:solidFill>
                <a:latin typeface="+mn-lt"/>
              </a:rPr>
              <a:t> .</a:t>
            </a:r>
          </a:p>
          <a:p>
            <a:pPr>
              <a:lnSpc>
                <a:spcPct val="120000"/>
              </a:lnSpc>
              <a:spcBef>
                <a:spcPts val="600"/>
              </a:spcBef>
              <a:buFontTx/>
              <a:buChar char="-"/>
            </a:pPr>
            <a:r>
              <a:rPr lang="en-US" altLang="en-US" sz="3200" dirty="0">
                <a:solidFill>
                  <a:srgbClr val="002060"/>
                </a:solidFill>
                <a:latin typeface="+mn-lt"/>
              </a:rPr>
              <a:t> </a:t>
            </a:r>
            <a:r>
              <a:rPr lang="en-US" altLang="en-US" sz="3200" dirty="0" err="1">
                <a:solidFill>
                  <a:srgbClr val="C00000"/>
                </a:solidFill>
                <a:latin typeface="+mn-lt"/>
              </a:rPr>
              <a:t>Chuẩn</a:t>
            </a:r>
            <a:r>
              <a:rPr lang="en-US" altLang="en-US" sz="3200" dirty="0">
                <a:solidFill>
                  <a:srgbClr val="C00000"/>
                </a:solidFill>
                <a:latin typeface="+mn-lt"/>
              </a:rPr>
              <a:t> </a:t>
            </a:r>
            <a:r>
              <a:rPr lang="en-US" altLang="en-US" sz="3200" dirty="0" err="1">
                <a:solidFill>
                  <a:srgbClr val="C00000"/>
                </a:solidFill>
                <a:latin typeface="+mn-lt"/>
              </a:rPr>
              <a:t>bị</a:t>
            </a:r>
            <a:r>
              <a:rPr lang="en-US" altLang="en-US" sz="3200" dirty="0">
                <a:solidFill>
                  <a:srgbClr val="C00000"/>
                </a:solidFill>
                <a:latin typeface="+mn-lt"/>
              </a:rPr>
              <a:t> </a:t>
            </a:r>
            <a:r>
              <a:rPr lang="en-US" altLang="en-US" sz="3200" dirty="0" err="1">
                <a:solidFill>
                  <a:srgbClr val="C00000"/>
                </a:solidFill>
                <a:latin typeface="+mn-lt"/>
              </a:rPr>
              <a:t>bài</a:t>
            </a:r>
            <a:r>
              <a:rPr lang="en-US" altLang="en-US" sz="3200" dirty="0">
                <a:solidFill>
                  <a:srgbClr val="C00000"/>
                </a:solidFill>
                <a:latin typeface="+mn-lt"/>
              </a:rPr>
              <a:t> 13 </a:t>
            </a:r>
            <a:r>
              <a:rPr lang="en-US" altLang="en-US" sz="3200" dirty="0">
                <a:solidFill>
                  <a:srgbClr val="002060"/>
                </a:solidFill>
                <a:latin typeface="+mn-lt"/>
              </a:rPr>
              <a:t>: </a:t>
            </a:r>
            <a:r>
              <a:rPr lang="en-US" altLang="en-US" sz="3200" dirty="0" err="1">
                <a:solidFill>
                  <a:srgbClr val="002060"/>
                </a:solidFill>
                <a:latin typeface="+mn-lt"/>
              </a:rPr>
              <a:t>Vai</a:t>
            </a:r>
            <a:r>
              <a:rPr lang="en-US" altLang="en-US" sz="3200" dirty="0">
                <a:solidFill>
                  <a:srgbClr val="002060"/>
                </a:solidFill>
                <a:latin typeface="+mn-lt"/>
              </a:rPr>
              <a:t> </a:t>
            </a:r>
            <a:r>
              <a:rPr lang="en-US" altLang="en-US" sz="3200" dirty="0" err="1">
                <a:solidFill>
                  <a:srgbClr val="002060"/>
                </a:solidFill>
                <a:latin typeface="+mn-lt"/>
              </a:rPr>
              <a:t>trò</a:t>
            </a:r>
            <a:r>
              <a:rPr lang="en-US" altLang="en-US" sz="3200" dirty="0">
                <a:solidFill>
                  <a:srgbClr val="002060"/>
                </a:solidFill>
                <a:latin typeface="+mn-lt"/>
              </a:rPr>
              <a:t> , </a:t>
            </a:r>
            <a:r>
              <a:rPr lang="en-US" altLang="en-US" sz="3200" dirty="0" err="1">
                <a:solidFill>
                  <a:srgbClr val="002060"/>
                </a:solidFill>
                <a:latin typeface="+mn-lt"/>
              </a:rPr>
              <a:t>đặc</a:t>
            </a:r>
            <a:r>
              <a:rPr lang="en-US" altLang="en-US" sz="3200" dirty="0">
                <a:solidFill>
                  <a:srgbClr val="002060"/>
                </a:solidFill>
                <a:latin typeface="+mn-lt"/>
              </a:rPr>
              <a:t> </a:t>
            </a:r>
            <a:r>
              <a:rPr lang="en-US" altLang="en-US" sz="3200" dirty="0" err="1">
                <a:solidFill>
                  <a:srgbClr val="002060"/>
                </a:solidFill>
                <a:latin typeface="+mn-lt"/>
              </a:rPr>
              <a:t>điểm</a:t>
            </a:r>
            <a:r>
              <a:rPr lang="en-US" altLang="en-US" sz="3200" dirty="0">
                <a:solidFill>
                  <a:srgbClr val="002060"/>
                </a:solidFill>
                <a:latin typeface="+mn-lt"/>
              </a:rPr>
              <a:t> </a:t>
            </a:r>
            <a:r>
              <a:rPr lang="en-US" altLang="en-US" sz="3200" dirty="0" err="1">
                <a:solidFill>
                  <a:srgbClr val="002060"/>
                </a:solidFill>
                <a:latin typeface="+mn-lt"/>
              </a:rPr>
              <a:t>phát</a:t>
            </a:r>
            <a:r>
              <a:rPr lang="en-US" altLang="en-US" sz="3200" dirty="0">
                <a:solidFill>
                  <a:srgbClr val="002060"/>
                </a:solidFill>
                <a:latin typeface="+mn-lt"/>
              </a:rPr>
              <a:t> </a:t>
            </a:r>
            <a:r>
              <a:rPr lang="en-US" altLang="en-US" sz="3200" dirty="0" err="1">
                <a:solidFill>
                  <a:srgbClr val="002060"/>
                </a:solidFill>
                <a:latin typeface="+mn-lt"/>
              </a:rPr>
              <a:t>triển</a:t>
            </a:r>
            <a:r>
              <a:rPr lang="en-US" altLang="en-US" sz="3200" dirty="0">
                <a:solidFill>
                  <a:srgbClr val="002060"/>
                </a:solidFill>
                <a:latin typeface="+mn-lt"/>
              </a:rPr>
              <a:t> </a:t>
            </a:r>
            <a:r>
              <a:rPr lang="en-US" altLang="en-US" sz="3200" dirty="0" err="1">
                <a:solidFill>
                  <a:srgbClr val="002060"/>
                </a:solidFill>
                <a:latin typeface="+mn-lt"/>
              </a:rPr>
              <a:t>và</a:t>
            </a:r>
            <a:r>
              <a:rPr lang="en-US" altLang="en-US" sz="3200" dirty="0">
                <a:solidFill>
                  <a:srgbClr val="002060"/>
                </a:solidFill>
                <a:latin typeface="+mn-lt"/>
              </a:rPr>
              <a:t> </a:t>
            </a:r>
            <a:r>
              <a:rPr lang="en-US" altLang="en-US" sz="3200" dirty="0" err="1">
                <a:solidFill>
                  <a:srgbClr val="002060"/>
                </a:solidFill>
                <a:latin typeface="+mn-lt"/>
              </a:rPr>
              <a:t>phân</a:t>
            </a:r>
            <a:r>
              <a:rPr lang="en-US" altLang="en-US" sz="3200" dirty="0">
                <a:solidFill>
                  <a:srgbClr val="002060"/>
                </a:solidFill>
                <a:latin typeface="+mn-lt"/>
              </a:rPr>
              <a:t> </a:t>
            </a:r>
            <a:r>
              <a:rPr lang="en-US" altLang="en-US" sz="3200" dirty="0" err="1">
                <a:solidFill>
                  <a:srgbClr val="002060"/>
                </a:solidFill>
                <a:latin typeface="+mn-lt"/>
              </a:rPr>
              <a:t>bố</a:t>
            </a:r>
            <a:r>
              <a:rPr lang="en-US" altLang="en-US" sz="3200" dirty="0">
                <a:solidFill>
                  <a:srgbClr val="002060"/>
                </a:solidFill>
                <a:latin typeface="+mn-lt"/>
              </a:rPr>
              <a:t> </a:t>
            </a:r>
            <a:r>
              <a:rPr lang="en-US" altLang="en-US" sz="3200" dirty="0" err="1">
                <a:solidFill>
                  <a:srgbClr val="002060"/>
                </a:solidFill>
                <a:latin typeface="+mn-lt"/>
              </a:rPr>
              <a:t>của</a:t>
            </a:r>
            <a:r>
              <a:rPr lang="en-US" altLang="en-US" sz="3200" dirty="0">
                <a:solidFill>
                  <a:srgbClr val="002060"/>
                </a:solidFill>
                <a:latin typeface="+mn-lt"/>
              </a:rPr>
              <a:t> </a:t>
            </a:r>
            <a:r>
              <a:rPr lang="en-US" altLang="en-US" sz="3200" dirty="0" err="1">
                <a:solidFill>
                  <a:srgbClr val="002060"/>
                </a:solidFill>
                <a:latin typeface="+mn-lt"/>
              </a:rPr>
              <a:t>dịch</a:t>
            </a:r>
            <a:r>
              <a:rPr lang="en-US" altLang="en-US" sz="3200" dirty="0">
                <a:solidFill>
                  <a:srgbClr val="002060"/>
                </a:solidFill>
                <a:latin typeface="+mn-lt"/>
              </a:rPr>
              <a:t> </a:t>
            </a:r>
            <a:r>
              <a:rPr lang="en-US" altLang="en-US" sz="3200" dirty="0" err="1">
                <a:solidFill>
                  <a:srgbClr val="002060"/>
                </a:solidFill>
                <a:latin typeface="+mn-lt"/>
              </a:rPr>
              <a:t>vụ</a:t>
            </a:r>
            <a:r>
              <a:rPr lang="en-US" altLang="en-US" sz="3200" dirty="0">
                <a:solidFill>
                  <a:srgbClr val="002060"/>
                </a:solidFill>
                <a:latin typeface="+mn-lt"/>
              </a:rPr>
              <a:t>  .</a:t>
            </a:r>
          </a:p>
          <a:p>
            <a:pPr>
              <a:lnSpc>
                <a:spcPct val="120000"/>
              </a:lnSpc>
              <a:spcBef>
                <a:spcPts val="600"/>
              </a:spcBef>
            </a:pPr>
            <a:r>
              <a:rPr lang="en-US" altLang="en-US" sz="3200" dirty="0">
                <a:solidFill>
                  <a:srgbClr val="002060"/>
                </a:solidFill>
                <a:latin typeface="+mn-lt"/>
              </a:rPr>
              <a:t>   + </a:t>
            </a:r>
            <a:r>
              <a:rPr lang="en-US" altLang="en-US" sz="3200" dirty="0" err="1">
                <a:solidFill>
                  <a:srgbClr val="002060"/>
                </a:solidFill>
                <a:latin typeface="+mn-lt"/>
              </a:rPr>
              <a:t>Đọc</a:t>
            </a:r>
            <a:r>
              <a:rPr lang="en-US" altLang="en-US" sz="3200" dirty="0">
                <a:solidFill>
                  <a:srgbClr val="002060"/>
                </a:solidFill>
                <a:latin typeface="+mn-lt"/>
              </a:rPr>
              <a:t> </a:t>
            </a:r>
            <a:r>
              <a:rPr lang="en-US" altLang="en-US" sz="3200" dirty="0" err="1">
                <a:solidFill>
                  <a:srgbClr val="002060"/>
                </a:solidFill>
                <a:latin typeface="+mn-lt"/>
              </a:rPr>
              <a:t>bài</a:t>
            </a:r>
            <a:r>
              <a:rPr lang="en-US" altLang="en-US" sz="3200" dirty="0">
                <a:solidFill>
                  <a:srgbClr val="002060"/>
                </a:solidFill>
                <a:latin typeface="+mn-lt"/>
              </a:rPr>
              <a:t> </a:t>
            </a:r>
            <a:r>
              <a:rPr lang="en-US" altLang="en-US" sz="3200" dirty="0" err="1">
                <a:solidFill>
                  <a:srgbClr val="002060"/>
                </a:solidFill>
                <a:latin typeface="+mn-lt"/>
              </a:rPr>
              <a:t>và</a:t>
            </a:r>
            <a:r>
              <a:rPr lang="en-US" altLang="en-US" sz="3200" dirty="0">
                <a:solidFill>
                  <a:srgbClr val="002060"/>
                </a:solidFill>
                <a:latin typeface="+mn-lt"/>
              </a:rPr>
              <a:t> </a:t>
            </a:r>
            <a:r>
              <a:rPr lang="en-US" altLang="en-US" sz="3200" dirty="0" err="1">
                <a:solidFill>
                  <a:srgbClr val="002060"/>
                </a:solidFill>
                <a:latin typeface="+mn-lt"/>
              </a:rPr>
              <a:t>trả</a:t>
            </a:r>
            <a:r>
              <a:rPr lang="en-US" altLang="en-US" sz="3200" dirty="0">
                <a:solidFill>
                  <a:srgbClr val="002060"/>
                </a:solidFill>
                <a:latin typeface="+mn-lt"/>
              </a:rPr>
              <a:t> </a:t>
            </a:r>
            <a:r>
              <a:rPr lang="en-US" altLang="en-US" sz="3200" dirty="0" err="1">
                <a:solidFill>
                  <a:srgbClr val="002060"/>
                </a:solidFill>
                <a:latin typeface="+mn-lt"/>
              </a:rPr>
              <a:t>lời</a:t>
            </a:r>
            <a:r>
              <a:rPr lang="en-US" altLang="en-US" sz="3200" dirty="0">
                <a:solidFill>
                  <a:srgbClr val="002060"/>
                </a:solidFill>
                <a:latin typeface="+mn-lt"/>
              </a:rPr>
              <a:t> </a:t>
            </a:r>
            <a:r>
              <a:rPr lang="en-US" altLang="en-US" sz="3200" dirty="0" err="1">
                <a:solidFill>
                  <a:srgbClr val="002060"/>
                </a:solidFill>
                <a:latin typeface="+mn-lt"/>
              </a:rPr>
              <a:t>các</a:t>
            </a:r>
            <a:r>
              <a:rPr lang="en-US" altLang="en-US" sz="3200" dirty="0">
                <a:solidFill>
                  <a:srgbClr val="002060"/>
                </a:solidFill>
                <a:latin typeface="+mn-lt"/>
              </a:rPr>
              <a:t> </a:t>
            </a:r>
            <a:r>
              <a:rPr lang="en-US" altLang="en-US" sz="3200" dirty="0" err="1">
                <a:solidFill>
                  <a:srgbClr val="002060"/>
                </a:solidFill>
                <a:latin typeface="+mn-lt"/>
              </a:rPr>
              <a:t>câu</a:t>
            </a:r>
            <a:r>
              <a:rPr lang="en-US" altLang="en-US" sz="3200" dirty="0">
                <a:solidFill>
                  <a:srgbClr val="002060"/>
                </a:solidFill>
                <a:latin typeface="+mn-lt"/>
              </a:rPr>
              <a:t> </a:t>
            </a:r>
            <a:r>
              <a:rPr lang="en-US" altLang="en-US" sz="3200" dirty="0" err="1">
                <a:solidFill>
                  <a:srgbClr val="002060"/>
                </a:solidFill>
                <a:latin typeface="+mn-lt"/>
              </a:rPr>
              <a:t>hỏi</a:t>
            </a:r>
            <a:r>
              <a:rPr lang="en-US" altLang="en-US" sz="3200" dirty="0">
                <a:solidFill>
                  <a:srgbClr val="002060"/>
                </a:solidFill>
                <a:latin typeface="+mn-lt"/>
              </a:rPr>
              <a:t> </a:t>
            </a:r>
            <a:r>
              <a:rPr lang="en-US" altLang="en-US" sz="3200" dirty="0" err="1">
                <a:solidFill>
                  <a:srgbClr val="002060"/>
                </a:solidFill>
                <a:latin typeface="+mn-lt"/>
              </a:rPr>
              <a:t>trong</a:t>
            </a:r>
            <a:r>
              <a:rPr lang="en-US" altLang="en-US" sz="3200" dirty="0">
                <a:solidFill>
                  <a:srgbClr val="002060"/>
                </a:solidFill>
                <a:latin typeface="+mn-lt"/>
              </a:rPr>
              <a:t> </a:t>
            </a:r>
            <a:r>
              <a:rPr lang="en-US" altLang="en-US" sz="3200" dirty="0" err="1">
                <a:solidFill>
                  <a:srgbClr val="002060"/>
                </a:solidFill>
                <a:latin typeface="+mn-lt"/>
              </a:rPr>
              <a:t>từng</a:t>
            </a:r>
            <a:r>
              <a:rPr lang="en-US" altLang="en-US" sz="3200" dirty="0">
                <a:solidFill>
                  <a:srgbClr val="002060"/>
                </a:solidFill>
                <a:latin typeface="+mn-lt"/>
              </a:rPr>
              <a:t> </a:t>
            </a:r>
            <a:r>
              <a:rPr lang="en-US" altLang="en-US" sz="3200" dirty="0" err="1">
                <a:solidFill>
                  <a:srgbClr val="002060"/>
                </a:solidFill>
                <a:latin typeface="+mn-lt"/>
              </a:rPr>
              <a:t>mục</a:t>
            </a:r>
            <a:r>
              <a:rPr lang="en-US" altLang="en-US" sz="3200" dirty="0">
                <a:solidFill>
                  <a:srgbClr val="002060"/>
                </a:solidFill>
                <a:latin typeface="+mn-lt"/>
              </a:rPr>
              <a:t> .</a:t>
            </a:r>
          </a:p>
          <a:p>
            <a:pPr>
              <a:lnSpc>
                <a:spcPct val="120000"/>
              </a:lnSpc>
              <a:spcBef>
                <a:spcPts val="600"/>
              </a:spcBef>
            </a:pPr>
            <a:r>
              <a:rPr lang="en-US" altLang="en-US" sz="3200" dirty="0">
                <a:solidFill>
                  <a:srgbClr val="002060"/>
                </a:solidFill>
                <a:latin typeface="+mn-lt"/>
              </a:rPr>
              <a:t>   + Quan </a:t>
            </a:r>
            <a:r>
              <a:rPr lang="en-US" altLang="en-US" sz="3200" dirty="0" err="1">
                <a:solidFill>
                  <a:srgbClr val="002060"/>
                </a:solidFill>
                <a:latin typeface="+mn-lt"/>
              </a:rPr>
              <a:t>sát</a:t>
            </a:r>
            <a:r>
              <a:rPr lang="en-US" altLang="en-US" sz="3200" dirty="0">
                <a:solidFill>
                  <a:srgbClr val="002060"/>
                </a:solidFill>
                <a:latin typeface="+mn-lt"/>
              </a:rPr>
              <a:t>  </a:t>
            </a:r>
            <a:r>
              <a:rPr lang="en-US" altLang="en-US" sz="3200" dirty="0" err="1">
                <a:solidFill>
                  <a:srgbClr val="002060"/>
                </a:solidFill>
                <a:latin typeface="+mn-lt"/>
              </a:rPr>
              <a:t>khai</a:t>
            </a:r>
            <a:r>
              <a:rPr lang="en-US" altLang="en-US" sz="3200" dirty="0">
                <a:solidFill>
                  <a:srgbClr val="002060"/>
                </a:solidFill>
                <a:latin typeface="+mn-lt"/>
              </a:rPr>
              <a:t> </a:t>
            </a:r>
            <a:r>
              <a:rPr lang="en-US" altLang="en-US" sz="3200" dirty="0" err="1">
                <a:solidFill>
                  <a:srgbClr val="002060"/>
                </a:solidFill>
                <a:latin typeface="+mn-lt"/>
              </a:rPr>
              <a:t>thác</a:t>
            </a:r>
            <a:r>
              <a:rPr lang="en-US" altLang="en-US" sz="3200" dirty="0">
                <a:solidFill>
                  <a:srgbClr val="002060"/>
                </a:solidFill>
                <a:latin typeface="+mn-lt"/>
              </a:rPr>
              <a:t> </a:t>
            </a:r>
            <a:r>
              <a:rPr lang="en-US" altLang="en-US" sz="3200" dirty="0" err="1">
                <a:solidFill>
                  <a:srgbClr val="002060"/>
                </a:solidFill>
                <a:latin typeface="+mn-lt"/>
              </a:rPr>
              <a:t>hình</a:t>
            </a:r>
            <a:r>
              <a:rPr lang="en-US" altLang="en-US" sz="3200" dirty="0">
                <a:solidFill>
                  <a:srgbClr val="002060"/>
                </a:solidFill>
                <a:latin typeface="+mn-lt"/>
              </a:rPr>
              <a:t> 13.1 </a:t>
            </a:r>
          </a:p>
          <a:p>
            <a:pPr>
              <a:lnSpc>
                <a:spcPct val="120000"/>
              </a:lnSpc>
              <a:spcBef>
                <a:spcPts val="600"/>
              </a:spcBef>
            </a:pPr>
            <a:r>
              <a:rPr lang="en-US" altLang="en-US" sz="3200" dirty="0">
                <a:solidFill>
                  <a:srgbClr val="002060"/>
                </a:solidFill>
                <a:latin typeface="+mn-lt"/>
              </a:rPr>
              <a:t>   + </a:t>
            </a:r>
            <a:r>
              <a:rPr lang="en-US" altLang="en-US" sz="3200" dirty="0" err="1">
                <a:solidFill>
                  <a:srgbClr val="002060"/>
                </a:solidFill>
                <a:latin typeface="+mn-lt"/>
              </a:rPr>
              <a:t>Lập</a:t>
            </a:r>
            <a:r>
              <a:rPr lang="en-US" altLang="en-US" sz="3200" dirty="0">
                <a:solidFill>
                  <a:srgbClr val="002060"/>
                </a:solidFill>
                <a:latin typeface="+mn-lt"/>
              </a:rPr>
              <a:t> </a:t>
            </a:r>
            <a:r>
              <a:rPr lang="en-US" altLang="en-US" sz="3200" dirty="0" err="1">
                <a:solidFill>
                  <a:srgbClr val="002060"/>
                </a:solidFill>
                <a:latin typeface="+mn-lt"/>
              </a:rPr>
              <a:t>sơ</a:t>
            </a:r>
            <a:r>
              <a:rPr lang="en-US" altLang="en-US" sz="3200" dirty="0">
                <a:solidFill>
                  <a:srgbClr val="002060"/>
                </a:solidFill>
                <a:latin typeface="+mn-lt"/>
              </a:rPr>
              <a:t> </a:t>
            </a:r>
            <a:r>
              <a:rPr lang="en-US" altLang="en-US" sz="3200" dirty="0" err="1">
                <a:solidFill>
                  <a:srgbClr val="002060"/>
                </a:solidFill>
                <a:latin typeface="+mn-lt"/>
              </a:rPr>
              <a:t>đồ</a:t>
            </a:r>
            <a:r>
              <a:rPr lang="en-US" altLang="en-US" sz="3200" dirty="0">
                <a:solidFill>
                  <a:srgbClr val="002060"/>
                </a:solidFill>
                <a:latin typeface="+mn-lt"/>
              </a:rPr>
              <a:t> </a:t>
            </a:r>
            <a:r>
              <a:rPr lang="en-US" altLang="en-US" sz="3200" dirty="0" err="1">
                <a:solidFill>
                  <a:srgbClr val="002060"/>
                </a:solidFill>
                <a:latin typeface="+mn-lt"/>
              </a:rPr>
              <a:t>bài</a:t>
            </a:r>
            <a:r>
              <a:rPr lang="en-US" altLang="en-US" sz="3200" dirty="0">
                <a:solidFill>
                  <a:srgbClr val="002060"/>
                </a:solidFill>
                <a:latin typeface="+mn-lt"/>
              </a:rPr>
              <a:t> </a:t>
            </a:r>
            <a:r>
              <a:rPr lang="en-US" altLang="en-US" sz="3200" dirty="0" err="1">
                <a:solidFill>
                  <a:srgbClr val="002060"/>
                </a:solidFill>
                <a:latin typeface="+mn-lt"/>
              </a:rPr>
              <a:t>tập</a:t>
            </a:r>
            <a:r>
              <a:rPr lang="en-US" altLang="en-US" sz="3200" dirty="0">
                <a:solidFill>
                  <a:srgbClr val="002060"/>
                </a:solidFill>
                <a:latin typeface="+mn-lt"/>
              </a:rPr>
              <a:t> 1 </a:t>
            </a:r>
            <a:r>
              <a:rPr lang="en-US" altLang="en-US" sz="3200" dirty="0" err="1">
                <a:solidFill>
                  <a:srgbClr val="002060"/>
                </a:solidFill>
                <a:latin typeface="+mn-lt"/>
              </a:rPr>
              <a:t>trang</a:t>
            </a:r>
            <a:r>
              <a:rPr lang="en-US" altLang="en-US" sz="3200" dirty="0">
                <a:solidFill>
                  <a:srgbClr val="002060"/>
                </a:solidFill>
                <a:latin typeface="+mn-lt"/>
              </a:rPr>
              <a:t> 50 </a:t>
            </a:r>
            <a:r>
              <a:rPr lang="en-US" altLang="en-US" sz="3200" dirty="0" err="1">
                <a:solidFill>
                  <a:srgbClr val="002060"/>
                </a:solidFill>
                <a:latin typeface="+mn-lt"/>
              </a:rPr>
              <a:t>sgk</a:t>
            </a:r>
            <a:r>
              <a:rPr lang="en-US" altLang="en-US" sz="3200" dirty="0">
                <a:solidFill>
                  <a:srgbClr val="002060"/>
                </a:solidFill>
                <a:latin typeface="+mn-lt"/>
              </a:rPr>
              <a:t> .</a:t>
            </a:r>
          </a:p>
        </p:txBody>
      </p:sp>
      <p:sp>
        <p:nvSpPr>
          <p:cNvPr id="3" name="Rectangle 2">
            <a:extLst>
              <a:ext uri="{FF2B5EF4-FFF2-40B4-BE49-F238E27FC236}">
                <a16:creationId xmlns:a16="http://schemas.microsoft.com/office/drawing/2014/main" id="{168947E4-1E11-42D2-8C0F-56D76F742150}"/>
              </a:ext>
            </a:extLst>
          </p:cNvPr>
          <p:cNvSpPr/>
          <p:nvPr/>
        </p:nvSpPr>
        <p:spPr>
          <a:xfrm>
            <a:off x="616868" y="1910871"/>
            <a:ext cx="11181796" cy="1232838"/>
          </a:xfrm>
          <a:prstGeom prst="rect">
            <a:avLst/>
          </a:prstGeom>
        </p:spPr>
        <p:txBody>
          <a:bodyPr wrap="square">
            <a:spAutoFit/>
          </a:bodyPr>
          <a:lstStyle/>
          <a:p>
            <a:pPr algn="just">
              <a:lnSpc>
                <a:spcPct val="120000"/>
              </a:lnSpc>
              <a:spcBef>
                <a:spcPts val="600"/>
              </a:spcBef>
            </a:pPr>
            <a:r>
              <a:rPr lang="it-IT" sz="3200" dirty="0">
                <a:solidFill>
                  <a:srgbClr val="002060"/>
                </a:solidFill>
                <a:ea typeface="Times New Roman" panose="02020603050405020304" pitchFamily="18" charset="0"/>
                <a:cs typeface="Times New Roman" panose="02020603050405020304" pitchFamily="18" charset="0"/>
              </a:rPr>
              <a:t>- Nếu là người hoạt động trong lĩnh vực công nghiệp, em sẽ </a:t>
            </a:r>
            <a:r>
              <a:rPr lang="it-IT" sz="3200" dirty="0">
                <a:solidFill>
                  <a:srgbClr val="C00000"/>
                </a:solidFill>
                <a:ea typeface="Times New Roman" panose="02020603050405020304" pitchFamily="18" charset="0"/>
                <a:cs typeface="Times New Roman" panose="02020603050405020304" pitchFamily="18" charset="0"/>
              </a:rPr>
              <a:t>chọn </a:t>
            </a:r>
            <a:r>
              <a:rPr lang="it-IT" sz="3200" dirty="0">
                <a:solidFill>
                  <a:srgbClr val="002060"/>
                </a:solidFill>
                <a:ea typeface="Times New Roman" panose="02020603050405020304" pitchFamily="18" charset="0"/>
                <a:cs typeface="Times New Roman" panose="02020603050405020304" pitchFamily="18" charset="0"/>
              </a:rPr>
              <a:t>ngành nào để công tác? </a:t>
            </a:r>
            <a:r>
              <a:rPr lang="it-IT" sz="3200" dirty="0">
                <a:solidFill>
                  <a:srgbClr val="C00000"/>
                </a:solidFill>
                <a:ea typeface="Times New Roman" panose="02020603050405020304" pitchFamily="18" charset="0"/>
                <a:cs typeface="Times New Roman" panose="02020603050405020304" pitchFamily="18" charset="0"/>
              </a:rPr>
              <a:t>Vì sao</a:t>
            </a:r>
            <a:r>
              <a:rPr lang="it-IT" sz="3200" dirty="0">
                <a:solidFill>
                  <a:srgbClr val="002060"/>
                </a:solidFill>
                <a:ea typeface="Times New Roman" panose="02020603050405020304" pitchFamily="18" charset="0"/>
                <a:cs typeface="Times New Roman" panose="02020603050405020304" pitchFamily="18" charset="0"/>
              </a:rPr>
              <a:t>?</a:t>
            </a:r>
            <a:endParaRPr lang="en-US" sz="3200" dirty="0">
              <a:solidFill>
                <a:srgbClr val="002060"/>
              </a:solidFill>
              <a:effectLst/>
              <a:ea typeface="Times New Roman" panose="02020603050405020304" pitchFamily="18" charset="0"/>
            </a:endParaRPr>
          </a:p>
        </p:txBody>
      </p:sp>
      <p:grpSp>
        <p:nvGrpSpPr>
          <p:cNvPr id="4" name="Group 3">
            <a:extLst>
              <a:ext uri="{FF2B5EF4-FFF2-40B4-BE49-F238E27FC236}">
                <a16:creationId xmlns:a16="http://schemas.microsoft.com/office/drawing/2014/main" id="{ECF7D902-524A-4382-9831-5C5D948AD2CC}"/>
              </a:ext>
            </a:extLst>
          </p:cNvPr>
          <p:cNvGrpSpPr/>
          <p:nvPr/>
        </p:nvGrpSpPr>
        <p:grpSpPr>
          <a:xfrm>
            <a:off x="2458063" y="733542"/>
            <a:ext cx="7161818" cy="830997"/>
            <a:chOff x="3005070" y="77982"/>
            <a:chExt cx="6181859" cy="716733"/>
          </a:xfrm>
        </p:grpSpPr>
        <p:sp>
          <p:nvSpPr>
            <p:cNvPr id="5" name="Rectangle: Rounded Corners 4">
              <a:extLst>
                <a:ext uri="{FF2B5EF4-FFF2-40B4-BE49-F238E27FC236}">
                  <a16:creationId xmlns:a16="http://schemas.microsoft.com/office/drawing/2014/main" id="{FA2B761E-AF5F-4174-A309-7DEEB3EFD761}"/>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79D3053-2271-43F5-9B19-C8E8B74D76CC}"/>
                </a:ext>
              </a:extLst>
            </p:cNvPr>
            <p:cNvSpPr txBox="1"/>
            <p:nvPr/>
          </p:nvSpPr>
          <p:spPr>
            <a:xfrm>
              <a:off x="3223647" y="77982"/>
              <a:ext cx="5796367" cy="716733"/>
            </a:xfrm>
            <a:prstGeom prst="rect">
              <a:avLst/>
            </a:prstGeom>
            <a:noFill/>
          </p:spPr>
          <p:txBody>
            <a:bodyPr wrap="square" rtlCol="0">
              <a:spAutoFit/>
            </a:bodyPr>
            <a:lstStyle/>
            <a:p>
              <a:pPr algn="ctr"/>
              <a:r>
                <a:rPr lang="en-US" sz="4800" b="1" dirty="0">
                  <a:solidFill>
                    <a:srgbClr val="FFFF00"/>
                  </a:solidFill>
                  <a:effectLst>
                    <a:outerShdw blurRad="38100" dist="38100" dir="2700000" algn="tl">
                      <a:srgbClr val="000000">
                        <a:alpha val="43137"/>
                      </a:srgbClr>
                    </a:outerShdw>
                  </a:effectLst>
                  <a:latin typeface="+mj-lt"/>
                </a:rPr>
                <a:t>H</a:t>
              </a:r>
              <a:r>
                <a:rPr lang="vi-VN" sz="4800" b="1" dirty="0">
                  <a:solidFill>
                    <a:srgbClr val="FFFF00"/>
                  </a:solidFill>
                  <a:effectLst>
                    <a:outerShdw blurRad="38100" dist="38100" dir="2700000" algn="tl">
                      <a:srgbClr val="000000">
                        <a:alpha val="43137"/>
                      </a:srgbClr>
                    </a:outerShdw>
                  </a:effectLst>
                  <a:latin typeface="+mj-lt"/>
                </a:rPr>
                <a:t>Ư</a:t>
              </a:r>
              <a:r>
                <a:rPr lang="en-US" sz="4800" b="1" dirty="0">
                  <a:solidFill>
                    <a:srgbClr val="FFFF00"/>
                  </a:solidFill>
                  <a:effectLst>
                    <a:outerShdw blurRad="38100" dist="38100" dir="2700000" algn="tl">
                      <a:srgbClr val="000000">
                        <a:alpha val="43137"/>
                      </a:srgbClr>
                    </a:outerShdw>
                  </a:effectLst>
                  <a:latin typeface="+mj-lt"/>
                </a:rPr>
                <a:t>ỚNG DẪN TỰ HỌC</a:t>
              </a:r>
            </a:p>
          </p:txBody>
        </p:sp>
      </p:grpSp>
      <p:grpSp>
        <p:nvGrpSpPr>
          <p:cNvPr id="29" name="Group 28">
            <a:extLst>
              <a:ext uri="{FF2B5EF4-FFF2-40B4-BE49-F238E27FC236}">
                <a16:creationId xmlns:a16="http://schemas.microsoft.com/office/drawing/2014/main" id="{9C1B5463-E557-4F52-884C-A440F91E677A}"/>
              </a:ext>
            </a:extLst>
          </p:cNvPr>
          <p:cNvGrpSpPr/>
          <p:nvPr/>
        </p:nvGrpSpPr>
        <p:grpSpPr>
          <a:xfrm flipH="1">
            <a:off x="10037851" y="688185"/>
            <a:ext cx="1295736" cy="1232838"/>
            <a:chOff x="-21148" y="1804728"/>
            <a:chExt cx="4201492" cy="4745163"/>
          </a:xfrm>
        </p:grpSpPr>
        <p:grpSp>
          <p:nvGrpSpPr>
            <p:cNvPr id="7" name="Group 13318">
              <a:extLst>
                <a:ext uri="{FF2B5EF4-FFF2-40B4-BE49-F238E27FC236}">
                  <a16:creationId xmlns:a16="http://schemas.microsoft.com/office/drawing/2014/main" id="{47A0ABA6-DCCD-4AC9-95B6-4405D5380FCF}"/>
                </a:ext>
              </a:extLst>
            </p:cNvPr>
            <p:cNvGrpSpPr/>
            <p:nvPr/>
          </p:nvGrpSpPr>
          <p:grpSpPr>
            <a:xfrm rot="19917947">
              <a:off x="1959185" y="1804728"/>
              <a:ext cx="2221159" cy="4745163"/>
              <a:chOff x="1359132" y="345882"/>
              <a:chExt cx="1966239" cy="4200564"/>
            </a:xfrm>
          </p:grpSpPr>
          <p:grpSp>
            <p:nvGrpSpPr>
              <p:cNvPr id="8" name="Group 23">
                <a:extLst>
                  <a:ext uri="{FF2B5EF4-FFF2-40B4-BE49-F238E27FC236}">
                    <a16:creationId xmlns:a16="http://schemas.microsoft.com/office/drawing/2014/main" id="{CA31AA78-29F4-48D0-9D18-EE94C81E14AF}"/>
                  </a:ext>
                </a:extLst>
              </p:cNvPr>
              <p:cNvGrpSpPr/>
              <p:nvPr/>
            </p:nvGrpSpPr>
            <p:grpSpPr>
              <a:xfrm>
                <a:off x="2073901" y="2186669"/>
                <a:ext cx="501313" cy="2359777"/>
                <a:chOff x="2810055" y="1677194"/>
                <a:chExt cx="535258" cy="2519562"/>
              </a:xfrm>
            </p:grpSpPr>
            <p:sp>
              <p:nvSpPr>
                <p:cNvPr id="21" name="Rectangle 8">
                  <a:extLst>
                    <a:ext uri="{FF2B5EF4-FFF2-40B4-BE49-F238E27FC236}">
                      <a16:creationId xmlns:a16="http://schemas.microsoft.com/office/drawing/2014/main" id="{66F7CB78-782F-49EB-8CA8-52B7F12BCDE5}"/>
                    </a:ext>
                  </a:extLst>
                </p:cNvPr>
                <p:cNvSpPr/>
                <p:nvPr/>
              </p:nvSpPr>
              <p:spPr>
                <a:xfrm>
                  <a:off x="2810675" y="3399597"/>
                  <a:ext cx="534638" cy="779141"/>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2">
                        <a:lumMod val="70000"/>
                        <a:lumOff val="30000"/>
                      </a:schemeClr>
                    </a:gs>
                    <a:gs pos="100000">
                      <a:schemeClr val="accent2">
                        <a:lumMod val="70000"/>
                        <a:lumOff val="3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a typeface="Arial Unicode MS"/>
                  </a:endParaRPr>
                </a:p>
              </p:txBody>
            </p:sp>
            <p:sp>
              <p:nvSpPr>
                <p:cNvPr id="22" name="Rectangle 8">
                  <a:extLst>
                    <a:ext uri="{FF2B5EF4-FFF2-40B4-BE49-F238E27FC236}">
                      <a16:creationId xmlns:a16="http://schemas.microsoft.com/office/drawing/2014/main" id="{AD3EEEE3-1D42-4944-817F-CA7686FD2BD1}"/>
                    </a:ext>
                  </a:extLst>
                </p:cNvPr>
                <p:cNvSpPr/>
                <p:nvPr/>
              </p:nvSpPr>
              <p:spPr>
                <a:xfrm>
                  <a:off x="2984722" y="3392706"/>
                  <a:ext cx="180870" cy="787996"/>
                </a:xfrm>
                <a:custGeom>
                  <a:avLst/>
                  <a:gdLst>
                    <a:gd name="connsiteX0" fmla="*/ 0 w 1359043"/>
                    <a:gd name="connsiteY0" fmla="*/ 0 h 1813992"/>
                    <a:gd name="connsiteX1" fmla="*/ 1359043 w 1359043"/>
                    <a:gd name="connsiteY1" fmla="*/ 0 h 1813992"/>
                    <a:gd name="connsiteX2" fmla="*/ 1359043 w 1359043"/>
                    <a:gd name="connsiteY2" fmla="*/ 212596 h 1813992"/>
                    <a:gd name="connsiteX3" fmla="*/ 806822 w 1359043"/>
                    <a:gd name="connsiteY3" fmla="*/ 1813992 h 1813992"/>
                    <a:gd name="connsiteX4" fmla="*/ 1012 w 1359043"/>
                    <a:gd name="connsiteY4" fmla="*/ 289727 h 1813992"/>
                    <a:gd name="connsiteX5" fmla="*/ 0 w 1359043"/>
                    <a:gd name="connsiteY5" fmla="*/ 289727 h 1813992"/>
                    <a:gd name="connsiteX6" fmla="*/ 0 w 1359043"/>
                    <a:gd name="connsiteY6" fmla="*/ 288030 h 1813992"/>
                    <a:gd name="connsiteX7" fmla="*/ 0 w 1359043"/>
                    <a:gd name="connsiteY7" fmla="*/ 0 h 1813992"/>
                    <a:gd name="connsiteX0" fmla="*/ 0 w 1359043"/>
                    <a:gd name="connsiteY0" fmla="*/ 0 h 1820658"/>
                    <a:gd name="connsiteX1" fmla="*/ 1359043 w 1359043"/>
                    <a:gd name="connsiteY1" fmla="*/ 0 h 1820658"/>
                    <a:gd name="connsiteX2" fmla="*/ 1359043 w 1359043"/>
                    <a:gd name="connsiteY2" fmla="*/ 212596 h 1820658"/>
                    <a:gd name="connsiteX3" fmla="*/ 720119 w 1359043"/>
                    <a:gd name="connsiteY3" fmla="*/ 1820658 h 1820658"/>
                    <a:gd name="connsiteX4" fmla="*/ 1012 w 1359043"/>
                    <a:gd name="connsiteY4" fmla="*/ 289727 h 1820658"/>
                    <a:gd name="connsiteX5" fmla="*/ 0 w 1359043"/>
                    <a:gd name="connsiteY5" fmla="*/ 289727 h 1820658"/>
                    <a:gd name="connsiteX6" fmla="*/ 0 w 1359043"/>
                    <a:gd name="connsiteY6" fmla="*/ 288030 h 1820658"/>
                    <a:gd name="connsiteX7" fmla="*/ 0 w 1359043"/>
                    <a:gd name="connsiteY7" fmla="*/ 0 h 18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9043" h="1820658">
                      <a:moveTo>
                        <a:pt x="0" y="0"/>
                      </a:moveTo>
                      <a:lnTo>
                        <a:pt x="1359043" y="0"/>
                      </a:lnTo>
                      <a:lnTo>
                        <a:pt x="1359043" y="212596"/>
                      </a:lnTo>
                      <a:lnTo>
                        <a:pt x="720119" y="1820658"/>
                      </a:lnTo>
                      <a:lnTo>
                        <a:pt x="1012" y="289727"/>
                      </a:lnTo>
                      <a:lnTo>
                        <a:pt x="0" y="289727"/>
                      </a:lnTo>
                      <a:lnTo>
                        <a:pt x="0" y="288030"/>
                      </a:lnTo>
                      <a:lnTo>
                        <a:pt x="0" y="0"/>
                      </a:ln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a typeface="Arial Unicode MS"/>
                  </a:endParaRPr>
                </a:p>
              </p:txBody>
            </p:sp>
            <p:sp>
              <p:nvSpPr>
                <p:cNvPr id="23" name="Rectangle 8">
                  <a:extLst>
                    <a:ext uri="{FF2B5EF4-FFF2-40B4-BE49-F238E27FC236}">
                      <a16:creationId xmlns:a16="http://schemas.microsoft.com/office/drawing/2014/main" id="{FE3D5A6C-83B1-4B6F-A91F-03D451E34C98}"/>
                    </a:ext>
                  </a:extLst>
                </p:cNvPr>
                <p:cNvSpPr/>
                <p:nvPr/>
              </p:nvSpPr>
              <p:spPr>
                <a:xfrm>
                  <a:off x="2810055" y="3399597"/>
                  <a:ext cx="264192" cy="763141"/>
                </a:xfrm>
                <a:custGeom>
                  <a:avLst/>
                  <a:gdLst>
                    <a:gd name="connsiteX0" fmla="*/ 0 w 1345558"/>
                    <a:gd name="connsiteY0" fmla="*/ 0 h 1783227"/>
                    <a:gd name="connsiteX1" fmla="*/ 897414 w 1345558"/>
                    <a:gd name="connsiteY1" fmla="*/ 0 h 1783227"/>
                    <a:gd name="connsiteX2" fmla="*/ 901843 w 1345558"/>
                    <a:gd name="connsiteY2" fmla="*/ 212596 h 1783227"/>
                    <a:gd name="connsiteX3" fmla="*/ 1345558 w 1345558"/>
                    <a:gd name="connsiteY3" fmla="*/ 1783227 h 1783227"/>
                    <a:gd name="connsiteX4" fmla="*/ 1012 w 1345558"/>
                    <a:gd name="connsiteY4" fmla="*/ 289727 h 1783227"/>
                    <a:gd name="connsiteX5" fmla="*/ 0 w 1345558"/>
                    <a:gd name="connsiteY5" fmla="*/ 289727 h 1783227"/>
                    <a:gd name="connsiteX6" fmla="*/ 0 w 1345558"/>
                    <a:gd name="connsiteY6" fmla="*/ 288030 h 1783227"/>
                    <a:gd name="connsiteX7" fmla="*/ 0 w 1345558"/>
                    <a:gd name="connsiteY7" fmla="*/ 0 h 1783227"/>
                    <a:gd name="connsiteX0" fmla="*/ 0 w 1331023"/>
                    <a:gd name="connsiteY0" fmla="*/ 0 h 1763232"/>
                    <a:gd name="connsiteX1" fmla="*/ 897414 w 1331023"/>
                    <a:gd name="connsiteY1" fmla="*/ 0 h 1763232"/>
                    <a:gd name="connsiteX2" fmla="*/ 901843 w 1331023"/>
                    <a:gd name="connsiteY2" fmla="*/ 212596 h 1763232"/>
                    <a:gd name="connsiteX3" fmla="*/ 1331023 w 1331023"/>
                    <a:gd name="connsiteY3" fmla="*/ 1763232 h 1763232"/>
                    <a:gd name="connsiteX4" fmla="*/ 1012 w 1331023"/>
                    <a:gd name="connsiteY4" fmla="*/ 289727 h 1763232"/>
                    <a:gd name="connsiteX5" fmla="*/ 0 w 1331023"/>
                    <a:gd name="connsiteY5" fmla="*/ 289727 h 1763232"/>
                    <a:gd name="connsiteX6" fmla="*/ 0 w 1331023"/>
                    <a:gd name="connsiteY6" fmla="*/ 288030 h 1763232"/>
                    <a:gd name="connsiteX7" fmla="*/ 0 w 1331023"/>
                    <a:gd name="connsiteY7" fmla="*/ 0 h 176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023" h="1763232">
                      <a:moveTo>
                        <a:pt x="0" y="0"/>
                      </a:moveTo>
                      <a:lnTo>
                        <a:pt x="897414" y="0"/>
                      </a:lnTo>
                      <a:cubicBezTo>
                        <a:pt x="898890" y="70865"/>
                        <a:pt x="900367" y="141731"/>
                        <a:pt x="901843" y="212596"/>
                      </a:cubicBezTo>
                      <a:lnTo>
                        <a:pt x="1331023" y="1763232"/>
                      </a:lnTo>
                      <a:lnTo>
                        <a:pt x="1012" y="289727"/>
                      </a:lnTo>
                      <a:lnTo>
                        <a:pt x="0" y="289727"/>
                      </a:lnTo>
                      <a:lnTo>
                        <a:pt x="0" y="288030"/>
                      </a:lnTo>
                      <a:lnTo>
                        <a:pt x="0" y="0"/>
                      </a:lnTo>
                      <a:close/>
                    </a:path>
                  </a:pathLst>
                </a:custGeom>
                <a:gradFill>
                  <a:gsLst>
                    <a:gs pos="0">
                      <a:schemeClr val="accent2">
                        <a:lumMod val="30000"/>
                        <a:lumOff val="70000"/>
                      </a:schemeClr>
                    </a:gs>
                    <a:gs pos="100000">
                      <a:schemeClr val="accent2">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a typeface="Arial Unicode MS"/>
                  </a:endParaRPr>
                </a:p>
              </p:txBody>
            </p:sp>
            <p:sp>
              <p:nvSpPr>
                <p:cNvPr id="24" name="Rectangle 2">
                  <a:extLst>
                    <a:ext uri="{FF2B5EF4-FFF2-40B4-BE49-F238E27FC236}">
                      <a16:creationId xmlns:a16="http://schemas.microsoft.com/office/drawing/2014/main" id="{02B91C48-E179-45A3-9178-0C7FF4CD8C65}"/>
                    </a:ext>
                  </a:extLst>
                </p:cNvPr>
                <p:cNvSpPr/>
                <p:nvPr/>
              </p:nvSpPr>
              <p:spPr>
                <a:xfrm>
                  <a:off x="2811292" y="1677194"/>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30000"/>
                        <a:lumOff val="70000"/>
                      </a:schemeClr>
                    </a:gs>
                    <a:gs pos="100000">
                      <a:schemeClr val="accent1">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a typeface="Arial Unicode MS"/>
                  </a:endParaRPr>
                </a:p>
              </p:txBody>
            </p:sp>
            <p:sp>
              <p:nvSpPr>
                <p:cNvPr id="25" name="Rectangle 2">
                  <a:extLst>
                    <a:ext uri="{FF2B5EF4-FFF2-40B4-BE49-F238E27FC236}">
                      <a16:creationId xmlns:a16="http://schemas.microsoft.com/office/drawing/2014/main" id="{85B9046D-EC26-4D4E-B016-077CE0CD02B2}"/>
                    </a:ext>
                  </a:extLst>
                </p:cNvPr>
                <p:cNvSpPr/>
                <p:nvPr/>
              </p:nvSpPr>
              <p:spPr>
                <a:xfrm>
                  <a:off x="2987824" y="1677195"/>
                  <a:ext cx="177768" cy="1815900"/>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gradFill>
                  <a:gsLst>
                    <a:gs pos="0">
                      <a:schemeClr val="accent1">
                        <a:lumMod val="50000"/>
                        <a:lumOff val="50000"/>
                      </a:schemeClr>
                    </a:gs>
                    <a:gs pos="100000">
                      <a:schemeClr val="accent1">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a typeface="Arial Unicode MS"/>
                  </a:endParaRPr>
                </a:p>
              </p:txBody>
            </p:sp>
            <p:sp>
              <p:nvSpPr>
                <p:cNvPr id="26" name="Rectangle 2">
                  <a:extLst>
                    <a:ext uri="{FF2B5EF4-FFF2-40B4-BE49-F238E27FC236}">
                      <a16:creationId xmlns:a16="http://schemas.microsoft.com/office/drawing/2014/main" id="{1AAE5926-5D74-416F-8402-7384AAD8159A}"/>
                    </a:ext>
                  </a:extLst>
                </p:cNvPr>
                <p:cNvSpPr/>
                <p:nvPr/>
              </p:nvSpPr>
              <p:spPr>
                <a:xfrm>
                  <a:off x="3165590" y="1677196"/>
                  <a:ext cx="177768" cy="1815899"/>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a typeface="Arial Unicode MS"/>
                  </a:endParaRPr>
                </a:p>
              </p:txBody>
            </p:sp>
            <p:sp>
              <p:nvSpPr>
                <p:cNvPr id="27" name="Isosceles Triangle 4">
                  <a:extLst>
                    <a:ext uri="{FF2B5EF4-FFF2-40B4-BE49-F238E27FC236}">
                      <a16:creationId xmlns:a16="http://schemas.microsoft.com/office/drawing/2014/main" id="{E80E3ACA-EA1C-4042-AB9E-18D06775EDB1}"/>
                    </a:ext>
                  </a:extLst>
                </p:cNvPr>
                <p:cNvSpPr/>
                <p:nvPr/>
              </p:nvSpPr>
              <p:spPr>
                <a:xfrm rot="10800000">
                  <a:off x="2987823" y="3961239"/>
                  <a:ext cx="177768" cy="235517"/>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white"/>
                    </a:solidFill>
                    <a:latin typeface="Arial"/>
                    <a:ea typeface="Arial Unicode MS"/>
                  </a:endParaRPr>
                </a:p>
              </p:txBody>
            </p:sp>
          </p:grpSp>
          <p:grpSp>
            <p:nvGrpSpPr>
              <p:cNvPr id="9" name="Group 26">
                <a:extLst>
                  <a:ext uri="{FF2B5EF4-FFF2-40B4-BE49-F238E27FC236}">
                    <a16:creationId xmlns:a16="http://schemas.microsoft.com/office/drawing/2014/main" id="{6CAE29AD-B27E-4351-9A39-5879A9B8E72B}"/>
                  </a:ext>
                </a:extLst>
              </p:cNvPr>
              <p:cNvGrpSpPr/>
              <p:nvPr/>
            </p:nvGrpSpPr>
            <p:grpSpPr>
              <a:xfrm>
                <a:off x="1359132" y="345882"/>
                <a:ext cx="1966239" cy="1811155"/>
                <a:chOff x="1888981" y="1110787"/>
                <a:chExt cx="2254374" cy="2076562"/>
              </a:xfrm>
            </p:grpSpPr>
            <p:sp>
              <p:nvSpPr>
                <p:cNvPr id="10" name="Teardrop 30">
                  <a:extLst>
                    <a:ext uri="{FF2B5EF4-FFF2-40B4-BE49-F238E27FC236}">
                      <a16:creationId xmlns:a16="http://schemas.microsoft.com/office/drawing/2014/main" id="{87B9B8B5-6A4F-4AE2-AA73-45845EF0D9D7}"/>
                    </a:ext>
                  </a:extLst>
                </p:cNvPr>
                <p:cNvSpPr/>
                <p:nvPr/>
              </p:nvSpPr>
              <p:spPr>
                <a:xfrm rot="8100000">
                  <a:off x="2322441" y="1563466"/>
                  <a:ext cx="1333455" cy="1333457"/>
                </a:xfrm>
                <a:custGeom>
                  <a:avLst/>
                  <a:gdLst>
                    <a:gd name="connsiteX0" fmla="*/ 293361 w 2192670"/>
                    <a:gd name="connsiteY0" fmla="*/ 1899310 h 2192671"/>
                    <a:gd name="connsiteX1" fmla="*/ 0 w 2192670"/>
                    <a:gd name="connsiteY1" fmla="*/ 1191074 h 2192671"/>
                    <a:gd name="connsiteX2" fmla="*/ 1001597 w 2192670"/>
                    <a:gd name="connsiteY2" fmla="*/ 189477 h 2192671"/>
                    <a:gd name="connsiteX3" fmla="*/ 1341342 w 2192670"/>
                    <a:gd name="connsiteY3" fmla="*/ 189477 h 2192671"/>
                    <a:gd name="connsiteX4" fmla="*/ 1530818 w 2192670"/>
                    <a:gd name="connsiteY4" fmla="*/ 0 h 2192671"/>
                    <a:gd name="connsiteX5" fmla="*/ 1806586 w 2192670"/>
                    <a:gd name="connsiteY5" fmla="*/ 0 h 2192671"/>
                    <a:gd name="connsiteX6" fmla="*/ 1996062 w 2192670"/>
                    <a:gd name="connsiteY6" fmla="*/ 189477 h 2192671"/>
                    <a:gd name="connsiteX7" fmla="*/ 2003194 w 2192670"/>
                    <a:gd name="connsiteY7" fmla="*/ 189477 h 2192671"/>
                    <a:gd name="connsiteX8" fmla="*/ 2003194 w 2192670"/>
                    <a:gd name="connsiteY8" fmla="*/ 196609 h 2192671"/>
                    <a:gd name="connsiteX9" fmla="*/ 2192670 w 2192670"/>
                    <a:gd name="connsiteY9" fmla="*/ 386085 h 2192671"/>
                    <a:gd name="connsiteX10" fmla="*/ 2192670 w 2192670"/>
                    <a:gd name="connsiteY10" fmla="*/ 661852 h 2192671"/>
                    <a:gd name="connsiteX11" fmla="*/ 2003193 w 2192670"/>
                    <a:gd name="connsiteY11" fmla="*/ 851329 h 2192671"/>
                    <a:gd name="connsiteX12" fmla="*/ 2003194 w 2192670"/>
                    <a:gd name="connsiteY12" fmla="*/ 1191074 h 2192671"/>
                    <a:gd name="connsiteX13" fmla="*/ 1001597 w 2192670"/>
                    <a:gd name="connsiteY13" fmla="*/ 2192671 h 2192671"/>
                    <a:gd name="connsiteX14" fmla="*/ 293361 w 2192670"/>
                    <a:gd name="connsiteY14" fmla="*/ 1899310 h 219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2670" h="2192671">
                      <a:moveTo>
                        <a:pt x="293361" y="1899310"/>
                      </a:moveTo>
                      <a:cubicBezTo>
                        <a:pt x="112107" y="1718057"/>
                        <a:pt x="0" y="1467657"/>
                        <a:pt x="0" y="1191074"/>
                      </a:cubicBezTo>
                      <a:cubicBezTo>
                        <a:pt x="0" y="637907"/>
                        <a:pt x="448430" y="189477"/>
                        <a:pt x="1001597" y="189477"/>
                      </a:cubicBezTo>
                      <a:lnTo>
                        <a:pt x="1341342" y="189477"/>
                      </a:lnTo>
                      <a:lnTo>
                        <a:pt x="1530818" y="0"/>
                      </a:lnTo>
                      <a:cubicBezTo>
                        <a:pt x="1606970" y="-76151"/>
                        <a:pt x="1730435" y="-76151"/>
                        <a:pt x="1806586" y="0"/>
                      </a:cubicBezTo>
                      <a:lnTo>
                        <a:pt x="1996062" y="189477"/>
                      </a:lnTo>
                      <a:lnTo>
                        <a:pt x="2003194" y="189477"/>
                      </a:lnTo>
                      <a:lnTo>
                        <a:pt x="2003194" y="196609"/>
                      </a:lnTo>
                      <a:lnTo>
                        <a:pt x="2192670" y="386085"/>
                      </a:lnTo>
                      <a:cubicBezTo>
                        <a:pt x="2268822" y="462236"/>
                        <a:pt x="2268822" y="585701"/>
                        <a:pt x="2192670" y="661852"/>
                      </a:cubicBezTo>
                      <a:lnTo>
                        <a:pt x="2003193" y="851329"/>
                      </a:lnTo>
                      <a:cubicBezTo>
                        <a:pt x="2003193" y="964577"/>
                        <a:pt x="2003194" y="1077826"/>
                        <a:pt x="2003194" y="1191074"/>
                      </a:cubicBezTo>
                      <a:cubicBezTo>
                        <a:pt x="2003194" y="1744241"/>
                        <a:pt x="1554764" y="2192671"/>
                        <a:pt x="1001597" y="2192671"/>
                      </a:cubicBezTo>
                      <a:cubicBezTo>
                        <a:pt x="725014" y="2192671"/>
                        <a:pt x="474614" y="2080563"/>
                        <a:pt x="293361" y="1899310"/>
                      </a:cubicBezTo>
                      <a:close/>
                    </a:path>
                  </a:pathLst>
                </a:cu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a typeface="Arial Unicode MS"/>
                  </a:endParaRPr>
                </a:p>
              </p:txBody>
            </p:sp>
            <p:sp>
              <p:nvSpPr>
                <p:cNvPr id="11" name="Trapezoid 24">
                  <a:extLst>
                    <a:ext uri="{FF2B5EF4-FFF2-40B4-BE49-F238E27FC236}">
                      <a16:creationId xmlns:a16="http://schemas.microsoft.com/office/drawing/2014/main" id="{38A32E0B-D77B-4DAC-AACD-6FBFE2AF9814}"/>
                    </a:ext>
                  </a:extLst>
                </p:cNvPr>
                <p:cNvSpPr/>
                <p:nvPr/>
              </p:nvSpPr>
              <p:spPr>
                <a:xfrm rot="10800000">
                  <a:off x="2751763" y="2230194"/>
                  <a:ext cx="457200" cy="783671"/>
                </a:xfrm>
                <a:prstGeom prst="trapezoid">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white"/>
                    </a:solidFill>
                    <a:latin typeface="Arial"/>
                    <a:ea typeface="Arial Unicode MS"/>
                  </a:endParaRPr>
                </a:p>
              </p:txBody>
            </p:sp>
            <p:sp>
              <p:nvSpPr>
                <p:cNvPr id="12" name="Rounded Rectangle 18">
                  <a:extLst>
                    <a:ext uri="{FF2B5EF4-FFF2-40B4-BE49-F238E27FC236}">
                      <a16:creationId xmlns:a16="http://schemas.microsoft.com/office/drawing/2014/main" id="{1CB10AFF-D862-42A3-9068-644AB461A005}"/>
                    </a:ext>
                  </a:extLst>
                </p:cNvPr>
                <p:cNvSpPr/>
                <p:nvPr/>
              </p:nvSpPr>
              <p:spPr>
                <a:xfrm rot="2700000">
                  <a:off x="3710962"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Arial"/>
                    <a:ea typeface="Arial Unicode MS"/>
                  </a:endParaRPr>
                </a:p>
              </p:txBody>
            </p:sp>
            <p:sp>
              <p:nvSpPr>
                <p:cNvPr id="13" name="Rounded Rectangle 19">
                  <a:extLst>
                    <a:ext uri="{FF2B5EF4-FFF2-40B4-BE49-F238E27FC236}">
                      <a16:creationId xmlns:a16="http://schemas.microsoft.com/office/drawing/2014/main" id="{64F2B805-4B15-413B-9776-5FECAF4180B6}"/>
                    </a:ext>
                  </a:extLst>
                </p:cNvPr>
                <p:cNvSpPr/>
                <p:nvPr/>
              </p:nvSpPr>
              <p:spPr>
                <a:xfrm rot="18900000" flipH="1">
                  <a:off x="2156327" y="1407964"/>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Arial"/>
                    <a:ea typeface="Arial Unicode MS"/>
                  </a:endParaRPr>
                </a:p>
              </p:txBody>
            </p:sp>
            <p:sp>
              <p:nvSpPr>
                <p:cNvPr id="14" name="Rounded Rectangle 20">
                  <a:extLst>
                    <a:ext uri="{FF2B5EF4-FFF2-40B4-BE49-F238E27FC236}">
                      <a16:creationId xmlns:a16="http://schemas.microsoft.com/office/drawing/2014/main" id="{34371690-8D05-4D16-8220-2C89103ECE2E}"/>
                    </a:ext>
                  </a:extLst>
                </p:cNvPr>
                <p:cNvSpPr/>
                <p:nvPr/>
              </p:nvSpPr>
              <p:spPr>
                <a:xfrm>
                  <a:off x="2935970" y="1110787"/>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Arial"/>
                    <a:ea typeface="Arial Unicode MS"/>
                  </a:endParaRPr>
                </a:p>
              </p:txBody>
            </p:sp>
            <p:sp>
              <p:nvSpPr>
                <p:cNvPr id="15" name="Rounded Rectangle 21">
                  <a:extLst>
                    <a:ext uri="{FF2B5EF4-FFF2-40B4-BE49-F238E27FC236}">
                      <a16:creationId xmlns:a16="http://schemas.microsoft.com/office/drawing/2014/main" id="{051D4B42-B7E4-4AAE-B7AD-CE0AEA61F4D1}"/>
                    </a:ext>
                  </a:extLst>
                </p:cNvPr>
                <p:cNvSpPr/>
                <p:nvPr/>
              </p:nvSpPr>
              <p:spPr>
                <a:xfrm rot="5400000">
                  <a:off x="3933668" y="1996109"/>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Arial"/>
                    <a:ea typeface="Arial Unicode MS"/>
                  </a:endParaRPr>
                </a:p>
              </p:txBody>
            </p:sp>
            <p:sp>
              <p:nvSpPr>
                <p:cNvPr id="16" name="Rounded Rectangle 22">
                  <a:extLst>
                    <a:ext uri="{FF2B5EF4-FFF2-40B4-BE49-F238E27FC236}">
                      <a16:creationId xmlns:a16="http://schemas.microsoft.com/office/drawing/2014/main" id="{8FBAB0B4-278F-4FB7-892D-2210A0E1C66C}"/>
                    </a:ext>
                  </a:extLst>
                </p:cNvPr>
                <p:cNvSpPr/>
                <p:nvPr/>
              </p:nvSpPr>
              <p:spPr>
                <a:xfrm rot="16200000" flipH="1">
                  <a:off x="1978847" y="1919902"/>
                  <a:ext cx="119821" cy="299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Arial"/>
                    <a:ea typeface="Arial Unicode MS"/>
                  </a:endParaRPr>
                </a:p>
              </p:txBody>
            </p:sp>
            <p:sp>
              <p:nvSpPr>
                <p:cNvPr id="17" name="Rounded Rectangle 25">
                  <a:extLst>
                    <a:ext uri="{FF2B5EF4-FFF2-40B4-BE49-F238E27FC236}">
                      <a16:creationId xmlns:a16="http://schemas.microsoft.com/office/drawing/2014/main" id="{CC43EBE5-DE2A-48D1-B42B-2A47B730447A}"/>
                    </a:ext>
                  </a:extLst>
                </p:cNvPr>
                <p:cNvSpPr/>
                <p:nvPr/>
              </p:nvSpPr>
              <p:spPr>
                <a:xfrm>
                  <a:off x="2692290" y="3074683"/>
                  <a:ext cx="612000" cy="11266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dirty="0">
                    <a:solidFill>
                      <a:prstClr val="white"/>
                    </a:solidFill>
                    <a:latin typeface="Arial"/>
                    <a:ea typeface="Arial Unicode MS"/>
                  </a:endParaRPr>
                </a:p>
              </p:txBody>
            </p:sp>
            <p:sp>
              <p:nvSpPr>
                <p:cNvPr id="18" name="Rounded Rectangle 27">
                  <a:extLst>
                    <a:ext uri="{FF2B5EF4-FFF2-40B4-BE49-F238E27FC236}">
                      <a16:creationId xmlns:a16="http://schemas.microsoft.com/office/drawing/2014/main" id="{8FDE76B1-2FFB-471F-B933-A91AF94B3577}"/>
                    </a:ext>
                  </a:extLst>
                </p:cNvPr>
                <p:cNvSpPr/>
                <p:nvPr/>
              </p:nvSpPr>
              <p:spPr>
                <a:xfrm>
                  <a:off x="283328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Arial"/>
                    <a:ea typeface="Arial Unicode MS"/>
                  </a:endParaRPr>
                </a:p>
              </p:txBody>
            </p:sp>
            <p:sp>
              <p:nvSpPr>
                <p:cNvPr id="19" name="Rounded Rectangle 28">
                  <a:extLst>
                    <a:ext uri="{FF2B5EF4-FFF2-40B4-BE49-F238E27FC236}">
                      <a16:creationId xmlns:a16="http://schemas.microsoft.com/office/drawing/2014/main" id="{73F02D3D-52E2-4C95-916A-AC8DFCDF22AD}"/>
                    </a:ext>
                  </a:extLst>
                </p:cNvPr>
                <p:cNvSpPr/>
                <p:nvPr/>
              </p:nvSpPr>
              <p:spPr>
                <a:xfrm>
                  <a:off x="295750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Arial"/>
                    <a:ea typeface="Arial Unicode MS"/>
                  </a:endParaRPr>
                </a:p>
              </p:txBody>
            </p:sp>
            <p:sp>
              <p:nvSpPr>
                <p:cNvPr id="20" name="Rounded Rectangle 29">
                  <a:extLst>
                    <a:ext uri="{FF2B5EF4-FFF2-40B4-BE49-F238E27FC236}">
                      <a16:creationId xmlns:a16="http://schemas.microsoft.com/office/drawing/2014/main" id="{C9ED59E1-3274-4E8C-B4B2-89D892331336}"/>
                    </a:ext>
                  </a:extLst>
                </p:cNvPr>
                <p:cNvSpPr/>
                <p:nvPr/>
              </p:nvSpPr>
              <p:spPr>
                <a:xfrm>
                  <a:off x="3081724" y="2139702"/>
                  <a:ext cx="71867" cy="17966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black"/>
                    </a:solidFill>
                    <a:latin typeface="Arial"/>
                    <a:ea typeface="Arial Unicode MS"/>
                  </a:endParaRPr>
                </a:p>
              </p:txBody>
            </p:sp>
          </p:grpSp>
        </p:grpSp>
        <p:sp>
          <p:nvSpPr>
            <p:cNvPr id="28" name="Freeform 13312">
              <a:extLst>
                <a:ext uri="{FF2B5EF4-FFF2-40B4-BE49-F238E27FC236}">
                  <a16:creationId xmlns:a16="http://schemas.microsoft.com/office/drawing/2014/main" id="{E89702F6-118C-4D72-99DA-F7B056925CE5}"/>
                </a:ext>
              </a:extLst>
            </p:cNvPr>
            <p:cNvSpPr/>
            <p:nvPr/>
          </p:nvSpPr>
          <p:spPr>
            <a:xfrm>
              <a:off x="-21148" y="3373509"/>
              <a:ext cx="4122240" cy="2584669"/>
            </a:xfrm>
            <a:custGeom>
              <a:avLst/>
              <a:gdLst>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5813"/>
                <a:gd name="connsiteX1" fmla="*/ 2655476 w 2896332"/>
                <a:gd name="connsiteY1" fmla="*/ 584615 h 1875813"/>
                <a:gd name="connsiteX2" fmla="*/ 2828170 w 2896332"/>
                <a:gd name="connsiteY2" fmla="*/ 1010501 h 1875813"/>
                <a:gd name="connsiteX3" fmla="*/ 2883834 w 2896332"/>
                <a:gd name="connsiteY3" fmla="*/ 1308835 h 1875813"/>
                <a:gd name="connsiteX4" fmla="*/ 2799743 w 2896332"/>
                <a:gd name="connsiteY4" fmla="*/ 1672098 h 1875813"/>
                <a:gd name="connsiteX5" fmla="*/ 2521033 w 2896332"/>
                <a:gd name="connsiteY5" fmla="*/ 1160421 h 1875813"/>
                <a:gd name="connsiteX6" fmla="*/ 2514265 w 2896332"/>
                <a:gd name="connsiteY6" fmla="*/ 466772 h 1875813"/>
                <a:gd name="connsiteX7" fmla="*/ 1898646 w 2896332"/>
                <a:gd name="connsiteY7" fmla="*/ 46 h 1875813"/>
                <a:gd name="connsiteX8" fmla="*/ 1969811 w 2896332"/>
                <a:gd name="connsiteY8" fmla="*/ 83938 h 1875813"/>
                <a:gd name="connsiteX9" fmla="*/ 1970003 w 2896332"/>
                <a:gd name="connsiteY9" fmla="*/ 120627 h 1875813"/>
                <a:gd name="connsiteX10" fmla="*/ 1962950 w 2896332"/>
                <a:gd name="connsiteY10" fmla="*/ 120627 h 1875813"/>
                <a:gd name="connsiteX11" fmla="*/ 1906617 w 2896332"/>
                <a:gd name="connsiteY11" fmla="*/ 176960 h 1875813"/>
                <a:gd name="connsiteX12" fmla="*/ 1962950 w 2896332"/>
                <a:gd name="connsiteY12" fmla="*/ 233293 h 1875813"/>
                <a:gd name="connsiteX13" fmla="*/ 1970591 w 2896332"/>
                <a:gd name="connsiteY13" fmla="*/ 233293 h 1875813"/>
                <a:gd name="connsiteX14" fmla="*/ 1973469 w 2896332"/>
                <a:gd name="connsiteY14" fmla="*/ 784519 h 1875813"/>
                <a:gd name="connsiteX15" fmla="*/ 1866010 w 2896332"/>
                <a:gd name="connsiteY15" fmla="*/ 878218 h 1875813"/>
                <a:gd name="connsiteX16" fmla="*/ 2733769 w 2896332"/>
                <a:gd name="connsiteY16" fmla="*/ 1387129 h 1875813"/>
                <a:gd name="connsiteX17" fmla="*/ 2694623 w 2896332"/>
                <a:gd name="connsiteY17" fmla="*/ 1674208 h 1875813"/>
                <a:gd name="connsiteX18" fmla="*/ 2394496 w 2896332"/>
                <a:gd name="connsiteY18" fmla="*/ 1654634 h 1875813"/>
                <a:gd name="connsiteX19" fmla="*/ 2069239 w 2896332"/>
                <a:gd name="connsiteY19" fmla="*/ 1875813 h 1875813"/>
                <a:gd name="connsiteX20" fmla="*/ 2023060 w 2896332"/>
                <a:gd name="connsiteY20" fmla="*/ 1634793 h 1875813"/>
                <a:gd name="connsiteX21" fmla="*/ 1739085 w 2896332"/>
                <a:gd name="connsiteY21" fmla="*/ 1871397 h 1875813"/>
                <a:gd name="connsiteX22" fmla="*/ 1648664 w 2896332"/>
                <a:gd name="connsiteY22" fmla="*/ 1582137 h 1875813"/>
                <a:gd name="connsiteX23" fmla="*/ 1376671 w 2896332"/>
                <a:gd name="connsiteY23" fmla="*/ 1700306 h 1875813"/>
                <a:gd name="connsiteX24" fmla="*/ 1415819 w 2896332"/>
                <a:gd name="connsiteY24" fmla="*/ 1334933 h 1875813"/>
                <a:gd name="connsiteX25" fmla="*/ 665501 w 2896332"/>
                <a:gd name="connsiteY25" fmla="*/ 1276212 h 1875813"/>
                <a:gd name="connsiteX26" fmla="*/ 0 w 2896332"/>
                <a:gd name="connsiteY26" fmla="*/ 1126148 h 1875813"/>
                <a:gd name="connsiteX27" fmla="*/ 13050 w 2896332"/>
                <a:gd name="connsiteY27" fmla="*/ 284488 h 1875813"/>
                <a:gd name="connsiteX28" fmla="*/ 1898646 w 2896332"/>
                <a:gd name="connsiteY28" fmla="*/ 46 h 1875813"/>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70591 w 2896332"/>
                <a:gd name="connsiteY13" fmla="*/ 23329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50 w 2896332"/>
                <a:gd name="connsiteY12" fmla="*/ 233293 h 1871397"/>
                <a:gd name="connsiteX13" fmla="*/ 1962971 w 2896332"/>
                <a:gd name="connsiteY13" fmla="*/ 267583 h 1871397"/>
                <a:gd name="connsiteX14" fmla="*/ 1973469 w 2896332"/>
                <a:gd name="connsiteY14" fmla="*/ 784519 h 1871397"/>
                <a:gd name="connsiteX15" fmla="*/ 1866010 w 2896332"/>
                <a:gd name="connsiteY15" fmla="*/ 878218 h 1871397"/>
                <a:gd name="connsiteX16" fmla="*/ 2733769 w 2896332"/>
                <a:gd name="connsiteY16" fmla="*/ 1387129 h 1871397"/>
                <a:gd name="connsiteX17" fmla="*/ 2694623 w 2896332"/>
                <a:gd name="connsiteY17" fmla="*/ 1674208 h 1871397"/>
                <a:gd name="connsiteX18" fmla="*/ 2394496 w 2896332"/>
                <a:gd name="connsiteY18" fmla="*/ 1654634 h 1871397"/>
                <a:gd name="connsiteX19" fmla="*/ 2023060 w 2896332"/>
                <a:gd name="connsiteY19" fmla="*/ 1634793 h 1871397"/>
                <a:gd name="connsiteX20" fmla="*/ 1739085 w 2896332"/>
                <a:gd name="connsiteY20" fmla="*/ 1871397 h 1871397"/>
                <a:gd name="connsiteX21" fmla="*/ 1648664 w 2896332"/>
                <a:gd name="connsiteY21" fmla="*/ 1582137 h 1871397"/>
                <a:gd name="connsiteX22" fmla="*/ 1376671 w 2896332"/>
                <a:gd name="connsiteY22" fmla="*/ 1700306 h 1871397"/>
                <a:gd name="connsiteX23" fmla="*/ 1415819 w 2896332"/>
                <a:gd name="connsiteY23" fmla="*/ 1334933 h 1871397"/>
                <a:gd name="connsiteX24" fmla="*/ 665501 w 2896332"/>
                <a:gd name="connsiteY24" fmla="*/ 1276212 h 1871397"/>
                <a:gd name="connsiteX25" fmla="*/ 0 w 2896332"/>
                <a:gd name="connsiteY25" fmla="*/ 1126148 h 1871397"/>
                <a:gd name="connsiteX26" fmla="*/ 13050 w 2896332"/>
                <a:gd name="connsiteY26" fmla="*/ 284488 h 1871397"/>
                <a:gd name="connsiteX27" fmla="*/ 1898646 w 2896332"/>
                <a:gd name="connsiteY27"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62950 w 2896332"/>
                <a:gd name="connsiteY10" fmla="*/ 120627 h 1871397"/>
                <a:gd name="connsiteX11" fmla="*/ 1906617 w 2896332"/>
                <a:gd name="connsiteY11" fmla="*/ 176960 h 1871397"/>
                <a:gd name="connsiteX12" fmla="*/ 1962971 w 2896332"/>
                <a:gd name="connsiteY12" fmla="*/ 267583 h 1871397"/>
                <a:gd name="connsiteX13" fmla="*/ 1973469 w 2896332"/>
                <a:gd name="connsiteY13" fmla="*/ 784519 h 1871397"/>
                <a:gd name="connsiteX14" fmla="*/ 1866010 w 2896332"/>
                <a:gd name="connsiteY14" fmla="*/ 878218 h 1871397"/>
                <a:gd name="connsiteX15" fmla="*/ 2733769 w 2896332"/>
                <a:gd name="connsiteY15" fmla="*/ 1387129 h 1871397"/>
                <a:gd name="connsiteX16" fmla="*/ 2694623 w 2896332"/>
                <a:gd name="connsiteY16" fmla="*/ 1674208 h 1871397"/>
                <a:gd name="connsiteX17" fmla="*/ 2394496 w 2896332"/>
                <a:gd name="connsiteY17" fmla="*/ 1654634 h 1871397"/>
                <a:gd name="connsiteX18" fmla="*/ 2023060 w 2896332"/>
                <a:gd name="connsiteY18" fmla="*/ 1634793 h 1871397"/>
                <a:gd name="connsiteX19" fmla="*/ 1739085 w 2896332"/>
                <a:gd name="connsiteY19" fmla="*/ 1871397 h 1871397"/>
                <a:gd name="connsiteX20" fmla="*/ 1648664 w 2896332"/>
                <a:gd name="connsiteY20" fmla="*/ 1582137 h 1871397"/>
                <a:gd name="connsiteX21" fmla="*/ 1376671 w 2896332"/>
                <a:gd name="connsiteY21" fmla="*/ 1700306 h 1871397"/>
                <a:gd name="connsiteX22" fmla="*/ 1415819 w 2896332"/>
                <a:gd name="connsiteY22" fmla="*/ 1334933 h 1871397"/>
                <a:gd name="connsiteX23" fmla="*/ 665501 w 2896332"/>
                <a:gd name="connsiteY23" fmla="*/ 1276212 h 1871397"/>
                <a:gd name="connsiteX24" fmla="*/ 0 w 2896332"/>
                <a:gd name="connsiteY24" fmla="*/ 1126148 h 1871397"/>
                <a:gd name="connsiteX25" fmla="*/ 13050 w 2896332"/>
                <a:gd name="connsiteY25" fmla="*/ 284488 h 1871397"/>
                <a:gd name="connsiteX26" fmla="*/ 1898646 w 2896332"/>
                <a:gd name="connsiteY26"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70003 w 2896332"/>
                <a:gd name="connsiteY9" fmla="*/ 120627 h 1871397"/>
                <a:gd name="connsiteX10" fmla="*/ 1906617 w 2896332"/>
                <a:gd name="connsiteY10" fmla="*/ 176960 h 1871397"/>
                <a:gd name="connsiteX11" fmla="*/ 1962971 w 2896332"/>
                <a:gd name="connsiteY11" fmla="*/ 267583 h 1871397"/>
                <a:gd name="connsiteX12" fmla="*/ 1973469 w 2896332"/>
                <a:gd name="connsiteY12" fmla="*/ 784519 h 1871397"/>
                <a:gd name="connsiteX13" fmla="*/ 1866010 w 2896332"/>
                <a:gd name="connsiteY13" fmla="*/ 878218 h 1871397"/>
                <a:gd name="connsiteX14" fmla="*/ 2733769 w 2896332"/>
                <a:gd name="connsiteY14" fmla="*/ 1387129 h 1871397"/>
                <a:gd name="connsiteX15" fmla="*/ 2694623 w 2896332"/>
                <a:gd name="connsiteY15" fmla="*/ 1674208 h 1871397"/>
                <a:gd name="connsiteX16" fmla="*/ 2394496 w 2896332"/>
                <a:gd name="connsiteY16" fmla="*/ 1654634 h 1871397"/>
                <a:gd name="connsiteX17" fmla="*/ 2023060 w 2896332"/>
                <a:gd name="connsiteY17" fmla="*/ 1634793 h 1871397"/>
                <a:gd name="connsiteX18" fmla="*/ 1739085 w 2896332"/>
                <a:gd name="connsiteY18" fmla="*/ 1871397 h 1871397"/>
                <a:gd name="connsiteX19" fmla="*/ 1648664 w 2896332"/>
                <a:gd name="connsiteY19" fmla="*/ 1582137 h 1871397"/>
                <a:gd name="connsiteX20" fmla="*/ 1376671 w 2896332"/>
                <a:gd name="connsiteY20" fmla="*/ 1700306 h 1871397"/>
                <a:gd name="connsiteX21" fmla="*/ 1415819 w 2896332"/>
                <a:gd name="connsiteY21" fmla="*/ 1334933 h 1871397"/>
                <a:gd name="connsiteX22" fmla="*/ 665501 w 2896332"/>
                <a:gd name="connsiteY22" fmla="*/ 1276212 h 1871397"/>
                <a:gd name="connsiteX23" fmla="*/ 0 w 2896332"/>
                <a:gd name="connsiteY23" fmla="*/ 1126148 h 1871397"/>
                <a:gd name="connsiteX24" fmla="*/ 13050 w 2896332"/>
                <a:gd name="connsiteY24" fmla="*/ 284488 h 1871397"/>
                <a:gd name="connsiteX25" fmla="*/ 1898646 w 2896332"/>
                <a:gd name="connsiteY25"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74208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94496 w 2896332"/>
                <a:gd name="connsiteY15" fmla="*/ 1654634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23060 w 2896332"/>
                <a:gd name="connsiteY16" fmla="*/ 1634793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9811 w 2896332"/>
                <a:gd name="connsiteY8" fmla="*/ 83938 h 1871397"/>
                <a:gd name="connsiteX9" fmla="*/ 1906617 w 2896332"/>
                <a:gd name="connsiteY9" fmla="*/ 176960 h 1871397"/>
                <a:gd name="connsiteX10" fmla="*/ 1962971 w 2896332"/>
                <a:gd name="connsiteY10" fmla="*/ 267583 h 1871397"/>
                <a:gd name="connsiteX11" fmla="*/ 1973469 w 2896332"/>
                <a:gd name="connsiteY11" fmla="*/ 784519 h 1871397"/>
                <a:gd name="connsiteX12" fmla="*/ 1866010 w 2896332"/>
                <a:gd name="connsiteY12" fmla="*/ 878218 h 1871397"/>
                <a:gd name="connsiteX13" fmla="*/ 2733769 w 2896332"/>
                <a:gd name="connsiteY13" fmla="*/ 1387129 h 1871397"/>
                <a:gd name="connsiteX14" fmla="*/ 2694623 w 2896332"/>
                <a:gd name="connsiteY14" fmla="*/ 1639703 h 1871397"/>
                <a:gd name="connsiteX15" fmla="*/ 2385869 w 2896332"/>
                <a:gd name="connsiteY15" fmla="*/ 1585623 h 1871397"/>
                <a:gd name="connsiteX16" fmla="*/ 2074819 w 2896332"/>
                <a:gd name="connsiteY16" fmla="*/ 1565782 h 1871397"/>
                <a:gd name="connsiteX17" fmla="*/ 1739085 w 2896332"/>
                <a:gd name="connsiteY17" fmla="*/ 1871397 h 1871397"/>
                <a:gd name="connsiteX18" fmla="*/ 1648664 w 2896332"/>
                <a:gd name="connsiteY18" fmla="*/ 1582137 h 1871397"/>
                <a:gd name="connsiteX19" fmla="*/ 1376671 w 2896332"/>
                <a:gd name="connsiteY19" fmla="*/ 1700306 h 1871397"/>
                <a:gd name="connsiteX20" fmla="*/ 1415819 w 2896332"/>
                <a:gd name="connsiteY20" fmla="*/ 1334933 h 1871397"/>
                <a:gd name="connsiteX21" fmla="*/ 665501 w 2896332"/>
                <a:gd name="connsiteY21" fmla="*/ 1276212 h 1871397"/>
                <a:gd name="connsiteX22" fmla="*/ 0 w 2896332"/>
                <a:gd name="connsiteY22" fmla="*/ 1126148 h 1871397"/>
                <a:gd name="connsiteX23" fmla="*/ 13050 w 2896332"/>
                <a:gd name="connsiteY23" fmla="*/ 284488 h 1871397"/>
                <a:gd name="connsiteX24" fmla="*/ 1898646 w 2896332"/>
                <a:gd name="connsiteY24" fmla="*/ 46 h 1871397"/>
                <a:gd name="connsiteX0" fmla="*/ 2514265 w 2896332"/>
                <a:gd name="connsiteY0" fmla="*/ 468202 h 1872827"/>
                <a:gd name="connsiteX1" fmla="*/ 2655476 w 2896332"/>
                <a:gd name="connsiteY1" fmla="*/ 586045 h 1872827"/>
                <a:gd name="connsiteX2" fmla="*/ 2828170 w 2896332"/>
                <a:gd name="connsiteY2" fmla="*/ 1011931 h 1872827"/>
                <a:gd name="connsiteX3" fmla="*/ 2883834 w 2896332"/>
                <a:gd name="connsiteY3" fmla="*/ 1310265 h 1872827"/>
                <a:gd name="connsiteX4" fmla="*/ 2799743 w 2896332"/>
                <a:gd name="connsiteY4" fmla="*/ 1673528 h 1872827"/>
                <a:gd name="connsiteX5" fmla="*/ 2521033 w 2896332"/>
                <a:gd name="connsiteY5" fmla="*/ 1161851 h 1872827"/>
                <a:gd name="connsiteX6" fmla="*/ 2514265 w 2896332"/>
                <a:gd name="connsiteY6" fmla="*/ 468202 h 1872827"/>
                <a:gd name="connsiteX7" fmla="*/ 1898646 w 2896332"/>
                <a:gd name="connsiteY7" fmla="*/ 1476 h 1872827"/>
                <a:gd name="connsiteX8" fmla="*/ 1906617 w 2896332"/>
                <a:gd name="connsiteY8" fmla="*/ 178390 h 1872827"/>
                <a:gd name="connsiteX9" fmla="*/ 1962971 w 2896332"/>
                <a:gd name="connsiteY9" fmla="*/ 269013 h 1872827"/>
                <a:gd name="connsiteX10" fmla="*/ 1973469 w 2896332"/>
                <a:gd name="connsiteY10" fmla="*/ 785949 h 1872827"/>
                <a:gd name="connsiteX11" fmla="*/ 1866010 w 2896332"/>
                <a:gd name="connsiteY11" fmla="*/ 879648 h 1872827"/>
                <a:gd name="connsiteX12" fmla="*/ 2733769 w 2896332"/>
                <a:gd name="connsiteY12" fmla="*/ 1388559 h 1872827"/>
                <a:gd name="connsiteX13" fmla="*/ 2694623 w 2896332"/>
                <a:gd name="connsiteY13" fmla="*/ 1641133 h 1872827"/>
                <a:gd name="connsiteX14" fmla="*/ 2385869 w 2896332"/>
                <a:gd name="connsiteY14" fmla="*/ 1587053 h 1872827"/>
                <a:gd name="connsiteX15" fmla="*/ 2074819 w 2896332"/>
                <a:gd name="connsiteY15" fmla="*/ 1567212 h 1872827"/>
                <a:gd name="connsiteX16" fmla="*/ 1739085 w 2896332"/>
                <a:gd name="connsiteY16" fmla="*/ 1872827 h 1872827"/>
                <a:gd name="connsiteX17" fmla="*/ 1648664 w 2896332"/>
                <a:gd name="connsiteY17" fmla="*/ 1583567 h 1872827"/>
                <a:gd name="connsiteX18" fmla="*/ 1376671 w 2896332"/>
                <a:gd name="connsiteY18" fmla="*/ 1701736 h 1872827"/>
                <a:gd name="connsiteX19" fmla="*/ 1415819 w 2896332"/>
                <a:gd name="connsiteY19" fmla="*/ 1336363 h 1872827"/>
                <a:gd name="connsiteX20" fmla="*/ 665501 w 2896332"/>
                <a:gd name="connsiteY20" fmla="*/ 1277642 h 1872827"/>
                <a:gd name="connsiteX21" fmla="*/ 0 w 2896332"/>
                <a:gd name="connsiteY21" fmla="*/ 1127578 h 1872827"/>
                <a:gd name="connsiteX22" fmla="*/ 13050 w 2896332"/>
                <a:gd name="connsiteY22" fmla="*/ 285918 h 1872827"/>
                <a:gd name="connsiteX23" fmla="*/ 1898646 w 2896332"/>
                <a:gd name="connsiteY23" fmla="*/ 1476 h 187282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62971 w 2896332"/>
                <a:gd name="connsiteY8" fmla="*/ 267583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3469 w 2896332"/>
                <a:gd name="connsiteY9" fmla="*/ 784519 h 1871397"/>
                <a:gd name="connsiteX10" fmla="*/ 1866010 w 2896332"/>
                <a:gd name="connsiteY10" fmla="*/ 878218 h 1871397"/>
                <a:gd name="connsiteX11" fmla="*/ 2733769 w 2896332"/>
                <a:gd name="connsiteY11" fmla="*/ 1387129 h 1871397"/>
                <a:gd name="connsiteX12" fmla="*/ 2694623 w 2896332"/>
                <a:gd name="connsiteY12" fmla="*/ 1639703 h 1871397"/>
                <a:gd name="connsiteX13" fmla="*/ 2385869 w 2896332"/>
                <a:gd name="connsiteY13" fmla="*/ 1585623 h 1871397"/>
                <a:gd name="connsiteX14" fmla="*/ 2074819 w 2896332"/>
                <a:gd name="connsiteY14" fmla="*/ 1565782 h 1871397"/>
                <a:gd name="connsiteX15" fmla="*/ 1739085 w 2896332"/>
                <a:gd name="connsiteY15" fmla="*/ 1871397 h 1871397"/>
                <a:gd name="connsiteX16" fmla="*/ 1648664 w 2896332"/>
                <a:gd name="connsiteY16" fmla="*/ 1582137 h 1871397"/>
                <a:gd name="connsiteX17" fmla="*/ 1376671 w 2896332"/>
                <a:gd name="connsiteY17" fmla="*/ 1700306 h 1871397"/>
                <a:gd name="connsiteX18" fmla="*/ 1415819 w 2896332"/>
                <a:gd name="connsiteY18" fmla="*/ 1334933 h 1871397"/>
                <a:gd name="connsiteX19" fmla="*/ 665501 w 2896332"/>
                <a:gd name="connsiteY19" fmla="*/ 1276212 h 1871397"/>
                <a:gd name="connsiteX20" fmla="*/ 0 w 2896332"/>
                <a:gd name="connsiteY20" fmla="*/ 1126148 h 1871397"/>
                <a:gd name="connsiteX21" fmla="*/ 13050 w 2896332"/>
                <a:gd name="connsiteY21" fmla="*/ 284488 h 1871397"/>
                <a:gd name="connsiteX22" fmla="*/ 1898646 w 2896332"/>
                <a:gd name="connsiteY22"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514265 w 2896332"/>
                <a:gd name="connsiteY0" fmla="*/ 466772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514265 w 2896332"/>
                <a:gd name="connsiteY6" fmla="*/ 466772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21033 w 2896332"/>
                <a:gd name="connsiteY5" fmla="*/ 1160421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587909 w 2896332"/>
                <a:gd name="connsiteY5" fmla="*/ 1152990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43048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43048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39923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28186 w 2896332"/>
                <a:gd name="connsiteY0" fmla="*/ 269861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28186 w 2896332"/>
                <a:gd name="connsiteY6" fmla="*/ 269861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6332"/>
                <a:gd name="connsiteY0" fmla="*/ 251285 h 1871397"/>
                <a:gd name="connsiteX1" fmla="*/ 2655476 w 2896332"/>
                <a:gd name="connsiteY1" fmla="*/ 584615 h 1871397"/>
                <a:gd name="connsiteX2" fmla="*/ 2828170 w 2896332"/>
                <a:gd name="connsiteY2" fmla="*/ 1010501 h 1871397"/>
                <a:gd name="connsiteX3" fmla="*/ 2883834 w 2896332"/>
                <a:gd name="connsiteY3" fmla="*/ 1308835 h 1871397"/>
                <a:gd name="connsiteX4" fmla="*/ 2799743 w 2896332"/>
                <a:gd name="connsiteY4" fmla="*/ 1672098 h 1871397"/>
                <a:gd name="connsiteX5" fmla="*/ 2651069 w 2896332"/>
                <a:gd name="connsiteY5" fmla="*/ 1156706 h 1871397"/>
                <a:gd name="connsiteX6" fmla="*/ 2209609 w 2896332"/>
                <a:gd name="connsiteY6" fmla="*/ 251285 h 1871397"/>
                <a:gd name="connsiteX7" fmla="*/ 1898646 w 2896332"/>
                <a:gd name="connsiteY7" fmla="*/ 46 h 1871397"/>
                <a:gd name="connsiteX8" fmla="*/ 1941303 w 2896332"/>
                <a:gd name="connsiteY8" fmla="*/ 293585 h 1871397"/>
                <a:gd name="connsiteX9" fmla="*/ 1974640 w 2896332"/>
                <a:gd name="connsiteY9" fmla="*/ 533402 h 1871397"/>
                <a:gd name="connsiteX10" fmla="*/ 1973469 w 2896332"/>
                <a:gd name="connsiteY10" fmla="*/ 784519 h 1871397"/>
                <a:gd name="connsiteX11" fmla="*/ 1866010 w 2896332"/>
                <a:gd name="connsiteY11" fmla="*/ 878218 h 1871397"/>
                <a:gd name="connsiteX12" fmla="*/ 2733769 w 2896332"/>
                <a:gd name="connsiteY12" fmla="*/ 1387129 h 1871397"/>
                <a:gd name="connsiteX13" fmla="*/ 2694623 w 2896332"/>
                <a:gd name="connsiteY13" fmla="*/ 1639703 h 1871397"/>
                <a:gd name="connsiteX14" fmla="*/ 2385869 w 2896332"/>
                <a:gd name="connsiteY14" fmla="*/ 1585623 h 1871397"/>
                <a:gd name="connsiteX15" fmla="*/ 2074819 w 2896332"/>
                <a:gd name="connsiteY15" fmla="*/ 1565782 h 1871397"/>
                <a:gd name="connsiteX16" fmla="*/ 1739085 w 2896332"/>
                <a:gd name="connsiteY16" fmla="*/ 1871397 h 1871397"/>
                <a:gd name="connsiteX17" fmla="*/ 1648664 w 2896332"/>
                <a:gd name="connsiteY17" fmla="*/ 1582137 h 1871397"/>
                <a:gd name="connsiteX18" fmla="*/ 1376671 w 2896332"/>
                <a:gd name="connsiteY18" fmla="*/ 1700306 h 1871397"/>
                <a:gd name="connsiteX19" fmla="*/ 1415819 w 2896332"/>
                <a:gd name="connsiteY19" fmla="*/ 1334933 h 1871397"/>
                <a:gd name="connsiteX20" fmla="*/ 665501 w 2896332"/>
                <a:gd name="connsiteY20" fmla="*/ 1276212 h 1871397"/>
                <a:gd name="connsiteX21" fmla="*/ 0 w 2896332"/>
                <a:gd name="connsiteY21" fmla="*/ 1126148 h 1871397"/>
                <a:gd name="connsiteX22" fmla="*/ 13050 w 2896332"/>
                <a:gd name="connsiteY22" fmla="*/ 284488 h 1871397"/>
                <a:gd name="connsiteX23" fmla="*/ 1898646 w 2896332"/>
                <a:gd name="connsiteY23" fmla="*/ 46 h 1871397"/>
                <a:gd name="connsiteX0" fmla="*/ 2209609 w 2894163"/>
                <a:gd name="connsiteY0" fmla="*/ 251285 h 1871397"/>
                <a:gd name="connsiteX1" fmla="*/ 2655476 w 2894163"/>
                <a:gd name="connsiteY1" fmla="*/ 584615 h 1871397"/>
                <a:gd name="connsiteX2" fmla="*/ 2828170 w 2894163"/>
                <a:gd name="connsiteY2" fmla="*/ 1010501 h 1871397"/>
                <a:gd name="connsiteX3" fmla="*/ 2883834 w 2894163"/>
                <a:gd name="connsiteY3" fmla="*/ 1308835 h 1871397"/>
                <a:gd name="connsiteX4" fmla="*/ 2792313 w 2894163"/>
                <a:gd name="connsiteY4" fmla="*/ 1690675 h 1871397"/>
                <a:gd name="connsiteX5" fmla="*/ 2651069 w 2894163"/>
                <a:gd name="connsiteY5" fmla="*/ 1156706 h 1871397"/>
                <a:gd name="connsiteX6" fmla="*/ 2209609 w 2894163"/>
                <a:gd name="connsiteY6" fmla="*/ 251285 h 1871397"/>
                <a:gd name="connsiteX7" fmla="*/ 1898646 w 2894163"/>
                <a:gd name="connsiteY7" fmla="*/ 46 h 1871397"/>
                <a:gd name="connsiteX8" fmla="*/ 1941303 w 2894163"/>
                <a:gd name="connsiteY8" fmla="*/ 293585 h 1871397"/>
                <a:gd name="connsiteX9" fmla="*/ 1974640 w 2894163"/>
                <a:gd name="connsiteY9" fmla="*/ 533402 h 1871397"/>
                <a:gd name="connsiteX10" fmla="*/ 1973469 w 2894163"/>
                <a:gd name="connsiteY10" fmla="*/ 784519 h 1871397"/>
                <a:gd name="connsiteX11" fmla="*/ 1866010 w 2894163"/>
                <a:gd name="connsiteY11" fmla="*/ 878218 h 1871397"/>
                <a:gd name="connsiteX12" fmla="*/ 2733769 w 2894163"/>
                <a:gd name="connsiteY12" fmla="*/ 1387129 h 1871397"/>
                <a:gd name="connsiteX13" fmla="*/ 2694623 w 2894163"/>
                <a:gd name="connsiteY13" fmla="*/ 1639703 h 1871397"/>
                <a:gd name="connsiteX14" fmla="*/ 2385869 w 2894163"/>
                <a:gd name="connsiteY14" fmla="*/ 1585623 h 1871397"/>
                <a:gd name="connsiteX15" fmla="*/ 2074819 w 2894163"/>
                <a:gd name="connsiteY15" fmla="*/ 1565782 h 1871397"/>
                <a:gd name="connsiteX16" fmla="*/ 1739085 w 2894163"/>
                <a:gd name="connsiteY16" fmla="*/ 1871397 h 1871397"/>
                <a:gd name="connsiteX17" fmla="*/ 1648664 w 2894163"/>
                <a:gd name="connsiteY17" fmla="*/ 1582137 h 1871397"/>
                <a:gd name="connsiteX18" fmla="*/ 1376671 w 2894163"/>
                <a:gd name="connsiteY18" fmla="*/ 1700306 h 1871397"/>
                <a:gd name="connsiteX19" fmla="*/ 1415819 w 2894163"/>
                <a:gd name="connsiteY19" fmla="*/ 1334933 h 1871397"/>
                <a:gd name="connsiteX20" fmla="*/ 665501 w 2894163"/>
                <a:gd name="connsiteY20" fmla="*/ 1276212 h 1871397"/>
                <a:gd name="connsiteX21" fmla="*/ 0 w 2894163"/>
                <a:gd name="connsiteY21" fmla="*/ 1126148 h 1871397"/>
                <a:gd name="connsiteX22" fmla="*/ 13050 w 2894163"/>
                <a:gd name="connsiteY22" fmla="*/ 284488 h 1871397"/>
                <a:gd name="connsiteX23" fmla="*/ 1898646 w 2894163"/>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914477"/>
                <a:gd name="connsiteY0" fmla="*/ 251285 h 1871397"/>
                <a:gd name="connsiteX1" fmla="*/ 2655476 w 2914477"/>
                <a:gd name="connsiteY1" fmla="*/ 584615 h 1871397"/>
                <a:gd name="connsiteX2" fmla="*/ 2828170 w 2914477"/>
                <a:gd name="connsiteY2" fmla="*/ 1010501 h 1871397"/>
                <a:gd name="connsiteX3" fmla="*/ 2883834 w 2914477"/>
                <a:gd name="connsiteY3" fmla="*/ 1308835 h 1871397"/>
                <a:gd name="connsiteX4" fmla="*/ 2840612 w 2914477"/>
                <a:gd name="connsiteY4" fmla="*/ 1564355 h 1871397"/>
                <a:gd name="connsiteX5" fmla="*/ 2651069 w 2914477"/>
                <a:gd name="connsiteY5" fmla="*/ 1156706 h 1871397"/>
                <a:gd name="connsiteX6" fmla="*/ 2209609 w 2914477"/>
                <a:gd name="connsiteY6" fmla="*/ 251285 h 1871397"/>
                <a:gd name="connsiteX7" fmla="*/ 1898646 w 2914477"/>
                <a:gd name="connsiteY7" fmla="*/ 46 h 1871397"/>
                <a:gd name="connsiteX8" fmla="*/ 1941303 w 2914477"/>
                <a:gd name="connsiteY8" fmla="*/ 293585 h 1871397"/>
                <a:gd name="connsiteX9" fmla="*/ 1974640 w 2914477"/>
                <a:gd name="connsiteY9" fmla="*/ 533402 h 1871397"/>
                <a:gd name="connsiteX10" fmla="*/ 1973469 w 2914477"/>
                <a:gd name="connsiteY10" fmla="*/ 784519 h 1871397"/>
                <a:gd name="connsiteX11" fmla="*/ 1866010 w 2914477"/>
                <a:gd name="connsiteY11" fmla="*/ 878218 h 1871397"/>
                <a:gd name="connsiteX12" fmla="*/ 2733769 w 2914477"/>
                <a:gd name="connsiteY12" fmla="*/ 1387129 h 1871397"/>
                <a:gd name="connsiteX13" fmla="*/ 2694623 w 2914477"/>
                <a:gd name="connsiteY13" fmla="*/ 1639703 h 1871397"/>
                <a:gd name="connsiteX14" fmla="*/ 2385869 w 2914477"/>
                <a:gd name="connsiteY14" fmla="*/ 1585623 h 1871397"/>
                <a:gd name="connsiteX15" fmla="*/ 2074819 w 2914477"/>
                <a:gd name="connsiteY15" fmla="*/ 1565782 h 1871397"/>
                <a:gd name="connsiteX16" fmla="*/ 1739085 w 2914477"/>
                <a:gd name="connsiteY16" fmla="*/ 1871397 h 1871397"/>
                <a:gd name="connsiteX17" fmla="*/ 1648664 w 2914477"/>
                <a:gd name="connsiteY17" fmla="*/ 1582137 h 1871397"/>
                <a:gd name="connsiteX18" fmla="*/ 1376671 w 2914477"/>
                <a:gd name="connsiteY18" fmla="*/ 1700306 h 1871397"/>
                <a:gd name="connsiteX19" fmla="*/ 1415819 w 2914477"/>
                <a:gd name="connsiteY19" fmla="*/ 1334933 h 1871397"/>
                <a:gd name="connsiteX20" fmla="*/ 665501 w 2914477"/>
                <a:gd name="connsiteY20" fmla="*/ 1276212 h 1871397"/>
                <a:gd name="connsiteX21" fmla="*/ 0 w 2914477"/>
                <a:gd name="connsiteY21" fmla="*/ 1126148 h 1871397"/>
                <a:gd name="connsiteX22" fmla="*/ 13050 w 2914477"/>
                <a:gd name="connsiteY22" fmla="*/ 284488 h 1871397"/>
                <a:gd name="connsiteX23" fmla="*/ 1898646 w 2914477"/>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51069 w 2889213"/>
                <a:gd name="connsiteY5" fmla="*/ 1156706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209609 w 2889213"/>
                <a:gd name="connsiteY0" fmla="*/ 251285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209609 w 2889213"/>
                <a:gd name="connsiteY6" fmla="*/ 251285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228993 h 1871397"/>
                <a:gd name="connsiteX1" fmla="*/ 2655476 w 2889213"/>
                <a:gd name="connsiteY1" fmla="*/ 584615 h 1871397"/>
                <a:gd name="connsiteX2" fmla="*/ 2828170 w 2889213"/>
                <a:gd name="connsiteY2" fmla="*/ 1010501 h 1871397"/>
                <a:gd name="connsiteX3" fmla="*/ 2883834 w 2889213"/>
                <a:gd name="connsiteY3" fmla="*/ 1308835 h 1871397"/>
                <a:gd name="connsiteX4" fmla="*/ 2840612 w 2889213"/>
                <a:gd name="connsiteY4" fmla="*/ 1564355 h 1871397"/>
                <a:gd name="connsiteX5" fmla="*/ 2632493 w 2889213"/>
                <a:gd name="connsiteY5" fmla="*/ 1175282 h 1871397"/>
                <a:gd name="connsiteX6" fmla="*/ 2150164 w 2889213"/>
                <a:gd name="connsiteY6" fmla="*/ 228993 h 1871397"/>
                <a:gd name="connsiteX7" fmla="*/ 1898646 w 2889213"/>
                <a:gd name="connsiteY7" fmla="*/ 46 h 1871397"/>
                <a:gd name="connsiteX8" fmla="*/ 1941303 w 2889213"/>
                <a:gd name="connsiteY8" fmla="*/ 293585 h 1871397"/>
                <a:gd name="connsiteX9" fmla="*/ 1974640 w 2889213"/>
                <a:gd name="connsiteY9" fmla="*/ 533402 h 1871397"/>
                <a:gd name="connsiteX10" fmla="*/ 1973469 w 2889213"/>
                <a:gd name="connsiteY10" fmla="*/ 784519 h 1871397"/>
                <a:gd name="connsiteX11" fmla="*/ 1866010 w 2889213"/>
                <a:gd name="connsiteY11" fmla="*/ 878218 h 1871397"/>
                <a:gd name="connsiteX12" fmla="*/ 2733769 w 2889213"/>
                <a:gd name="connsiteY12" fmla="*/ 1387129 h 1871397"/>
                <a:gd name="connsiteX13" fmla="*/ 2694623 w 2889213"/>
                <a:gd name="connsiteY13" fmla="*/ 1639703 h 1871397"/>
                <a:gd name="connsiteX14" fmla="*/ 2385869 w 2889213"/>
                <a:gd name="connsiteY14" fmla="*/ 1585623 h 1871397"/>
                <a:gd name="connsiteX15" fmla="*/ 2074819 w 2889213"/>
                <a:gd name="connsiteY15" fmla="*/ 1565782 h 1871397"/>
                <a:gd name="connsiteX16" fmla="*/ 1739085 w 2889213"/>
                <a:gd name="connsiteY16" fmla="*/ 1871397 h 1871397"/>
                <a:gd name="connsiteX17" fmla="*/ 1648664 w 2889213"/>
                <a:gd name="connsiteY17" fmla="*/ 1582137 h 1871397"/>
                <a:gd name="connsiteX18" fmla="*/ 1376671 w 2889213"/>
                <a:gd name="connsiteY18" fmla="*/ 1700306 h 1871397"/>
                <a:gd name="connsiteX19" fmla="*/ 1415819 w 2889213"/>
                <a:gd name="connsiteY19" fmla="*/ 1334933 h 1871397"/>
                <a:gd name="connsiteX20" fmla="*/ 665501 w 2889213"/>
                <a:gd name="connsiteY20" fmla="*/ 1276212 h 1871397"/>
                <a:gd name="connsiteX21" fmla="*/ 0 w 2889213"/>
                <a:gd name="connsiteY21" fmla="*/ 1126148 h 1871397"/>
                <a:gd name="connsiteX22" fmla="*/ 13050 w 2889213"/>
                <a:gd name="connsiteY22" fmla="*/ 284488 h 1871397"/>
                <a:gd name="connsiteX23" fmla="*/ 1898646 w 2889213"/>
                <a:gd name="connsiteY23" fmla="*/ 46 h 1871397"/>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941303 w 2889213"/>
                <a:gd name="connsiteY8" fmla="*/ 178433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974640 w 2889213"/>
                <a:gd name="connsiteY9" fmla="*/ 418250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826128 w 2889213"/>
                <a:gd name="connsiteY8" fmla="*/ 230447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97081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97081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841 h 1756245"/>
                <a:gd name="connsiteX1" fmla="*/ 2655476 w 2889213"/>
                <a:gd name="connsiteY1" fmla="*/ 469463 h 1756245"/>
                <a:gd name="connsiteX2" fmla="*/ 2828170 w 2889213"/>
                <a:gd name="connsiteY2" fmla="*/ 895349 h 1756245"/>
                <a:gd name="connsiteX3" fmla="*/ 2883834 w 2889213"/>
                <a:gd name="connsiteY3" fmla="*/ 1193683 h 1756245"/>
                <a:gd name="connsiteX4" fmla="*/ 2840612 w 2889213"/>
                <a:gd name="connsiteY4" fmla="*/ 1449203 h 1756245"/>
                <a:gd name="connsiteX5" fmla="*/ 2632493 w 2889213"/>
                <a:gd name="connsiteY5" fmla="*/ 1060130 h 1756245"/>
                <a:gd name="connsiteX6" fmla="*/ 2150164 w 2889213"/>
                <a:gd name="connsiteY6" fmla="*/ 113841 h 1756245"/>
                <a:gd name="connsiteX7" fmla="*/ 1348782 w 2889213"/>
                <a:gd name="connsiteY7" fmla="*/ 68 h 1756245"/>
                <a:gd name="connsiteX8" fmla="*/ 1729530 w 2889213"/>
                <a:gd name="connsiteY8" fmla="*/ 204440 h 1756245"/>
                <a:gd name="connsiteX9" fmla="*/ 1892904 w 2889213"/>
                <a:gd name="connsiteY9" fmla="*/ 459118 h 1756245"/>
                <a:gd name="connsiteX10" fmla="*/ 1973469 w 2889213"/>
                <a:gd name="connsiteY10" fmla="*/ 669367 h 1756245"/>
                <a:gd name="connsiteX11" fmla="*/ 1866010 w 2889213"/>
                <a:gd name="connsiteY11" fmla="*/ 763066 h 1756245"/>
                <a:gd name="connsiteX12" fmla="*/ 2733769 w 2889213"/>
                <a:gd name="connsiteY12" fmla="*/ 1271977 h 1756245"/>
                <a:gd name="connsiteX13" fmla="*/ 2694623 w 2889213"/>
                <a:gd name="connsiteY13" fmla="*/ 1524551 h 1756245"/>
                <a:gd name="connsiteX14" fmla="*/ 2385869 w 2889213"/>
                <a:gd name="connsiteY14" fmla="*/ 1470471 h 1756245"/>
                <a:gd name="connsiteX15" fmla="*/ 2074819 w 2889213"/>
                <a:gd name="connsiteY15" fmla="*/ 1450630 h 1756245"/>
                <a:gd name="connsiteX16" fmla="*/ 1739085 w 2889213"/>
                <a:gd name="connsiteY16" fmla="*/ 1756245 h 1756245"/>
                <a:gd name="connsiteX17" fmla="*/ 1648664 w 2889213"/>
                <a:gd name="connsiteY17" fmla="*/ 1466985 h 1756245"/>
                <a:gd name="connsiteX18" fmla="*/ 1376671 w 2889213"/>
                <a:gd name="connsiteY18" fmla="*/ 1585154 h 1756245"/>
                <a:gd name="connsiteX19" fmla="*/ 1415819 w 2889213"/>
                <a:gd name="connsiteY19" fmla="*/ 1219781 h 1756245"/>
                <a:gd name="connsiteX20" fmla="*/ 665501 w 2889213"/>
                <a:gd name="connsiteY20" fmla="*/ 1161060 h 1756245"/>
                <a:gd name="connsiteX21" fmla="*/ 0 w 2889213"/>
                <a:gd name="connsiteY21" fmla="*/ 1010996 h 1756245"/>
                <a:gd name="connsiteX22" fmla="*/ 13050 w 2889213"/>
                <a:gd name="connsiteY22" fmla="*/ 169336 h 1756245"/>
                <a:gd name="connsiteX23" fmla="*/ 1348782 w 2889213"/>
                <a:gd name="connsiteY23" fmla="*/ 68 h 1756245"/>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92904 w 2889213"/>
                <a:gd name="connsiteY9" fmla="*/ 459050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48320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29530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756177"/>
                <a:gd name="connsiteX1" fmla="*/ 2655476 w 2889213"/>
                <a:gd name="connsiteY1" fmla="*/ 469395 h 1756177"/>
                <a:gd name="connsiteX2" fmla="*/ 2828170 w 2889213"/>
                <a:gd name="connsiteY2" fmla="*/ 895281 h 1756177"/>
                <a:gd name="connsiteX3" fmla="*/ 2883834 w 2889213"/>
                <a:gd name="connsiteY3" fmla="*/ 1193615 h 1756177"/>
                <a:gd name="connsiteX4" fmla="*/ 2840612 w 2889213"/>
                <a:gd name="connsiteY4" fmla="*/ 1449135 h 1756177"/>
                <a:gd name="connsiteX5" fmla="*/ 2632493 w 2889213"/>
                <a:gd name="connsiteY5" fmla="*/ 1060062 h 1756177"/>
                <a:gd name="connsiteX6" fmla="*/ 2150164 w 2889213"/>
                <a:gd name="connsiteY6" fmla="*/ 113773 h 1756177"/>
                <a:gd name="connsiteX7" fmla="*/ 1348782 w 2889213"/>
                <a:gd name="connsiteY7" fmla="*/ 0 h 1756177"/>
                <a:gd name="connsiteX8" fmla="*/ 1714668 w 2889213"/>
                <a:gd name="connsiteY8" fmla="*/ 204372 h 1756177"/>
                <a:gd name="connsiteX9" fmla="*/ 1866896 w 2889213"/>
                <a:gd name="connsiteY9" fmla="*/ 462766 h 1756177"/>
                <a:gd name="connsiteX10" fmla="*/ 1973469 w 2889213"/>
                <a:gd name="connsiteY10" fmla="*/ 669299 h 1756177"/>
                <a:gd name="connsiteX11" fmla="*/ 1866010 w 2889213"/>
                <a:gd name="connsiteY11" fmla="*/ 762998 h 1756177"/>
                <a:gd name="connsiteX12" fmla="*/ 2733769 w 2889213"/>
                <a:gd name="connsiteY12" fmla="*/ 1271909 h 1756177"/>
                <a:gd name="connsiteX13" fmla="*/ 2694623 w 2889213"/>
                <a:gd name="connsiteY13" fmla="*/ 1524483 h 1756177"/>
                <a:gd name="connsiteX14" fmla="*/ 2385869 w 2889213"/>
                <a:gd name="connsiteY14" fmla="*/ 1470403 h 1756177"/>
                <a:gd name="connsiteX15" fmla="*/ 2074819 w 2889213"/>
                <a:gd name="connsiteY15" fmla="*/ 1450562 h 1756177"/>
                <a:gd name="connsiteX16" fmla="*/ 1739085 w 2889213"/>
                <a:gd name="connsiteY16" fmla="*/ 1756177 h 1756177"/>
                <a:gd name="connsiteX17" fmla="*/ 1648664 w 2889213"/>
                <a:gd name="connsiteY17" fmla="*/ 1466917 h 1756177"/>
                <a:gd name="connsiteX18" fmla="*/ 1376671 w 2889213"/>
                <a:gd name="connsiteY18" fmla="*/ 1585086 h 1756177"/>
                <a:gd name="connsiteX19" fmla="*/ 1415819 w 2889213"/>
                <a:gd name="connsiteY19" fmla="*/ 1219713 h 1756177"/>
                <a:gd name="connsiteX20" fmla="*/ 665501 w 2889213"/>
                <a:gd name="connsiteY20" fmla="*/ 1160992 h 1756177"/>
                <a:gd name="connsiteX21" fmla="*/ 0 w 2889213"/>
                <a:gd name="connsiteY21" fmla="*/ 1010928 h 1756177"/>
                <a:gd name="connsiteX22" fmla="*/ 13050 w 2889213"/>
                <a:gd name="connsiteY22" fmla="*/ 169268 h 1756177"/>
                <a:gd name="connsiteX23" fmla="*/ 1348782 w 2889213"/>
                <a:gd name="connsiteY23" fmla="*/ 0 h 1756177"/>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30"/>
                <a:gd name="connsiteX1" fmla="*/ 2655476 w 2889213"/>
                <a:gd name="connsiteY1" fmla="*/ 469395 h 1800430"/>
                <a:gd name="connsiteX2" fmla="*/ 2828170 w 2889213"/>
                <a:gd name="connsiteY2" fmla="*/ 895281 h 1800430"/>
                <a:gd name="connsiteX3" fmla="*/ 2883834 w 2889213"/>
                <a:gd name="connsiteY3" fmla="*/ 1193615 h 1800430"/>
                <a:gd name="connsiteX4" fmla="*/ 2840612 w 2889213"/>
                <a:gd name="connsiteY4" fmla="*/ 1449135 h 1800430"/>
                <a:gd name="connsiteX5" fmla="*/ 2632493 w 2889213"/>
                <a:gd name="connsiteY5" fmla="*/ 1060062 h 1800430"/>
                <a:gd name="connsiteX6" fmla="*/ 2150164 w 2889213"/>
                <a:gd name="connsiteY6" fmla="*/ 113773 h 1800430"/>
                <a:gd name="connsiteX7" fmla="*/ 1348782 w 2889213"/>
                <a:gd name="connsiteY7" fmla="*/ 0 h 1800430"/>
                <a:gd name="connsiteX8" fmla="*/ 1714668 w 2889213"/>
                <a:gd name="connsiteY8" fmla="*/ 204372 h 1800430"/>
                <a:gd name="connsiteX9" fmla="*/ 1866896 w 2889213"/>
                <a:gd name="connsiteY9" fmla="*/ 462766 h 1800430"/>
                <a:gd name="connsiteX10" fmla="*/ 1973469 w 2889213"/>
                <a:gd name="connsiteY10" fmla="*/ 669299 h 1800430"/>
                <a:gd name="connsiteX11" fmla="*/ 1866010 w 2889213"/>
                <a:gd name="connsiteY11" fmla="*/ 762998 h 1800430"/>
                <a:gd name="connsiteX12" fmla="*/ 2733769 w 2889213"/>
                <a:gd name="connsiteY12" fmla="*/ 1271909 h 1800430"/>
                <a:gd name="connsiteX13" fmla="*/ 2694623 w 2889213"/>
                <a:gd name="connsiteY13" fmla="*/ 1524483 h 1800430"/>
                <a:gd name="connsiteX14" fmla="*/ 2385869 w 2889213"/>
                <a:gd name="connsiteY14" fmla="*/ 1470403 h 1800430"/>
                <a:gd name="connsiteX15" fmla="*/ 2191986 w 2889213"/>
                <a:gd name="connsiteY15" fmla="*/ 1800407 h 1800430"/>
                <a:gd name="connsiteX16" fmla="*/ 2074819 w 2889213"/>
                <a:gd name="connsiteY16" fmla="*/ 1450562 h 1800430"/>
                <a:gd name="connsiteX17" fmla="*/ 1739085 w 2889213"/>
                <a:gd name="connsiteY17" fmla="*/ 1756177 h 1800430"/>
                <a:gd name="connsiteX18" fmla="*/ 1648664 w 2889213"/>
                <a:gd name="connsiteY18" fmla="*/ 1466917 h 1800430"/>
                <a:gd name="connsiteX19" fmla="*/ 1376671 w 2889213"/>
                <a:gd name="connsiteY19" fmla="*/ 1585086 h 1800430"/>
                <a:gd name="connsiteX20" fmla="*/ 1415819 w 2889213"/>
                <a:gd name="connsiteY20" fmla="*/ 1219713 h 1800430"/>
                <a:gd name="connsiteX21" fmla="*/ 665501 w 2889213"/>
                <a:gd name="connsiteY21" fmla="*/ 1160992 h 1800430"/>
                <a:gd name="connsiteX22" fmla="*/ 0 w 2889213"/>
                <a:gd name="connsiteY22" fmla="*/ 1010928 h 1800430"/>
                <a:gd name="connsiteX23" fmla="*/ 13050 w 2889213"/>
                <a:gd name="connsiteY23" fmla="*/ 169268 h 1800430"/>
                <a:gd name="connsiteX24" fmla="*/ 1348782 w 2889213"/>
                <a:gd name="connsiteY24" fmla="*/ 0 h 1800430"/>
                <a:gd name="connsiteX0" fmla="*/ 2150164 w 2889213"/>
                <a:gd name="connsiteY0" fmla="*/ 113773 h 1800456"/>
                <a:gd name="connsiteX1" fmla="*/ 2655476 w 2889213"/>
                <a:gd name="connsiteY1" fmla="*/ 469395 h 1800456"/>
                <a:gd name="connsiteX2" fmla="*/ 2828170 w 2889213"/>
                <a:gd name="connsiteY2" fmla="*/ 895281 h 1800456"/>
                <a:gd name="connsiteX3" fmla="*/ 2883834 w 2889213"/>
                <a:gd name="connsiteY3" fmla="*/ 1193615 h 1800456"/>
                <a:gd name="connsiteX4" fmla="*/ 2840612 w 2889213"/>
                <a:gd name="connsiteY4" fmla="*/ 1449135 h 1800456"/>
                <a:gd name="connsiteX5" fmla="*/ 2632493 w 2889213"/>
                <a:gd name="connsiteY5" fmla="*/ 1060062 h 1800456"/>
                <a:gd name="connsiteX6" fmla="*/ 2150164 w 2889213"/>
                <a:gd name="connsiteY6" fmla="*/ 113773 h 1800456"/>
                <a:gd name="connsiteX7" fmla="*/ 1348782 w 2889213"/>
                <a:gd name="connsiteY7" fmla="*/ 0 h 1800456"/>
                <a:gd name="connsiteX8" fmla="*/ 1714668 w 2889213"/>
                <a:gd name="connsiteY8" fmla="*/ 204372 h 1800456"/>
                <a:gd name="connsiteX9" fmla="*/ 1866896 w 2889213"/>
                <a:gd name="connsiteY9" fmla="*/ 462766 h 1800456"/>
                <a:gd name="connsiteX10" fmla="*/ 1973469 w 2889213"/>
                <a:gd name="connsiteY10" fmla="*/ 669299 h 1800456"/>
                <a:gd name="connsiteX11" fmla="*/ 1866010 w 2889213"/>
                <a:gd name="connsiteY11" fmla="*/ 762998 h 1800456"/>
                <a:gd name="connsiteX12" fmla="*/ 2733769 w 2889213"/>
                <a:gd name="connsiteY12" fmla="*/ 1271909 h 1800456"/>
                <a:gd name="connsiteX13" fmla="*/ 2694623 w 2889213"/>
                <a:gd name="connsiteY13" fmla="*/ 1524483 h 1800456"/>
                <a:gd name="connsiteX14" fmla="*/ 2385869 w 2889213"/>
                <a:gd name="connsiteY14" fmla="*/ 1470403 h 1800456"/>
                <a:gd name="connsiteX15" fmla="*/ 2191986 w 2889213"/>
                <a:gd name="connsiteY15" fmla="*/ 1800407 h 1800456"/>
                <a:gd name="connsiteX16" fmla="*/ 2074819 w 2889213"/>
                <a:gd name="connsiteY16" fmla="*/ 1450562 h 1800456"/>
                <a:gd name="connsiteX17" fmla="*/ 1739085 w 2889213"/>
                <a:gd name="connsiteY17" fmla="*/ 1756177 h 1800456"/>
                <a:gd name="connsiteX18" fmla="*/ 1648664 w 2889213"/>
                <a:gd name="connsiteY18" fmla="*/ 1466917 h 1800456"/>
                <a:gd name="connsiteX19" fmla="*/ 1376671 w 2889213"/>
                <a:gd name="connsiteY19" fmla="*/ 1585086 h 1800456"/>
                <a:gd name="connsiteX20" fmla="*/ 1415819 w 2889213"/>
                <a:gd name="connsiteY20" fmla="*/ 1219713 h 1800456"/>
                <a:gd name="connsiteX21" fmla="*/ 665501 w 2889213"/>
                <a:gd name="connsiteY21" fmla="*/ 1160992 h 1800456"/>
                <a:gd name="connsiteX22" fmla="*/ 0 w 2889213"/>
                <a:gd name="connsiteY22" fmla="*/ 1010928 h 1800456"/>
                <a:gd name="connsiteX23" fmla="*/ 13050 w 2889213"/>
                <a:gd name="connsiteY23" fmla="*/ 169268 h 1800456"/>
                <a:gd name="connsiteX24" fmla="*/ 1348782 w 2889213"/>
                <a:gd name="connsiteY24" fmla="*/ 0 h 1800456"/>
                <a:gd name="connsiteX0" fmla="*/ 2150164 w 2889213"/>
                <a:gd name="connsiteY0" fmla="*/ 113773 h 1811599"/>
                <a:gd name="connsiteX1" fmla="*/ 2655476 w 2889213"/>
                <a:gd name="connsiteY1" fmla="*/ 469395 h 1811599"/>
                <a:gd name="connsiteX2" fmla="*/ 2828170 w 2889213"/>
                <a:gd name="connsiteY2" fmla="*/ 895281 h 1811599"/>
                <a:gd name="connsiteX3" fmla="*/ 2883834 w 2889213"/>
                <a:gd name="connsiteY3" fmla="*/ 1193615 h 1811599"/>
                <a:gd name="connsiteX4" fmla="*/ 2840612 w 2889213"/>
                <a:gd name="connsiteY4" fmla="*/ 1449135 h 1811599"/>
                <a:gd name="connsiteX5" fmla="*/ 2632493 w 2889213"/>
                <a:gd name="connsiteY5" fmla="*/ 1060062 h 1811599"/>
                <a:gd name="connsiteX6" fmla="*/ 2150164 w 2889213"/>
                <a:gd name="connsiteY6" fmla="*/ 113773 h 1811599"/>
                <a:gd name="connsiteX7" fmla="*/ 1348782 w 2889213"/>
                <a:gd name="connsiteY7" fmla="*/ 0 h 1811599"/>
                <a:gd name="connsiteX8" fmla="*/ 1714668 w 2889213"/>
                <a:gd name="connsiteY8" fmla="*/ 204372 h 1811599"/>
                <a:gd name="connsiteX9" fmla="*/ 1866896 w 2889213"/>
                <a:gd name="connsiteY9" fmla="*/ 462766 h 1811599"/>
                <a:gd name="connsiteX10" fmla="*/ 1973469 w 2889213"/>
                <a:gd name="connsiteY10" fmla="*/ 669299 h 1811599"/>
                <a:gd name="connsiteX11" fmla="*/ 1866010 w 2889213"/>
                <a:gd name="connsiteY11" fmla="*/ 762998 h 1811599"/>
                <a:gd name="connsiteX12" fmla="*/ 2733769 w 2889213"/>
                <a:gd name="connsiteY12" fmla="*/ 1271909 h 1811599"/>
                <a:gd name="connsiteX13" fmla="*/ 2694623 w 2889213"/>
                <a:gd name="connsiteY13" fmla="*/ 1524483 h 1811599"/>
                <a:gd name="connsiteX14" fmla="*/ 2385869 w 2889213"/>
                <a:gd name="connsiteY14" fmla="*/ 1470403 h 1811599"/>
                <a:gd name="connsiteX15" fmla="*/ 2214278 w 2889213"/>
                <a:gd name="connsiteY15" fmla="*/ 1811553 h 1811599"/>
                <a:gd name="connsiteX16" fmla="*/ 2074819 w 2889213"/>
                <a:gd name="connsiteY16" fmla="*/ 1450562 h 1811599"/>
                <a:gd name="connsiteX17" fmla="*/ 1739085 w 2889213"/>
                <a:gd name="connsiteY17" fmla="*/ 1756177 h 1811599"/>
                <a:gd name="connsiteX18" fmla="*/ 1648664 w 2889213"/>
                <a:gd name="connsiteY18" fmla="*/ 1466917 h 1811599"/>
                <a:gd name="connsiteX19" fmla="*/ 1376671 w 2889213"/>
                <a:gd name="connsiteY19" fmla="*/ 1585086 h 1811599"/>
                <a:gd name="connsiteX20" fmla="*/ 1415819 w 2889213"/>
                <a:gd name="connsiteY20" fmla="*/ 1219713 h 1811599"/>
                <a:gd name="connsiteX21" fmla="*/ 665501 w 2889213"/>
                <a:gd name="connsiteY21" fmla="*/ 1160992 h 1811599"/>
                <a:gd name="connsiteX22" fmla="*/ 0 w 2889213"/>
                <a:gd name="connsiteY22" fmla="*/ 1010928 h 1811599"/>
                <a:gd name="connsiteX23" fmla="*/ 13050 w 2889213"/>
                <a:gd name="connsiteY23" fmla="*/ 169268 h 1811599"/>
                <a:gd name="connsiteX24" fmla="*/ 1348782 w 2889213"/>
                <a:gd name="connsiteY24" fmla="*/ 0 h 1811599"/>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 name="connsiteX0" fmla="*/ 2150164 w 2889213"/>
                <a:gd name="connsiteY0" fmla="*/ 113773 h 1811553"/>
                <a:gd name="connsiteX1" fmla="*/ 2655476 w 2889213"/>
                <a:gd name="connsiteY1" fmla="*/ 469395 h 1811553"/>
                <a:gd name="connsiteX2" fmla="*/ 2828170 w 2889213"/>
                <a:gd name="connsiteY2" fmla="*/ 895281 h 1811553"/>
                <a:gd name="connsiteX3" fmla="*/ 2883834 w 2889213"/>
                <a:gd name="connsiteY3" fmla="*/ 1193615 h 1811553"/>
                <a:gd name="connsiteX4" fmla="*/ 2840612 w 2889213"/>
                <a:gd name="connsiteY4" fmla="*/ 1449135 h 1811553"/>
                <a:gd name="connsiteX5" fmla="*/ 2632493 w 2889213"/>
                <a:gd name="connsiteY5" fmla="*/ 1060062 h 1811553"/>
                <a:gd name="connsiteX6" fmla="*/ 2150164 w 2889213"/>
                <a:gd name="connsiteY6" fmla="*/ 113773 h 1811553"/>
                <a:gd name="connsiteX7" fmla="*/ 1348782 w 2889213"/>
                <a:gd name="connsiteY7" fmla="*/ 0 h 1811553"/>
                <a:gd name="connsiteX8" fmla="*/ 1714668 w 2889213"/>
                <a:gd name="connsiteY8" fmla="*/ 204372 h 1811553"/>
                <a:gd name="connsiteX9" fmla="*/ 1866896 w 2889213"/>
                <a:gd name="connsiteY9" fmla="*/ 462766 h 1811553"/>
                <a:gd name="connsiteX10" fmla="*/ 1973469 w 2889213"/>
                <a:gd name="connsiteY10" fmla="*/ 669299 h 1811553"/>
                <a:gd name="connsiteX11" fmla="*/ 1866010 w 2889213"/>
                <a:gd name="connsiteY11" fmla="*/ 762998 h 1811553"/>
                <a:gd name="connsiteX12" fmla="*/ 2733769 w 2889213"/>
                <a:gd name="connsiteY12" fmla="*/ 1271909 h 1811553"/>
                <a:gd name="connsiteX13" fmla="*/ 2694623 w 2889213"/>
                <a:gd name="connsiteY13" fmla="*/ 1524483 h 1811553"/>
                <a:gd name="connsiteX14" fmla="*/ 2385869 w 2889213"/>
                <a:gd name="connsiteY14" fmla="*/ 1470403 h 1811553"/>
                <a:gd name="connsiteX15" fmla="*/ 2214278 w 2889213"/>
                <a:gd name="connsiteY15" fmla="*/ 1811553 h 1811553"/>
                <a:gd name="connsiteX16" fmla="*/ 2074819 w 2889213"/>
                <a:gd name="connsiteY16" fmla="*/ 1450562 h 1811553"/>
                <a:gd name="connsiteX17" fmla="*/ 1739085 w 2889213"/>
                <a:gd name="connsiteY17" fmla="*/ 1756177 h 1811553"/>
                <a:gd name="connsiteX18" fmla="*/ 1648664 w 2889213"/>
                <a:gd name="connsiteY18" fmla="*/ 1466917 h 1811553"/>
                <a:gd name="connsiteX19" fmla="*/ 1376671 w 2889213"/>
                <a:gd name="connsiteY19" fmla="*/ 1585086 h 1811553"/>
                <a:gd name="connsiteX20" fmla="*/ 1415819 w 2889213"/>
                <a:gd name="connsiteY20" fmla="*/ 1219713 h 1811553"/>
                <a:gd name="connsiteX21" fmla="*/ 665501 w 2889213"/>
                <a:gd name="connsiteY21" fmla="*/ 1160992 h 1811553"/>
                <a:gd name="connsiteX22" fmla="*/ 0 w 2889213"/>
                <a:gd name="connsiteY22" fmla="*/ 1010928 h 1811553"/>
                <a:gd name="connsiteX23" fmla="*/ 13050 w 2889213"/>
                <a:gd name="connsiteY23" fmla="*/ 169268 h 1811553"/>
                <a:gd name="connsiteX24" fmla="*/ 1348782 w 2889213"/>
                <a:gd name="connsiteY24" fmla="*/ 0 h 181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9213" h="1811553">
                  <a:moveTo>
                    <a:pt x="2150164" y="113773"/>
                  </a:moveTo>
                  <a:lnTo>
                    <a:pt x="2655476" y="469395"/>
                  </a:lnTo>
                  <a:cubicBezTo>
                    <a:pt x="2724937" y="612627"/>
                    <a:pt x="2790110" y="774578"/>
                    <a:pt x="2828170" y="895281"/>
                  </a:cubicBezTo>
                  <a:cubicBezTo>
                    <a:pt x="2845006" y="1009922"/>
                    <a:pt x="2872906" y="1094971"/>
                    <a:pt x="2883834" y="1193615"/>
                  </a:cubicBezTo>
                  <a:cubicBezTo>
                    <a:pt x="2898597" y="1276508"/>
                    <a:pt x="2882583" y="1383685"/>
                    <a:pt x="2840612" y="1449135"/>
                  </a:cubicBezTo>
                  <a:cubicBezTo>
                    <a:pt x="2801112" y="1388173"/>
                    <a:pt x="2764708" y="1276910"/>
                    <a:pt x="2632493" y="1060062"/>
                  </a:cubicBezTo>
                  <a:cubicBezTo>
                    <a:pt x="2521003" y="837054"/>
                    <a:pt x="2268591" y="370791"/>
                    <a:pt x="2150164" y="113773"/>
                  </a:cubicBezTo>
                  <a:close/>
                  <a:moveTo>
                    <a:pt x="1348782" y="0"/>
                  </a:moveTo>
                  <a:cubicBezTo>
                    <a:pt x="1445338" y="154432"/>
                    <a:pt x="1639668" y="165874"/>
                    <a:pt x="1714668" y="204372"/>
                  </a:cubicBezTo>
                  <a:cubicBezTo>
                    <a:pt x="1723722" y="285320"/>
                    <a:pt x="1831199" y="402612"/>
                    <a:pt x="1866896" y="462766"/>
                  </a:cubicBezTo>
                  <a:cubicBezTo>
                    <a:pt x="1913125" y="544588"/>
                    <a:pt x="1935949" y="596454"/>
                    <a:pt x="1973469" y="669299"/>
                  </a:cubicBezTo>
                  <a:cubicBezTo>
                    <a:pt x="1909251" y="682689"/>
                    <a:pt x="1863715" y="712895"/>
                    <a:pt x="1866010" y="762998"/>
                  </a:cubicBezTo>
                  <a:cubicBezTo>
                    <a:pt x="1884495" y="971782"/>
                    <a:pt x="2517373" y="1008755"/>
                    <a:pt x="2733769" y="1271909"/>
                  </a:cubicBezTo>
                  <a:cubicBezTo>
                    <a:pt x="2839248" y="1365427"/>
                    <a:pt x="2779441" y="1512521"/>
                    <a:pt x="2694623" y="1524483"/>
                  </a:cubicBezTo>
                  <a:cubicBezTo>
                    <a:pt x="2575007" y="1522308"/>
                    <a:pt x="2538107" y="1485627"/>
                    <a:pt x="2385869" y="1470403"/>
                  </a:cubicBezTo>
                  <a:cubicBezTo>
                    <a:pt x="2333676" y="1639614"/>
                    <a:pt x="2280982" y="1755416"/>
                    <a:pt x="2214278" y="1811553"/>
                  </a:cubicBezTo>
                  <a:cubicBezTo>
                    <a:pt x="2147576" y="1804531"/>
                    <a:pt x="2033271" y="1685187"/>
                    <a:pt x="2074819" y="1450562"/>
                  </a:cubicBezTo>
                  <a:cubicBezTo>
                    <a:pt x="1992109" y="1541380"/>
                    <a:pt x="1856720" y="1716561"/>
                    <a:pt x="1739085" y="1756177"/>
                  </a:cubicBezTo>
                  <a:cubicBezTo>
                    <a:pt x="1647742" y="1688758"/>
                    <a:pt x="1625791" y="1561162"/>
                    <a:pt x="1648664" y="1466917"/>
                  </a:cubicBezTo>
                  <a:cubicBezTo>
                    <a:pt x="1575908" y="1517602"/>
                    <a:pt x="1475987" y="1575732"/>
                    <a:pt x="1376671" y="1585086"/>
                  </a:cubicBezTo>
                  <a:cubicBezTo>
                    <a:pt x="1265755" y="1421973"/>
                    <a:pt x="1344050" y="1304532"/>
                    <a:pt x="1415819" y="1219713"/>
                  </a:cubicBezTo>
                  <a:cubicBezTo>
                    <a:pt x="1106992" y="1284958"/>
                    <a:pt x="922130" y="1226237"/>
                    <a:pt x="665501" y="1160992"/>
                  </a:cubicBezTo>
                  <a:cubicBezTo>
                    <a:pt x="467591" y="1128369"/>
                    <a:pt x="282729" y="1004403"/>
                    <a:pt x="0" y="1010928"/>
                  </a:cubicBezTo>
                  <a:lnTo>
                    <a:pt x="13050" y="169268"/>
                  </a:lnTo>
                  <a:cubicBezTo>
                    <a:pt x="722590" y="234513"/>
                    <a:pt x="1132701" y="28762"/>
                    <a:pt x="1348782" y="0"/>
                  </a:cubicBezTo>
                  <a:close/>
                </a:path>
              </a:pathLst>
            </a:custGeom>
            <a:gradFill>
              <a:gsLst>
                <a:gs pos="0">
                  <a:schemeClr val="accent2">
                    <a:lumMod val="50000"/>
                    <a:lumOff val="50000"/>
                  </a:schemeClr>
                </a:gs>
                <a:gs pos="100000">
                  <a:schemeClr val="accent2">
                    <a:lumMod val="50000"/>
                    <a:lumOff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white"/>
                </a:solidFill>
                <a:latin typeface="Arial"/>
                <a:ea typeface="Arial Unicode MS"/>
              </a:endParaRPr>
            </a:p>
          </p:txBody>
        </p:sp>
      </p:grpSp>
      <p:pic>
        <p:nvPicPr>
          <p:cNvPr id="30" name="图片 40">
            <a:extLst>
              <a:ext uri="{FF2B5EF4-FFF2-40B4-BE49-F238E27FC236}">
                <a16:creationId xmlns:a16="http://schemas.microsoft.com/office/drawing/2014/main" id="{90B084FB-1E50-4BC0-AD7D-FE6131A8F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3225" y="4167481"/>
            <a:ext cx="3962400" cy="2690519"/>
          </a:xfrm>
          <a:prstGeom prst="rect">
            <a:avLst/>
          </a:prstGeom>
        </p:spPr>
      </p:pic>
      <p:sp>
        <p:nvSpPr>
          <p:cNvPr id="31" name="Frame 30">
            <a:extLst>
              <a:ext uri="{FF2B5EF4-FFF2-40B4-BE49-F238E27FC236}">
                <a16:creationId xmlns:a16="http://schemas.microsoft.com/office/drawing/2014/main" id="{6954F664-21A2-40E7-AF11-A8F29E17C73E}"/>
              </a:ext>
            </a:extLst>
          </p:cNvPr>
          <p:cNvSpPr/>
          <p:nvPr/>
        </p:nvSpPr>
        <p:spPr>
          <a:xfrm>
            <a:off x="0" y="0"/>
            <a:ext cx="12192000" cy="6858000"/>
          </a:xfrm>
          <a:prstGeom prst="frame">
            <a:avLst>
              <a:gd name="adj1" fmla="val 41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3983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750"/>
                                        <p:tgtEl>
                                          <p:spTgt spid="3"/>
                                        </p:tgtEl>
                                      </p:cBhvr>
                                    </p:animEffect>
                                  </p:childTnLst>
                                </p:cTn>
                              </p:par>
                            </p:childTnLst>
                          </p:cTn>
                        </p:par>
                        <p:par>
                          <p:cTn id="8" fill="hold">
                            <p:stCondLst>
                              <p:cond delay="75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6" name="Picture 2" descr="Top hình nền cảm ơn Thank You đẹp dễ thương và ý nghĩa nhất">
            <a:extLst>
              <a:ext uri="{FF2B5EF4-FFF2-40B4-BE49-F238E27FC236}">
                <a16:creationId xmlns:a16="http://schemas.microsoft.com/office/drawing/2014/main" id="{7470B3FC-4552-47C7-B20C-86252B3D14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176.3333"/>
                </p14:media>
              </p:ext>
            </p:extLst>
          </p:nvPr>
        </p:nvPicPr>
        <p:blipFill>
          <a:blip r:embed="rId7"/>
          <a:stretch>
            <a:fillRect/>
          </a:stretch>
        </p:blipFill>
        <p:spPr>
          <a:xfrm>
            <a:off x="0" y="0"/>
            <a:ext cx="12192000" cy="6858000"/>
          </a:xfrm>
          <a:prstGeom prst="rect">
            <a:avLst/>
          </a:prstGeom>
        </p:spPr>
      </p:pic>
      <p:sp>
        <p:nvSpPr>
          <p:cNvPr id="19" name="TextBox 1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32146" y="106636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695451" y="40964"/>
            <a:ext cx="8458200" cy="4833324"/>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1553217" y="2081327"/>
            <a:ext cx="8115281" cy="193899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mj-lt"/>
                <a:ea typeface="+mn-ea"/>
                <a:cs typeface="+mn-cs"/>
              </a:rPr>
              <a:t>Tỉnh</a:t>
            </a:r>
            <a:r>
              <a:rPr kumimoji="0" lang="en-US" sz="6000" b="1" i="0" u="none" strike="noStrike" kern="1200" cap="none" spc="0" normalizeH="0" baseline="0" noProof="0" dirty="0">
                <a:ln>
                  <a:noFill/>
                </a:ln>
                <a:solidFill>
                  <a:srgbClr val="C00000"/>
                </a:solidFill>
                <a:effectLst/>
                <a:uLnTx/>
                <a:uFillTx/>
                <a:latin typeface="+mj-lt"/>
                <a:ea typeface="+mn-ea"/>
                <a:cs typeface="+mn-cs"/>
              </a:rPr>
              <a:t> </a:t>
            </a:r>
            <a:r>
              <a:rPr kumimoji="0" lang="en-US" sz="6000" b="1" i="0" u="none" strike="noStrike" kern="1200" cap="none" spc="0" normalizeH="0" baseline="0" noProof="0" dirty="0" err="1">
                <a:ln>
                  <a:noFill/>
                </a:ln>
                <a:solidFill>
                  <a:srgbClr val="C00000"/>
                </a:solidFill>
                <a:effectLst/>
                <a:uLnTx/>
                <a:uFillTx/>
                <a:latin typeface="+mj-lt"/>
                <a:ea typeface="+mn-ea"/>
                <a:cs typeface="+mn-cs"/>
              </a:rPr>
              <a:t>nào</a:t>
            </a:r>
            <a:r>
              <a:rPr kumimoji="0" lang="en-US" sz="6000" b="1" i="0" u="none" strike="noStrike" kern="1200" cap="none" spc="0" normalizeH="0" baseline="0" noProof="0" dirty="0">
                <a:ln>
                  <a:noFill/>
                </a:ln>
                <a:solidFill>
                  <a:srgbClr val="C00000"/>
                </a:solidFill>
                <a:effectLst/>
                <a:uLnTx/>
                <a:uFillTx/>
                <a:latin typeface="+mj-lt"/>
                <a:ea typeface="+mn-ea"/>
                <a:cs typeface="+mn-cs"/>
              </a:rPr>
              <a:t> n</a:t>
            </a:r>
            <a:r>
              <a:rPr kumimoji="0" lang="vi-VN" sz="6000" b="1" i="0" u="none" strike="noStrike" kern="1200" cap="none" spc="0" normalizeH="0" baseline="0" noProof="0" dirty="0">
                <a:ln>
                  <a:noFill/>
                </a:ln>
                <a:solidFill>
                  <a:srgbClr val="C00000"/>
                </a:solidFill>
                <a:effectLst/>
                <a:uLnTx/>
                <a:uFillTx/>
                <a:latin typeface="+mj-lt"/>
                <a:ea typeface="+mn-ea"/>
                <a:cs typeface="+mn-cs"/>
              </a:rPr>
              <a:t>ư</a:t>
            </a:r>
            <a:r>
              <a:rPr kumimoji="0" lang="en-US" sz="6000" b="1" i="0" u="none" strike="noStrike" kern="1200" cap="none" spc="0" normalizeH="0" baseline="0" noProof="0" dirty="0" err="1">
                <a:ln>
                  <a:noFill/>
                </a:ln>
                <a:solidFill>
                  <a:srgbClr val="C00000"/>
                </a:solidFill>
                <a:effectLst/>
                <a:uLnTx/>
                <a:uFillTx/>
                <a:latin typeface="+mj-lt"/>
                <a:ea typeface="+mn-ea"/>
                <a:cs typeface="+mn-cs"/>
              </a:rPr>
              <a:t>ớc</a:t>
            </a:r>
            <a:r>
              <a:rPr kumimoji="0" lang="en-US" sz="6000" b="1" i="0" u="none" strike="noStrike" kern="1200" cap="none" spc="0" normalizeH="0" baseline="0" noProof="0" dirty="0">
                <a:ln>
                  <a:noFill/>
                </a:ln>
                <a:solidFill>
                  <a:srgbClr val="C00000"/>
                </a:solidFill>
                <a:effectLst/>
                <a:uLnTx/>
                <a:uFillTx/>
                <a:latin typeface="+mj-lt"/>
                <a:ea typeface="+mn-ea"/>
                <a:cs typeface="+mn-cs"/>
              </a:rPr>
              <a:t> ta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mj-lt"/>
                <a:ea typeface="+mn-ea"/>
                <a:cs typeface="+mn-cs"/>
              </a:rPr>
              <a:t>khai</a:t>
            </a:r>
            <a:r>
              <a:rPr kumimoji="0" lang="en-US" sz="6000" b="1" i="0" u="none" strike="noStrike" kern="1200" cap="none" spc="0" normalizeH="0" baseline="0" noProof="0" dirty="0">
                <a:ln>
                  <a:noFill/>
                </a:ln>
                <a:solidFill>
                  <a:srgbClr val="C00000"/>
                </a:solidFill>
                <a:effectLst/>
                <a:uLnTx/>
                <a:uFillTx/>
                <a:latin typeface="+mj-lt"/>
                <a:ea typeface="+mn-ea"/>
                <a:cs typeface="+mn-cs"/>
              </a:rPr>
              <a:t> </a:t>
            </a:r>
            <a:r>
              <a:rPr kumimoji="0" lang="en-US" sz="6000" b="1" i="0" u="none" strike="noStrike" kern="1200" cap="none" spc="0" normalizeH="0" baseline="0" noProof="0" dirty="0" err="1">
                <a:ln>
                  <a:noFill/>
                </a:ln>
                <a:solidFill>
                  <a:srgbClr val="C00000"/>
                </a:solidFill>
                <a:effectLst/>
                <a:uLnTx/>
                <a:uFillTx/>
                <a:latin typeface="+mj-lt"/>
                <a:ea typeface="+mn-ea"/>
                <a:cs typeface="+mn-cs"/>
              </a:rPr>
              <a:t>thác</a:t>
            </a:r>
            <a:r>
              <a:rPr kumimoji="0" lang="en-US" sz="6000" b="1" i="0" u="none" strike="noStrike" kern="1200" cap="none" spc="0" normalizeH="0" baseline="0" noProof="0" dirty="0">
                <a:ln>
                  <a:noFill/>
                </a:ln>
                <a:solidFill>
                  <a:srgbClr val="C00000"/>
                </a:solidFill>
                <a:effectLst/>
                <a:uLnTx/>
                <a:uFillTx/>
                <a:latin typeface="+mj-lt"/>
                <a:ea typeface="+mn-ea"/>
                <a:cs typeface="+mn-cs"/>
              </a:rPr>
              <a:t> </a:t>
            </a:r>
            <a:r>
              <a:rPr kumimoji="0" lang="en-US" sz="6000" b="1" i="0" u="none" strike="noStrike" kern="1200" cap="none" spc="0" normalizeH="0" baseline="0" noProof="0" dirty="0" err="1">
                <a:ln>
                  <a:noFill/>
                </a:ln>
                <a:solidFill>
                  <a:srgbClr val="C00000"/>
                </a:solidFill>
                <a:effectLst/>
                <a:uLnTx/>
                <a:uFillTx/>
                <a:latin typeface="+mj-lt"/>
                <a:ea typeface="+mn-ea"/>
                <a:cs typeface="+mn-cs"/>
              </a:rPr>
              <a:t>nhiều</a:t>
            </a:r>
            <a:r>
              <a:rPr kumimoji="0" lang="en-US" sz="6000" b="1" i="0" u="none" strike="noStrike" kern="1200" cap="none" spc="0" normalizeH="0" noProof="0" dirty="0">
                <a:ln>
                  <a:noFill/>
                </a:ln>
                <a:solidFill>
                  <a:srgbClr val="C00000"/>
                </a:solidFill>
                <a:effectLst/>
                <a:uLnTx/>
                <a:uFillTx/>
                <a:latin typeface="+mj-lt"/>
                <a:ea typeface="+mn-ea"/>
                <a:cs typeface="+mn-cs"/>
              </a:rPr>
              <a:t> </a:t>
            </a:r>
            <a:r>
              <a:rPr kumimoji="0" lang="en-US" sz="6000" b="1" i="0" u="none" strike="noStrike" kern="1200" cap="none" spc="0" normalizeH="0" baseline="0" noProof="0" dirty="0" err="1">
                <a:ln>
                  <a:noFill/>
                </a:ln>
                <a:solidFill>
                  <a:srgbClr val="C00000"/>
                </a:solidFill>
                <a:effectLst/>
                <a:uLnTx/>
                <a:uFillTx/>
                <a:latin typeface="+mj-lt"/>
                <a:ea typeface="+mn-ea"/>
                <a:cs typeface="+mn-cs"/>
              </a:rPr>
              <a:t>dầu</a:t>
            </a:r>
            <a:r>
              <a:rPr kumimoji="0" lang="en-US" sz="6000" b="1" i="0" u="none" strike="noStrike" kern="1200" cap="none" spc="0" normalizeH="0" baseline="0" noProof="0" dirty="0">
                <a:ln>
                  <a:noFill/>
                </a:ln>
                <a:solidFill>
                  <a:srgbClr val="C00000"/>
                </a:solidFill>
                <a:effectLst/>
                <a:uLnTx/>
                <a:uFillTx/>
                <a:latin typeface="+mj-lt"/>
                <a:ea typeface="+mn-ea"/>
                <a:cs typeface="+mn-cs"/>
              </a:rPr>
              <a:t> </a:t>
            </a:r>
            <a:r>
              <a:rPr kumimoji="0" lang="en-US" sz="6000" b="1" i="0" u="none" strike="noStrike" kern="1200" cap="none" spc="0" normalizeH="0" baseline="0" noProof="0" dirty="0" err="1">
                <a:ln>
                  <a:noFill/>
                </a:ln>
                <a:solidFill>
                  <a:srgbClr val="C00000"/>
                </a:solidFill>
                <a:effectLst/>
                <a:uLnTx/>
                <a:uFillTx/>
                <a:latin typeface="+mj-lt"/>
                <a:ea typeface="+mn-ea"/>
                <a:cs typeface="+mn-cs"/>
              </a:rPr>
              <a:t>mỏ</a:t>
            </a:r>
            <a:r>
              <a:rPr kumimoji="0" lang="en-US" sz="6000" b="1" i="0" u="none" strike="noStrike" kern="1200" cap="none" spc="0" normalizeH="0" baseline="0" noProof="0" dirty="0">
                <a:ln>
                  <a:noFill/>
                </a:ln>
                <a:solidFill>
                  <a:srgbClr val="C00000"/>
                </a:solidFill>
                <a:effectLst/>
                <a:uLnTx/>
                <a:uFillTx/>
                <a:latin typeface="+mj-lt"/>
                <a:ea typeface="+mn-ea"/>
                <a:cs typeface="+mn-cs"/>
              </a:rPr>
              <a:t>?</a:t>
            </a:r>
            <a:endParaRPr kumimoji="0" lang="en-BZ" sz="6000" b="1" i="0" u="none" strike="noStrike" kern="1200" cap="none" spc="0" normalizeH="0" baseline="0" noProof="0" dirty="0">
              <a:ln>
                <a:noFill/>
              </a:ln>
              <a:solidFill>
                <a:srgbClr val="C00000"/>
              </a:solidFill>
              <a:effectLst/>
              <a:uLnTx/>
              <a:uFillTx/>
              <a:latin typeface="+mj-lt"/>
              <a:ea typeface="+mn-ea"/>
              <a:cs typeface="+mn-cs"/>
            </a:endParaRPr>
          </a:p>
        </p:txBody>
      </p:sp>
      <p:pic>
        <p:nvPicPr>
          <p:cNvPr id="36" name="Hình ảnh 35">
            <a:extLst>
              <a:ext uri="{FF2B5EF4-FFF2-40B4-BE49-F238E27FC236}">
                <a16:creationId xmlns:a16="http://schemas.microsoft.com/office/drawing/2014/main" id="{188B3628-706D-4CAF-8583-9DA734E59D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0588" y="5254539"/>
            <a:ext cx="1309763" cy="13097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7" name="Hình ảnh 36" descr="Ảnh có chứa trong nhà, đối tượng&#10;&#10;Mô tả được tạo với mức tin cậy cao">
            <a:extLst>
              <a:ext uri="{FF2B5EF4-FFF2-40B4-BE49-F238E27FC236}">
                <a16:creationId xmlns:a16="http://schemas.microsoft.com/office/drawing/2014/main" id="{B811218D-6CC8-417A-AC42-DE5C900264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7175" y="4786028"/>
            <a:ext cx="2988100" cy="2656089"/>
          </a:xfrm>
          <a:prstGeom prst="rect">
            <a:avLst/>
          </a:prstGeom>
        </p:spPr>
      </p:pic>
    </p:spTree>
    <p:custDataLst>
      <p:tags r:id="rId1"/>
    </p:custDataLst>
    <p:extLst>
      <p:ext uri="{BB962C8B-B14F-4D97-AF65-F5344CB8AC3E}">
        <p14:creationId xmlns:p14="http://schemas.microsoft.com/office/powerpoint/2010/main" val="3076013667"/>
      </p:ext>
    </p:extLst>
  </p:cSld>
  <p:clrMapOvr>
    <a:masterClrMapping/>
  </p:clrMapOvr>
  <mc:AlternateContent xmlns:mc="http://schemas.openxmlformats.org/markup-compatibility/2006" xmlns:p14="http://schemas.microsoft.com/office/powerpoint/2010/main">
    <mc:Choice Requires="p14">
      <p:transition p14:dur="10" advClick="0" advTm="0">
        <p:fade/>
        <p:sndAc>
          <p:stSnd>
            <p:snd r:embed="rId5" name="cashreg.wav"/>
          </p:stSnd>
        </p:sndAc>
      </p:transition>
    </mc:Choice>
    <mc:Fallback xmlns="">
      <p:transition advClick="0" advTm="0">
        <p:fade/>
        <p:sndAc>
          <p:stSnd>
            <p:snd r:embed="rId15"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500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1" presetClass="mediacall" presetSubtype="0" fill="hold" nodeType="withEffect">
                                  <p:stCondLst>
                                    <p:cond delay="0"/>
                                  </p:stCondLst>
                                  <p:childTnLst>
                                    <p:cmd type="call" cmd="playFrom(0.0)">
                                      <p:cBhvr>
                                        <p:cTn id="11" dur="14932" fill="hold"/>
                                        <p:tgtEl>
                                          <p:spTgt spid="3"/>
                                        </p:tgtEl>
                                      </p:cBhvr>
                                    </p:cmd>
                                  </p:childTnLst>
                                </p:cTn>
                              </p:par>
                              <p:par>
                                <p:cTn id="12" presetID="1" presetClass="entr" presetSubtype="0" fill="hold" grpId="1" nodeType="withEffect">
                                  <p:stCondLst>
                                    <p:cond delay="0"/>
                                  </p:stCondLst>
                                  <p:childTnLst>
                                    <p:set>
                                      <p:cBhvr>
                                        <p:cTn id="13" dur="1" fill="hold">
                                          <p:stCondLst>
                                            <p:cond delay="0"/>
                                          </p:stCondLst>
                                        </p:cTn>
                                        <p:tgtEl>
                                          <p:spTgt spid="34"/>
                                        </p:tgtEl>
                                        <p:attrNameLst>
                                          <p:attrName>style.visibility</p:attrName>
                                        </p:attrNameLst>
                                      </p:cBhvr>
                                      <p:to>
                                        <p:strVal val="visible"/>
                                      </p:to>
                                    </p:set>
                                  </p:childTnLst>
                                </p:cTn>
                              </p:par>
                              <p:par>
                                <p:cTn id="14" presetID="1" presetClass="exit" presetSubtype="0" fill="hold" grpId="0" nodeType="withEffect">
                                  <p:stCondLst>
                                    <p:cond delay="1000"/>
                                  </p:stCondLst>
                                  <p:childTnLst>
                                    <p:set>
                                      <p:cBhvr>
                                        <p:cTn id="15" dur="1" fill="hold">
                                          <p:stCondLst>
                                            <p:cond delay="0"/>
                                          </p:stCondLst>
                                        </p:cTn>
                                        <p:tgtEl>
                                          <p:spTgt spid="34"/>
                                        </p:tgtEl>
                                        <p:attrNameLst>
                                          <p:attrName>style.visibility</p:attrName>
                                        </p:attrNameLst>
                                      </p:cBhvr>
                                      <p:to>
                                        <p:strVal val="hidden"/>
                                      </p:to>
                                    </p:set>
                                  </p:childTnLst>
                                </p:cTn>
                              </p:par>
                              <p:par>
                                <p:cTn id="16" presetID="21" presetClass="entr" presetSubtype="1" fill="hold" grpId="16"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heel(1)">
                                      <p:cBhvr>
                                        <p:cTn id="18" dur="1000"/>
                                        <p:tgtEl>
                                          <p:spTgt spid="35"/>
                                        </p:tgtEl>
                                      </p:cBhvr>
                                    </p:animEffect>
                                  </p:childTnLst>
                                </p:cTn>
                              </p:par>
                              <p:par>
                                <p:cTn id="19" presetID="1" presetClass="entr" presetSubtype="0" fill="hold" grpId="1" nodeType="withEffect">
                                  <p:stCondLst>
                                    <p:cond delay="100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xit" presetSubtype="0" fill="hold" grpId="0" nodeType="withEffect">
                                  <p:stCondLst>
                                    <p:cond delay="2000"/>
                                  </p:stCondLst>
                                  <p:childTnLst>
                                    <p:set>
                                      <p:cBhvr>
                                        <p:cTn id="22" dur="1" fill="hold">
                                          <p:stCondLst>
                                            <p:cond delay="0"/>
                                          </p:stCondLst>
                                        </p:cTn>
                                        <p:tgtEl>
                                          <p:spTgt spid="33"/>
                                        </p:tgtEl>
                                        <p:attrNameLst>
                                          <p:attrName>style.visibility</p:attrName>
                                        </p:attrNameLst>
                                      </p:cBhvr>
                                      <p:to>
                                        <p:strVal val="hidden"/>
                                      </p:to>
                                    </p:set>
                                  </p:childTnLst>
                                </p:cTn>
                              </p:par>
                              <p:par>
                                <p:cTn id="23" presetID="21" presetClass="entr" presetSubtype="1" fill="hold" grpId="1" nodeType="withEffect">
                                  <p:stCondLst>
                                    <p:cond delay="1000"/>
                                  </p:stCondLst>
                                  <p:childTnLst>
                                    <p:set>
                                      <p:cBhvr>
                                        <p:cTn id="24" dur="1" fill="hold">
                                          <p:stCondLst>
                                            <p:cond delay="0"/>
                                          </p:stCondLst>
                                        </p:cTn>
                                        <p:tgtEl>
                                          <p:spTgt spid="35"/>
                                        </p:tgtEl>
                                        <p:attrNameLst>
                                          <p:attrName>style.visibility</p:attrName>
                                        </p:attrNameLst>
                                      </p:cBhvr>
                                      <p:to>
                                        <p:strVal val="visible"/>
                                      </p:to>
                                    </p:set>
                                    <p:animEffect transition="in" filter="wheel(1)">
                                      <p:cBhvr>
                                        <p:cTn id="25" dur="1000"/>
                                        <p:tgtEl>
                                          <p:spTgt spid="35"/>
                                        </p:tgtEl>
                                      </p:cBhvr>
                                    </p:animEffect>
                                  </p:childTnLst>
                                  <p:subTnLst>
                                    <p:audio>
                                      <p:cMediaNode>
                                        <p:cTn display="0" masterRel="sameClick">
                                          <p:stCondLst>
                                            <p:cond evt="begin" delay="0">
                                              <p:tn val="23"/>
                                            </p:cond>
                                          </p:stCondLst>
                                          <p:endCondLst>
                                            <p:cond evt="onStopAudio" delay="0">
                                              <p:tgtEl>
                                                <p:sldTgt/>
                                              </p:tgtEl>
                                            </p:cond>
                                          </p:endCondLst>
                                        </p:cTn>
                                        <p:tgtEl>
                                          <p:sndTgt r:embed="rId5" name="cashreg.wav"/>
                                        </p:tgtEl>
                                      </p:cMediaNode>
                                    </p:audio>
                                  </p:subTnLst>
                                </p:cTn>
                              </p:par>
                              <p:par>
                                <p:cTn id="26" presetID="1" presetClass="entr" presetSubtype="0" fill="hold" grpId="1" nodeType="withEffect">
                                  <p:stCondLst>
                                    <p:cond delay="2000"/>
                                  </p:stCondLst>
                                  <p:childTnLst>
                                    <p:set>
                                      <p:cBhvr>
                                        <p:cTn id="27" dur="1" fill="hold">
                                          <p:stCondLst>
                                            <p:cond delay="0"/>
                                          </p:stCondLst>
                                        </p:cTn>
                                        <p:tgtEl>
                                          <p:spTgt spid="32"/>
                                        </p:tgtEl>
                                        <p:attrNameLst>
                                          <p:attrName>style.visibility</p:attrName>
                                        </p:attrNameLst>
                                      </p:cBhvr>
                                      <p:to>
                                        <p:strVal val="visible"/>
                                      </p:to>
                                    </p:set>
                                  </p:childTnLst>
                                </p:cTn>
                              </p:par>
                              <p:par>
                                <p:cTn id="28" presetID="1" presetClass="exit" presetSubtype="0" fill="hold" grpId="0" nodeType="withEffect">
                                  <p:stCondLst>
                                    <p:cond delay="3000"/>
                                  </p:stCondLst>
                                  <p:childTnLst>
                                    <p:set>
                                      <p:cBhvr>
                                        <p:cTn id="29" dur="1" fill="hold">
                                          <p:stCondLst>
                                            <p:cond delay="0"/>
                                          </p:stCondLst>
                                        </p:cTn>
                                        <p:tgtEl>
                                          <p:spTgt spid="32"/>
                                        </p:tgtEl>
                                        <p:attrNameLst>
                                          <p:attrName>style.visibility</p:attrName>
                                        </p:attrNameLst>
                                      </p:cBhvr>
                                      <p:to>
                                        <p:strVal val="hidden"/>
                                      </p:to>
                                    </p:set>
                                  </p:childTnLst>
                                </p:cTn>
                              </p:par>
                              <p:par>
                                <p:cTn id="30" presetID="21" presetClass="entr" presetSubtype="1" fill="hold" grpId="3" nodeType="withEffect">
                                  <p:stCondLst>
                                    <p:cond delay="2000"/>
                                  </p:stCondLst>
                                  <p:childTnLst>
                                    <p:set>
                                      <p:cBhvr>
                                        <p:cTn id="31" dur="1" fill="hold">
                                          <p:stCondLst>
                                            <p:cond delay="0"/>
                                          </p:stCondLst>
                                        </p:cTn>
                                        <p:tgtEl>
                                          <p:spTgt spid="35"/>
                                        </p:tgtEl>
                                        <p:attrNameLst>
                                          <p:attrName>style.visibility</p:attrName>
                                        </p:attrNameLst>
                                      </p:cBhvr>
                                      <p:to>
                                        <p:strVal val="visible"/>
                                      </p:to>
                                    </p:set>
                                    <p:animEffect transition="in" filter="wheel(1)">
                                      <p:cBhvr>
                                        <p:cTn id="32" dur="10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5" name="cashreg.wav"/>
                                        </p:tgtEl>
                                      </p:cMediaNode>
                                    </p:audio>
                                  </p:subTnLst>
                                </p:cTn>
                              </p:par>
                              <p:par>
                                <p:cTn id="33" presetID="1" presetClass="entr" presetSubtype="0" fill="hold" grpId="1" nodeType="withEffect">
                                  <p:stCondLst>
                                    <p:cond delay="300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xit" presetSubtype="0" fill="hold" grpId="0" nodeType="withEffect">
                                  <p:stCondLst>
                                    <p:cond delay="4000"/>
                                  </p:stCondLst>
                                  <p:childTnLst>
                                    <p:set>
                                      <p:cBhvr>
                                        <p:cTn id="36" dur="1" fill="hold">
                                          <p:stCondLst>
                                            <p:cond delay="0"/>
                                          </p:stCondLst>
                                        </p:cTn>
                                        <p:tgtEl>
                                          <p:spTgt spid="31"/>
                                        </p:tgtEl>
                                        <p:attrNameLst>
                                          <p:attrName>style.visibility</p:attrName>
                                        </p:attrNameLst>
                                      </p:cBhvr>
                                      <p:to>
                                        <p:strVal val="hidden"/>
                                      </p:to>
                                    </p:set>
                                  </p:childTnLst>
                                </p:cTn>
                              </p:par>
                              <p:par>
                                <p:cTn id="37" presetID="21" presetClass="entr" presetSubtype="1" fill="hold" grpId="4" nodeType="withEffect">
                                  <p:stCondLst>
                                    <p:cond delay="3000"/>
                                  </p:stCondLst>
                                  <p:childTnLst>
                                    <p:set>
                                      <p:cBhvr>
                                        <p:cTn id="38" dur="1" fill="hold">
                                          <p:stCondLst>
                                            <p:cond delay="0"/>
                                          </p:stCondLst>
                                        </p:cTn>
                                        <p:tgtEl>
                                          <p:spTgt spid="35"/>
                                        </p:tgtEl>
                                        <p:attrNameLst>
                                          <p:attrName>style.visibility</p:attrName>
                                        </p:attrNameLst>
                                      </p:cBhvr>
                                      <p:to>
                                        <p:strVal val="visible"/>
                                      </p:to>
                                    </p:set>
                                    <p:animEffect transition="in" filter="wheel(1)">
                                      <p:cBhvr>
                                        <p:cTn id="39" dur="1000"/>
                                        <p:tgtEl>
                                          <p:spTgt spid="35"/>
                                        </p:tgtEl>
                                      </p:cBhvr>
                                    </p:animEffect>
                                  </p:childTnLst>
                                  <p:subTnLst>
                                    <p:audio>
                                      <p:cMediaNode>
                                        <p:cTn display="0" masterRel="sameClick">
                                          <p:stCondLst>
                                            <p:cond evt="begin" delay="0">
                                              <p:tn val="37"/>
                                            </p:cond>
                                          </p:stCondLst>
                                          <p:endCondLst>
                                            <p:cond evt="onStopAudio" delay="0">
                                              <p:tgtEl>
                                                <p:sldTgt/>
                                              </p:tgtEl>
                                            </p:cond>
                                          </p:endCondLst>
                                        </p:cTn>
                                        <p:tgtEl>
                                          <p:sndTgt r:embed="rId5" name="cashreg.wav"/>
                                        </p:tgtEl>
                                      </p:cMediaNode>
                                    </p:audio>
                                  </p:subTnLst>
                                </p:cTn>
                              </p:par>
                              <p:par>
                                <p:cTn id="40" presetID="1" presetClass="entr" presetSubtype="0" fill="hold" grpId="1" nodeType="withEffect">
                                  <p:stCondLst>
                                    <p:cond delay="4000"/>
                                  </p:stCondLst>
                                  <p:childTnLst>
                                    <p:set>
                                      <p:cBhvr>
                                        <p:cTn id="41" dur="1" fill="hold">
                                          <p:stCondLst>
                                            <p:cond delay="0"/>
                                          </p:stCondLst>
                                        </p:cTn>
                                        <p:tgtEl>
                                          <p:spTgt spid="30"/>
                                        </p:tgtEl>
                                        <p:attrNameLst>
                                          <p:attrName>style.visibility</p:attrName>
                                        </p:attrNameLst>
                                      </p:cBhvr>
                                      <p:to>
                                        <p:strVal val="visible"/>
                                      </p:to>
                                    </p:set>
                                  </p:childTnLst>
                                </p:cTn>
                              </p:par>
                              <p:par>
                                <p:cTn id="42" presetID="1" presetClass="exit" presetSubtype="0" fill="hold" grpId="0" nodeType="withEffect">
                                  <p:stCondLst>
                                    <p:cond delay="5000"/>
                                  </p:stCondLst>
                                  <p:childTnLst>
                                    <p:set>
                                      <p:cBhvr>
                                        <p:cTn id="43" dur="1" fill="hold">
                                          <p:stCondLst>
                                            <p:cond delay="0"/>
                                          </p:stCondLst>
                                        </p:cTn>
                                        <p:tgtEl>
                                          <p:spTgt spid="30"/>
                                        </p:tgtEl>
                                        <p:attrNameLst>
                                          <p:attrName>style.visibility</p:attrName>
                                        </p:attrNameLst>
                                      </p:cBhvr>
                                      <p:to>
                                        <p:strVal val="hidden"/>
                                      </p:to>
                                    </p:set>
                                  </p:childTnLst>
                                </p:cTn>
                              </p:par>
                              <p:par>
                                <p:cTn id="44" presetID="21" presetClass="entr" presetSubtype="1" fill="hold" grpId="5" nodeType="withEffect">
                                  <p:stCondLst>
                                    <p:cond delay="4000"/>
                                  </p:stCondLst>
                                  <p:childTnLst>
                                    <p:set>
                                      <p:cBhvr>
                                        <p:cTn id="45" dur="1" fill="hold">
                                          <p:stCondLst>
                                            <p:cond delay="0"/>
                                          </p:stCondLst>
                                        </p:cTn>
                                        <p:tgtEl>
                                          <p:spTgt spid="35"/>
                                        </p:tgtEl>
                                        <p:attrNameLst>
                                          <p:attrName>style.visibility</p:attrName>
                                        </p:attrNameLst>
                                      </p:cBhvr>
                                      <p:to>
                                        <p:strVal val="visible"/>
                                      </p:to>
                                    </p:set>
                                    <p:animEffect transition="in" filter="wheel(1)">
                                      <p:cBhvr>
                                        <p:cTn id="46" dur="1000"/>
                                        <p:tgtEl>
                                          <p:spTgt spid="35"/>
                                        </p:tgtEl>
                                      </p:cBhvr>
                                    </p:animEffect>
                                  </p:childTnLst>
                                  <p:subTnLst>
                                    <p:audio>
                                      <p:cMediaNode>
                                        <p:cTn display="0" masterRel="sameClick">
                                          <p:stCondLst>
                                            <p:cond evt="begin" delay="0">
                                              <p:tn val="44"/>
                                            </p:cond>
                                          </p:stCondLst>
                                          <p:endCondLst>
                                            <p:cond evt="onStopAudio" delay="0">
                                              <p:tgtEl>
                                                <p:sldTgt/>
                                              </p:tgtEl>
                                            </p:cond>
                                          </p:endCondLst>
                                        </p:cTn>
                                        <p:tgtEl>
                                          <p:sndTgt r:embed="rId5" name="cashreg.wav"/>
                                        </p:tgtEl>
                                      </p:cMediaNode>
                                    </p:audio>
                                  </p:subTnLst>
                                </p:cTn>
                              </p:par>
                              <p:par>
                                <p:cTn id="47" presetID="1" presetClass="entr" presetSubtype="0" fill="hold" grpId="1" nodeType="withEffect">
                                  <p:stCondLst>
                                    <p:cond delay="500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xit" presetSubtype="0" fill="hold" grpId="0" nodeType="withEffect">
                                  <p:stCondLst>
                                    <p:cond delay="6000"/>
                                  </p:stCondLst>
                                  <p:childTnLst>
                                    <p:set>
                                      <p:cBhvr>
                                        <p:cTn id="50" dur="1" fill="hold">
                                          <p:stCondLst>
                                            <p:cond delay="0"/>
                                          </p:stCondLst>
                                        </p:cTn>
                                        <p:tgtEl>
                                          <p:spTgt spid="29"/>
                                        </p:tgtEl>
                                        <p:attrNameLst>
                                          <p:attrName>style.visibility</p:attrName>
                                        </p:attrNameLst>
                                      </p:cBhvr>
                                      <p:to>
                                        <p:strVal val="hidden"/>
                                      </p:to>
                                    </p:set>
                                  </p:childTnLst>
                                </p:cTn>
                              </p:par>
                              <p:par>
                                <p:cTn id="51" presetID="21" presetClass="entr" presetSubtype="1" fill="hold" grpId="6" nodeType="withEffect">
                                  <p:stCondLst>
                                    <p:cond delay="5000"/>
                                  </p:stCondLst>
                                  <p:childTnLst>
                                    <p:set>
                                      <p:cBhvr>
                                        <p:cTn id="52" dur="1" fill="hold">
                                          <p:stCondLst>
                                            <p:cond delay="0"/>
                                          </p:stCondLst>
                                        </p:cTn>
                                        <p:tgtEl>
                                          <p:spTgt spid="35"/>
                                        </p:tgtEl>
                                        <p:attrNameLst>
                                          <p:attrName>style.visibility</p:attrName>
                                        </p:attrNameLst>
                                      </p:cBhvr>
                                      <p:to>
                                        <p:strVal val="visible"/>
                                      </p:to>
                                    </p:set>
                                    <p:animEffect transition="in" filter="wheel(1)">
                                      <p:cBhvr>
                                        <p:cTn id="53" dur="1000"/>
                                        <p:tgtEl>
                                          <p:spTgt spid="35"/>
                                        </p:tgtEl>
                                      </p:cBhvr>
                                    </p:animEffect>
                                  </p:childTnLst>
                                  <p:subTnLst>
                                    <p:audio>
                                      <p:cMediaNode>
                                        <p:cTn display="0" masterRel="sameClick">
                                          <p:stCondLst>
                                            <p:cond evt="begin" delay="0">
                                              <p:tn val="51"/>
                                            </p:cond>
                                          </p:stCondLst>
                                          <p:endCondLst>
                                            <p:cond evt="onStopAudio" delay="0">
                                              <p:tgtEl>
                                                <p:sldTgt/>
                                              </p:tgtEl>
                                            </p:cond>
                                          </p:endCondLst>
                                        </p:cTn>
                                        <p:tgtEl>
                                          <p:sndTgt r:embed="rId5" name="cashreg.wav"/>
                                        </p:tgtEl>
                                      </p:cMediaNode>
                                    </p:audio>
                                  </p:subTnLst>
                                </p:cTn>
                              </p:par>
                              <p:par>
                                <p:cTn id="54" presetID="1" presetClass="entr" presetSubtype="0" fill="hold" grpId="1" nodeType="withEffect">
                                  <p:stCondLst>
                                    <p:cond delay="6000"/>
                                  </p:stCondLst>
                                  <p:childTnLst>
                                    <p:set>
                                      <p:cBhvr>
                                        <p:cTn id="55" dur="1" fill="hold">
                                          <p:stCondLst>
                                            <p:cond delay="0"/>
                                          </p:stCondLst>
                                        </p:cTn>
                                        <p:tgtEl>
                                          <p:spTgt spid="28"/>
                                        </p:tgtEl>
                                        <p:attrNameLst>
                                          <p:attrName>style.visibility</p:attrName>
                                        </p:attrNameLst>
                                      </p:cBhvr>
                                      <p:to>
                                        <p:strVal val="visible"/>
                                      </p:to>
                                    </p:set>
                                  </p:childTnLst>
                                </p:cTn>
                              </p:par>
                              <p:par>
                                <p:cTn id="56" presetID="1" presetClass="exit" presetSubtype="0" fill="hold" grpId="0" nodeType="withEffect">
                                  <p:stCondLst>
                                    <p:cond delay="7000"/>
                                  </p:stCondLst>
                                  <p:childTnLst>
                                    <p:set>
                                      <p:cBhvr>
                                        <p:cTn id="57" dur="1" fill="hold">
                                          <p:stCondLst>
                                            <p:cond delay="0"/>
                                          </p:stCondLst>
                                        </p:cTn>
                                        <p:tgtEl>
                                          <p:spTgt spid="28"/>
                                        </p:tgtEl>
                                        <p:attrNameLst>
                                          <p:attrName>style.visibility</p:attrName>
                                        </p:attrNameLst>
                                      </p:cBhvr>
                                      <p:to>
                                        <p:strVal val="hidden"/>
                                      </p:to>
                                    </p:set>
                                  </p:childTnLst>
                                </p:cTn>
                              </p:par>
                              <p:par>
                                <p:cTn id="58" presetID="21" presetClass="entr" presetSubtype="1" fill="hold" grpId="7" nodeType="withEffect">
                                  <p:stCondLst>
                                    <p:cond delay="6000"/>
                                  </p:stCondLst>
                                  <p:childTnLst>
                                    <p:set>
                                      <p:cBhvr>
                                        <p:cTn id="59" dur="1" fill="hold">
                                          <p:stCondLst>
                                            <p:cond delay="0"/>
                                          </p:stCondLst>
                                        </p:cTn>
                                        <p:tgtEl>
                                          <p:spTgt spid="35"/>
                                        </p:tgtEl>
                                        <p:attrNameLst>
                                          <p:attrName>style.visibility</p:attrName>
                                        </p:attrNameLst>
                                      </p:cBhvr>
                                      <p:to>
                                        <p:strVal val="visible"/>
                                      </p:to>
                                    </p:set>
                                    <p:animEffect transition="in" filter="wheel(1)">
                                      <p:cBhvr>
                                        <p:cTn id="60" dur="1000"/>
                                        <p:tgtEl>
                                          <p:spTgt spid="35"/>
                                        </p:tgtEl>
                                      </p:cBhvr>
                                    </p:animEffect>
                                  </p:childTnLst>
                                  <p:subTnLst>
                                    <p:audio>
                                      <p:cMediaNode>
                                        <p:cTn display="0" masterRel="sameClick">
                                          <p:stCondLst>
                                            <p:cond evt="begin" delay="0">
                                              <p:tn val="58"/>
                                            </p:cond>
                                          </p:stCondLst>
                                          <p:endCondLst>
                                            <p:cond evt="onStopAudio" delay="0">
                                              <p:tgtEl>
                                                <p:sldTgt/>
                                              </p:tgtEl>
                                            </p:cond>
                                          </p:endCondLst>
                                        </p:cTn>
                                        <p:tgtEl>
                                          <p:sndTgt r:embed="rId5" name="cashreg.wav"/>
                                        </p:tgtEl>
                                      </p:cMediaNode>
                                    </p:audio>
                                  </p:subTnLst>
                                </p:cTn>
                              </p:par>
                              <p:par>
                                <p:cTn id="61" presetID="1" presetClass="entr" presetSubtype="0" fill="hold" grpId="1" nodeType="withEffect">
                                  <p:stCondLst>
                                    <p:cond delay="700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xit" presetSubtype="0" fill="hold" grpId="0" nodeType="withEffect">
                                  <p:stCondLst>
                                    <p:cond delay="8000"/>
                                  </p:stCondLst>
                                  <p:childTnLst>
                                    <p:set>
                                      <p:cBhvr>
                                        <p:cTn id="64" dur="1" fill="hold">
                                          <p:stCondLst>
                                            <p:cond delay="0"/>
                                          </p:stCondLst>
                                        </p:cTn>
                                        <p:tgtEl>
                                          <p:spTgt spid="27"/>
                                        </p:tgtEl>
                                        <p:attrNameLst>
                                          <p:attrName>style.visibility</p:attrName>
                                        </p:attrNameLst>
                                      </p:cBhvr>
                                      <p:to>
                                        <p:strVal val="hidden"/>
                                      </p:to>
                                    </p:set>
                                  </p:childTnLst>
                                </p:cTn>
                              </p:par>
                              <p:par>
                                <p:cTn id="65" presetID="21" presetClass="entr" presetSubtype="1" fill="hold" grpId="8" nodeType="withEffect">
                                  <p:stCondLst>
                                    <p:cond delay="7000"/>
                                  </p:stCondLst>
                                  <p:childTnLst>
                                    <p:set>
                                      <p:cBhvr>
                                        <p:cTn id="66" dur="1" fill="hold">
                                          <p:stCondLst>
                                            <p:cond delay="0"/>
                                          </p:stCondLst>
                                        </p:cTn>
                                        <p:tgtEl>
                                          <p:spTgt spid="35"/>
                                        </p:tgtEl>
                                        <p:attrNameLst>
                                          <p:attrName>style.visibility</p:attrName>
                                        </p:attrNameLst>
                                      </p:cBhvr>
                                      <p:to>
                                        <p:strVal val="visible"/>
                                      </p:to>
                                    </p:set>
                                    <p:animEffect transition="in" filter="wheel(1)">
                                      <p:cBhvr>
                                        <p:cTn id="67" dur="1000"/>
                                        <p:tgtEl>
                                          <p:spTgt spid="35"/>
                                        </p:tgtEl>
                                      </p:cBhvr>
                                    </p:animEffect>
                                  </p:childTnLst>
                                  <p:subTnLst>
                                    <p:audio>
                                      <p:cMediaNode>
                                        <p:cTn display="0" masterRel="sameClick">
                                          <p:stCondLst>
                                            <p:cond evt="begin" delay="0">
                                              <p:tn val="65"/>
                                            </p:cond>
                                          </p:stCondLst>
                                          <p:endCondLst>
                                            <p:cond evt="onStopAudio" delay="0">
                                              <p:tgtEl>
                                                <p:sldTgt/>
                                              </p:tgtEl>
                                            </p:cond>
                                          </p:endCondLst>
                                        </p:cTn>
                                        <p:tgtEl>
                                          <p:sndTgt r:embed="rId5" name="cashreg.wav"/>
                                        </p:tgtEl>
                                      </p:cMediaNode>
                                    </p:audio>
                                  </p:subTnLst>
                                </p:cTn>
                              </p:par>
                              <p:par>
                                <p:cTn id="68" presetID="1" presetClass="entr" presetSubtype="0" fill="hold" grpId="1" nodeType="withEffect">
                                  <p:stCondLst>
                                    <p:cond delay="8000"/>
                                  </p:stCondLst>
                                  <p:childTnLst>
                                    <p:set>
                                      <p:cBhvr>
                                        <p:cTn id="69" dur="1" fill="hold">
                                          <p:stCondLst>
                                            <p:cond delay="0"/>
                                          </p:stCondLst>
                                        </p:cTn>
                                        <p:tgtEl>
                                          <p:spTgt spid="26"/>
                                        </p:tgtEl>
                                        <p:attrNameLst>
                                          <p:attrName>style.visibility</p:attrName>
                                        </p:attrNameLst>
                                      </p:cBhvr>
                                      <p:to>
                                        <p:strVal val="visible"/>
                                      </p:to>
                                    </p:set>
                                  </p:childTnLst>
                                </p:cTn>
                              </p:par>
                              <p:par>
                                <p:cTn id="70" presetID="1" presetClass="exit" presetSubtype="0" fill="hold" grpId="0" nodeType="withEffect">
                                  <p:stCondLst>
                                    <p:cond delay="9000"/>
                                  </p:stCondLst>
                                  <p:childTnLst>
                                    <p:set>
                                      <p:cBhvr>
                                        <p:cTn id="71" dur="1" fill="hold">
                                          <p:stCondLst>
                                            <p:cond delay="0"/>
                                          </p:stCondLst>
                                        </p:cTn>
                                        <p:tgtEl>
                                          <p:spTgt spid="26"/>
                                        </p:tgtEl>
                                        <p:attrNameLst>
                                          <p:attrName>style.visibility</p:attrName>
                                        </p:attrNameLst>
                                      </p:cBhvr>
                                      <p:to>
                                        <p:strVal val="hidden"/>
                                      </p:to>
                                    </p:set>
                                  </p:childTnLst>
                                </p:cTn>
                              </p:par>
                              <p:par>
                                <p:cTn id="72" presetID="21" presetClass="entr" presetSubtype="1" fill="hold" grpId="2" nodeType="withEffect">
                                  <p:stCondLst>
                                    <p:cond delay="8000"/>
                                  </p:stCondLst>
                                  <p:childTnLst>
                                    <p:set>
                                      <p:cBhvr>
                                        <p:cTn id="73" dur="1" fill="hold">
                                          <p:stCondLst>
                                            <p:cond delay="0"/>
                                          </p:stCondLst>
                                        </p:cTn>
                                        <p:tgtEl>
                                          <p:spTgt spid="35"/>
                                        </p:tgtEl>
                                        <p:attrNameLst>
                                          <p:attrName>style.visibility</p:attrName>
                                        </p:attrNameLst>
                                      </p:cBhvr>
                                      <p:to>
                                        <p:strVal val="visible"/>
                                      </p:to>
                                    </p:set>
                                    <p:animEffect transition="in" filter="wheel(1)">
                                      <p:cBhvr>
                                        <p:cTn id="74" dur="1000"/>
                                        <p:tgtEl>
                                          <p:spTgt spid="35"/>
                                        </p:tgtEl>
                                      </p:cBhvr>
                                    </p:animEffect>
                                  </p:childTnLst>
                                  <p:subTnLst>
                                    <p:audio>
                                      <p:cMediaNode>
                                        <p:cTn display="0" masterRel="sameClick">
                                          <p:stCondLst>
                                            <p:cond evt="begin" delay="0">
                                              <p:tn val="72"/>
                                            </p:cond>
                                          </p:stCondLst>
                                          <p:endCondLst>
                                            <p:cond evt="onStopAudio" delay="0">
                                              <p:tgtEl>
                                                <p:sldTgt/>
                                              </p:tgtEl>
                                            </p:cond>
                                          </p:endCondLst>
                                        </p:cTn>
                                        <p:tgtEl>
                                          <p:sndTgt r:embed="rId5" name="cashreg.wav"/>
                                        </p:tgtEl>
                                      </p:cMediaNode>
                                    </p:audio>
                                  </p:subTnLst>
                                </p:cTn>
                              </p:par>
                              <p:par>
                                <p:cTn id="75" presetID="1" presetClass="entr" presetSubtype="0" fill="hold" grpId="1" nodeType="withEffect">
                                  <p:stCondLst>
                                    <p:cond delay="9000"/>
                                  </p:stCondLst>
                                  <p:childTnLst>
                                    <p:set>
                                      <p:cBhvr>
                                        <p:cTn id="76" dur="1" fill="hold">
                                          <p:stCondLst>
                                            <p:cond delay="0"/>
                                          </p:stCondLst>
                                        </p:cTn>
                                        <p:tgtEl>
                                          <p:spTgt spid="25"/>
                                        </p:tgtEl>
                                        <p:attrNameLst>
                                          <p:attrName>style.visibility</p:attrName>
                                        </p:attrNameLst>
                                      </p:cBhvr>
                                      <p:to>
                                        <p:strVal val="visible"/>
                                      </p:to>
                                    </p:set>
                                  </p:childTnLst>
                                </p:cTn>
                              </p:par>
                              <p:par>
                                <p:cTn id="77" presetID="1" presetClass="exit" presetSubtype="0" fill="hold" grpId="0" nodeType="withEffect">
                                  <p:stCondLst>
                                    <p:cond delay="10000"/>
                                  </p:stCondLst>
                                  <p:childTnLst>
                                    <p:set>
                                      <p:cBhvr>
                                        <p:cTn id="78" dur="1" fill="hold">
                                          <p:stCondLst>
                                            <p:cond delay="0"/>
                                          </p:stCondLst>
                                        </p:cTn>
                                        <p:tgtEl>
                                          <p:spTgt spid="25"/>
                                        </p:tgtEl>
                                        <p:attrNameLst>
                                          <p:attrName>style.visibility</p:attrName>
                                        </p:attrNameLst>
                                      </p:cBhvr>
                                      <p:to>
                                        <p:strVal val="hidden"/>
                                      </p:to>
                                    </p:set>
                                  </p:childTnLst>
                                </p:cTn>
                              </p:par>
                              <p:par>
                                <p:cTn id="79" presetID="21" presetClass="entr" presetSubtype="1" fill="hold" grpId="10" nodeType="withEffect">
                                  <p:stCondLst>
                                    <p:cond delay="9000"/>
                                  </p:stCondLst>
                                  <p:childTnLst>
                                    <p:set>
                                      <p:cBhvr>
                                        <p:cTn id="80" dur="1" fill="hold">
                                          <p:stCondLst>
                                            <p:cond delay="0"/>
                                          </p:stCondLst>
                                        </p:cTn>
                                        <p:tgtEl>
                                          <p:spTgt spid="35"/>
                                        </p:tgtEl>
                                        <p:attrNameLst>
                                          <p:attrName>style.visibility</p:attrName>
                                        </p:attrNameLst>
                                      </p:cBhvr>
                                      <p:to>
                                        <p:strVal val="visible"/>
                                      </p:to>
                                    </p:set>
                                    <p:animEffect transition="in" filter="wheel(1)">
                                      <p:cBhvr>
                                        <p:cTn id="81" dur="1000"/>
                                        <p:tgtEl>
                                          <p:spTgt spid="35"/>
                                        </p:tgtEl>
                                      </p:cBhvr>
                                    </p:animEffect>
                                  </p:childTnLst>
                                  <p:subTnLst>
                                    <p:audio>
                                      <p:cMediaNode>
                                        <p:cTn display="0" masterRel="sameClick">
                                          <p:stCondLst>
                                            <p:cond evt="begin" delay="0">
                                              <p:tn val="79"/>
                                            </p:cond>
                                          </p:stCondLst>
                                          <p:endCondLst>
                                            <p:cond evt="onStopAudio" delay="0">
                                              <p:tgtEl>
                                                <p:sldTgt/>
                                              </p:tgtEl>
                                            </p:cond>
                                          </p:endCondLst>
                                        </p:cTn>
                                        <p:tgtEl>
                                          <p:sndTgt r:embed="rId5" name="cashreg.wav"/>
                                        </p:tgtEl>
                                      </p:cMediaNode>
                                    </p:audio>
                                  </p:subTnLst>
                                </p:cTn>
                              </p:par>
                              <p:par>
                                <p:cTn id="82" presetID="1" presetClass="entr" presetSubtype="0" fill="hold" grpId="1" nodeType="withEffect">
                                  <p:stCondLst>
                                    <p:cond delay="10000"/>
                                  </p:stCondLst>
                                  <p:childTnLst>
                                    <p:set>
                                      <p:cBhvr>
                                        <p:cTn id="83" dur="1" fill="hold">
                                          <p:stCondLst>
                                            <p:cond delay="0"/>
                                          </p:stCondLst>
                                        </p:cTn>
                                        <p:tgtEl>
                                          <p:spTgt spid="24"/>
                                        </p:tgtEl>
                                        <p:attrNameLst>
                                          <p:attrName>style.visibility</p:attrName>
                                        </p:attrNameLst>
                                      </p:cBhvr>
                                      <p:to>
                                        <p:strVal val="visible"/>
                                      </p:to>
                                    </p:set>
                                  </p:childTnLst>
                                </p:cTn>
                              </p:par>
                              <p:par>
                                <p:cTn id="84" presetID="1" presetClass="exit" presetSubtype="0" fill="hold" grpId="0" nodeType="withEffect">
                                  <p:stCondLst>
                                    <p:cond delay="11000"/>
                                  </p:stCondLst>
                                  <p:childTnLst>
                                    <p:set>
                                      <p:cBhvr>
                                        <p:cTn id="85" dur="1" fill="hold">
                                          <p:stCondLst>
                                            <p:cond delay="0"/>
                                          </p:stCondLst>
                                        </p:cTn>
                                        <p:tgtEl>
                                          <p:spTgt spid="24"/>
                                        </p:tgtEl>
                                        <p:attrNameLst>
                                          <p:attrName>style.visibility</p:attrName>
                                        </p:attrNameLst>
                                      </p:cBhvr>
                                      <p:to>
                                        <p:strVal val="hidden"/>
                                      </p:to>
                                    </p:set>
                                  </p:childTnLst>
                                </p:cTn>
                              </p:par>
                              <p:par>
                                <p:cTn id="86" presetID="21" presetClass="entr" presetSubtype="1" fill="hold" grpId="11" nodeType="withEffect">
                                  <p:stCondLst>
                                    <p:cond delay="1000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subTnLst>
                                    <p:audio>
                                      <p:cMediaNode>
                                        <p:cTn display="0" masterRel="sameClick">
                                          <p:stCondLst>
                                            <p:cond evt="begin" delay="0">
                                              <p:tn val="86"/>
                                            </p:cond>
                                          </p:stCondLst>
                                          <p:endCondLst>
                                            <p:cond evt="onStopAudio" delay="0">
                                              <p:tgtEl>
                                                <p:sldTgt/>
                                              </p:tgtEl>
                                            </p:cond>
                                          </p:endCondLst>
                                        </p:cTn>
                                        <p:tgtEl>
                                          <p:sndTgt r:embed="rId5" name="cashreg.wav"/>
                                        </p:tgtEl>
                                      </p:cMediaNode>
                                    </p:audio>
                                  </p:subTnLst>
                                </p:cTn>
                              </p:par>
                              <p:par>
                                <p:cTn id="89" presetID="1" presetClass="entr" presetSubtype="0" fill="hold" grpId="1" nodeType="withEffect">
                                  <p:stCondLst>
                                    <p:cond delay="11000"/>
                                  </p:stCondLst>
                                  <p:childTnLst>
                                    <p:set>
                                      <p:cBhvr>
                                        <p:cTn id="90" dur="1" fill="hold">
                                          <p:stCondLst>
                                            <p:cond delay="0"/>
                                          </p:stCondLst>
                                        </p:cTn>
                                        <p:tgtEl>
                                          <p:spTgt spid="23"/>
                                        </p:tgtEl>
                                        <p:attrNameLst>
                                          <p:attrName>style.visibility</p:attrName>
                                        </p:attrNameLst>
                                      </p:cBhvr>
                                      <p:to>
                                        <p:strVal val="visible"/>
                                      </p:to>
                                    </p:set>
                                  </p:childTnLst>
                                </p:cTn>
                              </p:par>
                              <p:par>
                                <p:cTn id="91" presetID="1" presetClass="exit" presetSubtype="0" fill="hold" grpId="0" nodeType="withEffect">
                                  <p:stCondLst>
                                    <p:cond delay="12000"/>
                                  </p:stCondLst>
                                  <p:childTnLst>
                                    <p:set>
                                      <p:cBhvr>
                                        <p:cTn id="92" dur="1" fill="hold">
                                          <p:stCondLst>
                                            <p:cond delay="0"/>
                                          </p:stCondLst>
                                        </p:cTn>
                                        <p:tgtEl>
                                          <p:spTgt spid="23"/>
                                        </p:tgtEl>
                                        <p:attrNameLst>
                                          <p:attrName>style.visibility</p:attrName>
                                        </p:attrNameLst>
                                      </p:cBhvr>
                                      <p:to>
                                        <p:strVal val="hidden"/>
                                      </p:to>
                                    </p:set>
                                  </p:childTnLst>
                                </p:cTn>
                              </p:par>
                              <p:par>
                                <p:cTn id="93" presetID="21" presetClass="entr" presetSubtype="1" fill="hold" grpId="12" nodeType="withEffect">
                                  <p:stCondLst>
                                    <p:cond delay="1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5" name="cashreg.wav"/>
                                        </p:tgtEl>
                                      </p:cMediaNode>
                                    </p:audio>
                                  </p:subTnLst>
                                </p:cTn>
                              </p:par>
                              <p:par>
                                <p:cTn id="96" presetID="1" presetClass="entr" presetSubtype="0" fill="hold" grpId="1" nodeType="withEffect">
                                  <p:stCondLst>
                                    <p:cond delay="12000"/>
                                  </p:stCondLst>
                                  <p:childTnLst>
                                    <p:set>
                                      <p:cBhvr>
                                        <p:cTn id="97" dur="1" fill="hold">
                                          <p:stCondLst>
                                            <p:cond delay="0"/>
                                          </p:stCondLst>
                                        </p:cTn>
                                        <p:tgtEl>
                                          <p:spTgt spid="22"/>
                                        </p:tgtEl>
                                        <p:attrNameLst>
                                          <p:attrName>style.visibility</p:attrName>
                                        </p:attrNameLst>
                                      </p:cBhvr>
                                      <p:to>
                                        <p:strVal val="visible"/>
                                      </p:to>
                                    </p:set>
                                  </p:childTnLst>
                                </p:cTn>
                              </p:par>
                              <p:par>
                                <p:cTn id="98" presetID="1" presetClass="exit" presetSubtype="0" fill="hold" grpId="0" nodeType="withEffect">
                                  <p:stCondLst>
                                    <p:cond delay="13000"/>
                                  </p:stCondLst>
                                  <p:childTnLst>
                                    <p:set>
                                      <p:cBhvr>
                                        <p:cTn id="99" dur="1" fill="hold">
                                          <p:stCondLst>
                                            <p:cond delay="0"/>
                                          </p:stCondLst>
                                        </p:cTn>
                                        <p:tgtEl>
                                          <p:spTgt spid="22"/>
                                        </p:tgtEl>
                                        <p:attrNameLst>
                                          <p:attrName>style.visibility</p:attrName>
                                        </p:attrNameLst>
                                      </p:cBhvr>
                                      <p:to>
                                        <p:strVal val="hidden"/>
                                      </p:to>
                                    </p:set>
                                  </p:childTnLst>
                                </p:cTn>
                              </p:par>
                              <p:par>
                                <p:cTn id="100" presetID="21" presetClass="entr" presetSubtype="1" fill="hold" grpId="13" nodeType="withEffect">
                                  <p:stCondLst>
                                    <p:cond delay="1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5" name="cashreg.wav"/>
                                        </p:tgtEl>
                                      </p:cMediaNode>
                                    </p:audio>
                                  </p:subTnLst>
                                </p:cTn>
                              </p:par>
                              <p:par>
                                <p:cTn id="103" presetID="1" presetClass="entr" presetSubtype="0" fill="hold" grpId="1" nodeType="withEffect">
                                  <p:stCondLst>
                                    <p:cond delay="13000"/>
                                  </p:stCondLst>
                                  <p:childTnLst>
                                    <p:set>
                                      <p:cBhvr>
                                        <p:cTn id="104" dur="1" fill="hold">
                                          <p:stCondLst>
                                            <p:cond delay="0"/>
                                          </p:stCondLst>
                                        </p:cTn>
                                        <p:tgtEl>
                                          <p:spTgt spid="21"/>
                                        </p:tgtEl>
                                        <p:attrNameLst>
                                          <p:attrName>style.visibility</p:attrName>
                                        </p:attrNameLst>
                                      </p:cBhvr>
                                      <p:to>
                                        <p:strVal val="visible"/>
                                      </p:to>
                                    </p:set>
                                  </p:childTnLst>
                                </p:cTn>
                              </p:par>
                              <p:par>
                                <p:cTn id="105" presetID="1" presetClass="exit" presetSubtype="0" fill="hold" grpId="0" nodeType="withEffect">
                                  <p:stCondLst>
                                    <p:cond delay="14000"/>
                                  </p:stCondLst>
                                  <p:childTnLst>
                                    <p:set>
                                      <p:cBhvr>
                                        <p:cTn id="106" dur="1" fill="hold">
                                          <p:stCondLst>
                                            <p:cond delay="0"/>
                                          </p:stCondLst>
                                        </p:cTn>
                                        <p:tgtEl>
                                          <p:spTgt spid="21"/>
                                        </p:tgtEl>
                                        <p:attrNameLst>
                                          <p:attrName>style.visibility</p:attrName>
                                        </p:attrNameLst>
                                      </p:cBhvr>
                                      <p:to>
                                        <p:strVal val="hidden"/>
                                      </p:to>
                                    </p:set>
                                  </p:childTnLst>
                                </p:cTn>
                              </p:par>
                              <p:par>
                                <p:cTn id="107" presetID="21" presetClass="entr" presetSubtype="1" fill="hold" grpId="14" nodeType="withEffect">
                                  <p:stCondLst>
                                    <p:cond delay="1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5" name="cashreg.wav"/>
                                        </p:tgtEl>
                                      </p:cMediaNode>
                                    </p:audio>
                                  </p:subTnLst>
                                </p:cTn>
                              </p:par>
                              <p:par>
                                <p:cTn id="110" presetID="1" presetClass="entr" presetSubtype="0" fill="hold" grpId="1" nodeType="withEffect">
                                  <p:stCondLst>
                                    <p:cond delay="14000"/>
                                  </p:stCondLst>
                                  <p:childTnLst>
                                    <p:set>
                                      <p:cBhvr>
                                        <p:cTn id="11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10"/>
                                            </p:cond>
                                          </p:stCondLst>
                                          <p:endCondLst>
                                            <p:cond evt="onStopAudio" delay="0">
                                              <p:tgtEl>
                                                <p:sldTgt/>
                                              </p:tgtEl>
                                            </p:cond>
                                          </p:endCondLst>
                                        </p:cTn>
                                        <p:tgtEl>
                                          <p:sndTgt r:embed="rId5" name="cashreg.wav"/>
                                        </p:tgtEl>
                                      </p:cMediaNode>
                                    </p:audio>
                                  </p:subTnLst>
                                </p:cTn>
                              </p:par>
                              <p:par>
                                <p:cTn id="112" presetID="1" presetClass="exit" presetSubtype="0" fill="hold" grpId="0" nodeType="withEffect">
                                  <p:stCondLst>
                                    <p:cond delay="15000"/>
                                  </p:stCondLst>
                                  <p:childTnLst>
                                    <p:set>
                                      <p:cBhvr>
                                        <p:cTn id="11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12"/>
                                            </p:cond>
                                          </p:stCondLst>
                                          <p:endCondLst>
                                            <p:cond evt="onStopAudio" delay="0">
                                              <p:tgtEl>
                                                <p:sldTgt/>
                                              </p:tgtEl>
                                            </p:cond>
                                          </p:endCondLst>
                                        </p:cTn>
                                        <p:tgtEl>
                                          <p:sndTgt r:embed="rId6" name="cashreg.wav"/>
                                        </p:tgtEl>
                                      </p:cMediaNode>
                                    </p:audio>
                                  </p:subTnLst>
                                </p:cTn>
                              </p:par>
                              <p:par>
                                <p:cTn id="114" presetID="21" presetClass="entr" presetSubtype="1" fill="hold" grpId="9" nodeType="withEffect">
                                  <p:stCondLst>
                                    <p:cond delay="1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5" name="cashreg.wav"/>
                                        </p:tgtEl>
                                      </p:cMediaNode>
                                    </p:audio>
                                  </p:subTnLst>
                                </p:cTn>
                              </p:par>
                              <p:par>
                                <p:cTn id="117" presetID="1" presetClass="entr" presetSubtype="0" fill="hold" grpId="1" nodeType="withEffect">
                                  <p:stCondLst>
                                    <p:cond delay="15000"/>
                                  </p:stCondLst>
                                  <p:childTnLst>
                                    <p:set>
                                      <p:cBhvr>
                                        <p:cTn id="11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7"/>
                                            </p:cond>
                                          </p:stCondLst>
                                          <p:endCondLst>
                                            <p:cond evt="onStopAudio" delay="0">
                                              <p:tgtEl>
                                                <p:sldTgt/>
                                              </p:tgtEl>
                                            </p:cond>
                                          </p:endCondLst>
                                        </p:cTn>
                                        <p:tgtEl>
                                          <p:sndTgt r:embed="rId6" name="cashreg.wav"/>
                                        </p:tgtEl>
                                      </p:cMediaNode>
                                    </p:audio>
                                  </p:subTnLst>
                                </p:cTn>
                              </p:par>
                              <p:par>
                                <p:cTn id="119" presetID="1" presetClass="exit" presetSubtype="0" fill="hold" grpId="0" nodeType="withEffect">
                                  <p:stCondLst>
                                    <p:cond delay="16000"/>
                                  </p:stCondLst>
                                  <p:childTnLst>
                                    <p:set>
                                      <p:cBhvr>
                                        <p:cTn id="120" dur="1" fill="hold">
                                          <p:stCondLst>
                                            <p:cond delay="0"/>
                                          </p:stCondLst>
                                        </p:cTn>
                                        <p:tgtEl>
                                          <p:spTgt spid="19"/>
                                        </p:tgtEl>
                                        <p:attrNameLst>
                                          <p:attrName>style.visibility</p:attrName>
                                        </p:attrNameLst>
                                      </p:cBhvr>
                                      <p:to>
                                        <p:strVal val="hidden"/>
                                      </p:to>
                                    </p:set>
                                  </p:childTnLst>
                                </p:cTn>
                              </p:par>
                              <p:par>
                                <p:cTn id="121" presetID="21" presetClass="entr" presetSubtype="1" fill="hold" grpId="0" nodeType="withEffect">
                                  <p:stCondLst>
                                    <p:cond delay="1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vol="100000">
                                        <p:cTn display="0" masterRel="sameClick">
                                          <p:stCondLst>
                                            <p:cond evt="begin" delay="0">
                                              <p:tn val="121"/>
                                            </p:cond>
                                          </p:stCondLst>
                                          <p:endCondLst>
                                            <p:cond evt="onStopAudio" delay="0">
                                              <p:tgtEl>
                                                <p:sldTgt/>
                                              </p:tgtEl>
                                            </p:cond>
                                          </p:endCondLst>
                                        </p:cTn>
                                        <p:tgtEl>
                                          <p:sndTgt r:embed="rId6" name="cashreg.wav"/>
                                        </p:tgtEl>
                                      </p:cMediaNode>
                                    </p:audio>
                                  </p:subTnLst>
                                </p:cTn>
                              </p:par>
                              <p:par>
                                <p:cTn id="124" presetID="1" presetClass="exit" presetSubtype="0" fill="hold" grpId="15" nodeType="withEffect">
                                  <p:stCondLst>
                                    <p:cond delay="16000"/>
                                  </p:stCondLst>
                                  <p:childTnLst>
                                    <p:set>
                                      <p:cBhvr>
                                        <p:cTn id="125"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0">
                <p:cTn id="126"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251.3333"/>
                </p14:media>
              </p:ext>
            </p:extLst>
          </p:nvPr>
        </p:nvPicPr>
        <p:blipFill>
          <a:blip r:embed="rId7"/>
          <a:stretch>
            <a:fillRect/>
          </a:stretch>
        </p:blipFill>
        <p:spPr>
          <a:xfrm>
            <a:off x="0" y="0"/>
            <a:ext cx="12192000" cy="6858000"/>
          </a:xfrm>
          <a:prstGeom prst="rect">
            <a:avLst/>
          </a:prstGeom>
        </p:spPr>
      </p:pic>
      <p:sp>
        <p:nvSpPr>
          <p:cNvPr id="19" name="TextBox 1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32146" y="106636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695451" y="40964"/>
            <a:ext cx="8458200" cy="4833324"/>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2038349" y="2457183"/>
            <a:ext cx="7880261"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mj-lt"/>
              </a:rPr>
              <a:t>Nhà</a:t>
            </a:r>
            <a:r>
              <a:rPr kumimoji="0" lang="en-US" sz="4800" b="1" i="0" u="none" strike="noStrike" kern="1200" cap="none" spc="0" normalizeH="0" baseline="0" noProof="0" dirty="0">
                <a:ln>
                  <a:noFill/>
                </a:ln>
                <a:solidFill>
                  <a:srgbClr val="C00000"/>
                </a:solidFill>
                <a:effectLst/>
                <a:uLnTx/>
                <a:uFillTx/>
                <a:latin typeface="+mj-lt"/>
              </a:rPr>
              <a:t> </a:t>
            </a:r>
            <a:r>
              <a:rPr kumimoji="0" lang="en-US" sz="4800" b="1" i="0" u="none" strike="noStrike" kern="1200" cap="none" spc="0" normalizeH="0" baseline="0" noProof="0" dirty="0" err="1">
                <a:ln>
                  <a:noFill/>
                </a:ln>
                <a:solidFill>
                  <a:srgbClr val="C00000"/>
                </a:solidFill>
                <a:effectLst/>
                <a:uLnTx/>
                <a:uFillTx/>
                <a:latin typeface="+mj-lt"/>
              </a:rPr>
              <a:t>máy</a:t>
            </a:r>
            <a:r>
              <a:rPr kumimoji="0" lang="en-US" sz="4800" b="1" i="0" u="none" strike="noStrike" kern="1200" cap="none" spc="0" normalizeH="0" baseline="0" noProof="0" dirty="0">
                <a:ln>
                  <a:noFill/>
                </a:ln>
                <a:solidFill>
                  <a:srgbClr val="C00000"/>
                </a:solidFill>
                <a:effectLst/>
                <a:uLnTx/>
                <a:uFillTx/>
                <a:latin typeface="+mj-lt"/>
              </a:rPr>
              <a:t> </a:t>
            </a:r>
            <a:r>
              <a:rPr kumimoji="0" lang="en-US" sz="4800" b="1" i="0" u="none" strike="noStrike" kern="1200" cap="none" spc="0" normalizeH="0" baseline="0" noProof="0" dirty="0" err="1">
                <a:ln>
                  <a:noFill/>
                </a:ln>
                <a:solidFill>
                  <a:srgbClr val="C00000"/>
                </a:solidFill>
                <a:effectLst/>
                <a:uLnTx/>
                <a:uFillTx/>
                <a:latin typeface="+mj-lt"/>
              </a:rPr>
              <a:t>thuỷ</a:t>
            </a:r>
            <a:r>
              <a:rPr kumimoji="0" lang="en-US" sz="4800" b="1" i="0" u="none" strike="noStrike" kern="1200" cap="none" spc="0" normalizeH="0" baseline="0" noProof="0" dirty="0">
                <a:ln>
                  <a:noFill/>
                </a:ln>
                <a:solidFill>
                  <a:srgbClr val="C00000"/>
                </a:solidFill>
                <a:effectLst/>
                <a:uLnTx/>
                <a:uFillTx/>
                <a:latin typeface="+mj-lt"/>
              </a:rPr>
              <a:t> </a:t>
            </a:r>
            <a:r>
              <a:rPr kumimoji="0" lang="en-US" sz="4800" b="1" i="0" u="none" strike="noStrike" kern="1200" cap="none" spc="0" normalizeH="0" baseline="0" noProof="0" dirty="0" err="1">
                <a:ln>
                  <a:noFill/>
                </a:ln>
                <a:solidFill>
                  <a:srgbClr val="C00000"/>
                </a:solidFill>
                <a:effectLst/>
                <a:uLnTx/>
                <a:uFillTx/>
                <a:latin typeface="+mj-lt"/>
              </a:rPr>
              <a:t>điện</a:t>
            </a:r>
            <a:r>
              <a:rPr kumimoji="0" lang="en-US" sz="4800" b="1" i="0" u="none" strike="noStrike" kern="1200" cap="none" spc="0" normalizeH="0" baseline="0" noProof="0" dirty="0">
                <a:ln>
                  <a:noFill/>
                </a:ln>
                <a:solidFill>
                  <a:srgbClr val="C00000"/>
                </a:solidFill>
                <a:effectLst/>
                <a:uLnTx/>
                <a:uFillTx/>
                <a:latin typeface="+mj-lt"/>
              </a:rPr>
              <a:t> </a:t>
            </a:r>
            <a:r>
              <a:rPr kumimoji="0" lang="en-US" sz="4800" b="1" i="0" u="none" strike="noStrike" kern="1200" cap="none" spc="0" normalizeH="0" baseline="0" noProof="0" dirty="0" err="1">
                <a:ln>
                  <a:noFill/>
                </a:ln>
                <a:solidFill>
                  <a:srgbClr val="C00000"/>
                </a:solidFill>
                <a:effectLst/>
                <a:uLnTx/>
                <a:uFillTx/>
                <a:latin typeface="+mj-lt"/>
              </a:rPr>
              <a:t>nào</a:t>
            </a:r>
            <a:r>
              <a:rPr kumimoji="0" lang="en-US" sz="4800" b="1" i="0" u="none" strike="noStrike" kern="1200" cap="none" spc="0" normalizeH="0" baseline="0" noProof="0" dirty="0">
                <a:ln>
                  <a:noFill/>
                </a:ln>
                <a:solidFill>
                  <a:srgbClr val="C00000"/>
                </a:solidFill>
                <a:effectLst/>
                <a:uLnTx/>
                <a:uFillTx/>
                <a:latin typeface="+mj-lt"/>
              </a:rPr>
              <a:t> n</a:t>
            </a:r>
            <a:r>
              <a:rPr kumimoji="0" lang="vi-VN" sz="4800" b="1" i="0" u="none" strike="noStrike" kern="1200" cap="none" spc="0" normalizeH="0" baseline="0" noProof="0" dirty="0">
                <a:ln>
                  <a:noFill/>
                </a:ln>
                <a:solidFill>
                  <a:srgbClr val="C00000"/>
                </a:solidFill>
                <a:effectLst/>
                <a:uLnTx/>
                <a:uFillTx/>
                <a:latin typeface="+mj-lt"/>
              </a:rPr>
              <a:t>ư</a:t>
            </a:r>
            <a:r>
              <a:rPr lang="en-US" sz="4800" b="1" dirty="0" err="1">
                <a:solidFill>
                  <a:srgbClr val="C00000"/>
                </a:solidFill>
                <a:latin typeface="+mj-lt"/>
              </a:rPr>
              <a:t>ớc</a:t>
            </a:r>
            <a:r>
              <a:rPr lang="en-US" sz="4800" b="1" dirty="0">
                <a:solidFill>
                  <a:srgbClr val="C00000"/>
                </a:solidFill>
                <a:latin typeface="+mj-lt"/>
              </a:rPr>
              <a:t> ta </a:t>
            </a:r>
            <a:r>
              <a:rPr lang="en-US" sz="4800" b="1" dirty="0" err="1">
                <a:solidFill>
                  <a:srgbClr val="C00000"/>
                </a:solidFill>
                <a:latin typeface="+mj-lt"/>
              </a:rPr>
              <a:t>có</a:t>
            </a:r>
            <a:r>
              <a:rPr lang="en-US" sz="4800" b="1" dirty="0">
                <a:solidFill>
                  <a:srgbClr val="C00000"/>
                </a:solidFill>
                <a:latin typeface="+mj-lt"/>
              </a:rPr>
              <a:t> </a:t>
            </a:r>
            <a:r>
              <a:rPr lang="en-US" sz="4800" b="1" dirty="0" err="1">
                <a:solidFill>
                  <a:srgbClr val="C00000"/>
                </a:solidFill>
                <a:latin typeface="+mj-lt"/>
              </a:rPr>
              <a:t>công</a:t>
            </a:r>
            <a:r>
              <a:rPr lang="en-US" sz="4800" b="1" dirty="0">
                <a:solidFill>
                  <a:srgbClr val="C00000"/>
                </a:solidFill>
                <a:latin typeface="+mj-lt"/>
              </a:rPr>
              <a:t> </a:t>
            </a:r>
            <a:r>
              <a:rPr lang="en-US" sz="4800" b="1" dirty="0" err="1">
                <a:solidFill>
                  <a:srgbClr val="C00000"/>
                </a:solidFill>
                <a:latin typeface="+mj-lt"/>
              </a:rPr>
              <a:t>suất</a:t>
            </a:r>
            <a:r>
              <a:rPr lang="en-US" sz="4800" b="1" dirty="0">
                <a:solidFill>
                  <a:srgbClr val="C00000"/>
                </a:solidFill>
                <a:latin typeface="+mj-lt"/>
              </a:rPr>
              <a:t> </a:t>
            </a:r>
            <a:r>
              <a:rPr lang="en-US" sz="4800" b="1" dirty="0" err="1">
                <a:solidFill>
                  <a:srgbClr val="C00000"/>
                </a:solidFill>
                <a:latin typeface="+mj-lt"/>
              </a:rPr>
              <a:t>lớn</a:t>
            </a:r>
            <a:r>
              <a:rPr lang="en-US" sz="4800" b="1" dirty="0">
                <a:solidFill>
                  <a:srgbClr val="C00000"/>
                </a:solidFill>
                <a:latin typeface="+mj-lt"/>
              </a:rPr>
              <a:t> </a:t>
            </a:r>
            <a:r>
              <a:rPr lang="en-US" sz="4800" b="1" dirty="0" err="1">
                <a:solidFill>
                  <a:srgbClr val="C00000"/>
                </a:solidFill>
                <a:latin typeface="+mj-lt"/>
              </a:rPr>
              <a:t>nhất</a:t>
            </a:r>
            <a:r>
              <a:rPr lang="en-US" sz="4800" b="1" dirty="0">
                <a:solidFill>
                  <a:srgbClr val="C00000"/>
                </a:solidFill>
                <a:latin typeface="+mj-lt"/>
              </a:rPr>
              <a:t>?</a:t>
            </a:r>
            <a:endParaRPr kumimoji="0" lang="en-BZ" sz="4800" b="1" i="0" u="none" strike="noStrike" kern="1200" cap="none" spc="0" normalizeH="0" baseline="0" noProof="0" dirty="0">
              <a:ln>
                <a:noFill/>
              </a:ln>
              <a:solidFill>
                <a:srgbClr val="C00000"/>
              </a:solidFill>
              <a:effectLst/>
              <a:uLnTx/>
              <a:uFillTx/>
              <a:latin typeface="+mj-lt"/>
            </a:endParaRPr>
          </a:p>
        </p:txBody>
      </p:sp>
      <p:pic>
        <p:nvPicPr>
          <p:cNvPr id="36" name="Hình ảnh 35">
            <a:extLst>
              <a:ext uri="{FF2B5EF4-FFF2-40B4-BE49-F238E27FC236}">
                <a16:creationId xmlns:a16="http://schemas.microsoft.com/office/drawing/2014/main" id="{A060736F-5B87-44AB-8EAA-DCDC114622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3207" y="5254539"/>
            <a:ext cx="1309763" cy="13097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7" name="Hình ảnh 36" descr="Ảnh có chứa trong nhà, đối tượng&#10;&#10;Mô tả được tạo với mức tin cậy cao">
            <a:extLst>
              <a:ext uri="{FF2B5EF4-FFF2-40B4-BE49-F238E27FC236}">
                <a16:creationId xmlns:a16="http://schemas.microsoft.com/office/drawing/2014/main" id="{03619153-8622-47C3-B23B-2FCE27C575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417" y="4772070"/>
            <a:ext cx="2945333" cy="2618074"/>
          </a:xfrm>
          <a:prstGeom prst="rect">
            <a:avLst/>
          </a:prstGeom>
        </p:spPr>
      </p:pic>
    </p:spTree>
    <p:custDataLst>
      <p:tags r:id="rId1"/>
    </p:custDataLst>
    <p:extLst>
      <p:ext uri="{BB962C8B-B14F-4D97-AF65-F5344CB8AC3E}">
        <p14:creationId xmlns:p14="http://schemas.microsoft.com/office/powerpoint/2010/main" val="2292635022"/>
      </p:ext>
    </p:extLst>
  </p:cSld>
  <p:clrMapOvr>
    <a:masterClrMapping/>
  </p:clrMapOvr>
  <mc:AlternateContent xmlns:mc="http://schemas.openxmlformats.org/markup-compatibility/2006" xmlns:p14="http://schemas.microsoft.com/office/powerpoint/2010/main">
    <mc:Choice Requires="p14">
      <p:transition p14:dur="10" advClick="0" advTm="0">
        <p:fade/>
        <p:sndAc>
          <p:stSnd>
            <p:snd r:embed="rId5" name="cashreg.wav"/>
          </p:stSnd>
        </p:sndAc>
      </p:transition>
    </mc:Choice>
    <mc:Fallback xmlns="">
      <p:transition advClick="0" advTm="0">
        <p:fade/>
        <p:sndAc>
          <p:stSnd>
            <p:snd r:embed="rId15"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repeatCount="500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500"/>
                                        <p:tgtEl>
                                          <p:spTgt spid="36"/>
                                        </p:tgtEl>
                                      </p:cBhvr>
                                    </p:animEffect>
                                  </p:childTnLst>
                                </p:cTn>
                              </p:par>
                              <p:par>
                                <p:cTn id="8" presetID="1" presetClass="mediacall" presetSubtype="0" fill="hold" nodeType="withEffect">
                                  <p:stCondLst>
                                    <p:cond delay="0"/>
                                  </p:stCondLst>
                                  <p:childTnLst>
                                    <p:cmd type="call" cmd="playFrom(0.0)">
                                      <p:cBhvr>
                                        <p:cTn id="9" dur="14857" fill="hold"/>
                                        <p:tgtEl>
                                          <p:spTgt spid="3"/>
                                        </p:tgtEl>
                                      </p:cBhvr>
                                    </p:cmd>
                                  </p:childTnLst>
                                </p:cTn>
                              </p:par>
                              <p:par>
                                <p:cTn id="10" presetID="1" presetClass="entr" presetSubtype="0" fill="hold" grpId="1" nodeType="with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par>
                                <p:cTn id="12" presetID="1" presetClass="exit" presetSubtype="0" fill="hold" grpId="0" nodeType="withEffect">
                                  <p:stCondLst>
                                    <p:cond delay="1000"/>
                                  </p:stCondLst>
                                  <p:childTnLst>
                                    <p:set>
                                      <p:cBhvr>
                                        <p:cTn id="13" dur="1" fill="hold">
                                          <p:stCondLst>
                                            <p:cond delay="0"/>
                                          </p:stCondLst>
                                        </p:cTn>
                                        <p:tgtEl>
                                          <p:spTgt spid="34"/>
                                        </p:tgtEl>
                                        <p:attrNameLst>
                                          <p:attrName>style.visibility</p:attrName>
                                        </p:attrNameLst>
                                      </p:cBhvr>
                                      <p:to>
                                        <p:strVal val="hidden"/>
                                      </p:to>
                                    </p:set>
                                  </p:childTnLst>
                                </p:cTn>
                              </p:par>
                              <p:par>
                                <p:cTn id="14" presetID="21" presetClass="entr" presetSubtype="1" fill="hold" grpId="16"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heel(1)">
                                      <p:cBhvr>
                                        <p:cTn id="16" dur="1000"/>
                                        <p:tgtEl>
                                          <p:spTgt spid="35"/>
                                        </p:tgtEl>
                                      </p:cBhvr>
                                    </p:animEffect>
                                  </p:childTnLst>
                                </p:cTn>
                              </p:par>
                              <p:par>
                                <p:cTn id="17" presetID="1" presetClass="entr" presetSubtype="0" fill="hold" grpId="1" nodeType="withEffect">
                                  <p:stCondLst>
                                    <p:cond delay="100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xit" presetSubtype="0" fill="hold" grpId="0" nodeType="withEffect">
                                  <p:stCondLst>
                                    <p:cond delay="2000"/>
                                  </p:stCondLst>
                                  <p:childTnLst>
                                    <p:set>
                                      <p:cBhvr>
                                        <p:cTn id="20" dur="1" fill="hold">
                                          <p:stCondLst>
                                            <p:cond delay="0"/>
                                          </p:stCondLst>
                                        </p:cTn>
                                        <p:tgtEl>
                                          <p:spTgt spid="33"/>
                                        </p:tgtEl>
                                        <p:attrNameLst>
                                          <p:attrName>style.visibility</p:attrName>
                                        </p:attrNameLst>
                                      </p:cBhvr>
                                      <p:to>
                                        <p:strVal val="hidden"/>
                                      </p:to>
                                    </p:set>
                                  </p:childTnLst>
                                </p:cTn>
                              </p:par>
                              <p:par>
                                <p:cTn id="21" presetID="21" presetClass="entr" presetSubtype="1" fill="hold" grpId="1" nodeType="withEffect">
                                  <p:stCondLst>
                                    <p:cond delay="1000"/>
                                  </p:stCondLst>
                                  <p:childTnLst>
                                    <p:set>
                                      <p:cBhvr>
                                        <p:cTn id="22" dur="1" fill="hold">
                                          <p:stCondLst>
                                            <p:cond delay="0"/>
                                          </p:stCondLst>
                                        </p:cTn>
                                        <p:tgtEl>
                                          <p:spTgt spid="35"/>
                                        </p:tgtEl>
                                        <p:attrNameLst>
                                          <p:attrName>style.visibility</p:attrName>
                                        </p:attrNameLst>
                                      </p:cBhvr>
                                      <p:to>
                                        <p:strVal val="visible"/>
                                      </p:to>
                                    </p:set>
                                    <p:animEffect transition="in" filter="wheel(1)">
                                      <p:cBhvr>
                                        <p:cTn id="23" dur="1000"/>
                                        <p:tgtEl>
                                          <p:spTgt spid="35"/>
                                        </p:tgtEl>
                                      </p:cBhvr>
                                    </p:animEffect>
                                  </p:childTnLst>
                                  <p:subTnLst>
                                    <p:audio>
                                      <p:cMediaNode>
                                        <p:cTn display="0" masterRel="sameClick">
                                          <p:stCondLst>
                                            <p:cond evt="begin" delay="0">
                                              <p:tn val="21"/>
                                            </p:cond>
                                          </p:stCondLst>
                                          <p:endCondLst>
                                            <p:cond evt="onStopAudio" delay="0">
                                              <p:tgtEl>
                                                <p:sldTgt/>
                                              </p:tgtEl>
                                            </p:cond>
                                          </p:endCondLst>
                                        </p:cTn>
                                        <p:tgtEl>
                                          <p:sndTgt r:embed="rId5" name="cashreg.wav"/>
                                        </p:tgtEl>
                                      </p:cMediaNode>
                                    </p:audio>
                                  </p:subTnLst>
                                </p:cTn>
                              </p:par>
                              <p:par>
                                <p:cTn id="24" presetID="1" presetClass="entr" presetSubtype="0" fill="hold" grpId="1" nodeType="withEffect">
                                  <p:stCondLst>
                                    <p:cond delay="2000"/>
                                  </p:stCondLst>
                                  <p:childTnLst>
                                    <p:set>
                                      <p:cBhvr>
                                        <p:cTn id="25" dur="1" fill="hold">
                                          <p:stCondLst>
                                            <p:cond delay="0"/>
                                          </p:stCondLst>
                                        </p:cTn>
                                        <p:tgtEl>
                                          <p:spTgt spid="32"/>
                                        </p:tgtEl>
                                        <p:attrNameLst>
                                          <p:attrName>style.visibility</p:attrName>
                                        </p:attrNameLst>
                                      </p:cBhvr>
                                      <p:to>
                                        <p:strVal val="visible"/>
                                      </p:to>
                                    </p:set>
                                  </p:childTnLst>
                                </p:cTn>
                              </p:par>
                              <p:par>
                                <p:cTn id="26" presetID="1" presetClass="exit" presetSubtype="0" fill="hold" grpId="0" nodeType="withEffect">
                                  <p:stCondLst>
                                    <p:cond delay="3000"/>
                                  </p:stCondLst>
                                  <p:childTnLst>
                                    <p:set>
                                      <p:cBhvr>
                                        <p:cTn id="27" dur="1" fill="hold">
                                          <p:stCondLst>
                                            <p:cond delay="0"/>
                                          </p:stCondLst>
                                        </p:cTn>
                                        <p:tgtEl>
                                          <p:spTgt spid="32"/>
                                        </p:tgtEl>
                                        <p:attrNameLst>
                                          <p:attrName>style.visibility</p:attrName>
                                        </p:attrNameLst>
                                      </p:cBhvr>
                                      <p:to>
                                        <p:strVal val="hidden"/>
                                      </p:to>
                                    </p:set>
                                  </p:childTnLst>
                                </p:cTn>
                              </p:par>
                              <p:par>
                                <p:cTn id="28" presetID="21" presetClass="entr" presetSubtype="1" fill="hold" grpId="3" nodeType="withEffect">
                                  <p:stCondLst>
                                    <p:cond delay="2000"/>
                                  </p:stCondLst>
                                  <p:childTnLst>
                                    <p:set>
                                      <p:cBhvr>
                                        <p:cTn id="29" dur="1" fill="hold">
                                          <p:stCondLst>
                                            <p:cond delay="0"/>
                                          </p:stCondLst>
                                        </p:cTn>
                                        <p:tgtEl>
                                          <p:spTgt spid="35"/>
                                        </p:tgtEl>
                                        <p:attrNameLst>
                                          <p:attrName>style.visibility</p:attrName>
                                        </p:attrNameLst>
                                      </p:cBhvr>
                                      <p:to>
                                        <p:strVal val="visible"/>
                                      </p:to>
                                    </p:set>
                                    <p:animEffect transition="in" filter="wheel(1)">
                                      <p:cBhvr>
                                        <p:cTn id="30" dur="1000"/>
                                        <p:tgtEl>
                                          <p:spTgt spid="35"/>
                                        </p:tgtEl>
                                      </p:cBhvr>
                                    </p:animEffect>
                                  </p:childTnLst>
                                  <p:subTnLst>
                                    <p:audio>
                                      <p:cMediaNode>
                                        <p:cTn display="0" masterRel="sameClick">
                                          <p:stCondLst>
                                            <p:cond evt="begin" delay="0">
                                              <p:tn val="28"/>
                                            </p:cond>
                                          </p:stCondLst>
                                          <p:endCondLst>
                                            <p:cond evt="onStopAudio" delay="0">
                                              <p:tgtEl>
                                                <p:sldTgt/>
                                              </p:tgtEl>
                                            </p:cond>
                                          </p:endCondLst>
                                        </p:cTn>
                                        <p:tgtEl>
                                          <p:sndTgt r:embed="rId5" name="cashreg.wav"/>
                                        </p:tgtEl>
                                      </p:cMediaNode>
                                    </p:audio>
                                  </p:subTnLst>
                                </p:cTn>
                              </p:par>
                              <p:par>
                                <p:cTn id="31" presetID="1" presetClass="entr" presetSubtype="0" fill="hold" grpId="1" nodeType="withEffect">
                                  <p:stCondLst>
                                    <p:cond delay="300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xit" presetSubtype="0" fill="hold" grpId="0" nodeType="withEffect">
                                  <p:stCondLst>
                                    <p:cond delay="4000"/>
                                  </p:stCondLst>
                                  <p:childTnLst>
                                    <p:set>
                                      <p:cBhvr>
                                        <p:cTn id="34" dur="1" fill="hold">
                                          <p:stCondLst>
                                            <p:cond delay="0"/>
                                          </p:stCondLst>
                                        </p:cTn>
                                        <p:tgtEl>
                                          <p:spTgt spid="31"/>
                                        </p:tgtEl>
                                        <p:attrNameLst>
                                          <p:attrName>style.visibility</p:attrName>
                                        </p:attrNameLst>
                                      </p:cBhvr>
                                      <p:to>
                                        <p:strVal val="hidden"/>
                                      </p:to>
                                    </p:set>
                                  </p:childTnLst>
                                </p:cTn>
                              </p:par>
                              <p:par>
                                <p:cTn id="35" presetID="21" presetClass="entr" presetSubtype="1" fill="hold" grpId="4" nodeType="withEffect">
                                  <p:stCondLst>
                                    <p:cond delay="3000"/>
                                  </p:stCondLst>
                                  <p:childTnLst>
                                    <p:set>
                                      <p:cBhvr>
                                        <p:cTn id="36" dur="1" fill="hold">
                                          <p:stCondLst>
                                            <p:cond delay="0"/>
                                          </p:stCondLst>
                                        </p:cTn>
                                        <p:tgtEl>
                                          <p:spTgt spid="35"/>
                                        </p:tgtEl>
                                        <p:attrNameLst>
                                          <p:attrName>style.visibility</p:attrName>
                                        </p:attrNameLst>
                                      </p:cBhvr>
                                      <p:to>
                                        <p:strVal val="visible"/>
                                      </p:to>
                                    </p:set>
                                    <p:animEffect transition="in" filter="wheel(1)">
                                      <p:cBhvr>
                                        <p:cTn id="37" dur="1000"/>
                                        <p:tgtEl>
                                          <p:spTgt spid="35"/>
                                        </p:tgtEl>
                                      </p:cBhvr>
                                    </p:animEffect>
                                  </p:childTnLst>
                                  <p:subTnLst>
                                    <p:audio>
                                      <p:cMediaNode>
                                        <p:cTn display="0" masterRel="sameClick">
                                          <p:stCondLst>
                                            <p:cond evt="begin" delay="0">
                                              <p:tn val="35"/>
                                            </p:cond>
                                          </p:stCondLst>
                                          <p:endCondLst>
                                            <p:cond evt="onStopAudio" delay="0">
                                              <p:tgtEl>
                                                <p:sldTgt/>
                                              </p:tgtEl>
                                            </p:cond>
                                          </p:endCondLst>
                                        </p:cTn>
                                        <p:tgtEl>
                                          <p:sndTgt r:embed="rId5" name="cashreg.wav"/>
                                        </p:tgtEl>
                                      </p:cMediaNode>
                                    </p:audio>
                                  </p:subTnLst>
                                </p:cTn>
                              </p:par>
                              <p:par>
                                <p:cTn id="38" presetID="1" presetClass="entr" presetSubtype="0" fill="hold" grpId="1" nodeType="withEffect">
                                  <p:stCondLst>
                                    <p:cond delay="4000"/>
                                  </p:stCondLst>
                                  <p:childTnLst>
                                    <p:set>
                                      <p:cBhvr>
                                        <p:cTn id="39" dur="1" fill="hold">
                                          <p:stCondLst>
                                            <p:cond delay="0"/>
                                          </p:stCondLst>
                                        </p:cTn>
                                        <p:tgtEl>
                                          <p:spTgt spid="30"/>
                                        </p:tgtEl>
                                        <p:attrNameLst>
                                          <p:attrName>style.visibility</p:attrName>
                                        </p:attrNameLst>
                                      </p:cBhvr>
                                      <p:to>
                                        <p:strVal val="visible"/>
                                      </p:to>
                                    </p:set>
                                  </p:childTnLst>
                                </p:cTn>
                              </p:par>
                              <p:par>
                                <p:cTn id="40" presetID="1" presetClass="exit" presetSubtype="0" fill="hold" grpId="0" nodeType="withEffect">
                                  <p:stCondLst>
                                    <p:cond delay="5000"/>
                                  </p:stCondLst>
                                  <p:childTnLst>
                                    <p:set>
                                      <p:cBhvr>
                                        <p:cTn id="41" dur="1" fill="hold">
                                          <p:stCondLst>
                                            <p:cond delay="0"/>
                                          </p:stCondLst>
                                        </p:cTn>
                                        <p:tgtEl>
                                          <p:spTgt spid="30"/>
                                        </p:tgtEl>
                                        <p:attrNameLst>
                                          <p:attrName>style.visibility</p:attrName>
                                        </p:attrNameLst>
                                      </p:cBhvr>
                                      <p:to>
                                        <p:strVal val="hidden"/>
                                      </p:to>
                                    </p:set>
                                  </p:childTnLst>
                                </p:cTn>
                              </p:par>
                              <p:par>
                                <p:cTn id="42" presetID="21" presetClass="entr" presetSubtype="1" fill="hold" grpId="5" nodeType="withEffect">
                                  <p:stCondLst>
                                    <p:cond delay="4000"/>
                                  </p:stCondLst>
                                  <p:childTnLst>
                                    <p:set>
                                      <p:cBhvr>
                                        <p:cTn id="43" dur="1" fill="hold">
                                          <p:stCondLst>
                                            <p:cond delay="0"/>
                                          </p:stCondLst>
                                        </p:cTn>
                                        <p:tgtEl>
                                          <p:spTgt spid="35"/>
                                        </p:tgtEl>
                                        <p:attrNameLst>
                                          <p:attrName>style.visibility</p:attrName>
                                        </p:attrNameLst>
                                      </p:cBhvr>
                                      <p:to>
                                        <p:strVal val="visible"/>
                                      </p:to>
                                    </p:set>
                                    <p:animEffect transition="in" filter="wheel(1)">
                                      <p:cBhvr>
                                        <p:cTn id="44" dur="1000"/>
                                        <p:tgtEl>
                                          <p:spTgt spid="35"/>
                                        </p:tgtEl>
                                      </p:cBhvr>
                                    </p:animEffect>
                                  </p:childTnLst>
                                  <p:subTnLst>
                                    <p:audio>
                                      <p:cMediaNode>
                                        <p:cTn display="0" masterRel="sameClick">
                                          <p:stCondLst>
                                            <p:cond evt="begin" delay="0">
                                              <p:tn val="42"/>
                                            </p:cond>
                                          </p:stCondLst>
                                          <p:endCondLst>
                                            <p:cond evt="onStopAudio" delay="0">
                                              <p:tgtEl>
                                                <p:sldTgt/>
                                              </p:tgtEl>
                                            </p:cond>
                                          </p:endCondLst>
                                        </p:cTn>
                                        <p:tgtEl>
                                          <p:sndTgt r:embed="rId5" name="cashreg.wav"/>
                                        </p:tgtEl>
                                      </p:cMediaNode>
                                    </p:audio>
                                  </p:subTnLst>
                                </p:cTn>
                              </p:par>
                              <p:par>
                                <p:cTn id="45" presetID="1" presetClass="entr" presetSubtype="0" fill="hold" grpId="1" nodeType="withEffect">
                                  <p:stCondLst>
                                    <p:cond delay="500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xit" presetSubtype="0" fill="hold" grpId="0" nodeType="withEffect">
                                  <p:stCondLst>
                                    <p:cond delay="6000"/>
                                  </p:stCondLst>
                                  <p:childTnLst>
                                    <p:set>
                                      <p:cBhvr>
                                        <p:cTn id="48" dur="1" fill="hold">
                                          <p:stCondLst>
                                            <p:cond delay="0"/>
                                          </p:stCondLst>
                                        </p:cTn>
                                        <p:tgtEl>
                                          <p:spTgt spid="29"/>
                                        </p:tgtEl>
                                        <p:attrNameLst>
                                          <p:attrName>style.visibility</p:attrName>
                                        </p:attrNameLst>
                                      </p:cBhvr>
                                      <p:to>
                                        <p:strVal val="hidden"/>
                                      </p:to>
                                    </p:set>
                                  </p:childTnLst>
                                </p:cTn>
                              </p:par>
                              <p:par>
                                <p:cTn id="49" presetID="21" presetClass="entr" presetSubtype="1" fill="hold" grpId="6" nodeType="withEffect">
                                  <p:stCondLst>
                                    <p:cond delay="5000"/>
                                  </p:stCondLst>
                                  <p:childTnLst>
                                    <p:set>
                                      <p:cBhvr>
                                        <p:cTn id="50" dur="1" fill="hold">
                                          <p:stCondLst>
                                            <p:cond delay="0"/>
                                          </p:stCondLst>
                                        </p:cTn>
                                        <p:tgtEl>
                                          <p:spTgt spid="35"/>
                                        </p:tgtEl>
                                        <p:attrNameLst>
                                          <p:attrName>style.visibility</p:attrName>
                                        </p:attrNameLst>
                                      </p:cBhvr>
                                      <p:to>
                                        <p:strVal val="visible"/>
                                      </p:to>
                                    </p:set>
                                    <p:animEffect transition="in" filter="wheel(1)">
                                      <p:cBhvr>
                                        <p:cTn id="51" dur="1000"/>
                                        <p:tgtEl>
                                          <p:spTgt spid="35"/>
                                        </p:tgtEl>
                                      </p:cBhvr>
                                    </p:animEffect>
                                  </p:childTnLst>
                                  <p:subTnLst>
                                    <p:audio>
                                      <p:cMediaNode>
                                        <p:cTn display="0" masterRel="sameClick">
                                          <p:stCondLst>
                                            <p:cond evt="begin" delay="0">
                                              <p:tn val="49"/>
                                            </p:cond>
                                          </p:stCondLst>
                                          <p:endCondLst>
                                            <p:cond evt="onStopAudio" delay="0">
                                              <p:tgtEl>
                                                <p:sldTgt/>
                                              </p:tgtEl>
                                            </p:cond>
                                          </p:endCondLst>
                                        </p:cTn>
                                        <p:tgtEl>
                                          <p:sndTgt r:embed="rId5" name="cashreg.wav"/>
                                        </p:tgtEl>
                                      </p:cMediaNode>
                                    </p:audio>
                                  </p:subTnLst>
                                </p:cTn>
                              </p:par>
                              <p:par>
                                <p:cTn id="52" presetID="1" presetClass="entr" presetSubtype="0" fill="hold" grpId="1" nodeType="withEffect">
                                  <p:stCondLst>
                                    <p:cond delay="6000"/>
                                  </p:stCondLst>
                                  <p:childTnLst>
                                    <p:set>
                                      <p:cBhvr>
                                        <p:cTn id="53" dur="1" fill="hold">
                                          <p:stCondLst>
                                            <p:cond delay="0"/>
                                          </p:stCondLst>
                                        </p:cTn>
                                        <p:tgtEl>
                                          <p:spTgt spid="28"/>
                                        </p:tgtEl>
                                        <p:attrNameLst>
                                          <p:attrName>style.visibility</p:attrName>
                                        </p:attrNameLst>
                                      </p:cBhvr>
                                      <p:to>
                                        <p:strVal val="visible"/>
                                      </p:to>
                                    </p:set>
                                  </p:childTnLst>
                                </p:cTn>
                              </p:par>
                              <p:par>
                                <p:cTn id="54" presetID="1" presetClass="exit" presetSubtype="0" fill="hold" grpId="0" nodeType="withEffect">
                                  <p:stCondLst>
                                    <p:cond delay="7000"/>
                                  </p:stCondLst>
                                  <p:childTnLst>
                                    <p:set>
                                      <p:cBhvr>
                                        <p:cTn id="55" dur="1" fill="hold">
                                          <p:stCondLst>
                                            <p:cond delay="0"/>
                                          </p:stCondLst>
                                        </p:cTn>
                                        <p:tgtEl>
                                          <p:spTgt spid="28"/>
                                        </p:tgtEl>
                                        <p:attrNameLst>
                                          <p:attrName>style.visibility</p:attrName>
                                        </p:attrNameLst>
                                      </p:cBhvr>
                                      <p:to>
                                        <p:strVal val="hidden"/>
                                      </p:to>
                                    </p:set>
                                  </p:childTnLst>
                                </p:cTn>
                              </p:par>
                              <p:par>
                                <p:cTn id="56" presetID="21" presetClass="entr" presetSubtype="1" fill="hold" grpId="7" nodeType="withEffect">
                                  <p:stCondLst>
                                    <p:cond delay="6000"/>
                                  </p:stCondLst>
                                  <p:childTnLst>
                                    <p:set>
                                      <p:cBhvr>
                                        <p:cTn id="57" dur="1" fill="hold">
                                          <p:stCondLst>
                                            <p:cond delay="0"/>
                                          </p:stCondLst>
                                        </p:cTn>
                                        <p:tgtEl>
                                          <p:spTgt spid="35"/>
                                        </p:tgtEl>
                                        <p:attrNameLst>
                                          <p:attrName>style.visibility</p:attrName>
                                        </p:attrNameLst>
                                      </p:cBhvr>
                                      <p:to>
                                        <p:strVal val="visible"/>
                                      </p:to>
                                    </p:set>
                                    <p:animEffect transition="in" filter="wheel(1)">
                                      <p:cBhvr>
                                        <p:cTn id="58" dur="1000"/>
                                        <p:tgtEl>
                                          <p:spTgt spid="35"/>
                                        </p:tgtEl>
                                      </p:cBhvr>
                                    </p:animEffect>
                                  </p:childTnLst>
                                  <p:subTnLst>
                                    <p:audio>
                                      <p:cMediaNode>
                                        <p:cTn display="0" masterRel="sameClick">
                                          <p:stCondLst>
                                            <p:cond evt="begin" delay="0">
                                              <p:tn val="56"/>
                                            </p:cond>
                                          </p:stCondLst>
                                          <p:endCondLst>
                                            <p:cond evt="onStopAudio" delay="0">
                                              <p:tgtEl>
                                                <p:sldTgt/>
                                              </p:tgtEl>
                                            </p:cond>
                                          </p:endCondLst>
                                        </p:cTn>
                                        <p:tgtEl>
                                          <p:sndTgt r:embed="rId5" name="cashreg.wav"/>
                                        </p:tgtEl>
                                      </p:cMediaNode>
                                    </p:audio>
                                  </p:subTnLst>
                                </p:cTn>
                              </p:par>
                              <p:par>
                                <p:cTn id="59" presetID="1" presetClass="entr" presetSubtype="0" fill="hold" grpId="1" nodeType="withEffect">
                                  <p:stCondLst>
                                    <p:cond delay="700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xit" presetSubtype="0" fill="hold" grpId="0" nodeType="withEffect">
                                  <p:stCondLst>
                                    <p:cond delay="8000"/>
                                  </p:stCondLst>
                                  <p:childTnLst>
                                    <p:set>
                                      <p:cBhvr>
                                        <p:cTn id="62" dur="1" fill="hold">
                                          <p:stCondLst>
                                            <p:cond delay="0"/>
                                          </p:stCondLst>
                                        </p:cTn>
                                        <p:tgtEl>
                                          <p:spTgt spid="27"/>
                                        </p:tgtEl>
                                        <p:attrNameLst>
                                          <p:attrName>style.visibility</p:attrName>
                                        </p:attrNameLst>
                                      </p:cBhvr>
                                      <p:to>
                                        <p:strVal val="hidden"/>
                                      </p:to>
                                    </p:set>
                                  </p:childTnLst>
                                </p:cTn>
                              </p:par>
                              <p:par>
                                <p:cTn id="63" presetID="21" presetClass="entr" presetSubtype="1" fill="hold" grpId="8" nodeType="withEffect">
                                  <p:stCondLst>
                                    <p:cond delay="7000"/>
                                  </p:stCondLst>
                                  <p:childTnLst>
                                    <p:set>
                                      <p:cBhvr>
                                        <p:cTn id="64" dur="1" fill="hold">
                                          <p:stCondLst>
                                            <p:cond delay="0"/>
                                          </p:stCondLst>
                                        </p:cTn>
                                        <p:tgtEl>
                                          <p:spTgt spid="35"/>
                                        </p:tgtEl>
                                        <p:attrNameLst>
                                          <p:attrName>style.visibility</p:attrName>
                                        </p:attrNameLst>
                                      </p:cBhvr>
                                      <p:to>
                                        <p:strVal val="visible"/>
                                      </p:to>
                                    </p:set>
                                    <p:animEffect transition="in" filter="wheel(1)">
                                      <p:cBhvr>
                                        <p:cTn id="65" dur="1000"/>
                                        <p:tgtEl>
                                          <p:spTgt spid="35"/>
                                        </p:tgtEl>
                                      </p:cBhvr>
                                    </p:animEffect>
                                  </p:childTnLst>
                                  <p:subTnLst>
                                    <p:audio>
                                      <p:cMediaNode>
                                        <p:cTn display="0" masterRel="sameClick">
                                          <p:stCondLst>
                                            <p:cond evt="begin" delay="0">
                                              <p:tn val="63"/>
                                            </p:cond>
                                          </p:stCondLst>
                                          <p:endCondLst>
                                            <p:cond evt="onStopAudio" delay="0">
                                              <p:tgtEl>
                                                <p:sldTgt/>
                                              </p:tgtEl>
                                            </p:cond>
                                          </p:endCondLst>
                                        </p:cTn>
                                        <p:tgtEl>
                                          <p:sndTgt r:embed="rId5" name="cashreg.wav"/>
                                        </p:tgtEl>
                                      </p:cMediaNode>
                                    </p:audio>
                                  </p:subTnLst>
                                </p:cTn>
                              </p:par>
                              <p:par>
                                <p:cTn id="66" presetID="1" presetClass="entr" presetSubtype="0" fill="hold" grpId="1" nodeType="withEffect">
                                  <p:stCondLst>
                                    <p:cond delay="8000"/>
                                  </p:stCondLst>
                                  <p:childTnLst>
                                    <p:set>
                                      <p:cBhvr>
                                        <p:cTn id="67" dur="1" fill="hold">
                                          <p:stCondLst>
                                            <p:cond delay="0"/>
                                          </p:stCondLst>
                                        </p:cTn>
                                        <p:tgtEl>
                                          <p:spTgt spid="26"/>
                                        </p:tgtEl>
                                        <p:attrNameLst>
                                          <p:attrName>style.visibility</p:attrName>
                                        </p:attrNameLst>
                                      </p:cBhvr>
                                      <p:to>
                                        <p:strVal val="visible"/>
                                      </p:to>
                                    </p:set>
                                  </p:childTnLst>
                                </p:cTn>
                              </p:par>
                              <p:par>
                                <p:cTn id="68" presetID="1" presetClass="exit" presetSubtype="0" fill="hold" grpId="0" nodeType="withEffect">
                                  <p:stCondLst>
                                    <p:cond delay="9000"/>
                                  </p:stCondLst>
                                  <p:childTnLst>
                                    <p:set>
                                      <p:cBhvr>
                                        <p:cTn id="69" dur="1" fill="hold">
                                          <p:stCondLst>
                                            <p:cond delay="0"/>
                                          </p:stCondLst>
                                        </p:cTn>
                                        <p:tgtEl>
                                          <p:spTgt spid="26"/>
                                        </p:tgtEl>
                                        <p:attrNameLst>
                                          <p:attrName>style.visibility</p:attrName>
                                        </p:attrNameLst>
                                      </p:cBhvr>
                                      <p:to>
                                        <p:strVal val="hidden"/>
                                      </p:to>
                                    </p:set>
                                  </p:childTnLst>
                                </p:cTn>
                              </p:par>
                              <p:par>
                                <p:cTn id="70" presetID="21" presetClass="entr" presetSubtype="1" fill="hold" grpId="2" nodeType="withEffect">
                                  <p:stCondLst>
                                    <p:cond delay="8000"/>
                                  </p:stCondLst>
                                  <p:childTnLst>
                                    <p:set>
                                      <p:cBhvr>
                                        <p:cTn id="71" dur="1" fill="hold">
                                          <p:stCondLst>
                                            <p:cond delay="0"/>
                                          </p:stCondLst>
                                        </p:cTn>
                                        <p:tgtEl>
                                          <p:spTgt spid="35"/>
                                        </p:tgtEl>
                                        <p:attrNameLst>
                                          <p:attrName>style.visibility</p:attrName>
                                        </p:attrNameLst>
                                      </p:cBhvr>
                                      <p:to>
                                        <p:strVal val="visible"/>
                                      </p:to>
                                    </p:set>
                                    <p:animEffect transition="in" filter="wheel(1)">
                                      <p:cBhvr>
                                        <p:cTn id="72" dur="1000"/>
                                        <p:tgtEl>
                                          <p:spTgt spid="35"/>
                                        </p:tgtEl>
                                      </p:cBhvr>
                                    </p:animEffect>
                                  </p:childTnLst>
                                  <p:subTnLst>
                                    <p:audio>
                                      <p:cMediaNode>
                                        <p:cTn display="0" masterRel="sameClick">
                                          <p:stCondLst>
                                            <p:cond evt="begin" delay="0">
                                              <p:tn val="70"/>
                                            </p:cond>
                                          </p:stCondLst>
                                          <p:endCondLst>
                                            <p:cond evt="onStopAudio" delay="0">
                                              <p:tgtEl>
                                                <p:sldTgt/>
                                              </p:tgtEl>
                                            </p:cond>
                                          </p:endCondLst>
                                        </p:cTn>
                                        <p:tgtEl>
                                          <p:sndTgt r:embed="rId5" name="cashreg.wav"/>
                                        </p:tgtEl>
                                      </p:cMediaNode>
                                    </p:audio>
                                  </p:subTnLst>
                                </p:cTn>
                              </p:par>
                              <p:par>
                                <p:cTn id="73" presetID="1" presetClass="entr" presetSubtype="0" fill="hold" grpId="1" nodeType="withEffect">
                                  <p:stCondLst>
                                    <p:cond delay="900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xit" presetSubtype="0" fill="hold" grpId="0" nodeType="withEffect">
                                  <p:stCondLst>
                                    <p:cond delay="10000"/>
                                  </p:stCondLst>
                                  <p:childTnLst>
                                    <p:set>
                                      <p:cBhvr>
                                        <p:cTn id="76" dur="1" fill="hold">
                                          <p:stCondLst>
                                            <p:cond delay="0"/>
                                          </p:stCondLst>
                                        </p:cTn>
                                        <p:tgtEl>
                                          <p:spTgt spid="25"/>
                                        </p:tgtEl>
                                        <p:attrNameLst>
                                          <p:attrName>style.visibility</p:attrName>
                                        </p:attrNameLst>
                                      </p:cBhvr>
                                      <p:to>
                                        <p:strVal val="hidden"/>
                                      </p:to>
                                    </p:set>
                                  </p:childTnLst>
                                </p:cTn>
                              </p:par>
                              <p:par>
                                <p:cTn id="77" presetID="21" presetClass="entr" presetSubtype="1" fill="hold" grpId="10" nodeType="withEffect">
                                  <p:stCondLst>
                                    <p:cond delay="9000"/>
                                  </p:stCondLst>
                                  <p:childTnLst>
                                    <p:set>
                                      <p:cBhvr>
                                        <p:cTn id="78" dur="1" fill="hold">
                                          <p:stCondLst>
                                            <p:cond delay="0"/>
                                          </p:stCondLst>
                                        </p:cTn>
                                        <p:tgtEl>
                                          <p:spTgt spid="35"/>
                                        </p:tgtEl>
                                        <p:attrNameLst>
                                          <p:attrName>style.visibility</p:attrName>
                                        </p:attrNameLst>
                                      </p:cBhvr>
                                      <p:to>
                                        <p:strVal val="visible"/>
                                      </p:to>
                                    </p:set>
                                    <p:animEffect transition="in" filter="wheel(1)">
                                      <p:cBhvr>
                                        <p:cTn id="79" dur="1000"/>
                                        <p:tgtEl>
                                          <p:spTgt spid="35"/>
                                        </p:tgtEl>
                                      </p:cBhvr>
                                    </p:animEffect>
                                  </p:childTnLst>
                                  <p:subTnLst>
                                    <p:audio>
                                      <p:cMediaNode>
                                        <p:cTn display="0" masterRel="sameClick">
                                          <p:stCondLst>
                                            <p:cond evt="begin" delay="0">
                                              <p:tn val="77"/>
                                            </p:cond>
                                          </p:stCondLst>
                                          <p:endCondLst>
                                            <p:cond evt="onStopAudio" delay="0">
                                              <p:tgtEl>
                                                <p:sldTgt/>
                                              </p:tgtEl>
                                            </p:cond>
                                          </p:endCondLst>
                                        </p:cTn>
                                        <p:tgtEl>
                                          <p:sndTgt r:embed="rId5" name="cashreg.wav"/>
                                        </p:tgtEl>
                                      </p:cMediaNode>
                                    </p:audio>
                                  </p:subTnLst>
                                </p:cTn>
                              </p:par>
                              <p:par>
                                <p:cTn id="80" presetID="1" presetClass="entr" presetSubtype="0" fill="hold" grpId="1" nodeType="withEffect">
                                  <p:stCondLst>
                                    <p:cond delay="10000"/>
                                  </p:stCondLst>
                                  <p:childTnLst>
                                    <p:set>
                                      <p:cBhvr>
                                        <p:cTn id="81" dur="1" fill="hold">
                                          <p:stCondLst>
                                            <p:cond delay="0"/>
                                          </p:stCondLst>
                                        </p:cTn>
                                        <p:tgtEl>
                                          <p:spTgt spid="24"/>
                                        </p:tgtEl>
                                        <p:attrNameLst>
                                          <p:attrName>style.visibility</p:attrName>
                                        </p:attrNameLst>
                                      </p:cBhvr>
                                      <p:to>
                                        <p:strVal val="visible"/>
                                      </p:to>
                                    </p:set>
                                  </p:childTnLst>
                                </p:cTn>
                              </p:par>
                              <p:par>
                                <p:cTn id="82" presetID="1" presetClass="exit" presetSubtype="0" fill="hold" grpId="0" nodeType="withEffect">
                                  <p:stCondLst>
                                    <p:cond delay="11000"/>
                                  </p:stCondLst>
                                  <p:childTnLst>
                                    <p:set>
                                      <p:cBhvr>
                                        <p:cTn id="83" dur="1" fill="hold">
                                          <p:stCondLst>
                                            <p:cond delay="0"/>
                                          </p:stCondLst>
                                        </p:cTn>
                                        <p:tgtEl>
                                          <p:spTgt spid="24"/>
                                        </p:tgtEl>
                                        <p:attrNameLst>
                                          <p:attrName>style.visibility</p:attrName>
                                        </p:attrNameLst>
                                      </p:cBhvr>
                                      <p:to>
                                        <p:strVal val="hidden"/>
                                      </p:to>
                                    </p:set>
                                  </p:childTnLst>
                                </p:cTn>
                              </p:par>
                              <p:par>
                                <p:cTn id="84" presetID="21" presetClass="entr" presetSubtype="1" fill="hold" grpId="11" nodeType="withEffect">
                                  <p:stCondLst>
                                    <p:cond delay="10000"/>
                                  </p:stCondLst>
                                  <p:childTnLst>
                                    <p:set>
                                      <p:cBhvr>
                                        <p:cTn id="85" dur="1" fill="hold">
                                          <p:stCondLst>
                                            <p:cond delay="0"/>
                                          </p:stCondLst>
                                        </p:cTn>
                                        <p:tgtEl>
                                          <p:spTgt spid="35"/>
                                        </p:tgtEl>
                                        <p:attrNameLst>
                                          <p:attrName>style.visibility</p:attrName>
                                        </p:attrNameLst>
                                      </p:cBhvr>
                                      <p:to>
                                        <p:strVal val="visible"/>
                                      </p:to>
                                    </p:set>
                                    <p:animEffect transition="in" filter="wheel(1)">
                                      <p:cBhvr>
                                        <p:cTn id="86" dur="1000"/>
                                        <p:tgtEl>
                                          <p:spTgt spid="35"/>
                                        </p:tgtEl>
                                      </p:cBhvr>
                                    </p:animEffect>
                                  </p:childTnLst>
                                  <p:subTnLst>
                                    <p:audio>
                                      <p:cMediaNode>
                                        <p:cTn display="0" masterRel="sameClick">
                                          <p:stCondLst>
                                            <p:cond evt="begin" delay="0">
                                              <p:tn val="84"/>
                                            </p:cond>
                                          </p:stCondLst>
                                          <p:endCondLst>
                                            <p:cond evt="onStopAudio" delay="0">
                                              <p:tgtEl>
                                                <p:sldTgt/>
                                              </p:tgtEl>
                                            </p:cond>
                                          </p:endCondLst>
                                        </p:cTn>
                                        <p:tgtEl>
                                          <p:sndTgt r:embed="rId5" name="cashreg.wav"/>
                                        </p:tgtEl>
                                      </p:cMediaNode>
                                    </p:audio>
                                  </p:subTnLst>
                                </p:cTn>
                              </p:par>
                              <p:par>
                                <p:cTn id="87" presetID="1" presetClass="entr" presetSubtype="0" fill="hold" grpId="1" nodeType="withEffect">
                                  <p:stCondLst>
                                    <p:cond delay="11000"/>
                                  </p:stCondLst>
                                  <p:childTnLst>
                                    <p:set>
                                      <p:cBhvr>
                                        <p:cTn id="88" dur="1" fill="hold">
                                          <p:stCondLst>
                                            <p:cond delay="0"/>
                                          </p:stCondLst>
                                        </p:cTn>
                                        <p:tgtEl>
                                          <p:spTgt spid="23"/>
                                        </p:tgtEl>
                                        <p:attrNameLst>
                                          <p:attrName>style.visibility</p:attrName>
                                        </p:attrNameLst>
                                      </p:cBhvr>
                                      <p:to>
                                        <p:strVal val="visible"/>
                                      </p:to>
                                    </p:set>
                                  </p:childTnLst>
                                </p:cTn>
                              </p:par>
                              <p:par>
                                <p:cTn id="89" presetID="1" presetClass="exit" presetSubtype="0" fill="hold" grpId="0" nodeType="withEffect">
                                  <p:stCondLst>
                                    <p:cond delay="12000"/>
                                  </p:stCondLst>
                                  <p:childTnLst>
                                    <p:set>
                                      <p:cBhvr>
                                        <p:cTn id="90" dur="1" fill="hold">
                                          <p:stCondLst>
                                            <p:cond delay="0"/>
                                          </p:stCondLst>
                                        </p:cTn>
                                        <p:tgtEl>
                                          <p:spTgt spid="23"/>
                                        </p:tgtEl>
                                        <p:attrNameLst>
                                          <p:attrName>style.visibility</p:attrName>
                                        </p:attrNameLst>
                                      </p:cBhvr>
                                      <p:to>
                                        <p:strVal val="hidden"/>
                                      </p:to>
                                    </p:set>
                                  </p:childTnLst>
                                </p:cTn>
                              </p:par>
                              <p:par>
                                <p:cTn id="91" presetID="21" presetClass="entr" presetSubtype="1" fill="hold" grpId="12" nodeType="withEffect">
                                  <p:stCondLst>
                                    <p:cond delay="11000"/>
                                  </p:stCondLst>
                                  <p:childTnLst>
                                    <p:set>
                                      <p:cBhvr>
                                        <p:cTn id="92" dur="1" fill="hold">
                                          <p:stCondLst>
                                            <p:cond delay="0"/>
                                          </p:stCondLst>
                                        </p:cTn>
                                        <p:tgtEl>
                                          <p:spTgt spid="35"/>
                                        </p:tgtEl>
                                        <p:attrNameLst>
                                          <p:attrName>style.visibility</p:attrName>
                                        </p:attrNameLst>
                                      </p:cBhvr>
                                      <p:to>
                                        <p:strVal val="visible"/>
                                      </p:to>
                                    </p:set>
                                    <p:animEffect transition="in" filter="wheel(1)">
                                      <p:cBhvr>
                                        <p:cTn id="93" dur="1000"/>
                                        <p:tgtEl>
                                          <p:spTgt spid="35"/>
                                        </p:tgtEl>
                                      </p:cBhvr>
                                    </p:animEffect>
                                  </p:childTnLst>
                                  <p:subTnLst>
                                    <p:audio>
                                      <p:cMediaNode>
                                        <p:cTn display="0" masterRel="sameClick">
                                          <p:stCondLst>
                                            <p:cond evt="begin" delay="0">
                                              <p:tn val="91"/>
                                            </p:cond>
                                          </p:stCondLst>
                                          <p:endCondLst>
                                            <p:cond evt="onStopAudio" delay="0">
                                              <p:tgtEl>
                                                <p:sldTgt/>
                                              </p:tgtEl>
                                            </p:cond>
                                          </p:endCondLst>
                                        </p:cTn>
                                        <p:tgtEl>
                                          <p:sndTgt r:embed="rId5" name="cashreg.wav"/>
                                        </p:tgtEl>
                                      </p:cMediaNode>
                                    </p:audio>
                                  </p:subTnLst>
                                </p:cTn>
                              </p:par>
                              <p:par>
                                <p:cTn id="94" presetID="1" presetClass="entr" presetSubtype="0" fill="hold" grpId="1" nodeType="withEffect">
                                  <p:stCondLst>
                                    <p:cond delay="12000"/>
                                  </p:stCondLst>
                                  <p:childTnLst>
                                    <p:set>
                                      <p:cBhvr>
                                        <p:cTn id="95" dur="1" fill="hold">
                                          <p:stCondLst>
                                            <p:cond delay="0"/>
                                          </p:stCondLst>
                                        </p:cTn>
                                        <p:tgtEl>
                                          <p:spTgt spid="22"/>
                                        </p:tgtEl>
                                        <p:attrNameLst>
                                          <p:attrName>style.visibility</p:attrName>
                                        </p:attrNameLst>
                                      </p:cBhvr>
                                      <p:to>
                                        <p:strVal val="visible"/>
                                      </p:to>
                                    </p:set>
                                  </p:childTnLst>
                                </p:cTn>
                              </p:par>
                              <p:par>
                                <p:cTn id="96" presetID="1" presetClass="exit" presetSubtype="0" fill="hold" grpId="0" nodeType="withEffect">
                                  <p:stCondLst>
                                    <p:cond delay="13000"/>
                                  </p:stCondLst>
                                  <p:childTnLst>
                                    <p:set>
                                      <p:cBhvr>
                                        <p:cTn id="97" dur="1" fill="hold">
                                          <p:stCondLst>
                                            <p:cond delay="0"/>
                                          </p:stCondLst>
                                        </p:cTn>
                                        <p:tgtEl>
                                          <p:spTgt spid="22"/>
                                        </p:tgtEl>
                                        <p:attrNameLst>
                                          <p:attrName>style.visibility</p:attrName>
                                        </p:attrNameLst>
                                      </p:cBhvr>
                                      <p:to>
                                        <p:strVal val="hidden"/>
                                      </p:to>
                                    </p:set>
                                  </p:childTnLst>
                                </p:cTn>
                              </p:par>
                              <p:par>
                                <p:cTn id="98" presetID="21" presetClass="entr" presetSubtype="1" fill="hold" grpId="13" nodeType="withEffect">
                                  <p:stCondLst>
                                    <p:cond delay="12000"/>
                                  </p:stCondLst>
                                  <p:childTnLst>
                                    <p:set>
                                      <p:cBhvr>
                                        <p:cTn id="99" dur="1" fill="hold">
                                          <p:stCondLst>
                                            <p:cond delay="0"/>
                                          </p:stCondLst>
                                        </p:cTn>
                                        <p:tgtEl>
                                          <p:spTgt spid="35"/>
                                        </p:tgtEl>
                                        <p:attrNameLst>
                                          <p:attrName>style.visibility</p:attrName>
                                        </p:attrNameLst>
                                      </p:cBhvr>
                                      <p:to>
                                        <p:strVal val="visible"/>
                                      </p:to>
                                    </p:set>
                                    <p:animEffect transition="in" filter="wheel(1)">
                                      <p:cBhvr>
                                        <p:cTn id="100" dur="1000"/>
                                        <p:tgtEl>
                                          <p:spTgt spid="35"/>
                                        </p:tgtEl>
                                      </p:cBhvr>
                                    </p:animEffect>
                                  </p:childTnLst>
                                  <p:subTnLst>
                                    <p:audio>
                                      <p:cMediaNode>
                                        <p:cTn display="0" masterRel="sameClick">
                                          <p:stCondLst>
                                            <p:cond evt="begin" delay="0">
                                              <p:tn val="98"/>
                                            </p:cond>
                                          </p:stCondLst>
                                          <p:endCondLst>
                                            <p:cond evt="onStopAudio" delay="0">
                                              <p:tgtEl>
                                                <p:sldTgt/>
                                              </p:tgtEl>
                                            </p:cond>
                                          </p:endCondLst>
                                        </p:cTn>
                                        <p:tgtEl>
                                          <p:sndTgt r:embed="rId5" name="cashreg.wav"/>
                                        </p:tgtEl>
                                      </p:cMediaNode>
                                    </p:audio>
                                  </p:subTnLst>
                                </p:cTn>
                              </p:par>
                              <p:par>
                                <p:cTn id="101" presetID="1" presetClass="entr" presetSubtype="0" fill="hold" grpId="1" nodeType="withEffect">
                                  <p:stCondLst>
                                    <p:cond delay="13000"/>
                                  </p:stCondLst>
                                  <p:childTnLst>
                                    <p:set>
                                      <p:cBhvr>
                                        <p:cTn id="102" dur="1" fill="hold">
                                          <p:stCondLst>
                                            <p:cond delay="0"/>
                                          </p:stCondLst>
                                        </p:cTn>
                                        <p:tgtEl>
                                          <p:spTgt spid="21"/>
                                        </p:tgtEl>
                                        <p:attrNameLst>
                                          <p:attrName>style.visibility</p:attrName>
                                        </p:attrNameLst>
                                      </p:cBhvr>
                                      <p:to>
                                        <p:strVal val="visible"/>
                                      </p:to>
                                    </p:set>
                                  </p:childTnLst>
                                </p:cTn>
                              </p:par>
                              <p:par>
                                <p:cTn id="103" presetID="1" presetClass="exit" presetSubtype="0" fill="hold" grpId="0" nodeType="withEffect">
                                  <p:stCondLst>
                                    <p:cond delay="14000"/>
                                  </p:stCondLst>
                                  <p:childTnLst>
                                    <p:set>
                                      <p:cBhvr>
                                        <p:cTn id="104" dur="1" fill="hold">
                                          <p:stCondLst>
                                            <p:cond delay="0"/>
                                          </p:stCondLst>
                                        </p:cTn>
                                        <p:tgtEl>
                                          <p:spTgt spid="21"/>
                                        </p:tgtEl>
                                        <p:attrNameLst>
                                          <p:attrName>style.visibility</p:attrName>
                                        </p:attrNameLst>
                                      </p:cBhvr>
                                      <p:to>
                                        <p:strVal val="hidden"/>
                                      </p:to>
                                    </p:set>
                                  </p:childTnLst>
                                </p:cTn>
                              </p:par>
                              <p:par>
                                <p:cTn id="105" presetID="21" presetClass="entr" presetSubtype="1" fill="hold" grpId="14" nodeType="withEffect">
                                  <p:stCondLst>
                                    <p:cond delay="13000"/>
                                  </p:stCondLst>
                                  <p:childTnLst>
                                    <p:set>
                                      <p:cBhvr>
                                        <p:cTn id="106" dur="1" fill="hold">
                                          <p:stCondLst>
                                            <p:cond delay="0"/>
                                          </p:stCondLst>
                                        </p:cTn>
                                        <p:tgtEl>
                                          <p:spTgt spid="35"/>
                                        </p:tgtEl>
                                        <p:attrNameLst>
                                          <p:attrName>style.visibility</p:attrName>
                                        </p:attrNameLst>
                                      </p:cBhvr>
                                      <p:to>
                                        <p:strVal val="visible"/>
                                      </p:to>
                                    </p:set>
                                    <p:animEffect transition="in" filter="wheel(1)">
                                      <p:cBhvr>
                                        <p:cTn id="107" dur="1000"/>
                                        <p:tgtEl>
                                          <p:spTgt spid="35"/>
                                        </p:tgtEl>
                                      </p:cBhvr>
                                    </p:animEffect>
                                  </p:childTnLst>
                                  <p:subTnLst>
                                    <p:audio>
                                      <p:cMediaNode>
                                        <p:cTn display="0" masterRel="sameClick">
                                          <p:stCondLst>
                                            <p:cond evt="begin" delay="0">
                                              <p:tn val="105"/>
                                            </p:cond>
                                          </p:stCondLst>
                                          <p:endCondLst>
                                            <p:cond evt="onStopAudio" delay="0">
                                              <p:tgtEl>
                                                <p:sldTgt/>
                                              </p:tgtEl>
                                            </p:cond>
                                          </p:endCondLst>
                                        </p:cTn>
                                        <p:tgtEl>
                                          <p:sndTgt r:embed="rId5" name="cashreg.wav"/>
                                        </p:tgtEl>
                                      </p:cMediaNode>
                                    </p:audio>
                                  </p:subTnLst>
                                </p:cTn>
                              </p:par>
                              <p:par>
                                <p:cTn id="108" presetID="1" presetClass="entr" presetSubtype="0" fill="hold" grpId="1" nodeType="withEffect">
                                  <p:stCondLst>
                                    <p:cond delay="14000"/>
                                  </p:stCondLst>
                                  <p:childTnLst>
                                    <p:set>
                                      <p:cBhvr>
                                        <p:cTn id="109"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8"/>
                                            </p:cond>
                                          </p:stCondLst>
                                          <p:endCondLst>
                                            <p:cond evt="onStopAudio" delay="0">
                                              <p:tgtEl>
                                                <p:sldTgt/>
                                              </p:tgtEl>
                                            </p:cond>
                                          </p:endCondLst>
                                        </p:cTn>
                                        <p:tgtEl>
                                          <p:sndTgt r:embed="rId5" name="cashreg.wav"/>
                                        </p:tgtEl>
                                      </p:cMediaNode>
                                    </p:audio>
                                  </p:subTnLst>
                                </p:cTn>
                              </p:par>
                              <p:par>
                                <p:cTn id="110" presetID="1" presetClass="exit" presetSubtype="0" fill="hold" grpId="0" nodeType="withEffect">
                                  <p:stCondLst>
                                    <p:cond delay="15000"/>
                                  </p:stCondLst>
                                  <p:childTnLst>
                                    <p:set>
                                      <p:cBhvr>
                                        <p:cTn id="111"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6" name="cashreg.wav"/>
                                        </p:tgtEl>
                                      </p:cMediaNode>
                                    </p:audio>
                                  </p:subTnLst>
                                </p:cTn>
                              </p:par>
                              <p:par>
                                <p:cTn id="112" presetID="21" presetClass="entr" presetSubtype="1" fill="hold" grpId="9" nodeType="withEffect">
                                  <p:stCondLst>
                                    <p:cond delay="14000"/>
                                  </p:stCondLst>
                                  <p:childTnLst>
                                    <p:set>
                                      <p:cBhvr>
                                        <p:cTn id="113" dur="1" fill="hold">
                                          <p:stCondLst>
                                            <p:cond delay="0"/>
                                          </p:stCondLst>
                                        </p:cTn>
                                        <p:tgtEl>
                                          <p:spTgt spid="35"/>
                                        </p:tgtEl>
                                        <p:attrNameLst>
                                          <p:attrName>style.visibility</p:attrName>
                                        </p:attrNameLst>
                                      </p:cBhvr>
                                      <p:to>
                                        <p:strVal val="visible"/>
                                      </p:to>
                                    </p:set>
                                    <p:animEffect transition="in" filter="wheel(1)">
                                      <p:cBhvr>
                                        <p:cTn id="114" dur="1000"/>
                                        <p:tgtEl>
                                          <p:spTgt spid="35"/>
                                        </p:tgtEl>
                                      </p:cBhvr>
                                    </p:animEffect>
                                  </p:childTnLst>
                                  <p:subTnLst>
                                    <p:audio>
                                      <p:cMediaNode>
                                        <p:cTn display="0" masterRel="sameClick">
                                          <p:stCondLst>
                                            <p:cond evt="begin" delay="0">
                                              <p:tn val="112"/>
                                            </p:cond>
                                          </p:stCondLst>
                                          <p:endCondLst>
                                            <p:cond evt="onStopAudio" delay="0">
                                              <p:tgtEl>
                                                <p:sldTgt/>
                                              </p:tgtEl>
                                            </p:cond>
                                          </p:endCondLst>
                                        </p:cTn>
                                        <p:tgtEl>
                                          <p:sndTgt r:embed="rId5" name="cashreg.wav"/>
                                        </p:tgtEl>
                                      </p:cMediaNode>
                                    </p:audio>
                                  </p:subTnLst>
                                </p:cTn>
                              </p:par>
                              <p:par>
                                <p:cTn id="115" presetID="1" presetClass="entr" presetSubtype="0" fill="hold" grpId="1" nodeType="withEffect">
                                  <p:stCondLst>
                                    <p:cond delay="15000"/>
                                  </p:stCondLst>
                                  <p:childTnLst>
                                    <p:set>
                                      <p:cBhvr>
                                        <p:cTn id="116"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5"/>
                                            </p:cond>
                                          </p:stCondLst>
                                          <p:endCondLst>
                                            <p:cond evt="onStopAudio" delay="0">
                                              <p:tgtEl>
                                                <p:sldTgt/>
                                              </p:tgtEl>
                                            </p:cond>
                                          </p:endCondLst>
                                        </p:cTn>
                                        <p:tgtEl>
                                          <p:sndTgt r:embed="rId6" name="cashreg.wav"/>
                                        </p:tgtEl>
                                      </p:cMediaNode>
                                    </p:audio>
                                  </p:subTnLst>
                                </p:cTn>
                              </p:par>
                              <p:par>
                                <p:cTn id="117" presetID="1" presetClass="exit" presetSubtype="0" fill="hold" grpId="0" nodeType="withEffect">
                                  <p:stCondLst>
                                    <p:cond delay="16000"/>
                                  </p:stCondLst>
                                  <p:childTnLst>
                                    <p:set>
                                      <p:cBhvr>
                                        <p:cTn id="118" dur="1" fill="hold">
                                          <p:stCondLst>
                                            <p:cond delay="0"/>
                                          </p:stCondLst>
                                        </p:cTn>
                                        <p:tgtEl>
                                          <p:spTgt spid="19"/>
                                        </p:tgtEl>
                                        <p:attrNameLst>
                                          <p:attrName>style.visibility</p:attrName>
                                        </p:attrNameLst>
                                      </p:cBhvr>
                                      <p:to>
                                        <p:strVal val="hidden"/>
                                      </p:to>
                                    </p:set>
                                  </p:childTnLst>
                                </p:cTn>
                              </p:par>
                              <p:par>
                                <p:cTn id="119" presetID="21" presetClass="entr" presetSubtype="1" fill="hold" grpId="0" nodeType="withEffect">
                                  <p:stCondLst>
                                    <p:cond delay="15000"/>
                                  </p:stCondLst>
                                  <p:childTnLst>
                                    <p:set>
                                      <p:cBhvr>
                                        <p:cTn id="120" dur="1" fill="hold">
                                          <p:stCondLst>
                                            <p:cond delay="0"/>
                                          </p:stCondLst>
                                        </p:cTn>
                                        <p:tgtEl>
                                          <p:spTgt spid="35"/>
                                        </p:tgtEl>
                                        <p:attrNameLst>
                                          <p:attrName>style.visibility</p:attrName>
                                        </p:attrNameLst>
                                      </p:cBhvr>
                                      <p:to>
                                        <p:strVal val="visible"/>
                                      </p:to>
                                    </p:set>
                                    <p:animEffect transition="in" filter="wheel(1)">
                                      <p:cBhvr>
                                        <p:cTn id="121" dur="1000"/>
                                        <p:tgtEl>
                                          <p:spTgt spid="35"/>
                                        </p:tgtEl>
                                      </p:cBhvr>
                                    </p:animEffect>
                                  </p:childTnLst>
                                  <p:subTnLst>
                                    <p:audio>
                                      <p:cMediaNode vol="100000">
                                        <p:cTn display="0" masterRel="sameClick">
                                          <p:stCondLst>
                                            <p:cond evt="begin" delay="0">
                                              <p:tn val="119"/>
                                            </p:cond>
                                          </p:stCondLst>
                                          <p:endCondLst>
                                            <p:cond evt="onStopAudio" delay="0">
                                              <p:tgtEl>
                                                <p:sldTgt/>
                                              </p:tgtEl>
                                            </p:cond>
                                          </p:endCondLst>
                                        </p:cTn>
                                        <p:tgtEl>
                                          <p:sndTgt r:embed="rId6" name="cashreg.wav"/>
                                        </p:tgtEl>
                                      </p:cMediaNode>
                                    </p:audio>
                                  </p:subTnLst>
                                </p:cTn>
                              </p:par>
                              <p:par>
                                <p:cTn id="122" presetID="1" presetClass="exit" presetSubtype="0" fill="hold" grpId="15" nodeType="withEffect">
                                  <p:stCondLst>
                                    <p:cond delay="16000"/>
                                  </p:stCondLst>
                                  <p:childTnLst>
                                    <p:set>
                                      <p:cBhvr>
                                        <p:cTn id="123"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0">
                <p:cTn id="124"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293.3333"/>
                </p14:media>
              </p:ext>
            </p:extLst>
          </p:nvPr>
        </p:nvPicPr>
        <p:blipFill>
          <a:blip r:embed="rId7"/>
          <a:stretch>
            <a:fillRect/>
          </a:stretch>
        </p:blipFill>
        <p:spPr>
          <a:xfrm>
            <a:off x="0" y="0"/>
            <a:ext cx="12192000" cy="6858000"/>
          </a:xfrm>
          <a:prstGeom prst="rect">
            <a:avLst/>
          </a:prstGeom>
        </p:spPr>
      </p:pic>
      <p:sp>
        <p:nvSpPr>
          <p:cNvPr id="19" name="TextBox 1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32146" y="106636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695451" y="40964"/>
            <a:ext cx="8458200" cy="4833324"/>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3306539" y="2401318"/>
            <a:ext cx="5236023" cy="175432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b="1" dirty="0" err="1">
                <a:solidFill>
                  <a:srgbClr val="C00000"/>
                </a:solidFill>
                <a:latin typeface="+mj-lt"/>
              </a:rPr>
              <a:t>Kể</a:t>
            </a:r>
            <a:r>
              <a:rPr lang="en-US" sz="5400" b="1" dirty="0">
                <a:solidFill>
                  <a:srgbClr val="C00000"/>
                </a:solidFill>
                <a:latin typeface="+mj-lt"/>
              </a:rPr>
              <a:t> </a:t>
            </a:r>
            <a:r>
              <a:rPr lang="en-US" sz="5400" b="1" dirty="0" err="1">
                <a:solidFill>
                  <a:srgbClr val="C00000"/>
                </a:solidFill>
                <a:latin typeface="+mj-lt"/>
              </a:rPr>
              <a:t>tên</a:t>
            </a:r>
            <a:r>
              <a:rPr lang="en-US" sz="5400" b="1" dirty="0">
                <a:solidFill>
                  <a:srgbClr val="C00000"/>
                </a:solidFill>
                <a:latin typeface="+mj-lt"/>
              </a:rPr>
              <a:t> 3 </a:t>
            </a:r>
            <a:r>
              <a:rPr lang="en-US" sz="5400" b="1" dirty="0" err="1">
                <a:solidFill>
                  <a:srgbClr val="C00000"/>
                </a:solidFill>
                <a:latin typeface="+mj-lt"/>
              </a:rPr>
              <a:t>sản</a:t>
            </a:r>
            <a:r>
              <a:rPr lang="en-US" sz="5400" b="1" dirty="0">
                <a:solidFill>
                  <a:srgbClr val="C00000"/>
                </a:solidFill>
                <a:latin typeface="+mj-lt"/>
              </a:rPr>
              <a:t> </a:t>
            </a:r>
            <a:r>
              <a:rPr lang="en-US" sz="5400" b="1" dirty="0" err="1">
                <a:solidFill>
                  <a:srgbClr val="C00000"/>
                </a:solidFill>
                <a:latin typeface="+mj-lt"/>
              </a:rPr>
              <a:t>phẩm</a:t>
            </a:r>
            <a:r>
              <a:rPr lang="en-US" sz="5400" b="1" dirty="0">
                <a:solidFill>
                  <a:srgbClr val="C00000"/>
                </a:solidFill>
                <a:latin typeface="+mj-lt"/>
              </a:rPr>
              <a:t> </a:t>
            </a:r>
            <a:r>
              <a:rPr lang="en-US" sz="5400" b="1" dirty="0" err="1">
                <a:solidFill>
                  <a:srgbClr val="C00000"/>
                </a:solidFill>
                <a:latin typeface="+mj-lt"/>
              </a:rPr>
              <a:t>làm</a:t>
            </a:r>
            <a:r>
              <a:rPr lang="en-US" sz="5400" b="1" dirty="0">
                <a:solidFill>
                  <a:srgbClr val="C00000"/>
                </a:solidFill>
                <a:latin typeface="+mj-lt"/>
              </a:rPr>
              <a:t> </a:t>
            </a:r>
            <a:r>
              <a:rPr lang="en-US" sz="5400" b="1" dirty="0" err="1">
                <a:solidFill>
                  <a:srgbClr val="C00000"/>
                </a:solidFill>
                <a:latin typeface="+mj-lt"/>
              </a:rPr>
              <a:t>từ</a:t>
            </a:r>
            <a:r>
              <a:rPr lang="en-US" sz="5400" b="1" dirty="0">
                <a:solidFill>
                  <a:srgbClr val="C00000"/>
                </a:solidFill>
                <a:latin typeface="+mj-lt"/>
              </a:rPr>
              <a:t> </a:t>
            </a:r>
            <a:r>
              <a:rPr lang="en-US" sz="5400" b="1" dirty="0" err="1">
                <a:solidFill>
                  <a:srgbClr val="C00000"/>
                </a:solidFill>
                <a:latin typeface="+mj-lt"/>
              </a:rPr>
              <a:t>sữa</a:t>
            </a:r>
            <a:r>
              <a:rPr lang="en-US" sz="5400" b="1" dirty="0">
                <a:solidFill>
                  <a:srgbClr val="C00000"/>
                </a:solidFill>
                <a:latin typeface="+mj-lt"/>
              </a:rPr>
              <a:t> </a:t>
            </a:r>
            <a:r>
              <a:rPr lang="en-US" sz="5400" b="1" dirty="0" err="1">
                <a:solidFill>
                  <a:srgbClr val="C00000"/>
                </a:solidFill>
                <a:latin typeface="+mj-lt"/>
              </a:rPr>
              <a:t>bò</a:t>
            </a:r>
            <a:r>
              <a:rPr lang="en-US" sz="5400" b="1" dirty="0">
                <a:solidFill>
                  <a:srgbClr val="C00000"/>
                </a:solidFill>
                <a:latin typeface="+mj-lt"/>
              </a:rPr>
              <a:t>?</a:t>
            </a:r>
            <a:endParaRPr kumimoji="0" lang="en-BZ" sz="5400" b="1" i="0" u="none" strike="noStrike" kern="1200" cap="none" spc="0" normalizeH="0" baseline="0" noProof="0" dirty="0">
              <a:ln>
                <a:noFill/>
              </a:ln>
              <a:solidFill>
                <a:srgbClr val="C00000"/>
              </a:solidFill>
              <a:effectLst/>
              <a:uLnTx/>
              <a:uFillTx/>
              <a:latin typeface="+mj-lt"/>
            </a:endParaRPr>
          </a:p>
        </p:txBody>
      </p:sp>
      <p:pic>
        <p:nvPicPr>
          <p:cNvPr id="5" name="Hình ảnh 4">
            <a:extLst>
              <a:ext uri="{FF2B5EF4-FFF2-40B4-BE49-F238E27FC236}">
                <a16:creationId xmlns:a16="http://schemas.microsoft.com/office/drawing/2014/main" id="{2DBD4AFE-DB70-41C0-8818-36F822FBC2E1}"/>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5830" y="4716205"/>
            <a:ext cx="1931455" cy="1931455"/>
          </a:xfrm>
          <a:prstGeom prst="rect">
            <a:avLst/>
          </a:prstGeom>
        </p:spPr>
      </p:pic>
      <p:pic>
        <p:nvPicPr>
          <p:cNvPr id="38" name="Hình ảnh 37" descr="Ảnh có chứa trong nhà, đối tượng&#10;&#10;Mô tả được tạo với mức tin cậy cao">
            <a:extLst>
              <a:ext uri="{FF2B5EF4-FFF2-40B4-BE49-F238E27FC236}">
                <a16:creationId xmlns:a16="http://schemas.microsoft.com/office/drawing/2014/main" id="{033F8191-1BC5-42D2-968C-5D79ADA0C5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1071" y="4701166"/>
            <a:ext cx="3025100" cy="2688978"/>
          </a:xfrm>
          <a:prstGeom prst="rect">
            <a:avLst/>
          </a:prstGeom>
        </p:spPr>
      </p:pic>
    </p:spTree>
    <p:custDataLst>
      <p:tags r:id="rId1"/>
    </p:custDataLst>
    <p:extLst>
      <p:ext uri="{BB962C8B-B14F-4D97-AF65-F5344CB8AC3E}">
        <p14:creationId xmlns:p14="http://schemas.microsoft.com/office/powerpoint/2010/main" val="1923595380"/>
      </p:ext>
    </p:extLst>
  </p:cSld>
  <p:clrMapOvr>
    <a:masterClrMapping/>
  </p:clrMapOvr>
  <mc:AlternateContent xmlns:mc="http://schemas.openxmlformats.org/markup-compatibility/2006" xmlns:p14="http://schemas.microsoft.com/office/powerpoint/2010/main">
    <mc:Choice Requires="p14">
      <p:transition p14:dur="10" advClick="0" advTm="0">
        <p:fade/>
        <p:sndAc>
          <p:stSnd>
            <p:snd r:embed="rId5" name="cashreg.wav"/>
          </p:stSnd>
        </p:sndAc>
      </p:transition>
    </mc:Choice>
    <mc:Fallback xmlns="">
      <p:transition advClick="0" advTm="0">
        <p:fade/>
        <p:sndAc>
          <p:stSnd>
            <p:snd r:embed="rId15"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4815"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5"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5"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5"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5"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5"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5"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5"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5"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5"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5"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5"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5"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5"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5"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6"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5"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6"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6"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0">
                <p:cTn id="123"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194.3333"/>
                </p14:media>
              </p:ext>
            </p:extLst>
          </p:nvPr>
        </p:nvPicPr>
        <p:blipFill>
          <a:blip r:embed="rId7"/>
          <a:stretch>
            <a:fillRect/>
          </a:stretch>
        </p:blipFill>
        <p:spPr>
          <a:xfrm>
            <a:off x="0" y="0"/>
            <a:ext cx="12192000" cy="6858000"/>
          </a:xfrm>
          <a:prstGeom prst="rect">
            <a:avLst/>
          </a:prstGeom>
        </p:spPr>
      </p:pic>
      <p:sp>
        <p:nvSpPr>
          <p:cNvPr id="19" name="TextBox 1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32146" y="106636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695451" y="40964"/>
            <a:ext cx="8458200" cy="4833324"/>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2558086" y="2434302"/>
            <a:ext cx="7102059"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BZ" sz="4800" b="1" i="0" u="none" strike="noStrike" kern="1200" cap="none" spc="0" normalizeH="0" baseline="0" noProof="0" dirty="0" err="1">
                <a:ln>
                  <a:noFill/>
                </a:ln>
                <a:solidFill>
                  <a:srgbClr val="C00000"/>
                </a:solidFill>
                <a:effectLst/>
                <a:uLnTx/>
                <a:uFillTx/>
                <a:latin typeface="+mj-lt"/>
              </a:rPr>
              <a:t>Vàng</a:t>
            </a:r>
            <a:r>
              <a:rPr kumimoji="0" lang="en-BZ" sz="4800" b="1" i="0" u="none" strike="noStrike" kern="1200" cap="none" spc="0" normalizeH="0" baseline="0" noProof="0" dirty="0">
                <a:ln>
                  <a:noFill/>
                </a:ln>
                <a:solidFill>
                  <a:srgbClr val="C00000"/>
                </a:solidFill>
                <a:effectLst/>
                <a:uLnTx/>
                <a:uFillTx/>
                <a:latin typeface="+mj-lt"/>
              </a:rPr>
              <a:t> </a:t>
            </a:r>
            <a:r>
              <a:rPr kumimoji="0" lang="en-BZ" sz="4800" b="1" i="0" u="none" strike="noStrike" kern="1200" cap="none" spc="0" normalizeH="0" baseline="0" noProof="0" dirty="0" err="1">
                <a:ln>
                  <a:noFill/>
                </a:ln>
                <a:solidFill>
                  <a:srgbClr val="C00000"/>
                </a:solidFill>
                <a:effectLst/>
                <a:uLnTx/>
                <a:uFillTx/>
                <a:latin typeface="+mj-lt"/>
              </a:rPr>
              <a:t>đen</a:t>
            </a:r>
            <a:r>
              <a:rPr kumimoji="0" lang="en-BZ" sz="4800" b="1" i="0" u="none" strike="noStrike" kern="1200" cap="none" spc="0" normalizeH="0" baseline="0" noProof="0" dirty="0">
                <a:ln>
                  <a:noFill/>
                </a:ln>
                <a:solidFill>
                  <a:srgbClr val="C00000"/>
                </a:solidFill>
                <a:effectLst/>
                <a:uLnTx/>
                <a:uFillTx/>
                <a:latin typeface="+mj-lt"/>
              </a:rPr>
              <a:t> </a:t>
            </a:r>
            <a:r>
              <a:rPr kumimoji="0" lang="en-BZ" sz="4800" b="1" i="0" u="none" strike="noStrike" kern="1200" cap="none" spc="0" normalizeH="0" baseline="0" noProof="0" dirty="0" err="1">
                <a:ln>
                  <a:noFill/>
                </a:ln>
                <a:solidFill>
                  <a:srgbClr val="C00000"/>
                </a:solidFill>
                <a:effectLst/>
                <a:uLnTx/>
                <a:uFillTx/>
                <a:latin typeface="+mj-lt"/>
              </a:rPr>
              <a:t>là</a:t>
            </a:r>
            <a:r>
              <a:rPr kumimoji="0" lang="en-BZ" sz="4800" b="1" i="0" u="none" strike="noStrike" kern="1200" cap="none" spc="0" normalizeH="0" baseline="0" noProof="0" dirty="0">
                <a:ln>
                  <a:noFill/>
                </a:ln>
                <a:solidFill>
                  <a:srgbClr val="C00000"/>
                </a:solidFill>
                <a:effectLst/>
                <a:uLnTx/>
                <a:uFillTx/>
                <a:latin typeface="+mj-lt"/>
              </a:rPr>
              <a:t> </a:t>
            </a:r>
            <a:r>
              <a:rPr kumimoji="0" lang="en-BZ" sz="4800" b="1" i="0" u="none" strike="noStrike" kern="1200" cap="none" spc="0" normalizeH="0" baseline="0" noProof="0" dirty="0" err="1">
                <a:ln>
                  <a:noFill/>
                </a:ln>
                <a:solidFill>
                  <a:srgbClr val="C00000"/>
                </a:solidFill>
                <a:effectLst/>
                <a:uLnTx/>
                <a:uFillTx/>
                <a:latin typeface="+mj-lt"/>
              </a:rPr>
              <a:t>chỉ</a:t>
            </a:r>
            <a:r>
              <a:rPr kumimoji="0" lang="en-BZ" sz="4800" b="1" i="0" u="none" strike="noStrike" kern="1200" cap="none" spc="0" normalizeH="0" baseline="0" noProof="0" dirty="0">
                <a:ln>
                  <a:noFill/>
                </a:ln>
                <a:solidFill>
                  <a:srgbClr val="C00000"/>
                </a:solidFill>
                <a:effectLst/>
                <a:uLnTx/>
                <a:uFillTx/>
                <a:latin typeface="+mj-lt"/>
              </a:rPr>
              <a:t> </a:t>
            </a:r>
            <a:r>
              <a:rPr kumimoji="0" lang="en-BZ" sz="4800" b="1" i="0" u="none" strike="noStrike" kern="1200" cap="none" spc="0" normalizeH="0" baseline="0" noProof="0" dirty="0" err="1">
                <a:ln>
                  <a:noFill/>
                </a:ln>
                <a:solidFill>
                  <a:srgbClr val="C00000"/>
                </a:solidFill>
                <a:effectLst/>
                <a:uLnTx/>
                <a:uFillTx/>
                <a:latin typeface="+mj-lt"/>
              </a:rPr>
              <a:t>tài</a:t>
            </a:r>
            <a:r>
              <a:rPr kumimoji="0" lang="en-BZ" sz="4800" b="1" i="0" u="none" strike="noStrike" kern="1200" cap="none" spc="0" normalizeH="0" baseline="0" noProof="0" dirty="0">
                <a:ln>
                  <a:noFill/>
                </a:ln>
                <a:solidFill>
                  <a:srgbClr val="C00000"/>
                </a:solidFill>
                <a:effectLst/>
                <a:uLnTx/>
                <a:uFillTx/>
                <a:latin typeface="+mj-lt"/>
              </a:rPr>
              <a:t> </a:t>
            </a:r>
            <a:r>
              <a:rPr kumimoji="0" lang="en-BZ" sz="4800" b="1" i="0" u="none" strike="noStrike" kern="1200" cap="none" spc="0" normalizeH="0" baseline="0" noProof="0" dirty="0" err="1">
                <a:ln>
                  <a:noFill/>
                </a:ln>
                <a:solidFill>
                  <a:srgbClr val="C00000"/>
                </a:solidFill>
                <a:effectLst/>
                <a:uLnTx/>
                <a:uFillTx/>
                <a:latin typeface="+mj-lt"/>
              </a:rPr>
              <a:t>nguyên</a:t>
            </a:r>
            <a:r>
              <a:rPr kumimoji="0" lang="en-BZ" sz="4800" b="1" i="0" u="none" strike="noStrike" kern="1200" cap="none" spc="0" normalizeH="0" baseline="0" noProof="0" dirty="0">
                <a:ln>
                  <a:noFill/>
                </a:ln>
                <a:solidFill>
                  <a:srgbClr val="C00000"/>
                </a:solidFill>
                <a:effectLst/>
                <a:uLnTx/>
                <a:uFillTx/>
                <a:latin typeface="+mj-lt"/>
              </a:rPr>
              <a:t> </a:t>
            </a:r>
            <a:r>
              <a:rPr kumimoji="0" lang="en-BZ" sz="4800" b="1" i="0" u="none" strike="noStrike" kern="1200" cap="none" spc="0" normalizeH="0" baseline="0" noProof="0" dirty="0" err="1">
                <a:ln>
                  <a:noFill/>
                </a:ln>
                <a:solidFill>
                  <a:srgbClr val="C00000"/>
                </a:solidFill>
                <a:effectLst/>
                <a:uLnTx/>
                <a:uFillTx/>
                <a:latin typeface="+mj-lt"/>
              </a:rPr>
              <a:t>khoán</a:t>
            </a:r>
            <a:r>
              <a:rPr lang="en-BZ" sz="4800" b="1" dirty="0">
                <a:solidFill>
                  <a:srgbClr val="C00000"/>
                </a:solidFill>
                <a:latin typeface="+mj-lt"/>
              </a:rPr>
              <a:t>g </a:t>
            </a:r>
            <a:r>
              <a:rPr lang="en-BZ" sz="4800" b="1" dirty="0" err="1">
                <a:solidFill>
                  <a:srgbClr val="C00000"/>
                </a:solidFill>
                <a:latin typeface="+mj-lt"/>
              </a:rPr>
              <a:t>sản</a:t>
            </a:r>
            <a:r>
              <a:rPr lang="en-BZ" sz="4800" b="1" dirty="0">
                <a:solidFill>
                  <a:srgbClr val="C00000"/>
                </a:solidFill>
                <a:latin typeface="+mj-lt"/>
              </a:rPr>
              <a:t> </a:t>
            </a:r>
            <a:r>
              <a:rPr lang="en-BZ" sz="4800" b="1" dirty="0" err="1">
                <a:solidFill>
                  <a:srgbClr val="C00000"/>
                </a:solidFill>
                <a:latin typeface="+mj-lt"/>
              </a:rPr>
              <a:t>nào</a:t>
            </a:r>
            <a:r>
              <a:rPr lang="en-BZ" sz="4800" b="1" dirty="0">
                <a:solidFill>
                  <a:srgbClr val="C00000"/>
                </a:solidFill>
                <a:latin typeface="+mj-lt"/>
              </a:rPr>
              <a:t>?</a:t>
            </a:r>
            <a:endParaRPr kumimoji="0" lang="en-BZ" sz="4800" b="1" i="0" u="none" strike="noStrike" kern="1200" cap="none" spc="0" normalizeH="0" baseline="0" noProof="0" dirty="0">
              <a:ln>
                <a:noFill/>
              </a:ln>
              <a:solidFill>
                <a:srgbClr val="C00000"/>
              </a:solidFill>
              <a:effectLst/>
              <a:uLnTx/>
              <a:uFillTx/>
              <a:latin typeface="+mj-lt"/>
            </a:endParaRPr>
          </a:p>
        </p:txBody>
      </p:sp>
      <p:pic>
        <p:nvPicPr>
          <p:cNvPr id="5" name="Hình ảnh 4" descr="Ảnh có chứa bánh&#10;&#10;Mô tả được tạo với mức tin cậy cao">
            <a:extLst>
              <a:ext uri="{FF2B5EF4-FFF2-40B4-BE49-F238E27FC236}">
                <a16:creationId xmlns:a16="http://schemas.microsoft.com/office/drawing/2014/main" id="{9A8FF135-3F4F-41F4-9D5A-6DECF87D792C}"/>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86888" y="4114799"/>
            <a:ext cx="2462214" cy="2462214"/>
          </a:xfrm>
          <a:prstGeom prst="rect">
            <a:avLst/>
          </a:prstGeom>
        </p:spPr>
      </p:pic>
      <p:pic>
        <p:nvPicPr>
          <p:cNvPr id="38" name="Hình ảnh 37" descr="Ảnh có chứa trong nhà, đối tượng&#10;&#10;Mô tả được tạo với mức tin cậy cao">
            <a:extLst>
              <a:ext uri="{FF2B5EF4-FFF2-40B4-BE49-F238E27FC236}">
                <a16:creationId xmlns:a16="http://schemas.microsoft.com/office/drawing/2014/main" id="{2BC85DF2-9DC7-4F33-986C-6C5DA5F8E9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10163" y="4642710"/>
            <a:ext cx="3090862" cy="2747433"/>
          </a:xfrm>
          <a:prstGeom prst="rect">
            <a:avLst/>
          </a:prstGeom>
        </p:spPr>
      </p:pic>
    </p:spTree>
    <p:custDataLst>
      <p:tags r:id="rId1"/>
    </p:custDataLst>
    <p:extLst>
      <p:ext uri="{BB962C8B-B14F-4D97-AF65-F5344CB8AC3E}">
        <p14:creationId xmlns:p14="http://schemas.microsoft.com/office/powerpoint/2010/main" val="1973596124"/>
      </p:ext>
    </p:extLst>
  </p:cSld>
  <p:clrMapOvr>
    <a:masterClrMapping/>
  </p:clrMapOvr>
  <mc:AlternateContent xmlns:mc="http://schemas.openxmlformats.org/markup-compatibility/2006" xmlns:p14="http://schemas.microsoft.com/office/powerpoint/2010/main">
    <mc:Choice Requires="p14">
      <p:transition p14:dur="10">
        <p:fade/>
        <p:sndAc>
          <p:stSnd>
            <p:snd r:embed="rId5" name="cashreg.wav"/>
          </p:stSnd>
        </p:sndAc>
      </p:transition>
    </mc:Choice>
    <mc:Fallback xmlns="">
      <p:transition>
        <p:fade/>
        <p:sndAc>
          <p:stSnd>
            <p:snd r:embed="rId15"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4914"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5"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5"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5"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5"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5"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5"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5"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5"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5"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5"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5"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5"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5"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5"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6"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5"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6"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6"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0">
                <p:cTn id="123"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áº¿t quáº£ hÃ¬nh áº£nh cho nhÃ£n lá»ng">
            <a:extLst>
              <a:ext uri="{FF2B5EF4-FFF2-40B4-BE49-F238E27FC236}">
                <a16:creationId xmlns:a16="http://schemas.microsoft.com/office/drawing/2014/main" id="{2E9BC231-FA8F-43CB-BB98-0E838A4578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4" descr="Káº¿t quáº£ hÃ¬nh áº£nh cho nhÃ£n lá»ng">
            <a:extLst>
              <a:ext uri="{FF2B5EF4-FFF2-40B4-BE49-F238E27FC236}">
                <a16:creationId xmlns:a16="http://schemas.microsoft.com/office/drawing/2014/main" id="{9E610F46-E2D1-42B1-A673-E4BEC15C2B8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30" name="Picture 6">
            <a:extLst>
              <a:ext uri="{FF2B5EF4-FFF2-40B4-BE49-F238E27FC236}">
                <a16:creationId xmlns:a16="http://schemas.microsoft.com/office/drawing/2014/main" id="{73967555-0870-4F27-BD6A-DA4B783C49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81770" y="430408"/>
            <a:ext cx="2824338" cy="173199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reflection blurRad="6350" stA="52000" endA="300" endPos="35000" dir="5400000" sy="-100000" algn="bl" rotWithShape="0"/>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9" name="Hình ảnh 8">
            <a:extLst>
              <a:ext uri="{FF2B5EF4-FFF2-40B4-BE49-F238E27FC236}">
                <a16:creationId xmlns:a16="http://schemas.microsoft.com/office/drawing/2014/main" id="{2CA338E4-20B1-438B-8148-73599477286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717407" y="3883799"/>
            <a:ext cx="2688860" cy="150576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reflection blurRad="6350" stA="52000" endA="300" endPos="35000" dir="5400000" sy="-100000" algn="bl" rotWithShape="0"/>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1" name="Hình ảnh 10">
            <a:extLst>
              <a:ext uri="{FF2B5EF4-FFF2-40B4-BE49-F238E27FC236}">
                <a16:creationId xmlns:a16="http://schemas.microsoft.com/office/drawing/2014/main" id="{FF8EEB8E-3B48-46C0-A852-3F18CB35627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324445" y="247046"/>
            <a:ext cx="3408209" cy="209535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reflection blurRad="6350" stA="52000" endA="300" endPos="35000" dir="5400000" sy="-100000" algn="bl" rotWithShape="0"/>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Hộp Văn bản 11">
            <a:extLst>
              <a:ext uri="{FF2B5EF4-FFF2-40B4-BE49-F238E27FC236}">
                <a16:creationId xmlns:a16="http://schemas.microsoft.com/office/drawing/2014/main" id="{4ED2C329-2F74-4CC8-914A-D4B6E73F40B2}"/>
              </a:ext>
            </a:extLst>
          </p:cNvPr>
          <p:cNvSpPr txBox="1"/>
          <p:nvPr/>
        </p:nvSpPr>
        <p:spPr>
          <a:xfrm>
            <a:off x="723602" y="2445603"/>
            <a:ext cx="289926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BZ" sz="4800" b="1" i="0" u="none" strike="noStrike" kern="1200" cap="none" spc="0" normalizeH="0" baseline="0" noProof="0" dirty="0" err="1">
                <a:ln>
                  <a:noFill/>
                </a:ln>
                <a:solidFill>
                  <a:srgbClr val="002060"/>
                </a:solidFill>
                <a:effectLst/>
                <a:uLnTx/>
                <a:uFillTx/>
                <a:latin typeface="Calibri"/>
                <a:ea typeface="+mn-ea"/>
                <a:cs typeface="+mn-cs"/>
              </a:rPr>
              <a:t>Dệt</a:t>
            </a:r>
            <a:r>
              <a:rPr kumimoji="0" lang="en-BZ" sz="4800" b="1" i="0" u="none" strike="noStrike" kern="1200" cap="none" spc="0" normalizeH="0" noProof="0" dirty="0">
                <a:ln>
                  <a:noFill/>
                </a:ln>
                <a:solidFill>
                  <a:srgbClr val="002060"/>
                </a:solidFill>
                <a:effectLst/>
                <a:uLnTx/>
                <a:uFillTx/>
                <a:latin typeface="Calibri"/>
                <a:ea typeface="+mn-ea"/>
                <a:cs typeface="+mn-cs"/>
              </a:rPr>
              <a:t> may</a:t>
            </a:r>
            <a:endParaRPr kumimoji="0" lang="en-BZ" sz="4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14" name="Hộp Văn bản 13">
            <a:extLst>
              <a:ext uri="{FF2B5EF4-FFF2-40B4-BE49-F238E27FC236}">
                <a16:creationId xmlns:a16="http://schemas.microsoft.com/office/drawing/2014/main" id="{22B92307-05FC-4882-8A9D-BBBB63E753A0}"/>
              </a:ext>
            </a:extLst>
          </p:cNvPr>
          <p:cNvSpPr txBox="1"/>
          <p:nvPr/>
        </p:nvSpPr>
        <p:spPr>
          <a:xfrm>
            <a:off x="7883236" y="2500050"/>
            <a:ext cx="446035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BZ" sz="4800" b="1" i="0" u="none" strike="noStrike" kern="1200" cap="none" spc="0" normalizeH="0" baseline="0" noProof="0" dirty="0" err="1">
                <a:ln>
                  <a:noFill/>
                </a:ln>
                <a:solidFill>
                  <a:srgbClr val="002060"/>
                </a:solidFill>
                <a:effectLst/>
                <a:uLnTx/>
                <a:uFillTx/>
                <a:latin typeface="Calibri"/>
                <a:ea typeface="+mn-ea"/>
                <a:cs typeface="+mn-cs"/>
              </a:rPr>
              <a:t>Bà</a:t>
            </a:r>
            <a:r>
              <a:rPr kumimoji="0" lang="en-BZ" sz="4800" b="1" i="0" u="none" strike="noStrike" kern="1200" cap="none" spc="0" normalizeH="0" noProof="0" dirty="0">
                <a:ln>
                  <a:noFill/>
                </a:ln>
                <a:solidFill>
                  <a:srgbClr val="002060"/>
                </a:solidFill>
                <a:effectLst/>
                <a:uLnTx/>
                <a:uFillTx/>
                <a:latin typeface="Calibri"/>
                <a:ea typeface="+mn-ea"/>
                <a:cs typeface="+mn-cs"/>
              </a:rPr>
              <a:t> </a:t>
            </a:r>
            <a:r>
              <a:rPr kumimoji="0" lang="en-BZ" sz="4800" b="1" i="0" u="none" strike="noStrike" kern="1200" cap="none" spc="0" normalizeH="0" noProof="0" dirty="0" err="1">
                <a:ln>
                  <a:noFill/>
                </a:ln>
                <a:solidFill>
                  <a:srgbClr val="002060"/>
                </a:solidFill>
                <a:effectLst/>
                <a:uLnTx/>
                <a:uFillTx/>
                <a:latin typeface="Calibri"/>
                <a:ea typeface="+mn-ea"/>
                <a:cs typeface="+mn-cs"/>
              </a:rPr>
              <a:t>Rịa-Vũng</a:t>
            </a:r>
            <a:r>
              <a:rPr kumimoji="0" lang="en-BZ" sz="4800" b="1" i="0" u="none" strike="noStrike" kern="1200" cap="none" spc="0" normalizeH="0" noProof="0" dirty="0">
                <a:ln>
                  <a:noFill/>
                </a:ln>
                <a:solidFill>
                  <a:srgbClr val="002060"/>
                </a:solidFill>
                <a:effectLst/>
                <a:uLnTx/>
                <a:uFillTx/>
                <a:latin typeface="Calibri"/>
                <a:ea typeface="+mn-ea"/>
                <a:cs typeface="+mn-cs"/>
              </a:rPr>
              <a:t> </a:t>
            </a:r>
            <a:r>
              <a:rPr kumimoji="0" lang="en-BZ" sz="4800" b="1" i="0" u="none" strike="noStrike" kern="1200" cap="none" spc="0" normalizeH="0" noProof="0" dirty="0" err="1">
                <a:ln>
                  <a:noFill/>
                </a:ln>
                <a:solidFill>
                  <a:srgbClr val="002060"/>
                </a:solidFill>
                <a:effectLst/>
                <a:uLnTx/>
                <a:uFillTx/>
                <a:latin typeface="Calibri"/>
                <a:ea typeface="+mn-ea"/>
                <a:cs typeface="+mn-cs"/>
              </a:rPr>
              <a:t>Tàu</a:t>
            </a:r>
            <a:endParaRPr kumimoji="0" lang="en-BZ" sz="4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Hộp Văn bản 14">
            <a:extLst>
              <a:ext uri="{FF2B5EF4-FFF2-40B4-BE49-F238E27FC236}">
                <a16:creationId xmlns:a16="http://schemas.microsoft.com/office/drawing/2014/main" id="{5F828F44-9441-45FA-921B-8319D008439F}"/>
              </a:ext>
            </a:extLst>
          </p:cNvPr>
          <p:cNvSpPr txBox="1"/>
          <p:nvPr/>
        </p:nvSpPr>
        <p:spPr>
          <a:xfrm>
            <a:off x="560923" y="5826430"/>
            <a:ext cx="286603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BZ" sz="3200" b="1" i="0" u="none" strike="noStrike" kern="1200" cap="none" spc="0" normalizeH="0" baseline="0" noProof="0" dirty="0" err="1">
                <a:ln>
                  <a:noFill/>
                </a:ln>
                <a:solidFill>
                  <a:srgbClr val="002060"/>
                </a:solidFill>
                <a:effectLst/>
                <a:uLnTx/>
                <a:uFillTx/>
                <a:latin typeface="Calibri"/>
                <a:ea typeface="+mn-ea"/>
                <a:cs typeface="+mn-cs"/>
              </a:rPr>
              <a:t>Sữa</a:t>
            </a:r>
            <a:r>
              <a:rPr kumimoji="0" lang="en-BZ" sz="3200" b="1" i="0" u="none" strike="noStrike" kern="1200" cap="none" spc="0" normalizeH="0" noProof="0" dirty="0">
                <a:ln>
                  <a:noFill/>
                </a:ln>
                <a:solidFill>
                  <a:srgbClr val="002060"/>
                </a:solidFill>
                <a:effectLst/>
                <a:uLnTx/>
                <a:uFillTx/>
                <a:latin typeface="Calibri"/>
                <a:ea typeface="+mn-ea"/>
                <a:cs typeface="+mn-cs"/>
              </a:rPr>
              <a:t> </a:t>
            </a:r>
            <a:r>
              <a:rPr kumimoji="0" lang="en-BZ" sz="3200" b="1" i="0" u="none" strike="noStrike" kern="1200" cap="none" spc="0" normalizeH="0" noProof="0" dirty="0" err="1">
                <a:ln>
                  <a:noFill/>
                </a:ln>
                <a:solidFill>
                  <a:srgbClr val="002060"/>
                </a:solidFill>
                <a:effectLst/>
                <a:uLnTx/>
                <a:uFillTx/>
                <a:latin typeface="Calibri"/>
                <a:ea typeface="+mn-ea"/>
                <a:cs typeface="+mn-cs"/>
              </a:rPr>
              <a:t>chua</a:t>
            </a:r>
            <a:r>
              <a:rPr kumimoji="0" lang="en-BZ" sz="3200" b="1" i="0" u="none" strike="noStrike" kern="1200" cap="none" spc="0" normalizeH="0" noProof="0" dirty="0">
                <a:ln>
                  <a:noFill/>
                </a:ln>
                <a:solidFill>
                  <a:srgbClr val="002060"/>
                </a:solidFill>
                <a:effectLst/>
                <a:uLnTx/>
                <a:uFillTx/>
                <a:latin typeface="Calibri"/>
                <a:ea typeface="+mn-ea"/>
                <a:cs typeface="+mn-cs"/>
              </a:rPr>
              <a:t>, </a:t>
            </a:r>
            <a:r>
              <a:rPr kumimoji="0" lang="en-BZ" sz="3200" b="1" i="0" u="none" strike="noStrike" kern="1200" cap="none" spc="0" normalizeH="0" noProof="0" dirty="0" err="1">
                <a:ln>
                  <a:noFill/>
                </a:ln>
                <a:solidFill>
                  <a:srgbClr val="002060"/>
                </a:solidFill>
                <a:effectLst/>
                <a:uLnTx/>
                <a:uFillTx/>
                <a:latin typeface="Calibri"/>
                <a:ea typeface="+mn-ea"/>
                <a:cs typeface="+mn-cs"/>
              </a:rPr>
              <a:t>sữa</a:t>
            </a:r>
            <a:r>
              <a:rPr kumimoji="0" lang="en-BZ" sz="3200" b="1" i="0" u="none" strike="noStrike" kern="1200" cap="none" spc="0" normalizeH="0" noProof="0" dirty="0">
                <a:ln>
                  <a:noFill/>
                </a:ln>
                <a:solidFill>
                  <a:srgbClr val="002060"/>
                </a:solidFill>
                <a:effectLst/>
                <a:uLnTx/>
                <a:uFillTx/>
                <a:latin typeface="Calibri"/>
                <a:ea typeface="+mn-ea"/>
                <a:cs typeface="+mn-cs"/>
              </a:rPr>
              <a:t> </a:t>
            </a:r>
            <a:r>
              <a:rPr kumimoji="0" lang="en-BZ" sz="3200" b="1" i="0" u="none" strike="noStrike" kern="1200" cap="none" spc="0" normalizeH="0" noProof="0" dirty="0" err="1">
                <a:ln>
                  <a:noFill/>
                </a:ln>
                <a:solidFill>
                  <a:srgbClr val="002060"/>
                </a:solidFill>
                <a:effectLst/>
                <a:uLnTx/>
                <a:uFillTx/>
                <a:latin typeface="Calibri"/>
                <a:ea typeface="+mn-ea"/>
                <a:cs typeface="+mn-cs"/>
              </a:rPr>
              <a:t>tươi</a:t>
            </a:r>
            <a:r>
              <a:rPr kumimoji="0" lang="en-BZ" sz="3200" b="1" i="0" u="none" strike="noStrike" kern="1200" cap="none" spc="0" normalizeH="0" noProof="0" dirty="0">
                <a:ln>
                  <a:noFill/>
                </a:ln>
                <a:solidFill>
                  <a:srgbClr val="002060"/>
                </a:solidFill>
                <a:effectLst/>
                <a:uLnTx/>
                <a:uFillTx/>
                <a:latin typeface="Calibri"/>
                <a:ea typeface="+mn-ea"/>
                <a:cs typeface="+mn-cs"/>
              </a:rPr>
              <a:t>, </a:t>
            </a:r>
            <a:r>
              <a:rPr kumimoji="0" lang="en-BZ" sz="3200" b="1" i="0" u="none" strike="noStrike" kern="1200" cap="none" spc="0" normalizeH="0" noProof="0" dirty="0" err="1">
                <a:ln>
                  <a:noFill/>
                </a:ln>
                <a:solidFill>
                  <a:srgbClr val="002060"/>
                </a:solidFill>
                <a:effectLst/>
                <a:uLnTx/>
                <a:uFillTx/>
                <a:latin typeface="Calibri"/>
                <a:ea typeface="+mn-ea"/>
                <a:cs typeface="+mn-cs"/>
              </a:rPr>
              <a:t>phô</a:t>
            </a:r>
            <a:r>
              <a:rPr kumimoji="0" lang="en-BZ" sz="3200" b="1" i="0" u="none" strike="noStrike" kern="1200" cap="none" spc="0" normalizeH="0" noProof="0" dirty="0">
                <a:ln>
                  <a:noFill/>
                </a:ln>
                <a:solidFill>
                  <a:srgbClr val="002060"/>
                </a:solidFill>
                <a:effectLst/>
                <a:uLnTx/>
                <a:uFillTx/>
                <a:latin typeface="Calibri"/>
                <a:ea typeface="+mn-ea"/>
                <a:cs typeface="+mn-cs"/>
              </a:rPr>
              <a:t> </a:t>
            </a:r>
            <a:r>
              <a:rPr kumimoji="0" lang="en-BZ" sz="3200" b="1" i="0" u="none" strike="noStrike" kern="1200" cap="none" spc="0" normalizeH="0" noProof="0" dirty="0" err="1">
                <a:ln>
                  <a:noFill/>
                </a:ln>
                <a:solidFill>
                  <a:srgbClr val="002060"/>
                </a:solidFill>
                <a:effectLst/>
                <a:uLnTx/>
                <a:uFillTx/>
                <a:latin typeface="Calibri"/>
                <a:ea typeface="+mn-ea"/>
                <a:cs typeface="+mn-cs"/>
              </a:rPr>
              <a:t>mai</a:t>
            </a:r>
            <a:endParaRPr kumimoji="0" lang="en-BZ" sz="32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19" name="Hình ảnh 18">
            <a:extLst>
              <a:ext uri="{FF2B5EF4-FFF2-40B4-BE49-F238E27FC236}">
                <a16:creationId xmlns:a16="http://schemas.microsoft.com/office/drawing/2014/main" id="{19723A8A-CC1C-4C60-9957-1BB06D09445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23602" y="3896259"/>
            <a:ext cx="2602727" cy="173199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reflection blurRad="6350" stA="52000" endA="300" endPos="35000" dir="5400000" sy="-100000" algn="bl" rotWithShape="0"/>
          </a:effectLst>
          <a:scene3d>
            <a:camera prst="perspectiveFront" fov="5400000"/>
            <a:lightRig rig="threePt" dir="t">
              <a:rot lat="0" lon="0" rev="19200000"/>
            </a:lightRig>
          </a:scene3d>
          <a:sp3d extrusionH="25400">
            <a:bevelT w="304800" h="152400" prst="hardEdge"/>
            <a:extrusionClr>
              <a:srgbClr val="FFFFFF"/>
            </a:extrusionClr>
          </a:sp3d>
        </p:spPr>
      </p:pic>
      <p:sp>
        <p:nvSpPr>
          <p:cNvPr id="21" name="Hộp Văn bản 20">
            <a:extLst>
              <a:ext uri="{FF2B5EF4-FFF2-40B4-BE49-F238E27FC236}">
                <a16:creationId xmlns:a16="http://schemas.microsoft.com/office/drawing/2014/main" id="{A8B21324-D353-4EBD-80E3-D90054C58590}"/>
              </a:ext>
            </a:extLst>
          </p:cNvPr>
          <p:cNvSpPr txBox="1"/>
          <p:nvPr/>
        </p:nvSpPr>
        <p:spPr>
          <a:xfrm>
            <a:off x="9227663" y="5959304"/>
            <a:ext cx="250499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BZ" sz="4800" b="1" i="0" u="none" strike="noStrike" kern="1200" cap="none" spc="0" normalizeH="0" baseline="0" noProof="0" dirty="0" err="1">
                <a:ln>
                  <a:noFill/>
                </a:ln>
                <a:solidFill>
                  <a:srgbClr val="002060"/>
                </a:solidFill>
                <a:effectLst/>
                <a:uLnTx/>
                <a:uFillTx/>
                <a:latin typeface="Calibri"/>
                <a:ea typeface="+mn-ea"/>
                <a:cs typeface="+mn-cs"/>
              </a:rPr>
              <a:t>Sơn</a:t>
            </a:r>
            <a:r>
              <a:rPr kumimoji="0" lang="en-BZ" sz="4800" b="1" i="0" u="none" strike="noStrike" kern="1200" cap="none" spc="0" normalizeH="0" noProof="0" dirty="0">
                <a:ln>
                  <a:noFill/>
                </a:ln>
                <a:solidFill>
                  <a:srgbClr val="002060"/>
                </a:solidFill>
                <a:effectLst/>
                <a:uLnTx/>
                <a:uFillTx/>
                <a:latin typeface="Calibri"/>
                <a:ea typeface="+mn-ea"/>
                <a:cs typeface="+mn-cs"/>
              </a:rPr>
              <a:t> La</a:t>
            </a:r>
            <a:endParaRPr kumimoji="0" lang="en-BZ" sz="4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22" name="Hộp Văn bản 21">
            <a:extLst>
              <a:ext uri="{FF2B5EF4-FFF2-40B4-BE49-F238E27FC236}">
                <a16:creationId xmlns:a16="http://schemas.microsoft.com/office/drawing/2014/main" id="{A318A107-DC0B-4793-8075-951294190938}"/>
              </a:ext>
            </a:extLst>
          </p:cNvPr>
          <p:cNvSpPr txBox="1"/>
          <p:nvPr/>
        </p:nvSpPr>
        <p:spPr>
          <a:xfrm>
            <a:off x="4691104" y="5949541"/>
            <a:ext cx="250499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BZ" sz="4800" b="1" i="0" u="none" strike="noStrike" kern="1200" cap="none" spc="0" normalizeH="0" baseline="0" noProof="0" dirty="0">
                <a:ln>
                  <a:noFill/>
                </a:ln>
                <a:solidFill>
                  <a:srgbClr val="002060"/>
                </a:solidFill>
                <a:effectLst/>
                <a:uLnTx/>
                <a:uFillTx/>
                <a:latin typeface="Calibri"/>
                <a:ea typeface="+mn-ea"/>
                <a:cs typeface="+mn-cs"/>
              </a:rPr>
              <a:t>Than </a:t>
            </a:r>
            <a:r>
              <a:rPr kumimoji="0" lang="en-BZ" sz="4800" b="1" i="0" u="none" strike="noStrike" kern="1200" cap="none" spc="0" normalizeH="0" baseline="0" noProof="0" dirty="0" err="1">
                <a:ln>
                  <a:noFill/>
                </a:ln>
                <a:solidFill>
                  <a:srgbClr val="002060"/>
                </a:solidFill>
                <a:effectLst/>
                <a:uLnTx/>
                <a:uFillTx/>
                <a:latin typeface="Calibri"/>
                <a:ea typeface="+mn-ea"/>
                <a:cs typeface="+mn-cs"/>
              </a:rPr>
              <a:t>đá</a:t>
            </a:r>
            <a:endParaRPr kumimoji="0" lang="en-BZ" sz="4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23" name="Hình ảnh 22">
            <a:extLst>
              <a:ext uri="{FF2B5EF4-FFF2-40B4-BE49-F238E27FC236}">
                <a16:creationId xmlns:a16="http://schemas.microsoft.com/office/drawing/2014/main" id="{E643DB57-4C76-4A31-A694-37A56EF723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9377" y="1163241"/>
            <a:ext cx="2315129" cy="2315129"/>
          </a:xfrm>
          <a:prstGeom prst="ellipse">
            <a:avLst/>
          </a:prstGeom>
        </p:spPr>
      </p:pic>
      <p:sp>
        <p:nvSpPr>
          <p:cNvPr id="24" name="Rounded Rectangle 3">
            <a:hlinkClick r:id="rId10" action="ppaction://hlinksldjump"/>
            <a:extLst>
              <a:ext uri="{FF2B5EF4-FFF2-40B4-BE49-F238E27FC236}">
                <a16:creationId xmlns:a16="http://schemas.microsoft.com/office/drawing/2014/main" id="{2927E737-7EAB-4506-BE0C-FB03E8D2A29A}"/>
              </a:ext>
            </a:extLst>
          </p:cNvPr>
          <p:cNvSpPr/>
          <p:nvPr/>
        </p:nvSpPr>
        <p:spPr>
          <a:xfrm>
            <a:off x="4526184" y="266501"/>
            <a:ext cx="2997687" cy="946758"/>
          </a:xfrm>
          <a:prstGeom prst="roundRect">
            <a:avLst/>
          </a:prstGeom>
          <a:solidFill>
            <a:srgbClr val="206E6E"/>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j-lt"/>
                <a:ea typeface="+mn-ea"/>
                <a:cs typeface="Times New Roman" panose="02020603050405020304" pitchFamily="18" charset="0"/>
              </a:rPr>
              <a:t>ĐÁP</a:t>
            </a:r>
            <a:r>
              <a:rPr kumimoji="0" lang="en-US" sz="54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mj-lt"/>
                <a:ea typeface="+mn-ea"/>
                <a:cs typeface="Times New Roman" panose="02020603050405020304" pitchFamily="18" charset="0"/>
              </a:rPr>
              <a:t> ÁN</a:t>
            </a:r>
            <a:r>
              <a:rPr kumimoji="0" lang="en-US" sz="5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j-lt"/>
                <a:ea typeface="+mn-ea"/>
                <a:cs typeface="Times New Roman" panose="02020603050405020304" pitchFamily="18" charset="0"/>
              </a:rPr>
              <a:t> </a:t>
            </a:r>
          </a:p>
        </p:txBody>
      </p:sp>
    </p:spTree>
    <p:extLst>
      <p:ext uri="{BB962C8B-B14F-4D97-AF65-F5344CB8AC3E}">
        <p14:creationId xmlns:p14="http://schemas.microsoft.com/office/powerpoint/2010/main" val="59202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10" presetID="16" presetClass="entr" presetSubtype="37"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circle(in)">
                                      <p:cBhvr>
                                        <p:cTn id="17" dur="2000"/>
                                        <p:tgtEl>
                                          <p:spTgt spid="1030"/>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6"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par>
                                <p:cTn id="34" presetID="6" presetClass="entr" presetSubtype="16"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circle(in)">
                                      <p:cBhvr>
                                        <p:cTn id="36" dur="20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circle(in)">
                                      <p:cBhvr>
                                        <p:cTn id="41" dur="2000"/>
                                        <p:tgtEl>
                                          <p:spTgt spid="19"/>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wav"/>
                                        </p:tgtEl>
                                      </p:cMediaNode>
                                    </p:audio>
                                  </p:subTnLst>
                                </p:cTn>
                              </p:par>
                              <p:par>
                                <p:cTn id="42" presetID="6" presetClass="entr" presetSubtype="16"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ircle(in)">
                                      <p:cBhvr>
                                        <p:cTn id="44" dur="2000"/>
                                        <p:tgtEl>
                                          <p:spTgt spid="15"/>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ircle(in)">
                                      <p:cBhvr>
                                        <p:cTn id="4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21" grpId="0"/>
      <p:bldP spid="22"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خلفيات فيديو للمونتاج Garden Sign HD">
            <a:hlinkClick r:id="" action="ppaction://media"/>
            <a:extLst>
              <a:ext uri="{FF2B5EF4-FFF2-40B4-BE49-F238E27FC236}">
                <a16:creationId xmlns:a16="http://schemas.microsoft.com/office/drawing/2014/main" id="{C03848DB-E6F4-45A9-BC28-B05DE27CF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F657BE5-91F7-480A-AD3D-0CA017E84D35}"/>
              </a:ext>
            </a:extLst>
          </p:cNvPr>
          <p:cNvSpPr txBox="1"/>
          <p:nvPr/>
        </p:nvSpPr>
        <p:spPr>
          <a:xfrm>
            <a:off x="1702158" y="1245474"/>
            <a:ext cx="1714500" cy="461665"/>
          </a:xfrm>
          <a:prstGeom prst="rect">
            <a:avLst/>
          </a:prstGeom>
          <a:solidFill>
            <a:schemeClr val="bg1"/>
          </a:solidFill>
          <a:scene3d>
            <a:camera prst="orthographicFront"/>
            <a:lightRig rig="threePt" dir="t"/>
          </a:scene3d>
          <a:sp3d>
            <a:bevelT w="311150" h="323850"/>
          </a:sp3d>
        </p:spPr>
        <p:txBody>
          <a:bodyPr>
            <a:spAutoFit/>
          </a:bodyPr>
          <a:lstStyle/>
          <a:p>
            <a:pPr algn="ctr" defTabSz="685800" eaLnBrk="1" fontAlgn="auto" hangingPunct="1">
              <a:spcBef>
                <a:spcPts val="0"/>
              </a:spcBef>
              <a:spcAft>
                <a:spcPts val="0"/>
              </a:spcAft>
              <a:defRPr/>
            </a:pPr>
            <a:r>
              <a:rPr lang="en-US" sz="2400" b="1" dirty="0">
                <a:solidFill>
                  <a:schemeClr val="accent6">
                    <a:lumMod val="50000"/>
                  </a:schemeClr>
                </a:solidFill>
                <a:cs typeface="Arial" pitchFamily="34" charset="0"/>
              </a:rPr>
              <a:t>ĐỊA LÍ 9</a:t>
            </a:r>
          </a:p>
        </p:txBody>
      </p:sp>
      <p:sp>
        <p:nvSpPr>
          <p:cNvPr id="10" name="TextBox 9">
            <a:extLst>
              <a:ext uri="{FF2B5EF4-FFF2-40B4-BE49-F238E27FC236}">
                <a16:creationId xmlns:a16="http://schemas.microsoft.com/office/drawing/2014/main" id="{1F434EE5-A64E-4B40-AE1E-75FADA6167A2}"/>
              </a:ext>
            </a:extLst>
          </p:cNvPr>
          <p:cNvSpPr txBox="1"/>
          <p:nvPr/>
        </p:nvSpPr>
        <p:spPr>
          <a:xfrm>
            <a:off x="3124200" y="2114551"/>
            <a:ext cx="6115050" cy="769441"/>
          </a:xfrm>
          <a:prstGeom prst="rect">
            <a:avLst/>
          </a:prstGeom>
          <a:solidFill>
            <a:srgbClr val="008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438150" h="730250" prst="cross"/>
            <a:contourClr>
              <a:srgbClr val="FFFFFF"/>
            </a:contourClr>
          </a:sp3d>
        </p:spPr>
        <p:txBody>
          <a:bodyPr>
            <a:spAutoFit/>
          </a:bodyPr>
          <a:lstStyle/>
          <a:p>
            <a:pPr algn="ctr" defTabSz="685800" eaLnBrk="1" fontAlgn="auto" hangingPunct="1">
              <a:spcBef>
                <a:spcPts val="0"/>
              </a:spcBef>
              <a:spcAft>
                <a:spcPts val="0"/>
              </a:spcAft>
              <a:defRPr/>
            </a:pPr>
            <a:r>
              <a:rPr lang="en-US" sz="4400" b="1" dirty="0">
                <a:solidFill>
                  <a:prstClr val="white"/>
                </a:solidFill>
                <a:cs typeface="Arial" pitchFamily="34" charset="0"/>
              </a:rPr>
              <a:t>T</a:t>
            </a:r>
            <a:r>
              <a:rPr lang="vi-VN" sz="4400" b="1" dirty="0">
                <a:solidFill>
                  <a:prstClr val="white"/>
                </a:solidFill>
                <a:cs typeface="Arial" pitchFamily="34" charset="0"/>
              </a:rPr>
              <a:t>IẾT 15 - </a:t>
            </a:r>
            <a:r>
              <a:rPr lang="en-US" sz="4400" b="1" dirty="0">
                <a:solidFill>
                  <a:prstClr val="white"/>
                </a:solidFill>
                <a:cs typeface="Arial" pitchFamily="34" charset="0"/>
              </a:rPr>
              <a:t>BÀI 12</a:t>
            </a:r>
          </a:p>
        </p:txBody>
      </p:sp>
      <p:sp>
        <p:nvSpPr>
          <p:cNvPr id="12" name="Rounded Rectangle 11">
            <a:extLst>
              <a:ext uri="{FF2B5EF4-FFF2-40B4-BE49-F238E27FC236}">
                <a16:creationId xmlns:a16="http://schemas.microsoft.com/office/drawing/2014/main" id="{CE79D399-53DD-418D-AD99-78418660BF97}"/>
              </a:ext>
            </a:extLst>
          </p:cNvPr>
          <p:cNvSpPr/>
          <p:nvPr/>
        </p:nvSpPr>
        <p:spPr>
          <a:xfrm>
            <a:off x="3009900" y="3114042"/>
            <a:ext cx="6229350" cy="1534158"/>
          </a:xfrm>
          <a:prstGeom prst="roundRect">
            <a:avLst/>
          </a:prstGeom>
          <a:solidFill>
            <a:srgbClr val="FF0000"/>
          </a:solidFill>
          <a:scene3d>
            <a:camera prst="orthographicFront"/>
            <a:lightRig rig="threePt" dir="t"/>
          </a:scene3d>
          <a:sp3d>
            <a:bevelT w="381000" h="342900"/>
            <a:bevelB w="48895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13" name="TextBox 12">
            <a:extLst>
              <a:ext uri="{FF2B5EF4-FFF2-40B4-BE49-F238E27FC236}">
                <a16:creationId xmlns:a16="http://schemas.microsoft.com/office/drawing/2014/main" id="{92BE9BC5-6220-407E-9FA1-B1F39DF8534C}"/>
              </a:ext>
            </a:extLst>
          </p:cNvPr>
          <p:cNvSpPr txBox="1">
            <a:spLocks noChangeArrowheads="1"/>
          </p:cNvSpPr>
          <p:nvPr/>
        </p:nvSpPr>
        <p:spPr bwMode="auto">
          <a:xfrm>
            <a:off x="3124200" y="3241675"/>
            <a:ext cx="5867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solidFill>
                  <a:srgbClr val="FFFF00"/>
                </a:solidFill>
                <a:latin typeface="+mj-lt"/>
                <a:ea typeface="Tahoma" panose="020B0604030504040204" pitchFamily="34" charset="0"/>
                <a:cs typeface="Arial" panose="020B0604020202020204" pitchFamily="34" charset="0"/>
              </a:rPr>
              <a:t>SỰ PHÁT TRIỂN VÀ PHÂN BỐ CÔNG NGHIỆP</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par>
                          <p:cTn id="8" fill="hold" nodeType="withGroup">
                            <p:stCondLst>
                              <p:cond delay="10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1000"/>
                                        <p:tgtEl>
                                          <p:spTgt spid="10"/>
                                        </p:tgtEl>
                                      </p:cBhvr>
                                    </p:animEffect>
                                  </p:childTnLst>
                                </p:cTn>
                              </p:par>
                            </p:childTnLst>
                          </p:cTn>
                        </p:par>
                        <p:par>
                          <p:cTn id="12" fill="hold" nodeType="withGroup">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1000"/>
                                        <p:tgtEl>
                                          <p:spTgt spid="13"/>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87DD24-0F6B-472C-BC59-4E729EF97366}"/>
              </a:ext>
            </a:extLst>
          </p:cNvPr>
          <p:cNvGrpSpPr/>
          <p:nvPr/>
        </p:nvGrpSpPr>
        <p:grpSpPr>
          <a:xfrm>
            <a:off x="2270102" y="406447"/>
            <a:ext cx="6181859" cy="830997"/>
            <a:chOff x="3005070" y="77982"/>
            <a:chExt cx="6181859" cy="716733"/>
          </a:xfrm>
        </p:grpSpPr>
        <p:sp>
          <p:nvSpPr>
            <p:cNvPr id="3" name="Rectangle: Rounded Corners 2">
              <a:extLst>
                <a:ext uri="{FF2B5EF4-FFF2-40B4-BE49-F238E27FC236}">
                  <a16:creationId xmlns:a16="http://schemas.microsoft.com/office/drawing/2014/main" id="{D3BD20C3-F8DC-4630-A76D-4274911C30C8}"/>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1C660EB-AA53-4860-A3A3-7AA1ED2840C4}"/>
                </a:ext>
              </a:extLst>
            </p:cNvPr>
            <p:cNvSpPr txBox="1"/>
            <p:nvPr/>
          </p:nvSpPr>
          <p:spPr>
            <a:xfrm>
              <a:off x="3581400" y="77982"/>
              <a:ext cx="5090160" cy="716733"/>
            </a:xfrm>
            <a:prstGeom prst="rect">
              <a:avLst/>
            </a:prstGeom>
            <a:noFill/>
          </p:spPr>
          <p:txBody>
            <a:bodyPr wrap="square" rtlCol="0">
              <a:spAutoFit/>
            </a:bodyPr>
            <a:lstStyle/>
            <a:p>
              <a:pPr algn="ctr"/>
              <a:r>
                <a:rPr lang="en-US" sz="4800" b="1" dirty="0">
                  <a:solidFill>
                    <a:srgbClr val="FFFF00"/>
                  </a:solidFill>
                  <a:effectLst>
                    <a:outerShdw blurRad="38100" dist="38100" dir="2700000" algn="tl">
                      <a:srgbClr val="000000">
                        <a:alpha val="43137"/>
                      </a:srgbClr>
                    </a:outerShdw>
                  </a:effectLst>
                  <a:latin typeface="+mj-lt"/>
                </a:rPr>
                <a:t>NỘI DUNG</a:t>
              </a:r>
            </a:p>
          </p:txBody>
        </p:sp>
      </p:grpSp>
      <p:sp>
        <p:nvSpPr>
          <p:cNvPr id="44" name="Freeform: Shape 43">
            <a:extLst>
              <a:ext uri="{FF2B5EF4-FFF2-40B4-BE49-F238E27FC236}">
                <a16:creationId xmlns:a16="http://schemas.microsoft.com/office/drawing/2014/main" id="{40754260-2461-4521-A15A-E8EA5439A5E7}"/>
              </a:ext>
            </a:extLst>
          </p:cNvPr>
          <p:cNvSpPr/>
          <p:nvPr/>
        </p:nvSpPr>
        <p:spPr>
          <a:xfrm rot="16200000">
            <a:off x="2898088" y="312489"/>
            <a:ext cx="4267197" cy="7114317"/>
          </a:xfrm>
          <a:custGeom>
            <a:avLst/>
            <a:gdLst>
              <a:gd name="connsiteX0" fmla="*/ 4267197 w 4267197"/>
              <a:gd name="connsiteY0" fmla="*/ 508240 h 7114317"/>
              <a:gd name="connsiteX1" fmla="*/ 4267195 w 4267197"/>
              <a:gd name="connsiteY1" fmla="*/ 7114317 h 7114317"/>
              <a:gd name="connsiteX2" fmla="*/ 2863102 w 4267197"/>
              <a:gd name="connsiteY2" fmla="*/ 7114317 h 7114317"/>
              <a:gd name="connsiteX3" fmla="*/ 1459011 w 4267197"/>
              <a:gd name="connsiteY3" fmla="*/ 7114317 h 7114317"/>
              <a:gd name="connsiteX4" fmla="*/ 1459009 w 4267197"/>
              <a:gd name="connsiteY4" fmla="*/ 7114317 h 7114317"/>
              <a:gd name="connsiteX5" fmla="*/ 54918 w 4267197"/>
              <a:gd name="connsiteY5" fmla="*/ 7114317 h 7114317"/>
              <a:gd name="connsiteX6" fmla="*/ 0 w 4267197"/>
              <a:gd name="connsiteY6" fmla="*/ 7114317 h 7114317"/>
              <a:gd name="connsiteX7" fmla="*/ 0 w 4267197"/>
              <a:gd name="connsiteY7" fmla="*/ 312810 h 7114317"/>
              <a:gd name="connsiteX8" fmla="*/ 6223 w 4267197"/>
              <a:gd name="connsiteY8" fmla="*/ 321882 h 7114317"/>
              <a:gd name="connsiteX9" fmla="*/ 40656 w 4267197"/>
              <a:gd name="connsiteY9" fmla="*/ 405812 h 7114317"/>
              <a:gd name="connsiteX10" fmla="*/ 54920 w 4267197"/>
              <a:gd name="connsiteY10" fmla="*/ 508234 h 7114317"/>
              <a:gd name="connsiteX11" fmla="*/ 69182 w 4267197"/>
              <a:gd name="connsiteY11" fmla="*/ 405812 h 7114317"/>
              <a:gd name="connsiteX12" fmla="*/ 756966 w 4267197"/>
              <a:gd name="connsiteY12" fmla="*/ 0 h 7114317"/>
              <a:gd name="connsiteX13" fmla="*/ 1444749 w 4267197"/>
              <a:gd name="connsiteY13" fmla="*/ 405812 h 7114317"/>
              <a:gd name="connsiteX14" fmla="*/ 1459011 w 4267197"/>
              <a:gd name="connsiteY14" fmla="*/ 508228 h 7114317"/>
              <a:gd name="connsiteX15" fmla="*/ 1473274 w 4267197"/>
              <a:gd name="connsiteY15" fmla="*/ 405812 h 7114317"/>
              <a:gd name="connsiteX16" fmla="*/ 2161057 w 4267197"/>
              <a:gd name="connsiteY16" fmla="*/ 0 h 7114317"/>
              <a:gd name="connsiteX17" fmla="*/ 2848841 w 4267197"/>
              <a:gd name="connsiteY17" fmla="*/ 405812 h 7114317"/>
              <a:gd name="connsiteX18" fmla="*/ 2863103 w 4267197"/>
              <a:gd name="connsiteY18" fmla="*/ 508234 h 7114317"/>
              <a:gd name="connsiteX19" fmla="*/ 2877366 w 4267197"/>
              <a:gd name="connsiteY19" fmla="*/ 405812 h 7114317"/>
              <a:gd name="connsiteX20" fmla="*/ 3565149 w 4267197"/>
              <a:gd name="connsiteY20" fmla="*/ 0 h 7114317"/>
              <a:gd name="connsiteX21" fmla="*/ 4267197 w 4267197"/>
              <a:gd name="connsiteY21" fmla="*/ 508240 h 71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67197" h="7114317">
                <a:moveTo>
                  <a:pt x="4267197" y="508240"/>
                </a:moveTo>
                <a:cubicBezTo>
                  <a:pt x="4267197" y="2710265"/>
                  <a:pt x="4267195" y="4912292"/>
                  <a:pt x="4267195" y="7114317"/>
                </a:cubicBezTo>
                <a:lnTo>
                  <a:pt x="2863102" y="7114317"/>
                </a:lnTo>
                <a:lnTo>
                  <a:pt x="1459011" y="7114317"/>
                </a:lnTo>
                <a:lnTo>
                  <a:pt x="1459009" y="7114317"/>
                </a:lnTo>
                <a:lnTo>
                  <a:pt x="54918" y="7114317"/>
                </a:lnTo>
                <a:lnTo>
                  <a:pt x="0" y="7114317"/>
                </a:lnTo>
                <a:lnTo>
                  <a:pt x="0" y="312810"/>
                </a:lnTo>
                <a:lnTo>
                  <a:pt x="6223" y="321882"/>
                </a:lnTo>
                <a:cubicBezTo>
                  <a:pt x="20891" y="348810"/>
                  <a:pt x="32473" y="376863"/>
                  <a:pt x="40656" y="405812"/>
                </a:cubicBezTo>
                <a:lnTo>
                  <a:pt x="54920" y="508234"/>
                </a:lnTo>
                <a:lnTo>
                  <a:pt x="69182" y="405812"/>
                </a:lnTo>
                <a:cubicBezTo>
                  <a:pt x="134645" y="174216"/>
                  <a:pt x="417703" y="0"/>
                  <a:pt x="756966" y="0"/>
                </a:cubicBezTo>
                <a:cubicBezTo>
                  <a:pt x="1096228" y="0"/>
                  <a:pt x="1379286" y="174216"/>
                  <a:pt x="1444749" y="405812"/>
                </a:cubicBezTo>
                <a:lnTo>
                  <a:pt x="1459011" y="508228"/>
                </a:lnTo>
                <a:lnTo>
                  <a:pt x="1473274" y="405812"/>
                </a:lnTo>
                <a:cubicBezTo>
                  <a:pt x="1538737" y="174216"/>
                  <a:pt x="1821794" y="0"/>
                  <a:pt x="2161057" y="0"/>
                </a:cubicBezTo>
                <a:cubicBezTo>
                  <a:pt x="2500320" y="0"/>
                  <a:pt x="2783378" y="174216"/>
                  <a:pt x="2848841" y="405812"/>
                </a:cubicBezTo>
                <a:lnTo>
                  <a:pt x="2863103" y="508234"/>
                </a:lnTo>
                <a:lnTo>
                  <a:pt x="2877366" y="405812"/>
                </a:lnTo>
                <a:cubicBezTo>
                  <a:pt x="2942829" y="174216"/>
                  <a:pt x="3225887" y="0"/>
                  <a:pt x="3565149" y="0"/>
                </a:cubicBezTo>
                <a:cubicBezTo>
                  <a:pt x="3952879" y="0"/>
                  <a:pt x="4267197" y="227547"/>
                  <a:pt x="4267197" y="508240"/>
                </a:cubicBezTo>
                <a:close/>
              </a:path>
            </a:pathLst>
          </a:custGeom>
          <a:solidFill>
            <a:schemeClr val="tx1">
              <a:alpha val="98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6DF2F16D-D7A5-4EBA-9BE9-407B9FB79BA8}"/>
              </a:ext>
            </a:extLst>
          </p:cNvPr>
          <p:cNvGrpSpPr/>
          <p:nvPr/>
        </p:nvGrpSpPr>
        <p:grpSpPr>
          <a:xfrm>
            <a:off x="1596325" y="1784531"/>
            <a:ext cx="6771556" cy="1280346"/>
            <a:chOff x="2504048" y="2151013"/>
            <a:chExt cx="6113887" cy="873539"/>
          </a:xfrm>
        </p:grpSpPr>
        <p:sp>
          <p:nvSpPr>
            <p:cNvPr id="7" name="Rectangle: Top Corners Rounded 6">
              <a:extLst>
                <a:ext uri="{FF2B5EF4-FFF2-40B4-BE49-F238E27FC236}">
                  <a16:creationId xmlns:a16="http://schemas.microsoft.com/office/drawing/2014/main" id="{64B7CEC2-357F-4AC6-BD69-1DAA905C461C}"/>
                </a:ext>
              </a:extLst>
            </p:cNvPr>
            <p:cNvSpPr/>
            <p:nvPr/>
          </p:nvSpPr>
          <p:spPr>
            <a:xfrm rot="16200000">
              <a:off x="5124222" y="-469161"/>
              <a:ext cx="873539" cy="6113887"/>
            </a:xfrm>
            <a:prstGeom prst="round2SameRect">
              <a:avLst>
                <a:gd name="adj1" fmla="val 50000"/>
                <a:gd name="adj2" fmla="val 0"/>
              </a:avLst>
            </a:prstGeom>
            <a:solidFill>
              <a:srgbClr val="0274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00BB511-5929-4064-8BAD-2FBE76F2AAC1}"/>
                </a:ext>
              </a:extLst>
            </p:cNvPr>
            <p:cNvSpPr txBox="1"/>
            <p:nvPr/>
          </p:nvSpPr>
          <p:spPr>
            <a:xfrm>
              <a:off x="2563543" y="2307059"/>
              <a:ext cx="931122" cy="482968"/>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01</a:t>
              </a:r>
            </a:p>
          </p:txBody>
        </p:sp>
        <p:sp>
          <p:nvSpPr>
            <p:cNvPr id="10" name="TextBox 9">
              <a:extLst>
                <a:ext uri="{FF2B5EF4-FFF2-40B4-BE49-F238E27FC236}">
                  <a16:creationId xmlns:a16="http://schemas.microsoft.com/office/drawing/2014/main" id="{B7C7E669-7514-416F-8382-0DF35216B557}"/>
                </a:ext>
              </a:extLst>
            </p:cNvPr>
            <p:cNvSpPr txBox="1"/>
            <p:nvPr/>
          </p:nvSpPr>
          <p:spPr>
            <a:xfrm>
              <a:off x="3069100" y="2326684"/>
              <a:ext cx="4620892" cy="482968"/>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C</a:t>
              </a:r>
              <a:r>
                <a:rPr lang="vi-VN" sz="4000" dirty="0">
                  <a:solidFill>
                    <a:schemeClr val="bg1"/>
                  </a:solidFill>
                  <a:effectLst>
                    <a:outerShdw blurRad="38100" dist="38100" dir="2700000" algn="tl">
                      <a:srgbClr val="000000">
                        <a:alpha val="43137"/>
                      </a:srgbClr>
                    </a:outerShdw>
                  </a:effectLst>
                </a:rPr>
                <a:t>ơ</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cấu</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ngành</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công</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nghiệp</a:t>
              </a:r>
              <a:endParaRPr lang="en-US" sz="4000" dirty="0">
                <a:solidFill>
                  <a:schemeClr val="bg1"/>
                </a:solidFill>
                <a:effectLst>
                  <a:outerShdw blurRad="38100" dist="38100" dir="2700000" algn="tl">
                    <a:srgbClr val="000000">
                      <a:alpha val="43137"/>
                    </a:srgbClr>
                  </a:outerShdw>
                </a:effectLst>
              </a:endParaRPr>
            </a:p>
          </p:txBody>
        </p:sp>
      </p:grpSp>
      <p:grpSp>
        <p:nvGrpSpPr>
          <p:cNvPr id="12" name="Group 11">
            <a:extLst>
              <a:ext uri="{FF2B5EF4-FFF2-40B4-BE49-F238E27FC236}">
                <a16:creationId xmlns:a16="http://schemas.microsoft.com/office/drawing/2014/main" id="{2D96F0D9-31E1-4AD1-ADC1-1E2C8182A399}"/>
              </a:ext>
            </a:extLst>
          </p:cNvPr>
          <p:cNvGrpSpPr/>
          <p:nvPr/>
        </p:nvGrpSpPr>
        <p:grpSpPr>
          <a:xfrm>
            <a:off x="1601340" y="3105895"/>
            <a:ext cx="6623884" cy="1399912"/>
            <a:chOff x="2504048" y="3024552"/>
            <a:chExt cx="6113887" cy="873539"/>
          </a:xfrm>
        </p:grpSpPr>
        <p:sp>
          <p:nvSpPr>
            <p:cNvPr id="13" name="Rectangle: Top Corners Rounded 12">
              <a:extLst>
                <a:ext uri="{FF2B5EF4-FFF2-40B4-BE49-F238E27FC236}">
                  <a16:creationId xmlns:a16="http://schemas.microsoft.com/office/drawing/2014/main" id="{99E68CEF-3742-43CD-B95A-DE73F2DA9DA4}"/>
                </a:ext>
              </a:extLst>
            </p:cNvPr>
            <p:cNvSpPr/>
            <p:nvPr/>
          </p:nvSpPr>
          <p:spPr>
            <a:xfrm rot="16200000">
              <a:off x="5124222" y="404378"/>
              <a:ext cx="873539" cy="6113887"/>
            </a:xfrm>
            <a:prstGeom prst="round2SameRect">
              <a:avLst>
                <a:gd name="adj1" fmla="val 50000"/>
                <a:gd name="adj2" fmla="val 0"/>
              </a:avLst>
            </a:prstGeom>
            <a:solidFill>
              <a:srgbClr val="C53F15"/>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AE0BEEC-6315-4DC5-9600-641219D8C8F3}"/>
                </a:ext>
              </a:extLst>
            </p:cNvPr>
            <p:cNvSpPr txBox="1"/>
            <p:nvPr/>
          </p:nvSpPr>
          <p:spPr>
            <a:xfrm>
              <a:off x="2658793" y="3105557"/>
              <a:ext cx="970671" cy="441718"/>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02</a:t>
              </a:r>
            </a:p>
          </p:txBody>
        </p:sp>
        <p:sp>
          <p:nvSpPr>
            <p:cNvPr id="16" name="TextBox 15">
              <a:extLst>
                <a:ext uri="{FF2B5EF4-FFF2-40B4-BE49-F238E27FC236}">
                  <a16:creationId xmlns:a16="http://schemas.microsoft.com/office/drawing/2014/main" id="{5578F283-D605-48C8-9B10-2F00DCB731AD}"/>
                </a:ext>
              </a:extLst>
            </p:cNvPr>
            <p:cNvSpPr txBox="1"/>
            <p:nvPr/>
          </p:nvSpPr>
          <p:spPr>
            <a:xfrm>
              <a:off x="3413808" y="3030248"/>
              <a:ext cx="4129453" cy="825820"/>
            </a:xfrm>
            <a:prstGeom prst="rect">
              <a:avLst/>
            </a:prstGeom>
            <a:noFill/>
          </p:spPr>
          <p:txBody>
            <a:bodyPr wrap="square" rtlCol="0">
              <a:spAutoFit/>
            </a:bodyPr>
            <a:lstStyle/>
            <a:p>
              <a:pPr algn="ctr"/>
              <a:r>
                <a:rPr lang="en-US" sz="4000" dirty="0" err="1">
                  <a:solidFill>
                    <a:schemeClr val="bg1"/>
                  </a:solidFill>
                  <a:effectLst>
                    <a:outerShdw blurRad="38100" dist="38100" dir="2700000" algn="tl">
                      <a:srgbClr val="000000">
                        <a:alpha val="43137"/>
                      </a:srgbClr>
                    </a:outerShdw>
                  </a:effectLst>
                </a:rPr>
                <a:t>Các</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ngành</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công</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nghiệp</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trọng</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điểm</a:t>
              </a:r>
              <a:endParaRPr lang="en-US" sz="4000" dirty="0">
                <a:solidFill>
                  <a:schemeClr val="bg1"/>
                </a:solidFill>
                <a:effectLst>
                  <a:outerShdw blurRad="38100" dist="38100" dir="2700000" algn="tl">
                    <a:srgbClr val="000000">
                      <a:alpha val="43137"/>
                    </a:srgbClr>
                  </a:outerShdw>
                </a:effectLst>
              </a:endParaRPr>
            </a:p>
          </p:txBody>
        </p:sp>
      </p:grpSp>
      <p:grpSp>
        <p:nvGrpSpPr>
          <p:cNvPr id="18" name="Group 17">
            <a:extLst>
              <a:ext uri="{FF2B5EF4-FFF2-40B4-BE49-F238E27FC236}">
                <a16:creationId xmlns:a16="http://schemas.microsoft.com/office/drawing/2014/main" id="{91ECAA1A-3B75-4473-8BA2-8F6D5DE19532}"/>
              </a:ext>
            </a:extLst>
          </p:cNvPr>
          <p:cNvGrpSpPr/>
          <p:nvPr/>
        </p:nvGrpSpPr>
        <p:grpSpPr>
          <a:xfrm>
            <a:off x="1626720" y="4501838"/>
            <a:ext cx="6479352" cy="1501408"/>
            <a:chOff x="2504048" y="3898090"/>
            <a:chExt cx="6137930" cy="873539"/>
          </a:xfrm>
        </p:grpSpPr>
        <p:sp>
          <p:nvSpPr>
            <p:cNvPr id="19" name="Rectangle: Top Corners Rounded 18">
              <a:extLst>
                <a:ext uri="{FF2B5EF4-FFF2-40B4-BE49-F238E27FC236}">
                  <a16:creationId xmlns:a16="http://schemas.microsoft.com/office/drawing/2014/main" id="{E0D08422-11C1-40A2-BA00-BABE61EAC127}"/>
                </a:ext>
              </a:extLst>
            </p:cNvPr>
            <p:cNvSpPr/>
            <p:nvPr/>
          </p:nvSpPr>
          <p:spPr>
            <a:xfrm rot="16200000">
              <a:off x="5124222" y="1277916"/>
              <a:ext cx="873539" cy="6113887"/>
            </a:xfrm>
            <a:prstGeom prst="round2SameRect">
              <a:avLst>
                <a:gd name="adj1" fmla="val 50000"/>
                <a:gd name="adj2" fmla="val 0"/>
              </a:avLst>
            </a:prstGeom>
            <a:solidFill>
              <a:srgbClr val="4F372D"/>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2C87EFD-F6CB-4E33-9301-C210B18BF521}"/>
                </a:ext>
              </a:extLst>
            </p:cNvPr>
            <p:cNvSpPr txBox="1"/>
            <p:nvPr/>
          </p:nvSpPr>
          <p:spPr>
            <a:xfrm>
              <a:off x="2658792" y="3977274"/>
              <a:ext cx="970671" cy="411857"/>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03</a:t>
              </a:r>
            </a:p>
          </p:txBody>
        </p:sp>
        <p:sp>
          <p:nvSpPr>
            <p:cNvPr id="22" name="TextBox 21">
              <a:extLst>
                <a:ext uri="{FF2B5EF4-FFF2-40B4-BE49-F238E27FC236}">
                  <a16:creationId xmlns:a16="http://schemas.microsoft.com/office/drawing/2014/main" id="{6A045C83-FEBC-43AB-8F8B-575ECEDEF14A}"/>
                </a:ext>
              </a:extLst>
            </p:cNvPr>
            <p:cNvSpPr txBox="1"/>
            <p:nvPr/>
          </p:nvSpPr>
          <p:spPr>
            <a:xfrm>
              <a:off x="3441191" y="4044937"/>
              <a:ext cx="5200787" cy="411857"/>
            </a:xfrm>
            <a:prstGeom prst="rect">
              <a:avLst/>
            </a:prstGeom>
            <a:noFill/>
          </p:spPr>
          <p:txBody>
            <a:bodyPr wrap="square" rtlCol="0">
              <a:spAutoFit/>
            </a:bodyPr>
            <a:lstStyle/>
            <a:p>
              <a:r>
                <a:rPr lang="en-US" sz="4000" dirty="0" err="1">
                  <a:solidFill>
                    <a:schemeClr val="bg1"/>
                  </a:solidFill>
                  <a:effectLst>
                    <a:outerShdw blurRad="38100" dist="38100" dir="2700000" algn="tl">
                      <a:srgbClr val="000000">
                        <a:alpha val="43137"/>
                      </a:srgbClr>
                    </a:outerShdw>
                  </a:effectLst>
                </a:rPr>
                <a:t>Các</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trung</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tâm</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công</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nghiệp</a:t>
              </a:r>
              <a:endParaRPr lang="en-US" sz="4000" dirty="0">
                <a:solidFill>
                  <a:schemeClr val="bg1"/>
                </a:solidFill>
                <a:effectLst>
                  <a:outerShdw blurRad="38100" dist="38100" dir="2700000" algn="tl">
                    <a:srgbClr val="000000">
                      <a:alpha val="43137"/>
                    </a:srgbClr>
                  </a:outerShdw>
                </a:effectLst>
              </a:endParaRPr>
            </a:p>
          </p:txBody>
        </p:sp>
      </p:grpSp>
      <p:sp>
        <p:nvSpPr>
          <p:cNvPr id="36" name="Freeform: Shape 35">
            <a:extLst>
              <a:ext uri="{FF2B5EF4-FFF2-40B4-BE49-F238E27FC236}">
                <a16:creationId xmlns:a16="http://schemas.microsoft.com/office/drawing/2014/main" id="{2AE8EE6E-3925-4B17-B085-D8223F36F7CD}"/>
              </a:ext>
            </a:extLst>
          </p:cNvPr>
          <p:cNvSpPr/>
          <p:nvPr/>
        </p:nvSpPr>
        <p:spPr>
          <a:xfrm>
            <a:off x="7461353" y="1771902"/>
            <a:ext cx="2413567" cy="4047978"/>
          </a:xfrm>
          <a:custGeom>
            <a:avLst/>
            <a:gdLst>
              <a:gd name="connsiteX0" fmla="*/ 884022 w 1768044"/>
              <a:gd name="connsiteY0" fmla="*/ 0 h 3225528"/>
              <a:gd name="connsiteX1" fmla="*/ 1768044 w 1768044"/>
              <a:gd name="connsiteY1" fmla="*/ 884022 h 3225528"/>
              <a:gd name="connsiteX2" fmla="*/ 1378287 w 1768044"/>
              <a:gd name="connsiteY2" fmla="*/ 1617067 h 3225528"/>
              <a:gd name="connsiteX3" fmla="*/ 1230762 w 1768044"/>
              <a:gd name="connsiteY3" fmla="*/ 1697141 h 3225528"/>
              <a:gd name="connsiteX4" fmla="*/ 1438319 w 1768044"/>
              <a:gd name="connsiteY4" fmla="*/ 3225528 h 3225528"/>
              <a:gd name="connsiteX5" fmla="*/ 329725 w 1768044"/>
              <a:gd name="connsiteY5" fmla="*/ 3225528 h 3225528"/>
              <a:gd name="connsiteX6" fmla="*/ 537283 w 1768044"/>
              <a:gd name="connsiteY6" fmla="*/ 1697141 h 3225528"/>
              <a:gd name="connsiteX7" fmla="*/ 389757 w 1768044"/>
              <a:gd name="connsiteY7" fmla="*/ 1617067 h 3225528"/>
              <a:gd name="connsiteX8" fmla="*/ 0 w 1768044"/>
              <a:gd name="connsiteY8" fmla="*/ 884022 h 3225528"/>
              <a:gd name="connsiteX9" fmla="*/ 884022 w 1768044"/>
              <a:gd name="connsiteY9" fmla="*/ 0 h 322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8044" h="3225528">
                <a:moveTo>
                  <a:pt x="884022" y="0"/>
                </a:moveTo>
                <a:cubicBezTo>
                  <a:pt x="1372254" y="0"/>
                  <a:pt x="1768044" y="395790"/>
                  <a:pt x="1768044" y="884022"/>
                </a:cubicBezTo>
                <a:cubicBezTo>
                  <a:pt x="1768044" y="1189167"/>
                  <a:pt x="1613439" y="1458202"/>
                  <a:pt x="1378287" y="1617067"/>
                </a:cubicBezTo>
                <a:lnTo>
                  <a:pt x="1230762" y="1697141"/>
                </a:lnTo>
                <a:lnTo>
                  <a:pt x="1438319" y="3225528"/>
                </a:lnTo>
                <a:lnTo>
                  <a:pt x="329725" y="3225528"/>
                </a:lnTo>
                <a:lnTo>
                  <a:pt x="537283" y="1697141"/>
                </a:lnTo>
                <a:lnTo>
                  <a:pt x="389757" y="1617067"/>
                </a:lnTo>
                <a:cubicBezTo>
                  <a:pt x="154605" y="1458202"/>
                  <a:pt x="0" y="1189167"/>
                  <a:pt x="0" y="884022"/>
                </a:cubicBezTo>
                <a:cubicBezTo>
                  <a:pt x="0" y="395790"/>
                  <a:pt x="395790" y="0"/>
                  <a:pt x="884022" y="0"/>
                </a:cubicBezTo>
                <a:close/>
              </a:path>
            </a:pathLst>
          </a:custGeom>
          <a:solidFill>
            <a:schemeClr val="tx1"/>
          </a:solidFill>
          <a:ln w="327025">
            <a:gradFill flip="none" rotWithShape="1">
              <a:gsLst>
                <a:gs pos="54000">
                  <a:schemeClr val="bg1">
                    <a:lumMod val="95000"/>
                  </a:schemeClr>
                </a:gs>
                <a:gs pos="48000">
                  <a:schemeClr val="tx1">
                    <a:lumMod val="50000"/>
                    <a:lumOff val="50000"/>
                  </a:schemeClr>
                </a:gs>
                <a:gs pos="0">
                  <a:schemeClr val="bg1">
                    <a:lumMod val="50000"/>
                  </a:schemeClr>
                </a:gs>
                <a:gs pos="27000">
                  <a:schemeClr val="bg1">
                    <a:lumMod val="95000"/>
                  </a:schemeClr>
                </a:gs>
                <a:gs pos="69000">
                  <a:schemeClr val="bg1">
                    <a:lumMod val="75000"/>
                  </a:schemeClr>
                </a:gs>
                <a:gs pos="100000">
                  <a:schemeClr val="bg1"/>
                </a:gs>
              </a:gsLst>
              <a:lin ang="2700000" scaled="1"/>
              <a:tileRect/>
            </a:gradFill>
          </a:ln>
          <a:effectLst>
            <a:outerShdw blurRad="50800" dist="38100" dir="10800000" algn="r" rotWithShape="0">
              <a:prstClr val="black">
                <a:alpha val="40000"/>
              </a:prstClr>
            </a:outerShdw>
          </a:effectLst>
          <a:scene3d>
            <a:camera prst="perspectiveRight"/>
            <a:lightRig rig="twoPt" dir="t"/>
          </a:scene3d>
          <a:sp3d extrusionH="222250"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ED9E8758-36A6-4A74-91C6-B32A928C195D}"/>
              </a:ext>
            </a:extLst>
          </p:cNvPr>
          <p:cNvGrpSpPr/>
          <p:nvPr/>
        </p:nvGrpSpPr>
        <p:grpSpPr>
          <a:xfrm>
            <a:off x="8077071" y="966526"/>
            <a:ext cx="3446584" cy="3446584"/>
            <a:chOff x="8077071" y="1491176"/>
            <a:chExt cx="3446584" cy="3446584"/>
          </a:xfrm>
        </p:grpSpPr>
        <p:sp>
          <p:nvSpPr>
            <p:cNvPr id="38" name="Freeform: Shape 37">
              <a:extLst>
                <a:ext uri="{FF2B5EF4-FFF2-40B4-BE49-F238E27FC236}">
                  <a16:creationId xmlns:a16="http://schemas.microsoft.com/office/drawing/2014/main" id="{87154CAF-B2F2-4080-AFFE-40C89341D453}"/>
                </a:ext>
              </a:extLst>
            </p:cNvPr>
            <p:cNvSpPr/>
            <p:nvPr/>
          </p:nvSpPr>
          <p:spPr>
            <a:xfrm>
              <a:off x="8394194" y="2785402"/>
              <a:ext cx="998806" cy="1252025"/>
            </a:xfrm>
            <a:custGeom>
              <a:avLst/>
              <a:gdLst>
                <a:gd name="connsiteX0" fmla="*/ 745588 w 998806"/>
                <a:gd name="connsiteY0" fmla="*/ 0 h 1280160"/>
                <a:gd name="connsiteX1" fmla="*/ 0 w 998806"/>
                <a:gd name="connsiteY1" fmla="*/ 576775 h 1280160"/>
                <a:gd name="connsiteX2" fmla="*/ 84406 w 998806"/>
                <a:gd name="connsiteY2" fmla="*/ 1209822 h 1280160"/>
                <a:gd name="connsiteX3" fmla="*/ 998806 w 998806"/>
                <a:gd name="connsiteY3" fmla="*/ 1280160 h 1280160"/>
                <a:gd name="connsiteX4" fmla="*/ 745588 w 998806"/>
                <a:gd name="connsiteY4" fmla="*/ 0 h 128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806" h="1280160">
                  <a:moveTo>
                    <a:pt x="745588" y="0"/>
                  </a:moveTo>
                  <a:lnTo>
                    <a:pt x="0" y="576775"/>
                  </a:lnTo>
                  <a:lnTo>
                    <a:pt x="84406" y="1209822"/>
                  </a:lnTo>
                  <a:lnTo>
                    <a:pt x="998806" y="1280160"/>
                  </a:lnTo>
                  <a:lnTo>
                    <a:pt x="745588" y="0"/>
                  </a:lnTo>
                  <a:close/>
                </a:path>
              </a:pathLst>
            </a:custGeom>
            <a:gradFill flip="none" rotWithShape="1">
              <a:gsLst>
                <a:gs pos="54000">
                  <a:schemeClr val="bg1">
                    <a:lumMod val="95000"/>
                  </a:schemeClr>
                </a:gs>
                <a:gs pos="0">
                  <a:schemeClr val="bg1">
                    <a:lumMod val="50000"/>
                  </a:schemeClr>
                </a:gs>
                <a:gs pos="100000">
                  <a:schemeClr val="tx1"/>
                </a:gs>
              </a:gsLst>
              <a:lin ang="10800000" scaled="1"/>
              <a:tileRect/>
            </a:gradFill>
            <a:ln>
              <a:noFill/>
            </a:ln>
            <a:scene3d>
              <a:camera prst="orthographicFront"/>
              <a:lightRig rig="threePt" dir="t"/>
            </a:scene3d>
            <a:sp3d>
              <a:bevelT w="139700" h="349250"/>
              <a:bevelB w="19050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ircle: Hollow 38">
              <a:extLst>
                <a:ext uri="{FF2B5EF4-FFF2-40B4-BE49-F238E27FC236}">
                  <a16:creationId xmlns:a16="http://schemas.microsoft.com/office/drawing/2014/main" id="{BAA0322C-942A-404F-A90B-E4DCF1D32045}"/>
                </a:ext>
              </a:extLst>
            </p:cNvPr>
            <p:cNvSpPr/>
            <p:nvPr/>
          </p:nvSpPr>
          <p:spPr>
            <a:xfrm>
              <a:off x="8077071" y="1491176"/>
              <a:ext cx="3446584" cy="3446584"/>
            </a:xfrm>
            <a:prstGeom prst="donut">
              <a:avLst>
                <a:gd name="adj" fmla="val 20655"/>
              </a:avLst>
            </a:prstGeom>
            <a:gradFill>
              <a:gsLst>
                <a:gs pos="54000">
                  <a:schemeClr val="bg1">
                    <a:lumMod val="95000"/>
                  </a:schemeClr>
                </a:gs>
                <a:gs pos="48000">
                  <a:schemeClr val="tx1">
                    <a:lumMod val="50000"/>
                    <a:lumOff val="50000"/>
                  </a:schemeClr>
                </a:gs>
                <a:gs pos="0">
                  <a:schemeClr val="bg1">
                    <a:lumMod val="50000"/>
                  </a:schemeClr>
                </a:gs>
                <a:gs pos="27000">
                  <a:schemeClr val="bg1">
                    <a:lumMod val="95000"/>
                  </a:schemeClr>
                </a:gs>
                <a:gs pos="69000">
                  <a:schemeClr val="bg1">
                    <a:lumMod val="75000"/>
                  </a:schemeClr>
                </a:gs>
                <a:gs pos="100000">
                  <a:schemeClr val="bg1"/>
                </a:gs>
              </a:gsLst>
              <a:lin ang="2700000" scaled="1"/>
            </a:gradFill>
            <a:ln>
              <a:noFill/>
            </a:ln>
            <a:scene3d>
              <a:camera prst="isometricOffAxis1Left"/>
              <a:lightRig rig="threePt" dir="t"/>
            </a:scene3d>
            <a:sp3d extrusionH="196850">
              <a:bevelT w="558800" h="133350"/>
              <a:bevelB w="13335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 name="Frame 4">
            <a:extLst>
              <a:ext uri="{FF2B5EF4-FFF2-40B4-BE49-F238E27FC236}">
                <a16:creationId xmlns:a16="http://schemas.microsoft.com/office/drawing/2014/main" id="{38DA57A1-51A1-46CC-8A08-D7F8CE7F3B3F}"/>
              </a:ext>
            </a:extLst>
          </p:cNvPr>
          <p:cNvSpPr/>
          <p:nvPr/>
        </p:nvSpPr>
        <p:spPr>
          <a:xfrm>
            <a:off x="0" y="0"/>
            <a:ext cx="12192000" cy="6858000"/>
          </a:xfrm>
          <a:prstGeom prst="frame">
            <a:avLst>
              <a:gd name="adj1" fmla="val 41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0154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300000">
                                      <p:cBhvr>
                                        <p:cTn id="6" dur="1000" fill="hold"/>
                                        <p:tgtEl>
                                          <p:spTgt spid="37"/>
                                        </p:tgtEl>
                                        <p:attrNameLst>
                                          <p:attrName>r</p:attrName>
                                        </p:attrNameLst>
                                      </p:cBhvr>
                                    </p:animRot>
                                  </p:childTnLst>
                                </p:cTn>
                              </p:par>
                              <p:par>
                                <p:cTn id="7" presetID="17" presetClass="entr" presetSubtype="2"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ppt_x</p:attrName>
                                        </p:attrNameLst>
                                      </p:cBhvr>
                                      <p:tavLst>
                                        <p:tav tm="0">
                                          <p:val>
                                            <p:strVal val="#ppt_x+#ppt_w/2"/>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360000">
                                      <p:cBhvr>
                                        <p:cTn id="16" dur="1000" fill="hold"/>
                                        <p:tgtEl>
                                          <p:spTgt spid="37"/>
                                        </p:tgtEl>
                                        <p:attrNameLst>
                                          <p:attrName>r</p:attrName>
                                        </p:attrNameLst>
                                      </p:cBhvr>
                                    </p:animRot>
                                  </p:childTnLst>
                                </p:cTn>
                              </p:par>
                              <p:par>
                                <p:cTn id="17" presetID="17" presetClass="entr" presetSubtype="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ppt_x</p:attrName>
                                        </p:attrNameLst>
                                      </p:cBhvr>
                                      <p:tavLst>
                                        <p:tav tm="0">
                                          <p:val>
                                            <p:strVal val="#ppt_x+#ppt_w/2"/>
                                          </p:val>
                                        </p:tav>
                                        <p:tav tm="100000">
                                          <p:val>
                                            <p:strVal val="#ppt_x"/>
                                          </p:val>
                                        </p:tav>
                                      </p:tavLst>
                                    </p:anim>
                                    <p:anim calcmode="lin" valueType="num">
                                      <p:cBhvr>
                                        <p:cTn id="20" dur="500" fill="hold"/>
                                        <p:tgtEl>
                                          <p:spTgt spid="12"/>
                                        </p:tgtEl>
                                        <p:attrNameLst>
                                          <p:attrName>ppt_y</p:attrName>
                                        </p:attrNameLst>
                                      </p:cBhvr>
                                      <p:tavLst>
                                        <p:tav tm="0">
                                          <p:val>
                                            <p:strVal val="#ppt_y"/>
                                          </p:val>
                                        </p:tav>
                                        <p:tav tm="100000">
                                          <p:val>
                                            <p:strVal val="#ppt_y"/>
                                          </p:val>
                                        </p:tav>
                                      </p:tavLst>
                                    </p:anim>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2"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ppt_x</p:attrName>
                                        </p:attrNameLst>
                                      </p:cBhvr>
                                      <p:tavLst>
                                        <p:tav tm="0">
                                          <p:val>
                                            <p:strVal val="#ppt_x+#ppt_w/2"/>
                                          </p:val>
                                        </p:tav>
                                        <p:tav tm="100000">
                                          <p:val>
                                            <p:strVal val="#ppt_x"/>
                                          </p:val>
                                        </p:tav>
                                      </p:tavLst>
                                    </p:anim>
                                    <p:anim calcmode="lin" valueType="num">
                                      <p:cBhvr>
                                        <p:cTn id="28" dur="500" fill="hold"/>
                                        <p:tgtEl>
                                          <p:spTgt spid="18"/>
                                        </p:tgtEl>
                                        <p:attrNameLst>
                                          <p:attrName>ppt_y</p:attrName>
                                        </p:attrNameLst>
                                      </p:cBhvr>
                                      <p:tavLst>
                                        <p:tav tm="0">
                                          <p:val>
                                            <p:strVal val="#ppt_y"/>
                                          </p:val>
                                        </p:tav>
                                        <p:tav tm="100000">
                                          <p:val>
                                            <p:strVal val="#ppt_y"/>
                                          </p:val>
                                        </p:tav>
                                      </p:tavLst>
                                    </p:anim>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IMING" val="|1.2|1.2|1"/>
</p:tagLst>
</file>

<file path=ppt/theme/theme1.xml><?xml version="1.0" encoding="utf-8"?>
<a:theme xmlns:a="http://schemas.openxmlformats.org/drawingml/2006/main" name="Office Theme">
  <a:themeElements>
    <a:clrScheme name="Custom 38">
      <a:dk1>
        <a:srgbClr val="00206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9Slide03 Roboto Condensed"/>
        <a:ea typeface=""/>
        <a:cs typeface=""/>
      </a:majorFont>
      <a:minorFont>
        <a:latin typeface="#9Slide07 IcielBaliho Scri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1525</TotalTime>
  <Words>2178</Words>
  <Application>Microsoft Office PowerPoint</Application>
  <PresentationFormat>Widescreen</PresentationFormat>
  <Paragraphs>218</Paragraphs>
  <Slides>24</Slides>
  <Notes>5</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#9Slide03 Roboto Condensed</vt:lpstr>
      <vt:lpstr>#9Slide07 IcielBaliho Script</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Phuong</dc:creator>
  <cp:lastModifiedBy>84974897627</cp:lastModifiedBy>
  <cp:revision>43</cp:revision>
  <dcterms:created xsi:type="dcterms:W3CDTF">2020-07-25T06:30:27Z</dcterms:created>
  <dcterms:modified xsi:type="dcterms:W3CDTF">2022-01-05T08:56:18Z</dcterms:modified>
</cp:coreProperties>
</file>