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314" r:id="rId2"/>
    <p:sldId id="318" r:id="rId3"/>
    <p:sldId id="315" r:id="rId4"/>
    <p:sldId id="317" r:id="rId5"/>
    <p:sldId id="320" r:id="rId6"/>
    <p:sldId id="323" r:id="rId7"/>
    <p:sldId id="294" r:id="rId8"/>
    <p:sldId id="322" r:id="rId9"/>
    <p:sldId id="325" r:id="rId10"/>
    <p:sldId id="334" r:id="rId11"/>
    <p:sldId id="328" r:id="rId12"/>
    <p:sldId id="335" r:id="rId13"/>
    <p:sldId id="295" r:id="rId14"/>
    <p:sldId id="329" r:id="rId15"/>
    <p:sldId id="338" r:id="rId16"/>
    <p:sldId id="302" r:id="rId17"/>
    <p:sldId id="258" r:id="rId18"/>
    <p:sldId id="305" r:id="rId19"/>
    <p:sldId id="306" r:id="rId20"/>
    <p:sldId id="307" r:id="rId21"/>
    <p:sldId id="308" r:id="rId22"/>
    <p:sldId id="309" r:id="rId23"/>
    <p:sldId id="311" r:id="rId24"/>
    <p:sldId id="310" r:id="rId25"/>
    <p:sldId id="336" r:id="rId26"/>
    <p:sldId id="337" r:id="rId27"/>
    <p:sldId id="339" r:id="rId28"/>
    <p:sldId id="287" r:id="rId29"/>
    <p:sldId id="332" r:id="rId30"/>
    <p:sldId id="290" r:id="rId31"/>
    <p:sldId id="340" r:id="rId32"/>
    <p:sldId id="342" r:id="rId33"/>
  </p:sldIdLst>
  <p:sldSz cx="12192000" cy="6858000"/>
  <p:notesSz cx="6858000" cy="9144000"/>
  <p:embeddedFontLst>
    <p:embeddedFont>
      <p:font typeface="#9Slide03 Bebas Neue ZSmall" panose="020B0606020202050201" pitchFamily="34" charset="0"/>
      <p:bold r:id="rId35"/>
    </p:embeddedFont>
    <p:embeddedFont>
      <p:font typeface="#9Slide07 IcielBaliho Script" pitchFamily="2" charset="0"/>
      <p:regular r:id="rId36"/>
    </p:embeddedFont>
    <p:embeddedFont>
      <p:font typeface="#9Slide07 SFU Rhythm" panose="00000400000000000000" pitchFamily="2" charset="0"/>
      <p:regular r:id="rId37"/>
    </p:embeddedFont>
    <p:embeddedFont>
      <p:font typeface="#9Slide07 Stormtrooper" panose="020B0500000000000000" pitchFamily="34" charset="0"/>
      <p:regular r:id="rId38"/>
    </p:embeddedFont>
    <p:embeddedFont>
      <p:font typeface=".VnTime" panose="020B7200000000000000" pitchFamily="34" charset="0"/>
      <p:regular r:id="rId39"/>
      <p:bold r:id="rId40"/>
      <p:italic r:id="rId41"/>
      <p:boldItalic r:id="rId42"/>
    </p:embeddedFont>
    <p:embeddedFont>
      <p:font typeface=".VnTimeH" panose="020B7200000000000000" pitchFamily="3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Lst>
  <p:custDataLst>
    <p:tags r:id="rId53"/>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1430587-D7DA-4854-93AD-196EA10F1469}">
          <p14:sldIdLst>
            <p14:sldId id="314"/>
            <p14:sldId id="318"/>
            <p14:sldId id="315"/>
            <p14:sldId id="317"/>
            <p14:sldId id="320"/>
            <p14:sldId id="323"/>
            <p14:sldId id="294"/>
            <p14:sldId id="322"/>
            <p14:sldId id="325"/>
            <p14:sldId id="334"/>
            <p14:sldId id="328"/>
            <p14:sldId id="335"/>
            <p14:sldId id="295"/>
            <p14:sldId id="329"/>
            <p14:sldId id="338"/>
            <p14:sldId id="302"/>
            <p14:sldId id="258"/>
            <p14:sldId id="305"/>
            <p14:sldId id="306"/>
            <p14:sldId id="307"/>
            <p14:sldId id="308"/>
            <p14:sldId id="309"/>
            <p14:sldId id="311"/>
            <p14:sldId id="310"/>
            <p14:sldId id="336"/>
            <p14:sldId id="337"/>
            <p14:sldId id="339"/>
            <p14:sldId id="287"/>
            <p14:sldId id="332"/>
            <p14:sldId id="290"/>
            <p14:sldId id="340"/>
            <p14:sldId id="3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14D"/>
    <a:srgbClr val="C4184E"/>
    <a:srgbClr val="9B1034"/>
    <a:srgbClr val="2E2D4A"/>
    <a:srgbClr val="03348B"/>
    <a:srgbClr val="C20202"/>
    <a:srgbClr val="25BEBC"/>
    <a:srgbClr val="657779"/>
    <a:srgbClr val="C9D0F0"/>
    <a:srgbClr val="0002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7" autoAdjust="0"/>
    <p:restoredTop sz="94660"/>
  </p:normalViewPr>
  <p:slideViewPr>
    <p:cSldViewPr snapToGrid="0">
      <p:cViewPr varScale="1">
        <p:scale>
          <a:sx n="61" d="100"/>
          <a:sy n="61" d="100"/>
        </p:scale>
        <p:origin x="10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A83E21-5CC2-43EC-8B82-085AEBC1024F}" type="doc">
      <dgm:prSet loTypeId="urn:microsoft.com/office/officeart/2005/8/layout/hProcess4" loCatId="process" qsTypeId="urn:microsoft.com/office/officeart/2005/8/quickstyle/3d4" qsCatId="3D" csTypeId="urn:microsoft.com/office/officeart/2005/8/colors/accent1_2" csCatId="accent1" phldr="1"/>
      <dgm:spPr/>
      <dgm:t>
        <a:bodyPr/>
        <a:lstStyle/>
        <a:p>
          <a:endParaRPr lang="en-US"/>
        </a:p>
      </dgm:t>
    </dgm:pt>
    <dgm:pt modelId="{69EB1BDE-5C13-419C-9E20-5ABBCA9FE5C1}">
      <dgm:prSet phldrT="[Text]" custT="1"/>
      <dgm:spPr/>
      <dgm:t>
        <a:bodyPr/>
        <a:lstStyle/>
        <a:p>
          <a:r>
            <a:rPr lang="en-US" sz="5400">
              <a:latin typeface="#9Slide03 Bebas Neue ZSmall" panose="020B0606020202050201" pitchFamily="34" charset="0"/>
            </a:rPr>
            <a:t>GTVT</a:t>
          </a:r>
        </a:p>
      </dgm:t>
    </dgm:pt>
    <dgm:pt modelId="{51FF98A6-947E-404C-A2DC-B24B1C9FC814}" type="parTrans" cxnId="{78FC877D-DAE9-4ACF-9061-472D1E7DCBDE}">
      <dgm:prSet/>
      <dgm:spPr/>
      <dgm:t>
        <a:bodyPr/>
        <a:lstStyle/>
        <a:p>
          <a:endParaRPr lang="en-US" sz="1400">
            <a:latin typeface="#9Slide03 Bebas Neue ZSmall" panose="020B0606020202050201" pitchFamily="34" charset="0"/>
          </a:endParaRPr>
        </a:p>
      </dgm:t>
    </dgm:pt>
    <dgm:pt modelId="{88A8E423-0F7F-4C1C-B0CF-1082DFC1E1BD}" type="sibTrans" cxnId="{78FC877D-DAE9-4ACF-9061-472D1E7DCBDE}">
      <dgm:prSet/>
      <dgm:spPr/>
      <dgm:t>
        <a:bodyPr/>
        <a:lstStyle/>
        <a:p>
          <a:endParaRPr lang="en-US" sz="1400">
            <a:latin typeface="#9Slide03 Bebas Neue ZSmall" panose="020B0606020202050201" pitchFamily="34" charset="0"/>
          </a:endParaRPr>
        </a:p>
      </dgm:t>
    </dgm:pt>
    <dgm:pt modelId="{E6D45AF2-126D-417C-BBFD-55E6A13CC6CE}">
      <dgm:prSet phldrT="[Text]" custT="1"/>
      <dgm:spPr/>
      <dgm:t>
        <a:bodyPr/>
        <a:lstStyle/>
        <a:p>
          <a:pPr algn="ctr">
            <a:buFontTx/>
            <a:buNone/>
          </a:pPr>
          <a:r>
            <a:rPr lang="en-US" sz="4800">
              <a:solidFill>
                <a:srgbClr val="E95704"/>
              </a:solidFill>
              <a:latin typeface="#9Slide03 Bebas Neue ZSmall" panose="020B0606020202050201" pitchFamily="34" charset="0"/>
            </a:rPr>
            <a:t>KHAI THÁC</a:t>
          </a:r>
        </a:p>
      </dgm:t>
    </dgm:pt>
    <dgm:pt modelId="{0DE6DDC9-AC3B-49F0-A224-E27C2540AC5A}" type="parTrans" cxnId="{B0E9A687-C7E4-491C-88CF-063A083D183D}">
      <dgm:prSet/>
      <dgm:spPr/>
      <dgm:t>
        <a:bodyPr/>
        <a:lstStyle/>
        <a:p>
          <a:endParaRPr lang="en-US" sz="1400">
            <a:latin typeface="#9Slide03 Bebas Neue ZSmall" panose="020B0606020202050201" pitchFamily="34" charset="0"/>
          </a:endParaRPr>
        </a:p>
      </dgm:t>
    </dgm:pt>
    <dgm:pt modelId="{FEA9491A-D7CE-4F8E-968B-40863542CBA7}" type="sibTrans" cxnId="{B0E9A687-C7E4-491C-88CF-063A083D183D}">
      <dgm:prSet/>
      <dgm:spPr/>
      <dgm:t>
        <a:bodyPr/>
        <a:lstStyle/>
        <a:p>
          <a:endParaRPr lang="en-US" sz="1400">
            <a:latin typeface="#9Slide03 Bebas Neue ZSmall" panose="020B0606020202050201" pitchFamily="34" charset="0"/>
          </a:endParaRPr>
        </a:p>
      </dgm:t>
    </dgm:pt>
    <dgm:pt modelId="{BB7E1399-6093-4768-9D57-77EEB9850ECE}">
      <dgm:prSet phldrT="[Text]" custT="1"/>
      <dgm:spPr/>
      <dgm:t>
        <a:bodyPr/>
        <a:lstStyle/>
        <a:p>
          <a:r>
            <a:rPr lang="en-US" sz="5400">
              <a:latin typeface="#9Slide03 Bebas Neue ZSmall" panose="020B0606020202050201" pitchFamily="34" charset="0"/>
            </a:rPr>
            <a:t>GTVT</a:t>
          </a:r>
        </a:p>
      </dgm:t>
    </dgm:pt>
    <dgm:pt modelId="{2637678A-2568-4211-8804-52344F476D32}" type="parTrans" cxnId="{20F840DC-B4E4-44FD-BA8E-246F6861F93F}">
      <dgm:prSet/>
      <dgm:spPr/>
      <dgm:t>
        <a:bodyPr/>
        <a:lstStyle/>
        <a:p>
          <a:endParaRPr lang="en-US" sz="1400">
            <a:latin typeface="#9Slide03 Bebas Neue ZSmall" panose="020B0606020202050201" pitchFamily="34" charset="0"/>
          </a:endParaRPr>
        </a:p>
      </dgm:t>
    </dgm:pt>
    <dgm:pt modelId="{E46BA66C-9659-4EF0-BB2C-14421ED4AB4F}" type="sibTrans" cxnId="{20F840DC-B4E4-44FD-BA8E-246F6861F93F}">
      <dgm:prSet/>
      <dgm:spPr/>
      <dgm:t>
        <a:bodyPr/>
        <a:lstStyle/>
        <a:p>
          <a:endParaRPr lang="en-US" sz="1400">
            <a:latin typeface="#9Slide03 Bebas Neue ZSmall" panose="020B0606020202050201" pitchFamily="34" charset="0"/>
          </a:endParaRPr>
        </a:p>
      </dgm:t>
    </dgm:pt>
    <dgm:pt modelId="{4E978CE5-44E7-4AD5-A3EE-84451F4DAEE9}">
      <dgm:prSet phldrT="[Text]" custT="1"/>
      <dgm:spPr/>
      <dgm:t>
        <a:bodyPr/>
        <a:lstStyle/>
        <a:p>
          <a:r>
            <a:rPr lang="en-US" sz="5400">
              <a:latin typeface="#9Slide03 Bebas Neue ZSmall" panose="020B0606020202050201" pitchFamily="34" charset="0"/>
            </a:rPr>
            <a:t>GTVT</a:t>
          </a:r>
        </a:p>
      </dgm:t>
    </dgm:pt>
    <dgm:pt modelId="{DA79BAEF-F1D9-49A0-8B6D-A35191FBF90A}" type="parTrans" cxnId="{BDFB495B-1C98-48C1-84D9-BDAFACBB9A83}">
      <dgm:prSet/>
      <dgm:spPr/>
      <dgm:t>
        <a:bodyPr/>
        <a:lstStyle/>
        <a:p>
          <a:endParaRPr lang="en-US" sz="1400">
            <a:latin typeface="#9Slide03 Bebas Neue ZSmall" panose="020B0606020202050201" pitchFamily="34" charset="0"/>
          </a:endParaRPr>
        </a:p>
      </dgm:t>
    </dgm:pt>
    <dgm:pt modelId="{B7D26962-3CDA-49C2-BCE4-83E6058A9792}" type="sibTrans" cxnId="{BDFB495B-1C98-48C1-84D9-BDAFACBB9A83}">
      <dgm:prSet/>
      <dgm:spPr/>
      <dgm:t>
        <a:bodyPr/>
        <a:lstStyle/>
        <a:p>
          <a:endParaRPr lang="en-US" sz="1400">
            <a:latin typeface="#9Slide03 Bebas Neue ZSmall" panose="020B0606020202050201" pitchFamily="34" charset="0"/>
          </a:endParaRPr>
        </a:p>
      </dgm:t>
    </dgm:pt>
    <dgm:pt modelId="{34C24DBE-5A72-4AAC-A2F7-396BA238D7EF}">
      <dgm:prSet phldrT="[Text]" custT="1"/>
      <dgm:spPr/>
      <dgm:t>
        <a:bodyPr/>
        <a:lstStyle/>
        <a:p>
          <a:pPr algn="ctr">
            <a:buFontTx/>
            <a:buNone/>
          </a:pPr>
          <a:r>
            <a:rPr lang="en-US" sz="4800">
              <a:solidFill>
                <a:srgbClr val="E95704"/>
              </a:solidFill>
              <a:latin typeface="#9Slide03 Bebas Neue ZSmall" panose="020B0606020202050201" pitchFamily="34" charset="0"/>
            </a:rPr>
            <a:t>THỊ TRƯỜNG</a:t>
          </a:r>
        </a:p>
      </dgm:t>
    </dgm:pt>
    <dgm:pt modelId="{CEDDB9A3-31C4-45AF-A3C2-EC44995D7E6D}" type="parTrans" cxnId="{56778CB0-65A3-4129-8843-83BA9BEBCCC3}">
      <dgm:prSet/>
      <dgm:spPr/>
      <dgm:t>
        <a:bodyPr/>
        <a:lstStyle/>
        <a:p>
          <a:endParaRPr lang="en-US" sz="1400">
            <a:latin typeface="#9Slide03 Bebas Neue ZSmall" panose="020B0606020202050201" pitchFamily="34" charset="0"/>
          </a:endParaRPr>
        </a:p>
      </dgm:t>
    </dgm:pt>
    <dgm:pt modelId="{E8D304E8-D3D6-455F-9024-DACB6F908BCE}" type="sibTrans" cxnId="{56778CB0-65A3-4129-8843-83BA9BEBCCC3}">
      <dgm:prSet/>
      <dgm:spPr/>
      <dgm:t>
        <a:bodyPr/>
        <a:lstStyle/>
        <a:p>
          <a:endParaRPr lang="en-US" sz="1400">
            <a:latin typeface="#9Slide03 Bebas Neue ZSmall" panose="020B0606020202050201" pitchFamily="34" charset="0"/>
          </a:endParaRPr>
        </a:p>
      </dgm:t>
    </dgm:pt>
    <dgm:pt modelId="{6227173C-49E5-40FD-A4CF-095EC92D904C}">
      <dgm:prSet phldrT="[Text]" custT="1"/>
      <dgm:spPr/>
      <dgm:t>
        <a:bodyPr/>
        <a:lstStyle/>
        <a:p>
          <a:pPr algn="l">
            <a:buFontTx/>
            <a:buNone/>
          </a:pPr>
          <a:endParaRPr lang="en-US" sz="4800">
            <a:latin typeface="#9Slide03 Bebas Neue ZSmall" panose="020B0606020202050201" pitchFamily="34" charset="0"/>
          </a:endParaRPr>
        </a:p>
      </dgm:t>
    </dgm:pt>
    <dgm:pt modelId="{BBFDA8EE-2628-4006-B062-4B5928F596D2}" type="parTrans" cxnId="{67B88E75-6C89-401E-89E0-0A9DE1281140}">
      <dgm:prSet/>
      <dgm:spPr/>
      <dgm:t>
        <a:bodyPr/>
        <a:lstStyle/>
        <a:p>
          <a:endParaRPr lang="en-US"/>
        </a:p>
      </dgm:t>
    </dgm:pt>
    <dgm:pt modelId="{3328CEA2-B954-4FFE-AD09-9697F6158A3A}" type="sibTrans" cxnId="{67B88E75-6C89-401E-89E0-0A9DE1281140}">
      <dgm:prSet/>
      <dgm:spPr/>
      <dgm:t>
        <a:bodyPr/>
        <a:lstStyle/>
        <a:p>
          <a:endParaRPr lang="en-US"/>
        </a:p>
      </dgm:t>
    </dgm:pt>
    <dgm:pt modelId="{6A873C93-6245-48E6-8C5A-C89097EEFD98}">
      <dgm:prSet phldrT="[Text]" custT="1"/>
      <dgm:spPr/>
      <dgm:t>
        <a:bodyPr/>
        <a:lstStyle/>
        <a:p>
          <a:pPr algn="l">
            <a:buFontTx/>
            <a:buNone/>
          </a:pPr>
          <a:endParaRPr lang="en-US" sz="4800">
            <a:latin typeface="#9Slide03 Bebas Neue ZSmall" panose="020B0606020202050201" pitchFamily="34" charset="0"/>
          </a:endParaRPr>
        </a:p>
      </dgm:t>
    </dgm:pt>
    <dgm:pt modelId="{482BB224-D995-43A9-B0A2-5A701F397A97}" type="parTrans" cxnId="{5BC3DE52-C465-4DB4-BCA4-4FA92B335405}">
      <dgm:prSet/>
      <dgm:spPr/>
      <dgm:t>
        <a:bodyPr/>
        <a:lstStyle/>
        <a:p>
          <a:endParaRPr lang="en-US"/>
        </a:p>
      </dgm:t>
    </dgm:pt>
    <dgm:pt modelId="{E47BA2BE-6BBD-400E-A0BA-0A20FA49175C}" type="sibTrans" cxnId="{5BC3DE52-C465-4DB4-BCA4-4FA92B335405}">
      <dgm:prSet/>
      <dgm:spPr/>
      <dgm:t>
        <a:bodyPr/>
        <a:lstStyle/>
        <a:p>
          <a:endParaRPr lang="en-US"/>
        </a:p>
      </dgm:t>
    </dgm:pt>
    <dgm:pt modelId="{F4ED4A6D-C591-4B55-A899-88A7724716B1}">
      <dgm:prSet phldrT="[Text]" custT="1"/>
      <dgm:spPr/>
      <dgm:t>
        <a:bodyPr/>
        <a:lstStyle/>
        <a:p>
          <a:pPr algn="ctr">
            <a:buFontTx/>
            <a:buNone/>
          </a:pPr>
          <a:r>
            <a:rPr lang="en-US" sz="4800">
              <a:solidFill>
                <a:srgbClr val="E95704"/>
              </a:solidFill>
              <a:latin typeface="#9Slide03 Bebas Neue ZSmall" panose="020B0606020202050201" pitchFamily="34" charset="0"/>
            </a:rPr>
            <a:t>CHẾ BIẾN</a:t>
          </a:r>
        </a:p>
      </dgm:t>
    </dgm:pt>
    <dgm:pt modelId="{462841B1-CA1E-4790-ACC3-EC23A3EBCFD6}" type="parTrans" cxnId="{5C1F56EF-9736-46AD-8B5A-2DDA82E81C41}">
      <dgm:prSet/>
      <dgm:spPr/>
      <dgm:t>
        <a:bodyPr/>
        <a:lstStyle/>
        <a:p>
          <a:endParaRPr lang="en-US"/>
        </a:p>
      </dgm:t>
    </dgm:pt>
    <dgm:pt modelId="{0C166DA7-0CDD-4C45-B0C0-B6A5BD6A7033}" type="sibTrans" cxnId="{5C1F56EF-9736-46AD-8B5A-2DDA82E81C41}">
      <dgm:prSet/>
      <dgm:spPr/>
      <dgm:t>
        <a:bodyPr/>
        <a:lstStyle/>
        <a:p>
          <a:endParaRPr lang="en-US"/>
        </a:p>
      </dgm:t>
    </dgm:pt>
    <dgm:pt modelId="{26448E3C-0A89-43EA-A317-538E489E8326}" type="pres">
      <dgm:prSet presAssocID="{44A83E21-5CC2-43EC-8B82-085AEBC1024F}" presName="Name0" presStyleCnt="0">
        <dgm:presLayoutVars>
          <dgm:dir/>
          <dgm:animLvl val="lvl"/>
          <dgm:resizeHandles val="exact"/>
        </dgm:presLayoutVars>
      </dgm:prSet>
      <dgm:spPr/>
    </dgm:pt>
    <dgm:pt modelId="{3769D7C9-B755-4D94-BF56-2DB24484CD5F}" type="pres">
      <dgm:prSet presAssocID="{44A83E21-5CC2-43EC-8B82-085AEBC1024F}" presName="tSp" presStyleCnt="0"/>
      <dgm:spPr/>
    </dgm:pt>
    <dgm:pt modelId="{4F05E487-53AC-47AA-AD9D-793E5C7534D0}" type="pres">
      <dgm:prSet presAssocID="{44A83E21-5CC2-43EC-8B82-085AEBC1024F}" presName="bSp" presStyleCnt="0"/>
      <dgm:spPr/>
    </dgm:pt>
    <dgm:pt modelId="{274F16D1-0692-48F7-851F-F36EC5372211}" type="pres">
      <dgm:prSet presAssocID="{44A83E21-5CC2-43EC-8B82-085AEBC1024F}" presName="process" presStyleCnt="0"/>
      <dgm:spPr/>
    </dgm:pt>
    <dgm:pt modelId="{2C82E0DA-19E7-4DCB-95B3-46F81D513D77}" type="pres">
      <dgm:prSet presAssocID="{69EB1BDE-5C13-419C-9E20-5ABBCA9FE5C1}" presName="composite1" presStyleCnt="0"/>
      <dgm:spPr/>
    </dgm:pt>
    <dgm:pt modelId="{5362C82B-411C-4FA8-BFE8-6C70A2BFE623}" type="pres">
      <dgm:prSet presAssocID="{69EB1BDE-5C13-419C-9E20-5ABBCA9FE5C1}" presName="dummyNode1" presStyleLbl="node1" presStyleIdx="0" presStyleCnt="3"/>
      <dgm:spPr/>
    </dgm:pt>
    <dgm:pt modelId="{5A0B8750-D33A-4988-8612-3580D8BB47F6}" type="pres">
      <dgm:prSet presAssocID="{69EB1BDE-5C13-419C-9E20-5ABBCA9FE5C1}" presName="childNode1" presStyleLbl="bgAcc1" presStyleIdx="0" presStyleCnt="3" custScaleY="100541">
        <dgm:presLayoutVars>
          <dgm:bulletEnabled val="1"/>
        </dgm:presLayoutVars>
      </dgm:prSet>
      <dgm:spPr/>
    </dgm:pt>
    <dgm:pt modelId="{B1529F87-CF8B-4A82-A4F3-CAB2FC73A186}" type="pres">
      <dgm:prSet presAssocID="{69EB1BDE-5C13-419C-9E20-5ABBCA9FE5C1}" presName="childNode1tx" presStyleLbl="bgAcc1" presStyleIdx="0" presStyleCnt="3">
        <dgm:presLayoutVars>
          <dgm:bulletEnabled val="1"/>
        </dgm:presLayoutVars>
      </dgm:prSet>
      <dgm:spPr/>
    </dgm:pt>
    <dgm:pt modelId="{BFD9AD1D-7D7A-4A2B-B0B5-006CF0FA7CD3}" type="pres">
      <dgm:prSet presAssocID="{69EB1BDE-5C13-419C-9E20-5ABBCA9FE5C1}" presName="parentNode1" presStyleLbl="node1" presStyleIdx="0" presStyleCnt="3">
        <dgm:presLayoutVars>
          <dgm:chMax val="1"/>
          <dgm:bulletEnabled val="1"/>
        </dgm:presLayoutVars>
      </dgm:prSet>
      <dgm:spPr/>
    </dgm:pt>
    <dgm:pt modelId="{9BA6B4F9-C6D7-43D5-870D-46C884B96EA7}" type="pres">
      <dgm:prSet presAssocID="{69EB1BDE-5C13-419C-9E20-5ABBCA9FE5C1}" presName="connSite1" presStyleCnt="0"/>
      <dgm:spPr/>
    </dgm:pt>
    <dgm:pt modelId="{34F391E6-82BB-4163-AC69-1AB231047012}" type="pres">
      <dgm:prSet presAssocID="{88A8E423-0F7F-4C1C-B0CF-1082DFC1E1BD}" presName="Name9" presStyleLbl="sibTrans2D1" presStyleIdx="0" presStyleCnt="2"/>
      <dgm:spPr/>
    </dgm:pt>
    <dgm:pt modelId="{C2019838-2BBE-4C40-954D-C0DC888E6D64}" type="pres">
      <dgm:prSet presAssocID="{BB7E1399-6093-4768-9D57-77EEB9850ECE}" presName="composite2" presStyleCnt="0"/>
      <dgm:spPr/>
    </dgm:pt>
    <dgm:pt modelId="{F9A25330-860A-49A0-AAE8-7AADD88EDC7A}" type="pres">
      <dgm:prSet presAssocID="{BB7E1399-6093-4768-9D57-77EEB9850ECE}" presName="dummyNode2" presStyleLbl="node1" presStyleIdx="0" presStyleCnt="3"/>
      <dgm:spPr/>
    </dgm:pt>
    <dgm:pt modelId="{CB05C0E8-C306-4A1B-AD3B-5446E18549F0}" type="pres">
      <dgm:prSet presAssocID="{BB7E1399-6093-4768-9D57-77EEB9850ECE}" presName="childNode2" presStyleLbl="bgAcc1" presStyleIdx="1" presStyleCnt="3">
        <dgm:presLayoutVars>
          <dgm:bulletEnabled val="1"/>
        </dgm:presLayoutVars>
      </dgm:prSet>
      <dgm:spPr/>
    </dgm:pt>
    <dgm:pt modelId="{D9648A74-7842-4690-AA34-3EA6F6B9A902}" type="pres">
      <dgm:prSet presAssocID="{BB7E1399-6093-4768-9D57-77EEB9850ECE}" presName="childNode2tx" presStyleLbl="bgAcc1" presStyleIdx="1" presStyleCnt="3">
        <dgm:presLayoutVars>
          <dgm:bulletEnabled val="1"/>
        </dgm:presLayoutVars>
      </dgm:prSet>
      <dgm:spPr/>
    </dgm:pt>
    <dgm:pt modelId="{E6BDD2D7-177D-4261-8D75-F918D48B5CA1}" type="pres">
      <dgm:prSet presAssocID="{BB7E1399-6093-4768-9D57-77EEB9850ECE}" presName="parentNode2" presStyleLbl="node1" presStyleIdx="1" presStyleCnt="3">
        <dgm:presLayoutVars>
          <dgm:chMax val="0"/>
          <dgm:bulletEnabled val="1"/>
        </dgm:presLayoutVars>
      </dgm:prSet>
      <dgm:spPr/>
    </dgm:pt>
    <dgm:pt modelId="{E84C5694-9AE7-4A22-AB51-AFE779C30A21}" type="pres">
      <dgm:prSet presAssocID="{BB7E1399-6093-4768-9D57-77EEB9850ECE}" presName="connSite2" presStyleCnt="0"/>
      <dgm:spPr/>
    </dgm:pt>
    <dgm:pt modelId="{B1BC28C5-6657-4F6E-A450-847CF9B482BC}" type="pres">
      <dgm:prSet presAssocID="{E46BA66C-9659-4EF0-BB2C-14421ED4AB4F}" presName="Name18" presStyleLbl="sibTrans2D1" presStyleIdx="1" presStyleCnt="2"/>
      <dgm:spPr/>
    </dgm:pt>
    <dgm:pt modelId="{BB61217A-9F01-4B71-AE6E-69491B8848F0}" type="pres">
      <dgm:prSet presAssocID="{4E978CE5-44E7-4AD5-A3EE-84451F4DAEE9}" presName="composite1" presStyleCnt="0"/>
      <dgm:spPr/>
    </dgm:pt>
    <dgm:pt modelId="{76489FDB-0F37-4368-8D87-9606E56E6FA3}" type="pres">
      <dgm:prSet presAssocID="{4E978CE5-44E7-4AD5-A3EE-84451F4DAEE9}" presName="dummyNode1" presStyleLbl="node1" presStyleIdx="1" presStyleCnt="3"/>
      <dgm:spPr/>
    </dgm:pt>
    <dgm:pt modelId="{6BB16E32-D586-4379-9DA3-9871D334D8DA}" type="pres">
      <dgm:prSet presAssocID="{4E978CE5-44E7-4AD5-A3EE-84451F4DAEE9}" presName="childNode1" presStyleLbl="bgAcc1" presStyleIdx="2" presStyleCnt="3">
        <dgm:presLayoutVars>
          <dgm:bulletEnabled val="1"/>
        </dgm:presLayoutVars>
      </dgm:prSet>
      <dgm:spPr/>
    </dgm:pt>
    <dgm:pt modelId="{949D206F-8AA9-4B7F-9120-39BD8EDFFDEE}" type="pres">
      <dgm:prSet presAssocID="{4E978CE5-44E7-4AD5-A3EE-84451F4DAEE9}" presName="childNode1tx" presStyleLbl="bgAcc1" presStyleIdx="2" presStyleCnt="3">
        <dgm:presLayoutVars>
          <dgm:bulletEnabled val="1"/>
        </dgm:presLayoutVars>
      </dgm:prSet>
      <dgm:spPr/>
    </dgm:pt>
    <dgm:pt modelId="{64878814-3EA6-4A3B-BADE-D53EE629F82A}" type="pres">
      <dgm:prSet presAssocID="{4E978CE5-44E7-4AD5-A3EE-84451F4DAEE9}" presName="parentNode1" presStyleLbl="node1" presStyleIdx="2" presStyleCnt="3">
        <dgm:presLayoutVars>
          <dgm:chMax val="1"/>
          <dgm:bulletEnabled val="1"/>
        </dgm:presLayoutVars>
      </dgm:prSet>
      <dgm:spPr/>
    </dgm:pt>
    <dgm:pt modelId="{6A75F2AF-7437-4D8C-8C71-9CE4EADB3D35}" type="pres">
      <dgm:prSet presAssocID="{4E978CE5-44E7-4AD5-A3EE-84451F4DAEE9}" presName="connSite1" presStyleCnt="0"/>
      <dgm:spPr/>
    </dgm:pt>
  </dgm:ptLst>
  <dgm:cxnLst>
    <dgm:cxn modelId="{EE103236-48FE-42C5-AC4C-0E5E2E012549}" type="presOf" srcId="{F4ED4A6D-C591-4B55-A899-88A7724716B1}" destId="{D9648A74-7842-4690-AA34-3EA6F6B9A902}" srcOrd="1" destOrd="0" presId="urn:microsoft.com/office/officeart/2005/8/layout/hProcess4"/>
    <dgm:cxn modelId="{BDFB495B-1C98-48C1-84D9-BDAFACBB9A83}" srcId="{44A83E21-5CC2-43EC-8B82-085AEBC1024F}" destId="{4E978CE5-44E7-4AD5-A3EE-84451F4DAEE9}" srcOrd="2" destOrd="0" parTransId="{DA79BAEF-F1D9-49A0-8B6D-A35191FBF90A}" sibTransId="{B7D26962-3CDA-49C2-BCE4-83E6058A9792}"/>
    <dgm:cxn modelId="{6036824E-E4D1-4E75-BE16-1950102D0D94}" type="presOf" srcId="{E6D45AF2-126D-417C-BBFD-55E6A13CC6CE}" destId="{5A0B8750-D33A-4988-8612-3580D8BB47F6}" srcOrd="0" destOrd="1" presId="urn:microsoft.com/office/officeart/2005/8/layout/hProcess4"/>
    <dgm:cxn modelId="{5BC3DE52-C465-4DB4-BCA4-4FA92B335405}" srcId="{4E978CE5-44E7-4AD5-A3EE-84451F4DAEE9}" destId="{6A873C93-6245-48E6-8C5A-C89097EEFD98}" srcOrd="0" destOrd="0" parTransId="{482BB224-D995-43A9-B0A2-5A701F397A97}" sibTransId="{E47BA2BE-6BBD-400E-A0BA-0A20FA49175C}"/>
    <dgm:cxn modelId="{67B88E75-6C89-401E-89E0-0A9DE1281140}" srcId="{69EB1BDE-5C13-419C-9E20-5ABBCA9FE5C1}" destId="{6227173C-49E5-40FD-A4CF-095EC92D904C}" srcOrd="0" destOrd="0" parTransId="{BBFDA8EE-2628-4006-B062-4B5928F596D2}" sibTransId="{3328CEA2-B954-4FFE-AD09-9697F6158A3A}"/>
    <dgm:cxn modelId="{8C80B955-5564-4DBE-98B5-D2AB22628D80}" type="presOf" srcId="{F4ED4A6D-C591-4B55-A899-88A7724716B1}" destId="{CB05C0E8-C306-4A1B-AD3B-5446E18549F0}" srcOrd="0" destOrd="0" presId="urn:microsoft.com/office/officeart/2005/8/layout/hProcess4"/>
    <dgm:cxn modelId="{76A31B5A-D319-4726-8496-CFD9C4C2EB77}" type="presOf" srcId="{88A8E423-0F7F-4C1C-B0CF-1082DFC1E1BD}" destId="{34F391E6-82BB-4163-AC69-1AB231047012}" srcOrd="0" destOrd="0" presId="urn:microsoft.com/office/officeart/2005/8/layout/hProcess4"/>
    <dgm:cxn modelId="{78FC877D-DAE9-4ACF-9061-472D1E7DCBDE}" srcId="{44A83E21-5CC2-43EC-8B82-085AEBC1024F}" destId="{69EB1BDE-5C13-419C-9E20-5ABBCA9FE5C1}" srcOrd="0" destOrd="0" parTransId="{51FF98A6-947E-404C-A2DC-B24B1C9FC814}" sibTransId="{88A8E423-0F7F-4C1C-B0CF-1082DFC1E1BD}"/>
    <dgm:cxn modelId="{D7B1C685-522E-49DB-AF5C-630542B58EB9}" type="presOf" srcId="{6A873C93-6245-48E6-8C5A-C89097EEFD98}" destId="{949D206F-8AA9-4B7F-9120-39BD8EDFFDEE}" srcOrd="1" destOrd="0" presId="urn:microsoft.com/office/officeart/2005/8/layout/hProcess4"/>
    <dgm:cxn modelId="{B0E9A687-C7E4-491C-88CF-063A083D183D}" srcId="{69EB1BDE-5C13-419C-9E20-5ABBCA9FE5C1}" destId="{E6D45AF2-126D-417C-BBFD-55E6A13CC6CE}" srcOrd="1" destOrd="0" parTransId="{0DE6DDC9-AC3B-49F0-A224-E27C2540AC5A}" sibTransId="{FEA9491A-D7CE-4F8E-968B-40863542CBA7}"/>
    <dgm:cxn modelId="{13B09295-CB50-4E8A-8B03-C4608ED2F712}" type="presOf" srcId="{E6D45AF2-126D-417C-BBFD-55E6A13CC6CE}" destId="{B1529F87-CF8B-4A82-A4F3-CAB2FC73A186}" srcOrd="1" destOrd="1" presId="urn:microsoft.com/office/officeart/2005/8/layout/hProcess4"/>
    <dgm:cxn modelId="{5BCCA997-0DF0-4FC0-8B23-609BF4D92165}" type="presOf" srcId="{6227173C-49E5-40FD-A4CF-095EC92D904C}" destId="{5A0B8750-D33A-4988-8612-3580D8BB47F6}" srcOrd="0" destOrd="0" presId="urn:microsoft.com/office/officeart/2005/8/layout/hProcess4"/>
    <dgm:cxn modelId="{CD3A319B-01B4-4F77-AC93-AACB19B15682}" type="presOf" srcId="{BB7E1399-6093-4768-9D57-77EEB9850ECE}" destId="{E6BDD2D7-177D-4261-8D75-F918D48B5CA1}" srcOrd="0" destOrd="0" presId="urn:microsoft.com/office/officeart/2005/8/layout/hProcess4"/>
    <dgm:cxn modelId="{8D8B7EA0-80DE-4422-9A4D-1BF7EB78F149}" type="presOf" srcId="{6A873C93-6245-48E6-8C5A-C89097EEFD98}" destId="{6BB16E32-D586-4379-9DA3-9871D334D8DA}" srcOrd="0" destOrd="0" presId="urn:microsoft.com/office/officeart/2005/8/layout/hProcess4"/>
    <dgm:cxn modelId="{56778CB0-65A3-4129-8843-83BA9BEBCCC3}" srcId="{4E978CE5-44E7-4AD5-A3EE-84451F4DAEE9}" destId="{34C24DBE-5A72-4AAC-A2F7-396BA238D7EF}" srcOrd="1" destOrd="0" parTransId="{CEDDB9A3-31C4-45AF-A3C2-EC44995D7E6D}" sibTransId="{E8D304E8-D3D6-455F-9024-DACB6F908BCE}"/>
    <dgm:cxn modelId="{B0020BC5-A1B4-496A-8098-D9EB8249BCB0}" type="presOf" srcId="{34C24DBE-5A72-4AAC-A2F7-396BA238D7EF}" destId="{6BB16E32-D586-4379-9DA3-9871D334D8DA}" srcOrd="0" destOrd="1" presId="urn:microsoft.com/office/officeart/2005/8/layout/hProcess4"/>
    <dgm:cxn modelId="{F79E57C6-EB7C-4FEF-B115-E8EFF8EA064D}" type="presOf" srcId="{34C24DBE-5A72-4AAC-A2F7-396BA238D7EF}" destId="{949D206F-8AA9-4B7F-9120-39BD8EDFFDEE}" srcOrd="1" destOrd="1" presId="urn:microsoft.com/office/officeart/2005/8/layout/hProcess4"/>
    <dgm:cxn modelId="{6B2FFCC8-3A15-4BE4-8795-31A9B49EE018}" type="presOf" srcId="{44A83E21-5CC2-43EC-8B82-085AEBC1024F}" destId="{26448E3C-0A89-43EA-A317-538E489E8326}" srcOrd="0" destOrd="0" presId="urn:microsoft.com/office/officeart/2005/8/layout/hProcess4"/>
    <dgm:cxn modelId="{20F840DC-B4E4-44FD-BA8E-246F6861F93F}" srcId="{44A83E21-5CC2-43EC-8B82-085AEBC1024F}" destId="{BB7E1399-6093-4768-9D57-77EEB9850ECE}" srcOrd="1" destOrd="0" parTransId="{2637678A-2568-4211-8804-52344F476D32}" sibTransId="{E46BA66C-9659-4EF0-BB2C-14421ED4AB4F}"/>
    <dgm:cxn modelId="{567E18DE-03DF-4DE7-8896-FC89AAAC22FD}" type="presOf" srcId="{69EB1BDE-5C13-419C-9E20-5ABBCA9FE5C1}" destId="{BFD9AD1D-7D7A-4A2B-B0B5-006CF0FA7CD3}" srcOrd="0" destOrd="0" presId="urn:microsoft.com/office/officeart/2005/8/layout/hProcess4"/>
    <dgm:cxn modelId="{FB29C7E8-102A-4B53-B459-294178554FB6}" type="presOf" srcId="{6227173C-49E5-40FD-A4CF-095EC92D904C}" destId="{B1529F87-CF8B-4A82-A4F3-CAB2FC73A186}" srcOrd="1" destOrd="0" presId="urn:microsoft.com/office/officeart/2005/8/layout/hProcess4"/>
    <dgm:cxn modelId="{5C1F56EF-9736-46AD-8B5A-2DDA82E81C41}" srcId="{BB7E1399-6093-4768-9D57-77EEB9850ECE}" destId="{F4ED4A6D-C591-4B55-A899-88A7724716B1}" srcOrd="0" destOrd="0" parTransId="{462841B1-CA1E-4790-ACC3-EC23A3EBCFD6}" sibTransId="{0C166DA7-0CDD-4C45-B0C0-B6A5BD6A7033}"/>
    <dgm:cxn modelId="{B862D0F0-8478-481C-98F8-8DDC5B1D30BF}" type="presOf" srcId="{4E978CE5-44E7-4AD5-A3EE-84451F4DAEE9}" destId="{64878814-3EA6-4A3B-BADE-D53EE629F82A}" srcOrd="0" destOrd="0" presId="urn:microsoft.com/office/officeart/2005/8/layout/hProcess4"/>
    <dgm:cxn modelId="{FE95C1F3-9957-4770-A3FD-794B82B0E720}" type="presOf" srcId="{E46BA66C-9659-4EF0-BB2C-14421ED4AB4F}" destId="{B1BC28C5-6657-4F6E-A450-847CF9B482BC}" srcOrd="0" destOrd="0" presId="urn:microsoft.com/office/officeart/2005/8/layout/hProcess4"/>
    <dgm:cxn modelId="{C778D948-54A2-4D64-9FE9-1E1CF1C43A80}" type="presParOf" srcId="{26448E3C-0A89-43EA-A317-538E489E8326}" destId="{3769D7C9-B755-4D94-BF56-2DB24484CD5F}" srcOrd="0" destOrd="0" presId="urn:microsoft.com/office/officeart/2005/8/layout/hProcess4"/>
    <dgm:cxn modelId="{F7295902-B2FC-47F7-A5C8-EBFD3BC90F26}" type="presParOf" srcId="{26448E3C-0A89-43EA-A317-538E489E8326}" destId="{4F05E487-53AC-47AA-AD9D-793E5C7534D0}" srcOrd="1" destOrd="0" presId="urn:microsoft.com/office/officeart/2005/8/layout/hProcess4"/>
    <dgm:cxn modelId="{8EBEA808-C8EA-434D-BD46-D2FF91209023}" type="presParOf" srcId="{26448E3C-0A89-43EA-A317-538E489E8326}" destId="{274F16D1-0692-48F7-851F-F36EC5372211}" srcOrd="2" destOrd="0" presId="urn:microsoft.com/office/officeart/2005/8/layout/hProcess4"/>
    <dgm:cxn modelId="{1B791E67-6BF9-4BB3-892E-75FB88915060}" type="presParOf" srcId="{274F16D1-0692-48F7-851F-F36EC5372211}" destId="{2C82E0DA-19E7-4DCB-95B3-46F81D513D77}" srcOrd="0" destOrd="0" presId="urn:microsoft.com/office/officeart/2005/8/layout/hProcess4"/>
    <dgm:cxn modelId="{9FD9E2C1-B67E-4BC2-93DC-4B63036D954D}" type="presParOf" srcId="{2C82E0DA-19E7-4DCB-95B3-46F81D513D77}" destId="{5362C82B-411C-4FA8-BFE8-6C70A2BFE623}" srcOrd="0" destOrd="0" presId="urn:microsoft.com/office/officeart/2005/8/layout/hProcess4"/>
    <dgm:cxn modelId="{63AB8981-0A55-4BAF-9C3B-5A5C1F6C0F1C}" type="presParOf" srcId="{2C82E0DA-19E7-4DCB-95B3-46F81D513D77}" destId="{5A0B8750-D33A-4988-8612-3580D8BB47F6}" srcOrd="1" destOrd="0" presId="urn:microsoft.com/office/officeart/2005/8/layout/hProcess4"/>
    <dgm:cxn modelId="{097AE134-68B2-4B96-B701-9F2439ADB269}" type="presParOf" srcId="{2C82E0DA-19E7-4DCB-95B3-46F81D513D77}" destId="{B1529F87-CF8B-4A82-A4F3-CAB2FC73A186}" srcOrd="2" destOrd="0" presId="urn:microsoft.com/office/officeart/2005/8/layout/hProcess4"/>
    <dgm:cxn modelId="{0F3DF1B2-47AC-4D56-9ADE-6C28BB5D4933}" type="presParOf" srcId="{2C82E0DA-19E7-4DCB-95B3-46F81D513D77}" destId="{BFD9AD1D-7D7A-4A2B-B0B5-006CF0FA7CD3}" srcOrd="3" destOrd="0" presId="urn:microsoft.com/office/officeart/2005/8/layout/hProcess4"/>
    <dgm:cxn modelId="{83ECB90F-005A-4C88-AE42-741F91643BDB}" type="presParOf" srcId="{2C82E0DA-19E7-4DCB-95B3-46F81D513D77}" destId="{9BA6B4F9-C6D7-43D5-870D-46C884B96EA7}" srcOrd="4" destOrd="0" presId="urn:microsoft.com/office/officeart/2005/8/layout/hProcess4"/>
    <dgm:cxn modelId="{E09F320C-D5DB-4873-8724-A80B2B20265A}" type="presParOf" srcId="{274F16D1-0692-48F7-851F-F36EC5372211}" destId="{34F391E6-82BB-4163-AC69-1AB231047012}" srcOrd="1" destOrd="0" presId="urn:microsoft.com/office/officeart/2005/8/layout/hProcess4"/>
    <dgm:cxn modelId="{B6B5CE87-50DC-4F9B-8E17-D4C0E52166CC}" type="presParOf" srcId="{274F16D1-0692-48F7-851F-F36EC5372211}" destId="{C2019838-2BBE-4C40-954D-C0DC888E6D64}" srcOrd="2" destOrd="0" presId="urn:microsoft.com/office/officeart/2005/8/layout/hProcess4"/>
    <dgm:cxn modelId="{72EE6A0F-9B4F-44FE-A2DD-1063B9789E5C}" type="presParOf" srcId="{C2019838-2BBE-4C40-954D-C0DC888E6D64}" destId="{F9A25330-860A-49A0-AAE8-7AADD88EDC7A}" srcOrd="0" destOrd="0" presId="urn:microsoft.com/office/officeart/2005/8/layout/hProcess4"/>
    <dgm:cxn modelId="{39999622-55FA-41D2-AF77-1E64CA6C4FC4}" type="presParOf" srcId="{C2019838-2BBE-4C40-954D-C0DC888E6D64}" destId="{CB05C0E8-C306-4A1B-AD3B-5446E18549F0}" srcOrd="1" destOrd="0" presId="urn:microsoft.com/office/officeart/2005/8/layout/hProcess4"/>
    <dgm:cxn modelId="{E193446E-2393-4F58-947D-7B95908E38E1}" type="presParOf" srcId="{C2019838-2BBE-4C40-954D-C0DC888E6D64}" destId="{D9648A74-7842-4690-AA34-3EA6F6B9A902}" srcOrd="2" destOrd="0" presId="urn:microsoft.com/office/officeart/2005/8/layout/hProcess4"/>
    <dgm:cxn modelId="{003B1A04-5F94-48A4-95BF-80F108F8A9B4}" type="presParOf" srcId="{C2019838-2BBE-4C40-954D-C0DC888E6D64}" destId="{E6BDD2D7-177D-4261-8D75-F918D48B5CA1}" srcOrd="3" destOrd="0" presId="urn:microsoft.com/office/officeart/2005/8/layout/hProcess4"/>
    <dgm:cxn modelId="{4FA9996C-7C7C-482E-A5B3-EC7E786D46D0}" type="presParOf" srcId="{C2019838-2BBE-4C40-954D-C0DC888E6D64}" destId="{E84C5694-9AE7-4A22-AB51-AFE779C30A21}" srcOrd="4" destOrd="0" presId="urn:microsoft.com/office/officeart/2005/8/layout/hProcess4"/>
    <dgm:cxn modelId="{5AA38CE7-538B-4DED-AA4E-6FD6344D41DC}" type="presParOf" srcId="{274F16D1-0692-48F7-851F-F36EC5372211}" destId="{B1BC28C5-6657-4F6E-A450-847CF9B482BC}" srcOrd="3" destOrd="0" presId="urn:microsoft.com/office/officeart/2005/8/layout/hProcess4"/>
    <dgm:cxn modelId="{67EC9B41-BAC8-40AF-BF24-F898E677E5AD}" type="presParOf" srcId="{274F16D1-0692-48F7-851F-F36EC5372211}" destId="{BB61217A-9F01-4B71-AE6E-69491B8848F0}" srcOrd="4" destOrd="0" presId="urn:microsoft.com/office/officeart/2005/8/layout/hProcess4"/>
    <dgm:cxn modelId="{B0285902-33A9-4516-8BB2-BD23BE6D5967}" type="presParOf" srcId="{BB61217A-9F01-4B71-AE6E-69491B8848F0}" destId="{76489FDB-0F37-4368-8D87-9606E56E6FA3}" srcOrd="0" destOrd="0" presId="urn:microsoft.com/office/officeart/2005/8/layout/hProcess4"/>
    <dgm:cxn modelId="{CEFA2C45-1595-4071-85FA-789B6C4C3A13}" type="presParOf" srcId="{BB61217A-9F01-4B71-AE6E-69491B8848F0}" destId="{6BB16E32-D586-4379-9DA3-9871D334D8DA}" srcOrd="1" destOrd="0" presId="urn:microsoft.com/office/officeart/2005/8/layout/hProcess4"/>
    <dgm:cxn modelId="{53A56940-C815-491E-8A8A-CBB0198523E7}" type="presParOf" srcId="{BB61217A-9F01-4B71-AE6E-69491B8848F0}" destId="{949D206F-8AA9-4B7F-9120-39BD8EDFFDEE}" srcOrd="2" destOrd="0" presId="urn:microsoft.com/office/officeart/2005/8/layout/hProcess4"/>
    <dgm:cxn modelId="{A8EAE0BB-3E60-4927-B5E7-2A2599FD80BC}" type="presParOf" srcId="{BB61217A-9F01-4B71-AE6E-69491B8848F0}" destId="{64878814-3EA6-4A3B-BADE-D53EE629F82A}" srcOrd="3" destOrd="0" presId="urn:microsoft.com/office/officeart/2005/8/layout/hProcess4"/>
    <dgm:cxn modelId="{F103552C-5471-4A14-BC1A-4AB8FA485376}" type="presParOf" srcId="{BB61217A-9F01-4B71-AE6E-69491B8848F0}" destId="{6A75F2AF-7437-4D8C-8C71-9CE4EADB3D35}" srcOrd="4" destOrd="0" presId="urn:microsoft.com/office/officeart/2005/8/layout/hProcess4"/>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B8750-D33A-4988-8612-3580D8BB47F6}">
      <dsp:nvSpPr>
        <dsp:cNvPr id="0" name=""/>
        <dsp:cNvSpPr/>
      </dsp:nvSpPr>
      <dsp:spPr>
        <a:xfrm>
          <a:off x="1238" y="1528679"/>
          <a:ext cx="2586527" cy="214488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2133600">
            <a:lnSpc>
              <a:spcPct val="90000"/>
            </a:lnSpc>
            <a:spcBef>
              <a:spcPct val="0"/>
            </a:spcBef>
            <a:spcAft>
              <a:spcPct val="15000"/>
            </a:spcAft>
            <a:buFontTx/>
            <a:buNone/>
          </a:pPr>
          <a:endParaRPr lang="en-US" sz="4800" kern="1200">
            <a:latin typeface="#9Slide03 Bebas Neue ZSmall" panose="020B0606020202050201" pitchFamily="34" charset="0"/>
          </a:endParaRPr>
        </a:p>
        <a:p>
          <a:pPr marL="285750" lvl="1" indent="-285750" algn="ctr" defTabSz="2133600">
            <a:lnSpc>
              <a:spcPct val="90000"/>
            </a:lnSpc>
            <a:spcBef>
              <a:spcPct val="0"/>
            </a:spcBef>
            <a:spcAft>
              <a:spcPct val="15000"/>
            </a:spcAft>
            <a:buFontTx/>
            <a:buNone/>
          </a:pPr>
          <a:r>
            <a:rPr lang="en-US" sz="4800" kern="1200">
              <a:solidFill>
                <a:srgbClr val="E95704"/>
              </a:solidFill>
              <a:latin typeface="#9Slide03 Bebas Neue ZSmall" panose="020B0606020202050201" pitchFamily="34" charset="0"/>
            </a:rPr>
            <a:t>KHAI THÁC</a:t>
          </a:r>
        </a:p>
      </dsp:txBody>
      <dsp:txXfrm>
        <a:off x="50598" y="1578039"/>
        <a:ext cx="2487807" cy="1586547"/>
      </dsp:txXfrm>
    </dsp:sp>
    <dsp:sp modelId="{34F391E6-82BB-4163-AC69-1AB231047012}">
      <dsp:nvSpPr>
        <dsp:cNvPr id="0" name=""/>
        <dsp:cNvSpPr/>
      </dsp:nvSpPr>
      <dsp:spPr>
        <a:xfrm>
          <a:off x="1465257" y="2080130"/>
          <a:ext cx="2796907" cy="2796907"/>
        </a:xfrm>
        <a:prstGeom prst="leftCircularArrow">
          <a:avLst>
            <a:gd name="adj1" fmla="val 2957"/>
            <a:gd name="adj2" fmla="val 362228"/>
            <a:gd name="adj3" fmla="val 2137676"/>
            <a:gd name="adj4" fmla="val 9024427"/>
            <a:gd name="adj5" fmla="val 3450"/>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BFD9AD1D-7D7A-4A2B-B0B5-006CF0FA7CD3}">
      <dsp:nvSpPr>
        <dsp:cNvPr id="0" name=""/>
        <dsp:cNvSpPr/>
      </dsp:nvSpPr>
      <dsp:spPr>
        <a:xfrm>
          <a:off x="576022" y="3210649"/>
          <a:ext cx="2299135" cy="914290"/>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2870" tIns="68580" rIns="102870" bIns="68580" numCol="1" spcCol="1270" anchor="ctr" anchorCtr="0">
          <a:noAutofit/>
        </a:bodyPr>
        <a:lstStyle/>
        <a:p>
          <a:pPr marL="0" lvl="0" indent="0" algn="ctr" defTabSz="2400300">
            <a:lnSpc>
              <a:spcPct val="90000"/>
            </a:lnSpc>
            <a:spcBef>
              <a:spcPct val="0"/>
            </a:spcBef>
            <a:spcAft>
              <a:spcPct val="35000"/>
            </a:spcAft>
            <a:buNone/>
          </a:pPr>
          <a:r>
            <a:rPr lang="en-US" sz="5400" kern="1200">
              <a:latin typeface="#9Slide03 Bebas Neue ZSmall" panose="020B0606020202050201" pitchFamily="34" charset="0"/>
            </a:rPr>
            <a:t>GTVT</a:t>
          </a:r>
        </a:p>
      </dsp:txBody>
      <dsp:txXfrm>
        <a:off x="602801" y="3237428"/>
        <a:ext cx="2245577" cy="860732"/>
      </dsp:txXfrm>
    </dsp:sp>
    <dsp:sp modelId="{CB05C0E8-C306-4A1B-AD3B-5446E18549F0}">
      <dsp:nvSpPr>
        <dsp:cNvPr id="0" name=""/>
        <dsp:cNvSpPr/>
      </dsp:nvSpPr>
      <dsp:spPr>
        <a:xfrm>
          <a:off x="3269006" y="1534409"/>
          <a:ext cx="2586527" cy="213334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ctr" defTabSz="2133600">
            <a:lnSpc>
              <a:spcPct val="90000"/>
            </a:lnSpc>
            <a:spcBef>
              <a:spcPct val="0"/>
            </a:spcBef>
            <a:spcAft>
              <a:spcPct val="15000"/>
            </a:spcAft>
            <a:buFontTx/>
            <a:buNone/>
          </a:pPr>
          <a:r>
            <a:rPr lang="en-US" sz="4800" kern="1200">
              <a:solidFill>
                <a:srgbClr val="E95704"/>
              </a:solidFill>
              <a:latin typeface="#9Slide03 Bebas Neue ZSmall" panose="020B0606020202050201" pitchFamily="34" charset="0"/>
            </a:rPr>
            <a:t>CHẾ BIẾN</a:t>
          </a:r>
        </a:p>
      </dsp:txBody>
      <dsp:txXfrm>
        <a:off x="3318100" y="2040648"/>
        <a:ext cx="2488339" cy="1578010"/>
      </dsp:txXfrm>
    </dsp:sp>
    <dsp:sp modelId="{B1BC28C5-6657-4F6E-A450-847CF9B482BC}">
      <dsp:nvSpPr>
        <dsp:cNvPr id="0" name=""/>
        <dsp:cNvSpPr/>
      </dsp:nvSpPr>
      <dsp:spPr>
        <a:xfrm>
          <a:off x="4711482" y="241499"/>
          <a:ext cx="3127407" cy="3127407"/>
        </a:xfrm>
        <a:prstGeom prst="circularArrow">
          <a:avLst>
            <a:gd name="adj1" fmla="val 2645"/>
            <a:gd name="adj2" fmla="val 321590"/>
            <a:gd name="adj3" fmla="val 19502900"/>
            <a:gd name="adj4" fmla="val 12575511"/>
            <a:gd name="adj5" fmla="val 3085"/>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E6BDD2D7-177D-4261-8D75-F918D48B5CA1}">
      <dsp:nvSpPr>
        <dsp:cNvPr id="0" name=""/>
        <dsp:cNvSpPr/>
      </dsp:nvSpPr>
      <dsp:spPr>
        <a:xfrm>
          <a:off x="3843790" y="1077264"/>
          <a:ext cx="2299135" cy="914290"/>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2870" tIns="68580" rIns="102870" bIns="68580" numCol="1" spcCol="1270" anchor="ctr" anchorCtr="0">
          <a:noAutofit/>
        </a:bodyPr>
        <a:lstStyle/>
        <a:p>
          <a:pPr marL="0" lvl="0" indent="0" algn="ctr" defTabSz="2400300">
            <a:lnSpc>
              <a:spcPct val="90000"/>
            </a:lnSpc>
            <a:spcBef>
              <a:spcPct val="0"/>
            </a:spcBef>
            <a:spcAft>
              <a:spcPct val="35000"/>
            </a:spcAft>
            <a:buNone/>
          </a:pPr>
          <a:r>
            <a:rPr lang="en-US" sz="5400" kern="1200">
              <a:latin typeface="#9Slide03 Bebas Neue ZSmall" panose="020B0606020202050201" pitchFamily="34" charset="0"/>
            </a:rPr>
            <a:t>GTVT</a:t>
          </a:r>
        </a:p>
      </dsp:txBody>
      <dsp:txXfrm>
        <a:off x="3870569" y="1104043"/>
        <a:ext cx="2245577" cy="860732"/>
      </dsp:txXfrm>
    </dsp:sp>
    <dsp:sp modelId="{6BB16E32-D586-4379-9DA3-9871D334D8DA}">
      <dsp:nvSpPr>
        <dsp:cNvPr id="0" name=""/>
        <dsp:cNvSpPr/>
      </dsp:nvSpPr>
      <dsp:spPr>
        <a:xfrm>
          <a:off x="6536774" y="1534409"/>
          <a:ext cx="2586527" cy="213334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85750" lvl="1" indent="-285750" algn="l" defTabSz="2133600">
            <a:lnSpc>
              <a:spcPct val="90000"/>
            </a:lnSpc>
            <a:spcBef>
              <a:spcPct val="0"/>
            </a:spcBef>
            <a:spcAft>
              <a:spcPct val="15000"/>
            </a:spcAft>
            <a:buFontTx/>
            <a:buNone/>
          </a:pPr>
          <a:endParaRPr lang="en-US" sz="4800" kern="1200">
            <a:latin typeface="#9Slide03 Bebas Neue ZSmall" panose="020B0606020202050201" pitchFamily="34" charset="0"/>
          </a:endParaRPr>
        </a:p>
        <a:p>
          <a:pPr marL="285750" lvl="1" indent="-285750" algn="ctr" defTabSz="2133600">
            <a:lnSpc>
              <a:spcPct val="90000"/>
            </a:lnSpc>
            <a:spcBef>
              <a:spcPct val="0"/>
            </a:spcBef>
            <a:spcAft>
              <a:spcPct val="15000"/>
            </a:spcAft>
            <a:buFontTx/>
            <a:buNone/>
          </a:pPr>
          <a:r>
            <a:rPr lang="en-US" sz="4800" kern="1200">
              <a:solidFill>
                <a:srgbClr val="E95704"/>
              </a:solidFill>
              <a:latin typeface="#9Slide03 Bebas Neue ZSmall" panose="020B0606020202050201" pitchFamily="34" charset="0"/>
            </a:rPr>
            <a:t>THỊ TRƯỜNG</a:t>
          </a:r>
        </a:p>
      </dsp:txBody>
      <dsp:txXfrm>
        <a:off x="6585868" y="1583503"/>
        <a:ext cx="2488339" cy="1578010"/>
      </dsp:txXfrm>
    </dsp:sp>
    <dsp:sp modelId="{64878814-3EA6-4A3B-BADE-D53EE629F82A}">
      <dsp:nvSpPr>
        <dsp:cNvPr id="0" name=""/>
        <dsp:cNvSpPr/>
      </dsp:nvSpPr>
      <dsp:spPr>
        <a:xfrm>
          <a:off x="7111558" y="3210608"/>
          <a:ext cx="2299135" cy="914290"/>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2870" tIns="68580" rIns="102870" bIns="68580" numCol="1" spcCol="1270" anchor="ctr" anchorCtr="0">
          <a:noAutofit/>
        </a:bodyPr>
        <a:lstStyle/>
        <a:p>
          <a:pPr marL="0" lvl="0" indent="0" algn="ctr" defTabSz="2400300">
            <a:lnSpc>
              <a:spcPct val="90000"/>
            </a:lnSpc>
            <a:spcBef>
              <a:spcPct val="0"/>
            </a:spcBef>
            <a:spcAft>
              <a:spcPct val="35000"/>
            </a:spcAft>
            <a:buNone/>
          </a:pPr>
          <a:r>
            <a:rPr lang="en-US" sz="5400" kern="1200">
              <a:latin typeface="#9Slide03 Bebas Neue ZSmall" panose="020B0606020202050201" pitchFamily="34" charset="0"/>
            </a:rPr>
            <a:t>GTVT</a:t>
          </a:r>
        </a:p>
      </dsp:txBody>
      <dsp:txXfrm>
        <a:off x="7138337" y="3237387"/>
        <a:ext cx="2245577" cy="86073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9BB72-2F24-4FEC-901C-7810FC8B826A}" type="datetimeFigureOut">
              <a:rPr lang="vi-VN" smtClean="0"/>
              <a:t>26/01/2022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5B9EF-557D-4E21-8994-2DFFAE49AE4D}" type="slidenum">
              <a:rPr lang="vi-VN" smtClean="0"/>
              <a:t>‹#›</a:t>
            </a:fld>
            <a:endParaRPr lang="vi-VN"/>
          </a:p>
        </p:txBody>
      </p:sp>
    </p:spTree>
    <p:extLst>
      <p:ext uri="{BB962C8B-B14F-4D97-AF65-F5344CB8AC3E}">
        <p14:creationId xmlns:p14="http://schemas.microsoft.com/office/powerpoint/2010/main" val="363614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t>7</a:t>
            </a:fld>
            <a:endParaRPr lang="vi-VN"/>
          </a:p>
        </p:txBody>
      </p:sp>
    </p:spTree>
    <p:extLst>
      <p:ext uri="{BB962C8B-B14F-4D97-AF65-F5344CB8AC3E}">
        <p14:creationId xmlns:p14="http://schemas.microsoft.com/office/powerpoint/2010/main" val="3166377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t>28</a:t>
            </a:fld>
            <a:endParaRPr lang="vi-VN"/>
          </a:p>
        </p:txBody>
      </p:sp>
    </p:spTree>
    <p:extLst>
      <p:ext uri="{BB962C8B-B14F-4D97-AF65-F5344CB8AC3E}">
        <p14:creationId xmlns:p14="http://schemas.microsoft.com/office/powerpoint/2010/main" val="3301520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t>8</a:t>
            </a:fld>
            <a:endParaRPr lang="vi-VN"/>
          </a:p>
        </p:txBody>
      </p:sp>
    </p:spTree>
    <p:extLst>
      <p:ext uri="{BB962C8B-B14F-4D97-AF65-F5344CB8AC3E}">
        <p14:creationId xmlns:p14="http://schemas.microsoft.com/office/powerpoint/2010/main" val="3308520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biểu tượng camera để xem clip bài hát</a:t>
            </a:r>
          </a:p>
        </p:txBody>
      </p:sp>
      <p:sp>
        <p:nvSpPr>
          <p:cNvPr id="4" name="Slide Number Placeholder 3"/>
          <p:cNvSpPr>
            <a:spLocks noGrp="1"/>
          </p:cNvSpPr>
          <p:nvPr>
            <p:ph type="sldNum" sz="quarter" idx="5"/>
          </p:nvPr>
        </p:nvSpPr>
        <p:spPr/>
        <p:txBody>
          <a:bodyPr/>
          <a:lstStyle/>
          <a:p>
            <a:fld id="{A5B5B9EF-557D-4E21-8994-2DFFAE49AE4D}" type="slidenum">
              <a:rPr lang="vi-VN" smtClean="0"/>
              <a:t>9</a:t>
            </a:fld>
            <a:endParaRPr lang="vi-VN"/>
          </a:p>
        </p:txBody>
      </p:sp>
    </p:spTree>
    <p:extLst>
      <p:ext uri="{BB962C8B-B14F-4D97-AF65-F5344CB8AC3E}">
        <p14:creationId xmlns:p14="http://schemas.microsoft.com/office/powerpoint/2010/main" val="1380524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B5B9EF-557D-4E21-8994-2DFFAE49AE4D}" type="slidenum">
              <a:rPr lang="vi-VN" smtClean="0"/>
              <a:t>10</a:t>
            </a:fld>
            <a:endParaRPr lang="vi-VN"/>
          </a:p>
        </p:txBody>
      </p:sp>
    </p:spTree>
    <p:extLst>
      <p:ext uri="{BB962C8B-B14F-4D97-AF65-F5344CB8AC3E}">
        <p14:creationId xmlns:p14="http://schemas.microsoft.com/office/powerpoint/2010/main" val="1245838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l">
              <a:lnSpc>
                <a:spcPct val="120000"/>
              </a:lnSpc>
              <a:spcAft>
                <a:spcPts val="600"/>
              </a:spcAft>
              <a:buFont typeface="+mj-lt"/>
              <a:buAutoNum type="arabicPeriod"/>
            </a:pPr>
            <a:r>
              <a:rPr lang="vi-VN" sz="1800">
                <a:solidFill>
                  <a:srgbClr val="000000"/>
                </a:solidFill>
                <a:effectLst/>
                <a:latin typeface="Times New Roman" panose="02020603050405020304" pitchFamily="18" charset="0"/>
                <a:ea typeface="Cambria" panose="02040503050406030204" pitchFamily="18" charset="0"/>
              </a:rPr>
              <a:t>Ý nghĩa của ngành giao thông vận tải</a:t>
            </a:r>
            <a:endParaRPr lang="en-US" sz="1800">
              <a:effectLst/>
              <a:latin typeface="Times New Roman" panose="02020603050405020304" pitchFamily="18" charset="0"/>
              <a:ea typeface="Times New Roman" panose="02020603050405020304" pitchFamily="18" charset="0"/>
            </a:endParaRPr>
          </a:p>
          <a:p>
            <a:pPr marL="342900" lvl="0" indent="-342900" algn="l">
              <a:lnSpc>
                <a:spcPct val="120000"/>
              </a:lnSpc>
              <a:spcAft>
                <a:spcPts val="600"/>
              </a:spcAft>
              <a:buFont typeface="Symbol" panose="05050102010706020507" pitchFamily="18" charset="2"/>
              <a:buChar char="-"/>
            </a:pPr>
            <a:r>
              <a:rPr lang="vi-VN" sz="18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Giúp cho các ngành kinh tế hoạt động bình thường.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a:lnSpc>
                <a:spcPct val="120000"/>
              </a:lnSpc>
              <a:spcAft>
                <a:spcPts val="600"/>
              </a:spcAft>
              <a:buFont typeface="Symbol" panose="05050102010706020507" pitchFamily="18" charset="2"/>
              <a:buChar char="-"/>
            </a:pPr>
            <a:r>
              <a:rPr lang="vi-VN" sz="18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Thực hiện mối liên hệ kinh tế  trong và ngoài nước.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a:lnSpc>
                <a:spcPct val="120000"/>
              </a:lnSpc>
              <a:spcAft>
                <a:spcPts val="600"/>
              </a:spcAft>
              <a:buFont typeface="Symbol" panose="05050102010706020507" pitchFamily="18" charset="2"/>
              <a:buChar char="-"/>
            </a:pPr>
            <a:r>
              <a:rPr lang="vi-VN" sz="18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Thúc đẩy phát triển kinh tế - xã hội ở những vùng khó khăn như vùng núi, vùng sâu, vùng xa...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5B5B9EF-557D-4E21-8994-2DFFAE49AE4D}" type="slidenum">
              <a:rPr lang="vi-VN" smtClean="0"/>
              <a:t>11</a:t>
            </a:fld>
            <a:endParaRPr lang="vi-VN"/>
          </a:p>
        </p:txBody>
      </p:sp>
    </p:spTree>
    <p:extLst>
      <p:ext uri="{BB962C8B-B14F-4D97-AF65-F5344CB8AC3E}">
        <p14:creationId xmlns:p14="http://schemas.microsoft.com/office/powerpoint/2010/main" val="4041119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l">
              <a:lnSpc>
                <a:spcPct val="120000"/>
              </a:lnSpc>
              <a:spcAft>
                <a:spcPts val="600"/>
              </a:spcAft>
              <a:buFont typeface="+mj-lt"/>
              <a:buAutoNum type="arabicPeriod"/>
            </a:pPr>
            <a:r>
              <a:rPr lang="vi-VN" sz="1800">
                <a:solidFill>
                  <a:srgbClr val="000000"/>
                </a:solidFill>
                <a:effectLst/>
                <a:latin typeface="Times New Roman" panose="02020603050405020304" pitchFamily="18" charset="0"/>
                <a:ea typeface="Cambria" panose="02040503050406030204" pitchFamily="18" charset="0"/>
              </a:rPr>
              <a:t>Ý nghĩa của ngành giao thông vận tải</a:t>
            </a:r>
            <a:endParaRPr lang="en-US" sz="1800">
              <a:effectLst/>
              <a:latin typeface="Times New Roman" panose="02020603050405020304" pitchFamily="18" charset="0"/>
              <a:ea typeface="Times New Roman" panose="02020603050405020304" pitchFamily="18" charset="0"/>
            </a:endParaRPr>
          </a:p>
          <a:p>
            <a:pPr marL="342900" lvl="0" indent="-342900" algn="l">
              <a:lnSpc>
                <a:spcPct val="120000"/>
              </a:lnSpc>
              <a:spcAft>
                <a:spcPts val="600"/>
              </a:spcAft>
              <a:buFont typeface="Symbol" panose="05050102010706020507" pitchFamily="18" charset="2"/>
              <a:buChar char="-"/>
            </a:pPr>
            <a:r>
              <a:rPr lang="vi-VN" sz="18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Giúp cho các ngành kinh tế hoạt động bình thường.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a:lnSpc>
                <a:spcPct val="120000"/>
              </a:lnSpc>
              <a:spcAft>
                <a:spcPts val="600"/>
              </a:spcAft>
              <a:buFont typeface="Symbol" panose="05050102010706020507" pitchFamily="18" charset="2"/>
              <a:buChar char="-"/>
            </a:pPr>
            <a:r>
              <a:rPr lang="vi-VN" sz="18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Thực hiện mối liên hệ kinh tế  trong và ngoài nước.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a:lnSpc>
                <a:spcPct val="120000"/>
              </a:lnSpc>
              <a:spcAft>
                <a:spcPts val="600"/>
              </a:spcAft>
              <a:buFont typeface="Symbol" panose="05050102010706020507" pitchFamily="18" charset="2"/>
              <a:buChar char="-"/>
            </a:pPr>
            <a:r>
              <a:rPr lang="vi-VN" sz="180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Thúc đẩy phát triển kinh tế - xã hội ở những vùng khó khăn như vùng núi, vùng sâu, vùng xa...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5B5B9EF-557D-4E21-8994-2DFFAE49AE4D}" type="slidenum">
              <a:rPr lang="vi-VN" smtClean="0"/>
              <a:t>12</a:t>
            </a:fld>
            <a:endParaRPr lang="vi-VN"/>
          </a:p>
        </p:txBody>
      </p:sp>
    </p:spTree>
    <p:extLst>
      <p:ext uri="{BB962C8B-B14F-4D97-AF65-F5344CB8AC3E}">
        <p14:creationId xmlns:p14="http://schemas.microsoft.com/office/powerpoint/2010/main" val="2178140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t>13</a:t>
            </a:fld>
            <a:endParaRPr lang="vi-VN"/>
          </a:p>
        </p:txBody>
      </p:sp>
    </p:spTree>
    <p:extLst>
      <p:ext uri="{BB962C8B-B14F-4D97-AF65-F5344CB8AC3E}">
        <p14:creationId xmlns:p14="http://schemas.microsoft.com/office/powerpoint/2010/main" val="61666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t>14</a:t>
            </a:fld>
            <a:endParaRPr lang="vi-VN"/>
          </a:p>
        </p:txBody>
      </p:sp>
    </p:spTree>
    <p:extLst>
      <p:ext uri="{BB962C8B-B14F-4D97-AF65-F5344CB8AC3E}">
        <p14:creationId xmlns:p14="http://schemas.microsoft.com/office/powerpoint/2010/main" val="3982920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A5B5B9EF-557D-4E21-8994-2DFFAE49AE4D}" type="slidenum">
              <a:rPr lang="vi-VN" smtClean="0"/>
              <a:t>17</a:t>
            </a:fld>
            <a:endParaRPr lang="vi-VN"/>
          </a:p>
        </p:txBody>
      </p:sp>
    </p:spTree>
    <p:extLst>
      <p:ext uri="{BB962C8B-B14F-4D97-AF65-F5344CB8AC3E}">
        <p14:creationId xmlns:p14="http://schemas.microsoft.com/office/powerpoint/2010/main" val="3209614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8AB4-E1AA-49C5-B445-5539A44727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C251CFE-C0D2-4569-A946-14DE85810A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704FC61-44BB-40DD-ACC5-CB2612156959}"/>
              </a:ext>
            </a:extLst>
          </p:cNvPr>
          <p:cNvSpPr>
            <a:spLocks noGrp="1"/>
          </p:cNvSpPr>
          <p:nvPr>
            <p:ph type="dt" sz="half" idx="10"/>
          </p:nvPr>
        </p:nvSpPr>
        <p:spPr/>
        <p:txBody>
          <a:bodyPr/>
          <a:lstStyle/>
          <a:p>
            <a:fld id="{AF21E4BA-6F59-4062-9CB1-C927578D7E12}" type="datetimeFigureOut">
              <a:rPr lang="vi-VN" smtClean="0"/>
              <a:t>26/01/2022</a:t>
            </a:fld>
            <a:endParaRPr lang="vi-VN"/>
          </a:p>
        </p:txBody>
      </p:sp>
      <p:sp>
        <p:nvSpPr>
          <p:cNvPr id="5" name="Footer Placeholder 4">
            <a:extLst>
              <a:ext uri="{FF2B5EF4-FFF2-40B4-BE49-F238E27FC236}">
                <a16:creationId xmlns:a16="http://schemas.microsoft.com/office/drawing/2014/main" id="{421CB8F4-0E2A-41D1-B987-2A39AB02ADA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1B9B779-B686-403D-8D8A-E96B31684E3A}"/>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3888166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65EE1-99D2-4E93-BC3A-E80CD1EDC5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2F3E095-6CF0-46F5-9363-A9A13AAE3C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0EBC624-48BC-4E9E-93A5-A9938AF05C5A}"/>
              </a:ext>
            </a:extLst>
          </p:cNvPr>
          <p:cNvSpPr>
            <a:spLocks noGrp="1"/>
          </p:cNvSpPr>
          <p:nvPr>
            <p:ph type="dt" sz="half" idx="10"/>
          </p:nvPr>
        </p:nvSpPr>
        <p:spPr/>
        <p:txBody>
          <a:bodyPr/>
          <a:lstStyle/>
          <a:p>
            <a:fld id="{AF21E4BA-6F59-4062-9CB1-C927578D7E12}" type="datetimeFigureOut">
              <a:rPr lang="vi-VN" smtClean="0"/>
              <a:t>26/01/2022</a:t>
            </a:fld>
            <a:endParaRPr lang="vi-VN"/>
          </a:p>
        </p:txBody>
      </p:sp>
      <p:sp>
        <p:nvSpPr>
          <p:cNvPr id="5" name="Footer Placeholder 4">
            <a:extLst>
              <a:ext uri="{FF2B5EF4-FFF2-40B4-BE49-F238E27FC236}">
                <a16:creationId xmlns:a16="http://schemas.microsoft.com/office/drawing/2014/main" id="{4A8C3C27-1172-41DE-8EE1-A0F332DF075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3C93E04-356E-46B9-B1AB-0FE9EB701A2A}"/>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325894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B96916-B3B3-44D1-8760-D3A9A93437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8A6CDEE-DD57-4019-83B1-245BBB726A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EFA1-2D3F-4C82-80BA-4C85C52E9EFC}"/>
              </a:ext>
            </a:extLst>
          </p:cNvPr>
          <p:cNvSpPr>
            <a:spLocks noGrp="1"/>
          </p:cNvSpPr>
          <p:nvPr>
            <p:ph type="dt" sz="half" idx="10"/>
          </p:nvPr>
        </p:nvSpPr>
        <p:spPr/>
        <p:txBody>
          <a:bodyPr/>
          <a:lstStyle/>
          <a:p>
            <a:fld id="{AF21E4BA-6F59-4062-9CB1-C927578D7E12}" type="datetimeFigureOut">
              <a:rPr lang="vi-VN" smtClean="0"/>
              <a:t>26/01/2022</a:t>
            </a:fld>
            <a:endParaRPr lang="vi-VN"/>
          </a:p>
        </p:txBody>
      </p:sp>
      <p:sp>
        <p:nvSpPr>
          <p:cNvPr id="5" name="Footer Placeholder 4">
            <a:extLst>
              <a:ext uri="{FF2B5EF4-FFF2-40B4-BE49-F238E27FC236}">
                <a16:creationId xmlns:a16="http://schemas.microsoft.com/office/drawing/2014/main" id="{B1FE2543-E24A-4B8F-BADA-43B30DF959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BCB47D-9010-4DF1-BBE8-E5B38591F301}"/>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1375516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274B01-2552-48A2-9F62-024535BED504}"/>
              </a:ext>
            </a:extLst>
          </p:cNvPr>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9EA6181-643E-41C9-93CE-0C40A1DDD2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EEB112B-38A2-4420-89DC-D3891777D7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B47D83B-51AC-4036-9AEF-30411165780C}"/>
              </a:ext>
            </a:extLst>
          </p:cNvPr>
          <p:cNvSpPr>
            <a:spLocks noGrp="1" noChangeArrowheads="1"/>
          </p:cNvSpPr>
          <p:nvPr>
            <p:ph type="sldNum" sz="quarter" idx="12"/>
          </p:nvPr>
        </p:nvSpPr>
        <p:spPr>
          <a:ln/>
        </p:spPr>
        <p:txBody>
          <a:bodyPr/>
          <a:lstStyle>
            <a:lvl1pPr>
              <a:defRPr/>
            </a:lvl1pPr>
          </a:lstStyle>
          <a:p>
            <a:fld id="{EECBB524-A449-4206-B41D-E66CBD4011A7}" type="slidenum">
              <a:rPr lang="en-US" altLang="en-US"/>
              <a:pPr/>
              <a:t>‹#›</a:t>
            </a:fld>
            <a:endParaRPr lang="en-US" altLang="en-US"/>
          </a:p>
        </p:txBody>
      </p:sp>
    </p:spTree>
    <p:extLst>
      <p:ext uri="{BB962C8B-B14F-4D97-AF65-F5344CB8AC3E}">
        <p14:creationId xmlns:p14="http://schemas.microsoft.com/office/powerpoint/2010/main" val="3047652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044D-B2F6-4952-BE83-D4D1A08F86F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6DC0013-CADC-4206-BD97-DA0A82DE36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6394DAF-5740-4ACD-AA3D-F378C5312EC0}"/>
              </a:ext>
            </a:extLst>
          </p:cNvPr>
          <p:cNvSpPr>
            <a:spLocks noGrp="1"/>
          </p:cNvSpPr>
          <p:nvPr>
            <p:ph type="dt" sz="half" idx="10"/>
          </p:nvPr>
        </p:nvSpPr>
        <p:spPr/>
        <p:txBody>
          <a:bodyPr/>
          <a:lstStyle/>
          <a:p>
            <a:fld id="{AF21E4BA-6F59-4062-9CB1-C927578D7E12}" type="datetimeFigureOut">
              <a:rPr lang="vi-VN" smtClean="0"/>
              <a:t>26/01/2022</a:t>
            </a:fld>
            <a:endParaRPr lang="vi-VN"/>
          </a:p>
        </p:txBody>
      </p:sp>
      <p:sp>
        <p:nvSpPr>
          <p:cNvPr id="5" name="Footer Placeholder 4">
            <a:extLst>
              <a:ext uri="{FF2B5EF4-FFF2-40B4-BE49-F238E27FC236}">
                <a16:creationId xmlns:a16="http://schemas.microsoft.com/office/drawing/2014/main" id="{877E9871-0E38-48B7-A4C6-1E53D60D049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B74F54-6551-4137-A34A-CB9061E1D701}"/>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3273536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E3E29-CD9F-46F8-9391-EDBAC898DC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1FA83E2-49B1-4524-8269-7C271AFB76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B1C5C1-054F-4E90-89E6-8D3983EC6BC3}"/>
              </a:ext>
            </a:extLst>
          </p:cNvPr>
          <p:cNvSpPr>
            <a:spLocks noGrp="1"/>
          </p:cNvSpPr>
          <p:nvPr>
            <p:ph type="dt" sz="half" idx="10"/>
          </p:nvPr>
        </p:nvSpPr>
        <p:spPr/>
        <p:txBody>
          <a:bodyPr/>
          <a:lstStyle/>
          <a:p>
            <a:fld id="{AF21E4BA-6F59-4062-9CB1-C927578D7E12}" type="datetimeFigureOut">
              <a:rPr lang="vi-VN" smtClean="0"/>
              <a:t>26/01/2022</a:t>
            </a:fld>
            <a:endParaRPr lang="vi-VN"/>
          </a:p>
        </p:txBody>
      </p:sp>
      <p:sp>
        <p:nvSpPr>
          <p:cNvPr id="5" name="Footer Placeholder 4">
            <a:extLst>
              <a:ext uri="{FF2B5EF4-FFF2-40B4-BE49-F238E27FC236}">
                <a16:creationId xmlns:a16="http://schemas.microsoft.com/office/drawing/2014/main" id="{5189C26C-4CCC-4006-8630-3264A93661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668BCD-B764-4CF6-BEE3-39DBACEF91B5}"/>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260646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6A106-D0EA-44B9-9AFB-D6C4574BA25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5F7674F-7AE9-4AF3-9C8B-6068E6EFD8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297A9DD-E687-4B26-B878-06A04E3027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0CBCF6D-4D9F-4A56-B5F2-897025AADCCD}"/>
              </a:ext>
            </a:extLst>
          </p:cNvPr>
          <p:cNvSpPr>
            <a:spLocks noGrp="1"/>
          </p:cNvSpPr>
          <p:nvPr>
            <p:ph type="dt" sz="half" idx="10"/>
          </p:nvPr>
        </p:nvSpPr>
        <p:spPr/>
        <p:txBody>
          <a:bodyPr/>
          <a:lstStyle/>
          <a:p>
            <a:fld id="{AF21E4BA-6F59-4062-9CB1-C927578D7E12}" type="datetimeFigureOut">
              <a:rPr lang="vi-VN" smtClean="0"/>
              <a:t>26/01/2022</a:t>
            </a:fld>
            <a:endParaRPr lang="vi-VN"/>
          </a:p>
        </p:txBody>
      </p:sp>
      <p:sp>
        <p:nvSpPr>
          <p:cNvPr id="6" name="Footer Placeholder 5">
            <a:extLst>
              <a:ext uri="{FF2B5EF4-FFF2-40B4-BE49-F238E27FC236}">
                <a16:creationId xmlns:a16="http://schemas.microsoft.com/office/drawing/2014/main" id="{80C636E8-3DEA-4CC5-AF08-CC97B8E06B8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32ACA9F-B14B-46B2-9972-88FFA09B7469}"/>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2098523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3C6C-830E-4592-8988-DE787E3C938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BBE30CC-06DC-4B37-8A47-3DC7E68D8C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1A3A12-9D1A-427A-AC47-CADA79F0CA1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59F376B-58EA-4E52-ACB8-9738EF9FD6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8E332D-DF38-4696-B033-CF28B03191D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4E01DBF-9308-4E74-85A9-A9842D65C3C6}"/>
              </a:ext>
            </a:extLst>
          </p:cNvPr>
          <p:cNvSpPr>
            <a:spLocks noGrp="1"/>
          </p:cNvSpPr>
          <p:nvPr>
            <p:ph type="dt" sz="half" idx="10"/>
          </p:nvPr>
        </p:nvSpPr>
        <p:spPr/>
        <p:txBody>
          <a:bodyPr/>
          <a:lstStyle/>
          <a:p>
            <a:fld id="{AF21E4BA-6F59-4062-9CB1-C927578D7E12}" type="datetimeFigureOut">
              <a:rPr lang="vi-VN" smtClean="0"/>
              <a:t>26/01/2022</a:t>
            </a:fld>
            <a:endParaRPr lang="vi-VN"/>
          </a:p>
        </p:txBody>
      </p:sp>
      <p:sp>
        <p:nvSpPr>
          <p:cNvPr id="8" name="Footer Placeholder 7">
            <a:extLst>
              <a:ext uri="{FF2B5EF4-FFF2-40B4-BE49-F238E27FC236}">
                <a16:creationId xmlns:a16="http://schemas.microsoft.com/office/drawing/2014/main" id="{97A14550-1E0F-43F4-866B-DB5706E2744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5BCCE0B6-B884-4DE7-8AF8-F9632E647E84}"/>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49783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0C5D-80EF-4B53-B396-357DD345D54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99EDCB-4CDA-4563-88C5-C2C316A70AA6}"/>
              </a:ext>
            </a:extLst>
          </p:cNvPr>
          <p:cNvSpPr>
            <a:spLocks noGrp="1"/>
          </p:cNvSpPr>
          <p:nvPr>
            <p:ph type="dt" sz="half" idx="10"/>
          </p:nvPr>
        </p:nvSpPr>
        <p:spPr/>
        <p:txBody>
          <a:bodyPr/>
          <a:lstStyle/>
          <a:p>
            <a:fld id="{AF21E4BA-6F59-4062-9CB1-C927578D7E12}" type="datetimeFigureOut">
              <a:rPr lang="vi-VN" smtClean="0"/>
              <a:t>26/01/2022</a:t>
            </a:fld>
            <a:endParaRPr lang="vi-VN"/>
          </a:p>
        </p:txBody>
      </p:sp>
      <p:sp>
        <p:nvSpPr>
          <p:cNvPr id="4" name="Footer Placeholder 3">
            <a:extLst>
              <a:ext uri="{FF2B5EF4-FFF2-40B4-BE49-F238E27FC236}">
                <a16:creationId xmlns:a16="http://schemas.microsoft.com/office/drawing/2014/main" id="{92BF45EB-99E7-4E05-A604-541F031A14C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9E0100B-B276-4165-B2B3-BC397B544273}"/>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2813678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0E6FF3-495E-4374-9C9C-D993F50442E1}"/>
              </a:ext>
            </a:extLst>
          </p:cNvPr>
          <p:cNvSpPr>
            <a:spLocks noGrp="1"/>
          </p:cNvSpPr>
          <p:nvPr>
            <p:ph type="dt" sz="half" idx="10"/>
          </p:nvPr>
        </p:nvSpPr>
        <p:spPr/>
        <p:txBody>
          <a:bodyPr/>
          <a:lstStyle/>
          <a:p>
            <a:fld id="{AF21E4BA-6F59-4062-9CB1-C927578D7E12}" type="datetimeFigureOut">
              <a:rPr lang="vi-VN" smtClean="0"/>
              <a:t>26/01/2022</a:t>
            </a:fld>
            <a:endParaRPr lang="vi-VN"/>
          </a:p>
        </p:txBody>
      </p:sp>
      <p:sp>
        <p:nvSpPr>
          <p:cNvPr id="3" name="Footer Placeholder 2">
            <a:extLst>
              <a:ext uri="{FF2B5EF4-FFF2-40B4-BE49-F238E27FC236}">
                <a16:creationId xmlns:a16="http://schemas.microsoft.com/office/drawing/2014/main" id="{64DD9CEE-CF6D-4C3E-AED9-804082CE52E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2FA71D2-0472-47CC-B124-CA9071E819F4}"/>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2494541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0027-AB8B-4F95-BEF4-877AE3F486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F9367A-BF42-4A68-9F92-70AB179663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D7843027-6E25-45B6-B480-D8C73D4D2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BD276A-0139-4E55-A772-4D5047EC5690}"/>
              </a:ext>
            </a:extLst>
          </p:cNvPr>
          <p:cNvSpPr>
            <a:spLocks noGrp="1"/>
          </p:cNvSpPr>
          <p:nvPr>
            <p:ph type="dt" sz="half" idx="10"/>
          </p:nvPr>
        </p:nvSpPr>
        <p:spPr/>
        <p:txBody>
          <a:bodyPr/>
          <a:lstStyle/>
          <a:p>
            <a:fld id="{AF21E4BA-6F59-4062-9CB1-C927578D7E12}" type="datetimeFigureOut">
              <a:rPr lang="vi-VN" smtClean="0"/>
              <a:t>26/01/2022</a:t>
            </a:fld>
            <a:endParaRPr lang="vi-VN"/>
          </a:p>
        </p:txBody>
      </p:sp>
      <p:sp>
        <p:nvSpPr>
          <p:cNvPr id="6" name="Footer Placeholder 5">
            <a:extLst>
              <a:ext uri="{FF2B5EF4-FFF2-40B4-BE49-F238E27FC236}">
                <a16:creationId xmlns:a16="http://schemas.microsoft.com/office/drawing/2014/main" id="{1E0F2658-EEAC-4EDB-ABF7-F9043DA0AE2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74E35DB-F941-44E5-B231-48A4DAF5FF3D}"/>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2280943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D6468-0F6A-40B4-A3A3-C240138F68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B4EC7CA-DF68-43F1-A5C4-860A0C3011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3BFA39-1198-4ACF-9673-4B773091D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883D86-7F6D-465B-9B90-1E4FD527E18C}"/>
              </a:ext>
            </a:extLst>
          </p:cNvPr>
          <p:cNvSpPr>
            <a:spLocks noGrp="1"/>
          </p:cNvSpPr>
          <p:nvPr>
            <p:ph type="dt" sz="half" idx="10"/>
          </p:nvPr>
        </p:nvSpPr>
        <p:spPr/>
        <p:txBody>
          <a:bodyPr/>
          <a:lstStyle/>
          <a:p>
            <a:fld id="{AF21E4BA-6F59-4062-9CB1-C927578D7E12}" type="datetimeFigureOut">
              <a:rPr lang="vi-VN" smtClean="0"/>
              <a:t>26/01/2022</a:t>
            </a:fld>
            <a:endParaRPr lang="vi-VN"/>
          </a:p>
        </p:txBody>
      </p:sp>
      <p:sp>
        <p:nvSpPr>
          <p:cNvPr id="6" name="Footer Placeholder 5">
            <a:extLst>
              <a:ext uri="{FF2B5EF4-FFF2-40B4-BE49-F238E27FC236}">
                <a16:creationId xmlns:a16="http://schemas.microsoft.com/office/drawing/2014/main" id="{7607133F-7354-4DFD-9680-216C86420A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EAA157E-E077-4DE1-A43E-F6B1957DDC2A}"/>
              </a:ext>
            </a:extLst>
          </p:cNvPr>
          <p:cNvSpPr>
            <a:spLocks noGrp="1"/>
          </p:cNvSpPr>
          <p:nvPr>
            <p:ph type="sldNum" sz="quarter" idx="12"/>
          </p:nvPr>
        </p:nvSpPr>
        <p:spPr/>
        <p:txBody>
          <a:bodyPr/>
          <a:lstStyle/>
          <a:p>
            <a:fld id="{027EA63F-4EE8-4BBE-AA93-04CA1268CD32}" type="slidenum">
              <a:rPr lang="vi-VN" smtClean="0"/>
              <a:t>‹#›</a:t>
            </a:fld>
            <a:endParaRPr lang="vi-VN"/>
          </a:p>
        </p:txBody>
      </p:sp>
    </p:spTree>
    <p:extLst>
      <p:ext uri="{BB962C8B-B14F-4D97-AF65-F5344CB8AC3E}">
        <p14:creationId xmlns:p14="http://schemas.microsoft.com/office/powerpoint/2010/main" val="2559919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EF5397-5A72-47AE-9D29-6FDDC2399C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6258FBC-A26E-4356-8F42-855C6DAAF4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9397EEC-4B08-465B-954E-80BBCBFCD4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1E4BA-6F59-4062-9CB1-C927578D7E12}" type="datetimeFigureOut">
              <a:rPr lang="vi-VN" smtClean="0"/>
              <a:t>26/01/2022</a:t>
            </a:fld>
            <a:endParaRPr lang="vi-VN"/>
          </a:p>
        </p:txBody>
      </p:sp>
      <p:sp>
        <p:nvSpPr>
          <p:cNvPr id="5" name="Footer Placeholder 4">
            <a:extLst>
              <a:ext uri="{FF2B5EF4-FFF2-40B4-BE49-F238E27FC236}">
                <a16:creationId xmlns:a16="http://schemas.microsoft.com/office/drawing/2014/main" id="{7BA13015-C084-4D39-818A-240826A9D3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D3A269-80FB-4BCB-9AD0-196A45CB1B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EA63F-4EE8-4BBE-AA93-04CA1268CD32}" type="slidenum">
              <a:rPr lang="vi-VN" smtClean="0"/>
              <a:t>‹#›</a:t>
            </a:fld>
            <a:endParaRPr lang="vi-VN"/>
          </a:p>
        </p:txBody>
      </p:sp>
    </p:spTree>
    <p:extLst>
      <p:ext uri="{BB962C8B-B14F-4D97-AF65-F5344CB8AC3E}">
        <p14:creationId xmlns:p14="http://schemas.microsoft.com/office/powerpoint/2010/main" val="240395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notesSlide" Target="../notesSlides/notesSlide5.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8.svg"/><Relationship Id="rId5" Type="http://schemas.openxmlformats.org/officeDocument/2006/relationships/diagramQuickStyle" Target="../diagrams/quickStyle1.xml"/><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diagramLayout" Target="../diagrams/layout1.xml"/><Relationship Id="rId9" Type="http://schemas.microsoft.com/office/2007/relationships/hdphoto" Target="../media/hdphoto7.wdp"/><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microsoft.com/office/2007/relationships/hdphoto" Target="../media/hdphoto7.wdp"/><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1.svg"/><Relationship Id="rId5" Type="http://schemas.openxmlformats.org/officeDocument/2006/relationships/image" Target="../media/image46.png"/><Relationship Id="rId10" Type="http://schemas.openxmlformats.org/officeDocument/2006/relationships/image" Target="../media/image50.png"/><Relationship Id="rId4" Type="http://schemas.microsoft.com/office/2007/relationships/hdphoto" Target="../media/hdphoto8.wdp"/><Relationship Id="rId9" Type="http://schemas.openxmlformats.org/officeDocument/2006/relationships/image" Target="../media/image49.sv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10.wdp"/><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39.jpe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8" Type="http://schemas.openxmlformats.org/officeDocument/2006/relationships/hyperlink" Target="https://vi.wikipedia.org/wiki/%C4%90i%E1%BB%87n_tho%E1%BA%A1i" TargetMode="External"/><Relationship Id="rId13" Type="http://schemas.openxmlformats.org/officeDocument/2006/relationships/hyperlink" Target="https://en.wikipedia.org/wiki/Mail#Other_mail_services" TargetMode="External"/><Relationship Id="rId3" Type="http://schemas.microsoft.com/office/2007/relationships/hdphoto" Target="../media/hdphoto6.wdp"/><Relationship Id="rId7" Type="http://schemas.openxmlformats.org/officeDocument/2006/relationships/hyperlink" Target="https://vi.wikipedia.org/wiki/Semaphore" TargetMode="External"/><Relationship Id="rId12" Type="http://schemas.openxmlformats.org/officeDocument/2006/relationships/hyperlink" Target="https://vi.wikipedia.org/wiki/V%C4%83n_ki%E1%BB%87n"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vi.wikipedia.org/wiki/%C4%90%E1%BB%8Ba_l%C3%BD" TargetMode="External"/><Relationship Id="rId11" Type="http://schemas.openxmlformats.org/officeDocument/2006/relationships/hyperlink" Target="https://vi.wikipedia.org/wiki/Internet" TargetMode="External"/><Relationship Id="rId5" Type="http://schemas.openxmlformats.org/officeDocument/2006/relationships/hyperlink" Target="https://vi.wikipedia.org/wiki/Th%C3%B4ng_tin" TargetMode="External"/><Relationship Id="rId10" Type="http://schemas.openxmlformats.org/officeDocument/2006/relationships/hyperlink" Target="https://vi.wikipedia.org/wiki/V%E1%BB%87_tinh_th%C3%B4ng_tin" TargetMode="External"/><Relationship Id="rId4" Type="http://schemas.openxmlformats.org/officeDocument/2006/relationships/hyperlink" Target="https://vi.wikipedia.org/w/index.php?title=Truy%E1%BB%81n_d%E1%BA%ABn_(vi%E1%BB%85n_th%C3%B4ng)&amp;action=edit&amp;redlink=1" TargetMode="External"/><Relationship Id="rId9" Type="http://schemas.openxmlformats.org/officeDocument/2006/relationships/hyperlink" Target="https://vi.wikipedia.org/w/index.php?title=S%E1%BB%A3i_quang&amp;action=edit&amp;redlink=1" TargetMode="External"/></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6.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8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1.wdp"/><Relationship Id="rId7"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9.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slide" Target="slide10.xml"/><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94D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94D6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duoi hinh" descr="Đuổi hình bắt chữ | Đuổi hình bắt chữ Wiki | Fandom">
            <a:extLst>
              <a:ext uri="{FF2B5EF4-FFF2-40B4-BE49-F238E27FC236}">
                <a16:creationId xmlns:a16="http://schemas.microsoft.com/office/drawing/2014/main" id="{F6EBAFDF-BB8C-4C07-83C6-379E72650F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2958" y="813987"/>
            <a:ext cx="3854945" cy="2120219"/>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rai dat" descr="A picture containing logo&#10;&#10;Description automatically generated">
            <a:extLst>
              <a:ext uri="{FF2B5EF4-FFF2-40B4-BE49-F238E27FC236}">
                <a16:creationId xmlns:a16="http://schemas.microsoft.com/office/drawing/2014/main" id="{B5CB78A6-60B4-4B5C-A507-7D9A6E07DD77}"/>
              </a:ext>
            </a:extLst>
          </p:cNvPr>
          <p:cNvPicPr>
            <a:picLocks noChangeAspect="1"/>
          </p:cNvPicPr>
          <p:nvPr/>
        </p:nvPicPr>
        <p:blipFill rotWithShape="1">
          <a:blip r:embed="rId3">
            <a:extLst>
              <a:ext uri="{28A0092B-C50C-407E-A947-70E740481C1C}">
                <a14:useLocalDpi xmlns:a14="http://schemas.microsoft.com/office/drawing/2010/main" val="0"/>
              </a:ext>
            </a:extLst>
          </a:blip>
          <a:srcRect l="19716" t="8650" r="18855" b="16599"/>
          <a:stretch/>
        </p:blipFill>
        <p:spPr>
          <a:xfrm>
            <a:off x="6232388" y="650497"/>
            <a:ext cx="4234836" cy="5571066"/>
          </a:xfrm>
          <a:prstGeom prst="rect">
            <a:avLst/>
          </a:prstGeom>
        </p:spPr>
      </p:pic>
      <p:pic>
        <p:nvPicPr>
          <p:cNvPr id="1028" name="start" descr="Figur läuft mit pfeil nach links leinwandbilder • bilder Strichmännchen,  Inbetriebnahme, beginnen | myloview.de">
            <a:extLst>
              <a:ext uri="{FF2B5EF4-FFF2-40B4-BE49-F238E27FC236}">
                <a16:creationId xmlns:a16="http://schemas.microsoft.com/office/drawing/2014/main" id="{C69EC897-9A9A-4125-978B-FCCC6B67420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1238153" y="3603670"/>
            <a:ext cx="2626687" cy="247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34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2AADBE-B57D-47D9-ACB0-518821DBD07B}"/>
              </a:ext>
            </a:extLst>
          </p:cNvPr>
          <p:cNvGrpSpPr/>
          <p:nvPr/>
        </p:nvGrpSpPr>
        <p:grpSpPr>
          <a:xfrm>
            <a:off x="223149" y="28296"/>
            <a:ext cx="11968851" cy="1010063"/>
            <a:chOff x="223149" y="28296"/>
            <a:chExt cx="11968851" cy="1010063"/>
          </a:xfrm>
        </p:grpSpPr>
        <p:grpSp>
          <p:nvGrpSpPr>
            <p:cNvPr id="5" name="Group 4">
              <a:extLst>
                <a:ext uri="{FF2B5EF4-FFF2-40B4-BE49-F238E27FC236}">
                  <a16:creationId xmlns:a16="http://schemas.microsoft.com/office/drawing/2014/main" id="{CAD30A24-CD19-484F-BB3A-1233C6133CDD}"/>
                </a:ext>
              </a:extLst>
            </p:cNvPr>
            <p:cNvGrpSpPr/>
            <p:nvPr/>
          </p:nvGrpSpPr>
          <p:grpSpPr>
            <a:xfrm>
              <a:off x="1074520" y="185533"/>
              <a:ext cx="11117480" cy="791419"/>
              <a:chOff x="4215065" y="2330050"/>
              <a:chExt cx="7541506" cy="991640"/>
            </a:xfrm>
          </p:grpSpPr>
          <p:sp>
            <p:nvSpPr>
              <p:cNvPr id="7" name="Flowchart: Off-page Connector 6">
                <a:extLst>
                  <a:ext uri="{FF2B5EF4-FFF2-40B4-BE49-F238E27FC236}">
                    <a16:creationId xmlns:a16="http://schemas.microsoft.com/office/drawing/2014/main" id="{546BC6D0-6A7F-4ECE-AE8E-700E0216A697}"/>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26B8E4-E527-466C-A54E-0B4059C1E017}"/>
                  </a:ext>
                </a:extLst>
              </p:cNvPr>
              <p:cNvSpPr txBox="1"/>
              <p:nvPr/>
            </p:nvSpPr>
            <p:spPr>
              <a:xfrm>
                <a:off x="5760529" y="2357588"/>
                <a:ext cx="5147680" cy="964102"/>
              </a:xfrm>
              <a:prstGeom prst="rect">
                <a:avLst/>
              </a:prstGeom>
              <a:noFill/>
            </p:spPr>
            <p:txBody>
              <a:bodyPr wrap="square" rtlCol="0">
                <a:spAutoFit/>
              </a:bodyPr>
              <a:lstStyle/>
              <a:p>
                <a:pPr algn="ctr"/>
                <a:r>
                  <a:rPr lang="en-US" sz="4400">
                    <a:solidFill>
                      <a:srgbClr val="FFFF00"/>
                    </a:solidFill>
                    <a:latin typeface="#9Slide07 SFU Rhythm" panose="00000400000000000000" pitchFamily="2" charset="0"/>
                  </a:rPr>
                  <a:t>GIAO THÔNG VẬN TẢI</a:t>
                </a:r>
              </a:p>
            </p:txBody>
          </p:sp>
        </p:grpSp>
        <p:sp>
          <p:nvSpPr>
            <p:cNvPr id="6" name="Oval 5">
              <a:extLst>
                <a:ext uri="{FF2B5EF4-FFF2-40B4-BE49-F238E27FC236}">
                  <a16:creationId xmlns:a16="http://schemas.microsoft.com/office/drawing/2014/main" id="{792C406D-43E6-451B-88C5-B40929583916}"/>
                </a:ext>
              </a:extLst>
            </p:cNvPr>
            <p:cNvSpPr/>
            <p:nvPr/>
          </p:nvSpPr>
          <p:spPr>
            <a:xfrm>
              <a:off x="223149" y="28296"/>
              <a:ext cx="1016000" cy="101006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9Slide07 Stormtrooper" panose="020B0500000000000000" pitchFamily="34" charset="0"/>
                </a:rPr>
                <a:t>I</a:t>
              </a:r>
            </a:p>
          </p:txBody>
        </p:sp>
      </p:grpSp>
      <p:sp>
        <p:nvSpPr>
          <p:cNvPr id="9" name="Rectangle 8">
            <a:extLst>
              <a:ext uri="{FF2B5EF4-FFF2-40B4-BE49-F238E27FC236}">
                <a16:creationId xmlns:a16="http://schemas.microsoft.com/office/drawing/2014/main" id="{A3A36F0E-F259-4316-8F84-2ED95770C494}"/>
              </a:ext>
            </a:extLst>
          </p:cNvPr>
          <p:cNvSpPr/>
          <p:nvPr/>
        </p:nvSpPr>
        <p:spPr>
          <a:xfrm>
            <a:off x="0" y="952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Video camera with solid fill">
            <a:extLst>
              <a:ext uri="{FF2B5EF4-FFF2-40B4-BE49-F238E27FC236}">
                <a16:creationId xmlns:a16="http://schemas.microsoft.com/office/drawing/2014/main" id="{62D334DB-07F8-4722-92F7-D09253B825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4254" y="3240993"/>
            <a:ext cx="1340513" cy="1340513"/>
          </a:xfrm>
          <a:prstGeom prst="rect">
            <a:avLst/>
          </a:prstGeom>
        </p:spPr>
      </p:pic>
      <p:pic>
        <p:nvPicPr>
          <p:cNvPr id="3" name="Bài ca Giao thông vận tải - sáng tác Hoàng vân">
            <a:hlinkClick r:id="" action="ppaction://media"/>
            <a:extLst>
              <a:ext uri="{FF2B5EF4-FFF2-40B4-BE49-F238E27FC236}">
                <a16:creationId xmlns:a16="http://schemas.microsoft.com/office/drawing/2014/main" id="{BF851EBB-92A1-43AD-8F5F-840F391C31D6}"/>
              </a:ext>
            </a:extLst>
          </p:cNvPr>
          <p:cNvPicPr>
            <a:picLocks noChangeAspect="1"/>
          </p:cNvPicPr>
          <p:nvPr>
            <a:videoFile r:link="rId1"/>
            <p:extLst>
              <p:ext uri="{DAA4B4D4-6D71-4841-9C94-3DE7FCFB9230}">
                <p14:media xmlns:p14="http://schemas.microsoft.com/office/powerpoint/2010/main" r:embed="rId2">
                  <p14:trim st="30762" end="113128"/>
                </p14:media>
              </p:ext>
            </p:extLst>
          </p:nvPr>
        </p:nvPicPr>
        <p:blipFill>
          <a:blip r:embed="rId7"/>
          <a:stretch>
            <a:fillRect/>
          </a:stretch>
        </p:blipFill>
        <p:spPr>
          <a:xfrm>
            <a:off x="1729020" y="976952"/>
            <a:ext cx="10438265" cy="5871524"/>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
        <p:nvSpPr>
          <p:cNvPr id="38" name="Arrow: Striped Right 37">
            <a:extLst>
              <a:ext uri="{FF2B5EF4-FFF2-40B4-BE49-F238E27FC236}">
                <a16:creationId xmlns:a16="http://schemas.microsoft.com/office/drawing/2014/main" id="{16EC342F-4C5A-4738-98EE-6D3922109F2E}"/>
              </a:ext>
            </a:extLst>
          </p:cNvPr>
          <p:cNvSpPr/>
          <p:nvPr/>
        </p:nvSpPr>
        <p:spPr>
          <a:xfrm>
            <a:off x="24715" y="737328"/>
            <a:ext cx="2188922" cy="1010063"/>
          </a:xfrm>
          <a:prstGeom prst="stripedRightArrow">
            <a:avLst/>
          </a:prstGeom>
          <a:solidFill>
            <a:srgbClr val="E95704"/>
          </a:solidFill>
          <a:ln>
            <a:solidFill>
              <a:schemeClr val="accent2">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7 SFU Rhythm" panose="00000400000000000000" pitchFamily="2" charset="0"/>
              </a:rPr>
              <a:t>1. Ý nghĩa</a:t>
            </a:r>
          </a:p>
        </p:txBody>
      </p:sp>
    </p:spTree>
    <p:extLst>
      <p:ext uri="{BB962C8B-B14F-4D97-AF65-F5344CB8AC3E}">
        <p14:creationId xmlns:p14="http://schemas.microsoft.com/office/powerpoint/2010/main" val="154404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2AADBE-B57D-47D9-ACB0-518821DBD07B}"/>
              </a:ext>
            </a:extLst>
          </p:cNvPr>
          <p:cNvGrpSpPr/>
          <p:nvPr/>
        </p:nvGrpSpPr>
        <p:grpSpPr>
          <a:xfrm>
            <a:off x="223149" y="28296"/>
            <a:ext cx="11968851" cy="1010063"/>
            <a:chOff x="223149" y="28296"/>
            <a:chExt cx="11968851" cy="1010063"/>
          </a:xfrm>
        </p:grpSpPr>
        <p:grpSp>
          <p:nvGrpSpPr>
            <p:cNvPr id="5" name="Group 4">
              <a:extLst>
                <a:ext uri="{FF2B5EF4-FFF2-40B4-BE49-F238E27FC236}">
                  <a16:creationId xmlns:a16="http://schemas.microsoft.com/office/drawing/2014/main" id="{CAD30A24-CD19-484F-BB3A-1233C6133CDD}"/>
                </a:ext>
              </a:extLst>
            </p:cNvPr>
            <p:cNvGrpSpPr/>
            <p:nvPr/>
          </p:nvGrpSpPr>
          <p:grpSpPr>
            <a:xfrm>
              <a:off x="1074520" y="185533"/>
              <a:ext cx="11117480" cy="791419"/>
              <a:chOff x="4215065" y="2330050"/>
              <a:chExt cx="7541506" cy="991640"/>
            </a:xfrm>
          </p:grpSpPr>
          <p:sp>
            <p:nvSpPr>
              <p:cNvPr id="7" name="Flowchart: Off-page Connector 6">
                <a:extLst>
                  <a:ext uri="{FF2B5EF4-FFF2-40B4-BE49-F238E27FC236}">
                    <a16:creationId xmlns:a16="http://schemas.microsoft.com/office/drawing/2014/main" id="{546BC6D0-6A7F-4ECE-AE8E-700E0216A697}"/>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26B8E4-E527-466C-A54E-0B4059C1E017}"/>
                  </a:ext>
                </a:extLst>
              </p:cNvPr>
              <p:cNvSpPr txBox="1"/>
              <p:nvPr/>
            </p:nvSpPr>
            <p:spPr>
              <a:xfrm>
                <a:off x="5760529" y="2357588"/>
                <a:ext cx="5147680" cy="964102"/>
              </a:xfrm>
              <a:prstGeom prst="rect">
                <a:avLst/>
              </a:prstGeom>
              <a:noFill/>
            </p:spPr>
            <p:txBody>
              <a:bodyPr wrap="square" rtlCol="0">
                <a:spAutoFit/>
              </a:bodyPr>
              <a:lstStyle/>
              <a:p>
                <a:pPr algn="ctr"/>
                <a:r>
                  <a:rPr lang="en-US" sz="4400">
                    <a:solidFill>
                      <a:srgbClr val="FFFF00"/>
                    </a:solidFill>
                    <a:latin typeface="#9Slide07 SFU Rhythm" panose="00000400000000000000" pitchFamily="2" charset="0"/>
                  </a:rPr>
                  <a:t>GIAO THÔNG VẬN TẢI</a:t>
                </a:r>
              </a:p>
            </p:txBody>
          </p:sp>
        </p:grpSp>
        <p:sp>
          <p:nvSpPr>
            <p:cNvPr id="6" name="Oval 5">
              <a:extLst>
                <a:ext uri="{FF2B5EF4-FFF2-40B4-BE49-F238E27FC236}">
                  <a16:creationId xmlns:a16="http://schemas.microsoft.com/office/drawing/2014/main" id="{792C406D-43E6-451B-88C5-B40929583916}"/>
                </a:ext>
              </a:extLst>
            </p:cNvPr>
            <p:cNvSpPr/>
            <p:nvPr/>
          </p:nvSpPr>
          <p:spPr>
            <a:xfrm>
              <a:off x="223149" y="28296"/>
              <a:ext cx="1016000" cy="101006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9Slide07 Stormtrooper" panose="020B0500000000000000" pitchFamily="34" charset="0"/>
                </a:rPr>
                <a:t>I</a:t>
              </a:r>
            </a:p>
          </p:txBody>
        </p:sp>
      </p:grpSp>
      <p:sp>
        <p:nvSpPr>
          <p:cNvPr id="9" name="Rectangle 8">
            <a:extLst>
              <a:ext uri="{FF2B5EF4-FFF2-40B4-BE49-F238E27FC236}">
                <a16:creationId xmlns:a16="http://schemas.microsoft.com/office/drawing/2014/main" id="{A3A36F0E-F259-4316-8F84-2ED95770C494}"/>
              </a:ext>
            </a:extLst>
          </p:cNvPr>
          <p:cNvSpPr/>
          <p:nvPr/>
        </p:nvSpPr>
        <p:spPr>
          <a:xfrm>
            <a:off x="0" y="952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Striped Right 37">
            <a:extLst>
              <a:ext uri="{FF2B5EF4-FFF2-40B4-BE49-F238E27FC236}">
                <a16:creationId xmlns:a16="http://schemas.microsoft.com/office/drawing/2014/main" id="{16EC342F-4C5A-4738-98EE-6D3922109F2E}"/>
              </a:ext>
            </a:extLst>
          </p:cNvPr>
          <p:cNvSpPr/>
          <p:nvPr/>
        </p:nvSpPr>
        <p:spPr>
          <a:xfrm>
            <a:off x="731149" y="1195596"/>
            <a:ext cx="2188922" cy="1010063"/>
          </a:xfrm>
          <a:prstGeom prst="stripedRightArrow">
            <a:avLst/>
          </a:prstGeom>
          <a:solidFill>
            <a:srgbClr val="E95704"/>
          </a:solidFill>
          <a:ln>
            <a:solidFill>
              <a:schemeClr val="accent2">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7 SFU Rhythm" panose="00000400000000000000" pitchFamily="2" charset="0"/>
              </a:rPr>
              <a:t>1. Ý nghĩa</a:t>
            </a:r>
          </a:p>
        </p:txBody>
      </p:sp>
      <p:graphicFrame>
        <p:nvGraphicFramePr>
          <p:cNvPr id="2" name="Diagram 1">
            <a:extLst>
              <a:ext uri="{FF2B5EF4-FFF2-40B4-BE49-F238E27FC236}">
                <a16:creationId xmlns:a16="http://schemas.microsoft.com/office/drawing/2014/main" id="{F2A9CA5B-34A0-4D1A-A9C2-12AAA3F5A067}"/>
              </a:ext>
            </a:extLst>
          </p:cNvPr>
          <p:cNvGraphicFramePr/>
          <p:nvPr>
            <p:extLst>
              <p:ext uri="{D42A27DB-BD31-4B8C-83A1-F6EECF244321}">
                <p14:modId xmlns:p14="http://schemas.microsoft.com/office/powerpoint/2010/main" val="27674981"/>
              </p:ext>
            </p:extLst>
          </p:nvPr>
        </p:nvGraphicFramePr>
        <p:xfrm>
          <a:off x="1529436" y="1299179"/>
          <a:ext cx="9411932" cy="520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 name="Picture 27" descr="Diagram&#10;&#10;Description automatically generated with medium confidence">
            <a:extLst>
              <a:ext uri="{FF2B5EF4-FFF2-40B4-BE49-F238E27FC236}">
                <a16:creationId xmlns:a16="http://schemas.microsoft.com/office/drawing/2014/main" id="{24367EE3-A1D1-4546-8C7E-11BB99EC7208}"/>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39500" y1="21389" x2="39500" y2="21389"/>
                        <a14:foregroundMark x1="70100" y1="30093" x2="70100" y2="30093"/>
                        <a14:foregroundMark x1="54800" y1="80000" x2="54800" y2="80000"/>
                        <a14:foregroundMark x1="69200" y1="31759" x2="69200" y2="31759"/>
                        <a14:foregroundMark x1="40400" y1="20370" x2="40400" y2="20370"/>
                        <a14:foregroundMark x1="69400" y1="31111" x2="69400" y2="31111"/>
                        <a14:foregroundMark x1="67800" y1="31296" x2="67800" y2="31296"/>
                        <a14:foregroundMark x1="78600" y1="10370" x2="78600" y2="10370"/>
                        <a14:foregroundMark x1="10000" y1="37500" x2="10000" y2="37500"/>
                      </a14:backgroundRemoval>
                    </a14:imgEffect>
                  </a14:imgLayer>
                </a14:imgProps>
              </a:ext>
              <a:ext uri="{28A0092B-C50C-407E-A947-70E740481C1C}">
                <a14:useLocalDpi xmlns:a14="http://schemas.microsoft.com/office/drawing/2010/main" val="0"/>
              </a:ext>
            </a:extLst>
          </a:blip>
          <a:stretch>
            <a:fillRect/>
          </a:stretch>
        </p:blipFill>
        <p:spPr>
          <a:xfrm>
            <a:off x="6235402" y="4646843"/>
            <a:ext cx="2354544" cy="2542907"/>
          </a:xfrm>
          <a:prstGeom prst="rect">
            <a:avLst/>
          </a:prstGeom>
          <a:effectLst>
            <a:outerShdw blurRad="63500" sx="102000" sy="102000" algn="ctr" rotWithShape="0">
              <a:prstClr val="black">
                <a:alpha val="40000"/>
              </a:prstClr>
            </a:outerShdw>
          </a:effectLst>
        </p:spPr>
      </p:pic>
      <p:pic>
        <p:nvPicPr>
          <p:cNvPr id="35" name="Picture 34" descr="Diagram&#10;&#10;Description automatically generated with medium confidence">
            <a:extLst>
              <a:ext uri="{FF2B5EF4-FFF2-40B4-BE49-F238E27FC236}">
                <a16:creationId xmlns:a16="http://schemas.microsoft.com/office/drawing/2014/main" id="{EE0EEC2C-A4E6-4718-A099-29E7A240ED02}"/>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39500" y1="21389" x2="39500" y2="21389"/>
                        <a14:foregroundMark x1="70100" y1="30093" x2="70100" y2="30093"/>
                        <a14:foregroundMark x1="54800" y1="80000" x2="54800" y2="80000"/>
                        <a14:foregroundMark x1="69200" y1="31759" x2="69200" y2="31759"/>
                        <a14:foregroundMark x1="40400" y1="20370" x2="40400" y2="20370"/>
                        <a14:foregroundMark x1="69400" y1="31111" x2="69400" y2="31111"/>
                        <a14:foregroundMark x1="67800" y1="31296" x2="67800" y2="31296"/>
                        <a14:foregroundMark x1="78600" y1="10370" x2="78600" y2="10370"/>
                        <a14:foregroundMark x1="10000" y1="37500" x2="10000" y2="37500"/>
                      </a14:backgroundRemoval>
                    </a14:imgEffect>
                  </a14:imgLayer>
                </a14:imgProps>
              </a:ext>
              <a:ext uri="{28A0092B-C50C-407E-A947-70E740481C1C}">
                <a14:useLocalDpi xmlns:a14="http://schemas.microsoft.com/office/drawing/2010/main" val="0"/>
              </a:ext>
            </a:extLst>
          </a:blip>
          <a:stretch>
            <a:fillRect/>
          </a:stretch>
        </p:blipFill>
        <p:spPr>
          <a:xfrm>
            <a:off x="10382850" y="4711311"/>
            <a:ext cx="2115878" cy="2285148"/>
          </a:xfrm>
          <a:prstGeom prst="rect">
            <a:avLst/>
          </a:prstGeom>
          <a:effectLst>
            <a:outerShdw blurRad="63500" sx="102000" sy="102000" algn="ctr" rotWithShape="0">
              <a:prstClr val="black">
                <a:alpha val="40000"/>
              </a:prstClr>
            </a:outerShdw>
          </a:effectLst>
        </p:spPr>
      </p:pic>
      <p:pic>
        <p:nvPicPr>
          <p:cNvPr id="39" name="Picture 38" descr="Diagram&#10;&#10;Description automatically generated with medium confidence">
            <a:extLst>
              <a:ext uri="{FF2B5EF4-FFF2-40B4-BE49-F238E27FC236}">
                <a16:creationId xmlns:a16="http://schemas.microsoft.com/office/drawing/2014/main" id="{C6605E29-8BDB-4A63-9765-31F23A33F2EE}"/>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39500" y1="21389" x2="39500" y2="21389"/>
                        <a14:foregroundMark x1="70100" y1="30093" x2="70100" y2="30093"/>
                        <a14:foregroundMark x1="54800" y1="80000" x2="54800" y2="80000"/>
                        <a14:foregroundMark x1="69200" y1="31759" x2="69200" y2="31759"/>
                        <a14:foregroundMark x1="40400" y1="20370" x2="40400" y2="20370"/>
                        <a14:foregroundMark x1="69400" y1="31111" x2="69400" y2="31111"/>
                        <a14:foregroundMark x1="67800" y1="31296" x2="67800" y2="31296"/>
                        <a14:foregroundMark x1="78600" y1="10370" x2="78600" y2="10370"/>
                        <a14:foregroundMark x1="10000" y1="37500" x2="10000" y2="37500"/>
                      </a14:backgroundRemoval>
                    </a14:imgEffect>
                  </a14:imgLayer>
                </a14:imgProps>
              </a:ext>
              <a:ext uri="{28A0092B-C50C-407E-A947-70E740481C1C}">
                <a14:useLocalDpi xmlns:a14="http://schemas.microsoft.com/office/drawing/2010/main" val="0"/>
              </a:ext>
            </a:extLst>
          </a:blip>
          <a:stretch>
            <a:fillRect/>
          </a:stretch>
        </p:blipFill>
        <p:spPr>
          <a:xfrm>
            <a:off x="378561" y="4751152"/>
            <a:ext cx="2115878" cy="2285148"/>
          </a:xfrm>
          <a:prstGeom prst="rect">
            <a:avLst/>
          </a:prstGeom>
          <a:effectLst>
            <a:outerShdw blurRad="63500" sx="102000" sy="102000" algn="ctr" rotWithShape="0">
              <a:prstClr val="black">
                <a:alpha val="40000"/>
              </a:prstClr>
            </a:outerShdw>
          </a:effectLst>
        </p:spPr>
      </p:pic>
      <p:pic>
        <p:nvPicPr>
          <p:cNvPr id="10" name="Graphic 9" descr="Bus outline">
            <a:extLst>
              <a:ext uri="{FF2B5EF4-FFF2-40B4-BE49-F238E27FC236}">
                <a16:creationId xmlns:a16="http://schemas.microsoft.com/office/drawing/2014/main" id="{B3454F55-0C2F-4796-ABDA-F257B51C64B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67350" y="5312833"/>
            <a:ext cx="914400" cy="914400"/>
          </a:xfrm>
          <a:prstGeom prst="rect">
            <a:avLst/>
          </a:prstGeom>
        </p:spPr>
      </p:pic>
      <p:pic>
        <p:nvPicPr>
          <p:cNvPr id="15" name="Graphic 14" descr="Bus outline">
            <a:extLst>
              <a:ext uri="{FF2B5EF4-FFF2-40B4-BE49-F238E27FC236}">
                <a16:creationId xmlns:a16="http://schemas.microsoft.com/office/drawing/2014/main" id="{E0CDD1F0-94B1-4936-83EA-B8A589AC66C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12674" y="932997"/>
            <a:ext cx="914400" cy="914400"/>
          </a:xfrm>
          <a:prstGeom prst="rect">
            <a:avLst/>
          </a:prstGeom>
        </p:spPr>
      </p:pic>
      <p:pic>
        <p:nvPicPr>
          <p:cNvPr id="12" name="Graphic 11" descr="Raw Materials outline">
            <a:extLst>
              <a:ext uri="{FF2B5EF4-FFF2-40B4-BE49-F238E27FC236}">
                <a16:creationId xmlns:a16="http://schemas.microsoft.com/office/drawing/2014/main" id="{2861436D-67C7-4209-88E0-F84175344DE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42737" y="2666892"/>
            <a:ext cx="1010063" cy="1010063"/>
          </a:xfrm>
          <a:prstGeom prst="rect">
            <a:avLst/>
          </a:prstGeom>
        </p:spPr>
      </p:pic>
      <p:pic>
        <p:nvPicPr>
          <p:cNvPr id="14" name="Graphic 13" descr="Factory outline">
            <a:extLst>
              <a:ext uri="{FF2B5EF4-FFF2-40B4-BE49-F238E27FC236}">
                <a16:creationId xmlns:a16="http://schemas.microsoft.com/office/drawing/2014/main" id="{1BDA11AB-E47D-447F-8EB9-2793221AB87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78306" y="3870764"/>
            <a:ext cx="1114192" cy="1114192"/>
          </a:xfrm>
          <a:prstGeom prst="rect">
            <a:avLst/>
          </a:prstGeom>
        </p:spPr>
      </p:pic>
      <p:pic>
        <p:nvPicPr>
          <p:cNvPr id="19" name="Graphic 18" descr="Shopping cart outline">
            <a:extLst>
              <a:ext uri="{FF2B5EF4-FFF2-40B4-BE49-F238E27FC236}">
                <a16:creationId xmlns:a16="http://schemas.microsoft.com/office/drawing/2014/main" id="{654C5A98-3661-4B31-9C7C-0EEC512C0BEC}"/>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62103" y="2762556"/>
            <a:ext cx="1010062" cy="1010062"/>
          </a:xfrm>
          <a:prstGeom prst="rect">
            <a:avLst/>
          </a:prstGeom>
        </p:spPr>
      </p:pic>
    </p:spTree>
    <p:extLst>
      <p:ext uri="{BB962C8B-B14F-4D97-AF65-F5344CB8AC3E}">
        <p14:creationId xmlns:p14="http://schemas.microsoft.com/office/powerpoint/2010/main" val="297832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2AADBE-B57D-47D9-ACB0-518821DBD07B}"/>
              </a:ext>
            </a:extLst>
          </p:cNvPr>
          <p:cNvGrpSpPr/>
          <p:nvPr/>
        </p:nvGrpSpPr>
        <p:grpSpPr>
          <a:xfrm>
            <a:off x="223149" y="28296"/>
            <a:ext cx="11968851" cy="1010063"/>
            <a:chOff x="223149" y="28296"/>
            <a:chExt cx="11968851" cy="1010063"/>
          </a:xfrm>
        </p:grpSpPr>
        <p:grpSp>
          <p:nvGrpSpPr>
            <p:cNvPr id="5" name="Group 4">
              <a:extLst>
                <a:ext uri="{FF2B5EF4-FFF2-40B4-BE49-F238E27FC236}">
                  <a16:creationId xmlns:a16="http://schemas.microsoft.com/office/drawing/2014/main" id="{CAD30A24-CD19-484F-BB3A-1233C6133CDD}"/>
                </a:ext>
              </a:extLst>
            </p:cNvPr>
            <p:cNvGrpSpPr/>
            <p:nvPr/>
          </p:nvGrpSpPr>
          <p:grpSpPr>
            <a:xfrm>
              <a:off x="1074520" y="185533"/>
              <a:ext cx="11117480" cy="791419"/>
              <a:chOff x="4215065" y="2330050"/>
              <a:chExt cx="7541506" cy="991640"/>
            </a:xfrm>
          </p:grpSpPr>
          <p:sp>
            <p:nvSpPr>
              <p:cNvPr id="7" name="Flowchart: Off-page Connector 6">
                <a:extLst>
                  <a:ext uri="{FF2B5EF4-FFF2-40B4-BE49-F238E27FC236}">
                    <a16:creationId xmlns:a16="http://schemas.microsoft.com/office/drawing/2014/main" id="{546BC6D0-6A7F-4ECE-AE8E-700E0216A697}"/>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26B8E4-E527-466C-A54E-0B4059C1E017}"/>
                  </a:ext>
                </a:extLst>
              </p:cNvPr>
              <p:cNvSpPr txBox="1"/>
              <p:nvPr/>
            </p:nvSpPr>
            <p:spPr>
              <a:xfrm>
                <a:off x="5760529" y="2357588"/>
                <a:ext cx="5147680" cy="964102"/>
              </a:xfrm>
              <a:prstGeom prst="rect">
                <a:avLst/>
              </a:prstGeom>
              <a:noFill/>
            </p:spPr>
            <p:txBody>
              <a:bodyPr wrap="square" rtlCol="0">
                <a:spAutoFit/>
              </a:bodyPr>
              <a:lstStyle/>
              <a:p>
                <a:pPr algn="ctr"/>
                <a:r>
                  <a:rPr lang="en-US" sz="4400">
                    <a:solidFill>
                      <a:srgbClr val="FFFF00"/>
                    </a:solidFill>
                    <a:latin typeface="#9Slide07 SFU Rhythm" panose="00000400000000000000" pitchFamily="2" charset="0"/>
                  </a:rPr>
                  <a:t>GIAO THÔNG VẬN TẢI</a:t>
                </a:r>
              </a:p>
            </p:txBody>
          </p:sp>
        </p:grpSp>
        <p:sp>
          <p:nvSpPr>
            <p:cNvPr id="6" name="Oval 5">
              <a:extLst>
                <a:ext uri="{FF2B5EF4-FFF2-40B4-BE49-F238E27FC236}">
                  <a16:creationId xmlns:a16="http://schemas.microsoft.com/office/drawing/2014/main" id="{792C406D-43E6-451B-88C5-B40929583916}"/>
                </a:ext>
              </a:extLst>
            </p:cNvPr>
            <p:cNvSpPr/>
            <p:nvPr/>
          </p:nvSpPr>
          <p:spPr>
            <a:xfrm>
              <a:off x="223149" y="28296"/>
              <a:ext cx="1016000" cy="101006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9Slide07 Stormtrooper" panose="020B0500000000000000" pitchFamily="34" charset="0"/>
                </a:rPr>
                <a:t>I</a:t>
              </a:r>
            </a:p>
          </p:txBody>
        </p:sp>
      </p:grpSp>
      <p:sp>
        <p:nvSpPr>
          <p:cNvPr id="9" name="Rectangle 8">
            <a:extLst>
              <a:ext uri="{FF2B5EF4-FFF2-40B4-BE49-F238E27FC236}">
                <a16:creationId xmlns:a16="http://schemas.microsoft.com/office/drawing/2014/main" id="{A3A36F0E-F259-4316-8F84-2ED95770C494}"/>
              </a:ext>
            </a:extLst>
          </p:cNvPr>
          <p:cNvSpPr/>
          <p:nvPr/>
        </p:nvSpPr>
        <p:spPr>
          <a:xfrm>
            <a:off x="0" y="952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Striped Right 37">
            <a:extLst>
              <a:ext uri="{FF2B5EF4-FFF2-40B4-BE49-F238E27FC236}">
                <a16:creationId xmlns:a16="http://schemas.microsoft.com/office/drawing/2014/main" id="{16EC342F-4C5A-4738-98EE-6D3922109F2E}"/>
              </a:ext>
            </a:extLst>
          </p:cNvPr>
          <p:cNvSpPr/>
          <p:nvPr/>
        </p:nvSpPr>
        <p:spPr>
          <a:xfrm>
            <a:off x="731149" y="1195596"/>
            <a:ext cx="2188922" cy="1010063"/>
          </a:xfrm>
          <a:prstGeom prst="stripedRightArrow">
            <a:avLst/>
          </a:prstGeom>
          <a:solidFill>
            <a:srgbClr val="E95704"/>
          </a:solidFill>
          <a:ln>
            <a:solidFill>
              <a:schemeClr val="accent2">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7 SFU Rhythm" panose="00000400000000000000" pitchFamily="2" charset="0"/>
              </a:rPr>
              <a:t>1. Ý nghĩa</a:t>
            </a:r>
          </a:p>
        </p:txBody>
      </p:sp>
      <p:pic>
        <p:nvPicPr>
          <p:cNvPr id="28" name="Picture 27" descr="Diagram&#10;&#10;Description automatically generated with medium confidence">
            <a:extLst>
              <a:ext uri="{FF2B5EF4-FFF2-40B4-BE49-F238E27FC236}">
                <a16:creationId xmlns:a16="http://schemas.microsoft.com/office/drawing/2014/main" id="{24367EE3-A1D1-4546-8C7E-11BB99EC7208}"/>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39500" y1="21389" x2="39500" y2="21389"/>
                        <a14:foregroundMark x1="70100" y1="30093" x2="70100" y2="30093"/>
                        <a14:foregroundMark x1="54800" y1="80000" x2="54800" y2="80000"/>
                        <a14:foregroundMark x1="69200" y1="31759" x2="69200" y2="31759"/>
                        <a14:foregroundMark x1="40400" y1="20370" x2="40400" y2="20370"/>
                        <a14:foregroundMark x1="69400" y1="31111" x2="69400" y2="31111"/>
                        <a14:foregroundMark x1="67800" y1="31296" x2="67800" y2="31296"/>
                        <a14:foregroundMark x1="78600" y1="10370" x2="78600" y2="10370"/>
                        <a14:foregroundMark x1="10000" y1="37500" x2="10000" y2="37500"/>
                      </a14:backgroundRemoval>
                    </a14:imgEffect>
                  </a14:imgLayer>
                </a14:imgProps>
              </a:ext>
              <a:ext uri="{28A0092B-C50C-407E-A947-70E740481C1C}">
                <a14:useLocalDpi xmlns:a14="http://schemas.microsoft.com/office/drawing/2010/main" val="0"/>
              </a:ext>
            </a:extLst>
          </a:blip>
          <a:stretch>
            <a:fillRect/>
          </a:stretch>
        </p:blipFill>
        <p:spPr>
          <a:xfrm>
            <a:off x="6235402" y="4646843"/>
            <a:ext cx="2354544" cy="2542907"/>
          </a:xfrm>
          <a:prstGeom prst="rect">
            <a:avLst/>
          </a:prstGeom>
          <a:effectLst>
            <a:outerShdw blurRad="63500" sx="102000" sy="102000" algn="ctr" rotWithShape="0">
              <a:prstClr val="black">
                <a:alpha val="40000"/>
              </a:prstClr>
            </a:outerShdw>
          </a:effectLst>
        </p:spPr>
      </p:pic>
      <p:pic>
        <p:nvPicPr>
          <p:cNvPr id="35" name="Picture 34" descr="Diagram&#10;&#10;Description automatically generated with medium confidence">
            <a:extLst>
              <a:ext uri="{FF2B5EF4-FFF2-40B4-BE49-F238E27FC236}">
                <a16:creationId xmlns:a16="http://schemas.microsoft.com/office/drawing/2014/main" id="{EE0EEC2C-A4E6-4718-A099-29E7A240ED0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39500" y1="21389" x2="39500" y2="21389"/>
                        <a14:foregroundMark x1="70100" y1="30093" x2="70100" y2="30093"/>
                        <a14:foregroundMark x1="54800" y1="80000" x2="54800" y2="80000"/>
                        <a14:foregroundMark x1="69200" y1="31759" x2="69200" y2="31759"/>
                        <a14:foregroundMark x1="40400" y1="20370" x2="40400" y2="20370"/>
                        <a14:foregroundMark x1="69400" y1="31111" x2="69400" y2="31111"/>
                        <a14:foregroundMark x1="67800" y1="31296" x2="67800" y2="31296"/>
                        <a14:foregroundMark x1="78600" y1="10370" x2="78600" y2="10370"/>
                        <a14:foregroundMark x1="10000" y1="37500" x2="10000" y2="37500"/>
                      </a14:backgroundRemoval>
                    </a14:imgEffect>
                  </a14:imgLayer>
                </a14:imgProps>
              </a:ext>
              <a:ext uri="{28A0092B-C50C-407E-A947-70E740481C1C}">
                <a14:useLocalDpi xmlns:a14="http://schemas.microsoft.com/office/drawing/2010/main" val="0"/>
              </a:ext>
            </a:extLst>
          </a:blip>
          <a:stretch>
            <a:fillRect/>
          </a:stretch>
        </p:blipFill>
        <p:spPr>
          <a:xfrm>
            <a:off x="10382850" y="4711311"/>
            <a:ext cx="2115878" cy="2285148"/>
          </a:xfrm>
          <a:prstGeom prst="rect">
            <a:avLst/>
          </a:prstGeom>
          <a:effectLst>
            <a:outerShdw blurRad="63500" sx="102000" sy="102000" algn="ctr" rotWithShape="0">
              <a:prstClr val="black">
                <a:alpha val="40000"/>
              </a:prstClr>
            </a:outerShdw>
          </a:effectLst>
        </p:spPr>
      </p:pic>
      <p:pic>
        <p:nvPicPr>
          <p:cNvPr id="39" name="Picture 38" descr="Diagram&#10;&#10;Description automatically generated with medium confidence">
            <a:extLst>
              <a:ext uri="{FF2B5EF4-FFF2-40B4-BE49-F238E27FC236}">
                <a16:creationId xmlns:a16="http://schemas.microsoft.com/office/drawing/2014/main" id="{C6605E29-8BDB-4A63-9765-31F23A33F2E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39500" y1="21389" x2="39500" y2="21389"/>
                        <a14:foregroundMark x1="70100" y1="30093" x2="70100" y2="30093"/>
                        <a14:foregroundMark x1="54800" y1="80000" x2="54800" y2="80000"/>
                        <a14:foregroundMark x1="69200" y1="31759" x2="69200" y2="31759"/>
                        <a14:foregroundMark x1="40400" y1="20370" x2="40400" y2="20370"/>
                        <a14:foregroundMark x1="69400" y1="31111" x2="69400" y2="31111"/>
                        <a14:foregroundMark x1="67800" y1="31296" x2="67800" y2="31296"/>
                        <a14:foregroundMark x1="78600" y1="10370" x2="78600" y2="10370"/>
                        <a14:foregroundMark x1="10000" y1="37500" x2="10000" y2="37500"/>
                      </a14:backgroundRemoval>
                    </a14:imgEffect>
                  </a14:imgLayer>
                </a14:imgProps>
              </a:ext>
              <a:ext uri="{28A0092B-C50C-407E-A947-70E740481C1C}">
                <a14:useLocalDpi xmlns:a14="http://schemas.microsoft.com/office/drawing/2010/main" val="0"/>
              </a:ext>
            </a:extLst>
          </a:blip>
          <a:stretch>
            <a:fillRect/>
          </a:stretch>
        </p:blipFill>
        <p:spPr>
          <a:xfrm>
            <a:off x="378561" y="4751152"/>
            <a:ext cx="2115878" cy="2285148"/>
          </a:xfrm>
          <a:prstGeom prst="rect">
            <a:avLst/>
          </a:prstGeom>
          <a:effectLst>
            <a:outerShdw blurRad="63500" sx="102000" sy="102000" algn="ctr" rotWithShape="0">
              <a:prstClr val="black">
                <a:alpha val="40000"/>
              </a:prstClr>
            </a:outerShdw>
          </a:effectLst>
        </p:spPr>
      </p:pic>
      <p:pic>
        <p:nvPicPr>
          <p:cNvPr id="10" name="Graphic 9" descr="Bus outline">
            <a:extLst>
              <a:ext uri="{FF2B5EF4-FFF2-40B4-BE49-F238E27FC236}">
                <a16:creationId xmlns:a16="http://schemas.microsoft.com/office/drawing/2014/main" id="{B3454F55-0C2F-4796-ABDA-F257B51C64B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67350" y="5312833"/>
            <a:ext cx="914400" cy="914400"/>
          </a:xfrm>
          <a:prstGeom prst="rect">
            <a:avLst/>
          </a:prstGeom>
        </p:spPr>
      </p:pic>
      <p:pic>
        <p:nvPicPr>
          <p:cNvPr id="15" name="Graphic 14" descr="Bus outline">
            <a:extLst>
              <a:ext uri="{FF2B5EF4-FFF2-40B4-BE49-F238E27FC236}">
                <a16:creationId xmlns:a16="http://schemas.microsoft.com/office/drawing/2014/main" id="{E0CDD1F0-94B1-4936-83EA-B8A589AC66C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12674" y="932997"/>
            <a:ext cx="914400" cy="914400"/>
          </a:xfrm>
          <a:prstGeom prst="rect">
            <a:avLst/>
          </a:prstGeom>
        </p:spPr>
      </p:pic>
      <p:pic>
        <p:nvPicPr>
          <p:cNvPr id="12" name="Graphic 11" descr="Raw Materials outline">
            <a:extLst>
              <a:ext uri="{FF2B5EF4-FFF2-40B4-BE49-F238E27FC236}">
                <a16:creationId xmlns:a16="http://schemas.microsoft.com/office/drawing/2014/main" id="{2861436D-67C7-4209-88E0-F84175344DE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42737" y="2666892"/>
            <a:ext cx="1010063" cy="1010063"/>
          </a:xfrm>
          <a:prstGeom prst="rect">
            <a:avLst/>
          </a:prstGeom>
        </p:spPr>
      </p:pic>
      <p:pic>
        <p:nvPicPr>
          <p:cNvPr id="14" name="Graphic 13" descr="Factory outline">
            <a:extLst>
              <a:ext uri="{FF2B5EF4-FFF2-40B4-BE49-F238E27FC236}">
                <a16:creationId xmlns:a16="http://schemas.microsoft.com/office/drawing/2014/main" id="{1BDA11AB-E47D-447F-8EB9-2793221AB8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78306" y="3870764"/>
            <a:ext cx="1114192" cy="1114192"/>
          </a:xfrm>
          <a:prstGeom prst="rect">
            <a:avLst/>
          </a:prstGeom>
        </p:spPr>
      </p:pic>
      <p:pic>
        <p:nvPicPr>
          <p:cNvPr id="19" name="Graphic 18" descr="Shopping cart outline">
            <a:extLst>
              <a:ext uri="{FF2B5EF4-FFF2-40B4-BE49-F238E27FC236}">
                <a16:creationId xmlns:a16="http://schemas.microsoft.com/office/drawing/2014/main" id="{654C5A98-3661-4B31-9C7C-0EEC512C0BE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62103" y="2762556"/>
            <a:ext cx="1010062" cy="1010062"/>
          </a:xfrm>
          <a:prstGeom prst="rect">
            <a:avLst/>
          </a:prstGeom>
        </p:spPr>
      </p:pic>
      <p:sp>
        <p:nvSpPr>
          <p:cNvPr id="3" name="Rectangle 2"/>
          <p:cNvSpPr/>
          <p:nvPr/>
        </p:nvSpPr>
        <p:spPr>
          <a:xfrm>
            <a:off x="1239149" y="2374854"/>
            <a:ext cx="10045700" cy="2314480"/>
          </a:xfrm>
          <a:prstGeom prst="rect">
            <a:avLst/>
          </a:prstGeom>
          <a:solidFill>
            <a:schemeClr val="accent2">
              <a:lumMod val="20000"/>
              <a:lumOff val="80000"/>
            </a:schemeClr>
          </a:solidFill>
        </p:spPr>
        <p:txBody>
          <a:bodyPr wrap="square">
            <a:spAutoFit/>
          </a:bodyPr>
          <a:lstStyle/>
          <a:p>
            <a:pPr marL="342900" lvl="0" indent="-342900" algn="just">
              <a:lnSpc>
                <a:spcPct val="120000"/>
              </a:lnSpc>
              <a:spcAft>
                <a:spcPts val="600"/>
              </a:spcAft>
              <a:buFont typeface="Symbol" panose="05050102010706020507" pitchFamily="18" charset="2"/>
              <a:buChar char="-"/>
            </a:pPr>
            <a:r>
              <a:rPr lang="vi-VN" sz="2800" dirty="0">
                <a:solidFill>
                  <a:srgbClr val="000000"/>
                </a:solidFill>
                <a:latin typeface="+mj-lt"/>
                <a:ea typeface="Cambria" panose="02040503050406030204" pitchFamily="18" charset="0"/>
                <a:cs typeface="Cambria" panose="02040503050406030204" pitchFamily="18" charset="0"/>
              </a:rPr>
              <a:t>Giúp cho các ngành kinh tế hoạt động bình thường.</a:t>
            </a:r>
            <a:endParaRPr lang="en-US" sz="2400" dirty="0">
              <a:latin typeface="+mj-lt"/>
              <a:ea typeface="Times New Roman" panose="02020603050405020304" pitchFamily="18" charset="0"/>
              <a:cs typeface="Times New Roman" panose="02020603050405020304" pitchFamily="18" charset="0"/>
            </a:endParaRPr>
          </a:p>
          <a:p>
            <a:pPr marL="342900" lvl="0" indent="-342900" algn="just">
              <a:lnSpc>
                <a:spcPct val="120000"/>
              </a:lnSpc>
              <a:spcAft>
                <a:spcPts val="600"/>
              </a:spcAft>
              <a:buFont typeface="Symbol" panose="05050102010706020507" pitchFamily="18" charset="2"/>
              <a:buChar char="-"/>
            </a:pPr>
            <a:r>
              <a:rPr lang="vi-VN" sz="2800" dirty="0">
                <a:solidFill>
                  <a:srgbClr val="000000"/>
                </a:solidFill>
                <a:latin typeface="+mj-lt"/>
                <a:ea typeface="Cambria" panose="02040503050406030204" pitchFamily="18" charset="0"/>
                <a:cs typeface="Cambria" panose="02040503050406030204" pitchFamily="18" charset="0"/>
              </a:rPr>
              <a:t>Thực hiện mối liên hệ kinh tế  trong và ngoài nước.</a:t>
            </a:r>
            <a:endParaRPr lang="en-US" sz="2400" dirty="0">
              <a:latin typeface="+mj-lt"/>
              <a:ea typeface="Times New Roman" panose="02020603050405020304" pitchFamily="18" charset="0"/>
              <a:cs typeface="Times New Roman" panose="02020603050405020304" pitchFamily="18" charset="0"/>
            </a:endParaRPr>
          </a:p>
          <a:p>
            <a:pPr marL="342900" lvl="0" indent="-342900" algn="just">
              <a:lnSpc>
                <a:spcPct val="120000"/>
              </a:lnSpc>
              <a:spcAft>
                <a:spcPts val="600"/>
              </a:spcAft>
              <a:buFont typeface="Symbol" panose="05050102010706020507" pitchFamily="18" charset="2"/>
              <a:buChar char="-"/>
            </a:pPr>
            <a:r>
              <a:rPr lang="vi-VN" sz="2800" dirty="0">
                <a:solidFill>
                  <a:srgbClr val="000000"/>
                </a:solidFill>
                <a:latin typeface="+mj-lt"/>
                <a:ea typeface="Cambria" panose="02040503050406030204" pitchFamily="18" charset="0"/>
                <a:cs typeface="Cambria" panose="02040503050406030204" pitchFamily="18" charset="0"/>
              </a:rPr>
              <a:t>Thúc đẩy phát triển kinh tế - xã hội ở những vùng khó khăn như vùng núi, vùng sâu, vùng xa...</a:t>
            </a:r>
            <a:endParaRPr lang="en-US" sz="24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070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Image result for railway icon"/>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AutoShape 8" descr="Image result for railway icon"/>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6" name="AutoShape 10" descr="Image result for railway icon"/>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7" name="AutoShape 12" descr="Image result for railway icon"/>
          <p:cNvSpPr>
            <a:spLocks noChangeAspect="1" noChangeArrowheads="1"/>
          </p:cNvSpPr>
          <p:nvPr/>
        </p:nvSpPr>
        <p:spPr bwMode="auto">
          <a:xfrm>
            <a:off x="817033" y="4169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nvGrpSpPr>
          <p:cNvPr id="10" name="Group 9">
            <a:extLst>
              <a:ext uri="{FF2B5EF4-FFF2-40B4-BE49-F238E27FC236}">
                <a16:creationId xmlns:a16="http://schemas.microsoft.com/office/drawing/2014/main" id="{9B26B211-932A-45FF-BD43-4C4BA6CBCD57}"/>
              </a:ext>
            </a:extLst>
          </p:cNvPr>
          <p:cNvGrpSpPr/>
          <p:nvPr/>
        </p:nvGrpSpPr>
        <p:grpSpPr>
          <a:xfrm>
            <a:off x="5690035" y="2660709"/>
            <a:ext cx="2027207" cy="1872440"/>
            <a:chOff x="5690035" y="2138195"/>
            <a:chExt cx="2027207" cy="1872440"/>
          </a:xfrm>
        </p:grpSpPr>
        <p:pic>
          <p:nvPicPr>
            <p:cNvPr id="3086" name="Picture 14" descr="Related image"/>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50122" y="2138195"/>
              <a:ext cx="1467120" cy="14671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690035" y="3544970"/>
              <a:ext cx="1911716" cy="465665"/>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21B"/>
                  </a:solidFill>
                  <a:latin typeface="#9Slide07 IcielBaliho Script" pitchFamily="2" charset="0"/>
                  <a:cs typeface="Arial" panose="020B0604020202020204" pitchFamily="34" charset="0"/>
                </a:rPr>
                <a:t>b. </a:t>
              </a:r>
              <a:r>
                <a:rPr lang="en-US" sz="2800" b="1" dirty="0" err="1">
                  <a:solidFill>
                    <a:srgbClr val="00021B"/>
                  </a:solidFill>
                  <a:latin typeface="#9Slide07 IcielBaliho Script" pitchFamily="2" charset="0"/>
                  <a:cs typeface="Arial" panose="020B0604020202020204" pitchFamily="34" charset="0"/>
                </a:rPr>
                <a:t>Đường</a:t>
              </a:r>
              <a:r>
                <a:rPr lang="en-US" sz="2800" b="1" dirty="0">
                  <a:solidFill>
                    <a:srgbClr val="00021B"/>
                  </a:solidFill>
                  <a:latin typeface="#9Slide07 IcielBaliho Script" pitchFamily="2" charset="0"/>
                  <a:cs typeface="Arial" panose="020B0604020202020204" pitchFamily="34" charset="0"/>
                </a:rPr>
                <a:t> </a:t>
              </a:r>
              <a:r>
                <a:rPr lang="en-US" sz="2800" b="1" dirty="0" err="1">
                  <a:solidFill>
                    <a:srgbClr val="00021B"/>
                  </a:solidFill>
                  <a:latin typeface="#9Slide07 IcielBaliho Script" pitchFamily="2" charset="0"/>
                  <a:cs typeface="Arial" panose="020B0604020202020204" pitchFamily="34" charset="0"/>
                </a:rPr>
                <a:t>sắt</a:t>
              </a:r>
              <a:endParaRPr lang="en-US" sz="2800" b="1" dirty="0">
                <a:solidFill>
                  <a:srgbClr val="00021B"/>
                </a:solidFill>
                <a:latin typeface="#9Slide07 IcielBaliho Script" pitchFamily="2" charset="0"/>
                <a:cs typeface="Arial" panose="020B0604020202020204" pitchFamily="34" charset="0"/>
              </a:endParaRPr>
            </a:p>
          </p:txBody>
        </p:sp>
      </p:grpSp>
      <p:grpSp>
        <p:nvGrpSpPr>
          <p:cNvPr id="9" name="Group 8">
            <a:extLst>
              <a:ext uri="{FF2B5EF4-FFF2-40B4-BE49-F238E27FC236}">
                <a16:creationId xmlns:a16="http://schemas.microsoft.com/office/drawing/2014/main" id="{30B4CD05-1A98-4065-AF4D-2DB19A7F6615}"/>
              </a:ext>
            </a:extLst>
          </p:cNvPr>
          <p:cNvGrpSpPr/>
          <p:nvPr/>
        </p:nvGrpSpPr>
        <p:grpSpPr>
          <a:xfrm>
            <a:off x="508455" y="2643093"/>
            <a:ext cx="3471841" cy="1890056"/>
            <a:chOff x="508455" y="2120579"/>
            <a:chExt cx="3471841" cy="1890056"/>
          </a:xfrm>
        </p:grpSpPr>
        <p:pic>
          <p:nvPicPr>
            <p:cNvPr id="3088" name="Picture 16" descr="Related image"/>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17708" b="19792"/>
            <a:stretch/>
          </p:blipFill>
          <p:spPr bwMode="auto">
            <a:xfrm>
              <a:off x="1171051" y="2120579"/>
              <a:ext cx="2336800" cy="14605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508455" y="3544969"/>
              <a:ext cx="3471841"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21B"/>
                  </a:solidFill>
                  <a:latin typeface="#9Slide07 IcielBaliho Script" pitchFamily="2" charset="0"/>
                  <a:cs typeface="Arial" panose="020B0604020202020204" pitchFamily="34" charset="0"/>
                </a:rPr>
                <a:t>a. </a:t>
              </a:r>
              <a:r>
                <a:rPr lang="en-US" sz="2800" b="1" dirty="0" err="1">
                  <a:solidFill>
                    <a:srgbClr val="00021B"/>
                  </a:solidFill>
                  <a:latin typeface="#9Slide07 IcielBaliho Script" pitchFamily="2" charset="0"/>
                  <a:cs typeface="Arial" panose="020B0604020202020204" pitchFamily="34" charset="0"/>
                </a:rPr>
                <a:t>Đường</a:t>
              </a:r>
              <a:r>
                <a:rPr lang="en-US" sz="2800" b="1" dirty="0">
                  <a:solidFill>
                    <a:srgbClr val="00021B"/>
                  </a:solidFill>
                  <a:latin typeface="#9Slide07 IcielBaliho Script" pitchFamily="2" charset="0"/>
                  <a:cs typeface="Arial" panose="020B0604020202020204" pitchFamily="34" charset="0"/>
                </a:rPr>
                <a:t> </a:t>
              </a:r>
              <a:r>
                <a:rPr lang="en-US" sz="2800" b="1" dirty="0" err="1">
                  <a:solidFill>
                    <a:srgbClr val="00021B"/>
                  </a:solidFill>
                  <a:latin typeface="#9Slide07 IcielBaliho Script" pitchFamily="2" charset="0"/>
                  <a:cs typeface="Arial" panose="020B0604020202020204" pitchFamily="34" charset="0"/>
                </a:rPr>
                <a:t>bộ</a:t>
              </a:r>
              <a:r>
                <a:rPr lang="en-US" sz="2800" b="1" dirty="0">
                  <a:solidFill>
                    <a:srgbClr val="00021B"/>
                  </a:solidFill>
                  <a:latin typeface="#9Slide07 IcielBaliho Script" pitchFamily="2" charset="0"/>
                  <a:cs typeface="Arial" panose="020B0604020202020204" pitchFamily="34" charset="0"/>
                </a:rPr>
                <a:t> (</a:t>
              </a:r>
              <a:r>
                <a:rPr lang="en-US" sz="2800" b="1" dirty="0" err="1">
                  <a:solidFill>
                    <a:srgbClr val="00021B"/>
                  </a:solidFill>
                  <a:latin typeface="#9Slide07 IcielBaliho Script" pitchFamily="2" charset="0"/>
                  <a:cs typeface="Arial" panose="020B0604020202020204" pitchFamily="34" charset="0"/>
                </a:rPr>
                <a:t>đường</a:t>
              </a:r>
              <a:r>
                <a:rPr lang="en-US" sz="2800" b="1" dirty="0">
                  <a:solidFill>
                    <a:srgbClr val="00021B"/>
                  </a:solidFill>
                  <a:latin typeface="#9Slide07 IcielBaliho Script" pitchFamily="2" charset="0"/>
                  <a:cs typeface="Arial" panose="020B0604020202020204" pitchFamily="34" charset="0"/>
                </a:rPr>
                <a:t> ô </a:t>
              </a:r>
              <a:r>
                <a:rPr lang="en-US" sz="2800" b="1" dirty="0" err="1">
                  <a:solidFill>
                    <a:srgbClr val="00021B"/>
                  </a:solidFill>
                  <a:latin typeface="#9Slide07 IcielBaliho Script" pitchFamily="2" charset="0"/>
                  <a:cs typeface="Arial" panose="020B0604020202020204" pitchFamily="34" charset="0"/>
                </a:rPr>
                <a:t>tô</a:t>
              </a:r>
              <a:r>
                <a:rPr lang="en-US" sz="2800" b="1" dirty="0">
                  <a:solidFill>
                    <a:srgbClr val="00021B"/>
                  </a:solidFill>
                  <a:latin typeface="#9Slide07 IcielBaliho Script" pitchFamily="2" charset="0"/>
                  <a:cs typeface="Arial" panose="020B0604020202020204" pitchFamily="34" charset="0"/>
                </a:rPr>
                <a:t>)</a:t>
              </a:r>
            </a:p>
          </p:txBody>
        </p:sp>
      </p:grpSp>
      <p:grpSp>
        <p:nvGrpSpPr>
          <p:cNvPr id="14" name="Group 13">
            <a:extLst>
              <a:ext uri="{FF2B5EF4-FFF2-40B4-BE49-F238E27FC236}">
                <a16:creationId xmlns:a16="http://schemas.microsoft.com/office/drawing/2014/main" id="{BB66A2C6-B7B4-4F6F-9BED-03FB4041CE37}"/>
              </a:ext>
            </a:extLst>
          </p:cNvPr>
          <p:cNvGrpSpPr/>
          <p:nvPr/>
        </p:nvGrpSpPr>
        <p:grpSpPr>
          <a:xfrm>
            <a:off x="374072" y="4712913"/>
            <a:ext cx="3740608" cy="1825753"/>
            <a:chOff x="374072" y="4712913"/>
            <a:chExt cx="3740608" cy="1825753"/>
          </a:xfrm>
        </p:grpSpPr>
        <p:pic>
          <p:nvPicPr>
            <p:cNvPr id="3094" name="Picture 22" descr="Image result for oil ship icon"/>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t="2679" b="19940"/>
            <a:stretch/>
          </p:blipFill>
          <p:spPr bwMode="auto">
            <a:xfrm>
              <a:off x="1371033" y="4712913"/>
              <a:ext cx="2021640" cy="156436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74072" y="6123799"/>
              <a:ext cx="3740608"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21B"/>
                  </a:solidFill>
                  <a:latin typeface="#9Slide07 IcielBaliho Script" pitchFamily="2" charset="0"/>
                  <a:cs typeface="Arial" panose="020B0604020202020204" pitchFamily="34" charset="0"/>
                </a:rPr>
                <a:t>d. </a:t>
              </a:r>
              <a:r>
                <a:rPr lang="en-US" sz="2800" b="1" dirty="0" err="1">
                  <a:solidFill>
                    <a:srgbClr val="00021B"/>
                  </a:solidFill>
                  <a:latin typeface="#9Slide07 IcielBaliho Script" pitchFamily="2" charset="0"/>
                  <a:cs typeface="Arial" panose="020B0604020202020204" pitchFamily="34" charset="0"/>
                </a:rPr>
                <a:t>Ngành</a:t>
              </a:r>
              <a:r>
                <a:rPr lang="en-US" sz="2800" b="1" dirty="0">
                  <a:solidFill>
                    <a:srgbClr val="00021B"/>
                  </a:solidFill>
                  <a:latin typeface="#9Slide07 IcielBaliho Script" pitchFamily="2" charset="0"/>
                  <a:cs typeface="Arial" panose="020B0604020202020204" pitchFamily="34" charset="0"/>
                </a:rPr>
                <a:t> </a:t>
              </a:r>
              <a:r>
                <a:rPr lang="en-US" sz="2800" b="1" dirty="0" err="1">
                  <a:solidFill>
                    <a:srgbClr val="00021B"/>
                  </a:solidFill>
                  <a:latin typeface="#9Slide07 IcielBaliho Script" pitchFamily="2" charset="0"/>
                  <a:cs typeface="Arial" panose="020B0604020202020204" pitchFamily="34" charset="0"/>
                </a:rPr>
                <a:t>vận</a:t>
              </a:r>
              <a:r>
                <a:rPr lang="en-US" sz="2800" b="1" dirty="0">
                  <a:solidFill>
                    <a:srgbClr val="00021B"/>
                  </a:solidFill>
                  <a:latin typeface="#9Slide07 IcielBaliho Script" pitchFamily="2" charset="0"/>
                  <a:cs typeface="Arial" panose="020B0604020202020204" pitchFamily="34" charset="0"/>
                </a:rPr>
                <a:t> </a:t>
              </a:r>
              <a:r>
                <a:rPr lang="en-US" sz="2800" b="1" dirty="0" err="1">
                  <a:solidFill>
                    <a:srgbClr val="00021B"/>
                  </a:solidFill>
                  <a:latin typeface="#9Slide07 IcielBaliho Script" pitchFamily="2" charset="0"/>
                  <a:cs typeface="Arial" panose="020B0604020202020204" pitchFamily="34" charset="0"/>
                </a:rPr>
                <a:t>tải</a:t>
              </a:r>
              <a:r>
                <a:rPr lang="en-US" sz="2800" b="1" dirty="0">
                  <a:solidFill>
                    <a:srgbClr val="00021B"/>
                  </a:solidFill>
                  <a:latin typeface="#9Slide07 IcielBaliho Script" pitchFamily="2" charset="0"/>
                  <a:cs typeface="Arial" panose="020B0604020202020204" pitchFamily="34" charset="0"/>
                </a:rPr>
                <a:t> </a:t>
              </a:r>
              <a:r>
                <a:rPr lang="en-US" sz="2800" b="1" dirty="0" err="1">
                  <a:solidFill>
                    <a:srgbClr val="00021B"/>
                  </a:solidFill>
                  <a:latin typeface="#9Slide07 IcielBaliho Script" pitchFamily="2" charset="0"/>
                  <a:cs typeface="Arial" panose="020B0604020202020204" pitchFamily="34" charset="0"/>
                </a:rPr>
                <a:t>đường</a:t>
              </a:r>
              <a:r>
                <a:rPr lang="en-US" sz="2800" b="1" dirty="0">
                  <a:solidFill>
                    <a:srgbClr val="00021B"/>
                  </a:solidFill>
                  <a:latin typeface="#9Slide07 IcielBaliho Script" pitchFamily="2" charset="0"/>
                  <a:cs typeface="Arial" panose="020B0604020202020204" pitchFamily="34" charset="0"/>
                </a:rPr>
                <a:t> </a:t>
              </a:r>
              <a:r>
                <a:rPr lang="en-US" sz="2800" b="1" dirty="0" err="1">
                  <a:solidFill>
                    <a:srgbClr val="00021B"/>
                  </a:solidFill>
                  <a:latin typeface="#9Slide07 IcielBaliho Script" pitchFamily="2" charset="0"/>
                  <a:cs typeface="Arial" panose="020B0604020202020204" pitchFamily="34" charset="0"/>
                </a:rPr>
                <a:t>biển</a:t>
              </a:r>
              <a:endParaRPr lang="en-US" sz="2800" b="1" dirty="0">
                <a:solidFill>
                  <a:srgbClr val="00021B"/>
                </a:solidFill>
                <a:latin typeface="#9Slide07 IcielBaliho Script" pitchFamily="2" charset="0"/>
                <a:cs typeface="Arial" panose="020B0604020202020204" pitchFamily="34" charset="0"/>
              </a:endParaRPr>
            </a:p>
          </p:txBody>
        </p:sp>
      </p:grpSp>
      <p:grpSp>
        <p:nvGrpSpPr>
          <p:cNvPr id="13" name="Group 12">
            <a:extLst>
              <a:ext uri="{FF2B5EF4-FFF2-40B4-BE49-F238E27FC236}">
                <a16:creationId xmlns:a16="http://schemas.microsoft.com/office/drawing/2014/main" id="{996132D7-E22C-453F-B3F8-0438DA91C25E}"/>
              </a:ext>
            </a:extLst>
          </p:cNvPr>
          <p:cNvGrpSpPr/>
          <p:nvPr/>
        </p:nvGrpSpPr>
        <p:grpSpPr>
          <a:xfrm>
            <a:off x="5423051" y="4866391"/>
            <a:ext cx="2953616" cy="1672275"/>
            <a:chOff x="5423051" y="4866391"/>
            <a:chExt cx="2953616" cy="1672275"/>
          </a:xfrm>
        </p:grpSpPr>
        <p:pic>
          <p:nvPicPr>
            <p:cNvPr id="3096" name="Picture 24" descr="Related image"/>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t="14583" b="19643"/>
            <a:stretch/>
          </p:blipFill>
          <p:spPr bwMode="auto">
            <a:xfrm>
              <a:off x="6153797" y="4866391"/>
              <a:ext cx="1911717" cy="125740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423051" y="6123799"/>
              <a:ext cx="2953616"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21B"/>
                  </a:solidFill>
                  <a:latin typeface="#9Slide07 IcielBaliho Script" pitchFamily="2" charset="0"/>
                  <a:cs typeface="Arial" panose="020B0604020202020204" pitchFamily="34" charset="0"/>
                </a:rPr>
                <a:t>e. </a:t>
              </a:r>
              <a:r>
                <a:rPr lang="en-US" sz="2800" b="1" dirty="0" err="1">
                  <a:solidFill>
                    <a:srgbClr val="00021B"/>
                  </a:solidFill>
                  <a:latin typeface="#9Slide07 IcielBaliho Script" pitchFamily="2" charset="0"/>
                  <a:cs typeface="Arial" panose="020B0604020202020204" pitchFamily="34" charset="0"/>
                </a:rPr>
                <a:t>Đường</a:t>
              </a:r>
              <a:r>
                <a:rPr lang="en-US" sz="2800" b="1" dirty="0">
                  <a:solidFill>
                    <a:srgbClr val="00021B"/>
                  </a:solidFill>
                  <a:latin typeface="#9Slide07 IcielBaliho Script" pitchFamily="2" charset="0"/>
                  <a:cs typeface="Arial" panose="020B0604020202020204" pitchFamily="34" charset="0"/>
                </a:rPr>
                <a:t> </a:t>
              </a:r>
              <a:r>
                <a:rPr lang="en-US" sz="2800" b="1" dirty="0" err="1">
                  <a:solidFill>
                    <a:srgbClr val="00021B"/>
                  </a:solidFill>
                  <a:latin typeface="#9Slide07 IcielBaliho Script" pitchFamily="2" charset="0"/>
                  <a:cs typeface="Arial" panose="020B0604020202020204" pitchFamily="34" charset="0"/>
                </a:rPr>
                <a:t>hàng</a:t>
              </a:r>
              <a:r>
                <a:rPr lang="en-US" sz="2800" b="1" dirty="0">
                  <a:solidFill>
                    <a:srgbClr val="00021B"/>
                  </a:solidFill>
                  <a:latin typeface="#9Slide07 IcielBaliho Script" pitchFamily="2" charset="0"/>
                  <a:cs typeface="Arial" panose="020B0604020202020204" pitchFamily="34" charset="0"/>
                </a:rPr>
                <a:t> </a:t>
              </a:r>
              <a:r>
                <a:rPr lang="en-US" sz="2800" b="1" dirty="0" err="1">
                  <a:solidFill>
                    <a:srgbClr val="00021B"/>
                  </a:solidFill>
                  <a:latin typeface="#9Slide07 IcielBaliho Script" pitchFamily="2" charset="0"/>
                  <a:cs typeface="Arial" panose="020B0604020202020204" pitchFamily="34" charset="0"/>
                </a:rPr>
                <a:t>không</a:t>
              </a:r>
              <a:endParaRPr lang="en-US" sz="2800" b="1" dirty="0">
                <a:solidFill>
                  <a:srgbClr val="00021B"/>
                </a:solidFill>
                <a:latin typeface="#9Slide07 IcielBaliho Script" pitchFamily="2" charset="0"/>
                <a:cs typeface="Arial" panose="020B0604020202020204" pitchFamily="34" charset="0"/>
              </a:endParaRPr>
            </a:p>
          </p:txBody>
        </p:sp>
      </p:grpSp>
      <p:grpSp>
        <p:nvGrpSpPr>
          <p:cNvPr id="12" name="Group 11">
            <a:extLst>
              <a:ext uri="{FF2B5EF4-FFF2-40B4-BE49-F238E27FC236}">
                <a16:creationId xmlns:a16="http://schemas.microsoft.com/office/drawing/2014/main" id="{32B46EC7-C497-47FF-9A5F-2342EB65614D}"/>
              </a:ext>
            </a:extLst>
          </p:cNvPr>
          <p:cNvGrpSpPr/>
          <p:nvPr/>
        </p:nvGrpSpPr>
        <p:grpSpPr>
          <a:xfrm>
            <a:off x="9760633" y="4773301"/>
            <a:ext cx="1957507" cy="1765365"/>
            <a:chOff x="9760633" y="4773301"/>
            <a:chExt cx="1957507" cy="1765365"/>
          </a:xfrm>
        </p:grpSpPr>
        <p:pic>
          <p:nvPicPr>
            <p:cNvPr id="3098" name="Picture 26" descr="Related image"/>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44371" y="4773301"/>
              <a:ext cx="1761505" cy="129177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9760633" y="6123799"/>
              <a:ext cx="1957507" cy="414867"/>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21B"/>
                  </a:solidFill>
                  <a:latin typeface="#9Slide07 IcielBaliho Script" pitchFamily="2" charset="0"/>
                  <a:cs typeface="Arial" panose="020B0604020202020204" pitchFamily="34" charset="0"/>
                </a:rPr>
                <a:t>g. </a:t>
              </a:r>
              <a:r>
                <a:rPr lang="en-US" sz="2800" b="1" dirty="0" err="1">
                  <a:solidFill>
                    <a:srgbClr val="00021B"/>
                  </a:solidFill>
                  <a:latin typeface="#9Slide07 IcielBaliho Script" pitchFamily="2" charset="0"/>
                  <a:cs typeface="Arial" panose="020B0604020202020204" pitchFamily="34" charset="0"/>
                </a:rPr>
                <a:t>Đường</a:t>
              </a:r>
              <a:r>
                <a:rPr lang="en-US" sz="2800" b="1" dirty="0">
                  <a:solidFill>
                    <a:srgbClr val="00021B"/>
                  </a:solidFill>
                  <a:latin typeface="#9Slide07 IcielBaliho Script" pitchFamily="2" charset="0"/>
                  <a:cs typeface="Arial" panose="020B0604020202020204" pitchFamily="34" charset="0"/>
                </a:rPr>
                <a:t> </a:t>
              </a:r>
              <a:r>
                <a:rPr lang="en-US" sz="2800" b="1" dirty="0" err="1">
                  <a:solidFill>
                    <a:srgbClr val="00021B"/>
                  </a:solidFill>
                  <a:latin typeface="#9Slide07 IcielBaliho Script" pitchFamily="2" charset="0"/>
                  <a:cs typeface="Arial" panose="020B0604020202020204" pitchFamily="34" charset="0"/>
                </a:rPr>
                <a:t>ống</a:t>
              </a:r>
              <a:endParaRPr lang="en-US" sz="2800" b="1" dirty="0">
                <a:solidFill>
                  <a:srgbClr val="00021B"/>
                </a:solidFill>
                <a:latin typeface="#9Slide07 IcielBaliho Script" pitchFamily="2" charset="0"/>
                <a:cs typeface="Arial" panose="020B0604020202020204" pitchFamily="34" charset="0"/>
              </a:endParaRPr>
            </a:p>
          </p:txBody>
        </p:sp>
      </p:grpSp>
      <p:sp>
        <p:nvSpPr>
          <p:cNvPr id="23" name="Rectangle 22">
            <a:extLst>
              <a:ext uri="{FF2B5EF4-FFF2-40B4-BE49-F238E27FC236}">
                <a16:creationId xmlns:a16="http://schemas.microsoft.com/office/drawing/2014/main" id="{247DB2E2-EA79-4B16-9E17-C1A416CFC466}"/>
              </a:ext>
            </a:extLst>
          </p:cNvPr>
          <p:cNvSpPr/>
          <p:nvPr/>
        </p:nvSpPr>
        <p:spPr>
          <a:xfrm>
            <a:off x="0" y="952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08D7157-8035-4E3E-95D0-92744DA0A85E}"/>
              </a:ext>
            </a:extLst>
          </p:cNvPr>
          <p:cNvGrpSpPr/>
          <p:nvPr/>
        </p:nvGrpSpPr>
        <p:grpSpPr>
          <a:xfrm>
            <a:off x="9624893" y="2733454"/>
            <a:ext cx="2093247" cy="1786888"/>
            <a:chOff x="9624893" y="2210940"/>
            <a:chExt cx="2093247" cy="1786888"/>
          </a:xfrm>
        </p:grpSpPr>
        <p:pic>
          <p:nvPicPr>
            <p:cNvPr id="3090" name="Picture 18" descr="Image result for river ship icon"/>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076313" y="2210940"/>
              <a:ext cx="1326146" cy="127977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624893" y="3532162"/>
              <a:ext cx="2093247" cy="465666"/>
            </a:xfrm>
            <a:prstGeom prst="rect">
              <a:avLst/>
            </a:prstGeom>
            <a:noFill/>
            <a:ln>
              <a:solidFill>
                <a:srgbClr val="BE5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21B"/>
                  </a:solidFill>
                  <a:latin typeface="#9Slide07 IcielBaliho Script" pitchFamily="2" charset="0"/>
                  <a:cs typeface="Arial" panose="020B0604020202020204" pitchFamily="34" charset="0"/>
                </a:rPr>
                <a:t>c. </a:t>
              </a:r>
              <a:r>
                <a:rPr lang="en-US" sz="2800" b="1" dirty="0" err="1">
                  <a:solidFill>
                    <a:srgbClr val="00021B"/>
                  </a:solidFill>
                  <a:latin typeface="#9Slide07 IcielBaliho Script" pitchFamily="2" charset="0"/>
                  <a:cs typeface="Arial" panose="020B0604020202020204" pitchFamily="34" charset="0"/>
                </a:rPr>
                <a:t>Đường</a:t>
              </a:r>
              <a:r>
                <a:rPr lang="en-US" sz="2800" b="1" dirty="0">
                  <a:solidFill>
                    <a:srgbClr val="00021B"/>
                  </a:solidFill>
                  <a:latin typeface="#9Slide07 IcielBaliho Script" pitchFamily="2" charset="0"/>
                  <a:cs typeface="Arial" panose="020B0604020202020204" pitchFamily="34" charset="0"/>
                </a:rPr>
                <a:t> </a:t>
              </a:r>
              <a:r>
                <a:rPr lang="en-US" sz="2800" b="1" dirty="0" err="1">
                  <a:solidFill>
                    <a:srgbClr val="00021B"/>
                  </a:solidFill>
                  <a:latin typeface="#9Slide07 IcielBaliho Script" pitchFamily="2" charset="0"/>
                  <a:cs typeface="Arial" panose="020B0604020202020204" pitchFamily="34" charset="0"/>
                </a:rPr>
                <a:t>sông</a:t>
              </a:r>
              <a:endParaRPr lang="en-US" sz="2800" b="1" dirty="0">
                <a:solidFill>
                  <a:srgbClr val="00021B"/>
                </a:solidFill>
                <a:latin typeface="#9Slide07 IcielBaliho Script" pitchFamily="2" charset="0"/>
                <a:cs typeface="Arial" panose="020B0604020202020204" pitchFamily="34" charset="0"/>
              </a:endParaRPr>
            </a:p>
          </p:txBody>
        </p:sp>
      </p:grpSp>
      <p:grpSp>
        <p:nvGrpSpPr>
          <p:cNvPr id="24" name="Group 23">
            <a:extLst>
              <a:ext uri="{FF2B5EF4-FFF2-40B4-BE49-F238E27FC236}">
                <a16:creationId xmlns:a16="http://schemas.microsoft.com/office/drawing/2014/main" id="{6CB62A2D-D9BF-4B0F-A3EB-DAFC367A5D76}"/>
              </a:ext>
            </a:extLst>
          </p:cNvPr>
          <p:cNvGrpSpPr/>
          <p:nvPr/>
        </p:nvGrpSpPr>
        <p:grpSpPr>
          <a:xfrm>
            <a:off x="223149" y="28296"/>
            <a:ext cx="11968851" cy="1010063"/>
            <a:chOff x="223149" y="28296"/>
            <a:chExt cx="11968851" cy="1010063"/>
          </a:xfrm>
        </p:grpSpPr>
        <p:grpSp>
          <p:nvGrpSpPr>
            <p:cNvPr id="29" name="Group 28">
              <a:extLst>
                <a:ext uri="{FF2B5EF4-FFF2-40B4-BE49-F238E27FC236}">
                  <a16:creationId xmlns:a16="http://schemas.microsoft.com/office/drawing/2014/main" id="{F7FEE814-6756-471F-ADB8-06A76326AD49}"/>
                </a:ext>
              </a:extLst>
            </p:cNvPr>
            <p:cNvGrpSpPr/>
            <p:nvPr/>
          </p:nvGrpSpPr>
          <p:grpSpPr>
            <a:xfrm>
              <a:off x="1074520" y="185533"/>
              <a:ext cx="11117480" cy="791419"/>
              <a:chOff x="4215065" y="2330050"/>
              <a:chExt cx="7541506" cy="991640"/>
            </a:xfrm>
          </p:grpSpPr>
          <p:sp>
            <p:nvSpPr>
              <p:cNvPr id="31" name="Flowchart: Off-page Connector 30">
                <a:extLst>
                  <a:ext uri="{FF2B5EF4-FFF2-40B4-BE49-F238E27FC236}">
                    <a16:creationId xmlns:a16="http://schemas.microsoft.com/office/drawing/2014/main" id="{1F90ED03-15F5-4D0C-88D4-83319E5579F0}"/>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1497D01-A5B5-4DDF-BAA7-35D74052342C}"/>
                  </a:ext>
                </a:extLst>
              </p:cNvPr>
              <p:cNvSpPr txBox="1"/>
              <p:nvPr/>
            </p:nvSpPr>
            <p:spPr>
              <a:xfrm>
                <a:off x="5760529" y="2357588"/>
                <a:ext cx="5147680" cy="964102"/>
              </a:xfrm>
              <a:prstGeom prst="rect">
                <a:avLst/>
              </a:prstGeom>
              <a:noFill/>
            </p:spPr>
            <p:txBody>
              <a:bodyPr wrap="square" rtlCol="0">
                <a:spAutoFit/>
              </a:bodyPr>
              <a:lstStyle/>
              <a:p>
                <a:pPr algn="ctr"/>
                <a:r>
                  <a:rPr lang="en-US" sz="4400">
                    <a:solidFill>
                      <a:srgbClr val="FFFF00"/>
                    </a:solidFill>
                    <a:latin typeface="#9Slide07 SFU Rhythm" panose="00000400000000000000" pitchFamily="2" charset="0"/>
                  </a:rPr>
                  <a:t>GIAO THÔNG VẬN TẢI</a:t>
                </a:r>
              </a:p>
            </p:txBody>
          </p:sp>
        </p:grpSp>
        <p:sp>
          <p:nvSpPr>
            <p:cNvPr id="17" name="Oval 16">
              <a:extLst>
                <a:ext uri="{FF2B5EF4-FFF2-40B4-BE49-F238E27FC236}">
                  <a16:creationId xmlns:a16="http://schemas.microsoft.com/office/drawing/2014/main" id="{9E3F1BC2-7694-49C4-816A-5A48719D8E02}"/>
                </a:ext>
              </a:extLst>
            </p:cNvPr>
            <p:cNvSpPr/>
            <p:nvPr/>
          </p:nvSpPr>
          <p:spPr>
            <a:xfrm>
              <a:off x="223149" y="28296"/>
              <a:ext cx="1016000" cy="101006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9Slide07 Stormtrooper" panose="020B0500000000000000" pitchFamily="34" charset="0"/>
                </a:rPr>
                <a:t>I</a:t>
              </a:r>
            </a:p>
          </p:txBody>
        </p:sp>
      </p:grpSp>
      <p:sp>
        <p:nvSpPr>
          <p:cNvPr id="38" name="TextBox 37">
            <a:extLst>
              <a:ext uri="{FF2B5EF4-FFF2-40B4-BE49-F238E27FC236}">
                <a16:creationId xmlns:a16="http://schemas.microsoft.com/office/drawing/2014/main" id="{8F5960C9-88F0-41DB-9A17-F71D0DBADCD7}"/>
              </a:ext>
            </a:extLst>
          </p:cNvPr>
          <p:cNvSpPr txBox="1"/>
          <p:nvPr/>
        </p:nvSpPr>
        <p:spPr>
          <a:xfrm>
            <a:off x="2899230" y="1669288"/>
            <a:ext cx="6117770" cy="52322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9Slide07 SFU Rhythm" panose="00000400000000000000" pitchFamily="2" charset="0"/>
                <a:ea typeface="+mn-ea"/>
                <a:cs typeface="+mn-cs"/>
              </a:rPr>
              <a:t>2.  Các  loại  hình  GTVT</a:t>
            </a:r>
          </a:p>
        </p:txBody>
      </p:sp>
    </p:spTree>
    <p:extLst>
      <p:ext uri="{BB962C8B-B14F-4D97-AF65-F5344CB8AC3E}">
        <p14:creationId xmlns:p14="http://schemas.microsoft.com/office/powerpoint/2010/main" val="3361484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ppt_x"/>
                                          </p:val>
                                        </p:tav>
                                        <p:tav tm="100000">
                                          <p:val>
                                            <p:strVal val="#ppt_x"/>
                                          </p:val>
                                        </p:tav>
                                      </p:tavLst>
                                    </p:anim>
                                    <p:anim calcmode="lin" valueType="num">
                                      <p:cBhvr additive="base">
                                        <p:cTn id="12" dur="1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4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9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ppt_x"/>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24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500" fill="hold"/>
                                        <p:tgtEl>
                                          <p:spTgt spid="12"/>
                                        </p:tgtEl>
                                        <p:attrNameLst>
                                          <p:attrName>ppt_x</p:attrName>
                                        </p:attrNameLst>
                                      </p:cBhvr>
                                      <p:tavLst>
                                        <p:tav tm="0">
                                          <p:val>
                                            <p:strVal val="#ppt_x"/>
                                          </p:val>
                                        </p:tav>
                                        <p:tav tm="100000">
                                          <p:val>
                                            <p:strVal val="#ppt_x"/>
                                          </p:val>
                                        </p:tav>
                                      </p:tavLst>
                                    </p:anim>
                                    <p:anim calcmode="lin" valueType="num">
                                      <p:cBhvr additive="base">
                                        <p:cTn id="28"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indoor&#10;&#10;Description automatically generated">
            <a:extLst>
              <a:ext uri="{FF2B5EF4-FFF2-40B4-BE49-F238E27FC236}">
                <a16:creationId xmlns:a16="http://schemas.microsoft.com/office/drawing/2014/main" id="{E926F74B-8616-4E72-99AF-53CCF8968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237" y="965075"/>
            <a:ext cx="1761847" cy="1423572"/>
          </a:xfrm>
          <a:prstGeom prst="rect">
            <a:avLst/>
          </a:prstGeom>
          <a:ln>
            <a:noFill/>
          </a:ln>
          <a:effectLst>
            <a:softEdge rad="112500"/>
          </a:effectLst>
        </p:spPr>
      </p:pic>
      <p:sp>
        <p:nvSpPr>
          <p:cNvPr id="4" name="AutoShape 6" descr="Image result for railway icon"/>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5" name="AutoShape 8" descr="Image result for railway icon"/>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6" name="AutoShape 10" descr="Image result for railway icon"/>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7" name="AutoShape 12" descr="Image result for railway icon"/>
          <p:cNvSpPr>
            <a:spLocks noChangeAspect="1" noChangeArrowheads="1"/>
          </p:cNvSpPr>
          <p:nvPr/>
        </p:nvSpPr>
        <p:spPr bwMode="auto">
          <a:xfrm>
            <a:off x="817033" y="4169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23" name="Rectangle 22">
            <a:extLst>
              <a:ext uri="{FF2B5EF4-FFF2-40B4-BE49-F238E27FC236}">
                <a16:creationId xmlns:a16="http://schemas.microsoft.com/office/drawing/2014/main" id="{247DB2E2-EA79-4B16-9E17-C1A416CFC466}"/>
              </a:ext>
            </a:extLst>
          </p:cNvPr>
          <p:cNvSpPr/>
          <p:nvPr/>
        </p:nvSpPr>
        <p:spPr>
          <a:xfrm>
            <a:off x="0" y="952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CB62A2D-D9BF-4B0F-A3EB-DAFC367A5D76}"/>
              </a:ext>
            </a:extLst>
          </p:cNvPr>
          <p:cNvGrpSpPr/>
          <p:nvPr/>
        </p:nvGrpSpPr>
        <p:grpSpPr>
          <a:xfrm>
            <a:off x="223149" y="28296"/>
            <a:ext cx="11968851" cy="1010063"/>
            <a:chOff x="223149" y="28296"/>
            <a:chExt cx="11968851" cy="1010063"/>
          </a:xfrm>
        </p:grpSpPr>
        <p:grpSp>
          <p:nvGrpSpPr>
            <p:cNvPr id="29" name="Group 28">
              <a:extLst>
                <a:ext uri="{FF2B5EF4-FFF2-40B4-BE49-F238E27FC236}">
                  <a16:creationId xmlns:a16="http://schemas.microsoft.com/office/drawing/2014/main" id="{F7FEE814-6756-471F-ADB8-06A76326AD49}"/>
                </a:ext>
              </a:extLst>
            </p:cNvPr>
            <p:cNvGrpSpPr/>
            <p:nvPr/>
          </p:nvGrpSpPr>
          <p:grpSpPr>
            <a:xfrm>
              <a:off x="1074520" y="185533"/>
              <a:ext cx="11117480" cy="791419"/>
              <a:chOff x="4215065" y="2330050"/>
              <a:chExt cx="7541506" cy="991640"/>
            </a:xfrm>
          </p:grpSpPr>
          <p:sp>
            <p:nvSpPr>
              <p:cNvPr id="31" name="Flowchart: Off-page Connector 30">
                <a:extLst>
                  <a:ext uri="{FF2B5EF4-FFF2-40B4-BE49-F238E27FC236}">
                    <a16:creationId xmlns:a16="http://schemas.microsoft.com/office/drawing/2014/main" id="{1F90ED03-15F5-4D0C-88D4-83319E5579F0}"/>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1497D01-A5B5-4DDF-BAA7-35D74052342C}"/>
                  </a:ext>
                </a:extLst>
              </p:cNvPr>
              <p:cNvSpPr txBox="1"/>
              <p:nvPr/>
            </p:nvSpPr>
            <p:spPr>
              <a:xfrm>
                <a:off x="5760529" y="2357588"/>
                <a:ext cx="5147680" cy="964102"/>
              </a:xfrm>
              <a:prstGeom prst="rect">
                <a:avLst/>
              </a:prstGeom>
              <a:noFill/>
            </p:spPr>
            <p:txBody>
              <a:bodyPr wrap="square" rtlCol="0">
                <a:spAutoFit/>
              </a:bodyPr>
              <a:lstStyle/>
              <a:p>
                <a:pPr algn="ctr"/>
                <a:r>
                  <a:rPr lang="en-US" sz="4400">
                    <a:solidFill>
                      <a:srgbClr val="FFFF00"/>
                    </a:solidFill>
                    <a:latin typeface="#9Slide07 SFU Rhythm" panose="00000400000000000000" pitchFamily="2" charset="0"/>
                  </a:rPr>
                  <a:t>GIAO THÔNG VẬN TẢI</a:t>
                </a:r>
              </a:p>
            </p:txBody>
          </p:sp>
        </p:grpSp>
        <p:sp>
          <p:nvSpPr>
            <p:cNvPr id="17" name="Oval 16">
              <a:extLst>
                <a:ext uri="{FF2B5EF4-FFF2-40B4-BE49-F238E27FC236}">
                  <a16:creationId xmlns:a16="http://schemas.microsoft.com/office/drawing/2014/main" id="{9E3F1BC2-7694-49C4-816A-5A48719D8E02}"/>
                </a:ext>
              </a:extLst>
            </p:cNvPr>
            <p:cNvSpPr/>
            <p:nvPr/>
          </p:nvSpPr>
          <p:spPr>
            <a:xfrm>
              <a:off x="223149" y="28296"/>
              <a:ext cx="1016000" cy="101006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9Slide07 Stormtrooper" panose="020B0500000000000000" pitchFamily="34" charset="0"/>
                </a:rPr>
                <a:t>I</a:t>
              </a:r>
            </a:p>
          </p:txBody>
        </p:sp>
      </p:grpSp>
      <p:grpSp>
        <p:nvGrpSpPr>
          <p:cNvPr id="26" name="Group 25">
            <a:extLst>
              <a:ext uri="{FF2B5EF4-FFF2-40B4-BE49-F238E27FC236}">
                <a16:creationId xmlns:a16="http://schemas.microsoft.com/office/drawing/2014/main" id="{0C1B10A6-B6E5-4DF5-A187-E492F9B47E46}"/>
              </a:ext>
            </a:extLst>
          </p:cNvPr>
          <p:cNvGrpSpPr/>
          <p:nvPr/>
        </p:nvGrpSpPr>
        <p:grpSpPr>
          <a:xfrm>
            <a:off x="613833" y="2204481"/>
            <a:ext cx="11289083" cy="4299639"/>
            <a:chOff x="613833" y="2204481"/>
            <a:chExt cx="11289083" cy="4299639"/>
          </a:xfrm>
        </p:grpSpPr>
        <p:sp>
          <p:nvSpPr>
            <p:cNvPr id="15" name="Rectangle 14">
              <a:extLst>
                <a:ext uri="{FF2B5EF4-FFF2-40B4-BE49-F238E27FC236}">
                  <a16:creationId xmlns:a16="http://schemas.microsoft.com/office/drawing/2014/main" id="{FD46245B-4321-475A-9D28-5E3E1FDC6381}"/>
                </a:ext>
              </a:extLst>
            </p:cNvPr>
            <p:cNvSpPr/>
            <p:nvPr/>
          </p:nvSpPr>
          <p:spPr>
            <a:xfrm>
              <a:off x="613833" y="2525486"/>
              <a:ext cx="11171767" cy="39786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B269BE-BC0B-4B76-96E6-BB5EC4BE90AD}"/>
                </a:ext>
              </a:extLst>
            </p:cNvPr>
            <p:cNvSpPr txBox="1"/>
            <p:nvPr/>
          </p:nvSpPr>
          <p:spPr>
            <a:xfrm>
              <a:off x="731149" y="2204481"/>
              <a:ext cx="11171767" cy="4299639"/>
            </a:xfrm>
            <a:prstGeom prst="rect">
              <a:avLst/>
            </a:prstGeom>
            <a:noFill/>
          </p:spPr>
          <p:txBody>
            <a:bodyPr wrap="square" rtlCol="0">
              <a:spAutoFit/>
            </a:bodyPr>
            <a:lstStyle/>
            <a:p>
              <a:pPr algn="ctr"/>
              <a:r>
                <a:rPr lang="en-US" sz="2800">
                  <a:solidFill>
                    <a:schemeClr val="bg1"/>
                  </a:solidFill>
                  <a:highlight>
                    <a:srgbClr val="01114D"/>
                  </a:highlight>
                  <a:latin typeface="#9Slide07 IcielBaliho Script" pitchFamily="2" charset="0"/>
                </a:rPr>
                <a:t>THẢO LUẬN NHÓM</a:t>
              </a:r>
              <a:r>
                <a:rPr lang="en-US" sz="2800">
                  <a:solidFill>
                    <a:srgbClr val="00021B"/>
                  </a:solidFill>
                  <a:highlight>
                    <a:srgbClr val="01114D"/>
                  </a:highlight>
                  <a:latin typeface="#9Slide07 IcielBaliho Script" pitchFamily="2" charset="0"/>
                </a:rPr>
                <a:t> </a:t>
              </a:r>
            </a:p>
            <a:p>
              <a:pPr marL="342900" indent="-342900" algn="just">
                <a:buFont typeface="Wingdings" panose="05000000000000000000" pitchFamily="2" charset="2"/>
                <a:buChar char="q"/>
              </a:pPr>
              <a:r>
                <a:rPr lang="en-US" sz="2400">
                  <a:solidFill>
                    <a:srgbClr val="00021B"/>
                  </a:solidFill>
                  <a:latin typeface="#9Slide07 IcielBaliho Script" pitchFamily="2" charset="0"/>
                </a:rPr>
                <a:t>Bước 1: Hình thành nhóm “Chuyên gia” (</a:t>
              </a:r>
              <a:r>
                <a:rPr lang="en-US" sz="2400" b="1">
                  <a:solidFill>
                    <a:srgbClr val="FF0000"/>
                  </a:solidFill>
                  <a:latin typeface="#9Slide07 IcielBaliho Script" pitchFamily="2" charset="0"/>
                </a:rPr>
                <a:t>1</a:t>
              </a:r>
              <a:r>
                <a:rPr lang="en-US" sz="2400">
                  <a:solidFill>
                    <a:srgbClr val="00021B"/>
                  </a:solidFill>
                  <a:latin typeface="#9Slide07 IcielBaliho Script" pitchFamily="2" charset="0"/>
                </a:rPr>
                <a:t> phút)</a:t>
              </a:r>
            </a:p>
            <a:p>
              <a:pPr marL="342900" indent="-342900" algn="just">
                <a:buFont typeface="Wingdings" panose="05000000000000000000" pitchFamily="2" charset="2"/>
                <a:buChar char="q"/>
              </a:pPr>
              <a:r>
                <a:rPr lang="en-US" sz="2400">
                  <a:solidFill>
                    <a:srgbClr val="00021B"/>
                  </a:solidFill>
                  <a:latin typeface="#9Slide07 IcielBaliho Script" pitchFamily="2" charset="0"/>
                </a:rPr>
                <a:t>Bước 2: Phân công nhiệm vụ nhóm (</a:t>
              </a:r>
              <a:r>
                <a:rPr lang="en-US" sz="2400">
                  <a:solidFill>
                    <a:srgbClr val="FF0000"/>
                  </a:solidFill>
                  <a:latin typeface="#9Slide07 IcielBaliho Script" pitchFamily="2" charset="0"/>
                </a:rPr>
                <a:t>1</a:t>
              </a:r>
              <a:r>
                <a:rPr lang="en-US" sz="2400">
                  <a:solidFill>
                    <a:srgbClr val="00021B"/>
                  </a:solidFill>
                  <a:latin typeface="#9Slide07 IcielBaliho Script" pitchFamily="2" charset="0"/>
                </a:rPr>
                <a:t> phút)</a:t>
              </a:r>
            </a:p>
            <a:p>
              <a:pPr marL="465138" lvl="0" indent="158750" algn="just">
                <a:lnSpc>
                  <a:spcPct val="120000"/>
                </a:lnSpc>
                <a:spcAft>
                  <a:spcPts val="600"/>
                </a:spcAft>
                <a:buFont typeface="Arial" panose="020B0604020202020204" pitchFamily="34" charset="0"/>
                <a:buChar char="•"/>
              </a:pPr>
              <a:r>
                <a:rPr lang="en-US" sz="2400">
                  <a:solidFill>
                    <a:srgbClr val="00021B"/>
                  </a:solidFill>
                  <a:latin typeface="#9Slide07 IcielBaliho Script" pitchFamily="2" charset="0"/>
                  <a:ea typeface="Cambria" panose="02040503050406030204" pitchFamily="18" charset="0"/>
                  <a:cs typeface="Noto Sans Symbols"/>
                </a:rPr>
                <a:t> </a:t>
              </a:r>
              <a:r>
                <a:rPr lang="vi-VN" sz="2400">
                  <a:solidFill>
                    <a:srgbClr val="00021B"/>
                  </a:solidFill>
                  <a:effectLst/>
                  <a:latin typeface="#9Slide07 IcielBaliho Script" pitchFamily="2" charset="0"/>
                  <a:ea typeface="Cambria" panose="02040503050406030204" pitchFamily="18" charset="0"/>
                  <a:cs typeface="Noto Sans Symbols"/>
                </a:rPr>
                <a:t>Nhóm 1</a:t>
              </a:r>
              <a:r>
                <a:rPr lang="en-US" sz="2400">
                  <a:solidFill>
                    <a:srgbClr val="00021B"/>
                  </a:solidFill>
                  <a:effectLst/>
                  <a:latin typeface="#9Slide07 IcielBaliho Script" pitchFamily="2" charset="0"/>
                  <a:ea typeface="Cambria" panose="02040503050406030204" pitchFamily="18" charset="0"/>
                  <a:cs typeface="Noto Sans Symbols"/>
                </a:rPr>
                <a:t>,3</a:t>
              </a:r>
              <a:r>
                <a:rPr lang="vi-VN" sz="2400">
                  <a:solidFill>
                    <a:srgbClr val="00021B"/>
                  </a:solidFill>
                  <a:effectLst/>
                  <a:latin typeface="#9Slide07 IcielBaliho Script" pitchFamily="2" charset="0"/>
                  <a:ea typeface="Cambria" panose="02040503050406030204" pitchFamily="18" charset="0"/>
                  <a:cs typeface="Noto Sans Symbols"/>
                </a:rPr>
                <a:t>: </a:t>
              </a:r>
              <a:r>
                <a:rPr lang="en-US" sz="2400">
                  <a:solidFill>
                    <a:srgbClr val="00021B"/>
                  </a:solidFill>
                  <a:effectLst/>
                  <a:latin typeface="#9Slide07 IcielBaliho Script" pitchFamily="2" charset="0"/>
                  <a:ea typeface="Cambria" panose="02040503050406030204" pitchFamily="18" charset="0"/>
                  <a:cs typeface="Noto Sans Symbols"/>
                </a:rPr>
                <a:t>T</a:t>
              </a:r>
              <a:r>
                <a:rPr lang="vi-VN" sz="2400">
                  <a:solidFill>
                    <a:srgbClr val="00021B"/>
                  </a:solidFill>
                  <a:effectLst/>
                  <a:latin typeface="#9Slide07 IcielBaliho Script" pitchFamily="2" charset="0"/>
                  <a:ea typeface="Cambria" panose="02040503050406030204" pitchFamily="18" charset="0"/>
                  <a:cs typeface="Noto Sans Symbols"/>
                </a:rPr>
                <a:t>rình bày tình hình phát triển và phân bố của ngành đường sắt và đường sông</a:t>
              </a:r>
              <a:endParaRPr lang="en-US" sz="2400">
                <a:solidFill>
                  <a:srgbClr val="00021B"/>
                </a:solidFill>
                <a:effectLst/>
                <a:latin typeface="#9Slide07 IcielBaliho Script" pitchFamily="2" charset="0"/>
                <a:ea typeface="Noto Sans Symbols"/>
                <a:cs typeface="Noto Sans Symbols"/>
              </a:endParaRPr>
            </a:p>
            <a:p>
              <a:pPr marL="682625" lvl="0" indent="-227013" algn="just">
                <a:lnSpc>
                  <a:spcPct val="120000"/>
                </a:lnSpc>
                <a:spcAft>
                  <a:spcPts val="600"/>
                </a:spcAft>
                <a:buFont typeface="Arial" panose="020B0604020202020204" pitchFamily="34" charset="0"/>
                <a:buChar char="•"/>
              </a:pPr>
              <a:r>
                <a:rPr lang="vi-VN" sz="2400">
                  <a:solidFill>
                    <a:srgbClr val="00021B"/>
                  </a:solidFill>
                  <a:effectLst/>
                  <a:latin typeface="#9Slide07 IcielBaliho Script" pitchFamily="2" charset="0"/>
                  <a:ea typeface="Cambria" panose="02040503050406030204" pitchFamily="18" charset="0"/>
                  <a:cs typeface="Noto Sans Symbols"/>
                </a:rPr>
                <a:t>Nhóm 2</a:t>
              </a:r>
              <a:r>
                <a:rPr lang="en-US" sz="2400">
                  <a:solidFill>
                    <a:srgbClr val="00021B"/>
                  </a:solidFill>
                  <a:effectLst/>
                  <a:latin typeface="#9Slide07 IcielBaliho Script" pitchFamily="2" charset="0"/>
                  <a:ea typeface="Cambria" panose="02040503050406030204" pitchFamily="18" charset="0"/>
                  <a:cs typeface="Noto Sans Symbols"/>
                </a:rPr>
                <a:t>,5</a:t>
              </a:r>
              <a:r>
                <a:rPr lang="vi-VN" sz="2400">
                  <a:solidFill>
                    <a:srgbClr val="00021B"/>
                  </a:solidFill>
                  <a:effectLst/>
                  <a:latin typeface="#9Slide07 IcielBaliho Script" pitchFamily="2" charset="0"/>
                  <a:ea typeface="Cambria" panose="02040503050406030204" pitchFamily="18" charset="0"/>
                  <a:cs typeface="Noto Sans Symbols"/>
                </a:rPr>
                <a:t>: Trình bày tình hình phát triển và phân bố đường bộ và đường ống</a:t>
              </a:r>
              <a:endParaRPr lang="en-US" sz="2400">
                <a:solidFill>
                  <a:srgbClr val="00021B"/>
                </a:solidFill>
                <a:effectLst/>
                <a:latin typeface="#9Slide07 IcielBaliho Script" pitchFamily="2" charset="0"/>
                <a:ea typeface="Noto Sans Symbols"/>
                <a:cs typeface="Noto Sans Symbols"/>
              </a:endParaRPr>
            </a:p>
            <a:p>
              <a:pPr marL="682625" lvl="0" indent="-227013" algn="just">
                <a:lnSpc>
                  <a:spcPct val="120000"/>
                </a:lnSpc>
                <a:spcAft>
                  <a:spcPts val="600"/>
                </a:spcAft>
                <a:buFont typeface="Arial" panose="020B0604020202020204" pitchFamily="34" charset="0"/>
                <a:buChar char="•"/>
              </a:pPr>
              <a:r>
                <a:rPr lang="vi-VN" sz="2400">
                  <a:solidFill>
                    <a:srgbClr val="00021B"/>
                  </a:solidFill>
                  <a:effectLst/>
                  <a:latin typeface="#9Slide07 IcielBaliho Script" pitchFamily="2" charset="0"/>
                  <a:ea typeface="Cambria" panose="02040503050406030204" pitchFamily="18" charset="0"/>
                  <a:cs typeface="Noto Sans Symbols"/>
                </a:rPr>
                <a:t>Nhóm </a:t>
              </a:r>
              <a:r>
                <a:rPr lang="en-US" sz="2400">
                  <a:solidFill>
                    <a:srgbClr val="00021B"/>
                  </a:solidFill>
                  <a:effectLst/>
                  <a:latin typeface="#9Slide07 IcielBaliho Script" pitchFamily="2" charset="0"/>
                  <a:ea typeface="Cambria" panose="02040503050406030204" pitchFamily="18" charset="0"/>
                  <a:cs typeface="Noto Sans Symbols"/>
                </a:rPr>
                <a:t>4,6</a:t>
              </a:r>
              <a:r>
                <a:rPr lang="vi-VN" sz="2400">
                  <a:solidFill>
                    <a:srgbClr val="00021B"/>
                  </a:solidFill>
                  <a:effectLst/>
                  <a:latin typeface="#9Slide07 IcielBaliho Script" pitchFamily="2" charset="0"/>
                  <a:ea typeface="Cambria" panose="02040503050406030204" pitchFamily="18" charset="0"/>
                  <a:cs typeface="Noto Sans Symbols"/>
                </a:rPr>
                <a:t>: Trình bày tình hình phát triển và phân bố đường hàng không và đường biển</a:t>
              </a:r>
              <a:endParaRPr lang="en-US" sz="2400">
                <a:solidFill>
                  <a:srgbClr val="00021B"/>
                </a:solidFill>
                <a:effectLst/>
                <a:latin typeface="#9Slide07 IcielBaliho Script" pitchFamily="2" charset="0"/>
                <a:ea typeface="Noto Sans Symbols"/>
                <a:cs typeface="Noto Sans Symbols"/>
              </a:endParaRPr>
            </a:p>
            <a:p>
              <a:pPr marL="342900" indent="-342900" algn="ctr">
                <a:buFont typeface="Wingdings" panose="05000000000000000000" pitchFamily="2" charset="2"/>
                <a:buChar char="q"/>
              </a:pPr>
              <a:r>
                <a:rPr lang="en-US" sz="2400">
                  <a:solidFill>
                    <a:srgbClr val="03348B"/>
                  </a:solidFill>
                  <a:latin typeface="#9Slide07 IcielBaliho Script" pitchFamily="2" charset="0"/>
                </a:rPr>
                <a:t>Câu hỏi chung các nhóm: câu hỏi phần in nghiêng trang 51/SGK</a:t>
              </a:r>
            </a:p>
            <a:p>
              <a:pPr marL="342900" indent="-342900" algn="just">
                <a:buFont typeface="Wingdings" panose="05000000000000000000" pitchFamily="2" charset="2"/>
                <a:buChar char="q"/>
              </a:pPr>
              <a:r>
                <a:rPr lang="en-US" sz="2400">
                  <a:solidFill>
                    <a:srgbClr val="00021B"/>
                  </a:solidFill>
                  <a:latin typeface="#9Slide07 IcielBaliho Script" pitchFamily="2" charset="0"/>
                </a:rPr>
                <a:t>Bước 3: Các nhóm thảo luận (</a:t>
              </a:r>
              <a:r>
                <a:rPr lang="en-US" sz="2400">
                  <a:solidFill>
                    <a:srgbClr val="FF0000"/>
                  </a:solidFill>
                  <a:latin typeface="#9Slide07 IcielBaliho Script" pitchFamily="2" charset="0"/>
                </a:rPr>
                <a:t>5</a:t>
              </a:r>
              <a:r>
                <a:rPr lang="en-US" sz="2400">
                  <a:solidFill>
                    <a:srgbClr val="00021B"/>
                  </a:solidFill>
                  <a:latin typeface="#9Slide07 IcielBaliho Script" pitchFamily="2" charset="0"/>
                </a:rPr>
                <a:t> phút)</a:t>
              </a:r>
            </a:p>
            <a:p>
              <a:pPr marL="342900" indent="-342900" algn="just">
                <a:buFont typeface="Wingdings" panose="05000000000000000000" pitchFamily="2" charset="2"/>
                <a:buChar char="q"/>
              </a:pPr>
              <a:r>
                <a:rPr lang="en-US" sz="2400">
                  <a:solidFill>
                    <a:srgbClr val="00021B"/>
                  </a:solidFill>
                  <a:latin typeface="#9Slide07 IcielBaliho Script" pitchFamily="2" charset="0"/>
                </a:rPr>
                <a:t>Bước 4: Hình thành nhóm mảnh ghép (</a:t>
              </a:r>
              <a:r>
                <a:rPr lang="en-US" sz="2400">
                  <a:solidFill>
                    <a:srgbClr val="FF0000"/>
                  </a:solidFill>
                  <a:latin typeface="#9Slide07 IcielBaliho Script" pitchFamily="2" charset="0"/>
                </a:rPr>
                <a:t>1</a:t>
              </a:r>
              <a:r>
                <a:rPr lang="en-US" sz="2400">
                  <a:solidFill>
                    <a:srgbClr val="00021B"/>
                  </a:solidFill>
                  <a:latin typeface="#9Slide07 IcielBaliho Script" pitchFamily="2" charset="0"/>
                </a:rPr>
                <a:t> phút) và chuyên gia các nhóm lần lượt trình bày (</a:t>
              </a:r>
              <a:r>
                <a:rPr lang="en-US" sz="2400">
                  <a:solidFill>
                    <a:srgbClr val="FF0000"/>
                  </a:solidFill>
                  <a:latin typeface="#9Slide07 IcielBaliho Script" pitchFamily="2" charset="0"/>
                </a:rPr>
                <a:t>2</a:t>
              </a:r>
              <a:r>
                <a:rPr lang="en-US" sz="2400">
                  <a:solidFill>
                    <a:srgbClr val="00021B"/>
                  </a:solidFill>
                  <a:latin typeface="#9Slide07 IcielBaliho Script" pitchFamily="2" charset="0"/>
                </a:rPr>
                <a:t> phút)</a:t>
              </a:r>
            </a:p>
            <a:p>
              <a:pPr marL="342900" indent="-342900" algn="just">
                <a:buFont typeface="Wingdings" panose="05000000000000000000" pitchFamily="2" charset="2"/>
                <a:buChar char="q"/>
              </a:pPr>
              <a:r>
                <a:rPr lang="en-US" sz="2400">
                  <a:solidFill>
                    <a:srgbClr val="00021B"/>
                  </a:solidFill>
                  <a:latin typeface="#9Slide07 IcielBaliho Script" pitchFamily="2" charset="0"/>
                </a:rPr>
                <a:t>Bước 5: Chấm điểm và tổng kết.</a:t>
              </a:r>
            </a:p>
          </p:txBody>
        </p:sp>
      </p:grpSp>
      <p:sp>
        <p:nvSpPr>
          <p:cNvPr id="33" name="TextBox 32">
            <a:extLst>
              <a:ext uri="{FF2B5EF4-FFF2-40B4-BE49-F238E27FC236}">
                <a16:creationId xmlns:a16="http://schemas.microsoft.com/office/drawing/2014/main" id="{6340233C-EB87-4B38-BDC9-E51E388C28F8}"/>
              </a:ext>
            </a:extLst>
          </p:cNvPr>
          <p:cNvSpPr txBox="1"/>
          <p:nvPr/>
        </p:nvSpPr>
        <p:spPr>
          <a:xfrm>
            <a:off x="-410028" y="1258702"/>
            <a:ext cx="611777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7 SFU Rhythm" panose="00000400000000000000" pitchFamily="2" charset="0"/>
                <a:ea typeface="+mn-ea"/>
                <a:cs typeface="+mn-cs"/>
              </a:rPr>
              <a:t>2.  Các  loại  hình  GTVT</a:t>
            </a:r>
          </a:p>
        </p:txBody>
      </p:sp>
      <p:pic>
        <p:nvPicPr>
          <p:cNvPr id="13314" name="Picture 2" descr="Các kỹ thuật dạy học tích cực/Kĩ thuật &amp;quot;Các mảnh ghép&amp;quot; – VLOS">
            <a:extLst>
              <a:ext uri="{FF2B5EF4-FFF2-40B4-BE49-F238E27FC236}">
                <a16:creationId xmlns:a16="http://schemas.microsoft.com/office/drawing/2014/main" id="{84092990-3232-421F-A4F0-6A580B720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1685" y="1121579"/>
            <a:ext cx="4383915" cy="113022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757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wipe(down)">
                                      <p:cBhvr>
                                        <p:cTn id="15"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568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road&#10;&#10;Description automatically generated">
            <a:extLst>
              <a:ext uri="{FF2B5EF4-FFF2-40B4-BE49-F238E27FC236}">
                <a16:creationId xmlns:a16="http://schemas.microsoft.com/office/drawing/2014/main" id="{B12C181B-F4CA-4548-A2A5-5D08AB850002}"/>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B98A1A8B-4D5B-4040-AD7A-790D5EE6A90D}"/>
              </a:ext>
            </a:extLst>
          </p:cNvPr>
          <p:cNvSpPr/>
          <p:nvPr/>
        </p:nvSpPr>
        <p:spPr>
          <a:xfrm>
            <a:off x="599779" y="9523"/>
            <a:ext cx="4940776" cy="830997"/>
          </a:xfrm>
          <a:prstGeom prst="rect">
            <a:avLst/>
          </a:prstGeom>
        </p:spPr>
        <p:txBody>
          <a:bodyPr wrap="none">
            <a:spAutoFit/>
          </a:bodyPr>
          <a:lstStyle/>
          <a:p>
            <a:pPr lvl="0" algn="ctr"/>
            <a:r>
              <a:rPr lang="en-US" sz="4000" b="1">
                <a:solidFill>
                  <a:srgbClr val="657779"/>
                </a:solidFill>
                <a:latin typeface="#9Slide07 IcielBaliho Script" pitchFamily="2" charset="0"/>
                <a:cs typeface="Arial" panose="020B0604020202020204" pitchFamily="34" charset="0"/>
              </a:rPr>
              <a:t>a. Đường bộ (</a:t>
            </a:r>
            <a:r>
              <a:rPr lang="en-US" sz="4800" b="1">
                <a:solidFill>
                  <a:srgbClr val="657779"/>
                </a:solidFill>
                <a:latin typeface="#9Slide07 IcielBaliho Script" pitchFamily="2" charset="0"/>
                <a:cs typeface="Arial" panose="020B0604020202020204" pitchFamily="34" charset="0"/>
              </a:rPr>
              <a:t>đường</a:t>
            </a:r>
            <a:r>
              <a:rPr lang="en-US" sz="4000" b="1">
                <a:solidFill>
                  <a:srgbClr val="657779"/>
                </a:solidFill>
                <a:latin typeface="#9Slide07 IcielBaliho Script" pitchFamily="2" charset="0"/>
                <a:cs typeface="Arial" panose="020B0604020202020204" pitchFamily="34" charset="0"/>
              </a:rPr>
              <a:t> ô tô)</a:t>
            </a:r>
            <a:endParaRPr lang="en-US" sz="4000" b="1" dirty="0">
              <a:solidFill>
                <a:srgbClr val="657779"/>
              </a:solidFill>
              <a:latin typeface="#9Slide07 IcielBaliho Script" pitchFamily="2" charset="0"/>
              <a:cs typeface="Arial" panose="020B0604020202020204" pitchFamily="34" charset="0"/>
            </a:endParaRPr>
          </a:p>
        </p:txBody>
      </p:sp>
      <p:sp>
        <p:nvSpPr>
          <p:cNvPr id="28" name="Rectangle 27">
            <a:extLst>
              <a:ext uri="{FF2B5EF4-FFF2-40B4-BE49-F238E27FC236}">
                <a16:creationId xmlns:a16="http://schemas.microsoft.com/office/drawing/2014/main" id="{88046992-E2AA-4BFF-91A7-2DD03E102080}"/>
              </a:ext>
            </a:extLst>
          </p:cNvPr>
          <p:cNvSpPr/>
          <p:nvPr/>
        </p:nvSpPr>
        <p:spPr>
          <a:xfrm>
            <a:off x="0" y="9524"/>
            <a:ext cx="12192000" cy="6858000"/>
          </a:xfrm>
          <a:prstGeom prst="rect">
            <a:avLst/>
          </a:prstGeom>
          <a:noFill/>
          <a:ln w="28575">
            <a:solidFill>
              <a:srgbClr val="60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descr="Sơ đồ điểm Phượt và số km của điểm Phượt tại Việt Nam">
            <a:extLst>
              <a:ext uri="{FF2B5EF4-FFF2-40B4-BE49-F238E27FC236}">
                <a16:creationId xmlns:a16="http://schemas.microsoft.com/office/drawing/2014/main" id="{2EA3F7A9-1F5E-4F91-9F6F-795F0FA25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391" y="19878"/>
            <a:ext cx="4851538" cy="6815819"/>
          </a:xfrm>
          <a:prstGeom prst="rect">
            <a:avLst/>
          </a:prstGeom>
          <a:noFill/>
          <a:extLst>
            <a:ext uri="{909E8E84-426E-40DD-AFC4-6F175D3DCCD1}">
              <a14:hiddenFill xmlns:a14="http://schemas.microsoft.com/office/drawing/2010/main">
                <a:solidFill>
                  <a:srgbClr val="FFFFFF"/>
                </a:solidFill>
              </a14:hiddenFill>
            </a:ext>
          </a:extLst>
        </p:spPr>
      </p:pic>
      <p:sp>
        <p:nvSpPr>
          <p:cNvPr id="40" name="Freeform: Shape 39">
            <a:extLst>
              <a:ext uri="{FF2B5EF4-FFF2-40B4-BE49-F238E27FC236}">
                <a16:creationId xmlns:a16="http://schemas.microsoft.com/office/drawing/2014/main" id="{307EE834-F6D7-43E0-BDAC-F5CD919F9D5D}"/>
              </a:ext>
            </a:extLst>
          </p:cNvPr>
          <p:cNvSpPr/>
          <p:nvPr/>
        </p:nvSpPr>
        <p:spPr>
          <a:xfrm>
            <a:off x="8934994" y="1071154"/>
            <a:ext cx="2055223" cy="5355772"/>
          </a:xfrm>
          <a:custGeom>
            <a:avLst/>
            <a:gdLst>
              <a:gd name="connsiteX0" fmla="*/ 2046515 w 2055223"/>
              <a:gd name="connsiteY0" fmla="*/ 0 h 5355772"/>
              <a:gd name="connsiteX1" fmla="*/ 1915886 w 2055223"/>
              <a:gd name="connsiteY1" fmla="*/ 26126 h 5355772"/>
              <a:gd name="connsiteX2" fmla="*/ 1863635 w 2055223"/>
              <a:gd name="connsiteY2" fmla="*/ 52252 h 5355772"/>
              <a:gd name="connsiteX3" fmla="*/ 1837509 w 2055223"/>
              <a:gd name="connsiteY3" fmla="*/ 60960 h 5355772"/>
              <a:gd name="connsiteX4" fmla="*/ 1802675 w 2055223"/>
              <a:gd name="connsiteY4" fmla="*/ 78377 h 5355772"/>
              <a:gd name="connsiteX5" fmla="*/ 1741715 w 2055223"/>
              <a:gd name="connsiteY5" fmla="*/ 95795 h 5355772"/>
              <a:gd name="connsiteX6" fmla="*/ 1689463 w 2055223"/>
              <a:gd name="connsiteY6" fmla="*/ 113212 h 5355772"/>
              <a:gd name="connsiteX7" fmla="*/ 1593669 w 2055223"/>
              <a:gd name="connsiteY7" fmla="*/ 130629 h 5355772"/>
              <a:gd name="connsiteX8" fmla="*/ 1567543 w 2055223"/>
              <a:gd name="connsiteY8" fmla="*/ 139337 h 5355772"/>
              <a:gd name="connsiteX9" fmla="*/ 1541417 w 2055223"/>
              <a:gd name="connsiteY9" fmla="*/ 165463 h 5355772"/>
              <a:gd name="connsiteX10" fmla="*/ 1506583 w 2055223"/>
              <a:gd name="connsiteY10" fmla="*/ 182880 h 5355772"/>
              <a:gd name="connsiteX11" fmla="*/ 1471749 w 2055223"/>
              <a:gd name="connsiteY11" fmla="*/ 235132 h 5355772"/>
              <a:gd name="connsiteX12" fmla="*/ 1410789 w 2055223"/>
              <a:gd name="connsiteY12" fmla="*/ 287383 h 5355772"/>
              <a:gd name="connsiteX13" fmla="*/ 1384663 w 2055223"/>
              <a:gd name="connsiteY13" fmla="*/ 296092 h 5355772"/>
              <a:gd name="connsiteX14" fmla="*/ 1306286 w 2055223"/>
              <a:gd name="connsiteY14" fmla="*/ 357052 h 5355772"/>
              <a:gd name="connsiteX15" fmla="*/ 1219200 w 2055223"/>
              <a:gd name="connsiteY15" fmla="*/ 418012 h 5355772"/>
              <a:gd name="connsiteX16" fmla="*/ 1193075 w 2055223"/>
              <a:gd name="connsiteY16" fmla="*/ 426720 h 5355772"/>
              <a:gd name="connsiteX17" fmla="*/ 1132115 w 2055223"/>
              <a:gd name="connsiteY17" fmla="*/ 470263 h 5355772"/>
              <a:gd name="connsiteX18" fmla="*/ 1088572 w 2055223"/>
              <a:gd name="connsiteY18" fmla="*/ 505097 h 5355772"/>
              <a:gd name="connsiteX19" fmla="*/ 1062446 w 2055223"/>
              <a:gd name="connsiteY19" fmla="*/ 513806 h 5355772"/>
              <a:gd name="connsiteX20" fmla="*/ 1010195 w 2055223"/>
              <a:gd name="connsiteY20" fmla="*/ 548640 h 5355772"/>
              <a:gd name="connsiteX21" fmla="*/ 957943 w 2055223"/>
              <a:gd name="connsiteY21" fmla="*/ 566057 h 5355772"/>
              <a:gd name="connsiteX22" fmla="*/ 923109 w 2055223"/>
              <a:gd name="connsiteY22" fmla="*/ 574766 h 5355772"/>
              <a:gd name="connsiteX23" fmla="*/ 879566 w 2055223"/>
              <a:gd name="connsiteY23" fmla="*/ 583475 h 5355772"/>
              <a:gd name="connsiteX24" fmla="*/ 853440 w 2055223"/>
              <a:gd name="connsiteY24" fmla="*/ 592183 h 5355772"/>
              <a:gd name="connsiteX25" fmla="*/ 792480 w 2055223"/>
              <a:gd name="connsiteY25" fmla="*/ 644435 h 5355772"/>
              <a:gd name="connsiteX26" fmla="*/ 766355 w 2055223"/>
              <a:gd name="connsiteY26" fmla="*/ 670560 h 5355772"/>
              <a:gd name="connsiteX27" fmla="*/ 748937 w 2055223"/>
              <a:gd name="connsiteY27" fmla="*/ 722812 h 5355772"/>
              <a:gd name="connsiteX28" fmla="*/ 731520 w 2055223"/>
              <a:gd name="connsiteY28" fmla="*/ 818606 h 5355772"/>
              <a:gd name="connsiteX29" fmla="*/ 740229 w 2055223"/>
              <a:gd name="connsiteY29" fmla="*/ 1062446 h 5355772"/>
              <a:gd name="connsiteX30" fmla="*/ 748937 w 2055223"/>
              <a:gd name="connsiteY30" fmla="*/ 1088572 h 5355772"/>
              <a:gd name="connsiteX31" fmla="*/ 731520 w 2055223"/>
              <a:gd name="connsiteY31" fmla="*/ 1227909 h 5355772"/>
              <a:gd name="connsiteX32" fmla="*/ 722812 w 2055223"/>
              <a:gd name="connsiteY32" fmla="*/ 1254035 h 5355772"/>
              <a:gd name="connsiteX33" fmla="*/ 705395 w 2055223"/>
              <a:gd name="connsiteY33" fmla="*/ 1323703 h 5355772"/>
              <a:gd name="connsiteX34" fmla="*/ 687977 w 2055223"/>
              <a:gd name="connsiteY34" fmla="*/ 1375955 h 5355772"/>
              <a:gd name="connsiteX35" fmla="*/ 705395 w 2055223"/>
              <a:gd name="connsiteY35" fmla="*/ 1445623 h 5355772"/>
              <a:gd name="connsiteX36" fmla="*/ 740229 w 2055223"/>
              <a:gd name="connsiteY36" fmla="*/ 1497875 h 5355772"/>
              <a:gd name="connsiteX37" fmla="*/ 766355 w 2055223"/>
              <a:gd name="connsiteY37" fmla="*/ 1558835 h 5355772"/>
              <a:gd name="connsiteX38" fmla="*/ 792480 w 2055223"/>
              <a:gd name="connsiteY38" fmla="*/ 1576252 h 5355772"/>
              <a:gd name="connsiteX39" fmla="*/ 818606 w 2055223"/>
              <a:gd name="connsiteY39" fmla="*/ 1663337 h 5355772"/>
              <a:gd name="connsiteX40" fmla="*/ 836023 w 2055223"/>
              <a:gd name="connsiteY40" fmla="*/ 1680755 h 5355772"/>
              <a:gd name="connsiteX41" fmla="*/ 870857 w 2055223"/>
              <a:gd name="connsiteY41" fmla="*/ 1733006 h 5355772"/>
              <a:gd name="connsiteX42" fmla="*/ 888275 w 2055223"/>
              <a:gd name="connsiteY42" fmla="*/ 1759132 h 5355772"/>
              <a:gd name="connsiteX43" fmla="*/ 905692 w 2055223"/>
              <a:gd name="connsiteY43" fmla="*/ 1785257 h 5355772"/>
              <a:gd name="connsiteX44" fmla="*/ 949235 w 2055223"/>
              <a:gd name="connsiteY44" fmla="*/ 1828800 h 5355772"/>
              <a:gd name="connsiteX45" fmla="*/ 1001486 w 2055223"/>
              <a:gd name="connsiteY45" fmla="*/ 1846217 h 5355772"/>
              <a:gd name="connsiteX46" fmla="*/ 1088572 w 2055223"/>
              <a:gd name="connsiteY46" fmla="*/ 1872343 h 5355772"/>
              <a:gd name="connsiteX47" fmla="*/ 1132115 w 2055223"/>
              <a:gd name="connsiteY47" fmla="*/ 1907177 h 5355772"/>
              <a:gd name="connsiteX48" fmla="*/ 1158240 w 2055223"/>
              <a:gd name="connsiteY48" fmla="*/ 2020389 h 5355772"/>
              <a:gd name="connsiteX49" fmla="*/ 1184366 w 2055223"/>
              <a:gd name="connsiteY49" fmla="*/ 2037806 h 5355772"/>
              <a:gd name="connsiteX50" fmla="*/ 1236617 w 2055223"/>
              <a:gd name="connsiteY50" fmla="*/ 2055223 h 5355772"/>
              <a:gd name="connsiteX51" fmla="*/ 1314995 w 2055223"/>
              <a:gd name="connsiteY51" fmla="*/ 2116183 h 5355772"/>
              <a:gd name="connsiteX52" fmla="*/ 1358537 w 2055223"/>
              <a:gd name="connsiteY52" fmla="*/ 2168435 h 5355772"/>
              <a:gd name="connsiteX53" fmla="*/ 1436915 w 2055223"/>
              <a:gd name="connsiteY53" fmla="*/ 2229395 h 5355772"/>
              <a:gd name="connsiteX54" fmla="*/ 1471749 w 2055223"/>
              <a:gd name="connsiteY54" fmla="*/ 2281646 h 5355772"/>
              <a:gd name="connsiteX55" fmla="*/ 1489166 w 2055223"/>
              <a:gd name="connsiteY55" fmla="*/ 2307772 h 5355772"/>
              <a:gd name="connsiteX56" fmla="*/ 1515292 w 2055223"/>
              <a:gd name="connsiteY56" fmla="*/ 2351315 h 5355772"/>
              <a:gd name="connsiteX57" fmla="*/ 1524000 w 2055223"/>
              <a:gd name="connsiteY57" fmla="*/ 2394857 h 5355772"/>
              <a:gd name="connsiteX58" fmla="*/ 1541417 w 2055223"/>
              <a:gd name="connsiteY58" fmla="*/ 2412275 h 5355772"/>
              <a:gd name="connsiteX59" fmla="*/ 1558835 w 2055223"/>
              <a:gd name="connsiteY59" fmla="*/ 2464526 h 5355772"/>
              <a:gd name="connsiteX60" fmla="*/ 1593669 w 2055223"/>
              <a:gd name="connsiteY60" fmla="*/ 2516777 h 5355772"/>
              <a:gd name="connsiteX61" fmla="*/ 1602377 w 2055223"/>
              <a:gd name="connsiteY61" fmla="*/ 2542903 h 5355772"/>
              <a:gd name="connsiteX62" fmla="*/ 1637212 w 2055223"/>
              <a:gd name="connsiteY62" fmla="*/ 2603863 h 5355772"/>
              <a:gd name="connsiteX63" fmla="*/ 1672046 w 2055223"/>
              <a:gd name="connsiteY63" fmla="*/ 2647406 h 5355772"/>
              <a:gd name="connsiteX64" fmla="*/ 1689463 w 2055223"/>
              <a:gd name="connsiteY64" fmla="*/ 2708366 h 5355772"/>
              <a:gd name="connsiteX65" fmla="*/ 1741715 w 2055223"/>
              <a:gd name="connsiteY65" fmla="*/ 2795452 h 5355772"/>
              <a:gd name="connsiteX66" fmla="*/ 1776549 w 2055223"/>
              <a:gd name="connsiteY66" fmla="*/ 2873829 h 5355772"/>
              <a:gd name="connsiteX67" fmla="*/ 1802675 w 2055223"/>
              <a:gd name="connsiteY67" fmla="*/ 2969623 h 5355772"/>
              <a:gd name="connsiteX68" fmla="*/ 1863635 w 2055223"/>
              <a:gd name="connsiteY68" fmla="*/ 3048000 h 5355772"/>
              <a:gd name="connsiteX69" fmla="*/ 1872343 w 2055223"/>
              <a:gd name="connsiteY69" fmla="*/ 3074126 h 5355772"/>
              <a:gd name="connsiteX70" fmla="*/ 1915886 w 2055223"/>
              <a:gd name="connsiteY70" fmla="*/ 3135086 h 5355772"/>
              <a:gd name="connsiteX71" fmla="*/ 1968137 w 2055223"/>
              <a:gd name="connsiteY71" fmla="*/ 3187337 h 5355772"/>
              <a:gd name="connsiteX72" fmla="*/ 1985555 w 2055223"/>
              <a:gd name="connsiteY72" fmla="*/ 3204755 h 5355772"/>
              <a:gd name="connsiteX73" fmla="*/ 2002972 w 2055223"/>
              <a:gd name="connsiteY73" fmla="*/ 3257006 h 5355772"/>
              <a:gd name="connsiteX74" fmla="*/ 2029097 w 2055223"/>
              <a:gd name="connsiteY74" fmla="*/ 3344092 h 5355772"/>
              <a:gd name="connsiteX75" fmla="*/ 2046515 w 2055223"/>
              <a:gd name="connsiteY75" fmla="*/ 3396343 h 5355772"/>
              <a:gd name="connsiteX76" fmla="*/ 2055223 w 2055223"/>
              <a:gd name="connsiteY76" fmla="*/ 3422469 h 5355772"/>
              <a:gd name="connsiteX77" fmla="*/ 2046515 w 2055223"/>
              <a:gd name="connsiteY77" fmla="*/ 3605349 h 5355772"/>
              <a:gd name="connsiteX78" fmla="*/ 2002972 w 2055223"/>
              <a:gd name="connsiteY78" fmla="*/ 3683726 h 5355772"/>
              <a:gd name="connsiteX79" fmla="*/ 1976846 w 2055223"/>
              <a:gd name="connsiteY79" fmla="*/ 3735977 h 5355772"/>
              <a:gd name="connsiteX80" fmla="*/ 1959429 w 2055223"/>
              <a:gd name="connsiteY80" fmla="*/ 3788229 h 5355772"/>
              <a:gd name="connsiteX81" fmla="*/ 1942012 w 2055223"/>
              <a:gd name="connsiteY81" fmla="*/ 3814355 h 5355772"/>
              <a:gd name="connsiteX82" fmla="*/ 1924595 w 2055223"/>
              <a:gd name="connsiteY82" fmla="*/ 3866606 h 5355772"/>
              <a:gd name="connsiteX83" fmla="*/ 1915886 w 2055223"/>
              <a:gd name="connsiteY83" fmla="*/ 3892732 h 5355772"/>
              <a:gd name="connsiteX84" fmla="*/ 1907177 w 2055223"/>
              <a:gd name="connsiteY84" fmla="*/ 3918857 h 5355772"/>
              <a:gd name="connsiteX85" fmla="*/ 1889760 w 2055223"/>
              <a:gd name="connsiteY85" fmla="*/ 3936275 h 5355772"/>
              <a:gd name="connsiteX86" fmla="*/ 1872343 w 2055223"/>
              <a:gd name="connsiteY86" fmla="*/ 3962400 h 5355772"/>
              <a:gd name="connsiteX87" fmla="*/ 1846217 w 2055223"/>
              <a:gd name="connsiteY87" fmla="*/ 3979817 h 5355772"/>
              <a:gd name="connsiteX88" fmla="*/ 1811383 w 2055223"/>
              <a:gd name="connsiteY88" fmla="*/ 4032069 h 5355772"/>
              <a:gd name="connsiteX89" fmla="*/ 1759132 w 2055223"/>
              <a:gd name="connsiteY89" fmla="*/ 4084320 h 5355772"/>
              <a:gd name="connsiteX90" fmla="*/ 1724297 w 2055223"/>
              <a:gd name="connsiteY90" fmla="*/ 4127863 h 5355772"/>
              <a:gd name="connsiteX91" fmla="*/ 1698172 w 2055223"/>
              <a:gd name="connsiteY91" fmla="*/ 4180115 h 5355772"/>
              <a:gd name="connsiteX92" fmla="*/ 1619795 w 2055223"/>
              <a:gd name="connsiteY92" fmla="*/ 4214949 h 5355772"/>
              <a:gd name="connsiteX93" fmla="*/ 1567543 w 2055223"/>
              <a:gd name="connsiteY93" fmla="*/ 4232366 h 5355772"/>
              <a:gd name="connsiteX94" fmla="*/ 1541417 w 2055223"/>
              <a:gd name="connsiteY94" fmla="*/ 4249783 h 5355772"/>
              <a:gd name="connsiteX95" fmla="*/ 1497875 w 2055223"/>
              <a:gd name="connsiteY95" fmla="*/ 4241075 h 5355772"/>
              <a:gd name="connsiteX96" fmla="*/ 1480457 w 2055223"/>
              <a:gd name="connsiteY96" fmla="*/ 4223657 h 5355772"/>
              <a:gd name="connsiteX97" fmla="*/ 1445623 w 2055223"/>
              <a:gd name="connsiteY97" fmla="*/ 4171406 h 5355772"/>
              <a:gd name="connsiteX98" fmla="*/ 1384663 w 2055223"/>
              <a:gd name="connsiteY98" fmla="*/ 4101737 h 5355772"/>
              <a:gd name="connsiteX99" fmla="*/ 1358537 w 2055223"/>
              <a:gd name="connsiteY99" fmla="*/ 4084320 h 5355772"/>
              <a:gd name="connsiteX100" fmla="*/ 1306286 w 2055223"/>
              <a:gd name="connsiteY100" fmla="*/ 4066903 h 5355772"/>
              <a:gd name="connsiteX101" fmla="*/ 1245326 w 2055223"/>
              <a:gd name="connsiteY101" fmla="*/ 4075612 h 5355772"/>
              <a:gd name="connsiteX102" fmla="*/ 1227909 w 2055223"/>
              <a:gd name="connsiteY102" fmla="*/ 4101737 h 5355772"/>
              <a:gd name="connsiteX103" fmla="*/ 1184366 w 2055223"/>
              <a:gd name="connsiteY103" fmla="*/ 4127863 h 5355772"/>
              <a:gd name="connsiteX104" fmla="*/ 1132115 w 2055223"/>
              <a:gd name="connsiteY104" fmla="*/ 4171406 h 5355772"/>
              <a:gd name="connsiteX105" fmla="*/ 1097280 w 2055223"/>
              <a:gd name="connsiteY105" fmla="*/ 4214949 h 5355772"/>
              <a:gd name="connsiteX106" fmla="*/ 1071155 w 2055223"/>
              <a:gd name="connsiteY106" fmla="*/ 4232366 h 5355772"/>
              <a:gd name="connsiteX107" fmla="*/ 1018903 w 2055223"/>
              <a:gd name="connsiteY107" fmla="*/ 4249783 h 5355772"/>
              <a:gd name="connsiteX108" fmla="*/ 966652 w 2055223"/>
              <a:gd name="connsiteY108" fmla="*/ 4284617 h 5355772"/>
              <a:gd name="connsiteX109" fmla="*/ 905692 w 2055223"/>
              <a:gd name="connsiteY109" fmla="*/ 4328160 h 5355772"/>
              <a:gd name="connsiteX110" fmla="*/ 862149 w 2055223"/>
              <a:gd name="connsiteY110" fmla="*/ 4362995 h 5355772"/>
              <a:gd name="connsiteX111" fmla="*/ 827315 w 2055223"/>
              <a:gd name="connsiteY111" fmla="*/ 4406537 h 5355772"/>
              <a:gd name="connsiteX112" fmla="*/ 818606 w 2055223"/>
              <a:gd name="connsiteY112" fmla="*/ 4432663 h 5355772"/>
              <a:gd name="connsiteX113" fmla="*/ 775063 w 2055223"/>
              <a:gd name="connsiteY113" fmla="*/ 4441372 h 5355772"/>
              <a:gd name="connsiteX114" fmla="*/ 748937 w 2055223"/>
              <a:gd name="connsiteY114" fmla="*/ 4450080 h 5355772"/>
              <a:gd name="connsiteX115" fmla="*/ 696686 w 2055223"/>
              <a:gd name="connsiteY115" fmla="*/ 4458789 h 5355772"/>
              <a:gd name="connsiteX116" fmla="*/ 644435 w 2055223"/>
              <a:gd name="connsiteY116" fmla="*/ 4493623 h 5355772"/>
              <a:gd name="connsiteX117" fmla="*/ 627017 w 2055223"/>
              <a:gd name="connsiteY117" fmla="*/ 4511040 h 5355772"/>
              <a:gd name="connsiteX118" fmla="*/ 583475 w 2055223"/>
              <a:gd name="connsiteY118" fmla="*/ 4519749 h 5355772"/>
              <a:gd name="connsiteX119" fmla="*/ 557349 w 2055223"/>
              <a:gd name="connsiteY119" fmla="*/ 4528457 h 5355772"/>
              <a:gd name="connsiteX120" fmla="*/ 496389 w 2055223"/>
              <a:gd name="connsiteY120" fmla="*/ 4545875 h 5355772"/>
              <a:gd name="connsiteX121" fmla="*/ 444137 w 2055223"/>
              <a:gd name="connsiteY121" fmla="*/ 4580709 h 5355772"/>
              <a:gd name="connsiteX122" fmla="*/ 391886 w 2055223"/>
              <a:gd name="connsiteY122" fmla="*/ 4615543 h 5355772"/>
              <a:gd name="connsiteX123" fmla="*/ 365760 w 2055223"/>
              <a:gd name="connsiteY123" fmla="*/ 4632960 h 5355772"/>
              <a:gd name="connsiteX124" fmla="*/ 339635 w 2055223"/>
              <a:gd name="connsiteY124" fmla="*/ 4641669 h 5355772"/>
              <a:gd name="connsiteX125" fmla="*/ 296092 w 2055223"/>
              <a:gd name="connsiteY125" fmla="*/ 4720046 h 5355772"/>
              <a:gd name="connsiteX126" fmla="*/ 304800 w 2055223"/>
              <a:gd name="connsiteY126" fmla="*/ 4772297 h 5355772"/>
              <a:gd name="connsiteX127" fmla="*/ 322217 w 2055223"/>
              <a:gd name="connsiteY127" fmla="*/ 4789715 h 5355772"/>
              <a:gd name="connsiteX128" fmla="*/ 365760 w 2055223"/>
              <a:gd name="connsiteY128" fmla="*/ 4833257 h 5355772"/>
              <a:gd name="connsiteX129" fmla="*/ 400595 w 2055223"/>
              <a:gd name="connsiteY129" fmla="*/ 4868092 h 5355772"/>
              <a:gd name="connsiteX130" fmla="*/ 426720 w 2055223"/>
              <a:gd name="connsiteY130" fmla="*/ 4894217 h 5355772"/>
              <a:gd name="connsiteX131" fmla="*/ 461555 w 2055223"/>
              <a:gd name="connsiteY131" fmla="*/ 4937760 h 5355772"/>
              <a:gd name="connsiteX132" fmla="*/ 461555 w 2055223"/>
              <a:gd name="connsiteY132" fmla="*/ 5007429 h 5355772"/>
              <a:gd name="connsiteX133" fmla="*/ 452846 w 2055223"/>
              <a:gd name="connsiteY133" fmla="*/ 5033555 h 5355772"/>
              <a:gd name="connsiteX134" fmla="*/ 409303 w 2055223"/>
              <a:gd name="connsiteY134" fmla="*/ 5042263 h 5355772"/>
              <a:gd name="connsiteX135" fmla="*/ 348343 w 2055223"/>
              <a:gd name="connsiteY135" fmla="*/ 5068389 h 5355772"/>
              <a:gd name="connsiteX136" fmla="*/ 339635 w 2055223"/>
              <a:gd name="connsiteY136" fmla="*/ 5094515 h 5355772"/>
              <a:gd name="connsiteX137" fmla="*/ 313509 w 2055223"/>
              <a:gd name="connsiteY137" fmla="*/ 5103223 h 5355772"/>
              <a:gd name="connsiteX138" fmla="*/ 287383 w 2055223"/>
              <a:gd name="connsiteY138" fmla="*/ 5129349 h 5355772"/>
              <a:gd name="connsiteX139" fmla="*/ 278675 w 2055223"/>
              <a:gd name="connsiteY139" fmla="*/ 5155475 h 5355772"/>
              <a:gd name="connsiteX140" fmla="*/ 261257 w 2055223"/>
              <a:gd name="connsiteY140" fmla="*/ 5172892 h 5355772"/>
              <a:gd name="connsiteX141" fmla="*/ 209006 w 2055223"/>
              <a:gd name="connsiteY141" fmla="*/ 5199017 h 5355772"/>
              <a:gd name="connsiteX142" fmla="*/ 191589 w 2055223"/>
              <a:gd name="connsiteY142" fmla="*/ 5216435 h 5355772"/>
              <a:gd name="connsiteX143" fmla="*/ 165463 w 2055223"/>
              <a:gd name="connsiteY143" fmla="*/ 5225143 h 5355772"/>
              <a:gd name="connsiteX144" fmla="*/ 121920 w 2055223"/>
              <a:gd name="connsiteY144" fmla="*/ 5268686 h 5355772"/>
              <a:gd name="connsiteX145" fmla="*/ 69669 w 2055223"/>
              <a:gd name="connsiteY145" fmla="*/ 5286103 h 5355772"/>
              <a:gd name="connsiteX146" fmla="*/ 60960 w 2055223"/>
              <a:gd name="connsiteY146" fmla="*/ 5312229 h 5355772"/>
              <a:gd name="connsiteX147" fmla="*/ 26126 w 2055223"/>
              <a:gd name="connsiteY147" fmla="*/ 5320937 h 5355772"/>
              <a:gd name="connsiteX148" fmla="*/ 0 w 2055223"/>
              <a:gd name="connsiteY148" fmla="*/ 5355772 h 535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2055223" h="5355772">
                <a:moveTo>
                  <a:pt x="2046515" y="0"/>
                </a:moveTo>
                <a:cubicBezTo>
                  <a:pt x="1963853" y="33064"/>
                  <a:pt x="2040981" y="6880"/>
                  <a:pt x="1915886" y="26126"/>
                </a:cubicBezTo>
                <a:cubicBezTo>
                  <a:pt x="1884267" y="30991"/>
                  <a:pt x="1892340" y="37900"/>
                  <a:pt x="1863635" y="52252"/>
                </a:cubicBezTo>
                <a:cubicBezTo>
                  <a:pt x="1855424" y="56357"/>
                  <a:pt x="1845946" y="57344"/>
                  <a:pt x="1837509" y="60960"/>
                </a:cubicBezTo>
                <a:cubicBezTo>
                  <a:pt x="1825577" y="66074"/>
                  <a:pt x="1814607" y="73263"/>
                  <a:pt x="1802675" y="78377"/>
                </a:cubicBezTo>
                <a:cubicBezTo>
                  <a:pt x="1779912" y="88133"/>
                  <a:pt x="1766266" y="88430"/>
                  <a:pt x="1741715" y="95795"/>
                </a:cubicBezTo>
                <a:cubicBezTo>
                  <a:pt x="1724130" y="101071"/>
                  <a:pt x="1707573" y="110194"/>
                  <a:pt x="1689463" y="113212"/>
                </a:cubicBezTo>
                <a:cubicBezTo>
                  <a:pt x="1666156" y="117096"/>
                  <a:pt x="1618024" y="124540"/>
                  <a:pt x="1593669" y="130629"/>
                </a:cubicBezTo>
                <a:cubicBezTo>
                  <a:pt x="1584763" y="132855"/>
                  <a:pt x="1576252" y="136434"/>
                  <a:pt x="1567543" y="139337"/>
                </a:cubicBezTo>
                <a:cubicBezTo>
                  <a:pt x="1558834" y="148046"/>
                  <a:pt x="1551439" y="158305"/>
                  <a:pt x="1541417" y="165463"/>
                </a:cubicBezTo>
                <a:cubicBezTo>
                  <a:pt x="1530853" y="173009"/>
                  <a:pt x="1515762" y="173700"/>
                  <a:pt x="1506583" y="182880"/>
                </a:cubicBezTo>
                <a:cubicBezTo>
                  <a:pt x="1491781" y="197682"/>
                  <a:pt x="1486551" y="220330"/>
                  <a:pt x="1471749" y="235132"/>
                </a:cubicBezTo>
                <a:cubicBezTo>
                  <a:pt x="1451161" y="255720"/>
                  <a:pt x="1436854" y="272489"/>
                  <a:pt x="1410789" y="287383"/>
                </a:cubicBezTo>
                <a:cubicBezTo>
                  <a:pt x="1402819" y="291938"/>
                  <a:pt x="1393372" y="293189"/>
                  <a:pt x="1384663" y="296092"/>
                </a:cubicBezTo>
                <a:cubicBezTo>
                  <a:pt x="1331482" y="349271"/>
                  <a:pt x="1389611" y="294560"/>
                  <a:pt x="1306286" y="357052"/>
                </a:cubicBezTo>
                <a:cubicBezTo>
                  <a:pt x="1290390" y="368974"/>
                  <a:pt x="1232063" y="413725"/>
                  <a:pt x="1219200" y="418012"/>
                </a:cubicBezTo>
                <a:lnTo>
                  <a:pt x="1193075" y="426720"/>
                </a:lnTo>
                <a:cubicBezTo>
                  <a:pt x="1151749" y="468046"/>
                  <a:pt x="1173819" y="456362"/>
                  <a:pt x="1132115" y="470263"/>
                </a:cubicBezTo>
                <a:cubicBezTo>
                  <a:pt x="1115916" y="486462"/>
                  <a:pt x="1110541" y="494112"/>
                  <a:pt x="1088572" y="505097"/>
                </a:cubicBezTo>
                <a:cubicBezTo>
                  <a:pt x="1080361" y="509202"/>
                  <a:pt x="1070471" y="509348"/>
                  <a:pt x="1062446" y="513806"/>
                </a:cubicBezTo>
                <a:cubicBezTo>
                  <a:pt x="1044148" y="523972"/>
                  <a:pt x="1030053" y="542021"/>
                  <a:pt x="1010195" y="548640"/>
                </a:cubicBezTo>
                <a:cubicBezTo>
                  <a:pt x="992778" y="554446"/>
                  <a:pt x="975754" y="561604"/>
                  <a:pt x="957943" y="566057"/>
                </a:cubicBezTo>
                <a:cubicBezTo>
                  <a:pt x="946332" y="568960"/>
                  <a:pt x="934793" y="572169"/>
                  <a:pt x="923109" y="574766"/>
                </a:cubicBezTo>
                <a:cubicBezTo>
                  <a:pt x="908660" y="577977"/>
                  <a:pt x="893926" y="579885"/>
                  <a:pt x="879566" y="583475"/>
                </a:cubicBezTo>
                <a:cubicBezTo>
                  <a:pt x="870660" y="585701"/>
                  <a:pt x="862149" y="589280"/>
                  <a:pt x="853440" y="592183"/>
                </a:cubicBezTo>
                <a:cubicBezTo>
                  <a:pt x="813652" y="618709"/>
                  <a:pt x="834716" y="602199"/>
                  <a:pt x="792480" y="644435"/>
                </a:cubicBezTo>
                <a:lnTo>
                  <a:pt x="766355" y="670560"/>
                </a:lnTo>
                <a:cubicBezTo>
                  <a:pt x="760549" y="687977"/>
                  <a:pt x="751533" y="704637"/>
                  <a:pt x="748937" y="722812"/>
                </a:cubicBezTo>
                <a:cubicBezTo>
                  <a:pt x="738536" y="795620"/>
                  <a:pt x="745208" y="763859"/>
                  <a:pt x="731520" y="818606"/>
                </a:cubicBezTo>
                <a:cubicBezTo>
                  <a:pt x="734423" y="899886"/>
                  <a:pt x="734993" y="981283"/>
                  <a:pt x="740229" y="1062446"/>
                </a:cubicBezTo>
                <a:cubicBezTo>
                  <a:pt x="740820" y="1071607"/>
                  <a:pt x="749419" y="1079405"/>
                  <a:pt x="748937" y="1088572"/>
                </a:cubicBezTo>
                <a:cubicBezTo>
                  <a:pt x="746477" y="1135314"/>
                  <a:pt x="738820" y="1181675"/>
                  <a:pt x="731520" y="1227909"/>
                </a:cubicBezTo>
                <a:cubicBezTo>
                  <a:pt x="730088" y="1236976"/>
                  <a:pt x="725227" y="1245179"/>
                  <a:pt x="722812" y="1254035"/>
                </a:cubicBezTo>
                <a:cubicBezTo>
                  <a:pt x="716514" y="1277129"/>
                  <a:pt x="712965" y="1300994"/>
                  <a:pt x="705395" y="1323703"/>
                </a:cubicBezTo>
                <a:lnTo>
                  <a:pt x="687977" y="1375955"/>
                </a:lnTo>
                <a:cubicBezTo>
                  <a:pt x="690390" y="1388020"/>
                  <a:pt x="697026" y="1430559"/>
                  <a:pt x="705395" y="1445623"/>
                </a:cubicBezTo>
                <a:cubicBezTo>
                  <a:pt x="715561" y="1463922"/>
                  <a:pt x="740229" y="1497875"/>
                  <a:pt x="740229" y="1497875"/>
                </a:cubicBezTo>
                <a:cubicBezTo>
                  <a:pt x="746279" y="1516027"/>
                  <a:pt x="754396" y="1544484"/>
                  <a:pt x="766355" y="1558835"/>
                </a:cubicBezTo>
                <a:cubicBezTo>
                  <a:pt x="773055" y="1566875"/>
                  <a:pt x="783772" y="1570446"/>
                  <a:pt x="792480" y="1576252"/>
                </a:cubicBezTo>
                <a:cubicBezTo>
                  <a:pt x="796427" y="1592038"/>
                  <a:pt x="811540" y="1656270"/>
                  <a:pt x="818606" y="1663337"/>
                </a:cubicBezTo>
                <a:cubicBezTo>
                  <a:pt x="824412" y="1669143"/>
                  <a:pt x="831097" y="1674186"/>
                  <a:pt x="836023" y="1680755"/>
                </a:cubicBezTo>
                <a:cubicBezTo>
                  <a:pt x="848582" y="1697501"/>
                  <a:pt x="859246" y="1715589"/>
                  <a:pt x="870857" y="1733006"/>
                </a:cubicBezTo>
                <a:lnTo>
                  <a:pt x="888275" y="1759132"/>
                </a:lnTo>
                <a:lnTo>
                  <a:pt x="905692" y="1785257"/>
                </a:lnTo>
                <a:cubicBezTo>
                  <a:pt x="921582" y="1809092"/>
                  <a:pt x="921733" y="1816577"/>
                  <a:pt x="949235" y="1828800"/>
                </a:cubicBezTo>
                <a:cubicBezTo>
                  <a:pt x="966012" y="1836256"/>
                  <a:pt x="984069" y="1840411"/>
                  <a:pt x="1001486" y="1846217"/>
                </a:cubicBezTo>
                <a:cubicBezTo>
                  <a:pt x="1047669" y="1861611"/>
                  <a:pt x="1018766" y="1852399"/>
                  <a:pt x="1088572" y="1872343"/>
                </a:cubicBezTo>
                <a:cubicBezTo>
                  <a:pt x="1093055" y="1875332"/>
                  <a:pt x="1129634" y="1897251"/>
                  <a:pt x="1132115" y="1907177"/>
                </a:cubicBezTo>
                <a:cubicBezTo>
                  <a:pt x="1145756" y="1961740"/>
                  <a:pt x="1123245" y="1985394"/>
                  <a:pt x="1158240" y="2020389"/>
                </a:cubicBezTo>
                <a:cubicBezTo>
                  <a:pt x="1165641" y="2027790"/>
                  <a:pt x="1174802" y="2033555"/>
                  <a:pt x="1184366" y="2037806"/>
                </a:cubicBezTo>
                <a:cubicBezTo>
                  <a:pt x="1201143" y="2045262"/>
                  <a:pt x="1236617" y="2055223"/>
                  <a:pt x="1236617" y="2055223"/>
                </a:cubicBezTo>
                <a:cubicBezTo>
                  <a:pt x="1273030" y="2079498"/>
                  <a:pt x="1289415" y="2085487"/>
                  <a:pt x="1314995" y="2116183"/>
                </a:cubicBezTo>
                <a:cubicBezTo>
                  <a:pt x="1341475" y="2147960"/>
                  <a:pt x="1322385" y="2140317"/>
                  <a:pt x="1358537" y="2168435"/>
                </a:cubicBezTo>
                <a:cubicBezTo>
                  <a:pt x="1395581" y="2197247"/>
                  <a:pt x="1410964" y="2196030"/>
                  <a:pt x="1436915" y="2229395"/>
                </a:cubicBezTo>
                <a:cubicBezTo>
                  <a:pt x="1449766" y="2245918"/>
                  <a:pt x="1460138" y="2264229"/>
                  <a:pt x="1471749" y="2281646"/>
                </a:cubicBezTo>
                <a:cubicBezTo>
                  <a:pt x="1477555" y="2290355"/>
                  <a:pt x="1485856" y="2297843"/>
                  <a:pt x="1489166" y="2307772"/>
                </a:cubicBezTo>
                <a:cubicBezTo>
                  <a:pt x="1500472" y="2341686"/>
                  <a:pt x="1491384" y="2327406"/>
                  <a:pt x="1515292" y="2351315"/>
                </a:cubicBezTo>
                <a:cubicBezTo>
                  <a:pt x="1518195" y="2365829"/>
                  <a:pt x="1518170" y="2381252"/>
                  <a:pt x="1524000" y="2394857"/>
                </a:cubicBezTo>
                <a:cubicBezTo>
                  <a:pt x="1527234" y="2402404"/>
                  <a:pt x="1537745" y="2404931"/>
                  <a:pt x="1541417" y="2412275"/>
                </a:cubicBezTo>
                <a:cubicBezTo>
                  <a:pt x="1549628" y="2428696"/>
                  <a:pt x="1548651" y="2449250"/>
                  <a:pt x="1558835" y="2464526"/>
                </a:cubicBezTo>
                <a:lnTo>
                  <a:pt x="1593669" y="2516777"/>
                </a:lnTo>
                <a:cubicBezTo>
                  <a:pt x="1596572" y="2525486"/>
                  <a:pt x="1598761" y="2534466"/>
                  <a:pt x="1602377" y="2542903"/>
                </a:cubicBezTo>
                <a:cubicBezTo>
                  <a:pt x="1615633" y="2573834"/>
                  <a:pt x="1619723" y="2577629"/>
                  <a:pt x="1637212" y="2603863"/>
                </a:cubicBezTo>
                <a:cubicBezTo>
                  <a:pt x="1659099" y="2669529"/>
                  <a:pt x="1627029" y="2591136"/>
                  <a:pt x="1672046" y="2647406"/>
                </a:cubicBezTo>
                <a:cubicBezTo>
                  <a:pt x="1677756" y="2654543"/>
                  <a:pt x="1687374" y="2704188"/>
                  <a:pt x="1689463" y="2708366"/>
                </a:cubicBezTo>
                <a:cubicBezTo>
                  <a:pt x="1730355" y="2790151"/>
                  <a:pt x="1715645" y="2730277"/>
                  <a:pt x="1741715" y="2795452"/>
                </a:cubicBezTo>
                <a:cubicBezTo>
                  <a:pt x="1772807" y="2873180"/>
                  <a:pt x="1743039" y="2823563"/>
                  <a:pt x="1776549" y="2873829"/>
                </a:cubicBezTo>
                <a:cubicBezTo>
                  <a:pt x="1781223" y="2897202"/>
                  <a:pt x="1790045" y="2950677"/>
                  <a:pt x="1802675" y="2969623"/>
                </a:cubicBezTo>
                <a:cubicBezTo>
                  <a:pt x="1844340" y="3032122"/>
                  <a:pt x="1822707" y="3007073"/>
                  <a:pt x="1863635" y="3048000"/>
                </a:cubicBezTo>
                <a:cubicBezTo>
                  <a:pt x="1866538" y="3056709"/>
                  <a:pt x="1868238" y="3065915"/>
                  <a:pt x="1872343" y="3074126"/>
                </a:cubicBezTo>
                <a:cubicBezTo>
                  <a:pt x="1877644" y="3084729"/>
                  <a:pt x="1911446" y="3130153"/>
                  <a:pt x="1915886" y="3135086"/>
                </a:cubicBezTo>
                <a:cubicBezTo>
                  <a:pt x="1932364" y="3153394"/>
                  <a:pt x="1950720" y="3169920"/>
                  <a:pt x="1968137" y="3187337"/>
                </a:cubicBezTo>
                <a:lnTo>
                  <a:pt x="1985555" y="3204755"/>
                </a:lnTo>
                <a:cubicBezTo>
                  <a:pt x="1991361" y="3222172"/>
                  <a:pt x="1998519" y="3239195"/>
                  <a:pt x="2002972" y="3257006"/>
                </a:cubicBezTo>
                <a:cubicBezTo>
                  <a:pt x="2016131" y="3309646"/>
                  <a:pt x="2007897" y="3280494"/>
                  <a:pt x="2029097" y="3344092"/>
                </a:cubicBezTo>
                <a:lnTo>
                  <a:pt x="2046515" y="3396343"/>
                </a:lnTo>
                <a:lnTo>
                  <a:pt x="2055223" y="3422469"/>
                </a:lnTo>
                <a:cubicBezTo>
                  <a:pt x="2052320" y="3483429"/>
                  <a:pt x="2051583" y="3544531"/>
                  <a:pt x="2046515" y="3605349"/>
                </a:cubicBezTo>
                <a:cubicBezTo>
                  <a:pt x="2043597" y="3640364"/>
                  <a:pt x="2014598" y="3648850"/>
                  <a:pt x="2002972" y="3683726"/>
                </a:cubicBezTo>
                <a:cubicBezTo>
                  <a:pt x="1971206" y="3779020"/>
                  <a:pt x="2021869" y="3634674"/>
                  <a:pt x="1976846" y="3735977"/>
                </a:cubicBezTo>
                <a:cubicBezTo>
                  <a:pt x="1969390" y="3752754"/>
                  <a:pt x="1969613" y="3772953"/>
                  <a:pt x="1959429" y="3788229"/>
                </a:cubicBezTo>
                <a:cubicBezTo>
                  <a:pt x="1953623" y="3796938"/>
                  <a:pt x="1946263" y="3804791"/>
                  <a:pt x="1942012" y="3814355"/>
                </a:cubicBezTo>
                <a:cubicBezTo>
                  <a:pt x="1934556" y="3831132"/>
                  <a:pt x="1930401" y="3849189"/>
                  <a:pt x="1924595" y="3866606"/>
                </a:cubicBezTo>
                <a:lnTo>
                  <a:pt x="1915886" y="3892732"/>
                </a:lnTo>
                <a:cubicBezTo>
                  <a:pt x="1912983" y="3901440"/>
                  <a:pt x="1913668" y="3912366"/>
                  <a:pt x="1907177" y="3918857"/>
                </a:cubicBezTo>
                <a:cubicBezTo>
                  <a:pt x="1901371" y="3924663"/>
                  <a:pt x="1894889" y="3929864"/>
                  <a:pt x="1889760" y="3936275"/>
                </a:cubicBezTo>
                <a:cubicBezTo>
                  <a:pt x="1883222" y="3944448"/>
                  <a:pt x="1879744" y="3954999"/>
                  <a:pt x="1872343" y="3962400"/>
                </a:cubicBezTo>
                <a:cubicBezTo>
                  <a:pt x="1864942" y="3969801"/>
                  <a:pt x="1854926" y="3974011"/>
                  <a:pt x="1846217" y="3979817"/>
                </a:cubicBezTo>
                <a:cubicBezTo>
                  <a:pt x="1831405" y="4024256"/>
                  <a:pt x="1846965" y="3990558"/>
                  <a:pt x="1811383" y="4032069"/>
                </a:cubicBezTo>
                <a:cubicBezTo>
                  <a:pt x="1768176" y="4082477"/>
                  <a:pt x="1805123" y="4053659"/>
                  <a:pt x="1759132" y="4084320"/>
                </a:cubicBezTo>
                <a:cubicBezTo>
                  <a:pt x="1737241" y="4149991"/>
                  <a:pt x="1769317" y="4071587"/>
                  <a:pt x="1724297" y="4127863"/>
                </a:cubicBezTo>
                <a:cubicBezTo>
                  <a:pt x="1667634" y="4198692"/>
                  <a:pt x="1771584" y="4106703"/>
                  <a:pt x="1698172" y="4180115"/>
                </a:cubicBezTo>
                <a:cubicBezTo>
                  <a:pt x="1677472" y="4200815"/>
                  <a:pt x="1645662" y="4206327"/>
                  <a:pt x="1619795" y="4214949"/>
                </a:cubicBezTo>
                <a:cubicBezTo>
                  <a:pt x="1619790" y="4214951"/>
                  <a:pt x="1567547" y="4232363"/>
                  <a:pt x="1567543" y="4232366"/>
                </a:cubicBezTo>
                <a:lnTo>
                  <a:pt x="1541417" y="4249783"/>
                </a:lnTo>
                <a:cubicBezTo>
                  <a:pt x="1526903" y="4246880"/>
                  <a:pt x="1511480" y="4246906"/>
                  <a:pt x="1497875" y="4241075"/>
                </a:cubicBezTo>
                <a:cubicBezTo>
                  <a:pt x="1490328" y="4237841"/>
                  <a:pt x="1485384" y="4230226"/>
                  <a:pt x="1480457" y="4223657"/>
                </a:cubicBezTo>
                <a:cubicBezTo>
                  <a:pt x="1467897" y="4206911"/>
                  <a:pt x="1457234" y="4188823"/>
                  <a:pt x="1445623" y="4171406"/>
                </a:cubicBezTo>
                <a:cubicBezTo>
                  <a:pt x="1427210" y="4143787"/>
                  <a:pt x="1415230" y="4122115"/>
                  <a:pt x="1384663" y="4101737"/>
                </a:cubicBezTo>
                <a:cubicBezTo>
                  <a:pt x="1375954" y="4095931"/>
                  <a:pt x="1368101" y="4088571"/>
                  <a:pt x="1358537" y="4084320"/>
                </a:cubicBezTo>
                <a:cubicBezTo>
                  <a:pt x="1341760" y="4076864"/>
                  <a:pt x="1306286" y="4066903"/>
                  <a:pt x="1306286" y="4066903"/>
                </a:cubicBezTo>
                <a:cubicBezTo>
                  <a:pt x="1285966" y="4069806"/>
                  <a:pt x="1264083" y="4067276"/>
                  <a:pt x="1245326" y="4075612"/>
                </a:cubicBezTo>
                <a:cubicBezTo>
                  <a:pt x="1235762" y="4079863"/>
                  <a:pt x="1234447" y="4093564"/>
                  <a:pt x="1227909" y="4101737"/>
                </a:cubicBezTo>
                <a:cubicBezTo>
                  <a:pt x="1210520" y="4123473"/>
                  <a:pt x="1210993" y="4118988"/>
                  <a:pt x="1184366" y="4127863"/>
                </a:cubicBezTo>
                <a:cubicBezTo>
                  <a:pt x="1122312" y="4189917"/>
                  <a:pt x="1192731" y="4122914"/>
                  <a:pt x="1132115" y="4171406"/>
                </a:cubicBezTo>
                <a:cubicBezTo>
                  <a:pt x="1089021" y="4205881"/>
                  <a:pt x="1142547" y="4169681"/>
                  <a:pt x="1097280" y="4214949"/>
                </a:cubicBezTo>
                <a:cubicBezTo>
                  <a:pt x="1089879" y="4222350"/>
                  <a:pt x="1080719" y="4228115"/>
                  <a:pt x="1071155" y="4232366"/>
                </a:cubicBezTo>
                <a:cubicBezTo>
                  <a:pt x="1054378" y="4239822"/>
                  <a:pt x="1018903" y="4249783"/>
                  <a:pt x="1018903" y="4249783"/>
                </a:cubicBezTo>
                <a:cubicBezTo>
                  <a:pt x="1001486" y="4261394"/>
                  <a:pt x="981454" y="4269815"/>
                  <a:pt x="966652" y="4284617"/>
                </a:cubicBezTo>
                <a:cubicBezTo>
                  <a:pt x="925326" y="4325943"/>
                  <a:pt x="947396" y="4314259"/>
                  <a:pt x="905692" y="4328160"/>
                </a:cubicBezTo>
                <a:cubicBezTo>
                  <a:pt x="893823" y="4336073"/>
                  <a:pt x="870423" y="4349205"/>
                  <a:pt x="862149" y="4362995"/>
                </a:cubicBezTo>
                <a:cubicBezTo>
                  <a:pt x="834107" y="4409731"/>
                  <a:pt x="879347" y="4371848"/>
                  <a:pt x="827315" y="4406537"/>
                </a:cubicBezTo>
                <a:cubicBezTo>
                  <a:pt x="824412" y="4415246"/>
                  <a:pt x="826244" y="4427571"/>
                  <a:pt x="818606" y="4432663"/>
                </a:cubicBezTo>
                <a:cubicBezTo>
                  <a:pt x="806290" y="4440874"/>
                  <a:pt x="789423" y="4437782"/>
                  <a:pt x="775063" y="4441372"/>
                </a:cubicBezTo>
                <a:cubicBezTo>
                  <a:pt x="766157" y="4443598"/>
                  <a:pt x="757898" y="4448089"/>
                  <a:pt x="748937" y="4450080"/>
                </a:cubicBezTo>
                <a:cubicBezTo>
                  <a:pt x="731700" y="4453910"/>
                  <a:pt x="714103" y="4455886"/>
                  <a:pt x="696686" y="4458789"/>
                </a:cubicBezTo>
                <a:cubicBezTo>
                  <a:pt x="679269" y="4470400"/>
                  <a:pt x="659237" y="4478822"/>
                  <a:pt x="644435" y="4493623"/>
                </a:cubicBezTo>
                <a:cubicBezTo>
                  <a:pt x="638629" y="4499429"/>
                  <a:pt x="634564" y="4507806"/>
                  <a:pt x="627017" y="4511040"/>
                </a:cubicBezTo>
                <a:cubicBezTo>
                  <a:pt x="613412" y="4516871"/>
                  <a:pt x="597835" y="4516159"/>
                  <a:pt x="583475" y="4519749"/>
                </a:cubicBezTo>
                <a:cubicBezTo>
                  <a:pt x="574569" y="4521975"/>
                  <a:pt x="566175" y="4525935"/>
                  <a:pt x="557349" y="4528457"/>
                </a:cubicBezTo>
                <a:cubicBezTo>
                  <a:pt x="548064" y="4531110"/>
                  <a:pt x="507443" y="4539734"/>
                  <a:pt x="496389" y="4545875"/>
                </a:cubicBezTo>
                <a:cubicBezTo>
                  <a:pt x="478090" y="4556041"/>
                  <a:pt x="461554" y="4569098"/>
                  <a:pt x="444137" y="4580709"/>
                </a:cubicBezTo>
                <a:lnTo>
                  <a:pt x="391886" y="4615543"/>
                </a:lnTo>
                <a:cubicBezTo>
                  <a:pt x="383177" y="4621349"/>
                  <a:pt x="375689" y="4629650"/>
                  <a:pt x="365760" y="4632960"/>
                </a:cubicBezTo>
                <a:lnTo>
                  <a:pt x="339635" y="4641669"/>
                </a:lnTo>
                <a:cubicBezTo>
                  <a:pt x="299708" y="4701558"/>
                  <a:pt x="311419" y="4674061"/>
                  <a:pt x="296092" y="4720046"/>
                </a:cubicBezTo>
                <a:cubicBezTo>
                  <a:pt x="298995" y="4737463"/>
                  <a:pt x="298600" y="4755764"/>
                  <a:pt x="304800" y="4772297"/>
                </a:cubicBezTo>
                <a:cubicBezTo>
                  <a:pt x="307683" y="4779985"/>
                  <a:pt x="317088" y="4783304"/>
                  <a:pt x="322217" y="4789715"/>
                </a:cubicBezTo>
                <a:cubicBezTo>
                  <a:pt x="377106" y="4858325"/>
                  <a:pt x="299262" y="4776258"/>
                  <a:pt x="365760" y="4833257"/>
                </a:cubicBezTo>
                <a:cubicBezTo>
                  <a:pt x="378228" y="4843944"/>
                  <a:pt x="388983" y="4856480"/>
                  <a:pt x="400595" y="4868092"/>
                </a:cubicBezTo>
                <a:cubicBezTo>
                  <a:pt x="409303" y="4876800"/>
                  <a:pt x="419889" y="4883970"/>
                  <a:pt x="426720" y="4894217"/>
                </a:cubicBezTo>
                <a:cubicBezTo>
                  <a:pt x="448691" y="4927175"/>
                  <a:pt x="436736" y="4912942"/>
                  <a:pt x="461555" y="4937760"/>
                </a:cubicBezTo>
                <a:cubicBezTo>
                  <a:pt x="474012" y="4975134"/>
                  <a:pt x="473565" y="4959390"/>
                  <a:pt x="461555" y="5007429"/>
                </a:cubicBezTo>
                <a:cubicBezTo>
                  <a:pt x="459329" y="5016335"/>
                  <a:pt x="460484" y="5028463"/>
                  <a:pt x="452846" y="5033555"/>
                </a:cubicBezTo>
                <a:cubicBezTo>
                  <a:pt x="440530" y="5041765"/>
                  <a:pt x="423663" y="5038673"/>
                  <a:pt x="409303" y="5042263"/>
                </a:cubicBezTo>
                <a:cubicBezTo>
                  <a:pt x="383678" y="5048669"/>
                  <a:pt x="373263" y="5055929"/>
                  <a:pt x="348343" y="5068389"/>
                </a:cubicBezTo>
                <a:cubicBezTo>
                  <a:pt x="345440" y="5077098"/>
                  <a:pt x="346126" y="5088024"/>
                  <a:pt x="339635" y="5094515"/>
                </a:cubicBezTo>
                <a:cubicBezTo>
                  <a:pt x="333144" y="5101006"/>
                  <a:pt x="321147" y="5098131"/>
                  <a:pt x="313509" y="5103223"/>
                </a:cubicBezTo>
                <a:cubicBezTo>
                  <a:pt x="303261" y="5110055"/>
                  <a:pt x="296092" y="5120640"/>
                  <a:pt x="287383" y="5129349"/>
                </a:cubicBezTo>
                <a:cubicBezTo>
                  <a:pt x="284480" y="5138058"/>
                  <a:pt x="283398" y="5147604"/>
                  <a:pt x="278675" y="5155475"/>
                </a:cubicBezTo>
                <a:cubicBezTo>
                  <a:pt x="274451" y="5162516"/>
                  <a:pt x="267668" y="5167763"/>
                  <a:pt x="261257" y="5172892"/>
                </a:cubicBezTo>
                <a:cubicBezTo>
                  <a:pt x="237139" y="5192186"/>
                  <a:pt x="236602" y="5189819"/>
                  <a:pt x="209006" y="5199017"/>
                </a:cubicBezTo>
                <a:cubicBezTo>
                  <a:pt x="203200" y="5204823"/>
                  <a:pt x="198630" y="5212211"/>
                  <a:pt x="191589" y="5216435"/>
                </a:cubicBezTo>
                <a:cubicBezTo>
                  <a:pt x="183718" y="5221158"/>
                  <a:pt x="172631" y="5219409"/>
                  <a:pt x="165463" y="5225143"/>
                </a:cubicBezTo>
                <a:cubicBezTo>
                  <a:pt x="118288" y="5262882"/>
                  <a:pt x="180707" y="5242559"/>
                  <a:pt x="121920" y="5268686"/>
                </a:cubicBezTo>
                <a:cubicBezTo>
                  <a:pt x="105143" y="5276142"/>
                  <a:pt x="69669" y="5286103"/>
                  <a:pt x="69669" y="5286103"/>
                </a:cubicBezTo>
                <a:cubicBezTo>
                  <a:pt x="66766" y="5294812"/>
                  <a:pt x="68128" y="5306494"/>
                  <a:pt x="60960" y="5312229"/>
                </a:cubicBezTo>
                <a:cubicBezTo>
                  <a:pt x="51614" y="5319706"/>
                  <a:pt x="36831" y="5315584"/>
                  <a:pt x="26126" y="5320937"/>
                </a:cubicBezTo>
                <a:cubicBezTo>
                  <a:pt x="11456" y="5328272"/>
                  <a:pt x="6581" y="5342611"/>
                  <a:pt x="0" y="5355772"/>
                </a:cubicBezTo>
              </a:path>
            </a:pathLst>
          </a:custGeom>
          <a:noFill/>
          <a:ln w="76200">
            <a:solidFill>
              <a:srgbClr val="FF0000">
                <a:alpha val="6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1017FCEB-5CAB-4C31-A217-9718EC91A9EA}"/>
              </a:ext>
            </a:extLst>
          </p:cNvPr>
          <p:cNvGrpSpPr/>
          <p:nvPr/>
        </p:nvGrpSpPr>
        <p:grpSpPr>
          <a:xfrm>
            <a:off x="8543109" y="766354"/>
            <a:ext cx="1637211" cy="5686717"/>
            <a:chOff x="8543109" y="766354"/>
            <a:chExt cx="1637211" cy="5686717"/>
          </a:xfrm>
        </p:grpSpPr>
        <p:sp>
          <p:nvSpPr>
            <p:cNvPr id="44" name="Freeform: Shape 43">
              <a:extLst>
                <a:ext uri="{FF2B5EF4-FFF2-40B4-BE49-F238E27FC236}">
                  <a16:creationId xmlns:a16="http://schemas.microsoft.com/office/drawing/2014/main" id="{62396A3C-0D05-4E62-8073-1069D10353F7}"/>
                </a:ext>
              </a:extLst>
            </p:cNvPr>
            <p:cNvSpPr/>
            <p:nvPr/>
          </p:nvSpPr>
          <p:spPr>
            <a:xfrm>
              <a:off x="9884229" y="766354"/>
              <a:ext cx="17417" cy="400595"/>
            </a:xfrm>
            <a:custGeom>
              <a:avLst/>
              <a:gdLst>
                <a:gd name="connsiteX0" fmla="*/ 0 w 17417"/>
                <a:gd name="connsiteY0" fmla="*/ 0 h 400595"/>
                <a:gd name="connsiteX1" fmla="*/ 17417 w 17417"/>
                <a:gd name="connsiteY1" fmla="*/ 200297 h 400595"/>
                <a:gd name="connsiteX2" fmla="*/ 8708 w 17417"/>
                <a:gd name="connsiteY2" fmla="*/ 330926 h 400595"/>
                <a:gd name="connsiteX3" fmla="*/ 8708 w 17417"/>
                <a:gd name="connsiteY3" fmla="*/ 400595 h 400595"/>
              </a:gdLst>
              <a:ahLst/>
              <a:cxnLst>
                <a:cxn ang="0">
                  <a:pos x="connsiteX0" y="connsiteY0"/>
                </a:cxn>
                <a:cxn ang="0">
                  <a:pos x="connsiteX1" y="connsiteY1"/>
                </a:cxn>
                <a:cxn ang="0">
                  <a:pos x="connsiteX2" y="connsiteY2"/>
                </a:cxn>
                <a:cxn ang="0">
                  <a:pos x="connsiteX3" y="connsiteY3"/>
                </a:cxn>
              </a:cxnLst>
              <a:rect l="l" t="t" r="r" b="b"/>
              <a:pathLst>
                <a:path w="17417" h="400595">
                  <a:moveTo>
                    <a:pt x="0" y="0"/>
                  </a:moveTo>
                  <a:cubicBezTo>
                    <a:pt x="4036" y="40365"/>
                    <a:pt x="17417" y="167472"/>
                    <a:pt x="17417" y="200297"/>
                  </a:cubicBezTo>
                  <a:cubicBezTo>
                    <a:pt x="17417" y="243937"/>
                    <a:pt x="10604" y="287328"/>
                    <a:pt x="8708" y="330926"/>
                  </a:cubicBezTo>
                  <a:cubicBezTo>
                    <a:pt x="7699" y="354127"/>
                    <a:pt x="8708" y="377372"/>
                    <a:pt x="8708" y="400595"/>
                  </a:cubicBezTo>
                </a:path>
              </a:pathLst>
            </a:custGeom>
            <a:noFill/>
            <a:ln w="76200">
              <a:solidFill>
                <a:srgbClr val="385723">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918CEE7B-FEDD-4AB9-ADD5-0606E22A74D4}"/>
                </a:ext>
              </a:extLst>
            </p:cNvPr>
            <p:cNvSpPr/>
            <p:nvPr/>
          </p:nvSpPr>
          <p:spPr>
            <a:xfrm>
              <a:off x="8543109" y="1132114"/>
              <a:ext cx="1637211" cy="5320957"/>
            </a:xfrm>
            <a:custGeom>
              <a:avLst/>
              <a:gdLst>
                <a:gd name="connsiteX0" fmla="*/ 844731 w 1637211"/>
                <a:gd name="connsiteY0" fmla="*/ 0 h 5320957"/>
                <a:gd name="connsiteX1" fmla="*/ 836022 w 1637211"/>
                <a:gd name="connsiteY1" fmla="*/ 182880 h 5320957"/>
                <a:gd name="connsiteX2" fmla="*/ 827314 w 1637211"/>
                <a:gd name="connsiteY2" fmla="*/ 209006 h 5320957"/>
                <a:gd name="connsiteX3" fmla="*/ 809897 w 1637211"/>
                <a:gd name="connsiteY3" fmla="*/ 235132 h 5320957"/>
                <a:gd name="connsiteX4" fmla="*/ 783771 w 1637211"/>
                <a:gd name="connsiteY4" fmla="*/ 278675 h 5320957"/>
                <a:gd name="connsiteX5" fmla="*/ 775062 w 1637211"/>
                <a:gd name="connsiteY5" fmla="*/ 304800 h 5320957"/>
                <a:gd name="connsiteX6" fmla="*/ 801188 w 1637211"/>
                <a:gd name="connsiteY6" fmla="*/ 322217 h 5320957"/>
                <a:gd name="connsiteX7" fmla="*/ 818605 w 1637211"/>
                <a:gd name="connsiteY7" fmla="*/ 339635 h 5320957"/>
                <a:gd name="connsiteX8" fmla="*/ 879565 w 1637211"/>
                <a:gd name="connsiteY8" fmla="*/ 374469 h 5320957"/>
                <a:gd name="connsiteX9" fmla="*/ 905691 w 1637211"/>
                <a:gd name="connsiteY9" fmla="*/ 409303 h 5320957"/>
                <a:gd name="connsiteX10" fmla="*/ 957942 w 1637211"/>
                <a:gd name="connsiteY10" fmla="*/ 452846 h 5320957"/>
                <a:gd name="connsiteX11" fmla="*/ 992777 w 1637211"/>
                <a:gd name="connsiteY11" fmla="*/ 505097 h 5320957"/>
                <a:gd name="connsiteX12" fmla="*/ 1001485 w 1637211"/>
                <a:gd name="connsiteY12" fmla="*/ 583475 h 5320957"/>
                <a:gd name="connsiteX13" fmla="*/ 975360 w 1637211"/>
                <a:gd name="connsiteY13" fmla="*/ 592183 h 5320957"/>
                <a:gd name="connsiteX14" fmla="*/ 931817 w 1637211"/>
                <a:gd name="connsiteY14" fmla="*/ 635726 h 5320957"/>
                <a:gd name="connsiteX15" fmla="*/ 905691 w 1637211"/>
                <a:gd name="connsiteY15" fmla="*/ 644435 h 5320957"/>
                <a:gd name="connsiteX16" fmla="*/ 879565 w 1637211"/>
                <a:gd name="connsiteY16" fmla="*/ 661852 h 5320957"/>
                <a:gd name="connsiteX17" fmla="*/ 844731 w 1637211"/>
                <a:gd name="connsiteY17" fmla="*/ 679269 h 5320957"/>
                <a:gd name="connsiteX18" fmla="*/ 827314 w 1637211"/>
                <a:gd name="connsiteY18" fmla="*/ 705395 h 5320957"/>
                <a:gd name="connsiteX19" fmla="*/ 801188 w 1637211"/>
                <a:gd name="connsiteY19" fmla="*/ 757646 h 5320957"/>
                <a:gd name="connsiteX20" fmla="*/ 792480 w 1637211"/>
                <a:gd name="connsiteY20" fmla="*/ 818606 h 5320957"/>
                <a:gd name="connsiteX21" fmla="*/ 775062 w 1637211"/>
                <a:gd name="connsiteY21" fmla="*/ 879566 h 5320957"/>
                <a:gd name="connsiteX22" fmla="*/ 766354 w 1637211"/>
                <a:gd name="connsiteY22" fmla="*/ 957943 h 5320957"/>
                <a:gd name="connsiteX23" fmla="*/ 757645 w 1637211"/>
                <a:gd name="connsiteY23" fmla="*/ 984069 h 5320957"/>
                <a:gd name="connsiteX24" fmla="*/ 731520 w 1637211"/>
                <a:gd name="connsiteY24" fmla="*/ 1001486 h 5320957"/>
                <a:gd name="connsiteX25" fmla="*/ 696685 w 1637211"/>
                <a:gd name="connsiteY25" fmla="*/ 1045029 h 5320957"/>
                <a:gd name="connsiteX26" fmla="*/ 687977 w 1637211"/>
                <a:gd name="connsiteY26" fmla="*/ 1114697 h 5320957"/>
                <a:gd name="connsiteX27" fmla="*/ 679268 w 1637211"/>
                <a:gd name="connsiteY27" fmla="*/ 1140823 h 5320957"/>
                <a:gd name="connsiteX28" fmla="*/ 653142 w 1637211"/>
                <a:gd name="connsiteY28" fmla="*/ 1158240 h 5320957"/>
                <a:gd name="connsiteX29" fmla="*/ 627017 w 1637211"/>
                <a:gd name="connsiteY29" fmla="*/ 1210492 h 5320957"/>
                <a:gd name="connsiteX30" fmla="*/ 609600 w 1637211"/>
                <a:gd name="connsiteY30" fmla="*/ 1236617 h 5320957"/>
                <a:gd name="connsiteX31" fmla="*/ 618308 w 1637211"/>
                <a:gd name="connsiteY31" fmla="*/ 1262743 h 5320957"/>
                <a:gd name="connsiteX32" fmla="*/ 644434 w 1637211"/>
                <a:gd name="connsiteY32" fmla="*/ 1314995 h 5320957"/>
                <a:gd name="connsiteX33" fmla="*/ 635725 w 1637211"/>
                <a:gd name="connsiteY33" fmla="*/ 1550126 h 5320957"/>
                <a:gd name="connsiteX34" fmla="*/ 627017 w 1637211"/>
                <a:gd name="connsiteY34" fmla="*/ 1576252 h 5320957"/>
                <a:gd name="connsiteX35" fmla="*/ 644434 w 1637211"/>
                <a:gd name="connsiteY35" fmla="*/ 1689463 h 5320957"/>
                <a:gd name="connsiteX36" fmla="*/ 696685 w 1637211"/>
                <a:gd name="connsiteY36" fmla="*/ 1767840 h 5320957"/>
                <a:gd name="connsiteX37" fmla="*/ 714102 w 1637211"/>
                <a:gd name="connsiteY37" fmla="*/ 1793966 h 5320957"/>
                <a:gd name="connsiteX38" fmla="*/ 731520 w 1637211"/>
                <a:gd name="connsiteY38" fmla="*/ 1846217 h 5320957"/>
                <a:gd name="connsiteX39" fmla="*/ 766354 w 1637211"/>
                <a:gd name="connsiteY39" fmla="*/ 1898469 h 5320957"/>
                <a:gd name="connsiteX40" fmla="*/ 775062 w 1637211"/>
                <a:gd name="connsiteY40" fmla="*/ 1959429 h 5320957"/>
                <a:gd name="connsiteX41" fmla="*/ 783771 w 1637211"/>
                <a:gd name="connsiteY41" fmla="*/ 1994263 h 5320957"/>
                <a:gd name="connsiteX42" fmla="*/ 923108 w 1637211"/>
                <a:gd name="connsiteY42" fmla="*/ 2020389 h 5320957"/>
                <a:gd name="connsiteX43" fmla="*/ 992777 w 1637211"/>
                <a:gd name="connsiteY43" fmla="*/ 2098766 h 5320957"/>
                <a:gd name="connsiteX44" fmla="*/ 1001485 w 1637211"/>
                <a:gd name="connsiteY44" fmla="*/ 2124892 h 5320957"/>
                <a:gd name="connsiteX45" fmla="*/ 1010194 w 1637211"/>
                <a:gd name="connsiteY45" fmla="*/ 2168435 h 5320957"/>
                <a:gd name="connsiteX46" fmla="*/ 1053737 w 1637211"/>
                <a:gd name="connsiteY46" fmla="*/ 2238103 h 5320957"/>
                <a:gd name="connsiteX47" fmla="*/ 1097280 w 1637211"/>
                <a:gd name="connsiteY47" fmla="*/ 2299063 h 5320957"/>
                <a:gd name="connsiteX48" fmla="*/ 1088571 w 1637211"/>
                <a:gd name="connsiteY48" fmla="*/ 2429692 h 5320957"/>
                <a:gd name="connsiteX49" fmla="*/ 1088571 w 1637211"/>
                <a:gd name="connsiteY49" fmla="*/ 2560320 h 5320957"/>
                <a:gd name="connsiteX50" fmla="*/ 1140822 w 1637211"/>
                <a:gd name="connsiteY50" fmla="*/ 2577737 h 5320957"/>
                <a:gd name="connsiteX51" fmla="*/ 1166948 w 1637211"/>
                <a:gd name="connsiteY51" fmla="*/ 2586446 h 5320957"/>
                <a:gd name="connsiteX52" fmla="*/ 1227908 w 1637211"/>
                <a:gd name="connsiteY52" fmla="*/ 2603863 h 5320957"/>
                <a:gd name="connsiteX53" fmla="*/ 1280160 w 1637211"/>
                <a:gd name="connsiteY53" fmla="*/ 2638697 h 5320957"/>
                <a:gd name="connsiteX54" fmla="*/ 1297577 w 1637211"/>
                <a:gd name="connsiteY54" fmla="*/ 2656115 h 5320957"/>
                <a:gd name="connsiteX55" fmla="*/ 1323702 w 1637211"/>
                <a:gd name="connsiteY55" fmla="*/ 2664823 h 5320957"/>
                <a:gd name="connsiteX56" fmla="*/ 1367245 w 1637211"/>
                <a:gd name="connsiteY56" fmla="*/ 2690949 h 5320957"/>
                <a:gd name="connsiteX57" fmla="*/ 1419497 w 1637211"/>
                <a:gd name="connsiteY57" fmla="*/ 2699657 h 5320957"/>
                <a:gd name="connsiteX58" fmla="*/ 1515291 w 1637211"/>
                <a:gd name="connsiteY58" fmla="*/ 2734492 h 5320957"/>
                <a:gd name="connsiteX59" fmla="*/ 1541417 w 1637211"/>
                <a:gd name="connsiteY59" fmla="*/ 2743200 h 5320957"/>
                <a:gd name="connsiteX60" fmla="*/ 1567542 w 1637211"/>
                <a:gd name="connsiteY60" fmla="*/ 2760617 h 5320957"/>
                <a:gd name="connsiteX61" fmla="*/ 1593668 w 1637211"/>
                <a:gd name="connsiteY61" fmla="*/ 2769326 h 5320957"/>
                <a:gd name="connsiteX62" fmla="*/ 1619794 w 1637211"/>
                <a:gd name="connsiteY62" fmla="*/ 2795452 h 5320957"/>
                <a:gd name="connsiteX63" fmla="*/ 1628502 w 1637211"/>
                <a:gd name="connsiteY63" fmla="*/ 2865120 h 5320957"/>
                <a:gd name="connsiteX64" fmla="*/ 1637211 w 1637211"/>
                <a:gd name="connsiteY64" fmla="*/ 2917372 h 5320957"/>
                <a:gd name="connsiteX65" fmla="*/ 1628502 w 1637211"/>
                <a:gd name="connsiteY65" fmla="*/ 3283132 h 5320957"/>
                <a:gd name="connsiteX66" fmla="*/ 1619794 w 1637211"/>
                <a:gd name="connsiteY66" fmla="*/ 3317966 h 5320957"/>
                <a:gd name="connsiteX67" fmla="*/ 1584960 w 1637211"/>
                <a:gd name="connsiteY67" fmla="*/ 3378926 h 5320957"/>
                <a:gd name="connsiteX68" fmla="*/ 1576251 w 1637211"/>
                <a:gd name="connsiteY68" fmla="*/ 3457303 h 5320957"/>
                <a:gd name="connsiteX69" fmla="*/ 1550125 w 1637211"/>
                <a:gd name="connsiteY69" fmla="*/ 3474720 h 5320957"/>
                <a:gd name="connsiteX70" fmla="*/ 1506582 w 1637211"/>
                <a:gd name="connsiteY70" fmla="*/ 3518263 h 5320957"/>
                <a:gd name="connsiteX71" fmla="*/ 1497874 w 1637211"/>
                <a:gd name="connsiteY71" fmla="*/ 3544389 h 5320957"/>
                <a:gd name="connsiteX72" fmla="*/ 1489165 w 1637211"/>
                <a:gd name="connsiteY72" fmla="*/ 3735977 h 5320957"/>
                <a:gd name="connsiteX73" fmla="*/ 1463040 w 1637211"/>
                <a:gd name="connsiteY73" fmla="*/ 3727269 h 5320957"/>
                <a:gd name="connsiteX74" fmla="*/ 1410788 w 1637211"/>
                <a:gd name="connsiteY74" fmla="*/ 3718560 h 5320957"/>
                <a:gd name="connsiteX75" fmla="*/ 1358537 w 1637211"/>
                <a:gd name="connsiteY75" fmla="*/ 3701143 h 5320957"/>
                <a:gd name="connsiteX76" fmla="*/ 1210491 w 1637211"/>
                <a:gd name="connsiteY76" fmla="*/ 3718560 h 5320957"/>
                <a:gd name="connsiteX77" fmla="*/ 1184365 w 1637211"/>
                <a:gd name="connsiteY77" fmla="*/ 3735977 h 5320957"/>
                <a:gd name="connsiteX78" fmla="*/ 1166948 w 1637211"/>
                <a:gd name="connsiteY78" fmla="*/ 3762103 h 5320957"/>
                <a:gd name="connsiteX79" fmla="*/ 1149531 w 1637211"/>
                <a:gd name="connsiteY79" fmla="*/ 3814355 h 5320957"/>
                <a:gd name="connsiteX80" fmla="*/ 1123405 w 1637211"/>
                <a:gd name="connsiteY80" fmla="*/ 3840480 h 5320957"/>
                <a:gd name="connsiteX81" fmla="*/ 1105988 w 1637211"/>
                <a:gd name="connsiteY81" fmla="*/ 3866606 h 5320957"/>
                <a:gd name="connsiteX82" fmla="*/ 1079862 w 1637211"/>
                <a:gd name="connsiteY82" fmla="*/ 3884023 h 5320957"/>
                <a:gd name="connsiteX83" fmla="*/ 1010194 w 1637211"/>
                <a:gd name="connsiteY83" fmla="*/ 3944983 h 5320957"/>
                <a:gd name="connsiteX84" fmla="*/ 984068 w 1637211"/>
                <a:gd name="connsiteY84" fmla="*/ 3962400 h 5320957"/>
                <a:gd name="connsiteX85" fmla="*/ 914400 w 1637211"/>
                <a:gd name="connsiteY85" fmla="*/ 4023360 h 5320957"/>
                <a:gd name="connsiteX86" fmla="*/ 853440 w 1637211"/>
                <a:gd name="connsiteY86" fmla="*/ 4075612 h 5320957"/>
                <a:gd name="connsiteX87" fmla="*/ 809897 w 1637211"/>
                <a:gd name="connsiteY87" fmla="*/ 4110446 h 5320957"/>
                <a:gd name="connsiteX88" fmla="*/ 766354 w 1637211"/>
                <a:gd name="connsiteY88" fmla="*/ 4145280 h 5320957"/>
                <a:gd name="connsiteX89" fmla="*/ 748937 w 1637211"/>
                <a:gd name="connsiteY89" fmla="*/ 4171406 h 5320957"/>
                <a:gd name="connsiteX90" fmla="*/ 670560 w 1637211"/>
                <a:gd name="connsiteY90" fmla="*/ 4214949 h 5320957"/>
                <a:gd name="connsiteX91" fmla="*/ 618308 w 1637211"/>
                <a:gd name="connsiteY91" fmla="*/ 4249783 h 5320957"/>
                <a:gd name="connsiteX92" fmla="*/ 557348 w 1637211"/>
                <a:gd name="connsiteY92" fmla="*/ 4293326 h 5320957"/>
                <a:gd name="connsiteX93" fmla="*/ 531222 w 1637211"/>
                <a:gd name="connsiteY93" fmla="*/ 4302035 h 5320957"/>
                <a:gd name="connsiteX94" fmla="*/ 470262 w 1637211"/>
                <a:gd name="connsiteY94" fmla="*/ 4336869 h 5320957"/>
                <a:gd name="connsiteX95" fmla="*/ 374468 w 1637211"/>
                <a:gd name="connsiteY95" fmla="*/ 4371703 h 5320957"/>
                <a:gd name="connsiteX96" fmla="*/ 322217 w 1637211"/>
                <a:gd name="connsiteY96" fmla="*/ 4389120 h 5320957"/>
                <a:gd name="connsiteX97" fmla="*/ 287382 w 1637211"/>
                <a:gd name="connsiteY97" fmla="*/ 4397829 h 5320957"/>
                <a:gd name="connsiteX98" fmla="*/ 261257 w 1637211"/>
                <a:gd name="connsiteY98" fmla="*/ 4415246 h 5320957"/>
                <a:gd name="connsiteX99" fmla="*/ 209005 w 1637211"/>
                <a:gd name="connsiteY99" fmla="*/ 4432663 h 5320957"/>
                <a:gd name="connsiteX100" fmla="*/ 182880 w 1637211"/>
                <a:gd name="connsiteY100" fmla="*/ 4450080 h 5320957"/>
                <a:gd name="connsiteX101" fmla="*/ 165462 w 1637211"/>
                <a:gd name="connsiteY101" fmla="*/ 4467497 h 5320957"/>
                <a:gd name="connsiteX102" fmla="*/ 139337 w 1637211"/>
                <a:gd name="connsiteY102" fmla="*/ 4476206 h 5320957"/>
                <a:gd name="connsiteX103" fmla="*/ 113211 w 1637211"/>
                <a:gd name="connsiteY103" fmla="*/ 4502332 h 5320957"/>
                <a:gd name="connsiteX104" fmla="*/ 104502 w 1637211"/>
                <a:gd name="connsiteY104" fmla="*/ 4528457 h 5320957"/>
                <a:gd name="connsiteX105" fmla="*/ 87085 w 1637211"/>
                <a:gd name="connsiteY105" fmla="*/ 4615543 h 5320957"/>
                <a:gd name="connsiteX106" fmla="*/ 43542 w 1637211"/>
                <a:gd name="connsiteY106" fmla="*/ 4693920 h 5320957"/>
                <a:gd name="connsiteX107" fmla="*/ 52251 w 1637211"/>
                <a:gd name="connsiteY107" fmla="*/ 4772297 h 5320957"/>
                <a:gd name="connsiteX108" fmla="*/ 69668 w 1637211"/>
                <a:gd name="connsiteY108" fmla="*/ 4824549 h 5320957"/>
                <a:gd name="connsiteX109" fmla="*/ 78377 w 1637211"/>
                <a:gd name="connsiteY109" fmla="*/ 4998720 h 5320957"/>
                <a:gd name="connsiteX110" fmla="*/ 148045 w 1637211"/>
                <a:gd name="connsiteY110" fmla="*/ 5068389 h 5320957"/>
                <a:gd name="connsiteX111" fmla="*/ 165462 w 1637211"/>
                <a:gd name="connsiteY111" fmla="*/ 5094515 h 5320957"/>
                <a:gd name="connsiteX112" fmla="*/ 182880 w 1637211"/>
                <a:gd name="connsiteY112" fmla="*/ 5155475 h 5320957"/>
                <a:gd name="connsiteX113" fmla="*/ 174171 w 1637211"/>
                <a:gd name="connsiteY113" fmla="*/ 5242560 h 5320957"/>
                <a:gd name="connsiteX114" fmla="*/ 156754 w 1637211"/>
                <a:gd name="connsiteY114" fmla="*/ 5277395 h 5320957"/>
                <a:gd name="connsiteX115" fmla="*/ 139337 w 1637211"/>
                <a:gd name="connsiteY115" fmla="*/ 5303520 h 5320957"/>
                <a:gd name="connsiteX116" fmla="*/ 113211 w 1637211"/>
                <a:gd name="connsiteY116" fmla="*/ 5312229 h 5320957"/>
                <a:gd name="connsiteX117" fmla="*/ 0 w 1637211"/>
                <a:gd name="connsiteY117" fmla="*/ 5320937 h 532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637211" h="5320957">
                  <a:moveTo>
                    <a:pt x="844731" y="0"/>
                  </a:moveTo>
                  <a:cubicBezTo>
                    <a:pt x="841828" y="60960"/>
                    <a:pt x="841090" y="122062"/>
                    <a:pt x="836022" y="182880"/>
                  </a:cubicBezTo>
                  <a:cubicBezTo>
                    <a:pt x="835260" y="192028"/>
                    <a:pt x="831419" y="200795"/>
                    <a:pt x="827314" y="209006"/>
                  </a:cubicBezTo>
                  <a:cubicBezTo>
                    <a:pt x="822633" y="218368"/>
                    <a:pt x="814578" y="225771"/>
                    <a:pt x="809897" y="235132"/>
                  </a:cubicBezTo>
                  <a:cubicBezTo>
                    <a:pt x="787287" y="280351"/>
                    <a:pt x="817790" y="244654"/>
                    <a:pt x="783771" y="278675"/>
                  </a:cubicBezTo>
                  <a:cubicBezTo>
                    <a:pt x="780868" y="287383"/>
                    <a:pt x="771653" y="296277"/>
                    <a:pt x="775062" y="304800"/>
                  </a:cubicBezTo>
                  <a:cubicBezTo>
                    <a:pt x="778949" y="314518"/>
                    <a:pt x="793015" y="315679"/>
                    <a:pt x="801188" y="322217"/>
                  </a:cubicBezTo>
                  <a:cubicBezTo>
                    <a:pt x="807599" y="327346"/>
                    <a:pt x="812194" y="334506"/>
                    <a:pt x="818605" y="339635"/>
                  </a:cubicBezTo>
                  <a:cubicBezTo>
                    <a:pt x="839118" y="356046"/>
                    <a:pt x="855729" y="362551"/>
                    <a:pt x="879565" y="374469"/>
                  </a:cubicBezTo>
                  <a:cubicBezTo>
                    <a:pt x="888274" y="386080"/>
                    <a:pt x="895428" y="399040"/>
                    <a:pt x="905691" y="409303"/>
                  </a:cubicBezTo>
                  <a:cubicBezTo>
                    <a:pt x="956010" y="459622"/>
                    <a:pt x="908006" y="388643"/>
                    <a:pt x="957942" y="452846"/>
                  </a:cubicBezTo>
                  <a:cubicBezTo>
                    <a:pt x="970794" y="469369"/>
                    <a:pt x="992777" y="505097"/>
                    <a:pt x="992777" y="505097"/>
                  </a:cubicBezTo>
                  <a:cubicBezTo>
                    <a:pt x="998583" y="522515"/>
                    <a:pt x="1023257" y="561703"/>
                    <a:pt x="1001485" y="583475"/>
                  </a:cubicBezTo>
                  <a:cubicBezTo>
                    <a:pt x="994994" y="589966"/>
                    <a:pt x="984068" y="589280"/>
                    <a:pt x="975360" y="592183"/>
                  </a:cubicBezTo>
                  <a:cubicBezTo>
                    <a:pt x="960846" y="606697"/>
                    <a:pt x="951290" y="629235"/>
                    <a:pt x="931817" y="635726"/>
                  </a:cubicBezTo>
                  <a:cubicBezTo>
                    <a:pt x="923108" y="638629"/>
                    <a:pt x="913902" y="640330"/>
                    <a:pt x="905691" y="644435"/>
                  </a:cubicBezTo>
                  <a:cubicBezTo>
                    <a:pt x="896330" y="649116"/>
                    <a:pt x="888652" y="656659"/>
                    <a:pt x="879565" y="661852"/>
                  </a:cubicBezTo>
                  <a:cubicBezTo>
                    <a:pt x="868294" y="668293"/>
                    <a:pt x="856342" y="673463"/>
                    <a:pt x="844731" y="679269"/>
                  </a:cubicBezTo>
                  <a:cubicBezTo>
                    <a:pt x="838925" y="687978"/>
                    <a:pt x="831995" y="696034"/>
                    <a:pt x="827314" y="705395"/>
                  </a:cubicBezTo>
                  <a:cubicBezTo>
                    <a:pt x="791258" y="777505"/>
                    <a:pt x="851103" y="682771"/>
                    <a:pt x="801188" y="757646"/>
                  </a:cubicBezTo>
                  <a:cubicBezTo>
                    <a:pt x="798285" y="777966"/>
                    <a:pt x="796152" y="798411"/>
                    <a:pt x="792480" y="818606"/>
                  </a:cubicBezTo>
                  <a:cubicBezTo>
                    <a:pt x="788107" y="842660"/>
                    <a:pt x="782523" y="857184"/>
                    <a:pt x="775062" y="879566"/>
                  </a:cubicBezTo>
                  <a:cubicBezTo>
                    <a:pt x="772159" y="905692"/>
                    <a:pt x="770675" y="932014"/>
                    <a:pt x="766354" y="957943"/>
                  </a:cubicBezTo>
                  <a:cubicBezTo>
                    <a:pt x="764845" y="966998"/>
                    <a:pt x="763380" y="976901"/>
                    <a:pt x="757645" y="984069"/>
                  </a:cubicBezTo>
                  <a:cubicBezTo>
                    <a:pt x="751107" y="992242"/>
                    <a:pt x="739693" y="994948"/>
                    <a:pt x="731520" y="1001486"/>
                  </a:cubicBezTo>
                  <a:cubicBezTo>
                    <a:pt x="713790" y="1015670"/>
                    <a:pt x="709620" y="1025627"/>
                    <a:pt x="696685" y="1045029"/>
                  </a:cubicBezTo>
                  <a:cubicBezTo>
                    <a:pt x="693782" y="1068252"/>
                    <a:pt x="692164" y="1091671"/>
                    <a:pt x="687977" y="1114697"/>
                  </a:cubicBezTo>
                  <a:cubicBezTo>
                    <a:pt x="686335" y="1123729"/>
                    <a:pt x="685003" y="1133655"/>
                    <a:pt x="679268" y="1140823"/>
                  </a:cubicBezTo>
                  <a:cubicBezTo>
                    <a:pt x="672730" y="1148996"/>
                    <a:pt x="661851" y="1152434"/>
                    <a:pt x="653142" y="1158240"/>
                  </a:cubicBezTo>
                  <a:cubicBezTo>
                    <a:pt x="603224" y="1233118"/>
                    <a:pt x="663074" y="1138377"/>
                    <a:pt x="627017" y="1210492"/>
                  </a:cubicBezTo>
                  <a:cubicBezTo>
                    <a:pt x="622336" y="1219853"/>
                    <a:pt x="615406" y="1227909"/>
                    <a:pt x="609600" y="1236617"/>
                  </a:cubicBezTo>
                  <a:cubicBezTo>
                    <a:pt x="612503" y="1245326"/>
                    <a:pt x="614203" y="1254532"/>
                    <a:pt x="618308" y="1262743"/>
                  </a:cubicBezTo>
                  <a:cubicBezTo>
                    <a:pt x="652075" y="1330279"/>
                    <a:pt x="622541" y="1249320"/>
                    <a:pt x="644434" y="1314995"/>
                  </a:cubicBezTo>
                  <a:cubicBezTo>
                    <a:pt x="641531" y="1393372"/>
                    <a:pt x="640942" y="1471869"/>
                    <a:pt x="635725" y="1550126"/>
                  </a:cubicBezTo>
                  <a:cubicBezTo>
                    <a:pt x="635114" y="1559285"/>
                    <a:pt x="627017" y="1567072"/>
                    <a:pt x="627017" y="1576252"/>
                  </a:cubicBezTo>
                  <a:cubicBezTo>
                    <a:pt x="627017" y="1580213"/>
                    <a:pt x="633916" y="1668427"/>
                    <a:pt x="644434" y="1689463"/>
                  </a:cubicBezTo>
                  <a:cubicBezTo>
                    <a:pt x="644440" y="1689474"/>
                    <a:pt x="687973" y="1754772"/>
                    <a:pt x="696685" y="1767840"/>
                  </a:cubicBezTo>
                  <a:cubicBezTo>
                    <a:pt x="702491" y="1776549"/>
                    <a:pt x="710792" y="1784037"/>
                    <a:pt x="714102" y="1793966"/>
                  </a:cubicBezTo>
                  <a:cubicBezTo>
                    <a:pt x="719908" y="1811383"/>
                    <a:pt x="721336" y="1830941"/>
                    <a:pt x="731520" y="1846217"/>
                  </a:cubicBezTo>
                  <a:lnTo>
                    <a:pt x="766354" y="1898469"/>
                  </a:lnTo>
                  <a:cubicBezTo>
                    <a:pt x="769257" y="1918789"/>
                    <a:pt x="771390" y="1939234"/>
                    <a:pt x="775062" y="1959429"/>
                  </a:cubicBezTo>
                  <a:cubicBezTo>
                    <a:pt x="777203" y="1971205"/>
                    <a:pt x="774684" y="1986474"/>
                    <a:pt x="783771" y="1994263"/>
                  </a:cubicBezTo>
                  <a:cubicBezTo>
                    <a:pt x="808403" y="2015376"/>
                    <a:pt x="905621" y="2018640"/>
                    <a:pt x="923108" y="2020389"/>
                  </a:cubicBezTo>
                  <a:cubicBezTo>
                    <a:pt x="982761" y="2080041"/>
                    <a:pt x="961697" y="2052145"/>
                    <a:pt x="992777" y="2098766"/>
                  </a:cubicBezTo>
                  <a:cubicBezTo>
                    <a:pt x="995680" y="2107475"/>
                    <a:pt x="999259" y="2115986"/>
                    <a:pt x="1001485" y="2124892"/>
                  </a:cubicBezTo>
                  <a:cubicBezTo>
                    <a:pt x="1005075" y="2139252"/>
                    <a:pt x="1005513" y="2154393"/>
                    <a:pt x="1010194" y="2168435"/>
                  </a:cubicBezTo>
                  <a:cubicBezTo>
                    <a:pt x="1025976" y="2215782"/>
                    <a:pt x="1028907" y="2193408"/>
                    <a:pt x="1053737" y="2238103"/>
                  </a:cubicBezTo>
                  <a:cubicBezTo>
                    <a:pt x="1088200" y="2300136"/>
                    <a:pt x="1049337" y="2267101"/>
                    <a:pt x="1097280" y="2299063"/>
                  </a:cubicBezTo>
                  <a:cubicBezTo>
                    <a:pt x="1094377" y="2342606"/>
                    <a:pt x="1093390" y="2386319"/>
                    <a:pt x="1088571" y="2429692"/>
                  </a:cubicBezTo>
                  <a:cubicBezTo>
                    <a:pt x="1081849" y="2490190"/>
                    <a:pt x="1029439" y="2442056"/>
                    <a:pt x="1088571" y="2560320"/>
                  </a:cubicBezTo>
                  <a:cubicBezTo>
                    <a:pt x="1096781" y="2576741"/>
                    <a:pt x="1123405" y="2571931"/>
                    <a:pt x="1140822" y="2577737"/>
                  </a:cubicBezTo>
                  <a:cubicBezTo>
                    <a:pt x="1149531" y="2580640"/>
                    <a:pt x="1158042" y="2584219"/>
                    <a:pt x="1166948" y="2586446"/>
                  </a:cubicBezTo>
                  <a:cubicBezTo>
                    <a:pt x="1210688" y="2597382"/>
                    <a:pt x="1190427" y="2591370"/>
                    <a:pt x="1227908" y="2603863"/>
                  </a:cubicBezTo>
                  <a:cubicBezTo>
                    <a:pt x="1245325" y="2615474"/>
                    <a:pt x="1265359" y="2623895"/>
                    <a:pt x="1280160" y="2638697"/>
                  </a:cubicBezTo>
                  <a:cubicBezTo>
                    <a:pt x="1285966" y="2644503"/>
                    <a:pt x="1290536" y="2651891"/>
                    <a:pt x="1297577" y="2656115"/>
                  </a:cubicBezTo>
                  <a:cubicBezTo>
                    <a:pt x="1305448" y="2660838"/>
                    <a:pt x="1315492" y="2660718"/>
                    <a:pt x="1323702" y="2664823"/>
                  </a:cubicBezTo>
                  <a:cubicBezTo>
                    <a:pt x="1338842" y="2672393"/>
                    <a:pt x="1351338" y="2685165"/>
                    <a:pt x="1367245" y="2690949"/>
                  </a:cubicBezTo>
                  <a:cubicBezTo>
                    <a:pt x="1383839" y="2696983"/>
                    <a:pt x="1402080" y="2696754"/>
                    <a:pt x="1419497" y="2699657"/>
                  </a:cubicBezTo>
                  <a:cubicBezTo>
                    <a:pt x="1480079" y="2723891"/>
                    <a:pt x="1448218" y="2712135"/>
                    <a:pt x="1515291" y="2734492"/>
                  </a:cubicBezTo>
                  <a:lnTo>
                    <a:pt x="1541417" y="2743200"/>
                  </a:lnTo>
                  <a:cubicBezTo>
                    <a:pt x="1550125" y="2749006"/>
                    <a:pt x="1558181" y="2755936"/>
                    <a:pt x="1567542" y="2760617"/>
                  </a:cubicBezTo>
                  <a:cubicBezTo>
                    <a:pt x="1575753" y="2764722"/>
                    <a:pt x="1586030" y="2764234"/>
                    <a:pt x="1593668" y="2769326"/>
                  </a:cubicBezTo>
                  <a:cubicBezTo>
                    <a:pt x="1603915" y="2776158"/>
                    <a:pt x="1611085" y="2786743"/>
                    <a:pt x="1619794" y="2795452"/>
                  </a:cubicBezTo>
                  <a:cubicBezTo>
                    <a:pt x="1622697" y="2818675"/>
                    <a:pt x="1625192" y="2841952"/>
                    <a:pt x="1628502" y="2865120"/>
                  </a:cubicBezTo>
                  <a:cubicBezTo>
                    <a:pt x="1630999" y="2882600"/>
                    <a:pt x="1637211" y="2899714"/>
                    <a:pt x="1637211" y="2917372"/>
                  </a:cubicBezTo>
                  <a:cubicBezTo>
                    <a:pt x="1637211" y="3039327"/>
                    <a:pt x="1633799" y="3161293"/>
                    <a:pt x="1628502" y="3283132"/>
                  </a:cubicBezTo>
                  <a:cubicBezTo>
                    <a:pt x="1627982" y="3295089"/>
                    <a:pt x="1623996" y="3306759"/>
                    <a:pt x="1619794" y="3317966"/>
                  </a:cubicBezTo>
                  <a:cubicBezTo>
                    <a:pt x="1610324" y="3343219"/>
                    <a:pt x="1599397" y="3357270"/>
                    <a:pt x="1584960" y="3378926"/>
                  </a:cubicBezTo>
                  <a:cubicBezTo>
                    <a:pt x="1582057" y="3405052"/>
                    <a:pt x="1585234" y="3432599"/>
                    <a:pt x="1576251" y="3457303"/>
                  </a:cubicBezTo>
                  <a:cubicBezTo>
                    <a:pt x="1572674" y="3467139"/>
                    <a:pt x="1558002" y="3467828"/>
                    <a:pt x="1550125" y="3474720"/>
                  </a:cubicBezTo>
                  <a:cubicBezTo>
                    <a:pt x="1534677" y="3488237"/>
                    <a:pt x="1506582" y="3518263"/>
                    <a:pt x="1506582" y="3518263"/>
                  </a:cubicBezTo>
                  <a:cubicBezTo>
                    <a:pt x="1503679" y="3526972"/>
                    <a:pt x="1498606" y="3535239"/>
                    <a:pt x="1497874" y="3544389"/>
                  </a:cubicBezTo>
                  <a:cubicBezTo>
                    <a:pt x="1492776" y="3608114"/>
                    <a:pt x="1501127" y="3673177"/>
                    <a:pt x="1489165" y="3735977"/>
                  </a:cubicBezTo>
                  <a:cubicBezTo>
                    <a:pt x="1487447" y="3744994"/>
                    <a:pt x="1472001" y="3729260"/>
                    <a:pt x="1463040" y="3727269"/>
                  </a:cubicBezTo>
                  <a:cubicBezTo>
                    <a:pt x="1445803" y="3723439"/>
                    <a:pt x="1427918" y="3722843"/>
                    <a:pt x="1410788" y="3718560"/>
                  </a:cubicBezTo>
                  <a:cubicBezTo>
                    <a:pt x="1392977" y="3714107"/>
                    <a:pt x="1358537" y="3701143"/>
                    <a:pt x="1358537" y="3701143"/>
                  </a:cubicBezTo>
                  <a:cubicBezTo>
                    <a:pt x="1339284" y="3702518"/>
                    <a:pt x="1250076" y="3698768"/>
                    <a:pt x="1210491" y="3718560"/>
                  </a:cubicBezTo>
                  <a:cubicBezTo>
                    <a:pt x="1201129" y="3723241"/>
                    <a:pt x="1193074" y="3730171"/>
                    <a:pt x="1184365" y="3735977"/>
                  </a:cubicBezTo>
                  <a:cubicBezTo>
                    <a:pt x="1178559" y="3744686"/>
                    <a:pt x="1171199" y="3752539"/>
                    <a:pt x="1166948" y="3762103"/>
                  </a:cubicBezTo>
                  <a:cubicBezTo>
                    <a:pt x="1159492" y="3778880"/>
                    <a:pt x="1162513" y="3801373"/>
                    <a:pt x="1149531" y="3814355"/>
                  </a:cubicBezTo>
                  <a:cubicBezTo>
                    <a:pt x="1140822" y="3823063"/>
                    <a:pt x="1131289" y="3831019"/>
                    <a:pt x="1123405" y="3840480"/>
                  </a:cubicBezTo>
                  <a:cubicBezTo>
                    <a:pt x="1116704" y="3848521"/>
                    <a:pt x="1113389" y="3859205"/>
                    <a:pt x="1105988" y="3866606"/>
                  </a:cubicBezTo>
                  <a:cubicBezTo>
                    <a:pt x="1098587" y="3874007"/>
                    <a:pt x="1088571" y="3878217"/>
                    <a:pt x="1079862" y="3884023"/>
                  </a:cubicBezTo>
                  <a:cubicBezTo>
                    <a:pt x="1050834" y="3927566"/>
                    <a:pt x="1071153" y="3904344"/>
                    <a:pt x="1010194" y="3944983"/>
                  </a:cubicBezTo>
                  <a:lnTo>
                    <a:pt x="984068" y="3962400"/>
                  </a:lnTo>
                  <a:cubicBezTo>
                    <a:pt x="934721" y="4036422"/>
                    <a:pt x="1015997" y="3921763"/>
                    <a:pt x="914400" y="4023360"/>
                  </a:cubicBezTo>
                  <a:cubicBezTo>
                    <a:pt x="872164" y="4065596"/>
                    <a:pt x="893228" y="4049086"/>
                    <a:pt x="853440" y="4075612"/>
                  </a:cubicBezTo>
                  <a:cubicBezTo>
                    <a:pt x="834955" y="4131063"/>
                    <a:pt x="861448" y="4076078"/>
                    <a:pt x="809897" y="4110446"/>
                  </a:cubicBezTo>
                  <a:cubicBezTo>
                    <a:pt x="731123" y="4162964"/>
                    <a:pt x="851757" y="4116814"/>
                    <a:pt x="766354" y="4145280"/>
                  </a:cubicBezTo>
                  <a:cubicBezTo>
                    <a:pt x="760548" y="4153989"/>
                    <a:pt x="756814" y="4164514"/>
                    <a:pt x="748937" y="4171406"/>
                  </a:cubicBezTo>
                  <a:cubicBezTo>
                    <a:pt x="712084" y="4203652"/>
                    <a:pt x="706442" y="4202988"/>
                    <a:pt x="670560" y="4214949"/>
                  </a:cubicBezTo>
                  <a:cubicBezTo>
                    <a:pt x="635068" y="4250439"/>
                    <a:pt x="674548" y="4214632"/>
                    <a:pt x="618308" y="4249783"/>
                  </a:cubicBezTo>
                  <a:cubicBezTo>
                    <a:pt x="602521" y="4259650"/>
                    <a:pt x="575778" y="4284111"/>
                    <a:pt x="557348" y="4293326"/>
                  </a:cubicBezTo>
                  <a:cubicBezTo>
                    <a:pt x="549137" y="4297431"/>
                    <a:pt x="539660" y="4298419"/>
                    <a:pt x="531222" y="4302035"/>
                  </a:cubicBezTo>
                  <a:cubicBezTo>
                    <a:pt x="424351" y="4347837"/>
                    <a:pt x="557721" y="4293139"/>
                    <a:pt x="470262" y="4336869"/>
                  </a:cubicBezTo>
                  <a:cubicBezTo>
                    <a:pt x="446023" y="4348989"/>
                    <a:pt x="398859" y="4363573"/>
                    <a:pt x="374468" y="4371703"/>
                  </a:cubicBezTo>
                  <a:cubicBezTo>
                    <a:pt x="374458" y="4371706"/>
                    <a:pt x="322228" y="4389117"/>
                    <a:pt x="322217" y="4389120"/>
                  </a:cubicBezTo>
                  <a:lnTo>
                    <a:pt x="287382" y="4397829"/>
                  </a:lnTo>
                  <a:cubicBezTo>
                    <a:pt x="278674" y="4403635"/>
                    <a:pt x="270821" y="4410995"/>
                    <a:pt x="261257" y="4415246"/>
                  </a:cubicBezTo>
                  <a:cubicBezTo>
                    <a:pt x="244480" y="4422702"/>
                    <a:pt x="209005" y="4432663"/>
                    <a:pt x="209005" y="4432663"/>
                  </a:cubicBezTo>
                  <a:cubicBezTo>
                    <a:pt x="200297" y="4438469"/>
                    <a:pt x="191053" y="4443542"/>
                    <a:pt x="182880" y="4450080"/>
                  </a:cubicBezTo>
                  <a:cubicBezTo>
                    <a:pt x="176469" y="4455209"/>
                    <a:pt x="172503" y="4463273"/>
                    <a:pt x="165462" y="4467497"/>
                  </a:cubicBezTo>
                  <a:cubicBezTo>
                    <a:pt x="157591" y="4472220"/>
                    <a:pt x="148045" y="4473303"/>
                    <a:pt x="139337" y="4476206"/>
                  </a:cubicBezTo>
                  <a:cubicBezTo>
                    <a:pt x="130628" y="4484915"/>
                    <a:pt x="120043" y="4492085"/>
                    <a:pt x="113211" y="4502332"/>
                  </a:cubicBezTo>
                  <a:cubicBezTo>
                    <a:pt x="108119" y="4509970"/>
                    <a:pt x="106493" y="4519496"/>
                    <a:pt x="104502" y="4528457"/>
                  </a:cubicBezTo>
                  <a:cubicBezTo>
                    <a:pt x="95923" y="4567061"/>
                    <a:pt x="98656" y="4580832"/>
                    <a:pt x="87085" y="4615543"/>
                  </a:cubicBezTo>
                  <a:cubicBezTo>
                    <a:pt x="71119" y="4663441"/>
                    <a:pt x="72696" y="4655049"/>
                    <a:pt x="43542" y="4693920"/>
                  </a:cubicBezTo>
                  <a:cubicBezTo>
                    <a:pt x="22231" y="4757856"/>
                    <a:pt x="13143" y="4733190"/>
                    <a:pt x="52251" y="4772297"/>
                  </a:cubicBezTo>
                  <a:cubicBezTo>
                    <a:pt x="58057" y="4789714"/>
                    <a:pt x="68751" y="4806212"/>
                    <a:pt x="69668" y="4824549"/>
                  </a:cubicBezTo>
                  <a:cubicBezTo>
                    <a:pt x="72571" y="4882606"/>
                    <a:pt x="64811" y="4942196"/>
                    <a:pt x="78377" y="4998720"/>
                  </a:cubicBezTo>
                  <a:cubicBezTo>
                    <a:pt x="81279" y="5010811"/>
                    <a:pt x="137015" y="5051844"/>
                    <a:pt x="148045" y="5068389"/>
                  </a:cubicBezTo>
                  <a:cubicBezTo>
                    <a:pt x="153851" y="5077098"/>
                    <a:pt x="160781" y="5085154"/>
                    <a:pt x="165462" y="5094515"/>
                  </a:cubicBezTo>
                  <a:cubicBezTo>
                    <a:pt x="171710" y="5107011"/>
                    <a:pt x="180089" y="5144311"/>
                    <a:pt x="182880" y="5155475"/>
                  </a:cubicBezTo>
                  <a:cubicBezTo>
                    <a:pt x="179977" y="5184503"/>
                    <a:pt x="180284" y="5214034"/>
                    <a:pt x="174171" y="5242560"/>
                  </a:cubicBezTo>
                  <a:cubicBezTo>
                    <a:pt x="171451" y="5255254"/>
                    <a:pt x="163195" y="5266123"/>
                    <a:pt x="156754" y="5277395"/>
                  </a:cubicBezTo>
                  <a:cubicBezTo>
                    <a:pt x="151561" y="5286482"/>
                    <a:pt x="147510" y="5296982"/>
                    <a:pt x="139337" y="5303520"/>
                  </a:cubicBezTo>
                  <a:cubicBezTo>
                    <a:pt x="132169" y="5309255"/>
                    <a:pt x="122284" y="5310833"/>
                    <a:pt x="113211" y="5312229"/>
                  </a:cubicBezTo>
                  <a:cubicBezTo>
                    <a:pt x="50976" y="5321803"/>
                    <a:pt x="45294" y="5320937"/>
                    <a:pt x="0" y="5320937"/>
                  </a:cubicBezTo>
                </a:path>
              </a:pathLst>
            </a:custGeom>
            <a:noFill/>
            <a:ln w="76200">
              <a:solidFill>
                <a:srgbClr val="385723">
                  <a:alpha val="7607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8E7E77D7-B4D7-49AF-97CE-6CF281ADACA3}"/>
              </a:ext>
            </a:extLst>
          </p:cNvPr>
          <p:cNvSpPr/>
          <p:nvPr/>
        </p:nvSpPr>
        <p:spPr>
          <a:xfrm>
            <a:off x="2159801" y="5635368"/>
            <a:ext cx="4058442" cy="1200329"/>
          </a:xfrm>
          <a:prstGeom prst="rect">
            <a:avLst/>
          </a:prstGeom>
        </p:spPr>
        <p:txBody>
          <a:bodyPr wrap="square">
            <a:spAutoFit/>
          </a:bodyPr>
          <a:lstStyle/>
          <a:p>
            <a:pPr marL="457200" indent="-457200">
              <a:buFont typeface="Wingdings" panose="05000000000000000000" pitchFamily="2" charset="2"/>
              <a:buChar char="ü"/>
            </a:pPr>
            <a:r>
              <a:rPr lang="en-US" sz="2400" b="1">
                <a:ln w="0"/>
                <a:solidFill>
                  <a:schemeClr val="bg1"/>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Khoảng gần </a:t>
            </a:r>
            <a:r>
              <a:rPr lang="en-US" sz="2400" b="1">
                <a:ln w="0"/>
                <a:solidFill>
                  <a:srgbClr val="FF0000"/>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205</a:t>
            </a:r>
            <a:r>
              <a:rPr lang="en-US" sz="2400" b="1">
                <a:ln w="0"/>
                <a:solidFill>
                  <a:schemeClr val="bg1"/>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nghìn km</a:t>
            </a:r>
          </a:p>
          <a:p>
            <a:pPr marL="457200" indent="-457200">
              <a:buFont typeface="Wingdings" panose="05000000000000000000" pitchFamily="2" charset="2"/>
              <a:buChar char="ü"/>
            </a:pPr>
            <a:r>
              <a:rPr lang="en-US" sz="2400" b="1">
                <a:ln w="0"/>
                <a:solidFill>
                  <a:schemeClr val="bg1"/>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Các tuyến quan trọng: QL1, đường HCM, 5, 18, 51, 22</a:t>
            </a:r>
            <a:endParaRPr lang="vi-VN" sz="2400" b="1" dirty="0">
              <a:ln w="0"/>
              <a:solidFill>
                <a:schemeClr val="bg1"/>
              </a:solidFill>
              <a:effectLst>
                <a:outerShdw blurRad="38100" dist="19050" dir="2700000" algn="tl" rotWithShape="0">
                  <a:schemeClr val="dk1">
                    <a:alpha val="40000"/>
                  </a:schemeClr>
                </a:outerShdw>
              </a:effectLst>
              <a:latin typeface="#9Slide07 IcielBaliho Script" pitchFamily="2" charset="0"/>
              <a:cs typeface="Arial" panose="020B0604020202020204" pitchFamily="34" charset="0"/>
            </a:endParaRPr>
          </a:p>
        </p:txBody>
      </p:sp>
    </p:spTree>
    <p:extLst>
      <p:ext uri="{BB962C8B-B14F-4D97-AF65-F5344CB8AC3E}">
        <p14:creationId xmlns:p14="http://schemas.microsoft.com/office/powerpoint/2010/main" val="4243278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1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1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1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up)">
                                      <p:cBhvr>
                                        <p:cTn id="22" dur="1500"/>
                                        <p:tgtEl>
                                          <p:spTgt spid="40"/>
                                        </p:tgtEl>
                                      </p:cBhvr>
                                    </p:animEffect>
                                  </p:childTnLst>
                                </p:cTn>
                              </p:par>
                              <p:par>
                                <p:cTn id="23" presetID="22" presetClass="entr" presetSubtype="1"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1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591001-84B6-4F15-925C-5F9E5447A7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64" b="96496" l="7328" r="91667">
                        <a14:foregroundMark x1="73851" y1="7591" x2="73851" y2="7591"/>
                        <a14:foregroundMark x1="79454" y1="5255" x2="79454" y2="5255"/>
                        <a14:foregroundMark x1="91954" y1="47299" x2="91954" y2="47299"/>
                        <a14:foregroundMark x1="47270" y1="95036" x2="47270" y2="95036"/>
                        <a14:foregroundMark x1="60489" y1="82336" x2="60489" y2="82336"/>
                        <a14:foregroundMark x1="54023" y1="89343" x2="54023" y2="89343"/>
                        <a14:foregroundMark x1="51437" y1="95036" x2="51437" y2="95036"/>
                        <a14:foregroundMark x1="53736" y1="89343" x2="53736" y2="89343"/>
                        <a14:foregroundMark x1="16954" y1="80292" x2="16954" y2="80292"/>
                        <a14:foregroundMark x1="23563" y1="74745" x2="23563" y2="74745"/>
                        <a14:foregroundMark x1="30460" y1="70073" x2="30460" y2="70073"/>
                        <a14:foregroundMark x1="26580" y1="72701" x2="26580" y2="72701"/>
                        <a14:foregroundMark x1="22845" y1="75912" x2="21839" y2="77226"/>
                        <a14:foregroundMark x1="18966" y1="80292" x2="18966" y2="80292"/>
                        <a14:foregroundMark x1="11782" y1="88613" x2="11782" y2="88613"/>
                        <a14:foregroundMark x1="9195" y1="92555" x2="9195" y2="92555"/>
                        <a14:foregroundMark x1="7471" y1="95766" x2="7328" y2="96496"/>
                      </a14:backgroundRemoval>
                    </a14:imgEffect>
                  </a14:imgLayer>
                </a14:imgProps>
              </a:ext>
            </a:extLst>
          </a:blip>
          <a:stretch>
            <a:fillRect/>
          </a:stretch>
        </p:blipFill>
        <p:spPr>
          <a:xfrm rot="20503090">
            <a:off x="3226392" y="2313150"/>
            <a:ext cx="4858535" cy="4781748"/>
          </a:xfrm>
          <a:prstGeom prst="rect">
            <a:avLst/>
          </a:prstGeom>
        </p:spPr>
      </p:pic>
      <p:sp>
        <p:nvSpPr>
          <p:cNvPr id="2" name="Rectangle 1">
            <a:extLst>
              <a:ext uri="{FF2B5EF4-FFF2-40B4-BE49-F238E27FC236}">
                <a16:creationId xmlns:a16="http://schemas.microsoft.com/office/drawing/2014/main" id="{AE09C41C-1952-4C19-BCA0-17E93A6A62DA}"/>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1CCF53CE-F702-4947-B428-2F92ECA71EB7}"/>
              </a:ext>
            </a:extLst>
          </p:cNvPr>
          <p:cNvGrpSpPr/>
          <p:nvPr/>
        </p:nvGrpSpPr>
        <p:grpSpPr>
          <a:xfrm>
            <a:off x="6495050" y="908554"/>
            <a:ext cx="5547491" cy="5502023"/>
            <a:chOff x="6214634" y="908554"/>
            <a:chExt cx="5547491" cy="5502023"/>
          </a:xfrm>
        </p:grpSpPr>
        <p:grpSp>
          <p:nvGrpSpPr>
            <p:cNvPr id="28" name="Group 27">
              <a:extLst>
                <a:ext uri="{FF2B5EF4-FFF2-40B4-BE49-F238E27FC236}">
                  <a16:creationId xmlns:a16="http://schemas.microsoft.com/office/drawing/2014/main" id="{8F9B0B0A-BB1F-474B-B201-85F3703271DB}"/>
                </a:ext>
              </a:extLst>
            </p:cNvPr>
            <p:cNvGrpSpPr/>
            <p:nvPr/>
          </p:nvGrpSpPr>
          <p:grpSpPr>
            <a:xfrm>
              <a:off x="6214634" y="908554"/>
              <a:ext cx="5547491" cy="5502023"/>
              <a:chOff x="6467662" y="1219084"/>
              <a:chExt cx="4194438" cy="4678739"/>
            </a:xfrm>
          </p:grpSpPr>
          <p:sp>
            <p:nvSpPr>
              <p:cNvPr id="31" name="Rectangle 30">
                <a:extLst>
                  <a:ext uri="{FF2B5EF4-FFF2-40B4-BE49-F238E27FC236}">
                    <a16:creationId xmlns:a16="http://schemas.microsoft.com/office/drawing/2014/main" id="{BC383EA1-90CB-4B78-9768-789AFC829357}"/>
                  </a:ext>
                </a:extLst>
              </p:cNvPr>
              <p:cNvSpPr/>
              <p:nvPr/>
            </p:nvSpPr>
            <p:spPr>
              <a:xfrm>
                <a:off x="6788696" y="1271759"/>
                <a:ext cx="3552366" cy="4626064"/>
              </a:xfrm>
              <a:prstGeom prst="rect">
                <a:avLst/>
              </a:prstGeom>
              <a:solidFill>
                <a:sysClr val="window" lastClr="FFFFFF"/>
              </a:solidFill>
              <a:ln w="12700" cap="flat" cmpd="sng" algn="ctr">
                <a:solidFill>
                  <a:srgbClr val="25BEBC"/>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9Slide07 IcielBaliho Script" pitchFamily="2" charset="0"/>
                  <a:cs typeface="Arial" panose="020B0604020202020204" pitchFamily="34" charset="0"/>
                </a:endParaRPr>
              </a:p>
            </p:txBody>
          </p:sp>
          <p:grpSp>
            <p:nvGrpSpPr>
              <p:cNvPr id="32" name="Group 31">
                <a:extLst>
                  <a:ext uri="{FF2B5EF4-FFF2-40B4-BE49-F238E27FC236}">
                    <a16:creationId xmlns:a16="http://schemas.microsoft.com/office/drawing/2014/main" id="{695B61A5-3D28-4515-8036-324FF84253AA}"/>
                  </a:ext>
                </a:extLst>
              </p:cNvPr>
              <p:cNvGrpSpPr/>
              <p:nvPr/>
            </p:nvGrpSpPr>
            <p:grpSpPr>
              <a:xfrm>
                <a:off x="6467662" y="1219084"/>
                <a:ext cx="4194438" cy="1282792"/>
                <a:chOff x="2679331" y="1293872"/>
                <a:chExt cx="2741986" cy="838587"/>
              </a:xfrm>
            </p:grpSpPr>
            <p:sp>
              <p:nvSpPr>
                <p:cNvPr id="33" name="Rectangle: Rounded Corners 32">
                  <a:extLst>
                    <a:ext uri="{FF2B5EF4-FFF2-40B4-BE49-F238E27FC236}">
                      <a16:creationId xmlns:a16="http://schemas.microsoft.com/office/drawing/2014/main" id="{EB4C914F-52A5-4972-9256-57E3114DB1F7}"/>
                    </a:ext>
                  </a:extLst>
                </p:cNvPr>
                <p:cNvSpPr/>
                <p:nvPr/>
              </p:nvSpPr>
              <p:spPr>
                <a:xfrm>
                  <a:off x="2679331" y="1434082"/>
                  <a:ext cx="2741986" cy="574761"/>
                </a:xfrm>
                <a:prstGeom prst="roundRect">
                  <a:avLst>
                    <a:gd name="adj" fmla="val 50000"/>
                  </a:avLst>
                </a:prstGeom>
                <a:solidFill>
                  <a:srgbClr val="25BEBC"/>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9Slide07 IcielBaliho Script" pitchFamily="2" charset="0"/>
                    <a:cs typeface="Arial" panose="020B0604020202020204" pitchFamily="34" charset="0"/>
                  </a:endParaRPr>
                </a:p>
              </p:txBody>
            </p:sp>
            <p:grpSp>
              <p:nvGrpSpPr>
                <p:cNvPr id="34" name="Group 33">
                  <a:extLst>
                    <a:ext uri="{FF2B5EF4-FFF2-40B4-BE49-F238E27FC236}">
                      <a16:creationId xmlns:a16="http://schemas.microsoft.com/office/drawing/2014/main" id="{C8D64CB4-5B94-4DB4-96C2-37F06128B003}"/>
                    </a:ext>
                  </a:extLst>
                </p:cNvPr>
                <p:cNvGrpSpPr/>
                <p:nvPr/>
              </p:nvGrpSpPr>
              <p:grpSpPr>
                <a:xfrm>
                  <a:off x="2935514" y="1293872"/>
                  <a:ext cx="721398" cy="838587"/>
                  <a:chOff x="2634690" y="1499888"/>
                  <a:chExt cx="721398" cy="838587"/>
                </a:xfrm>
              </p:grpSpPr>
              <p:sp>
                <p:nvSpPr>
                  <p:cNvPr id="35" name="Oval 34">
                    <a:extLst>
                      <a:ext uri="{FF2B5EF4-FFF2-40B4-BE49-F238E27FC236}">
                        <a16:creationId xmlns:a16="http://schemas.microsoft.com/office/drawing/2014/main" id="{AA1C054D-8E68-4CD2-8750-1A71E6DAA2B6}"/>
                      </a:ext>
                    </a:extLst>
                  </p:cNvPr>
                  <p:cNvSpPr/>
                  <p:nvPr/>
                </p:nvSpPr>
                <p:spPr>
                  <a:xfrm>
                    <a:off x="2634690" y="1499888"/>
                    <a:ext cx="721398" cy="838587"/>
                  </a:xfrm>
                  <a:prstGeom prst="ellipse">
                    <a:avLst/>
                  </a:prstGeom>
                  <a:solidFill>
                    <a:srgbClr val="25BEBC"/>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9Slide07 IcielBaliho Script" pitchFamily="2" charset="0"/>
                      <a:cs typeface="Arial" panose="020B0604020202020204" pitchFamily="34" charset="0"/>
                    </a:endParaRPr>
                  </a:p>
                </p:txBody>
              </p:sp>
              <p:sp>
                <p:nvSpPr>
                  <p:cNvPr id="36" name="Oval 35">
                    <a:extLst>
                      <a:ext uri="{FF2B5EF4-FFF2-40B4-BE49-F238E27FC236}">
                        <a16:creationId xmlns:a16="http://schemas.microsoft.com/office/drawing/2014/main" id="{C00AB723-6947-4C6F-B4B5-FA1524BED5F0}"/>
                      </a:ext>
                    </a:extLst>
                  </p:cNvPr>
                  <p:cNvSpPr/>
                  <p:nvPr/>
                </p:nvSpPr>
                <p:spPr>
                  <a:xfrm>
                    <a:off x="2680625" y="1561785"/>
                    <a:ext cx="620678" cy="71163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9Slide07 IcielBaliho Script" pitchFamily="2" charset="0"/>
                      <a:cs typeface="Arial" panose="020B0604020202020204" pitchFamily="34" charset="0"/>
                    </a:endParaRPr>
                  </a:p>
                </p:txBody>
              </p:sp>
            </p:grpSp>
          </p:grpSp>
        </p:grpSp>
        <p:sp>
          <p:nvSpPr>
            <p:cNvPr id="37" name="TextBox 36">
              <a:extLst>
                <a:ext uri="{FF2B5EF4-FFF2-40B4-BE49-F238E27FC236}">
                  <a16:creationId xmlns:a16="http://schemas.microsoft.com/office/drawing/2014/main" id="{4A9B2068-3D78-4278-9743-2E38B09F5E22}"/>
                </a:ext>
              </a:extLst>
            </p:cNvPr>
            <p:cNvSpPr txBox="1"/>
            <p:nvPr/>
          </p:nvSpPr>
          <p:spPr>
            <a:xfrm>
              <a:off x="6834821" y="1228901"/>
              <a:ext cx="1255734" cy="954107"/>
            </a:xfrm>
            <a:prstGeom prst="rect">
              <a:avLst/>
            </a:prstGeom>
            <a:noFill/>
          </p:spPr>
          <p:txBody>
            <a:bodyPr wrap="square" rtlCol="0">
              <a:spAutoFit/>
            </a:bodyPr>
            <a:lstStyle/>
            <a:p>
              <a:pPr algn="ctr"/>
              <a:r>
                <a:rPr lang="en-US" sz="2800" b="1">
                  <a:solidFill>
                    <a:srgbClr val="C00000"/>
                  </a:solidFill>
                  <a:latin typeface="#9Slide07 IcielBaliho Script" pitchFamily="2" charset="0"/>
                  <a:cs typeface="Arial" panose="020B0604020202020204" pitchFamily="34" charset="0"/>
                </a:rPr>
                <a:t>Đ</a:t>
              </a:r>
              <a:r>
                <a:rPr lang="vi-VN" sz="2800" b="1">
                  <a:solidFill>
                    <a:srgbClr val="C00000"/>
                  </a:solidFill>
                  <a:latin typeface="#9Slide07 IcielBaliho Script" pitchFamily="2" charset="0"/>
                  <a:cs typeface="Arial" panose="020B0604020202020204" pitchFamily="34" charset="0"/>
                </a:rPr>
                <a:t>Ư</a:t>
              </a:r>
              <a:r>
                <a:rPr lang="en-US" sz="2800" b="1">
                  <a:solidFill>
                    <a:srgbClr val="C00000"/>
                  </a:solidFill>
                  <a:latin typeface="#9Slide07 IcielBaliho Script" pitchFamily="2" charset="0"/>
                  <a:cs typeface="Arial" panose="020B0604020202020204" pitchFamily="34" charset="0"/>
                </a:rPr>
                <a:t>ỜNG HCM</a:t>
              </a:r>
            </a:p>
          </p:txBody>
        </p:sp>
      </p:grpSp>
      <p:grpSp>
        <p:nvGrpSpPr>
          <p:cNvPr id="18" name="Group 17">
            <a:extLst>
              <a:ext uri="{FF2B5EF4-FFF2-40B4-BE49-F238E27FC236}">
                <a16:creationId xmlns:a16="http://schemas.microsoft.com/office/drawing/2014/main" id="{2E848A06-133B-4A73-B09E-2A60CA7909D9}"/>
              </a:ext>
            </a:extLst>
          </p:cNvPr>
          <p:cNvGrpSpPr/>
          <p:nvPr/>
        </p:nvGrpSpPr>
        <p:grpSpPr>
          <a:xfrm>
            <a:off x="77542" y="878703"/>
            <a:ext cx="5547491" cy="5440080"/>
            <a:chOff x="1529902" y="1193700"/>
            <a:chExt cx="4194438" cy="4626064"/>
          </a:xfrm>
        </p:grpSpPr>
        <p:sp>
          <p:nvSpPr>
            <p:cNvPr id="21" name="Rectangle 20">
              <a:extLst>
                <a:ext uri="{FF2B5EF4-FFF2-40B4-BE49-F238E27FC236}">
                  <a16:creationId xmlns:a16="http://schemas.microsoft.com/office/drawing/2014/main" id="{29917BA2-BFC2-4972-A6E2-E1E94861E74C}"/>
                </a:ext>
              </a:extLst>
            </p:cNvPr>
            <p:cNvSpPr/>
            <p:nvPr/>
          </p:nvSpPr>
          <p:spPr>
            <a:xfrm>
              <a:off x="1850938" y="1193700"/>
              <a:ext cx="3552366" cy="4626064"/>
            </a:xfrm>
            <a:prstGeom prst="rect">
              <a:avLst/>
            </a:prstGeom>
            <a:solidFill>
              <a:sysClr val="window" lastClr="FFFFFF"/>
            </a:solidFill>
            <a:ln w="12700" cap="flat" cmpd="sng" algn="ctr">
              <a:solidFill>
                <a:srgbClr val="00B050"/>
              </a:solidFill>
              <a:prstDash val="solid"/>
              <a:miter lim="800000"/>
            </a:ln>
            <a:effectLst>
              <a:outerShdw blurRad="50800" dist="38100" dir="2700000" algn="tl"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nvGrpSpPr>
            <p:cNvPr id="22" name="Group 21">
              <a:extLst>
                <a:ext uri="{FF2B5EF4-FFF2-40B4-BE49-F238E27FC236}">
                  <a16:creationId xmlns:a16="http://schemas.microsoft.com/office/drawing/2014/main" id="{791CDC4E-FA58-467D-B28A-7CAE4BADD654}"/>
                </a:ext>
              </a:extLst>
            </p:cNvPr>
            <p:cNvGrpSpPr/>
            <p:nvPr/>
          </p:nvGrpSpPr>
          <p:grpSpPr>
            <a:xfrm>
              <a:off x="1529902" y="1193700"/>
              <a:ext cx="4194438" cy="1308176"/>
              <a:chOff x="2679331" y="1277278"/>
              <a:chExt cx="2741986" cy="855181"/>
            </a:xfrm>
          </p:grpSpPr>
          <p:sp>
            <p:nvSpPr>
              <p:cNvPr id="23" name="Rectangle: Rounded Corners 22">
                <a:extLst>
                  <a:ext uri="{FF2B5EF4-FFF2-40B4-BE49-F238E27FC236}">
                    <a16:creationId xmlns:a16="http://schemas.microsoft.com/office/drawing/2014/main" id="{85F9D7CA-0FA5-4126-B2B4-1A01FD2AC79A}"/>
                  </a:ext>
                </a:extLst>
              </p:cNvPr>
              <p:cNvSpPr/>
              <p:nvPr/>
            </p:nvSpPr>
            <p:spPr>
              <a:xfrm>
                <a:off x="2679331" y="1434082"/>
                <a:ext cx="2741986" cy="574761"/>
              </a:xfrm>
              <a:prstGeom prst="roundRect">
                <a:avLst>
                  <a:gd name="adj" fmla="val 50000"/>
                </a:avLst>
              </a:prstGeom>
              <a:solidFill>
                <a:srgbClr val="00B050"/>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grpSp>
            <p:nvGrpSpPr>
              <p:cNvPr id="24" name="Group 23">
                <a:extLst>
                  <a:ext uri="{FF2B5EF4-FFF2-40B4-BE49-F238E27FC236}">
                    <a16:creationId xmlns:a16="http://schemas.microsoft.com/office/drawing/2014/main" id="{AA2D262B-B99A-4DD2-8474-DAB95D262462}"/>
                  </a:ext>
                </a:extLst>
              </p:cNvPr>
              <p:cNvGrpSpPr/>
              <p:nvPr/>
            </p:nvGrpSpPr>
            <p:grpSpPr>
              <a:xfrm>
                <a:off x="2928514" y="1277278"/>
                <a:ext cx="747611" cy="855181"/>
                <a:chOff x="2627690" y="1483294"/>
                <a:chExt cx="747611" cy="855181"/>
              </a:xfrm>
            </p:grpSpPr>
            <p:sp>
              <p:nvSpPr>
                <p:cNvPr id="25" name="Oval 24">
                  <a:extLst>
                    <a:ext uri="{FF2B5EF4-FFF2-40B4-BE49-F238E27FC236}">
                      <a16:creationId xmlns:a16="http://schemas.microsoft.com/office/drawing/2014/main" id="{71088D21-C818-40DD-ADC5-F4C106E36C37}"/>
                    </a:ext>
                  </a:extLst>
                </p:cNvPr>
                <p:cNvSpPr/>
                <p:nvPr/>
              </p:nvSpPr>
              <p:spPr>
                <a:xfrm>
                  <a:off x="2627690" y="1483294"/>
                  <a:ext cx="747611" cy="855181"/>
                </a:xfrm>
                <a:prstGeom prst="ellipse">
                  <a:avLst/>
                </a:prstGeom>
                <a:solidFill>
                  <a:srgbClr val="00B050"/>
                </a:solidFill>
                <a:ln w="12700" cap="flat" cmpd="sng" algn="ctr">
                  <a:noFill/>
                  <a:prstDash val="solid"/>
                  <a:miter lim="800000"/>
                </a:ln>
                <a:effectLst>
                  <a:outerShdw blurRad="63500" algn="ctr" rotWithShape="0">
                    <a:prstClr val="black">
                      <a:alpha val="30000"/>
                    </a:prstClr>
                  </a:outerShdw>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6" name="Oval 25">
                  <a:extLst>
                    <a:ext uri="{FF2B5EF4-FFF2-40B4-BE49-F238E27FC236}">
                      <a16:creationId xmlns:a16="http://schemas.microsoft.com/office/drawing/2014/main" id="{CE6EAFAF-9A62-48AA-BDE5-DFCD5B87FB91}"/>
                    </a:ext>
                  </a:extLst>
                </p:cNvPr>
                <p:cNvSpPr/>
                <p:nvPr/>
              </p:nvSpPr>
              <p:spPr>
                <a:xfrm>
                  <a:off x="2685537" y="1550735"/>
                  <a:ext cx="631918" cy="71162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grpSp>
      </p:grpSp>
      <p:sp>
        <p:nvSpPr>
          <p:cNvPr id="3" name="TextBox 2">
            <a:extLst>
              <a:ext uri="{FF2B5EF4-FFF2-40B4-BE49-F238E27FC236}">
                <a16:creationId xmlns:a16="http://schemas.microsoft.com/office/drawing/2014/main" id="{F9E77E51-57A2-40F8-82AC-79DE3EC132DB}"/>
              </a:ext>
            </a:extLst>
          </p:cNvPr>
          <p:cNvSpPr txBox="1"/>
          <p:nvPr/>
        </p:nvSpPr>
        <p:spPr>
          <a:xfrm>
            <a:off x="835942" y="1187595"/>
            <a:ext cx="964163" cy="954107"/>
          </a:xfrm>
          <a:prstGeom prst="rect">
            <a:avLst/>
          </a:prstGeom>
          <a:noFill/>
        </p:spPr>
        <p:txBody>
          <a:bodyPr wrap="square" rtlCol="0">
            <a:spAutoFit/>
          </a:bodyPr>
          <a:lstStyle/>
          <a:p>
            <a:pPr algn="ctr"/>
            <a:r>
              <a:rPr lang="en-US" sz="2800" b="1">
                <a:solidFill>
                  <a:srgbClr val="C00000"/>
                </a:solidFill>
                <a:latin typeface="#9Slide07 IcielBaliho Script" pitchFamily="2" charset="0"/>
                <a:cs typeface="Arial" panose="020B0604020202020204" pitchFamily="34" charset="0"/>
              </a:rPr>
              <a:t>QUỐC LỘ 1</a:t>
            </a:r>
          </a:p>
        </p:txBody>
      </p:sp>
      <p:sp>
        <p:nvSpPr>
          <p:cNvPr id="4" name="TextBox 3">
            <a:extLst>
              <a:ext uri="{FF2B5EF4-FFF2-40B4-BE49-F238E27FC236}">
                <a16:creationId xmlns:a16="http://schemas.microsoft.com/office/drawing/2014/main" id="{17E478A3-9836-409C-A19A-C6061C2B0BC4}"/>
              </a:ext>
            </a:extLst>
          </p:cNvPr>
          <p:cNvSpPr txBox="1"/>
          <p:nvPr/>
        </p:nvSpPr>
        <p:spPr>
          <a:xfrm>
            <a:off x="2026897" y="1325721"/>
            <a:ext cx="3226562" cy="523220"/>
          </a:xfrm>
          <a:prstGeom prst="rect">
            <a:avLst/>
          </a:prstGeom>
          <a:noFill/>
        </p:spPr>
        <p:txBody>
          <a:bodyPr wrap="square" rtlCol="0">
            <a:spAutoFit/>
          </a:bodyPr>
          <a:lstStyle/>
          <a:p>
            <a:r>
              <a:rPr lang="en-US" sz="2800" b="1">
                <a:solidFill>
                  <a:schemeClr val="bg1"/>
                </a:solidFill>
                <a:latin typeface="#9Slide07 IcielBaliho Script" pitchFamily="2" charset="0"/>
                <a:cs typeface="Arial" panose="020B0604020202020204" pitchFamily="34" charset="0"/>
              </a:rPr>
              <a:t>Tuyến “X</a:t>
            </a:r>
            <a:r>
              <a:rPr lang="vi-VN" sz="2800" b="1">
                <a:solidFill>
                  <a:schemeClr val="bg1"/>
                </a:solidFill>
                <a:latin typeface="#9Slide07 IcielBaliho Script" pitchFamily="2" charset="0"/>
                <a:cs typeface="Arial" panose="020B0604020202020204" pitchFamily="34" charset="0"/>
              </a:rPr>
              <a:t>ư</a:t>
            </a:r>
            <a:r>
              <a:rPr lang="en-US" sz="2800" b="1">
                <a:solidFill>
                  <a:schemeClr val="bg1"/>
                </a:solidFill>
                <a:latin typeface="#9Slide07 IcielBaliho Script" pitchFamily="2" charset="0"/>
                <a:cs typeface="Arial" panose="020B0604020202020204" pitchFamily="34" charset="0"/>
              </a:rPr>
              <a:t>ơng sống”</a:t>
            </a:r>
          </a:p>
        </p:txBody>
      </p:sp>
      <p:sp>
        <p:nvSpPr>
          <p:cNvPr id="39" name="TextBox 38">
            <a:extLst>
              <a:ext uri="{FF2B5EF4-FFF2-40B4-BE49-F238E27FC236}">
                <a16:creationId xmlns:a16="http://schemas.microsoft.com/office/drawing/2014/main" id="{CCCB6E58-2A82-4646-B646-D799E8AF4300}"/>
              </a:ext>
            </a:extLst>
          </p:cNvPr>
          <p:cNvSpPr txBox="1"/>
          <p:nvPr/>
        </p:nvSpPr>
        <p:spPr>
          <a:xfrm>
            <a:off x="8484315" y="1240647"/>
            <a:ext cx="3226562" cy="954107"/>
          </a:xfrm>
          <a:prstGeom prst="rect">
            <a:avLst/>
          </a:prstGeom>
          <a:noFill/>
        </p:spPr>
        <p:txBody>
          <a:bodyPr wrap="square" rtlCol="0">
            <a:spAutoFit/>
          </a:bodyPr>
          <a:lstStyle/>
          <a:p>
            <a:r>
              <a:rPr lang="en-US" sz="2800" b="1">
                <a:solidFill>
                  <a:schemeClr val="bg1"/>
                </a:solidFill>
                <a:latin typeface="#9Slide07 IcielBaliho Script" pitchFamily="2" charset="0"/>
                <a:cs typeface="Arial" panose="020B0604020202020204" pitchFamily="34" charset="0"/>
              </a:rPr>
              <a:t>Tuyến “huyết mạch” dải đất phía Tây</a:t>
            </a:r>
          </a:p>
        </p:txBody>
      </p:sp>
      <p:sp>
        <p:nvSpPr>
          <p:cNvPr id="5" name="TextBox 4">
            <a:extLst>
              <a:ext uri="{FF2B5EF4-FFF2-40B4-BE49-F238E27FC236}">
                <a16:creationId xmlns:a16="http://schemas.microsoft.com/office/drawing/2014/main" id="{3B749DE6-CF90-4CD4-8E05-0A4E64E4FB55}"/>
              </a:ext>
            </a:extLst>
          </p:cNvPr>
          <p:cNvSpPr txBox="1"/>
          <p:nvPr/>
        </p:nvSpPr>
        <p:spPr>
          <a:xfrm>
            <a:off x="2464337" y="72338"/>
            <a:ext cx="7619774" cy="769441"/>
          </a:xfrm>
          <a:prstGeom prst="rect">
            <a:avLst/>
          </a:prstGeom>
          <a:noFill/>
        </p:spPr>
        <p:txBody>
          <a:bodyPr wrap="square" rtlCol="0">
            <a:spAutoFit/>
          </a:bodyPr>
          <a:lstStyle/>
          <a:p>
            <a:pPr algn="ctr"/>
            <a:r>
              <a:rPr lang="en-US" sz="4400" b="1">
                <a:solidFill>
                  <a:srgbClr val="C00000"/>
                </a:solidFill>
                <a:latin typeface="#9Slide07 IcielBaliho Script" pitchFamily="2" charset="0"/>
                <a:cs typeface="Arial" panose="020B0604020202020204" pitchFamily="34" charset="0"/>
              </a:rPr>
              <a:t>EM CÓ BIẾT</a:t>
            </a:r>
          </a:p>
        </p:txBody>
      </p:sp>
      <p:sp>
        <p:nvSpPr>
          <p:cNvPr id="7" name="TextBox 6">
            <a:extLst>
              <a:ext uri="{FF2B5EF4-FFF2-40B4-BE49-F238E27FC236}">
                <a16:creationId xmlns:a16="http://schemas.microsoft.com/office/drawing/2014/main" id="{BF2DAF79-CF79-47EC-9D2F-48AB433C3E26}"/>
              </a:ext>
            </a:extLst>
          </p:cNvPr>
          <p:cNvSpPr txBox="1"/>
          <p:nvPr/>
        </p:nvSpPr>
        <p:spPr>
          <a:xfrm>
            <a:off x="427482" y="2364198"/>
            <a:ext cx="4698297" cy="954107"/>
          </a:xfrm>
          <a:prstGeom prst="rect">
            <a:avLst/>
          </a:prstGeom>
          <a:noFill/>
        </p:spPr>
        <p:txBody>
          <a:bodyPr wrap="square" rtlCol="0">
            <a:spAutoFit/>
          </a:bodyPr>
          <a:lstStyle/>
          <a:p>
            <a:pPr algn="just"/>
            <a:r>
              <a:rPr lang="en-US" sz="2800">
                <a:latin typeface="#9Slide07 IcielBaliho Script" pitchFamily="2" charset="0"/>
                <a:cs typeface="Arial" panose="020B0604020202020204" pitchFamily="34" charset="0"/>
              </a:rPr>
              <a:t>- Chạy suốt từ cửa khẩu Hữu Nghị (Lạng S</a:t>
            </a:r>
            <a:r>
              <a:rPr lang="vi-VN" sz="2800">
                <a:latin typeface="#9Slide07 IcielBaliho Script" pitchFamily="2" charset="0"/>
                <a:cs typeface="Arial" panose="020B0604020202020204" pitchFamily="34" charset="0"/>
              </a:rPr>
              <a:t>ơ</a:t>
            </a:r>
            <a:r>
              <a:rPr lang="en-US" sz="2800">
                <a:latin typeface="#9Slide07 IcielBaliho Script" pitchFamily="2" charset="0"/>
                <a:cs typeface="Arial" panose="020B0604020202020204" pitchFamily="34" charset="0"/>
              </a:rPr>
              <a:t>n) đến Năm Căn (Cà Mau).</a:t>
            </a:r>
          </a:p>
        </p:txBody>
      </p:sp>
      <p:sp>
        <p:nvSpPr>
          <p:cNvPr id="44" name="TextBox 43">
            <a:extLst>
              <a:ext uri="{FF2B5EF4-FFF2-40B4-BE49-F238E27FC236}">
                <a16:creationId xmlns:a16="http://schemas.microsoft.com/office/drawing/2014/main" id="{5AEC5153-93C1-4165-A9ED-1F94CDD8569C}"/>
              </a:ext>
            </a:extLst>
          </p:cNvPr>
          <p:cNvSpPr txBox="1"/>
          <p:nvPr/>
        </p:nvSpPr>
        <p:spPr>
          <a:xfrm>
            <a:off x="418700" y="3181308"/>
            <a:ext cx="4655028" cy="707886"/>
          </a:xfrm>
          <a:prstGeom prst="rect">
            <a:avLst/>
          </a:prstGeom>
          <a:noFill/>
        </p:spPr>
        <p:txBody>
          <a:bodyPr wrap="square" rtlCol="0">
            <a:spAutoFit/>
          </a:bodyPr>
          <a:lstStyle/>
          <a:p>
            <a:pPr algn="just"/>
            <a:r>
              <a:rPr lang="en-US" sz="2800">
                <a:latin typeface="#9Slide07 IcielBaliho Script" pitchFamily="2" charset="0"/>
                <a:cs typeface="Arial" panose="020B0604020202020204" pitchFamily="34" charset="0"/>
              </a:rPr>
              <a:t>- Chiều dài: </a:t>
            </a:r>
            <a:r>
              <a:rPr lang="en-US" sz="4000">
                <a:solidFill>
                  <a:srgbClr val="FF0000"/>
                </a:solidFill>
                <a:latin typeface="#9Slide07 IcielBaliho Script" pitchFamily="2" charset="0"/>
                <a:cs typeface="Arial" panose="020B0604020202020204" pitchFamily="34" charset="0"/>
              </a:rPr>
              <a:t>2.300</a:t>
            </a:r>
            <a:r>
              <a:rPr lang="en-US" sz="2800">
                <a:latin typeface="#9Slide07 IcielBaliho Script" pitchFamily="2" charset="0"/>
                <a:cs typeface="Arial" panose="020B0604020202020204" pitchFamily="34" charset="0"/>
              </a:rPr>
              <a:t>km</a:t>
            </a:r>
          </a:p>
        </p:txBody>
      </p:sp>
      <p:sp>
        <p:nvSpPr>
          <p:cNvPr id="45" name="TextBox 44">
            <a:extLst>
              <a:ext uri="{FF2B5EF4-FFF2-40B4-BE49-F238E27FC236}">
                <a16:creationId xmlns:a16="http://schemas.microsoft.com/office/drawing/2014/main" id="{AD86F18D-B593-438A-8117-B3A46B8DE7CA}"/>
              </a:ext>
            </a:extLst>
          </p:cNvPr>
          <p:cNvSpPr txBox="1"/>
          <p:nvPr/>
        </p:nvSpPr>
        <p:spPr>
          <a:xfrm>
            <a:off x="424733" y="3823136"/>
            <a:ext cx="4655028" cy="954107"/>
          </a:xfrm>
          <a:prstGeom prst="rect">
            <a:avLst/>
          </a:prstGeom>
          <a:noFill/>
        </p:spPr>
        <p:txBody>
          <a:bodyPr wrap="square" rtlCol="0">
            <a:spAutoFit/>
          </a:bodyPr>
          <a:lstStyle/>
          <a:p>
            <a:pPr algn="just"/>
            <a:r>
              <a:rPr lang="en-US" sz="2800">
                <a:latin typeface="#9Slide07 IcielBaliho Script" pitchFamily="2" charset="0"/>
                <a:cs typeface="Arial" panose="020B0604020202020204" pitchFamily="34" charset="0"/>
              </a:rPr>
              <a:t>- Nối các vùng kinh tế (trừ vùng Tây Nguyên).</a:t>
            </a:r>
          </a:p>
        </p:txBody>
      </p:sp>
      <p:sp>
        <p:nvSpPr>
          <p:cNvPr id="46" name="TextBox 45">
            <a:extLst>
              <a:ext uri="{FF2B5EF4-FFF2-40B4-BE49-F238E27FC236}">
                <a16:creationId xmlns:a16="http://schemas.microsoft.com/office/drawing/2014/main" id="{278971D1-5DE4-4F67-A8EC-670ADDBF95CB}"/>
              </a:ext>
            </a:extLst>
          </p:cNvPr>
          <p:cNvSpPr txBox="1"/>
          <p:nvPr/>
        </p:nvSpPr>
        <p:spPr>
          <a:xfrm>
            <a:off x="424732" y="4752575"/>
            <a:ext cx="4805635" cy="954107"/>
          </a:xfrm>
          <a:prstGeom prst="rect">
            <a:avLst/>
          </a:prstGeom>
          <a:noFill/>
        </p:spPr>
        <p:txBody>
          <a:bodyPr wrap="square" rtlCol="0">
            <a:spAutoFit/>
          </a:bodyPr>
          <a:lstStyle/>
          <a:p>
            <a:pPr algn="just"/>
            <a:r>
              <a:rPr lang="en-US" sz="2800">
                <a:latin typeface="#9Slide07 IcielBaliho Script" pitchFamily="2" charset="0"/>
                <a:cs typeface="Arial" panose="020B0604020202020204" pitchFamily="34" charset="0"/>
              </a:rPr>
              <a:t>- Đi qua </a:t>
            </a:r>
            <a:r>
              <a:rPr lang="en-US" sz="2800">
                <a:solidFill>
                  <a:srgbClr val="FF0000"/>
                </a:solidFill>
                <a:latin typeface="#9Slide07 IcielBaliho Script" pitchFamily="2" charset="0"/>
                <a:cs typeface="Arial" panose="020B0604020202020204" pitchFamily="34" charset="0"/>
              </a:rPr>
              <a:t>hầu hết các trung tâm kinh tế lớn </a:t>
            </a:r>
            <a:r>
              <a:rPr lang="en-US" sz="2800">
                <a:latin typeface="#9Slide07 IcielBaliho Script" pitchFamily="2" charset="0"/>
                <a:cs typeface="Arial" panose="020B0604020202020204" pitchFamily="34" charset="0"/>
              </a:rPr>
              <a:t>của n</a:t>
            </a:r>
            <a:r>
              <a:rPr lang="vi-VN" sz="2800">
                <a:latin typeface="#9Slide07 IcielBaliho Script" pitchFamily="2" charset="0"/>
                <a:cs typeface="Arial" panose="020B0604020202020204" pitchFamily="34" charset="0"/>
              </a:rPr>
              <a:t>ư</a:t>
            </a:r>
            <a:r>
              <a:rPr lang="en-US" sz="2800">
                <a:latin typeface="#9Slide07 IcielBaliho Script" pitchFamily="2" charset="0"/>
                <a:cs typeface="Arial" panose="020B0604020202020204" pitchFamily="34" charset="0"/>
              </a:rPr>
              <a:t>ớc ta.</a:t>
            </a:r>
          </a:p>
        </p:txBody>
      </p:sp>
      <p:sp>
        <p:nvSpPr>
          <p:cNvPr id="47" name="TextBox 46">
            <a:extLst>
              <a:ext uri="{FF2B5EF4-FFF2-40B4-BE49-F238E27FC236}">
                <a16:creationId xmlns:a16="http://schemas.microsoft.com/office/drawing/2014/main" id="{5A44BCA5-0904-46AA-AC4C-818361C82D10}"/>
              </a:ext>
            </a:extLst>
          </p:cNvPr>
          <p:cNvSpPr txBox="1"/>
          <p:nvPr/>
        </p:nvSpPr>
        <p:spPr>
          <a:xfrm>
            <a:off x="6855485" y="2417070"/>
            <a:ext cx="4698297" cy="1077218"/>
          </a:xfrm>
          <a:prstGeom prst="rect">
            <a:avLst/>
          </a:prstGeom>
          <a:noFill/>
        </p:spPr>
        <p:txBody>
          <a:bodyPr wrap="square" rtlCol="0">
            <a:spAutoFit/>
          </a:bodyPr>
          <a:lstStyle/>
          <a:p>
            <a:pPr algn="just"/>
            <a:r>
              <a:rPr lang="en-US" sz="2800">
                <a:latin typeface="#9Slide07 IcielBaliho Script" pitchFamily="2" charset="0"/>
                <a:cs typeface="Arial" panose="020B0604020202020204" pitchFamily="34" charset="0"/>
              </a:rPr>
              <a:t>- Trục đ</a:t>
            </a:r>
            <a:r>
              <a:rPr lang="vi-VN" sz="2800">
                <a:latin typeface="#9Slide07 IcielBaliho Script" pitchFamily="2" charset="0"/>
                <a:cs typeface="Arial" panose="020B0604020202020204" pitchFamily="34" charset="0"/>
              </a:rPr>
              <a:t>ư</a:t>
            </a:r>
            <a:r>
              <a:rPr lang="en-US" sz="2800">
                <a:latin typeface="#9Slide07 IcielBaliho Script" pitchFamily="2" charset="0"/>
                <a:cs typeface="Arial" panose="020B0604020202020204" pitchFamily="34" charset="0"/>
              </a:rPr>
              <a:t>ờng bộ xuyên quốc gia thứ </a:t>
            </a:r>
            <a:r>
              <a:rPr lang="en-US" sz="3600">
                <a:solidFill>
                  <a:srgbClr val="FF0000"/>
                </a:solidFill>
                <a:latin typeface="#9Slide07 IcielBaliho Script" pitchFamily="2" charset="0"/>
                <a:cs typeface="Arial" panose="020B0604020202020204" pitchFamily="34" charset="0"/>
              </a:rPr>
              <a:t>2.</a:t>
            </a:r>
            <a:endParaRPr lang="en-US" sz="2800">
              <a:solidFill>
                <a:srgbClr val="FF0000"/>
              </a:solidFill>
              <a:latin typeface="#9Slide07 IcielBaliho Script" pitchFamily="2" charset="0"/>
              <a:cs typeface="Arial" panose="020B0604020202020204" pitchFamily="34" charset="0"/>
            </a:endParaRPr>
          </a:p>
        </p:txBody>
      </p:sp>
      <p:sp>
        <p:nvSpPr>
          <p:cNvPr id="48" name="TextBox 47">
            <a:extLst>
              <a:ext uri="{FF2B5EF4-FFF2-40B4-BE49-F238E27FC236}">
                <a16:creationId xmlns:a16="http://schemas.microsoft.com/office/drawing/2014/main" id="{D6BEFD4E-A60B-400A-B397-AD2F75B779A6}"/>
              </a:ext>
            </a:extLst>
          </p:cNvPr>
          <p:cNvSpPr txBox="1"/>
          <p:nvPr/>
        </p:nvSpPr>
        <p:spPr>
          <a:xfrm>
            <a:off x="6889714" y="3392248"/>
            <a:ext cx="4698297" cy="1384995"/>
          </a:xfrm>
          <a:prstGeom prst="rect">
            <a:avLst/>
          </a:prstGeom>
          <a:noFill/>
        </p:spPr>
        <p:txBody>
          <a:bodyPr wrap="square" rtlCol="0">
            <a:spAutoFit/>
          </a:bodyPr>
          <a:lstStyle/>
          <a:p>
            <a:pPr algn="just"/>
            <a:r>
              <a:rPr lang="en-US" sz="2800">
                <a:latin typeface="#9Slide07 IcielBaliho Script" pitchFamily="2" charset="0"/>
                <a:cs typeface="Arial" panose="020B0604020202020204" pitchFamily="34" charset="0"/>
              </a:rPr>
              <a:t>- Thúc đẩy sự phát triển kinh tế - xã hội của </a:t>
            </a:r>
            <a:r>
              <a:rPr lang="en-US" sz="2800">
                <a:solidFill>
                  <a:srgbClr val="FF0000"/>
                </a:solidFill>
                <a:latin typeface="#9Slide07 IcielBaliho Script" pitchFamily="2" charset="0"/>
                <a:cs typeface="Arial" panose="020B0604020202020204" pitchFamily="34" charset="0"/>
              </a:rPr>
              <a:t>dải đất phía tây </a:t>
            </a:r>
            <a:r>
              <a:rPr lang="en-US" sz="2800">
                <a:latin typeface="#9Slide07 IcielBaliho Script" pitchFamily="2" charset="0"/>
                <a:cs typeface="Arial" panose="020B0604020202020204" pitchFamily="34" charset="0"/>
              </a:rPr>
              <a:t>đất n</a:t>
            </a:r>
            <a:r>
              <a:rPr lang="vi-VN" sz="2800">
                <a:latin typeface="#9Slide07 IcielBaliho Script" pitchFamily="2" charset="0"/>
                <a:cs typeface="Arial" panose="020B0604020202020204" pitchFamily="34" charset="0"/>
              </a:rPr>
              <a:t>ư</a:t>
            </a:r>
            <a:r>
              <a:rPr lang="en-US" sz="2800">
                <a:latin typeface="#9Slide07 IcielBaliho Script" pitchFamily="2" charset="0"/>
                <a:cs typeface="Arial" panose="020B0604020202020204" pitchFamily="34" charset="0"/>
              </a:rPr>
              <a:t>ớc..</a:t>
            </a:r>
          </a:p>
        </p:txBody>
      </p:sp>
      <p:pic>
        <p:nvPicPr>
          <p:cNvPr id="50" name="Picture 9">
            <a:extLst>
              <a:ext uri="{FF2B5EF4-FFF2-40B4-BE49-F238E27FC236}">
                <a16:creationId xmlns:a16="http://schemas.microsoft.com/office/drawing/2014/main" id="{32FA42A4-BC78-465F-BE2F-A336E0F17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01752">
            <a:off x="6126155" y="2933206"/>
            <a:ext cx="601370" cy="357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La voiture sport Ford® Mustang Shelby™ GT350™ 2020 | Détails du ...">
            <a:extLst>
              <a:ext uri="{FF2B5EF4-FFF2-40B4-BE49-F238E27FC236}">
                <a16:creationId xmlns:a16="http://schemas.microsoft.com/office/drawing/2014/main" id="{6F9B4D76-5AFE-450B-93B9-1D2110D54BC9}"/>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1111">
                        <a14:foregroundMark x1="13750" y1="48125" x2="13750" y2="48125"/>
                        <a14:foregroundMark x1="13333" y1="51042" x2="13333" y2="51042"/>
                        <a14:foregroundMark x1="12639" y1="52292" x2="12639" y2="53229"/>
                        <a14:foregroundMark x1="12639" y1="54375" x2="12639" y2="54375"/>
                        <a14:foregroundMark x1="12569" y1="56354" x2="12569" y2="56354"/>
                        <a14:foregroundMark x1="91111" y1="65729" x2="91111" y2="65729"/>
                        <a14:foregroundMark x1="90556" y1="61667" x2="90556" y2="61667"/>
                        <a14:foregroundMark x1="27361" y1="30104" x2="27361" y2="30104"/>
                        <a14:foregroundMark x1="25694" y1="31354" x2="25694" y2="31354"/>
                        <a14:foregroundMark x1="23194" y1="35000" x2="23194" y2="35000"/>
                        <a14:foregroundMark x1="24583" y1="33958" x2="24583" y2="33958"/>
                        <a14:foregroundMark x1="25764" y1="32500" x2="25764" y2="32500"/>
                        <a14:foregroundMark x1="25278" y1="33021" x2="25278" y2="33021"/>
                        <a14:foregroundMark x1="23264" y1="35104" x2="22569" y2="36458"/>
                        <a14:foregroundMark x1="21806" y1="37813" x2="21806" y2="37813"/>
                        <a14:foregroundMark x1="21250" y1="39375" x2="21250" y2="39375"/>
                        <a14:foregroundMark x1="21181" y1="39583" x2="21181" y2="39583"/>
                        <a14:foregroundMark x1="21181" y1="40208" x2="21181" y2="40833"/>
                        <a14:foregroundMark x1="24236" y1="33854" x2="24236" y2="33854"/>
                        <a14:foregroundMark x1="25208" y1="32708" x2="25208" y2="32708"/>
                        <a14:foregroundMark x1="25694" y1="32188" x2="25694" y2="32188"/>
                        <a14:foregroundMark x1="25694" y1="32188" x2="25139" y2="32396"/>
                        <a14:foregroundMark x1="25069" y1="32500" x2="25069" y2="32500"/>
                        <a14:foregroundMark x1="24653" y1="33333" x2="24653" y2="33333"/>
                        <a14:foregroundMark x1="24583" y1="33438" x2="24583" y2="33438"/>
                        <a14:foregroundMark x1="24306" y1="33750" x2="24306" y2="33750"/>
                        <a14:foregroundMark x1="24236" y1="33750" x2="24236" y2="33750"/>
                        <a14:foregroundMark x1="26806" y1="30729" x2="26806" y2="30729"/>
                        <a14:foregroundMark x1="24236" y1="34167" x2="24236" y2="34167"/>
                        <a14:foregroundMark x1="24583" y1="33333" x2="24583" y2="33333"/>
                        <a14:foregroundMark x1="23958" y1="34583" x2="23958" y2="34583"/>
                      </a14:backgroundRemoval>
                    </a14:imgEffect>
                  </a14:imgLayer>
                </a14:imgProps>
              </a:ext>
              <a:ext uri="{28A0092B-C50C-407E-A947-70E740481C1C}">
                <a14:useLocalDpi xmlns:a14="http://schemas.microsoft.com/office/drawing/2010/main" val="0"/>
              </a:ext>
            </a:extLst>
          </a:blip>
          <a:srcRect/>
          <a:stretch>
            <a:fillRect/>
          </a:stretch>
        </p:blipFill>
        <p:spPr bwMode="auto">
          <a:xfrm>
            <a:off x="5333861" y="6000265"/>
            <a:ext cx="1570818" cy="104721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Bus with solid fill">
            <a:extLst>
              <a:ext uri="{FF2B5EF4-FFF2-40B4-BE49-F238E27FC236}">
                <a16:creationId xmlns:a16="http://schemas.microsoft.com/office/drawing/2014/main" id="{CA081B2A-9F05-4FBC-BD21-4622F7CB44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20016" y="4413015"/>
            <a:ext cx="1736322" cy="1736322"/>
          </a:xfrm>
          <a:prstGeom prst="rect">
            <a:avLst/>
          </a:prstGeom>
        </p:spPr>
      </p:pic>
      <p:pic>
        <p:nvPicPr>
          <p:cNvPr id="13" name="Graphic 12" descr="Van with solid fill">
            <a:extLst>
              <a:ext uri="{FF2B5EF4-FFF2-40B4-BE49-F238E27FC236}">
                <a16:creationId xmlns:a16="http://schemas.microsoft.com/office/drawing/2014/main" id="{BB4BD5A0-F235-40D1-83DF-771719ADEF1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07310" y="5166804"/>
            <a:ext cx="1207948" cy="120794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1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1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1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up)">
                                      <p:cBhvr>
                                        <p:cTn id="30" dur="1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up)">
                                      <p:cBhvr>
                                        <p:cTn id="35" dur="1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1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up)">
                                      <p:cBhvr>
                                        <p:cTn id="45" dur="1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up)">
                                      <p:cBhvr>
                                        <p:cTn id="50" dur="1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up)">
                                      <p:cBhvr>
                                        <p:cTn id="55" dur="1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9" grpId="0"/>
      <p:bldP spid="7" grpId="0"/>
      <p:bldP spid="44" grpId="0"/>
      <p:bldP spid="45" grpId="0"/>
      <p:bldP spid="46"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F91A8CF-3299-4912-B993-F97B25939AA5}"/>
              </a:ext>
            </a:extLst>
          </p:cNvPr>
          <p:cNvPicPr>
            <a:picLocks noChangeAspect="1"/>
          </p:cNvPicPr>
          <p:nvPr/>
        </p:nvPicPr>
        <p:blipFill>
          <a:blip r:embed="rId2"/>
          <a:stretch>
            <a:fillRect/>
          </a:stretch>
        </p:blipFill>
        <p:spPr>
          <a:xfrm>
            <a:off x="7568813" y="-38138"/>
            <a:ext cx="4584173" cy="6876260"/>
          </a:xfrm>
          <a:prstGeom prst="rect">
            <a:avLst/>
          </a:prstGeom>
        </p:spPr>
      </p:pic>
      <p:pic>
        <p:nvPicPr>
          <p:cNvPr id="2" name="Picture 1">
            <a:extLst>
              <a:ext uri="{FF2B5EF4-FFF2-40B4-BE49-F238E27FC236}">
                <a16:creationId xmlns:a16="http://schemas.microsoft.com/office/drawing/2014/main" id="{743E7630-5781-455B-B2A0-EDC4115F5D48}"/>
              </a:ext>
            </a:extLst>
          </p:cNvPr>
          <p:cNvPicPr>
            <a:picLocks noChangeAspect="1"/>
          </p:cNvPicPr>
          <p:nvPr/>
        </p:nvPicPr>
        <p:blipFill>
          <a:blip r:embed="rId3"/>
          <a:stretch>
            <a:fillRect/>
          </a:stretch>
        </p:blipFill>
        <p:spPr>
          <a:xfrm>
            <a:off x="4340003" y="3725250"/>
            <a:ext cx="3228810" cy="3107730"/>
          </a:xfrm>
          <a:prstGeom prst="rect">
            <a:avLst/>
          </a:prstGeom>
        </p:spPr>
      </p:pic>
      <p:sp>
        <p:nvSpPr>
          <p:cNvPr id="3" name="Rectangle 2">
            <a:extLst>
              <a:ext uri="{FF2B5EF4-FFF2-40B4-BE49-F238E27FC236}">
                <a16:creationId xmlns:a16="http://schemas.microsoft.com/office/drawing/2014/main" id="{8833528E-C465-42C7-B5A1-9FCDE4A0F0E4}"/>
              </a:ext>
            </a:extLst>
          </p:cNvPr>
          <p:cNvSpPr/>
          <p:nvPr/>
        </p:nvSpPr>
        <p:spPr>
          <a:xfrm>
            <a:off x="741541" y="-47135"/>
            <a:ext cx="2452916" cy="707886"/>
          </a:xfrm>
          <a:prstGeom prst="rect">
            <a:avLst/>
          </a:prstGeom>
        </p:spPr>
        <p:txBody>
          <a:bodyPr wrap="none">
            <a:spAutoFit/>
          </a:bodyPr>
          <a:lstStyle/>
          <a:p>
            <a:pPr algn="ctr"/>
            <a:r>
              <a:rPr lang="en-US" sz="4000" b="1">
                <a:solidFill>
                  <a:schemeClr val="accent2">
                    <a:lumMod val="50000"/>
                  </a:schemeClr>
                </a:solidFill>
                <a:latin typeface="#9Slide07 IcielBaliho Script" pitchFamily="2" charset="0"/>
                <a:cs typeface="Arial" panose="020B0604020202020204" pitchFamily="34" charset="0"/>
              </a:rPr>
              <a:t>b. Đường sắt</a:t>
            </a:r>
            <a:endParaRPr lang="en-US" sz="4000" b="1" dirty="0">
              <a:solidFill>
                <a:schemeClr val="accent2">
                  <a:lumMod val="50000"/>
                </a:schemeClr>
              </a:solidFill>
              <a:latin typeface="#9Slide07 IcielBaliho Script" pitchFamily="2" charset="0"/>
              <a:cs typeface="Arial" panose="020B0604020202020204" pitchFamily="34" charset="0"/>
            </a:endParaRPr>
          </a:p>
        </p:txBody>
      </p:sp>
      <p:sp>
        <p:nvSpPr>
          <p:cNvPr id="4" name="Rectangle 3">
            <a:extLst>
              <a:ext uri="{FF2B5EF4-FFF2-40B4-BE49-F238E27FC236}">
                <a16:creationId xmlns:a16="http://schemas.microsoft.com/office/drawing/2014/main" id="{5FBC78E0-0175-436E-AE70-833ADB0282DB}"/>
              </a:ext>
            </a:extLst>
          </p:cNvPr>
          <p:cNvSpPr/>
          <p:nvPr/>
        </p:nvSpPr>
        <p:spPr>
          <a:xfrm>
            <a:off x="0" y="0"/>
            <a:ext cx="12175513" cy="68580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F8665917-7D1D-428C-9951-D018FDE42B7A}"/>
              </a:ext>
            </a:extLst>
          </p:cNvPr>
          <p:cNvSpPr/>
          <p:nvPr/>
        </p:nvSpPr>
        <p:spPr>
          <a:xfrm>
            <a:off x="-28183" y="636734"/>
            <a:ext cx="3717684" cy="646331"/>
          </a:xfrm>
          <a:prstGeom prst="rect">
            <a:avLst/>
          </a:prstGeom>
        </p:spPr>
        <p:txBody>
          <a:bodyPr wrap="none">
            <a:spAutoFit/>
          </a:bodyPr>
          <a:lstStyle/>
          <a:p>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Tổng</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chiều</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dài</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36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3143</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km.</a:t>
            </a:r>
            <a:endParaRPr lang="vi-VN" sz="2800" dirty="0">
              <a:solidFill>
                <a:schemeClr val="tx1">
                  <a:lumMod val="75000"/>
                  <a:lumOff val="25000"/>
                </a:schemeClr>
              </a:solidFill>
              <a:latin typeface="#9Slide07 IcielBaliho Script" pitchFamily="2" charset="0"/>
              <a:cs typeface="Arial" panose="020B0604020202020204" pitchFamily="34" charset="0"/>
            </a:endParaRPr>
          </a:p>
        </p:txBody>
      </p:sp>
      <p:sp>
        <p:nvSpPr>
          <p:cNvPr id="15" name="Rectangle 14">
            <a:extLst>
              <a:ext uri="{FF2B5EF4-FFF2-40B4-BE49-F238E27FC236}">
                <a16:creationId xmlns:a16="http://schemas.microsoft.com/office/drawing/2014/main" id="{9EE7A1CC-607C-4012-9DE4-1C5848CFCCC2}"/>
              </a:ext>
            </a:extLst>
          </p:cNvPr>
          <p:cNvSpPr/>
          <p:nvPr/>
        </p:nvSpPr>
        <p:spPr>
          <a:xfrm>
            <a:off x="-41218" y="1630290"/>
            <a:ext cx="7346028" cy="954107"/>
          </a:xfrm>
          <a:prstGeom prst="rect">
            <a:avLst/>
          </a:prstGeom>
        </p:spPr>
        <p:txBody>
          <a:bodyPr wrap="square">
            <a:spAutoFit/>
          </a:bodyPr>
          <a:lstStyle/>
          <a:p>
            <a:pPr algn="just"/>
            <a:r>
              <a:rPr lang="en-US" sz="280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Các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tuyến</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đường</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khác</a:t>
            </a:r>
            <a:r>
              <a:rPr lang="en-US" sz="280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Hà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Nội</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Hải</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Phòng</a:t>
            </a:r>
            <a:r>
              <a:rPr lang="en-US" sz="280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p>
          <a:p>
            <a:pPr algn="just"/>
            <a:r>
              <a:rPr lang="en-US" sz="280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Hà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Nội</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Lào</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Cai…</a:t>
            </a:r>
            <a:endParaRPr lang="vi-VN" sz="2800" dirty="0">
              <a:solidFill>
                <a:schemeClr val="tx1">
                  <a:lumMod val="75000"/>
                  <a:lumOff val="25000"/>
                </a:schemeClr>
              </a:solidFill>
              <a:latin typeface="#9Slide07 IcielBaliho Script" pitchFamily="2" charset="0"/>
              <a:ea typeface="Times New Roman" panose="02020603050405020304" pitchFamily="18" charset="0"/>
              <a:cs typeface="Arial" panose="020B0604020202020204" pitchFamily="34" charset="0"/>
            </a:endParaRPr>
          </a:p>
        </p:txBody>
      </p:sp>
      <p:sp>
        <p:nvSpPr>
          <p:cNvPr id="16" name="Rectangle 15">
            <a:extLst>
              <a:ext uri="{FF2B5EF4-FFF2-40B4-BE49-F238E27FC236}">
                <a16:creationId xmlns:a16="http://schemas.microsoft.com/office/drawing/2014/main" id="{24C9A492-5FAB-4CFE-B8A8-03FADD70EA99}"/>
              </a:ext>
            </a:extLst>
          </p:cNvPr>
          <p:cNvSpPr/>
          <p:nvPr/>
        </p:nvSpPr>
        <p:spPr>
          <a:xfrm>
            <a:off x="-41218" y="1079298"/>
            <a:ext cx="7587504" cy="646331"/>
          </a:xfrm>
          <a:prstGeom prst="rect">
            <a:avLst/>
          </a:prstGeom>
        </p:spPr>
        <p:txBody>
          <a:bodyPr wrap="square">
            <a:spAutoFit/>
          </a:bodyPr>
          <a:lstStyle/>
          <a:p>
            <a:pPr algn="just"/>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Đường</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sắt</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Thống</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Nhất</a:t>
            </a:r>
            <a:r>
              <a:rPr lang="en-US" sz="280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Hà</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Nội-Tp.HCM</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dài</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36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1726</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km.</a:t>
            </a:r>
            <a:endParaRPr lang="vi-VN" sz="2800" dirty="0">
              <a:solidFill>
                <a:schemeClr val="tx1">
                  <a:lumMod val="75000"/>
                  <a:lumOff val="25000"/>
                </a:schemeClr>
              </a:solidFill>
              <a:latin typeface="#9Slide07 IcielBaliho Script" pitchFamily="2" charset="0"/>
              <a:ea typeface="Times New Roman" panose="02020603050405020304" pitchFamily="18" charset="0"/>
              <a:cs typeface="Arial" panose="020B0604020202020204" pitchFamily="34" charset="0"/>
            </a:endParaRPr>
          </a:p>
        </p:txBody>
      </p:sp>
      <p:sp>
        <p:nvSpPr>
          <p:cNvPr id="17" name="Rectangle 16">
            <a:extLst>
              <a:ext uri="{FF2B5EF4-FFF2-40B4-BE49-F238E27FC236}">
                <a16:creationId xmlns:a16="http://schemas.microsoft.com/office/drawing/2014/main" id="{234AF103-6535-4EB3-838E-C237DB95B7D5}"/>
              </a:ext>
            </a:extLst>
          </p:cNvPr>
          <p:cNvSpPr/>
          <p:nvPr/>
        </p:nvSpPr>
        <p:spPr>
          <a:xfrm>
            <a:off x="-41218" y="2510299"/>
            <a:ext cx="6200542" cy="523220"/>
          </a:xfrm>
          <a:prstGeom prst="rect">
            <a:avLst/>
          </a:prstGeom>
        </p:spPr>
        <p:txBody>
          <a:bodyPr wrap="square">
            <a:spAutoFit/>
          </a:bodyPr>
          <a:lstStyle/>
          <a:p>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Đường</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sắt</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xuyên</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Á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đang</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được</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xây</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 </a:t>
            </a:r>
            <a:r>
              <a:rPr lang="en-US" sz="2800" dirty="0" err="1">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dựng</a:t>
            </a:r>
            <a:r>
              <a:rPr lang="en-US" sz="2800" dirty="0">
                <a:solidFill>
                  <a:schemeClr val="tx1">
                    <a:lumMod val="75000"/>
                    <a:lumOff val="25000"/>
                  </a:schemeClr>
                </a:solidFill>
                <a:latin typeface="#9Slide07 IcielBaliho Script" pitchFamily="2" charset="0"/>
                <a:ea typeface="SimSun" panose="02010600030101010101" pitchFamily="2" charset="-122"/>
                <a:cs typeface="Arial" panose="020B0604020202020204" pitchFamily="34" charset="0"/>
              </a:rPr>
              <a:t>.</a:t>
            </a:r>
            <a:endParaRPr lang="vi-VN" sz="2800" dirty="0">
              <a:solidFill>
                <a:schemeClr val="tx1">
                  <a:lumMod val="75000"/>
                  <a:lumOff val="25000"/>
                </a:schemeClr>
              </a:solidFill>
              <a:latin typeface="#9Slide07 IcielBaliho Script" pitchFamily="2" charset="0"/>
              <a:cs typeface="Arial" panose="020B0604020202020204" pitchFamily="34" charset="0"/>
            </a:endParaRPr>
          </a:p>
        </p:txBody>
      </p:sp>
      <p:pic>
        <p:nvPicPr>
          <p:cNvPr id="25" name="Picture 24">
            <a:extLst>
              <a:ext uri="{FF2B5EF4-FFF2-40B4-BE49-F238E27FC236}">
                <a16:creationId xmlns:a16="http://schemas.microsoft.com/office/drawing/2014/main" id="{4DA81152-6888-4327-ABE8-6DC24284D5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38" b="99224" l="9716" r="89836">
                        <a14:foregroundMark x1="28700" y1="71894" x2="28700" y2="71894"/>
                        <a14:foregroundMark x1="30792" y1="75311" x2="30792" y2="75311"/>
                        <a14:foregroundMark x1="25561" y1="76863" x2="25561" y2="76863"/>
                        <a14:foregroundMark x1="25262" y1="75311" x2="25262" y2="75311"/>
                        <a14:foregroundMark x1="25859" y1="73447" x2="25859" y2="73447"/>
                        <a14:foregroundMark x1="22272" y1="81677" x2="22272" y2="81677"/>
                        <a14:foregroundMark x1="19731" y1="88043" x2="19731" y2="88043"/>
                        <a14:foregroundMark x1="17638" y1="87422" x2="17638" y2="87422"/>
                        <a14:foregroundMark x1="76831" y1="86801" x2="76831" y2="86801"/>
                        <a14:foregroundMark x1="75187" y1="77329" x2="75187" y2="77329"/>
                        <a14:foregroundMark x1="72496" y1="75932" x2="72496" y2="75932"/>
                        <a14:foregroundMark x1="69955" y1="72205" x2="69955" y2="72205"/>
                        <a14:foregroundMark x1="67564" y1="70186" x2="67564" y2="70186"/>
                        <a14:foregroundMark x1="44245" y1="62888" x2="43647" y2="61335"/>
                        <a14:foregroundMark x1="29895" y1="48602" x2="29895" y2="48602"/>
                        <a14:foregroundMark x1="30493" y1="45497" x2="30493" y2="45497"/>
                        <a14:foregroundMark x1="29895" y1="48292" x2="29895" y2="48292"/>
                        <a14:foregroundMark x1="29596" y1="50932" x2="29596" y2="50932"/>
                        <a14:foregroundMark x1="28700" y1="49845" x2="28700" y2="49845"/>
                        <a14:foregroundMark x1="28999" y1="45186" x2="28999" y2="45186"/>
                        <a14:foregroundMark x1="71300" y1="49224" x2="71300" y2="49224"/>
                        <a14:foregroundMark x1="70404" y1="46739" x2="70404" y2="46739"/>
                        <a14:foregroundMark x1="71898" y1="50932" x2="71898" y2="50932"/>
                        <a14:foregroundMark x1="69656" y1="72205" x2="69656" y2="72205"/>
                        <a14:foregroundMark x1="69357" y1="72826" x2="69357" y2="73758"/>
                        <a14:foregroundMark x1="67564" y1="81366" x2="67564" y2="81366"/>
                        <a14:foregroundMark x1="66966" y1="87112" x2="66966" y2="87112"/>
                        <a14:foregroundMark x1="64574" y1="88975" x2="64574" y2="88975"/>
                        <a14:foregroundMark x1="56502" y1="88043" x2="56502" y2="88043"/>
                        <a14:foregroundMark x1="52616" y1="86801" x2="52616" y2="86801"/>
                        <a14:foregroundMark x1="38714" y1="74689" x2="38714" y2="74689"/>
                        <a14:foregroundMark x1="41256" y1="75932" x2="42152" y2="76553"/>
                        <a14:foregroundMark x1="43049" y1="76553" x2="43049" y2="76553"/>
                        <a14:foregroundMark x1="52317" y1="76863" x2="52317" y2="76863"/>
                        <a14:foregroundMark x1="55605" y1="77019" x2="55605" y2="77019"/>
                        <a14:foregroundMark x1="62332" y1="77019" x2="62332" y2="77019"/>
                        <a14:foregroundMark x1="64873" y1="76863" x2="64873" y2="76863"/>
                        <a14:foregroundMark x1="73991" y1="75000" x2="73991" y2="75000"/>
                        <a14:foregroundMark x1="78027" y1="81366" x2="78625" y2="82919"/>
                        <a14:foregroundMark x1="80717" y1="88665" x2="81315" y2="89596"/>
                        <a14:foregroundMark x1="84454" y1="93478" x2="84454" y2="93478"/>
                        <a14:foregroundMark x1="85650" y1="96273" x2="85650" y2="96273"/>
                        <a14:foregroundMark x1="85949" y1="97981" x2="85949" y2="97981"/>
                        <a14:foregroundMark x1="74888" y1="98292" x2="74888" y2="98292"/>
                        <a14:foregroundMark x1="62631" y1="98292" x2="62631" y2="98292"/>
                        <a14:foregroundMark x1="47683" y1="97050" x2="47683" y2="97050"/>
                        <a14:foregroundMark x1="38416" y1="95963" x2="38416" y2="95963"/>
                        <a14:foregroundMark x1="34828" y1="95963" x2="34828" y2="95963"/>
                        <a14:foregroundMark x1="40359" y1="83385" x2="40359" y2="83385"/>
                        <a14:foregroundMark x1="44245" y1="76242" x2="44245" y2="76242"/>
                        <a14:foregroundMark x1="44245" y1="76242" x2="44245" y2="76242"/>
                        <a14:foregroundMark x1="52317" y1="76863" x2="52317" y2="76863"/>
                        <a14:foregroundMark x1="58146" y1="77019" x2="58146" y2="77019"/>
                        <a14:foregroundMark x1="61136" y1="77019" x2="61136" y2="77019"/>
                        <a14:foregroundMark x1="64574" y1="77019" x2="64574" y2="77019"/>
                        <a14:foregroundMark x1="71300" y1="77019" x2="71300" y2="77019"/>
                        <a14:foregroundMark x1="71300" y1="77019" x2="71300" y2="77019"/>
                        <a14:foregroundMark x1="72197" y1="72516" x2="72197" y2="72516"/>
                        <a14:foregroundMark x1="71599" y1="68634" x2="71599" y2="68634"/>
                        <a14:foregroundMark x1="28999" y1="70342" x2="28999" y2="70342"/>
                        <a14:foregroundMark x1="28999" y1="73137" x2="28401" y2="74068"/>
                        <a14:foregroundMark x1="23767" y1="80435" x2="23767" y2="80435"/>
                        <a14:foregroundMark x1="23767" y1="80435" x2="23767" y2="80435"/>
                        <a14:foregroundMark x1="43647" y1="76863" x2="43647" y2="76863"/>
                        <a14:foregroundMark x1="46188" y1="76863" x2="46188" y2="76863"/>
                        <a14:foregroundMark x1="51719" y1="76863" x2="51719" y2="76863"/>
                        <a14:foregroundMark x1="79223" y1="83696" x2="79223" y2="83696"/>
                        <a14:foregroundMark x1="53812" y1="81677" x2="53812" y2="81677"/>
                        <a14:foregroundMark x1="51420" y1="81677" x2="51420" y2="81677"/>
                        <a14:foregroundMark x1="21674" y1="85559" x2="21674" y2="85559"/>
                        <a14:foregroundMark x1="17339" y1="90683" x2="17339" y2="90683"/>
                        <a14:foregroundMark x1="14948" y1="94099" x2="14948" y2="94099"/>
                        <a14:foregroundMark x1="13004" y1="95342" x2="13004" y2="95342"/>
                        <a14:foregroundMark x1="16442" y1="88975" x2="16442" y2="88975"/>
                        <a14:foregroundMark x1="19731" y1="83696" x2="19731" y2="83696"/>
                        <a14:foregroundMark x1="40359" y1="85248" x2="40359" y2="85248"/>
                        <a14:foregroundMark x1="43348" y1="80435" x2="43348" y2="80435"/>
                        <a14:foregroundMark x1="52317" y1="80745" x2="52317" y2="80745"/>
                        <a14:foregroundMark x1="56502" y1="81988" x2="56502" y2="81988"/>
                        <a14:foregroundMark x1="62930" y1="82919" x2="62930" y2="82919"/>
                        <a14:foregroundMark x1="70703" y1="83230" x2="70703" y2="83230"/>
                        <a14:foregroundMark x1="69058" y1="94410" x2="69058" y2="94410"/>
                        <a14:foregroundMark x1="50374" y1="90683" x2="50374" y2="90683"/>
                        <a14:foregroundMark x1="38864" y1="88665" x2="38864" y2="88665"/>
                        <a14:foregroundMark x1="38714" y1="88665" x2="38714" y2="88665"/>
                        <a14:foregroundMark x1="27205" y1="90994" x2="27205" y2="90994"/>
                        <a14:foregroundMark x1="27205" y1="90994" x2="27205" y2="90994"/>
                        <a14:foregroundMark x1="36323" y1="97671" x2="36323" y2="97671"/>
                        <a14:foregroundMark x1="46188" y1="94720" x2="48879" y2="96273"/>
                        <a14:foregroundMark x1="54709" y1="86491" x2="54709" y2="86491"/>
                        <a14:foregroundMark x1="43946" y1="86491" x2="43946" y2="86491"/>
                        <a14:foregroundMark x1="32586" y1="88665" x2="32586" y2="88665"/>
                        <a14:foregroundMark x1="31091" y1="88665" x2="31091" y2="88665"/>
                        <a14:foregroundMark x1="36921" y1="89286" x2="36921" y2="89286"/>
                        <a14:foregroundMark x1="48281" y1="89286" x2="48281" y2="89286"/>
                        <a14:foregroundMark x1="51420" y1="89596" x2="51420" y2="89596"/>
                        <a14:foregroundMark x1="61136" y1="89596" x2="61136" y2="89596"/>
                        <a14:foregroundMark x1="65471" y1="89286" x2="65471" y2="89286"/>
                        <a14:foregroundMark x1="46188" y1="72826" x2="46188" y2="72826"/>
                        <a14:foregroundMark x1="44843" y1="72205" x2="44843" y2="72205"/>
                        <a14:foregroundMark x1="31390" y1="71584" x2="31390" y2="71584"/>
                        <a14:foregroundMark x1="43647" y1="71894" x2="43647" y2="71894"/>
                        <a14:foregroundMark x1="52018" y1="72516" x2="52018" y2="72516"/>
                        <a14:foregroundMark x1="54410" y1="72205" x2="54410" y2="72205"/>
                        <a14:foregroundMark x1="50075" y1="72205" x2="50075" y2="72205"/>
                        <a14:foregroundMark x1="45889" y1="81677" x2="45889" y2="81677"/>
                        <a14:foregroundMark x1="45889" y1="81677" x2="45889" y2="81677"/>
                        <a14:foregroundMark x1="38117" y1="81988" x2="38117" y2="81988"/>
                        <a14:foregroundMark x1="30194" y1="82609" x2="30194" y2="82609"/>
                        <a14:foregroundMark x1="26607" y1="81677" x2="26607" y2="81677"/>
                        <a14:foregroundMark x1="43946" y1="81366" x2="43946" y2="81366"/>
                        <a14:foregroundMark x1="54111" y1="81056" x2="54111" y2="81056"/>
                        <a14:foregroundMark x1="61136" y1="80435" x2="61136" y2="80435"/>
                        <a14:foregroundMark x1="66667" y1="80435" x2="68161" y2="80435"/>
                        <a14:foregroundMark x1="82661" y1="88043" x2="82661" y2="88043"/>
                        <a14:foregroundMark x1="84753" y1="94099" x2="85351" y2="97360"/>
                        <a14:foregroundMark x1="86248" y1="98602" x2="86248" y2="98602"/>
                        <a14:foregroundMark x1="87145" y1="95031" x2="87145" y2="95031"/>
                        <a14:foregroundMark x1="88341" y1="97671" x2="88341" y2="97671"/>
                        <a14:foregroundMark x1="78625" y1="90994" x2="78625" y2="90994"/>
                        <a14:foregroundMark x1="79522" y1="90994" x2="79522" y2="90994"/>
                        <a14:foregroundMark x1="80120" y1="90994" x2="80717" y2="92236"/>
                        <a14:foregroundMark x1="81614" y1="92857" x2="81614" y2="92857"/>
                        <a14:foregroundMark x1="74290" y1="81988" x2="74290" y2="81988"/>
                        <a14:foregroundMark x1="74290" y1="81988" x2="74290" y2="81988"/>
                        <a14:foregroundMark x1="74290" y1="81988" x2="74290" y2="81988"/>
                        <a14:foregroundMark x1="78326" y1="92547" x2="78625" y2="93478"/>
                        <a14:foregroundMark x1="72197" y1="92547" x2="72197" y2="92547"/>
                        <a14:foregroundMark x1="70703" y1="92547" x2="70703" y2="92547"/>
                        <a14:foregroundMark x1="68161" y1="92547" x2="68161" y2="92547"/>
                        <a14:foregroundMark x1="66966" y1="99224" x2="66966" y2="99224"/>
                        <a14:foregroundMark x1="53513" y1="98292" x2="53513" y2="98292"/>
                        <a14:foregroundMark x1="41854" y1="97981" x2="41854" y2="97981"/>
                        <a14:foregroundMark x1="33931" y1="97981" x2="33931" y2="97981"/>
                        <a14:foregroundMark x1="28999" y1="97981" x2="28999" y2="97981"/>
                        <a14:foregroundMark x1="26158" y1="97981" x2="26158" y2="97981"/>
                        <a14:foregroundMark x1="52317" y1="97050" x2="52317" y2="97050"/>
                        <a14:foregroundMark x1="60837" y1="97050" x2="60837" y2="97050"/>
                        <a14:foregroundMark x1="66966" y1="97360" x2="66966" y2="97360"/>
                        <a14:foregroundMark x1="15247" y1="92236" x2="15247" y2="92236"/>
                        <a14:foregroundMark x1="13004" y1="96273" x2="13004" y2="96273"/>
                      </a14:backgroundRemoval>
                    </a14:imgEffect>
                  </a14:imgLayer>
                </a14:imgProps>
              </a:ext>
            </a:extLst>
          </a:blip>
          <a:stretch>
            <a:fillRect/>
          </a:stretch>
        </p:blipFill>
        <p:spPr>
          <a:xfrm>
            <a:off x="8997545" y="-348891"/>
            <a:ext cx="941496" cy="906190"/>
          </a:xfrm>
          <a:prstGeom prst="rect">
            <a:avLst/>
          </a:prstGeom>
        </p:spPr>
      </p:pic>
      <p:pic>
        <p:nvPicPr>
          <p:cNvPr id="21" name="Picture 20">
            <a:extLst>
              <a:ext uri="{FF2B5EF4-FFF2-40B4-BE49-F238E27FC236}">
                <a16:creationId xmlns:a16="http://schemas.microsoft.com/office/drawing/2014/main" id="{FF800A6E-6459-481B-92B3-48F11C151927}"/>
              </a:ext>
            </a:extLst>
          </p:cNvPr>
          <p:cNvPicPr>
            <a:picLocks noChangeAspect="1"/>
          </p:cNvPicPr>
          <p:nvPr/>
        </p:nvPicPr>
        <p:blipFill>
          <a:blip r:embed="rId6"/>
          <a:stretch>
            <a:fillRect/>
          </a:stretch>
        </p:blipFill>
        <p:spPr>
          <a:xfrm>
            <a:off x="7554145" y="48167"/>
            <a:ext cx="4579287" cy="6185728"/>
          </a:xfrm>
          <a:prstGeom prst="rect">
            <a:avLst/>
          </a:prstGeom>
        </p:spPr>
      </p:pic>
      <p:grpSp>
        <p:nvGrpSpPr>
          <p:cNvPr id="23" name="Group 22">
            <a:extLst>
              <a:ext uri="{FF2B5EF4-FFF2-40B4-BE49-F238E27FC236}">
                <a16:creationId xmlns:a16="http://schemas.microsoft.com/office/drawing/2014/main" id="{A797DDDA-B2DD-40A1-A403-8C010625D233}"/>
              </a:ext>
            </a:extLst>
          </p:cNvPr>
          <p:cNvGrpSpPr/>
          <p:nvPr/>
        </p:nvGrpSpPr>
        <p:grpSpPr>
          <a:xfrm>
            <a:off x="5883271" y="2417360"/>
            <a:ext cx="6250161" cy="4383971"/>
            <a:chOff x="5887878" y="2392032"/>
            <a:chExt cx="6250161" cy="4383971"/>
          </a:xfrm>
        </p:grpSpPr>
        <p:pic>
          <p:nvPicPr>
            <p:cNvPr id="19" name="Picture 18">
              <a:extLst>
                <a:ext uri="{FF2B5EF4-FFF2-40B4-BE49-F238E27FC236}">
                  <a16:creationId xmlns:a16="http://schemas.microsoft.com/office/drawing/2014/main" id="{D45E4FA7-F25D-445B-A187-13D30AA20F54}"/>
                </a:ext>
              </a:extLst>
            </p:cNvPr>
            <p:cNvPicPr>
              <a:picLocks noChangeAspect="1"/>
            </p:cNvPicPr>
            <p:nvPr/>
          </p:nvPicPr>
          <p:blipFill>
            <a:blip r:embed="rId7"/>
            <a:stretch>
              <a:fillRect/>
            </a:stretch>
          </p:blipFill>
          <p:spPr>
            <a:xfrm>
              <a:off x="5887878" y="2392032"/>
              <a:ext cx="6250161" cy="4383971"/>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5FB62052-42AF-44EA-BBA0-8045D5F80900}"/>
                </a:ext>
              </a:extLst>
            </p:cNvPr>
            <p:cNvPicPr>
              <a:picLocks noChangeAspect="1"/>
            </p:cNvPicPr>
            <p:nvPr/>
          </p:nvPicPr>
          <p:blipFill rotWithShape="1">
            <a:blip r:embed="rId8"/>
            <a:srcRect l="7390" t="-1" r="6610" b="36632"/>
            <a:stretch/>
          </p:blipFill>
          <p:spPr>
            <a:xfrm>
              <a:off x="8191892" y="6277647"/>
              <a:ext cx="1866507" cy="339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6" name="Rectangle 25">
            <a:extLst>
              <a:ext uri="{FF2B5EF4-FFF2-40B4-BE49-F238E27FC236}">
                <a16:creationId xmlns:a16="http://schemas.microsoft.com/office/drawing/2014/main" id="{FFC0C34B-C88A-405A-A69B-E9CC1D4F295B}"/>
              </a:ext>
            </a:extLst>
          </p:cNvPr>
          <p:cNvSpPr/>
          <p:nvPr/>
        </p:nvSpPr>
        <p:spPr>
          <a:xfrm>
            <a:off x="2862846" y="3834918"/>
            <a:ext cx="1698490" cy="1323439"/>
          </a:xfrm>
          <a:prstGeom prst="rect">
            <a:avLst/>
          </a:prstGeom>
        </p:spPr>
        <p:txBody>
          <a:bodyPr wrap="square">
            <a:spAutoFit/>
          </a:bodyPr>
          <a:lstStyle/>
          <a:p>
            <a:r>
              <a:rPr lang="en-US" sz="8000">
                <a:solidFill>
                  <a:srgbClr val="FF0000"/>
                </a:solidFill>
                <a:latin typeface="#9Slide07 IcielBaliho Script" pitchFamily="2" charset="0"/>
                <a:ea typeface="SimSun" panose="02010600030101010101" pitchFamily="2" charset="-122"/>
                <a:cs typeface="Arial" panose="020B0604020202020204" pitchFamily="34" charset="0"/>
              </a:rPr>
              <a:t>D</a:t>
            </a:r>
            <a:r>
              <a:rPr lang="en-US" sz="2800">
                <a:solidFill>
                  <a:srgbClr val="FF0000"/>
                </a:solidFill>
                <a:latin typeface="#9Slide07 IcielBaliho Script" pitchFamily="2" charset="0"/>
                <a:ea typeface="SimSun" panose="02010600030101010101" pitchFamily="2" charset="-122"/>
                <a:cs typeface="Arial" panose="020B0604020202020204" pitchFamily="34" charset="0"/>
              </a:rPr>
              <a:t>ự án …</a:t>
            </a:r>
            <a:endParaRPr lang="vi-VN" sz="2800" dirty="0">
              <a:solidFill>
                <a:srgbClr val="FF0000"/>
              </a:solidFill>
              <a:latin typeface="#9Slide07 IcielBaliho Script" pitchFamily="2" charset="0"/>
              <a:cs typeface="Arial" panose="020B0604020202020204" pitchFamily="34" charset="0"/>
            </a:endParaRPr>
          </a:p>
        </p:txBody>
      </p:sp>
    </p:spTree>
    <p:extLst>
      <p:ext uri="{BB962C8B-B14F-4D97-AF65-F5344CB8AC3E}">
        <p14:creationId xmlns:p14="http://schemas.microsoft.com/office/powerpoint/2010/main" val="1228189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25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250"/>
                                        <p:tgtEl>
                                          <p:spTgt spid="25"/>
                                        </p:tgtEl>
                                      </p:cBhvr>
                                    </p:animEffect>
                                  </p:childTnLst>
                                </p:cTn>
                              </p:par>
                              <p:par>
                                <p:cTn id="23" presetID="0" presetClass="path" presetSubtype="0" fill="hold" nodeType="withEffect">
                                  <p:stCondLst>
                                    <p:cond delay="0"/>
                                  </p:stCondLst>
                                  <p:childTnLst>
                                    <p:animMotion origin="layout" path="M -0.00586 0.0912 C -0.01002 0.10671 -0.0069 0.12384 -0.01107 0.13958 C -0.01211 0.15347 -0.02252 0.16273 -0.01185 0.18564 C -0.01666 0.20833 0.0043 0.21157 0.00521 0.23009 C 0.00964 0.2412 0.0168 0.25393 0.02084 0.26412 C 0.02643 0.26875 0.02604 0.2831 0.03151 0.28773 C 0.03282 0.30139 0.04518 0.31111 0.04636 0.3243 C 0.05222 0.33426 0.0556 0.34722 0.06133 0.35926 C 0.07149 0.37754 0.08698 0.39351 0.09688 0.41203 C 0.10834 0.43495 0.1155 0.44884 0.1237 0.46736 C 0.13282 0.49467 0.1392 0.51342 0.13959 0.53657 C 0.14818 0.55972 0.1444 0.58264 0.1444 0.60902 C 0.14662 0.61504 0.14349 0.6243 0.14571 0.63356 C 0.14571 0.65578 0.14753 0.675 0.14961 0.69814 C 0.14818 0.725 0.13542 0.73032 0.13425 0.7581 C 0.13021 0.77129 0.11953 0.77014 0.11641 0.78379 C 0.10938 0.79305 0.10065 0.79051 0.09388 0.80393 C 0.08412 0.79953 0.0767 0.82731 0.06667 0.82731 C 0.04779 0.8412 0.05404 0.87152 0.03594 0.87592 " pathEditMode="relative" rAng="0" ptsTypes="AAAAAAAAAAAAAAAAAAA">
                                      <p:cBhvr>
                                        <p:cTn id="24" dur="3000" fill="hold"/>
                                        <p:tgtEl>
                                          <p:spTgt spid="25"/>
                                        </p:tgtEl>
                                        <p:attrNameLst>
                                          <p:attrName>ppt_x</p:attrName>
                                          <p:attrName>ppt_y</p:attrName>
                                        </p:attrNameLst>
                                      </p:cBhvr>
                                      <p:rCtr x="7240" y="39236"/>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25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1250"/>
                                        <p:tgtEl>
                                          <p:spTgt spid="17"/>
                                        </p:tgtEl>
                                      </p:cBhvr>
                                    </p:animEffect>
                                  </p:childTnLst>
                                </p:cTn>
                              </p:par>
                              <p:par>
                                <p:cTn id="35" presetID="22" presetClass="entr" presetSubtype="8" fill="hold" nodeType="withEffect">
                                  <p:stCondLst>
                                    <p:cond delay="16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125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290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1250"/>
                                        <p:tgtEl>
                                          <p:spTgt spid="26"/>
                                        </p:tgtEl>
                                      </p:cBhvr>
                                    </p:animEffect>
                                  </p:childTnLst>
                                </p:cTn>
                              </p:par>
                              <p:par>
                                <p:cTn id="43" presetID="22" presetClass="entr" presetSubtype="8" fill="hold" nodeType="withEffect">
                                  <p:stCondLst>
                                    <p:cond delay="430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Vận tải hàng hóa bằng Sà lan - Lai dắt tàu biển, Ứng phó sự cố ...">
            <a:extLst>
              <a:ext uri="{FF2B5EF4-FFF2-40B4-BE49-F238E27FC236}">
                <a16:creationId xmlns:a16="http://schemas.microsoft.com/office/drawing/2014/main" id="{4C325371-2A26-4BBB-A50F-3200A0C1E0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63CC658-9094-49FD-B4A9-FB467DF01F55}"/>
              </a:ext>
            </a:extLst>
          </p:cNvPr>
          <p:cNvSpPr/>
          <p:nvPr/>
        </p:nvSpPr>
        <p:spPr>
          <a:xfrm>
            <a:off x="750948" y="-48287"/>
            <a:ext cx="2730235" cy="707886"/>
          </a:xfrm>
          <a:prstGeom prst="rect">
            <a:avLst/>
          </a:prstGeom>
        </p:spPr>
        <p:txBody>
          <a:bodyPr wrap="none">
            <a:spAutoFit/>
          </a:bodyPr>
          <a:lstStyle/>
          <a:p>
            <a:pPr lvl="0" algn="ctr"/>
            <a:r>
              <a:rPr lang="en-US" sz="4000" b="1">
                <a:solidFill>
                  <a:srgbClr val="FFFF00"/>
                </a:solidFill>
                <a:latin typeface="#9Slide07 IcielBaliho Script" pitchFamily="2" charset="0"/>
                <a:cs typeface="Arial" panose="020B0604020202020204" pitchFamily="34" charset="0"/>
              </a:rPr>
              <a:t>c. Đường sông</a:t>
            </a:r>
            <a:endParaRPr lang="en-US" sz="4000" b="1" dirty="0">
              <a:solidFill>
                <a:srgbClr val="FFFF00"/>
              </a:solidFill>
              <a:latin typeface="#9Slide07 IcielBaliho Script" pitchFamily="2" charset="0"/>
              <a:cs typeface="Arial" panose="020B0604020202020204" pitchFamily="34" charset="0"/>
            </a:endParaRPr>
          </a:p>
        </p:txBody>
      </p:sp>
      <p:sp>
        <p:nvSpPr>
          <p:cNvPr id="10" name="Rectangle 9">
            <a:extLst>
              <a:ext uri="{FF2B5EF4-FFF2-40B4-BE49-F238E27FC236}">
                <a16:creationId xmlns:a16="http://schemas.microsoft.com/office/drawing/2014/main" id="{A0926A9E-21AA-4DFD-9A81-1E1C272F84E0}"/>
              </a:ext>
            </a:extLst>
          </p:cNvPr>
          <p:cNvSpPr/>
          <p:nvPr/>
        </p:nvSpPr>
        <p:spPr>
          <a:xfrm>
            <a:off x="-24346" y="1027363"/>
            <a:ext cx="12175513" cy="4289355"/>
          </a:xfrm>
          <a:prstGeom prst="rect">
            <a:avLst/>
          </a:prstGeom>
          <a:solidFill>
            <a:srgbClr val="96B0D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8D1C75C-18F8-499A-B15B-68BFB33AD5FC}"/>
              </a:ext>
            </a:extLst>
          </p:cNvPr>
          <p:cNvSpPr/>
          <p:nvPr/>
        </p:nvSpPr>
        <p:spPr>
          <a:xfrm>
            <a:off x="0" y="0"/>
            <a:ext cx="12175513"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Rectangle 22">
            <a:extLst>
              <a:ext uri="{FF2B5EF4-FFF2-40B4-BE49-F238E27FC236}">
                <a16:creationId xmlns:a16="http://schemas.microsoft.com/office/drawing/2014/main" id="{8796F703-6DDF-4CE6-BC22-6170954D0E80}"/>
              </a:ext>
            </a:extLst>
          </p:cNvPr>
          <p:cNvSpPr/>
          <p:nvPr/>
        </p:nvSpPr>
        <p:spPr>
          <a:xfrm>
            <a:off x="39014" y="1027362"/>
            <a:ext cx="7585731" cy="707886"/>
          </a:xfrm>
          <a:prstGeom prst="rect">
            <a:avLst/>
          </a:prstGeom>
        </p:spPr>
        <p:txBody>
          <a:bodyPr wrap="none">
            <a:spAutoFit/>
          </a:bodyPr>
          <a:lstStyle/>
          <a:p>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Sử</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dụng </a:t>
            </a:r>
            <a:r>
              <a:rPr lang="en-US" sz="2800" b="1"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khoảng</a:t>
            </a:r>
            <a:r>
              <a:rPr lang="en-US" sz="2800" b="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4000" b="1">
                <a:ln w="0"/>
                <a:solidFill>
                  <a:srgbClr val="FFFF00"/>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11.000</a:t>
            </a:r>
            <a:r>
              <a:rPr lang="en-US" sz="2800" b="1">
                <a:ln w="0"/>
                <a:solidFill>
                  <a:srgbClr val="FFFF00"/>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a:ln w="0"/>
                <a:solidFill>
                  <a:srgbClr val="FFFF00"/>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km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vào</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mục</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đích</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giao</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thông</a:t>
            </a:r>
            <a:r>
              <a:rPr lang="en-US" sz="2800" b="1" dirty="0">
                <a:ln w="0"/>
                <a:solidFill>
                  <a:schemeClr val="bg1"/>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a:t>
            </a:r>
            <a:endParaRPr lang="vi-VN" sz="2800" b="1" dirty="0">
              <a:ln w="0"/>
              <a:solidFill>
                <a:schemeClr val="bg1"/>
              </a:solidFill>
              <a:effectLst>
                <a:outerShdw blurRad="38100" dist="19050" dir="2700000" algn="tl" rotWithShape="0">
                  <a:schemeClr val="dk1">
                    <a:alpha val="40000"/>
                  </a:schemeClr>
                </a:outerShdw>
              </a:effectLst>
              <a:latin typeface="#9Slide07 IcielBaliho Script" pitchFamily="2" charset="0"/>
              <a:cs typeface="Arial" panose="020B0604020202020204" pitchFamily="34" charset="0"/>
            </a:endParaRPr>
          </a:p>
        </p:txBody>
      </p:sp>
      <p:sp>
        <p:nvSpPr>
          <p:cNvPr id="24" name="Rectangle 23">
            <a:extLst>
              <a:ext uri="{FF2B5EF4-FFF2-40B4-BE49-F238E27FC236}">
                <a16:creationId xmlns:a16="http://schemas.microsoft.com/office/drawing/2014/main" id="{1BF957FB-0E20-4543-8FE2-9765F58026AE}"/>
              </a:ext>
            </a:extLst>
          </p:cNvPr>
          <p:cNvSpPr/>
          <p:nvPr/>
        </p:nvSpPr>
        <p:spPr>
          <a:xfrm>
            <a:off x="435739" y="2138089"/>
            <a:ext cx="5258051" cy="1951496"/>
          </a:xfrm>
          <a:prstGeom prst="rect">
            <a:avLst/>
          </a:prstGeom>
        </p:spPr>
        <p:txBody>
          <a:bodyPr wrap="square">
            <a:spAutoFit/>
          </a:bodyPr>
          <a:lstStyle/>
          <a:p>
            <a:pPr marL="342900" indent="-342900">
              <a:lnSpc>
                <a:spcPct val="150000"/>
              </a:lnSpc>
              <a:spcAft>
                <a:spcPts val="0"/>
              </a:spcAft>
              <a:buFont typeface="Arial" panose="020B0604020202020204" pitchFamily="34" charset="0"/>
              <a:buChar char="•"/>
            </a:pP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Hệ</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thống</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sông</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Hồng</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Thái</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Bình</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a:t>
            </a:r>
            <a:endParaRPr lang="vi-VN"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Times New Roman" panose="02020603050405020304" pitchFamily="18" charset="0"/>
              <a:cs typeface="Arial" panose="020B0604020202020204" pitchFamily="34" charset="0"/>
            </a:endParaRPr>
          </a:p>
          <a:p>
            <a:pPr marL="342900" indent="-342900">
              <a:lnSpc>
                <a:spcPct val="150000"/>
              </a:lnSpc>
              <a:spcAft>
                <a:spcPts val="0"/>
              </a:spcAft>
              <a:buFont typeface="Arial" panose="020B0604020202020204" pitchFamily="34" charset="0"/>
              <a:buChar char="•"/>
            </a:pP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Hệ</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thống</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sông</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Mê</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Công</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Đồng</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Nai</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a:t>
            </a:r>
            <a:endParaRPr lang="vi-VN"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Times New Roman" panose="02020603050405020304" pitchFamily="18" charset="0"/>
              <a:cs typeface="Arial" panose="020B0604020202020204" pitchFamily="34" charset="0"/>
            </a:endParaRPr>
          </a:p>
          <a:p>
            <a:pPr marL="342900" indent="-342900">
              <a:lnSpc>
                <a:spcPct val="150000"/>
              </a:lnSpc>
              <a:buFont typeface="Arial" panose="020B0604020202020204" pitchFamily="34" charset="0"/>
              <a:buChar char="•"/>
            </a:pP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Một</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số</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sông</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lớn</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ở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miền</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Trung</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a:t>
            </a:r>
            <a:endParaRPr lang="vi-VN" sz="2800" b="1" dirty="0">
              <a:ln w="0"/>
              <a:solidFill>
                <a:srgbClr val="01114D"/>
              </a:solidFill>
              <a:effectLst>
                <a:outerShdw blurRad="38100" dist="19050" dir="2700000" algn="tl" rotWithShape="0">
                  <a:schemeClr val="dk1">
                    <a:alpha val="40000"/>
                  </a:schemeClr>
                </a:outerShdw>
              </a:effectLst>
              <a:latin typeface="#9Slide07 IcielBaliho Script" pitchFamily="2" charset="0"/>
              <a:cs typeface="Arial" panose="020B0604020202020204" pitchFamily="34" charset="0"/>
            </a:endParaRPr>
          </a:p>
        </p:txBody>
      </p:sp>
      <p:sp>
        <p:nvSpPr>
          <p:cNvPr id="25" name="Rectangle 24">
            <a:extLst>
              <a:ext uri="{FF2B5EF4-FFF2-40B4-BE49-F238E27FC236}">
                <a16:creationId xmlns:a16="http://schemas.microsoft.com/office/drawing/2014/main" id="{44A0D04E-C176-4B92-970B-3DDC311D8F9D}"/>
              </a:ext>
            </a:extLst>
          </p:cNvPr>
          <p:cNvSpPr/>
          <p:nvPr/>
        </p:nvSpPr>
        <p:spPr>
          <a:xfrm>
            <a:off x="22527" y="1672656"/>
            <a:ext cx="5420074" cy="523220"/>
          </a:xfrm>
          <a:prstGeom prst="rect">
            <a:avLst/>
          </a:prstGeom>
        </p:spPr>
        <p:txBody>
          <a:bodyPr wrap="none">
            <a:spAutoFit/>
          </a:bodyPr>
          <a:lstStyle/>
          <a:p>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Tập</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trung</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vào</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các</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hệ</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thống</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sông</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 </a:t>
            </a:r>
            <a:r>
              <a:rPr lang="en-US" sz="2800" b="1" dirty="0" err="1">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chính</a:t>
            </a:r>
            <a:r>
              <a:rPr lang="en-US" sz="2800" b="1" dirty="0">
                <a:ln w="0"/>
                <a:solidFill>
                  <a:srgbClr val="01114D"/>
                </a:solidFill>
                <a:effectLst>
                  <a:outerShdw blurRad="38100" dist="19050" dir="2700000" algn="tl" rotWithShape="0">
                    <a:schemeClr val="dk1">
                      <a:alpha val="40000"/>
                    </a:schemeClr>
                  </a:outerShdw>
                </a:effectLst>
                <a:latin typeface="#9Slide07 IcielBaliho Script" pitchFamily="2" charset="0"/>
                <a:ea typeface="SimSun" panose="02010600030101010101" pitchFamily="2" charset="-122"/>
                <a:cs typeface="Arial" panose="020B0604020202020204" pitchFamily="34" charset="0"/>
              </a:rPr>
              <a:t>:</a:t>
            </a:r>
            <a:endParaRPr lang="vi-VN" sz="2800" b="1" dirty="0">
              <a:ln w="0"/>
              <a:solidFill>
                <a:srgbClr val="01114D"/>
              </a:solidFill>
              <a:effectLst>
                <a:outerShdw blurRad="38100" dist="19050" dir="2700000" algn="tl" rotWithShape="0">
                  <a:schemeClr val="dk1">
                    <a:alpha val="40000"/>
                  </a:schemeClr>
                </a:outerShdw>
              </a:effectLst>
              <a:latin typeface="#9Slide07 IcielBaliho Script" pitchFamily="2" charset="0"/>
              <a:cs typeface="Arial" panose="020B0604020202020204" pitchFamily="34" charset="0"/>
            </a:endParaRPr>
          </a:p>
        </p:txBody>
      </p:sp>
      <p:pic>
        <p:nvPicPr>
          <p:cNvPr id="26" name="Picture 25">
            <a:extLst>
              <a:ext uri="{FF2B5EF4-FFF2-40B4-BE49-F238E27FC236}">
                <a16:creationId xmlns:a16="http://schemas.microsoft.com/office/drawing/2014/main" id="{072176B2-F747-41FC-BF20-11F27ECE5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947" y="1613700"/>
            <a:ext cx="6542219" cy="3679999"/>
          </a:xfrm>
          <a:prstGeom prst="rect">
            <a:avLst/>
          </a:prstGeom>
        </p:spPr>
      </p:pic>
      <p:pic>
        <p:nvPicPr>
          <p:cNvPr id="12" name="Picture 11">
            <a:extLst>
              <a:ext uri="{FF2B5EF4-FFF2-40B4-BE49-F238E27FC236}">
                <a16:creationId xmlns:a16="http://schemas.microsoft.com/office/drawing/2014/main" id="{62E3583D-EB23-4DF4-AE4C-73F7598B190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48" b="89950" l="8934" r="89914">
                        <a14:foregroundMark x1="8934" y1="65829" x2="8934" y2="65829"/>
                        <a14:foregroundMark x1="24496" y1="45729" x2="24496" y2="45729"/>
                        <a14:foregroundMark x1="54899" y1="46231" x2="54899" y2="46231"/>
                        <a14:foregroundMark x1="45821" y1="55779" x2="46254" y2="56281"/>
                        <a14:backgroundMark x1="56628" y1="50754" x2="56628" y2="50754"/>
                        <a14:backgroundMark x1="60807" y1="48241" x2="60807" y2="48241"/>
                        <a14:backgroundMark x1="51729" y1="47739" x2="51729" y2="47739"/>
                        <a14:backgroundMark x1="53170" y1="49749" x2="53170" y2="49749"/>
                        <a14:backgroundMark x1="25360" y1="52764" x2="25360" y2="52764"/>
                        <a14:backgroundMark x1="21758" y1="48241" x2="21758" y2="48241"/>
                      </a14:backgroundRemoval>
                    </a14:imgEffect>
                  </a14:imgLayer>
                </a14:imgProps>
              </a:ext>
            </a:extLst>
          </a:blip>
          <a:stretch>
            <a:fillRect/>
          </a:stretch>
        </p:blipFill>
        <p:spPr>
          <a:xfrm flipH="1">
            <a:off x="6287679" y="5449990"/>
            <a:ext cx="4242060" cy="1552869"/>
          </a:xfrm>
          <a:prstGeom prst="rect">
            <a:avLst/>
          </a:prstGeom>
        </p:spPr>
      </p:pic>
    </p:spTree>
    <p:extLst>
      <p:ext uri="{BB962C8B-B14F-4D97-AF65-F5344CB8AC3E}">
        <p14:creationId xmlns:p14="http://schemas.microsoft.com/office/powerpoint/2010/main" val="209735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6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10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idat" descr="Logo&#10;&#10;Description automatically generated with low confidence">
            <a:extLst>
              <a:ext uri="{FF2B5EF4-FFF2-40B4-BE49-F238E27FC236}">
                <a16:creationId xmlns:a16="http://schemas.microsoft.com/office/drawing/2014/main" id="{F426339B-B541-4D95-A471-8431EA23B7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1737459" y="3054223"/>
            <a:ext cx="3522016" cy="3803777"/>
          </a:xfrm>
          <a:prstGeom prst="rect">
            <a:avLst/>
          </a:prstGeom>
        </p:spPr>
      </p:pic>
      <p:pic>
        <p:nvPicPr>
          <p:cNvPr id="10" name="duoi hinh" descr="Đuổi hình bắt chữ | Đuổi hình bắt chữ Wiki | Fandom">
            <a:extLst>
              <a:ext uri="{FF2B5EF4-FFF2-40B4-BE49-F238E27FC236}">
                <a16:creationId xmlns:a16="http://schemas.microsoft.com/office/drawing/2014/main" id="{BB8E4D15-6B13-4CB7-91C3-430C1FBE577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79301" y="0"/>
            <a:ext cx="2712700" cy="149198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6F1125B-BE36-4CC6-ADDD-B510169ADDE0}"/>
              </a:ext>
            </a:extLst>
          </p:cNvPr>
          <p:cNvSpPr/>
          <p:nvPr/>
        </p:nvSpPr>
        <p:spPr>
          <a:xfrm>
            <a:off x="-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3DE1A05-0C84-4BBD-B098-4FBF99C4381A}"/>
              </a:ext>
            </a:extLst>
          </p:cNvPr>
          <p:cNvSpPr/>
          <p:nvPr/>
        </p:nvSpPr>
        <p:spPr>
          <a:xfrm>
            <a:off x="1010286"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4" name="!!Rectangle 11">
            <a:extLst>
              <a:ext uri="{FF2B5EF4-FFF2-40B4-BE49-F238E27FC236}">
                <a16:creationId xmlns:a16="http://schemas.microsoft.com/office/drawing/2014/main" id="{F4204F51-F81C-462D-AE25-59314A805D28}"/>
              </a:ext>
            </a:extLst>
          </p:cNvPr>
          <p:cNvSpPr/>
          <p:nvPr/>
        </p:nvSpPr>
        <p:spPr>
          <a:xfrm>
            <a:off x="2001805"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BDCBCE0F-D4A1-4D31-B802-32B519F17E3C}"/>
              </a:ext>
            </a:extLst>
          </p:cNvPr>
          <p:cNvSpPr/>
          <p:nvPr/>
        </p:nvSpPr>
        <p:spPr>
          <a:xfrm>
            <a:off x="3002708"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6" name="!!Rectangle 11">
            <a:extLst>
              <a:ext uri="{FF2B5EF4-FFF2-40B4-BE49-F238E27FC236}">
                <a16:creationId xmlns:a16="http://schemas.microsoft.com/office/drawing/2014/main" id="{AD3B5132-695B-4CA0-8501-4FA1FBA22A94}"/>
              </a:ext>
            </a:extLst>
          </p:cNvPr>
          <p:cNvSpPr/>
          <p:nvPr/>
        </p:nvSpPr>
        <p:spPr>
          <a:xfrm>
            <a:off x="400361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E3B5D11E-C9E9-484D-AA23-A6526A14D0E5}"/>
              </a:ext>
            </a:extLst>
          </p:cNvPr>
          <p:cNvSpPr/>
          <p:nvPr/>
        </p:nvSpPr>
        <p:spPr>
          <a:xfrm>
            <a:off x="5004514"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809A53A2-2C34-47E4-9E78-605017279BF9}"/>
              </a:ext>
            </a:extLst>
          </p:cNvPr>
          <p:cNvSpPr/>
          <p:nvPr/>
        </p:nvSpPr>
        <p:spPr>
          <a:xfrm>
            <a:off x="600541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9C4709C6-BCD0-4F24-A59B-292B4B095366}"/>
              </a:ext>
            </a:extLst>
          </p:cNvPr>
          <p:cNvSpPr/>
          <p:nvPr/>
        </p:nvSpPr>
        <p:spPr>
          <a:xfrm>
            <a:off x="7006320"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EBF73F14-A6EC-4B66-965D-D51FF9AF693D}"/>
              </a:ext>
            </a:extLst>
          </p:cNvPr>
          <p:cNvSpPr/>
          <p:nvPr/>
        </p:nvSpPr>
        <p:spPr>
          <a:xfrm>
            <a:off x="800722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DE1A94F1-65D6-4314-8F5A-1B1D60E82C4B}"/>
              </a:ext>
            </a:extLst>
          </p:cNvPr>
          <p:cNvSpPr/>
          <p:nvPr/>
        </p:nvSpPr>
        <p:spPr>
          <a:xfrm>
            <a:off x="9008126"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B3E1FC8-CD73-4D57-B44F-CB40EDCA7085}"/>
              </a:ext>
            </a:extLst>
          </p:cNvPr>
          <p:cNvSpPr/>
          <p:nvPr/>
        </p:nvSpPr>
        <p:spPr>
          <a:xfrm>
            <a:off x="10009029"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0148AF42-C0EB-4617-BD82-7EA16B3E27A6}"/>
              </a:ext>
            </a:extLst>
          </p:cNvPr>
          <p:cNvSpPr/>
          <p:nvPr/>
        </p:nvSpPr>
        <p:spPr>
          <a:xfrm>
            <a:off x="11106150"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5" name="Plus Sign 24">
            <a:extLst>
              <a:ext uri="{FF2B5EF4-FFF2-40B4-BE49-F238E27FC236}">
                <a16:creationId xmlns:a16="http://schemas.microsoft.com/office/drawing/2014/main" id="{75540FB5-7BC3-4E26-8518-8DA2C5FBE6BE}"/>
              </a:ext>
            </a:extLst>
          </p:cNvPr>
          <p:cNvSpPr/>
          <p:nvPr/>
        </p:nvSpPr>
        <p:spPr>
          <a:xfrm>
            <a:off x="3156952" y="2013141"/>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s 25">
            <a:extLst>
              <a:ext uri="{FF2B5EF4-FFF2-40B4-BE49-F238E27FC236}">
                <a16:creationId xmlns:a16="http://schemas.microsoft.com/office/drawing/2014/main" id="{F50EE3A0-DC52-41D9-93FC-7D7146D5EA96}"/>
              </a:ext>
            </a:extLst>
          </p:cNvPr>
          <p:cNvSpPr/>
          <p:nvPr/>
        </p:nvSpPr>
        <p:spPr>
          <a:xfrm>
            <a:off x="8156838" y="2168933"/>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11">
            <a:extLst>
              <a:ext uri="{FF2B5EF4-FFF2-40B4-BE49-F238E27FC236}">
                <a16:creationId xmlns:a16="http://schemas.microsoft.com/office/drawing/2014/main" id="{5CE2B8A1-ADC8-44F0-B76F-45E0E2DAE02C}"/>
              </a:ext>
            </a:extLst>
          </p:cNvPr>
          <p:cNvSpPr/>
          <p:nvPr/>
        </p:nvSpPr>
        <p:spPr>
          <a:xfrm>
            <a:off x="199676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29" name="!!Rectangle 11">
            <a:extLst>
              <a:ext uri="{FF2B5EF4-FFF2-40B4-BE49-F238E27FC236}">
                <a16:creationId xmlns:a16="http://schemas.microsoft.com/office/drawing/2014/main" id="{4B4CF05D-D498-4A93-B132-5FD633A9C273}"/>
              </a:ext>
            </a:extLst>
          </p:cNvPr>
          <p:cNvSpPr/>
          <p:nvPr/>
        </p:nvSpPr>
        <p:spPr>
          <a:xfrm>
            <a:off x="3031474"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A</a:t>
            </a:r>
          </a:p>
        </p:txBody>
      </p:sp>
      <p:sp>
        <p:nvSpPr>
          <p:cNvPr id="30" name="!!Rectangle 11">
            <a:extLst>
              <a:ext uri="{FF2B5EF4-FFF2-40B4-BE49-F238E27FC236}">
                <a16:creationId xmlns:a16="http://schemas.microsoft.com/office/drawing/2014/main" id="{A890D7E2-FF17-45B2-B938-6D006E817480}"/>
              </a:ext>
            </a:extLst>
          </p:cNvPr>
          <p:cNvSpPr/>
          <p:nvPr/>
        </p:nvSpPr>
        <p:spPr>
          <a:xfrm>
            <a:off x="4071232"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O</a:t>
            </a:r>
          </a:p>
        </p:txBody>
      </p:sp>
      <p:sp>
        <p:nvSpPr>
          <p:cNvPr id="31" name="!!Rectangle 11">
            <a:extLst>
              <a:ext uri="{FF2B5EF4-FFF2-40B4-BE49-F238E27FC236}">
                <a16:creationId xmlns:a16="http://schemas.microsoft.com/office/drawing/2014/main" id="{56F8CF27-0C90-4BBE-9EB2-C279793AE87B}"/>
              </a:ext>
            </a:extLst>
          </p:cNvPr>
          <p:cNvSpPr/>
          <p:nvPr/>
        </p:nvSpPr>
        <p:spPr>
          <a:xfrm>
            <a:off x="5081838"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T</a:t>
            </a:r>
          </a:p>
        </p:txBody>
      </p:sp>
      <p:sp>
        <p:nvSpPr>
          <p:cNvPr id="32" name="!!Rectangle 11">
            <a:extLst>
              <a:ext uri="{FF2B5EF4-FFF2-40B4-BE49-F238E27FC236}">
                <a16:creationId xmlns:a16="http://schemas.microsoft.com/office/drawing/2014/main" id="{B182E850-935B-4E8F-B009-CD27233F3031}"/>
              </a:ext>
            </a:extLst>
          </p:cNvPr>
          <p:cNvSpPr/>
          <p:nvPr/>
        </p:nvSpPr>
        <p:spPr>
          <a:xfrm>
            <a:off x="609837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3" name="!!Rectangle 11">
            <a:extLst>
              <a:ext uri="{FF2B5EF4-FFF2-40B4-BE49-F238E27FC236}">
                <a16:creationId xmlns:a16="http://schemas.microsoft.com/office/drawing/2014/main" id="{52B063DD-4F4E-42A5-B4EE-CB7A359F353C}"/>
              </a:ext>
            </a:extLst>
          </p:cNvPr>
          <p:cNvSpPr/>
          <p:nvPr/>
        </p:nvSpPr>
        <p:spPr>
          <a:xfrm>
            <a:off x="712052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Ô</a:t>
            </a:r>
          </a:p>
        </p:txBody>
      </p:sp>
      <p:sp>
        <p:nvSpPr>
          <p:cNvPr id="34" name="!!Rectangle 11">
            <a:extLst>
              <a:ext uri="{FF2B5EF4-FFF2-40B4-BE49-F238E27FC236}">
                <a16:creationId xmlns:a16="http://schemas.microsoft.com/office/drawing/2014/main" id="{683E27DB-C52E-4621-A60C-D4386BA1B025}"/>
              </a:ext>
            </a:extLst>
          </p:cNvPr>
          <p:cNvSpPr/>
          <p:nvPr/>
        </p:nvSpPr>
        <p:spPr>
          <a:xfrm>
            <a:off x="816390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5" name="!!Rectangle 11">
            <a:extLst>
              <a:ext uri="{FF2B5EF4-FFF2-40B4-BE49-F238E27FC236}">
                <a16:creationId xmlns:a16="http://schemas.microsoft.com/office/drawing/2014/main" id="{838AD535-C69E-48C3-96E9-0C7BF621E092}"/>
              </a:ext>
            </a:extLst>
          </p:cNvPr>
          <p:cNvSpPr/>
          <p:nvPr/>
        </p:nvSpPr>
        <p:spPr>
          <a:xfrm>
            <a:off x="921528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G</a:t>
            </a:r>
          </a:p>
        </p:txBody>
      </p:sp>
      <p:pic>
        <p:nvPicPr>
          <p:cNvPr id="36" name="!!traidat" descr="Logo&#10;&#10;Description automatically generated with low confidence">
            <a:extLst>
              <a:ext uri="{FF2B5EF4-FFF2-40B4-BE49-F238E27FC236}">
                <a16:creationId xmlns:a16="http://schemas.microsoft.com/office/drawing/2014/main" id="{A8E47654-102F-4F67-B347-0D5FEBB889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8568504" y="1491985"/>
            <a:ext cx="4534293" cy="4897036"/>
          </a:xfrm>
          <a:prstGeom prst="rect">
            <a:avLst/>
          </a:prstGeom>
        </p:spPr>
      </p:pic>
      <p:sp>
        <p:nvSpPr>
          <p:cNvPr id="37" name="!!Rectangle 11">
            <a:extLst>
              <a:ext uri="{FF2B5EF4-FFF2-40B4-BE49-F238E27FC236}">
                <a16:creationId xmlns:a16="http://schemas.microsoft.com/office/drawing/2014/main" id="{66EE14AF-A447-4611-A041-4FEEE78E8EE7}"/>
              </a:ext>
            </a:extLst>
          </p:cNvPr>
          <p:cNvSpPr/>
          <p:nvPr/>
        </p:nvSpPr>
        <p:spPr>
          <a:xfrm>
            <a:off x="989049"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G</a:t>
            </a:r>
          </a:p>
        </p:txBody>
      </p:sp>
      <p:pic>
        <p:nvPicPr>
          <p:cNvPr id="4098" name="Picture 2" descr="Đồ chơi trẻ em dao nhựa cắt trái cây dao dính bảng nam bé mẫu giáo hướng  dẫn bếp đặt chơi nhà | Tàu Tốc Hành | Giá Sỉ Lẻ Cạnh Tranh">
            <a:extLst>
              <a:ext uri="{FF2B5EF4-FFF2-40B4-BE49-F238E27FC236}">
                <a16:creationId xmlns:a16="http://schemas.microsoft.com/office/drawing/2014/main" id="{3668E535-D189-4E7B-83F2-DCB1DDE050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431" y="1022558"/>
            <a:ext cx="2846043" cy="2846043"/>
          </a:xfrm>
          <a:prstGeom prst="cube">
            <a:avLst/>
          </a:prstGeom>
          <a:noFill/>
          <a:extLst>
            <a:ext uri="{909E8E84-426E-40DD-AFC4-6F175D3DCCD1}">
              <a14:hiddenFill xmlns:a14="http://schemas.microsoft.com/office/drawing/2010/main">
                <a:solidFill>
                  <a:srgbClr val="FFFFFF"/>
                </a:solidFill>
              </a14:hiddenFill>
            </a:ext>
          </a:extLst>
        </p:spPr>
      </p:pic>
      <p:pic>
        <p:nvPicPr>
          <p:cNvPr id="4100" name="Picture 4" descr="Máy Thông Cống Khí Nén MTJ40D | Súng Thông Tắc Cống Nén Khí Mini N-188">
            <a:extLst>
              <a:ext uri="{FF2B5EF4-FFF2-40B4-BE49-F238E27FC236}">
                <a16:creationId xmlns:a16="http://schemas.microsoft.com/office/drawing/2014/main" id="{A31DA897-BEBE-440E-890E-9D2497B64D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4794" y="83336"/>
            <a:ext cx="3043968" cy="4618876"/>
          </a:xfrm>
          <a:prstGeom prst="can">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848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6"/>
                                        </p:tgtEl>
                                        <p:attrNameLst>
                                          <p:attrName>ppt_w</p:attrName>
                                        </p:attrNameLst>
                                      </p:cBhvr>
                                      <p:tavLst>
                                        <p:tav tm="0">
                                          <p:val>
                                            <p:strVal val="ppt_w"/>
                                          </p:val>
                                        </p:tav>
                                        <p:tav tm="100000">
                                          <p:val>
                                            <p:fltVal val="0"/>
                                          </p:val>
                                        </p:tav>
                                      </p:tavLst>
                                    </p:anim>
                                    <p:anim calcmode="lin" valueType="num">
                                      <p:cBhvr>
                                        <p:cTn id="7" dur="1000"/>
                                        <p:tgtEl>
                                          <p:spTgt spid="36"/>
                                        </p:tgtEl>
                                        <p:attrNameLst>
                                          <p:attrName>ppt_h</p:attrName>
                                        </p:attrNameLst>
                                      </p:cBhvr>
                                      <p:tavLst>
                                        <p:tav tm="0">
                                          <p:val>
                                            <p:strVal val="ppt_h"/>
                                          </p:val>
                                        </p:tav>
                                        <p:tav tm="100000">
                                          <p:val>
                                            <p:fltVal val="0"/>
                                          </p:val>
                                        </p:tav>
                                      </p:tavLst>
                                    </p:anim>
                                    <p:anim calcmode="lin" valueType="num">
                                      <p:cBhvr>
                                        <p:cTn id="8" dur="1000"/>
                                        <p:tgtEl>
                                          <p:spTgt spid="36"/>
                                        </p:tgtEl>
                                        <p:attrNameLst>
                                          <p:attrName>style.rotation</p:attrName>
                                        </p:attrNameLst>
                                      </p:cBhvr>
                                      <p:tavLst>
                                        <p:tav tm="0">
                                          <p:val>
                                            <p:fltVal val="0"/>
                                          </p:val>
                                        </p:tav>
                                        <p:tav tm="100000">
                                          <p:val>
                                            <p:fltVal val="90"/>
                                          </p:val>
                                        </p:tav>
                                      </p:tavLst>
                                    </p:anim>
                                    <p:animEffect transition="out" filter="fade">
                                      <p:cBhvr>
                                        <p:cTn id="9" dur="1000"/>
                                        <p:tgtEl>
                                          <p:spTgt spid="36"/>
                                        </p:tgtEl>
                                      </p:cBhvr>
                                    </p:animEffect>
                                    <p:set>
                                      <p:cBhvr>
                                        <p:cTn id="10" dur="1" fill="hold">
                                          <p:stCondLst>
                                            <p:cond delay="999"/>
                                          </p:stCondLst>
                                        </p:cTn>
                                        <p:tgtEl>
                                          <p:spTgt spid="36"/>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1000"/>
                                        <p:tgtEl>
                                          <p:spTgt spid="3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
                                            <p:bg/>
                                          </p:spTgt>
                                        </p:tgtEl>
                                        <p:attrNameLst>
                                          <p:attrName>style.visibility</p:attrName>
                                        </p:attrNameLst>
                                      </p:cBhvr>
                                      <p:to>
                                        <p:strVal val="visible"/>
                                      </p:to>
                                    </p:set>
                                    <p:animEffect transition="in" filter="wipe(left)">
                                      <p:cBhvr>
                                        <p:cTn id="19" dur="1000"/>
                                        <p:tgtEl>
                                          <p:spTgt spid="28">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1000"/>
                                        <p:tgtEl>
                                          <p:spTgt spid="28">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bg/>
                                          </p:spTgt>
                                        </p:tgtEl>
                                        <p:attrNameLst>
                                          <p:attrName>style.visibility</p:attrName>
                                        </p:attrNameLst>
                                      </p:cBhvr>
                                      <p:to>
                                        <p:strVal val="visible"/>
                                      </p:to>
                                    </p:set>
                                    <p:animEffect transition="in" filter="wipe(left)">
                                      <p:cBhvr>
                                        <p:cTn id="25" dur="1000"/>
                                        <p:tgtEl>
                                          <p:spTgt spid="29">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wipe(left)">
                                      <p:cBhvr>
                                        <p:cTn id="28" dur="1000"/>
                                        <p:tgtEl>
                                          <p:spTgt spid="29">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0">
                                            <p:bg/>
                                          </p:spTgt>
                                        </p:tgtEl>
                                        <p:attrNameLst>
                                          <p:attrName>style.visibility</p:attrName>
                                        </p:attrNameLst>
                                      </p:cBhvr>
                                      <p:to>
                                        <p:strVal val="visible"/>
                                      </p:to>
                                    </p:set>
                                    <p:animEffect transition="in" filter="wipe(left)">
                                      <p:cBhvr>
                                        <p:cTn id="31" dur="1000"/>
                                        <p:tgtEl>
                                          <p:spTgt spid="30">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0">
                                            <p:txEl>
                                              <p:pRg st="0" end="0"/>
                                            </p:txEl>
                                          </p:spTgt>
                                        </p:tgtEl>
                                        <p:attrNameLst>
                                          <p:attrName>style.visibility</p:attrName>
                                        </p:attrNameLst>
                                      </p:cBhvr>
                                      <p:to>
                                        <p:strVal val="visible"/>
                                      </p:to>
                                    </p:set>
                                    <p:animEffect transition="in" filter="wipe(left)">
                                      <p:cBhvr>
                                        <p:cTn id="34" dur="1000"/>
                                        <p:tgtEl>
                                          <p:spTgt spid="30">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1">
                                            <p:bg/>
                                          </p:spTgt>
                                        </p:tgtEl>
                                        <p:attrNameLst>
                                          <p:attrName>style.visibility</p:attrName>
                                        </p:attrNameLst>
                                      </p:cBhvr>
                                      <p:to>
                                        <p:strVal val="visible"/>
                                      </p:to>
                                    </p:set>
                                    <p:animEffect transition="in" filter="wipe(left)">
                                      <p:cBhvr>
                                        <p:cTn id="37" dur="1000"/>
                                        <p:tgtEl>
                                          <p:spTgt spid="31">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wipe(left)">
                                      <p:cBhvr>
                                        <p:cTn id="40" dur="1000"/>
                                        <p:tgtEl>
                                          <p:spTgt spid="31">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bg/>
                                          </p:spTgt>
                                        </p:tgtEl>
                                        <p:attrNameLst>
                                          <p:attrName>style.visibility</p:attrName>
                                        </p:attrNameLst>
                                      </p:cBhvr>
                                      <p:to>
                                        <p:strVal val="visible"/>
                                      </p:to>
                                    </p:set>
                                    <p:animEffect transition="in" filter="wipe(left)">
                                      <p:cBhvr>
                                        <p:cTn id="43" dur="1000"/>
                                        <p:tgtEl>
                                          <p:spTgt spid="32">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2">
                                            <p:txEl>
                                              <p:pRg st="0" end="0"/>
                                            </p:txEl>
                                          </p:spTgt>
                                        </p:tgtEl>
                                        <p:attrNameLst>
                                          <p:attrName>style.visibility</p:attrName>
                                        </p:attrNameLst>
                                      </p:cBhvr>
                                      <p:to>
                                        <p:strVal val="visible"/>
                                      </p:to>
                                    </p:set>
                                    <p:animEffect transition="in" filter="wipe(left)">
                                      <p:cBhvr>
                                        <p:cTn id="46" dur="1000"/>
                                        <p:tgtEl>
                                          <p:spTgt spid="32">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3">
                                            <p:bg/>
                                          </p:spTgt>
                                        </p:tgtEl>
                                        <p:attrNameLst>
                                          <p:attrName>style.visibility</p:attrName>
                                        </p:attrNameLst>
                                      </p:cBhvr>
                                      <p:to>
                                        <p:strVal val="visible"/>
                                      </p:to>
                                    </p:set>
                                    <p:animEffect transition="in" filter="wipe(left)">
                                      <p:cBhvr>
                                        <p:cTn id="49" dur="1000"/>
                                        <p:tgtEl>
                                          <p:spTgt spid="33">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3">
                                            <p:txEl>
                                              <p:pRg st="0" end="0"/>
                                            </p:txEl>
                                          </p:spTgt>
                                        </p:tgtEl>
                                        <p:attrNameLst>
                                          <p:attrName>style.visibility</p:attrName>
                                        </p:attrNameLst>
                                      </p:cBhvr>
                                      <p:to>
                                        <p:strVal val="visible"/>
                                      </p:to>
                                    </p:set>
                                    <p:animEffect transition="in" filter="wipe(left)">
                                      <p:cBhvr>
                                        <p:cTn id="52" dur="1000"/>
                                        <p:tgtEl>
                                          <p:spTgt spid="33">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4">
                                            <p:bg/>
                                          </p:spTgt>
                                        </p:tgtEl>
                                        <p:attrNameLst>
                                          <p:attrName>style.visibility</p:attrName>
                                        </p:attrNameLst>
                                      </p:cBhvr>
                                      <p:to>
                                        <p:strVal val="visible"/>
                                      </p:to>
                                    </p:set>
                                    <p:animEffect transition="in" filter="wipe(left)">
                                      <p:cBhvr>
                                        <p:cTn id="55" dur="1000"/>
                                        <p:tgtEl>
                                          <p:spTgt spid="34">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4">
                                            <p:txEl>
                                              <p:pRg st="0" end="0"/>
                                            </p:txEl>
                                          </p:spTgt>
                                        </p:tgtEl>
                                        <p:attrNameLst>
                                          <p:attrName>style.visibility</p:attrName>
                                        </p:attrNameLst>
                                      </p:cBhvr>
                                      <p:to>
                                        <p:strVal val="visible"/>
                                      </p:to>
                                    </p:set>
                                    <p:animEffect transition="in" filter="wipe(left)">
                                      <p:cBhvr>
                                        <p:cTn id="58" dur="1000"/>
                                        <p:tgtEl>
                                          <p:spTgt spid="34">
                                            <p:txEl>
                                              <p:pRg st="0" end="0"/>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5">
                                            <p:bg/>
                                          </p:spTgt>
                                        </p:tgtEl>
                                        <p:attrNameLst>
                                          <p:attrName>style.visibility</p:attrName>
                                        </p:attrNameLst>
                                      </p:cBhvr>
                                      <p:to>
                                        <p:strVal val="visible"/>
                                      </p:to>
                                    </p:set>
                                    <p:animEffect transition="in" filter="wipe(left)">
                                      <p:cBhvr>
                                        <p:cTn id="61" dur="1000"/>
                                        <p:tgtEl>
                                          <p:spTgt spid="35">
                                            <p:bg/>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wipe(left)">
                                      <p:cBhvr>
                                        <p:cTn id="64" dur="10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30" grpId="0" build="p" animBg="1"/>
      <p:bldP spid="31" grpId="0" build="p" animBg="1"/>
      <p:bldP spid="32" grpId="0" build="p" animBg="1"/>
      <p:bldP spid="33" grpId="0" build="p" animBg="1"/>
      <p:bldP spid="34" grpId="0" build="p" animBg="1"/>
      <p:bldP spid="35" grpId="0" build="p"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7064D34-4E33-49F1-905E-20866E88A7F3}"/>
              </a:ext>
            </a:extLst>
          </p:cNvPr>
          <p:cNvGrpSpPr/>
          <p:nvPr/>
        </p:nvGrpSpPr>
        <p:grpSpPr>
          <a:xfrm>
            <a:off x="879337" y="50001"/>
            <a:ext cx="10928018" cy="6827867"/>
            <a:chOff x="499620" y="10255"/>
            <a:chExt cx="11346729" cy="6847734"/>
          </a:xfrm>
        </p:grpSpPr>
        <p:pic>
          <p:nvPicPr>
            <p:cNvPr id="8198" name="Picture 6" descr="Không có mô tả ảnh.">
              <a:extLst>
                <a:ext uri="{FF2B5EF4-FFF2-40B4-BE49-F238E27FC236}">
                  <a16:creationId xmlns:a16="http://schemas.microsoft.com/office/drawing/2014/main" id="{11BD6787-933E-48B7-BCEA-20755B02A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20" y="10255"/>
              <a:ext cx="11346729" cy="68477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583EB3-6123-4386-BB12-81D67FDF573F}"/>
                </a:ext>
              </a:extLst>
            </p:cNvPr>
            <p:cNvSpPr txBox="1"/>
            <p:nvPr/>
          </p:nvSpPr>
          <p:spPr>
            <a:xfrm>
              <a:off x="2692923" y="6324525"/>
              <a:ext cx="7337459" cy="523220"/>
            </a:xfrm>
            <a:prstGeom prst="rect">
              <a:avLst/>
            </a:prstGeom>
            <a:noFill/>
          </p:spPr>
          <p:txBody>
            <a:bodyPr wrap="square" rtlCol="0">
              <a:spAutoFit/>
            </a:bodyPr>
            <a:lstStyle/>
            <a:p>
              <a:r>
                <a:rPr lang="en-US" sz="2800">
                  <a:highlight>
                    <a:srgbClr val="FFFF00"/>
                  </a:highlight>
                  <a:latin typeface="#9Slide07 IcielBaliho Script" pitchFamily="2" charset="0"/>
                </a:rPr>
                <a:t>B</a:t>
              </a:r>
              <a:r>
                <a:rPr lang="vi-VN" sz="2800">
                  <a:highlight>
                    <a:srgbClr val="FFFF00"/>
                  </a:highlight>
                  <a:latin typeface="#9Slide07 IcielBaliho Script" pitchFamily="2" charset="0"/>
                </a:rPr>
                <a:t>ản đồ hạ tầng đường thủy nội địa khu v</a:t>
              </a:r>
              <a:r>
                <a:rPr lang="en-US" sz="2800">
                  <a:highlight>
                    <a:srgbClr val="FFFF00"/>
                  </a:highlight>
                  <a:latin typeface="#9Slide07 IcielBaliho Script" pitchFamily="2" charset="0"/>
                </a:rPr>
                <a:t>ực</a:t>
              </a:r>
              <a:r>
                <a:rPr lang="vi-VN" sz="2800">
                  <a:highlight>
                    <a:srgbClr val="FFFF00"/>
                  </a:highlight>
                  <a:latin typeface="#9Slide07 IcielBaliho Script" pitchFamily="2" charset="0"/>
                </a:rPr>
                <a:t> phía Bắc</a:t>
              </a:r>
              <a:endParaRPr lang="en-US" sz="2800">
                <a:highlight>
                  <a:srgbClr val="FFFF00"/>
                </a:highlight>
                <a:latin typeface="#9Slide07 IcielBaliho Script" pitchFamily="2" charset="0"/>
              </a:endParaRPr>
            </a:p>
          </p:txBody>
        </p:sp>
      </p:grpSp>
      <p:grpSp>
        <p:nvGrpSpPr>
          <p:cNvPr id="5" name="Group 4">
            <a:extLst>
              <a:ext uri="{FF2B5EF4-FFF2-40B4-BE49-F238E27FC236}">
                <a16:creationId xmlns:a16="http://schemas.microsoft.com/office/drawing/2014/main" id="{6A6280B3-7890-4D51-8C92-3348DA303F6D}"/>
              </a:ext>
            </a:extLst>
          </p:cNvPr>
          <p:cNvGrpSpPr/>
          <p:nvPr/>
        </p:nvGrpSpPr>
        <p:grpSpPr>
          <a:xfrm>
            <a:off x="20" y="0"/>
            <a:ext cx="12191980" cy="6858000"/>
            <a:chOff x="20" y="0"/>
            <a:chExt cx="12191980" cy="6858000"/>
          </a:xfrm>
        </p:grpSpPr>
        <p:pic>
          <p:nvPicPr>
            <p:cNvPr id="8194" name="Picture 2" descr="Không có mô tả ảnh.">
              <a:extLst>
                <a:ext uri="{FF2B5EF4-FFF2-40B4-BE49-F238E27FC236}">
                  <a16:creationId xmlns:a16="http://schemas.microsoft.com/office/drawing/2014/main" id="{95504FFF-3E63-4083-B5AD-E2CCEE84AA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9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3F30C0-CF92-4258-AB3E-FD977D3C431E}"/>
                </a:ext>
              </a:extLst>
            </p:cNvPr>
            <p:cNvSpPr txBox="1"/>
            <p:nvPr/>
          </p:nvSpPr>
          <p:spPr>
            <a:xfrm>
              <a:off x="2818615" y="0"/>
              <a:ext cx="7239785" cy="584775"/>
            </a:xfrm>
            <a:prstGeom prst="rect">
              <a:avLst/>
            </a:prstGeom>
            <a:noFill/>
          </p:spPr>
          <p:txBody>
            <a:bodyPr wrap="square" rtlCol="0">
              <a:spAutoFit/>
            </a:bodyPr>
            <a:lstStyle/>
            <a:p>
              <a:r>
                <a:rPr lang="vi-VN" sz="2800">
                  <a:highlight>
                    <a:srgbClr val="FFFF00"/>
                  </a:highlight>
                  <a:latin typeface="#9Slide07 IcielBaliho Script" pitchFamily="2" charset="0"/>
                </a:rPr>
                <a:t>Bản đồ hạ </a:t>
              </a:r>
              <a:r>
                <a:rPr lang="vi-VN" sz="3200">
                  <a:highlight>
                    <a:srgbClr val="FFFF00"/>
                  </a:highlight>
                  <a:latin typeface="#9Slide07 IcielBaliho Script" pitchFamily="2" charset="0"/>
                </a:rPr>
                <a:t>tầng</a:t>
              </a:r>
              <a:r>
                <a:rPr lang="vi-VN" sz="2800">
                  <a:highlight>
                    <a:srgbClr val="FFFF00"/>
                  </a:highlight>
                  <a:latin typeface="#9Slide07 IcielBaliho Script" pitchFamily="2" charset="0"/>
                </a:rPr>
                <a:t> đường thủy nội địa khu vực phía Nam</a:t>
              </a:r>
              <a:endParaRPr lang="en-US" sz="2800">
                <a:highlight>
                  <a:srgbClr val="FFFF00"/>
                </a:highlight>
                <a:latin typeface="#9Slide07 IcielBaliho Script" pitchFamily="2" charset="0"/>
              </a:endParaRPr>
            </a:p>
          </p:txBody>
        </p:sp>
      </p:grpSp>
      <p:sp>
        <p:nvSpPr>
          <p:cNvPr id="14" name="Rectangle 13">
            <a:extLst>
              <a:ext uri="{FF2B5EF4-FFF2-40B4-BE49-F238E27FC236}">
                <a16:creationId xmlns:a16="http://schemas.microsoft.com/office/drawing/2014/main" id="{90FD3EC3-57AA-478B-B7AB-E1AAF020EA7A}"/>
              </a:ext>
            </a:extLst>
          </p:cNvPr>
          <p:cNvSpPr/>
          <p:nvPr/>
        </p:nvSpPr>
        <p:spPr>
          <a:xfrm>
            <a:off x="0" y="0"/>
            <a:ext cx="12175513"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27451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9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Không có mô tả ảnh.">
            <a:extLst>
              <a:ext uri="{FF2B5EF4-FFF2-40B4-BE49-F238E27FC236}">
                <a16:creationId xmlns:a16="http://schemas.microsoft.com/office/drawing/2014/main" id="{B7AF79BE-1957-4B72-B973-A8453F07B2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6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12">
            <a:extLst>
              <a:ext uri="{FF2B5EF4-FFF2-40B4-BE49-F238E27FC236}">
                <a16:creationId xmlns:a16="http://schemas.microsoft.com/office/drawing/2014/main" id="{6CD19D81-7D8D-4220-9A9F-08C66C784CD3}"/>
              </a:ext>
            </a:extLst>
          </p:cNvPr>
          <p:cNvSpPr/>
          <p:nvPr/>
        </p:nvSpPr>
        <p:spPr>
          <a:xfrm>
            <a:off x="1508289" y="23577"/>
            <a:ext cx="10435472" cy="6857990"/>
          </a:xfrm>
          <a:custGeom>
            <a:avLst/>
            <a:gdLst>
              <a:gd name="connsiteX0" fmla="*/ 0 w 10435472"/>
              <a:gd name="connsiteY0" fmla="*/ 0 h 6900421"/>
              <a:gd name="connsiteX1" fmla="*/ 9426 w 10435472"/>
              <a:gd name="connsiteY1" fmla="*/ 772998 h 6900421"/>
              <a:gd name="connsiteX2" fmla="*/ 18853 w 10435472"/>
              <a:gd name="connsiteY2" fmla="*/ 801279 h 6900421"/>
              <a:gd name="connsiteX3" fmla="*/ 28280 w 10435472"/>
              <a:gd name="connsiteY3" fmla="*/ 857840 h 6900421"/>
              <a:gd name="connsiteX4" fmla="*/ 65987 w 10435472"/>
              <a:gd name="connsiteY4" fmla="*/ 923827 h 6900421"/>
              <a:gd name="connsiteX5" fmla="*/ 94268 w 10435472"/>
              <a:gd name="connsiteY5" fmla="*/ 989815 h 6900421"/>
              <a:gd name="connsiteX6" fmla="*/ 103695 w 10435472"/>
              <a:gd name="connsiteY6" fmla="*/ 1027522 h 6900421"/>
              <a:gd name="connsiteX7" fmla="*/ 131975 w 10435472"/>
              <a:gd name="connsiteY7" fmla="*/ 1093510 h 6900421"/>
              <a:gd name="connsiteX8" fmla="*/ 150829 w 10435472"/>
              <a:gd name="connsiteY8" fmla="*/ 1121790 h 6900421"/>
              <a:gd name="connsiteX9" fmla="*/ 207389 w 10435472"/>
              <a:gd name="connsiteY9" fmla="*/ 1178351 h 6900421"/>
              <a:gd name="connsiteX10" fmla="*/ 254523 w 10435472"/>
              <a:gd name="connsiteY10" fmla="*/ 1234912 h 6900421"/>
              <a:gd name="connsiteX11" fmla="*/ 273377 w 10435472"/>
              <a:gd name="connsiteY11" fmla="*/ 1263192 h 6900421"/>
              <a:gd name="connsiteX12" fmla="*/ 301657 w 10435472"/>
              <a:gd name="connsiteY12" fmla="*/ 1272619 h 6900421"/>
              <a:gd name="connsiteX13" fmla="*/ 320511 w 10435472"/>
              <a:gd name="connsiteY13" fmla="*/ 1300899 h 6900421"/>
              <a:gd name="connsiteX14" fmla="*/ 348791 w 10435472"/>
              <a:gd name="connsiteY14" fmla="*/ 1310326 h 6900421"/>
              <a:gd name="connsiteX15" fmla="*/ 386499 w 10435472"/>
              <a:gd name="connsiteY15" fmla="*/ 1338607 h 6900421"/>
              <a:gd name="connsiteX16" fmla="*/ 443059 w 10435472"/>
              <a:gd name="connsiteY16" fmla="*/ 1376314 h 6900421"/>
              <a:gd name="connsiteX17" fmla="*/ 509047 w 10435472"/>
              <a:gd name="connsiteY17" fmla="*/ 1423448 h 6900421"/>
              <a:gd name="connsiteX18" fmla="*/ 546754 w 10435472"/>
              <a:gd name="connsiteY18" fmla="*/ 1451728 h 6900421"/>
              <a:gd name="connsiteX19" fmla="*/ 603315 w 10435472"/>
              <a:gd name="connsiteY19" fmla="*/ 1489435 h 6900421"/>
              <a:gd name="connsiteX20" fmla="*/ 716437 w 10435472"/>
              <a:gd name="connsiteY20" fmla="*/ 1583703 h 6900421"/>
              <a:gd name="connsiteX21" fmla="*/ 744717 w 10435472"/>
              <a:gd name="connsiteY21" fmla="*/ 1593130 h 6900421"/>
              <a:gd name="connsiteX22" fmla="*/ 772998 w 10435472"/>
              <a:gd name="connsiteY22" fmla="*/ 1611984 h 6900421"/>
              <a:gd name="connsiteX23" fmla="*/ 820132 w 10435472"/>
              <a:gd name="connsiteY23" fmla="*/ 1640264 h 6900421"/>
              <a:gd name="connsiteX24" fmla="*/ 857839 w 10435472"/>
              <a:gd name="connsiteY24" fmla="*/ 1668545 h 6900421"/>
              <a:gd name="connsiteX25" fmla="*/ 914400 w 10435472"/>
              <a:gd name="connsiteY25" fmla="*/ 1706252 h 6900421"/>
              <a:gd name="connsiteX26" fmla="*/ 952107 w 10435472"/>
              <a:gd name="connsiteY26" fmla="*/ 1734532 h 6900421"/>
              <a:gd name="connsiteX27" fmla="*/ 980387 w 10435472"/>
              <a:gd name="connsiteY27" fmla="*/ 1753386 h 6900421"/>
              <a:gd name="connsiteX28" fmla="*/ 1018095 w 10435472"/>
              <a:gd name="connsiteY28" fmla="*/ 1772240 h 6900421"/>
              <a:gd name="connsiteX29" fmla="*/ 1046375 w 10435472"/>
              <a:gd name="connsiteY29" fmla="*/ 1800520 h 6900421"/>
              <a:gd name="connsiteX30" fmla="*/ 1074655 w 10435472"/>
              <a:gd name="connsiteY30" fmla="*/ 1809947 h 6900421"/>
              <a:gd name="connsiteX31" fmla="*/ 1112363 w 10435472"/>
              <a:gd name="connsiteY31" fmla="*/ 1828800 h 6900421"/>
              <a:gd name="connsiteX32" fmla="*/ 1168923 w 10435472"/>
              <a:gd name="connsiteY32" fmla="*/ 1866508 h 6900421"/>
              <a:gd name="connsiteX33" fmla="*/ 1225484 w 10435472"/>
              <a:gd name="connsiteY33" fmla="*/ 1894788 h 6900421"/>
              <a:gd name="connsiteX34" fmla="*/ 1291472 w 10435472"/>
              <a:gd name="connsiteY34" fmla="*/ 1941922 h 6900421"/>
              <a:gd name="connsiteX35" fmla="*/ 1319752 w 10435472"/>
              <a:gd name="connsiteY35" fmla="*/ 1960776 h 6900421"/>
              <a:gd name="connsiteX36" fmla="*/ 1348033 w 10435472"/>
              <a:gd name="connsiteY36" fmla="*/ 1970202 h 6900421"/>
              <a:gd name="connsiteX37" fmla="*/ 1432874 w 10435472"/>
              <a:gd name="connsiteY37" fmla="*/ 2017336 h 6900421"/>
              <a:gd name="connsiteX38" fmla="*/ 1489435 w 10435472"/>
              <a:gd name="connsiteY38" fmla="*/ 2055044 h 6900421"/>
              <a:gd name="connsiteX39" fmla="*/ 1564849 w 10435472"/>
              <a:gd name="connsiteY39" fmla="*/ 2073897 h 6900421"/>
              <a:gd name="connsiteX40" fmla="*/ 1659117 w 10435472"/>
              <a:gd name="connsiteY40" fmla="*/ 2102178 h 6900421"/>
              <a:gd name="connsiteX41" fmla="*/ 1668544 w 10435472"/>
              <a:gd name="connsiteY41" fmla="*/ 2139885 h 6900421"/>
              <a:gd name="connsiteX42" fmla="*/ 1791092 w 10435472"/>
              <a:gd name="connsiteY42" fmla="*/ 2234153 h 6900421"/>
              <a:gd name="connsiteX43" fmla="*/ 1866507 w 10435472"/>
              <a:gd name="connsiteY43" fmla="*/ 2271860 h 6900421"/>
              <a:gd name="connsiteX44" fmla="*/ 1904214 w 10435472"/>
              <a:gd name="connsiteY44" fmla="*/ 2290714 h 6900421"/>
              <a:gd name="connsiteX45" fmla="*/ 1932495 w 10435472"/>
              <a:gd name="connsiteY45" fmla="*/ 2300141 h 6900421"/>
              <a:gd name="connsiteX46" fmla="*/ 1998482 w 10435472"/>
              <a:gd name="connsiteY46" fmla="*/ 2337848 h 6900421"/>
              <a:gd name="connsiteX47" fmla="*/ 2073897 w 10435472"/>
              <a:gd name="connsiteY47" fmla="*/ 2356701 h 6900421"/>
              <a:gd name="connsiteX48" fmla="*/ 2102177 w 10435472"/>
              <a:gd name="connsiteY48" fmla="*/ 2366128 h 6900421"/>
              <a:gd name="connsiteX49" fmla="*/ 2177591 w 10435472"/>
              <a:gd name="connsiteY49" fmla="*/ 2394409 h 6900421"/>
              <a:gd name="connsiteX50" fmla="*/ 2215299 w 10435472"/>
              <a:gd name="connsiteY50" fmla="*/ 2413262 h 6900421"/>
              <a:gd name="connsiteX51" fmla="*/ 2271859 w 10435472"/>
              <a:gd name="connsiteY51" fmla="*/ 2450969 h 6900421"/>
              <a:gd name="connsiteX52" fmla="*/ 2337847 w 10435472"/>
              <a:gd name="connsiteY52" fmla="*/ 2488677 h 6900421"/>
              <a:gd name="connsiteX53" fmla="*/ 2413262 w 10435472"/>
              <a:gd name="connsiteY53" fmla="*/ 2535811 h 6900421"/>
              <a:gd name="connsiteX54" fmla="*/ 2479249 w 10435472"/>
              <a:gd name="connsiteY54" fmla="*/ 2564091 h 6900421"/>
              <a:gd name="connsiteX55" fmla="*/ 2516956 w 10435472"/>
              <a:gd name="connsiteY55" fmla="*/ 2582945 h 6900421"/>
              <a:gd name="connsiteX56" fmla="*/ 2639505 w 10435472"/>
              <a:gd name="connsiteY56" fmla="*/ 2648932 h 6900421"/>
              <a:gd name="connsiteX57" fmla="*/ 2686639 w 10435472"/>
              <a:gd name="connsiteY57" fmla="*/ 2658359 h 6900421"/>
              <a:gd name="connsiteX58" fmla="*/ 2799760 w 10435472"/>
              <a:gd name="connsiteY58" fmla="*/ 2696066 h 6900421"/>
              <a:gd name="connsiteX59" fmla="*/ 2837468 w 10435472"/>
              <a:gd name="connsiteY59" fmla="*/ 2705493 h 6900421"/>
              <a:gd name="connsiteX60" fmla="*/ 2894029 w 10435472"/>
              <a:gd name="connsiteY60" fmla="*/ 2724347 h 6900421"/>
              <a:gd name="connsiteX61" fmla="*/ 2922309 w 10435472"/>
              <a:gd name="connsiteY61" fmla="*/ 2733774 h 6900421"/>
              <a:gd name="connsiteX62" fmla="*/ 2978870 w 10435472"/>
              <a:gd name="connsiteY62" fmla="*/ 2743200 h 6900421"/>
              <a:gd name="connsiteX63" fmla="*/ 3026004 w 10435472"/>
              <a:gd name="connsiteY63" fmla="*/ 2752627 h 6900421"/>
              <a:gd name="connsiteX64" fmla="*/ 3186259 w 10435472"/>
              <a:gd name="connsiteY64" fmla="*/ 2771481 h 6900421"/>
              <a:gd name="connsiteX65" fmla="*/ 3242820 w 10435472"/>
              <a:gd name="connsiteY65" fmla="*/ 2780908 h 6900421"/>
              <a:gd name="connsiteX66" fmla="*/ 3384222 w 10435472"/>
              <a:gd name="connsiteY66" fmla="*/ 2809188 h 6900421"/>
              <a:gd name="connsiteX67" fmla="*/ 3440783 w 10435472"/>
              <a:gd name="connsiteY67" fmla="*/ 2828042 h 6900421"/>
              <a:gd name="connsiteX68" fmla="*/ 3469064 w 10435472"/>
              <a:gd name="connsiteY68" fmla="*/ 2837468 h 6900421"/>
              <a:gd name="connsiteX69" fmla="*/ 3506771 w 10435472"/>
              <a:gd name="connsiteY69" fmla="*/ 2856322 h 6900421"/>
              <a:gd name="connsiteX70" fmla="*/ 3572758 w 10435472"/>
              <a:gd name="connsiteY70" fmla="*/ 2903456 h 6900421"/>
              <a:gd name="connsiteX71" fmla="*/ 3629319 w 10435472"/>
              <a:gd name="connsiteY71" fmla="*/ 2922310 h 6900421"/>
              <a:gd name="connsiteX72" fmla="*/ 3667026 w 10435472"/>
              <a:gd name="connsiteY72" fmla="*/ 2950590 h 6900421"/>
              <a:gd name="connsiteX73" fmla="*/ 3780148 w 10435472"/>
              <a:gd name="connsiteY73" fmla="*/ 2978870 h 6900421"/>
              <a:gd name="connsiteX74" fmla="*/ 3817855 w 10435472"/>
              <a:gd name="connsiteY74" fmla="*/ 2988297 h 6900421"/>
              <a:gd name="connsiteX75" fmla="*/ 3864989 w 10435472"/>
              <a:gd name="connsiteY75" fmla="*/ 2997724 h 6900421"/>
              <a:gd name="connsiteX76" fmla="*/ 3902697 w 10435472"/>
              <a:gd name="connsiteY76" fmla="*/ 3007151 h 6900421"/>
              <a:gd name="connsiteX77" fmla="*/ 3949831 w 10435472"/>
              <a:gd name="connsiteY77" fmla="*/ 3016578 h 6900421"/>
              <a:gd name="connsiteX78" fmla="*/ 4006391 w 10435472"/>
              <a:gd name="connsiteY78" fmla="*/ 3035431 h 6900421"/>
              <a:gd name="connsiteX79" fmla="*/ 4053525 w 10435472"/>
              <a:gd name="connsiteY79" fmla="*/ 3044858 h 6900421"/>
              <a:gd name="connsiteX80" fmla="*/ 4081806 w 10435472"/>
              <a:gd name="connsiteY80" fmla="*/ 3054285 h 6900421"/>
              <a:gd name="connsiteX81" fmla="*/ 4128940 w 10435472"/>
              <a:gd name="connsiteY81" fmla="*/ 3063712 h 6900421"/>
              <a:gd name="connsiteX82" fmla="*/ 4166647 w 10435472"/>
              <a:gd name="connsiteY82" fmla="*/ 3073139 h 6900421"/>
              <a:gd name="connsiteX83" fmla="*/ 4279769 w 10435472"/>
              <a:gd name="connsiteY83" fmla="*/ 3101419 h 6900421"/>
              <a:gd name="connsiteX84" fmla="*/ 4336330 w 10435472"/>
              <a:gd name="connsiteY84" fmla="*/ 3120273 h 6900421"/>
              <a:gd name="connsiteX85" fmla="*/ 4506012 w 10435472"/>
              <a:gd name="connsiteY85" fmla="*/ 3139126 h 6900421"/>
              <a:gd name="connsiteX86" fmla="*/ 4996206 w 10435472"/>
              <a:gd name="connsiteY86" fmla="*/ 3148553 h 6900421"/>
              <a:gd name="connsiteX87" fmla="*/ 5363851 w 10435472"/>
              <a:gd name="connsiteY87" fmla="*/ 3167407 h 6900421"/>
              <a:gd name="connsiteX88" fmla="*/ 6438507 w 10435472"/>
              <a:gd name="connsiteY88" fmla="*/ 3157980 h 6900421"/>
              <a:gd name="connsiteX89" fmla="*/ 6702457 w 10435472"/>
              <a:gd name="connsiteY89" fmla="*/ 3139126 h 6900421"/>
              <a:gd name="connsiteX90" fmla="*/ 6749591 w 10435472"/>
              <a:gd name="connsiteY90" fmla="*/ 3120273 h 6900421"/>
              <a:gd name="connsiteX91" fmla="*/ 6834433 w 10435472"/>
              <a:gd name="connsiteY91" fmla="*/ 3110846 h 6900421"/>
              <a:gd name="connsiteX92" fmla="*/ 6966408 w 10435472"/>
              <a:gd name="connsiteY92" fmla="*/ 3101419 h 6900421"/>
              <a:gd name="connsiteX93" fmla="*/ 7079530 w 10435472"/>
              <a:gd name="connsiteY93" fmla="*/ 3091992 h 6900421"/>
              <a:gd name="connsiteX94" fmla="*/ 7173798 w 10435472"/>
              <a:gd name="connsiteY94" fmla="*/ 3073139 h 6900421"/>
              <a:gd name="connsiteX95" fmla="*/ 7202078 w 10435472"/>
              <a:gd name="connsiteY95" fmla="*/ 3063712 h 6900421"/>
              <a:gd name="connsiteX96" fmla="*/ 7258639 w 10435472"/>
              <a:gd name="connsiteY96" fmla="*/ 3054285 h 6900421"/>
              <a:gd name="connsiteX97" fmla="*/ 7296346 w 10435472"/>
              <a:gd name="connsiteY97" fmla="*/ 3044858 h 6900421"/>
              <a:gd name="connsiteX98" fmla="*/ 7447175 w 10435472"/>
              <a:gd name="connsiteY98" fmla="*/ 3026005 h 6900421"/>
              <a:gd name="connsiteX99" fmla="*/ 7532016 w 10435472"/>
              <a:gd name="connsiteY99" fmla="*/ 3007151 h 6900421"/>
              <a:gd name="connsiteX100" fmla="*/ 7588577 w 10435472"/>
              <a:gd name="connsiteY100" fmla="*/ 2978870 h 6900421"/>
              <a:gd name="connsiteX101" fmla="*/ 7616857 w 10435472"/>
              <a:gd name="connsiteY101" fmla="*/ 2960017 h 6900421"/>
              <a:gd name="connsiteX102" fmla="*/ 7654565 w 10435472"/>
              <a:gd name="connsiteY102" fmla="*/ 2941163 h 6900421"/>
              <a:gd name="connsiteX103" fmla="*/ 7711125 w 10435472"/>
              <a:gd name="connsiteY103" fmla="*/ 2894029 h 6900421"/>
              <a:gd name="connsiteX104" fmla="*/ 7748833 w 10435472"/>
              <a:gd name="connsiteY104" fmla="*/ 2875176 h 6900421"/>
              <a:gd name="connsiteX105" fmla="*/ 7795967 w 10435472"/>
              <a:gd name="connsiteY105" fmla="*/ 2837468 h 6900421"/>
              <a:gd name="connsiteX106" fmla="*/ 7824247 w 10435472"/>
              <a:gd name="connsiteY106" fmla="*/ 2799761 h 6900421"/>
              <a:gd name="connsiteX107" fmla="*/ 7890235 w 10435472"/>
              <a:gd name="connsiteY107" fmla="*/ 2771481 h 6900421"/>
              <a:gd name="connsiteX108" fmla="*/ 7993930 w 10435472"/>
              <a:gd name="connsiteY108" fmla="*/ 2724347 h 6900421"/>
              <a:gd name="connsiteX109" fmla="*/ 8031637 w 10435472"/>
              <a:gd name="connsiteY109" fmla="*/ 2705493 h 6900421"/>
              <a:gd name="connsiteX110" fmla="*/ 8078771 w 10435472"/>
              <a:gd name="connsiteY110" fmla="*/ 2686640 h 6900421"/>
              <a:gd name="connsiteX111" fmla="*/ 8107051 w 10435472"/>
              <a:gd name="connsiteY111" fmla="*/ 2658359 h 6900421"/>
              <a:gd name="connsiteX112" fmla="*/ 8210746 w 10435472"/>
              <a:gd name="connsiteY112" fmla="*/ 2630079 h 6900421"/>
              <a:gd name="connsiteX113" fmla="*/ 8276734 w 10435472"/>
              <a:gd name="connsiteY113" fmla="*/ 2592372 h 6900421"/>
              <a:gd name="connsiteX114" fmla="*/ 8323868 w 10435472"/>
              <a:gd name="connsiteY114" fmla="*/ 2582945 h 6900421"/>
              <a:gd name="connsiteX115" fmla="*/ 8361575 w 10435472"/>
              <a:gd name="connsiteY115" fmla="*/ 2564091 h 6900421"/>
              <a:gd name="connsiteX116" fmla="*/ 8389855 w 10435472"/>
              <a:gd name="connsiteY116" fmla="*/ 2545238 h 6900421"/>
              <a:gd name="connsiteX117" fmla="*/ 8446416 w 10435472"/>
              <a:gd name="connsiteY117" fmla="*/ 2526384 h 6900421"/>
              <a:gd name="connsiteX118" fmla="*/ 8502977 w 10435472"/>
              <a:gd name="connsiteY118" fmla="*/ 2498103 h 6900421"/>
              <a:gd name="connsiteX119" fmla="*/ 8559538 w 10435472"/>
              <a:gd name="connsiteY119" fmla="*/ 2450969 h 6900421"/>
              <a:gd name="connsiteX120" fmla="*/ 8587818 w 10435472"/>
              <a:gd name="connsiteY120" fmla="*/ 2441543 h 6900421"/>
              <a:gd name="connsiteX121" fmla="*/ 8644379 w 10435472"/>
              <a:gd name="connsiteY121" fmla="*/ 2394409 h 6900421"/>
              <a:gd name="connsiteX122" fmla="*/ 8672659 w 10435472"/>
              <a:gd name="connsiteY122" fmla="*/ 2384982 h 6900421"/>
              <a:gd name="connsiteX123" fmla="*/ 8700940 w 10435472"/>
              <a:gd name="connsiteY123" fmla="*/ 2366128 h 6900421"/>
              <a:gd name="connsiteX124" fmla="*/ 8766927 w 10435472"/>
              <a:gd name="connsiteY124" fmla="*/ 2347275 h 6900421"/>
              <a:gd name="connsiteX125" fmla="*/ 8795208 w 10435472"/>
              <a:gd name="connsiteY125" fmla="*/ 2337848 h 6900421"/>
              <a:gd name="connsiteX126" fmla="*/ 8898903 w 10435472"/>
              <a:gd name="connsiteY126" fmla="*/ 2300141 h 6900421"/>
              <a:gd name="connsiteX127" fmla="*/ 8927183 w 10435472"/>
              <a:gd name="connsiteY127" fmla="*/ 2290714 h 6900421"/>
              <a:gd name="connsiteX128" fmla="*/ 8983744 w 10435472"/>
              <a:gd name="connsiteY128" fmla="*/ 2281287 h 6900421"/>
              <a:gd name="connsiteX129" fmla="*/ 9021451 w 10435472"/>
              <a:gd name="connsiteY129" fmla="*/ 2271860 h 6900421"/>
              <a:gd name="connsiteX130" fmla="*/ 9247695 w 10435472"/>
              <a:gd name="connsiteY130" fmla="*/ 2290714 h 6900421"/>
              <a:gd name="connsiteX131" fmla="*/ 9304255 w 10435472"/>
              <a:gd name="connsiteY131" fmla="*/ 2309567 h 6900421"/>
              <a:gd name="connsiteX132" fmla="*/ 9341963 w 10435472"/>
              <a:gd name="connsiteY132" fmla="*/ 2318994 h 6900421"/>
              <a:gd name="connsiteX133" fmla="*/ 9389097 w 10435472"/>
              <a:gd name="connsiteY133" fmla="*/ 2328421 h 6900421"/>
              <a:gd name="connsiteX134" fmla="*/ 9455084 w 10435472"/>
              <a:gd name="connsiteY134" fmla="*/ 2347275 h 6900421"/>
              <a:gd name="connsiteX135" fmla="*/ 9539925 w 10435472"/>
              <a:gd name="connsiteY135" fmla="*/ 2366128 h 6900421"/>
              <a:gd name="connsiteX136" fmla="*/ 9605913 w 10435472"/>
              <a:gd name="connsiteY136" fmla="*/ 2413262 h 6900421"/>
              <a:gd name="connsiteX137" fmla="*/ 9653047 w 10435472"/>
              <a:gd name="connsiteY137" fmla="*/ 2460396 h 6900421"/>
              <a:gd name="connsiteX138" fmla="*/ 9709608 w 10435472"/>
              <a:gd name="connsiteY138" fmla="*/ 2545238 h 6900421"/>
              <a:gd name="connsiteX139" fmla="*/ 9728462 w 10435472"/>
              <a:gd name="connsiteY139" fmla="*/ 2573518 h 6900421"/>
              <a:gd name="connsiteX140" fmla="*/ 9747315 w 10435472"/>
              <a:gd name="connsiteY140" fmla="*/ 2601798 h 6900421"/>
              <a:gd name="connsiteX141" fmla="*/ 9803876 w 10435472"/>
              <a:gd name="connsiteY141" fmla="*/ 2648932 h 6900421"/>
              <a:gd name="connsiteX142" fmla="*/ 9832156 w 10435472"/>
              <a:gd name="connsiteY142" fmla="*/ 2677213 h 6900421"/>
              <a:gd name="connsiteX143" fmla="*/ 9860437 w 10435472"/>
              <a:gd name="connsiteY143" fmla="*/ 2696066 h 6900421"/>
              <a:gd name="connsiteX144" fmla="*/ 9916998 w 10435472"/>
              <a:gd name="connsiteY144" fmla="*/ 2743200 h 6900421"/>
              <a:gd name="connsiteX145" fmla="*/ 9954705 w 10435472"/>
              <a:gd name="connsiteY145" fmla="*/ 2799761 h 6900421"/>
              <a:gd name="connsiteX146" fmla="*/ 10001839 w 10435472"/>
              <a:gd name="connsiteY146" fmla="*/ 2846895 h 6900421"/>
              <a:gd name="connsiteX147" fmla="*/ 10030119 w 10435472"/>
              <a:gd name="connsiteY147" fmla="*/ 2884602 h 6900421"/>
              <a:gd name="connsiteX148" fmla="*/ 10048973 w 10435472"/>
              <a:gd name="connsiteY148" fmla="*/ 2922310 h 6900421"/>
              <a:gd name="connsiteX149" fmla="*/ 10105534 w 10435472"/>
              <a:gd name="connsiteY149" fmla="*/ 2997724 h 6900421"/>
              <a:gd name="connsiteX150" fmla="*/ 10114960 w 10435472"/>
              <a:gd name="connsiteY150" fmla="*/ 3026005 h 6900421"/>
              <a:gd name="connsiteX151" fmla="*/ 10171521 w 10435472"/>
              <a:gd name="connsiteY151" fmla="*/ 3110846 h 6900421"/>
              <a:gd name="connsiteX152" fmla="*/ 10180948 w 10435472"/>
              <a:gd name="connsiteY152" fmla="*/ 3139126 h 6900421"/>
              <a:gd name="connsiteX153" fmla="*/ 10228082 w 10435472"/>
              <a:gd name="connsiteY153" fmla="*/ 3205114 h 6900421"/>
              <a:gd name="connsiteX154" fmla="*/ 10237509 w 10435472"/>
              <a:gd name="connsiteY154" fmla="*/ 3233394 h 6900421"/>
              <a:gd name="connsiteX155" fmla="*/ 10256363 w 10435472"/>
              <a:gd name="connsiteY155" fmla="*/ 3261675 h 6900421"/>
              <a:gd name="connsiteX156" fmla="*/ 10275216 w 10435472"/>
              <a:gd name="connsiteY156" fmla="*/ 3299382 h 6900421"/>
              <a:gd name="connsiteX157" fmla="*/ 10294070 w 10435472"/>
              <a:gd name="connsiteY157" fmla="*/ 3327662 h 6900421"/>
              <a:gd name="connsiteX158" fmla="*/ 10331777 w 10435472"/>
              <a:gd name="connsiteY158" fmla="*/ 3421930 h 6900421"/>
              <a:gd name="connsiteX159" fmla="*/ 10350631 w 10435472"/>
              <a:gd name="connsiteY159" fmla="*/ 3459638 h 6900421"/>
              <a:gd name="connsiteX160" fmla="*/ 10369484 w 10435472"/>
              <a:gd name="connsiteY160" fmla="*/ 3487918 h 6900421"/>
              <a:gd name="connsiteX161" fmla="*/ 10378911 w 10435472"/>
              <a:gd name="connsiteY161" fmla="*/ 3516198 h 6900421"/>
              <a:gd name="connsiteX162" fmla="*/ 10397765 w 10435472"/>
              <a:gd name="connsiteY162" fmla="*/ 3610466 h 6900421"/>
              <a:gd name="connsiteX163" fmla="*/ 10407191 w 10435472"/>
              <a:gd name="connsiteY163" fmla="*/ 3638747 h 6900421"/>
              <a:gd name="connsiteX164" fmla="*/ 10416618 w 10435472"/>
              <a:gd name="connsiteY164" fmla="*/ 3685881 h 6900421"/>
              <a:gd name="connsiteX165" fmla="*/ 10426045 w 10435472"/>
              <a:gd name="connsiteY165" fmla="*/ 3808429 h 6900421"/>
              <a:gd name="connsiteX166" fmla="*/ 10435472 w 10435472"/>
              <a:gd name="connsiteY166" fmla="*/ 3846136 h 6900421"/>
              <a:gd name="connsiteX167" fmla="*/ 10426045 w 10435472"/>
              <a:gd name="connsiteY167" fmla="*/ 3940405 h 6900421"/>
              <a:gd name="connsiteX168" fmla="*/ 10388338 w 10435472"/>
              <a:gd name="connsiteY168" fmla="*/ 4072380 h 6900421"/>
              <a:gd name="connsiteX169" fmla="*/ 10369484 w 10435472"/>
              <a:gd name="connsiteY169" fmla="*/ 4100660 h 6900421"/>
              <a:gd name="connsiteX170" fmla="*/ 10341204 w 10435472"/>
              <a:gd name="connsiteY170" fmla="*/ 4138367 h 6900421"/>
              <a:gd name="connsiteX171" fmla="*/ 10322350 w 10435472"/>
              <a:gd name="connsiteY171" fmla="*/ 4166648 h 6900421"/>
              <a:gd name="connsiteX172" fmla="*/ 10294070 w 10435472"/>
              <a:gd name="connsiteY172" fmla="*/ 4176075 h 6900421"/>
              <a:gd name="connsiteX173" fmla="*/ 10256363 w 10435472"/>
              <a:gd name="connsiteY173" fmla="*/ 4223209 h 6900421"/>
              <a:gd name="connsiteX174" fmla="*/ 10209229 w 10435472"/>
              <a:gd name="connsiteY174" fmla="*/ 4279769 h 6900421"/>
              <a:gd name="connsiteX175" fmla="*/ 10114960 w 10435472"/>
              <a:gd name="connsiteY175" fmla="*/ 4345757 h 6900421"/>
              <a:gd name="connsiteX176" fmla="*/ 10086680 w 10435472"/>
              <a:gd name="connsiteY176" fmla="*/ 4364611 h 6900421"/>
              <a:gd name="connsiteX177" fmla="*/ 10058400 w 10435472"/>
              <a:gd name="connsiteY177" fmla="*/ 4383464 h 6900421"/>
              <a:gd name="connsiteX178" fmla="*/ 9992412 w 10435472"/>
              <a:gd name="connsiteY178" fmla="*/ 4440025 h 6900421"/>
              <a:gd name="connsiteX179" fmla="*/ 9935851 w 10435472"/>
              <a:gd name="connsiteY179" fmla="*/ 4506013 h 6900421"/>
              <a:gd name="connsiteX180" fmla="*/ 9916998 w 10435472"/>
              <a:gd name="connsiteY180" fmla="*/ 4534293 h 6900421"/>
              <a:gd name="connsiteX181" fmla="*/ 9888717 w 10435472"/>
              <a:gd name="connsiteY181" fmla="*/ 4553147 h 6900421"/>
              <a:gd name="connsiteX182" fmla="*/ 9869864 w 10435472"/>
              <a:gd name="connsiteY182" fmla="*/ 4581427 h 6900421"/>
              <a:gd name="connsiteX183" fmla="*/ 9841583 w 10435472"/>
              <a:gd name="connsiteY183" fmla="*/ 4600281 h 6900421"/>
              <a:gd name="connsiteX184" fmla="*/ 9794449 w 10435472"/>
              <a:gd name="connsiteY184" fmla="*/ 4619134 h 6900421"/>
              <a:gd name="connsiteX185" fmla="*/ 9737888 w 10435472"/>
              <a:gd name="connsiteY185" fmla="*/ 4637988 h 6900421"/>
              <a:gd name="connsiteX186" fmla="*/ 9700181 w 10435472"/>
              <a:gd name="connsiteY186" fmla="*/ 4656842 h 6900421"/>
              <a:gd name="connsiteX187" fmla="*/ 9596486 w 10435472"/>
              <a:gd name="connsiteY187" fmla="*/ 4675695 h 6900421"/>
              <a:gd name="connsiteX188" fmla="*/ 8502977 w 10435472"/>
              <a:gd name="connsiteY188" fmla="*/ 4666268 h 6900421"/>
              <a:gd name="connsiteX189" fmla="*/ 7975076 w 10435472"/>
              <a:gd name="connsiteY189" fmla="*/ 4675695 h 6900421"/>
              <a:gd name="connsiteX190" fmla="*/ 7937369 w 10435472"/>
              <a:gd name="connsiteY190" fmla="*/ 4694549 h 6900421"/>
              <a:gd name="connsiteX191" fmla="*/ 7909088 w 10435472"/>
              <a:gd name="connsiteY191" fmla="*/ 4703976 h 6900421"/>
              <a:gd name="connsiteX192" fmla="*/ 7852527 w 10435472"/>
              <a:gd name="connsiteY192" fmla="*/ 4732256 h 6900421"/>
              <a:gd name="connsiteX193" fmla="*/ 7824247 w 10435472"/>
              <a:gd name="connsiteY193" fmla="*/ 4751110 h 6900421"/>
              <a:gd name="connsiteX194" fmla="*/ 7739406 w 10435472"/>
              <a:gd name="connsiteY194" fmla="*/ 4835951 h 6900421"/>
              <a:gd name="connsiteX195" fmla="*/ 7711125 w 10435472"/>
              <a:gd name="connsiteY195" fmla="*/ 4864231 h 6900421"/>
              <a:gd name="connsiteX196" fmla="*/ 7663991 w 10435472"/>
              <a:gd name="connsiteY196" fmla="*/ 4892512 h 6900421"/>
              <a:gd name="connsiteX197" fmla="*/ 7607431 w 10435472"/>
              <a:gd name="connsiteY197" fmla="*/ 4949073 h 6900421"/>
              <a:gd name="connsiteX198" fmla="*/ 7579150 w 10435472"/>
              <a:gd name="connsiteY198" fmla="*/ 4977353 h 6900421"/>
              <a:gd name="connsiteX199" fmla="*/ 7550870 w 10435472"/>
              <a:gd name="connsiteY199" fmla="*/ 4996207 h 6900421"/>
              <a:gd name="connsiteX200" fmla="*/ 7503736 w 10435472"/>
              <a:gd name="connsiteY200" fmla="*/ 5373279 h 6900421"/>
              <a:gd name="connsiteX201" fmla="*/ 7522589 w 10435472"/>
              <a:gd name="connsiteY201" fmla="*/ 5401559 h 6900421"/>
              <a:gd name="connsiteX202" fmla="*/ 7532016 w 10435472"/>
              <a:gd name="connsiteY202" fmla="*/ 5448693 h 6900421"/>
              <a:gd name="connsiteX203" fmla="*/ 7541443 w 10435472"/>
              <a:gd name="connsiteY203" fmla="*/ 5476974 h 6900421"/>
              <a:gd name="connsiteX204" fmla="*/ 7532016 w 10435472"/>
              <a:gd name="connsiteY204" fmla="*/ 5571242 h 6900421"/>
              <a:gd name="connsiteX205" fmla="*/ 7484882 w 10435472"/>
              <a:gd name="connsiteY205" fmla="*/ 5608949 h 6900421"/>
              <a:gd name="connsiteX206" fmla="*/ 7428321 w 10435472"/>
              <a:gd name="connsiteY206" fmla="*/ 5618376 h 6900421"/>
              <a:gd name="connsiteX207" fmla="*/ 7428321 w 10435472"/>
              <a:gd name="connsiteY207" fmla="*/ 5722070 h 6900421"/>
              <a:gd name="connsiteX208" fmla="*/ 7466029 w 10435472"/>
              <a:gd name="connsiteY208" fmla="*/ 5769205 h 6900421"/>
              <a:gd name="connsiteX209" fmla="*/ 7513163 w 10435472"/>
              <a:gd name="connsiteY209" fmla="*/ 5825765 h 6900421"/>
              <a:gd name="connsiteX210" fmla="*/ 7560297 w 10435472"/>
              <a:gd name="connsiteY210" fmla="*/ 5863473 h 6900421"/>
              <a:gd name="connsiteX211" fmla="*/ 7635711 w 10435472"/>
              <a:gd name="connsiteY211" fmla="*/ 5976594 h 6900421"/>
              <a:gd name="connsiteX212" fmla="*/ 7654565 w 10435472"/>
              <a:gd name="connsiteY212" fmla="*/ 6023728 h 6900421"/>
              <a:gd name="connsiteX213" fmla="*/ 7692272 w 10435472"/>
              <a:gd name="connsiteY213" fmla="*/ 6070862 h 6900421"/>
              <a:gd name="connsiteX214" fmla="*/ 7729979 w 10435472"/>
              <a:gd name="connsiteY214" fmla="*/ 6165130 h 6900421"/>
              <a:gd name="connsiteX215" fmla="*/ 7748833 w 10435472"/>
              <a:gd name="connsiteY215" fmla="*/ 6231118 h 6900421"/>
              <a:gd name="connsiteX216" fmla="*/ 7777113 w 10435472"/>
              <a:gd name="connsiteY216" fmla="*/ 6287679 h 6900421"/>
              <a:gd name="connsiteX217" fmla="*/ 7795967 w 10435472"/>
              <a:gd name="connsiteY217" fmla="*/ 6400800 h 6900421"/>
              <a:gd name="connsiteX218" fmla="*/ 7814820 w 10435472"/>
              <a:gd name="connsiteY218" fmla="*/ 6429081 h 6900421"/>
              <a:gd name="connsiteX219" fmla="*/ 7824247 w 10435472"/>
              <a:gd name="connsiteY219" fmla="*/ 6457361 h 6900421"/>
              <a:gd name="connsiteX220" fmla="*/ 7843101 w 10435472"/>
              <a:gd name="connsiteY220" fmla="*/ 6542202 h 6900421"/>
              <a:gd name="connsiteX221" fmla="*/ 7871381 w 10435472"/>
              <a:gd name="connsiteY221" fmla="*/ 6598763 h 6900421"/>
              <a:gd name="connsiteX222" fmla="*/ 7899662 w 10435472"/>
              <a:gd name="connsiteY222" fmla="*/ 6693031 h 6900421"/>
              <a:gd name="connsiteX223" fmla="*/ 7918515 w 10435472"/>
              <a:gd name="connsiteY223" fmla="*/ 6730739 h 6900421"/>
              <a:gd name="connsiteX224" fmla="*/ 7927942 w 10435472"/>
              <a:gd name="connsiteY224" fmla="*/ 6768446 h 6900421"/>
              <a:gd name="connsiteX225" fmla="*/ 7937369 w 10435472"/>
              <a:gd name="connsiteY225" fmla="*/ 6796726 h 6900421"/>
              <a:gd name="connsiteX226" fmla="*/ 7946796 w 10435472"/>
              <a:gd name="connsiteY226" fmla="*/ 6843860 h 6900421"/>
              <a:gd name="connsiteX227" fmla="*/ 7956222 w 10435472"/>
              <a:gd name="connsiteY227" fmla="*/ 6900421 h 690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0435472" h="6900421">
                <a:moveTo>
                  <a:pt x="0" y="0"/>
                </a:moveTo>
                <a:cubicBezTo>
                  <a:pt x="3142" y="257666"/>
                  <a:pt x="3365" y="515384"/>
                  <a:pt x="9426" y="772998"/>
                </a:cubicBezTo>
                <a:cubicBezTo>
                  <a:pt x="9660" y="782932"/>
                  <a:pt x="16697" y="791579"/>
                  <a:pt x="18853" y="801279"/>
                </a:cubicBezTo>
                <a:cubicBezTo>
                  <a:pt x="22999" y="819938"/>
                  <a:pt x="22788" y="839532"/>
                  <a:pt x="28280" y="857840"/>
                </a:cubicBezTo>
                <a:cubicBezTo>
                  <a:pt x="34803" y="879583"/>
                  <a:pt x="53365" y="904894"/>
                  <a:pt x="65987" y="923827"/>
                </a:cubicBezTo>
                <a:cubicBezTo>
                  <a:pt x="93051" y="1032080"/>
                  <a:pt x="55207" y="898674"/>
                  <a:pt x="94268" y="989815"/>
                </a:cubicBezTo>
                <a:cubicBezTo>
                  <a:pt x="99372" y="1001723"/>
                  <a:pt x="100136" y="1015065"/>
                  <a:pt x="103695" y="1027522"/>
                </a:cubicBezTo>
                <a:cubicBezTo>
                  <a:pt x="111250" y="1053964"/>
                  <a:pt x="117608" y="1068369"/>
                  <a:pt x="131975" y="1093510"/>
                </a:cubicBezTo>
                <a:cubicBezTo>
                  <a:pt x="137596" y="1103347"/>
                  <a:pt x="143302" y="1113322"/>
                  <a:pt x="150829" y="1121790"/>
                </a:cubicBezTo>
                <a:cubicBezTo>
                  <a:pt x="168543" y="1141718"/>
                  <a:pt x="192599" y="1156166"/>
                  <a:pt x="207389" y="1178351"/>
                </a:cubicBezTo>
                <a:cubicBezTo>
                  <a:pt x="254200" y="1248565"/>
                  <a:pt x="194037" y="1162329"/>
                  <a:pt x="254523" y="1234912"/>
                </a:cubicBezTo>
                <a:cubicBezTo>
                  <a:pt x="261776" y="1243616"/>
                  <a:pt x="264530" y="1256114"/>
                  <a:pt x="273377" y="1263192"/>
                </a:cubicBezTo>
                <a:cubicBezTo>
                  <a:pt x="281136" y="1269399"/>
                  <a:pt x="292230" y="1269477"/>
                  <a:pt x="301657" y="1272619"/>
                </a:cubicBezTo>
                <a:cubicBezTo>
                  <a:pt x="307942" y="1282046"/>
                  <a:pt x="311664" y="1293821"/>
                  <a:pt x="320511" y="1300899"/>
                </a:cubicBezTo>
                <a:cubicBezTo>
                  <a:pt x="328270" y="1307106"/>
                  <a:pt x="340164" y="1305396"/>
                  <a:pt x="348791" y="1310326"/>
                </a:cubicBezTo>
                <a:cubicBezTo>
                  <a:pt x="362432" y="1318121"/>
                  <a:pt x="373628" y="1329597"/>
                  <a:pt x="386499" y="1338607"/>
                </a:cubicBezTo>
                <a:cubicBezTo>
                  <a:pt x="405062" y="1351601"/>
                  <a:pt x="424932" y="1362719"/>
                  <a:pt x="443059" y="1376314"/>
                </a:cubicBezTo>
                <a:cubicBezTo>
                  <a:pt x="566336" y="1468768"/>
                  <a:pt x="412526" y="1354504"/>
                  <a:pt x="509047" y="1423448"/>
                </a:cubicBezTo>
                <a:cubicBezTo>
                  <a:pt x="521832" y="1432580"/>
                  <a:pt x="533883" y="1442718"/>
                  <a:pt x="546754" y="1451728"/>
                </a:cubicBezTo>
                <a:cubicBezTo>
                  <a:pt x="565317" y="1464722"/>
                  <a:pt x="587293" y="1473413"/>
                  <a:pt x="603315" y="1489435"/>
                </a:cubicBezTo>
                <a:cubicBezTo>
                  <a:pt x="633272" y="1519392"/>
                  <a:pt x="684648" y="1573106"/>
                  <a:pt x="716437" y="1583703"/>
                </a:cubicBezTo>
                <a:cubicBezTo>
                  <a:pt x="725864" y="1586845"/>
                  <a:pt x="735829" y="1588686"/>
                  <a:pt x="744717" y="1593130"/>
                </a:cubicBezTo>
                <a:cubicBezTo>
                  <a:pt x="754851" y="1598197"/>
                  <a:pt x="763390" y="1605979"/>
                  <a:pt x="772998" y="1611984"/>
                </a:cubicBezTo>
                <a:cubicBezTo>
                  <a:pt x="788535" y="1621695"/>
                  <a:pt x="804887" y="1630101"/>
                  <a:pt x="820132" y="1640264"/>
                </a:cubicBezTo>
                <a:cubicBezTo>
                  <a:pt x="833205" y="1648979"/>
                  <a:pt x="844968" y="1659535"/>
                  <a:pt x="857839" y="1668545"/>
                </a:cubicBezTo>
                <a:cubicBezTo>
                  <a:pt x="876402" y="1681539"/>
                  <a:pt x="896273" y="1692657"/>
                  <a:pt x="914400" y="1706252"/>
                </a:cubicBezTo>
                <a:cubicBezTo>
                  <a:pt x="926969" y="1715679"/>
                  <a:pt x="939322" y="1725400"/>
                  <a:pt x="952107" y="1734532"/>
                </a:cubicBezTo>
                <a:cubicBezTo>
                  <a:pt x="961326" y="1741117"/>
                  <a:pt x="970550" y="1747765"/>
                  <a:pt x="980387" y="1753386"/>
                </a:cubicBezTo>
                <a:cubicBezTo>
                  <a:pt x="992588" y="1760358"/>
                  <a:pt x="1006660" y="1764072"/>
                  <a:pt x="1018095" y="1772240"/>
                </a:cubicBezTo>
                <a:cubicBezTo>
                  <a:pt x="1028943" y="1779989"/>
                  <a:pt x="1035283" y="1793125"/>
                  <a:pt x="1046375" y="1800520"/>
                </a:cubicBezTo>
                <a:cubicBezTo>
                  <a:pt x="1054643" y="1806032"/>
                  <a:pt x="1065522" y="1806033"/>
                  <a:pt x="1074655" y="1809947"/>
                </a:cubicBezTo>
                <a:cubicBezTo>
                  <a:pt x="1087572" y="1815483"/>
                  <a:pt x="1100313" y="1821570"/>
                  <a:pt x="1112363" y="1828800"/>
                </a:cubicBezTo>
                <a:cubicBezTo>
                  <a:pt x="1131793" y="1840458"/>
                  <a:pt x="1148656" y="1856375"/>
                  <a:pt x="1168923" y="1866508"/>
                </a:cubicBezTo>
                <a:cubicBezTo>
                  <a:pt x="1187777" y="1875935"/>
                  <a:pt x="1207058" y="1884551"/>
                  <a:pt x="1225484" y="1894788"/>
                </a:cubicBezTo>
                <a:cubicBezTo>
                  <a:pt x="1245476" y="1905895"/>
                  <a:pt x="1274323" y="1929673"/>
                  <a:pt x="1291472" y="1941922"/>
                </a:cubicBezTo>
                <a:cubicBezTo>
                  <a:pt x="1300691" y="1948507"/>
                  <a:pt x="1309618" y="1955709"/>
                  <a:pt x="1319752" y="1960776"/>
                </a:cubicBezTo>
                <a:cubicBezTo>
                  <a:pt x="1328640" y="1965220"/>
                  <a:pt x="1338606" y="1967060"/>
                  <a:pt x="1348033" y="1970202"/>
                </a:cubicBezTo>
                <a:cubicBezTo>
                  <a:pt x="1412861" y="2013422"/>
                  <a:pt x="1383096" y="2000745"/>
                  <a:pt x="1432874" y="2017336"/>
                </a:cubicBezTo>
                <a:cubicBezTo>
                  <a:pt x="1451728" y="2029905"/>
                  <a:pt x="1467452" y="2049548"/>
                  <a:pt x="1489435" y="2055044"/>
                </a:cubicBezTo>
                <a:cubicBezTo>
                  <a:pt x="1514573" y="2061328"/>
                  <a:pt x="1540267" y="2065703"/>
                  <a:pt x="1564849" y="2073897"/>
                </a:cubicBezTo>
                <a:cubicBezTo>
                  <a:pt x="1633701" y="2096848"/>
                  <a:pt x="1602130" y="2087931"/>
                  <a:pt x="1659117" y="2102178"/>
                </a:cubicBezTo>
                <a:cubicBezTo>
                  <a:pt x="1662259" y="2114747"/>
                  <a:pt x="1661677" y="2128898"/>
                  <a:pt x="1668544" y="2139885"/>
                </a:cubicBezTo>
                <a:cubicBezTo>
                  <a:pt x="1688713" y="2172156"/>
                  <a:pt x="1770952" y="2224083"/>
                  <a:pt x="1791092" y="2234153"/>
                </a:cubicBezTo>
                <a:lnTo>
                  <a:pt x="1866507" y="2271860"/>
                </a:lnTo>
                <a:cubicBezTo>
                  <a:pt x="1879076" y="2278145"/>
                  <a:pt x="1890882" y="2286270"/>
                  <a:pt x="1904214" y="2290714"/>
                </a:cubicBezTo>
                <a:cubicBezTo>
                  <a:pt x="1913641" y="2293856"/>
                  <a:pt x="1923607" y="2295697"/>
                  <a:pt x="1932495" y="2300141"/>
                </a:cubicBezTo>
                <a:cubicBezTo>
                  <a:pt x="1973866" y="2320826"/>
                  <a:pt x="1948907" y="2321323"/>
                  <a:pt x="1998482" y="2337848"/>
                </a:cubicBezTo>
                <a:cubicBezTo>
                  <a:pt x="2023064" y="2346042"/>
                  <a:pt x="2048898" y="2349883"/>
                  <a:pt x="2073897" y="2356701"/>
                </a:cubicBezTo>
                <a:cubicBezTo>
                  <a:pt x="2083483" y="2359315"/>
                  <a:pt x="2093289" y="2361684"/>
                  <a:pt x="2102177" y="2366128"/>
                </a:cubicBezTo>
                <a:cubicBezTo>
                  <a:pt x="2166906" y="2398493"/>
                  <a:pt x="2086655" y="2376221"/>
                  <a:pt x="2177591" y="2394409"/>
                </a:cubicBezTo>
                <a:cubicBezTo>
                  <a:pt x="2190160" y="2400693"/>
                  <a:pt x="2203864" y="2405094"/>
                  <a:pt x="2215299" y="2413262"/>
                </a:cubicBezTo>
                <a:cubicBezTo>
                  <a:pt x="2277087" y="2457396"/>
                  <a:pt x="2211194" y="2430749"/>
                  <a:pt x="2271859" y="2450969"/>
                </a:cubicBezTo>
                <a:cubicBezTo>
                  <a:pt x="2388326" y="2538319"/>
                  <a:pt x="2249879" y="2440694"/>
                  <a:pt x="2337847" y="2488677"/>
                </a:cubicBezTo>
                <a:cubicBezTo>
                  <a:pt x="2363872" y="2502872"/>
                  <a:pt x="2386747" y="2522554"/>
                  <a:pt x="2413262" y="2535811"/>
                </a:cubicBezTo>
                <a:cubicBezTo>
                  <a:pt x="2538350" y="2598353"/>
                  <a:pt x="2382135" y="2522469"/>
                  <a:pt x="2479249" y="2564091"/>
                </a:cubicBezTo>
                <a:cubicBezTo>
                  <a:pt x="2492165" y="2569627"/>
                  <a:pt x="2504755" y="2575973"/>
                  <a:pt x="2516956" y="2582945"/>
                </a:cubicBezTo>
                <a:cubicBezTo>
                  <a:pt x="2562017" y="2608694"/>
                  <a:pt x="2573714" y="2635773"/>
                  <a:pt x="2639505" y="2648932"/>
                </a:cubicBezTo>
                <a:cubicBezTo>
                  <a:pt x="2655216" y="2652074"/>
                  <a:pt x="2671181" y="2654143"/>
                  <a:pt x="2686639" y="2658359"/>
                </a:cubicBezTo>
                <a:cubicBezTo>
                  <a:pt x="2686674" y="2658369"/>
                  <a:pt x="2799724" y="2696057"/>
                  <a:pt x="2799760" y="2696066"/>
                </a:cubicBezTo>
                <a:cubicBezTo>
                  <a:pt x="2812329" y="2699208"/>
                  <a:pt x="2825058" y="2701770"/>
                  <a:pt x="2837468" y="2705493"/>
                </a:cubicBezTo>
                <a:cubicBezTo>
                  <a:pt x="2856503" y="2711204"/>
                  <a:pt x="2875175" y="2718062"/>
                  <a:pt x="2894029" y="2724347"/>
                </a:cubicBezTo>
                <a:cubicBezTo>
                  <a:pt x="2903456" y="2727489"/>
                  <a:pt x="2912508" y="2732141"/>
                  <a:pt x="2922309" y="2733774"/>
                </a:cubicBezTo>
                <a:lnTo>
                  <a:pt x="2978870" y="2743200"/>
                </a:lnTo>
                <a:cubicBezTo>
                  <a:pt x="2994634" y="2746066"/>
                  <a:pt x="3010122" y="2750509"/>
                  <a:pt x="3026004" y="2752627"/>
                </a:cubicBezTo>
                <a:cubicBezTo>
                  <a:pt x="3257450" y="2783487"/>
                  <a:pt x="3008048" y="2744063"/>
                  <a:pt x="3186259" y="2771481"/>
                </a:cubicBezTo>
                <a:cubicBezTo>
                  <a:pt x="3205150" y="2774387"/>
                  <a:pt x="3223929" y="2778002"/>
                  <a:pt x="3242820" y="2780908"/>
                </a:cubicBezTo>
                <a:cubicBezTo>
                  <a:pt x="3301470" y="2789931"/>
                  <a:pt x="3325724" y="2789688"/>
                  <a:pt x="3384222" y="2809188"/>
                </a:cubicBezTo>
                <a:lnTo>
                  <a:pt x="3440783" y="2828042"/>
                </a:lnTo>
                <a:cubicBezTo>
                  <a:pt x="3450210" y="2831184"/>
                  <a:pt x="3460176" y="2833024"/>
                  <a:pt x="3469064" y="2837468"/>
                </a:cubicBezTo>
                <a:cubicBezTo>
                  <a:pt x="3481633" y="2843753"/>
                  <a:pt x="3494854" y="2848874"/>
                  <a:pt x="3506771" y="2856322"/>
                </a:cubicBezTo>
                <a:cubicBezTo>
                  <a:pt x="3515335" y="2861674"/>
                  <a:pt x="3558957" y="2897322"/>
                  <a:pt x="3572758" y="2903456"/>
                </a:cubicBezTo>
                <a:cubicBezTo>
                  <a:pt x="3590919" y="2911528"/>
                  <a:pt x="3629319" y="2922310"/>
                  <a:pt x="3629319" y="2922310"/>
                </a:cubicBezTo>
                <a:cubicBezTo>
                  <a:pt x="3641888" y="2931737"/>
                  <a:pt x="3652973" y="2943564"/>
                  <a:pt x="3667026" y="2950590"/>
                </a:cubicBezTo>
                <a:cubicBezTo>
                  <a:pt x="3709027" y="2971590"/>
                  <a:pt x="3735427" y="2969926"/>
                  <a:pt x="3780148" y="2978870"/>
                </a:cubicBezTo>
                <a:cubicBezTo>
                  <a:pt x="3792852" y="2981411"/>
                  <a:pt x="3805208" y="2985486"/>
                  <a:pt x="3817855" y="2988297"/>
                </a:cubicBezTo>
                <a:cubicBezTo>
                  <a:pt x="3833496" y="2991773"/>
                  <a:pt x="3849348" y="2994248"/>
                  <a:pt x="3864989" y="2997724"/>
                </a:cubicBezTo>
                <a:cubicBezTo>
                  <a:pt x="3877637" y="3000535"/>
                  <a:pt x="3890049" y="3004340"/>
                  <a:pt x="3902697" y="3007151"/>
                </a:cubicBezTo>
                <a:cubicBezTo>
                  <a:pt x="3918338" y="3010627"/>
                  <a:pt x="3934373" y="3012362"/>
                  <a:pt x="3949831" y="3016578"/>
                </a:cubicBezTo>
                <a:cubicBezTo>
                  <a:pt x="3969004" y="3021807"/>
                  <a:pt x="3986904" y="3031533"/>
                  <a:pt x="4006391" y="3035431"/>
                </a:cubicBezTo>
                <a:cubicBezTo>
                  <a:pt x="4022102" y="3038573"/>
                  <a:pt x="4037981" y="3040972"/>
                  <a:pt x="4053525" y="3044858"/>
                </a:cubicBezTo>
                <a:cubicBezTo>
                  <a:pt x="4063165" y="3047268"/>
                  <a:pt x="4072166" y="3051875"/>
                  <a:pt x="4081806" y="3054285"/>
                </a:cubicBezTo>
                <a:cubicBezTo>
                  <a:pt x="4097350" y="3058171"/>
                  <a:pt x="4113299" y="3060236"/>
                  <a:pt x="4128940" y="3063712"/>
                </a:cubicBezTo>
                <a:cubicBezTo>
                  <a:pt x="4141587" y="3066523"/>
                  <a:pt x="4154078" y="3069997"/>
                  <a:pt x="4166647" y="3073139"/>
                </a:cubicBezTo>
                <a:cubicBezTo>
                  <a:pt x="4225892" y="3112635"/>
                  <a:pt x="4165361" y="3078537"/>
                  <a:pt x="4279769" y="3101419"/>
                </a:cubicBezTo>
                <a:cubicBezTo>
                  <a:pt x="4299257" y="3105317"/>
                  <a:pt x="4316610" y="3117808"/>
                  <a:pt x="4336330" y="3120273"/>
                </a:cubicBezTo>
                <a:cubicBezTo>
                  <a:pt x="4373061" y="3124864"/>
                  <a:pt x="4473817" y="3138087"/>
                  <a:pt x="4506012" y="3139126"/>
                </a:cubicBezTo>
                <a:cubicBezTo>
                  <a:pt x="4669355" y="3144395"/>
                  <a:pt x="4832808" y="3145411"/>
                  <a:pt x="4996206" y="3148553"/>
                </a:cubicBezTo>
                <a:cubicBezTo>
                  <a:pt x="5129288" y="3192915"/>
                  <a:pt x="5043661" y="3167407"/>
                  <a:pt x="5363851" y="3167407"/>
                </a:cubicBezTo>
                <a:lnTo>
                  <a:pt x="6438507" y="3157980"/>
                </a:lnTo>
                <a:lnTo>
                  <a:pt x="6702457" y="3139126"/>
                </a:lnTo>
                <a:cubicBezTo>
                  <a:pt x="6719148" y="3136344"/>
                  <a:pt x="6733045" y="3123818"/>
                  <a:pt x="6749591" y="3120273"/>
                </a:cubicBezTo>
                <a:cubicBezTo>
                  <a:pt x="6777414" y="3114311"/>
                  <a:pt x="6806085" y="3113311"/>
                  <a:pt x="6834433" y="3110846"/>
                </a:cubicBezTo>
                <a:cubicBezTo>
                  <a:pt x="6878371" y="3107025"/>
                  <a:pt x="6922434" y="3104802"/>
                  <a:pt x="6966408" y="3101419"/>
                </a:cubicBezTo>
                <a:lnTo>
                  <a:pt x="7079530" y="3091992"/>
                </a:lnTo>
                <a:cubicBezTo>
                  <a:pt x="7143421" y="3070694"/>
                  <a:pt x="7065478" y="3094802"/>
                  <a:pt x="7173798" y="3073139"/>
                </a:cubicBezTo>
                <a:cubicBezTo>
                  <a:pt x="7183542" y="3071190"/>
                  <a:pt x="7192378" y="3065868"/>
                  <a:pt x="7202078" y="3063712"/>
                </a:cubicBezTo>
                <a:cubicBezTo>
                  <a:pt x="7220737" y="3059566"/>
                  <a:pt x="7239896" y="3058034"/>
                  <a:pt x="7258639" y="3054285"/>
                </a:cubicBezTo>
                <a:cubicBezTo>
                  <a:pt x="7271343" y="3051744"/>
                  <a:pt x="7283599" y="3047176"/>
                  <a:pt x="7296346" y="3044858"/>
                </a:cubicBezTo>
                <a:cubicBezTo>
                  <a:pt x="7364391" y="3032486"/>
                  <a:pt x="7373689" y="3036503"/>
                  <a:pt x="7447175" y="3026005"/>
                </a:cubicBezTo>
                <a:cubicBezTo>
                  <a:pt x="7475098" y="3022016"/>
                  <a:pt x="7504572" y="3014012"/>
                  <a:pt x="7532016" y="3007151"/>
                </a:cubicBezTo>
                <a:cubicBezTo>
                  <a:pt x="7613062" y="2953120"/>
                  <a:pt x="7510523" y="3017897"/>
                  <a:pt x="7588577" y="2978870"/>
                </a:cubicBezTo>
                <a:cubicBezTo>
                  <a:pt x="7598710" y="2973803"/>
                  <a:pt x="7607020" y="2965638"/>
                  <a:pt x="7616857" y="2960017"/>
                </a:cubicBezTo>
                <a:cubicBezTo>
                  <a:pt x="7629058" y="2953045"/>
                  <a:pt x="7642364" y="2948135"/>
                  <a:pt x="7654565" y="2941163"/>
                </a:cubicBezTo>
                <a:cubicBezTo>
                  <a:pt x="7729380" y="2898412"/>
                  <a:pt x="7633128" y="2949741"/>
                  <a:pt x="7711125" y="2894029"/>
                </a:cubicBezTo>
                <a:cubicBezTo>
                  <a:pt x="7722560" y="2885861"/>
                  <a:pt x="7736264" y="2881460"/>
                  <a:pt x="7748833" y="2875176"/>
                </a:cubicBezTo>
                <a:cubicBezTo>
                  <a:pt x="7806568" y="2788569"/>
                  <a:pt x="7727670" y="2894382"/>
                  <a:pt x="7795967" y="2837468"/>
                </a:cubicBezTo>
                <a:cubicBezTo>
                  <a:pt x="7808037" y="2827410"/>
                  <a:pt x="7812318" y="2809986"/>
                  <a:pt x="7824247" y="2799761"/>
                </a:cubicBezTo>
                <a:cubicBezTo>
                  <a:pt x="7839072" y="2787054"/>
                  <a:pt x="7871088" y="2777863"/>
                  <a:pt x="7890235" y="2771481"/>
                </a:cubicBezTo>
                <a:cubicBezTo>
                  <a:pt x="7960128" y="2724886"/>
                  <a:pt x="7924577" y="2738218"/>
                  <a:pt x="7993930" y="2724347"/>
                </a:cubicBezTo>
                <a:cubicBezTo>
                  <a:pt x="8006499" y="2718062"/>
                  <a:pt x="8018796" y="2711200"/>
                  <a:pt x="8031637" y="2705493"/>
                </a:cubicBezTo>
                <a:cubicBezTo>
                  <a:pt x="8047100" y="2698621"/>
                  <a:pt x="8064422" y="2695608"/>
                  <a:pt x="8078771" y="2686640"/>
                </a:cubicBezTo>
                <a:cubicBezTo>
                  <a:pt x="8090076" y="2679574"/>
                  <a:pt x="8095127" y="2664321"/>
                  <a:pt x="8107051" y="2658359"/>
                </a:cubicBezTo>
                <a:cubicBezTo>
                  <a:pt x="8118252" y="2652758"/>
                  <a:pt x="8188930" y="2635533"/>
                  <a:pt x="8210746" y="2630079"/>
                </a:cubicBezTo>
                <a:cubicBezTo>
                  <a:pt x="8231437" y="2616284"/>
                  <a:pt x="8252808" y="2600347"/>
                  <a:pt x="8276734" y="2592372"/>
                </a:cubicBezTo>
                <a:cubicBezTo>
                  <a:pt x="8291934" y="2587305"/>
                  <a:pt x="8308157" y="2586087"/>
                  <a:pt x="8323868" y="2582945"/>
                </a:cubicBezTo>
                <a:cubicBezTo>
                  <a:pt x="8336437" y="2576660"/>
                  <a:pt x="8349374" y="2571063"/>
                  <a:pt x="8361575" y="2564091"/>
                </a:cubicBezTo>
                <a:cubicBezTo>
                  <a:pt x="8371412" y="2558470"/>
                  <a:pt x="8379502" y="2549839"/>
                  <a:pt x="8389855" y="2545238"/>
                </a:cubicBezTo>
                <a:cubicBezTo>
                  <a:pt x="8408016" y="2537167"/>
                  <a:pt x="8429880" y="2537408"/>
                  <a:pt x="8446416" y="2526384"/>
                </a:cubicBezTo>
                <a:cubicBezTo>
                  <a:pt x="8527462" y="2472353"/>
                  <a:pt x="8424923" y="2537130"/>
                  <a:pt x="8502977" y="2498103"/>
                </a:cubicBezTo>
                <a:cubicBezTo>
                  <a:pt x="8564664" y="2467260"/>
                  <a:pt x="8496988" y="2492669"/>
                  <a:pt x="8559538" y="2450969"/>
                </a:cubicBezTo>
                <a:cubicBezTo>
                  <a:pt x="8567806" y="2445457"/>
                  <a:pt x="8578391" y="2444685"/>
                  <a:pt x="8587818" y="2441543"/>
                </a:cubicBezTo>
                <a:cubicBezTo>
                  <a:pt x="8608667" y="2420694"/>
                  <a:pt x="8618130" y="2407534"/>
                  <a:pt x="8644379" y="2394409"/>
                </a:cubicBezTo>
                <a:cubicBezTo>
                  <a:pt x="8653267" y="2389965"/>
                  <a:pt x="8663771" y="2389426"/>
                  <a:pt x="8672659" y="2384982"/>
                </a:cubicBezTo>
                <a:cubicBezTo>
                  <a:pt x="8682793" y="2379915"/>
                  <a:pt x="8690806" y="2371195"/>
                  <a:pt x="8700940" y="2366128"/>
                </a:cubicBezTo>
                <a:cubicBezTo>
                  <a:pt x="8716012" y="2358592"/>
                  <a:pt x="8752826" y="2351304"/>
                  <a:pt x="8766927" y="2347275"/>
                </a:cubicBezTo>
                <a:cubicBezTo>
                  <a:pt x="8776482" y="2344545"/>
                  <a:pt x="8786320" y="2342292"/>
                  <a:pt x="8795208" y="2337848"/>
                </a:cubicBezTo>
                <a:cubicBezTo>
                  <a:pt x="8877789" y="2296557"/>
                  <a:pt x="8804389" y="2315892"/>
                  <a:pt x="8898903" y="2300141"/>
                </a:cubicBezTo>
                <a:cubicBezTo>
                  <a:pt x="8908330" y="2296999"/>
                  <a:pt x="8917483" y="2292870"/>
                  <a:pt x="8927183" y="2290714"/>
                </a:cubicBezTo>
                <a:cubicBezTo>
                  <a:pt x="8945842" y="2286568"/>
                  <a:pt x="8965001" y="2285036"/>
                  <a:pt x="8983744" y="2281287"/>
                </a:cubicBezTo>
                <a:cubicBezTo>
                  <a:pt x="8996448" y="2278746"/>
                  <a:pt x="9008882" y="2275002"/>
                  <a:pt x="9021451" y="2271860"/>
                </a:cubicBezTo>
                <a:cubicBezTo>
                  <a:pt x="9039477" y="2273148"/>
                  <a:pt x="9213687" y="2284338"/>
                  <a:pt x="9247695" y="2290714"/>
                </a:cubicBezTo>
                <a:cubicBezTo>
                  <a:pt x="9267228" y="2294376"/>
                  <a:pt x="9284975" y="2304747"/>
                  <a:pt x="9304255" y="2309567"/>
                </a:cubicBezTo>
                <a:cubicBezTo>
                  <a:pt x="9316824" y="2312709"/>
                  <a:pt x="9329315" y="2316183"/>
                  <a:pt x="9341963" y="2318994"/>
                </a:cubicBezTo>
                <a:cubicBezTo>
                  <a:pt x="9357604" y="2322470"/>
                  <a:pt x="9373553" y="2324535"/>
                  <a:pt x="9389097" y="2328421"/>
                </a:cubicBezTo>
                <a:cubicBezTo>
                  <a:pt x="9515017" y="2359902"/>
                  <a:pt x="9296454" y="2312025"/>
                  <a:pt x="9455084" y="2347275"/>
                </a:cubicBezTo>
                <a:cubicBezTo>
                  <a:pt x="9562793" y="2371210"/>
                  <a:pt x="9447966" y="2343138"/>
                  <a:pt x="9539925" y="2366128"/>
                </a:cubicBezTo>
                <a:cubicBezTo>
                  <a:pt x="9555982" y="2376833"/>
                  <a:pt x="9594221" y="2401570"/>
                  <a:pt x="9605913" y="2413262"/>
                </a:cubicBezTo>
                <a:cubicBezTo>
                  <a:pt x="9668758" y="2476107"/>
                  <a:pt x="9577635" y="2410122"/>
                  <a:pt x="9653047" y="2460396"/>
                </a:cubicBezTo>
                <a:lnTo>
                  <a:pt x="9709608" y="2545238"/>
                </a:lnTo>
                <a:lnTo>
                  <a:pt x="9728462" y="2573518"/>
                </a:lnTo>
                <a:cubicBezTo>
                  <a:pt x="9734746" y="2582945"/>
                  <a:pt x="9739304" y="2593787"/>
                  <a:pt x="9747315" y="2601798"/>
                </a:cubicBezTo>
                <a:cubicBezTo>
                  <a:pt x="9829949" y="2684432"/>
                  <a:pt x="9725122" y="2583303"/>
                  <a:pt x="9803876" y="2648932"/>
                </a:cubicBezTo>
                <a:cubicBezTo>
                  <a:pt x="9814118" y="2657467"/>
                  <a:pt x="9821914" y="2668678"/>
                  <a:pt x="9832156" y="2677213"/>
                </a:cubicBezTo>
                <a:cubicBezTo>
                  <a:pt x="9840860" y="2684466"/>
                  <a:pt x="9851733" y="2688813"/>
                  <a:pt x="9860437" y="2696066"/>
                </a:cubicBezTo>
                <a:cubicBezTo>
                  <a:pt x="9933021" y="2756552"/>
                  <a:pt x="9846782" y="2696392"/>
                  <a:pt x="9916998" y="2743200"/>
                </a:cubicBezTo>
                <a:cubicBezTo>
                  <a:pt x="9933564" y="2792902"/>
                  <a:pt x="9915474" y="2752684"/>
                  <a:pt x="9954705" y="2799761"/>
                </a:cubicBezTo>
                <a:cubicBezTo>
                  <a:pt x="9993985" y="2846897"/>
                  <a:pt x="9949989" y="2812330"/>
                  <a:pt x="10001839" y="2846895"/>
                </a:cubicBezTo>
                <a:cubicBezTo>
                  <a:pt x="10011266" y="2859464"/>
                  <a:pt x="10021792" y="2871279"/>
                  <a:pt x="10030119" y="2884602"/>
                </a:cubicBezTo>
                <a:cubicBezTo>
                  <a:pt x="10037567" y="2896519"/>
                  <a:pt x="10041178" y="2910617"/>
                  <a:pt x="10048973" y="2922310"/>
                </a:cubicBezTo>
                <a:cubicBezTo>
                  <a:pt x="10066403" y="2948455"/>
                  <a:pt x="10105534" y="2997724"/>
                  <a:pt x="10105534" y="2997724"/>
                </a:cubicBezTo>
                <a:cubicBezTo>
                  <a:pt x="10108676" y="3007151"/>
                  <a:pt x="10110516" y="3017117"/>
                  <a:pt x="10114960" y="3026005"/>
                </a:cubicBezTo>
                <a:cubicBezTo>
                  <a:pt x="10133139" y="3062364"/>
                  <a:pt x="10147841" y="3079272"/>
                  <a:pt x="10171521" y="3110846"/>
                </a:cubicBezTo>
                <a:cubicBezTo>
                  <a:pt x="10174663" y="3120273"/>
                  <a:pt x="10176504" y="3130238"/>
                  <a:pt x="10180948" y="3139126"/>
                </a:cubicBezTo>
                <a:cubicBezTo>
                  <a:pt x="10187840" y="3152910"/>
                  <a:pt x="10221677" y="3196574"/>
                  <a:pt x="10228082" y="3205114"/>
                </a:cubicBezTo>
                <a:cubicBezTo>
                  <a:pt x="10231224" y="3214541"/>
                  <a:pt x="10233065" y="3224506"/>
                  <a:pt x="10237509" y="3233394"/>
                </a:cubicBezTo>
                <a:cubicBezTo>
                  <a:pt x="10242576" y="3243528"/>
                  <a:pt x="10250742" y="3251838"/>
                  <a:pt x="10256363" y="3261675"/>
                </a:cubicBezTo>
                <a:cubicBezTo>
                  <a:pt x="10263335" y="3273876"/>
                  <a:pt x="10268244" y="3287181"/>
                  <a:pt x="10275216" y="3299382"/>
                </a:cubicBezTo>
                <a:cubicBezTo>
                  <a:pt x="10280837" y="3309219"/>
                  <a:pt x="10288449" y="3317825"/>
                  <a:pt x="10294070" y="3327662"/>
                </a:cubicBezTo>
                <a:cubicBezTo>
                  <a:pt x="10359954" y="3442959"/>
                  <a:pt x="10254535" y="3267446"/>
                  <a:pt x="10331777" y="3421930"/>
                </a:cubicBezTo>
                <a:cubicBezTo>
                  <a:pt x="10338062" y="3434499"/>
                  <a:pt x="10343659" y="3447437"/>
                  <a:pt x="10350631" y="3459638"/>
                </a:cubicBezTo>
                <a:cubicBezTo>
                  <a:pt x="10356252" y="3469475"/>
                  <a:pt x="10364417" y="3477785"/>
                  <a:pt x="10369484" y="3487918"/>
                </a:cubicBezTo>
                <a:cubicBezTo>
                  <a:pt x="10373928" y="3496806"/>
                  <a:pt x="10376181" y="3506644"/>
                  <a:pt x="10378911" y="3516198"/>
                </a:cubicBezTo>
                <a:cubicBezTo>
                  <a:pt x="10397689" y="3581920"/>
                  <a:pt x="10379252" y="3527153"/>
                  <a:pt x="10397765" y="3610466"/>
                </a:cubicBezTo>
                <a:cubicBezTo>
                  <a:pt x="10399921" y="3620166"/>
                  <a:pt x="10404781" y="3629107"/>
                  <a:pt x="10407191" y="3638747"/>
                </a:cubicBezTo>
                <a:cubicBezTo>
                  <a:pt x="10411077" y="3654291"/>
                  <a:pt x="10413476" y="3670170"/>
                  <a:pt x="10416618" y="3685881"/>
                </a:cubicBezTo>
                <a:cubicBezTo>
                  <a:pt x="10419760" y="3726730"/>
                  <a:pt x="10421258" y="3767740"/>
                  <a:pt x="10426045" y="3808429"/>
                </a:cubicBezTo>
                <a:cubicBezTo>
                  <a:pt x="10427559" y="3821296"/>
                  <a:pt x="10435472" y="3833180"/>
                  <a:pt x="10435472" y="3846136"/>
                </a:cubicBezTo>
                <a:cubicBezTo>
                  <a:pt x="10435472" y="3877716"/>
                  <a:pt x="10430970" y="3909212"/>
                  <a:pt x="10426045" y="3940405"/>
                </a:cubicBezTo>
                <a:cubicBezTo>
                  <a:pt x="10418901" y="3985651"/>
                  <a:pt x="10408966" y="4031124"/>
                  <a:pt x="10388338" y="4072380"/>
                </a:cubicBezTo>
                <a:cubicBezTo>
                  <a:pt x="10383271" y="4082513"/>
                  <a:pt x="10376069" y="4091441"/>
                  <a:pt x="10369484" y="4100660"/>
                </a:cubicBezTo>
                <a:cubicBezTo>
                  <a:pt x="10360352" y="4113445"/>
                  <a:pt x="10350336" y="4125582"/>
                  <a:pt x="10341204" y="4138367"/>
                </a:cubicBezTo>
                <a:cubicBezTo>
                  <a:pt x="10334619" y="4147586"/>
                  <a:pt x="10331197" y="4159570"/>
                  <a:pt x="10322350" y="4166648"/>
                </a:cubicBezTo>
                <a:cubicBezTo>
                  <a:pt x="10314591" y="4172855"/>
                  <a:pt x="10303497" y="4172933"/>
                  <a:pt x="10294070" y="4176075"/>
                </a:cubicBezTo>
                <a:cubicBezTo>
                  <a:pt x="10281501" y="4191786"/>
                  <a:pt x="10268435" y="4207113"/>
                  <a:pt x="10256363" y="4223209"/>
                </a:cubicBezTo>
                <a:cubicBezTo>
                  <a:pt x="10230182" y="4258117"/>
                  <a:pt x="10245440" y="4248731"/>
                  <a:pt x="10209229" y="4279769"/>
                </a:cubicBezTo>
                <a:cubicBezTo>
                  <a:pt x="10184799" y="4300709"/>
                  <a:pt x="10139302" y="4329529"/>
                  <a:pt x="10114960" y="4345757"/>
                </a:cubicBezTo>
                <a:lnTo>
                  <a:pt x="10086680" y="4364611"/>
                </a:lnTo>
                <a:cubicBezTo>
                  <a:pt x="10077253" y="4370895"/>
                  <a:pt x="10066411" y="4375453"/>
                  <a:pt x="10058400" y="4383464"/>
                </a:cubicBezTo>
                <a:cubicBezTo>
                  <a:pt x="9988217" y="4453647"/>
                  <a:pt x="10077072" y="4367458"/>
                  <a:pt x="9992412" y="4440025"/>
                </a:cubicBezTo>
                <a:cubicBezTo>
                  <a:pt x="9967172" y="4461659"/>
                  <a:pt x="9955455" y="4478567"/>
                  <a:pt x="9935851" y="4506013"/>
                </a:cubicBezTo>
                <a:cubicBezTo>
                  <a:pt x="9929266" y="4515232"/>
                  <a:pt x="9925009" y="4526282"/>
                  <a:pt x="9916998" y="4534293"/>
                </a:cubicBezTo>
                <a:cubicBezTo>
                  <a:pt x="9908987" y="4542304"/>
                  <a:pt x="9898144" y="4546862"/>
                  <a:pt x="9888717" y="4553147"/>
                </a:cubicBezTo>
                <a:cubicBezTo>
                  <a:pt x="9882433" y="4562574"/>
                  <a:pt x="9877875" y="4573416"/>
                  <a:pt x="9869864" y="4581427"/>
                </a:cubicBezTo>
                <a:cubicBezTo>
                  <a:pt x="9861853" y="4589438"/>
                  <a:pt x="9851717" y="4595214"/>
                  <a:pt x="9841583" y="4600281"/>
                </a:cubicBezTo>
                <a:cubicBezTo>
                  <a:pt x="9826448" y="4607848"/>
                  <a:pt x="9810352" y="4613351"/>
                  <a:pt x="9794449" y="4619134"/>
                </a:cubicBezTo>
                <a:cubicBezTo>
                  <a:pt x="9775772" y="4625926"/>
                  <a:pt x="9755663" y="4629100"/>
                  <a:pt x="9737888" y="4637988"/>
                </a:cubicBezTo>
                <a:cubicBezTo>
                  <a:pt x="9725319" y="4644273"/>
                  <a:pt x="9713513" y="4652398"/>
                  <a:pt x="9700181" y="4656842"/>
                </a:cubicBezTo>
                <a:cubicBezTo>
                  <a:pt x="9687013" y="4661231"/>
                  <a:pt x="9605973" y="4674114"/>
                  <a:pt x="9596486" y="4675695"/>
                </a:cubicBezTo>
                <a:lnTo>
                  <a:pt x="8502977" y="4666268"/>
                </a:lnTo>
                <a:cubicBezTo>
                  <a:pt x="8326982" y="4666268"/>
                  <a:pt x="8150851" y="4666906"/>
                  <a:pt x="7975076" y="4675695"/>
                </a:cubicBezTo>
                <a:cubicBezTo>
                  <a:pt x="7961041" y="4676397"/>
                  <a:pt x="7950285" y="4689013"/>
                  <a:pt x="7937369" y="4694549"/>
                </a:cubicBezTo>
                <a:cubicBezTo>
                  <a:pt x="7928236" y="4698463"/>
                  <a:pt x="7917976" y="4699532"/>
                  <a:pt x="7909088" y="4703976"/>
                </a:cubicBezTo>
                <a:cubicBezTo>
                  <a:pt x="7835991" y="4740524"/>
                  <a:pt x="7923613" y="4708561"/>
                  <a:pt x="7852527" y="4732256"/>
                </a:cubicBezTo>
                <a:cubicBezTo>
                  <a:pt x="7843100" y="4738541"/>
                  <a:pt x="7832715" y="4743583"/>
                  <a:pt x="7824247" y="4751110"/>
                </a:cubicBezTo>
                <a:cubicBezTo>
                  <a:pt x="7824207" y="4751146"/>
                  <a:pt x="7753565" y="4821792"/>
                  <a:pt x="7739406" y="4835951"/>
                </a:cubicBezTo>
                <a:cubicBezTo>
                  <a:pt x="7729979" y="4845378"/>
                  <a:pt x="7722557" y="4857372"/>
                  <a:pt x="7711125" y="4864231"/>
                </a:cubicBezTo>
                <a:cubicBezTo>
                  <a:pt x="7695414" y="4873658"/>
                  <a:pt x="7678172" y="4880909"/>
                  <a:pt x="7663991" y="4892512"/>
                </a:cubicBezTo>
                <a:cubicBezTo>
                  <a:pt x="7643355" y="4909396"/>
                  <a:pt x="7626285" y="4930219"/>
                  <a:pt x="7607431" y="4949073"/>
                </a:cubicBezTo>
                <a:cubicBezTo>
                  <a:pt x="7598004" y="4958500"/>
                  <a:pt x="7590242" y="4969958"/>
                  <a:pt x="7579150" y="4977353"/>
                </a:cubicBezTo>
                <a:lnTo>
                  <a:pt x="7550870" y="4996207"/>
                </a:lnTo>
                <a:cubicBezTo>
                  <a:pt x="7535159" y="5121898"/>
                  <a:pt x="7512552" y="5246917"/>
                  <a:pt x="7503736" y="5373279"/>
                </a:cubicBezTo>
                <a:cubicBezTo>
                  <a:pt x="7502947" y="5384581"/>
                  <a:pt x="7518611" y="5390951"/>
                  <a:pt x="7522589" y="5401559"/>
                </a:cubicBezTo>
                <a:cubicBezTo>
                  <a:pt x="7528215" y="5416561"/>
                  <a:pt x="7528130" y="5433149"/>
                  <a:pt x="7532016" y="5448693"/>
                </a:cubicBezTo>
                <a:cubicBezTo>
                  <a:pt x="7534426" y="5458333"/>
                  <a:pt x="7538301" y="5467547"/>
                  <a:pt x="7541443" y="5476974"/>
                </a:cubicBezTo>
                <a:cubicBezTo>
                  <a:pt x="7538301" y="5508397"/>
                  <a:pt x="7539117" y="5540471"/>
                  <a:pt x="7532016" y="5571242"/>
                </a:cubicBezTo>
                <a:cubicBezTo>
                  <a:pt x="7525646" y="5598847"/>
                  <a:pt x="7508128" y="5603783"/>
                  <a:pt x="7484882" y="5608949"/>
                </a:cubicBezTo>
                <a:cubicBezTo>
                  <a:pt x="7466223" y="5613095"/>
                  <a:pt x="7447175" y="5615234"/>
                  <a:pt x="7428321" y="5618376"/>
                </a:cubicBezTo>
                <a:cubicBezTo>
                  <a:pt x="7414916" y="5658594"/>
                  <a:pt x="7407384" y="5667634"/>
                  <a:pt x="7428321" y="5722070"/>
                </a:cubicBezTo>
                <a:cubicBezTo>
                  <a:pt x="7435544" y="5740850"/>
                  <a:pt x="7453957" y="5753108"/>
                  <a:pt x="7466029" y="5769205"/>
                </a:cubicBezTo>
                <a:cubicBezTo>
                  <a:pt x="7493414" y="5805718"/>
                  <a:pt x="7475533" y="5792839"/>
                  <a:pt x="7513163" y="5825765"/>
                </a:cubicBezTo>
                <a:cubicBezTo>
                  <a:pt x="7528305" y="5839014"/>
                  <a:pt x="7546701" y="5848641"/>
                  <a:pt x="7560297" y="5863473"/>
                </a:cubicBezTo>
                <a:cubicBezTo>
                  <a:pt x="7595823" y="5902230"/>
                  <a:pt x="7615981" y="5932204"/>
                  <a:pt x="7635711" y="5976594"/>
                </a:cubicBezTo>
                <a:cubicBezTo>
                  <a:pt x="7642584" y="5992057"/>
                  <a:pt x="7645859" y="6009218"/>
                  <a:pt x="7654565" y="6023728"/>
                </a:cubicBezTo>
                <a:cubicBezTo>
                  <a:pt x="7664917" y="6040981"/>
                  <a:pt x="7682804" y="6053109"/>
                  <a:pt x="7692272" y="6070862"/>
                </a:cubicBezTo>
                <a:cubicBezTo>
                  <a:pt x="7708198" y="6100724"/>
                  <a:pt x="7718596" y="6133258"/>
                  <a:pt x="7729979" y="6165130"/>
                </a:cubicBezTo>
                <a:cubicBezTo>
                  <a:pt x="7737531" y="6186276"/>
                  <a:pt x="7738595" y="6210642"/>
                  <a:pt x="7748833" y="6231118"/>
                </a:cubicBezTo>
                <a:cubicBezTo>
                  <a:pt x="7785380" y="6304212"/>
                  <a:pt x="7753419" y="6216596"/>
                  <a:pt x="7777113" y="6287679"/>
                </a:cubicBezTo>
                <a:cubicBezTo>
                  <a:pt x="7778513" y="6297479"/>
                  <a:pt x="7789605" y="6383834"/>
                  <a:pt x="7795967" y="6400800"/>
                </a:cubicBezTo>
                <a:cubicBezTo>
                  <a:pt x="7799945" y="6411408"/>
                  <a:pt x="7809753" y="6418947"/>
                  <a:pt x="7814820" y="6429081"/>
                </a:cubicBezTo>
                <a:cubicBezTo>
                  <a:pt x="7819264" y="6437969"/>
                  <a:pt x="7821105" y="6447934"/>
                  <a:pt x="7824247" y="6457361"/>
                </a:cubicBezTo>
                <a:cubicBezTo>
                  <a:pt x="7827868" y="6479088"/>
                  <a:pt x="7831497" y="6518994"/>
                  <a:pt x="7843101" y="6542202"/>
                </a:cubicBezTo>
                <a:cubicBezTo>
                  <a:pt x="7870642" y="6597285"/>
                  <a:pt x="7855585" y="6543479"/>
                  <a:pt x="7871381" y="6598763"/>
                </a:cubicBezTo>
                <a:cubicBezTo>
                  <a:pt x="7880403" y="6630340"/>
                  <a:pt x="7884726" y="6663157"/>
                  <a:pt x="7899662" y="6693031"/>
                </a:cubicBezTo>
                <a:cubicBezTo>
                  <a:pt x="7905946" y="6705600"/>
                  <a:pt x="7913581" y="6717581"/>
                  <a:pt x="7918515" y="6730739"/>
                </a:cubicBezTo>
                <a:cubicBezTo>
                  <a:pt x="7923064" y="6742870"/>
                  <a:pt x="7924383" y="6755989"/>
                  <a:pt x="7927942" y="6768446"/>
                </a:cubicBezTo>
                <a:cubicBezTo>
                  <a:pt x="7930672" y="6778000"/>
                  <a:pt x="7934959" y="6787086"/>
                  <a:pt x="7937369" y="6796726"/>
                </a:cubicBezTo>
                <a:cubicBezTo>
                  <a:pt x="7941255" y="6812270"/>
                  <a:pt x="7942910" y="6828316"/>
                  <a:pt x="7946796" y="6843860"/>
                </a:cubicBezTo>
                <a:cubicBezTo>
                  <a:pt x="7959203" y="6893489"/>
                  <a:pt x="7956222" y="6850436"/>
                  <a:pt x="7956222" y="6900421"/>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D4C6939-959C-43D2-B67C-C6BE45AC1E1C}"/>
              </a:ext>
            </a:extLst>
          </p:cNvPr>
          <p:cNvSpPr txBox="1"/>
          <p:nvPr/>
        </p:nvSpPr>
        <p:spPr>
          <a:xfrm rot="1515380">
            <a:off x="3150735" y="2219815"/>
            <a:ext cx="1432874" cy="461665"/>
          </a:xfrm>
          <a:prstGeom prst="rect">
            <a:avLst/>
          </a:prstGeom>
          <a:noFill/>
        </p:spPr>
        <p:txBody>
          <a:bodyPr wrap="square" rtlCol="0">
            <a:spAutoFit/>
          </a:bodyPr>
          <a:lstStyle/>
          <a:p>
            <a:r>
              <a:rPr lang="en-US" sz="2400">
                <a:solidFill>
                  <a:srgbClr val="FFFF00"/>
                </a:solidFill>
                <a:latin typeface="#9Slide07 IcielBaliho Script" pitchFamily="2" charset="0"/>
              </a:rPr>
              <a:t>Sông Đáy</a:t>
            </a:r>
          </a:p>
        </p:txBody>
      </p:sp>
      <p:sp>
        <p:nvSpPr>
          <p:cNvPr id="9" name="TextBox 8">
            <a:extLst>
              <a:ext uri="{FF2B5EF4-FFF2-40B4-BE49-F238E27FC236}">
                <a16:creationId xmlns:a16="http://schemas.microsoft.com/office/drawing/2014/main" id="{CA8F2B4A-73B7-4530-B871-EC29E86BA95F}"/>
              </a:ext>
            </a:extLst>
          </p:cNvPr>
          <p:cNvSpPr txBox="1"/>
          <p:nvPr/>
        </p:nvSpPr>
        <p:spPr>
          <a:xfrm rot="20559010">
            <a:off x="8201306" y="2668101"/>
            <a:ext cx="1432874" cy="461665"/>
          </a:xfrm>
          <a:prstGeom prst="rect">
            <a:avLst/>
          </a:prstGeom>
          <a:noFill/>
        </p:spPr>
        <p:txBody>
          <a:bodyPr wrap="square" rtlCol="0">
            <a:spAutoFit/>
          </a:bodyPr>
          <a:lstStyle/>
          <a:p>
            <a:r>
              <a:rPr lang="en-US" sz="2400">
                <a:solidFill>
                  <a:srgbClr val="FFFF00"/>
                </a:solidFill>
                <a:latin typeface="#9Slide07 IcielBaliho Script" pitchFamily="2" charset="0"/>
              </a:rPr>
              <a:t>Sông Đáy</a:t>
            </a:r>
          </a:p>
        </p:txBody>
      </p:sp>
      <p:sp>
        <p:nvSpPr>
          <p:cNvPr id="10" name="TextBox 9">
            <a:extLst>
              <a:ext uri="{FF2B5EF4-FFF2-40B4-BE49-F238E27FC236}">
                <a16:creationId xmlns:a16="http://schemas.microsoft.com/office/drawing/2014/main" id="{CDEFA453-0D71-45E3-82E0-19BDE0E2B5FA}"/>
              </a:ext>
            </a:extLst>
          </p:cNvPr>
          <p:cNvSpPr txBox="1"/>
          <p:nvPr/>
        </p:nvSpPr>
        <p:spPr>
          <a:xfrm rot="21005434">
            <a:off x="8946779" y="4347878"/>
            <a:ext cx="1432874" cy="461665"/>
          </a:xfrm>
          <a:prstGeom prst="rect">
            <a:avLst/>
          </a:prstGeom>
          <a:noFill/>
        </p:spPr>
        <p:txBody>
          <a:bodyPr wrap="square" rtlCol="0">
            <a:spAutoFit/>
          </a:bodyPr>
          <a:lstStyle/>
          <a:p>
            <a:r>
              <a:rPr lang="en-US" sz="2400">
                <a:solidFill>
                  <a:srgbClr val="FFFF00"/>
                </a:solidFill>
                <a:latin typeface="#9Slide07 IcielBaliho Script" pitchFamily="2" charset="0"/>
              </a:rPr>
              <a:t>Sông Đáy</a:t>
            </a:r>
          </a:p>
        </p:txBody>
      </p:sp>
    </p:spTree>
    <p:extLst>
      <p:ext uri="{BB962C8B-B14F-4D97-AF65-F5344CB8AC3E}">
        <p14:creationId xmlns:p14="http://schemas.microsoft.com/office/powerpoint/2010/main" val="3849295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DA63E3-2B2D-4D5B-B20B-7FDBB10A03DA}"/>
              </a:ext>
            </a:extLst>
          </p:cNvPr>
          <p:cNvSpPr/>
          <p:nvPr/>
        </p:nvSpPr>
        <p:spPr>
          <a:xfrm>
            <a:off x="0" y="0"/>
            <a:ext cx="2771480" cy="6857999"/>
          </a:xfrm>
          <a:prstGeom prst="rect">
            <a:avLst/>
          </a:prstGeom>
          <a:solidFill>
            <a:srgbClr val="D3EEFC"/>
          </a:solidFill>
          <a:ln>
            <a:solidFill>
              <a:srgbClr val="D3EF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1EECC05-6724-4A32-8073-D695EF2FC51D}"/>
              </a:ext>
            </a:extLst>
          </p:cNvPr>
          <p:cNvPicPr>
            <a:picLocks noChangeAspect="1"/>
          </p:cNvPicPr>
          <p:nvPr/>
        </p:nvPicPr>
        <p:blipFill>
          <a:blip r:embed="rId2"/>
          <a:stretch>
            <a:fillRect/>
          </a:stretch>
        </p:blipFill>
        <p:spPr>
          <a:xfrm>
            <a:off x="2419350" y="0"/>
            <a:ext cx="9763876" cy="6858000"/>
          </a:xfrm>
          <a:prstGeom prst="rect">
            <a:avLst/>
          </a:prstGeom>
        </p:spPr>
      </p:pic>
      <p:sp>
        <p:nvSpPr>
          <p:cNvPr id="4" name="Rectangle 3">
            <a:extLst>
              <a:ext uri="{FF2B5EF4-FFF2-40B4-BE49-F238E27FC236}">
                <a16:creationId xmlns:a16="http://schemas.microsoft.com/office/drawing/2014/main" id="{5964C730-6B3B-4F31-8A9F-344E402A6CA1}"/>
              </a:ext>
            </a:extLst>
          </p:cNvPr>
          <p:cNvSpPr/>
          <p:nvPr/>
        </p:nvSpPr>
        <p:spPr>
          <a:xfrm>
            <a:off x="6449345" y="0"/>
            <a:ext cx="4742004" cy="646331"/>
          </a:xfrm>
          <a:prstGeom prst="rect">
            <a:avLst/>
          </a:prstGeom>
        </p:spPr>
        <p:txBody>
          <a:bodyPr wrap="none">
            <a:spAutoFit/>
          </a:bodyPr>
          <a:lstStyle/>
          <a:p>
            <a:pPr algn="ctr"/>
            <a:r>
              <a:rPr lang="en-US" sz="3600" b="1">
                <a:solidFill>
                  <a:srgbClr val="002060"/>
                </a:solidFill>
                <a:latin typeface="#9Slide07 IcielBaliho Script" pitchFamily="2" charset="0"/>
                <a:cs typeface="Arial" panose="020B0604020202020204" pitchFamily="34" charset="0"/>
              </a:rPr>
              <a:t>d. Ngành vận tải đường biển</a:t>
            </a:r>
            <a:endParaRPr lang="en-US" sz="3600" b="1" dirty="0">
              <a:solidFill>
                <a:srgbClr val="002060"/>
              </a:solidFill>
              <a:latin typeface="#9Slide07 IcielBaliho Script" pitchFamily="2" charset="0"/>
              <a:cs typeface="Arial" panose="020B0604020202020204" pitchFamily="34" charset="0"/>
            </a:endParaRPr>
          </a:p>
        </p:txBody>
      </p:sp>
      <p:sp>
        <p:nvSpPr>
          <p:cNvPr id="14" name="Rectangle 13">
            <a:extLst>
              <a:ext uri="{FF2B5EF4-FFF2-40B4-BE49-F238E27FC236}">
                <a16:creationId xmlns:a16="http://schemas.microsoft.com/office/drawing/2014/main" id="{13FA053B-AE9E-44B7-8B5D-7F5C1D36BDF4}"/>
              </a:ext>
            </a:extLst>
          </p:cNvPr>
          <p:cNvSpPr/>
          <p:nvPr/>
        </p:nvSpPr>
        <p:spPr>
          <a:xfrm>
            <a:off x="0" y="0"/>
            <a:ext cx="12175513" cy="68580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sp>
        <p:nvSpPr>
          <p:cNvPr id="18" name="Rectangle 17">
            <a:extLst>
              <a:ext uri="{FF2B5EF4-FFF2-40B4-BE49-F238E27FC236}">
                <a16:creationId xmlns:a16="http://schemas.microsoft.com/office/drawing/2014/main" id="{E1CE7548-2E87-4451-8971-5A151AA117B3}"/>
              </a:ext>
            </a:extLst>
          </p:cNvPr>
          <p:cNvSpPr/>
          <p:nvPr/>
        </p:nvSpPr>
        <p:spPr>
          <a:xfrm>
            <a:off x="31704" y="831444"/>
            <a:ext cx="3870993" cy="830997"/>
          </a:xfrm>
          <a:prstGeom prst="rect">
            <a:avLst/>
          </a:prstGeom>
          <a:ln w="12700">
            <a:solidFill>
              <a:schemeClr val="tx1"/>
            </a:solidFill>
            <a:prstDash val="dash"/>
          </a:ln>
        </p:spPr>
        <p:txBody>
          <a:bodyPr wrap="square">
            <a:spAutoFit/>
          </a:bodyPr>
          <a:lstStyle/>
          <a:p>
            <a:pPr algn="just">
              <a:spcAft>
                <a:spcPts val="0"/>
              </a:spcAft>
            </a:pPr>
            <a:r>
              <a:rPr lang="en-US" sz="2400">
                <a:latin typeface="#9Slide07 IcielBaliho Script" pitchFamily="2" charset="0"/>
                <a:ea typeface="SimSun" panose="02010600030101010101" pitchFamily="2" charset="-122"/>
                <a:cs typeface="Arial" panose="020B0604020202020204" pitchFamily="34" charset="0"/>
              </a:rPr>
              <a:t>- Vận tải ven biển nội địa và vận tải biển quốc tế</a:t>
            </a:r>
            <a:endParaRPr lang="vi-VN" sz="2400" dirty="0">
              <a:latin typeface="#9Slide07 IcielBaliho Script" pitchFamily="2" charset="0"/>
              <a:cs typeface="Arial" panose="020B0604020202020204" pitchFamily="34" charset="0"/>
            </a:endParaRPr>
          </a:p>
        </p:txBody>
      </p:sp>
      <p:sp>
        <p:nvSpPr>
          <p:cNvPr id="19" name="Rectangle 18">
            <a:extLst>
              <a:ext uri="{FF2B5EF4-FFF2-40B4-BE49-F238E27FC236}">
                <a16:creationId xmlns:a16="http://schemas.microsoft.com/office/drawing/2014/main" id="{775325CC-9448-4429-87B5-03EB16BCB4A1}"/>
              </a:ext>
            </a:extLst>
          </p:cNvPr>
          <p:cNvSpPr/>
          <p:nvPr/>
        </p:nvSpPr>
        <p:spPr>
          <a:xfrm>
            <a:off x="31704" y="1662441"/>
            <a:ext cx="3886210" cy="1200329"/>
          </a:xfrm>
          <a:prstGeom prst="rect">
            <a:avLst/>
          </a:prstGeom>
          <a:ln w="12700">
            <a:solidFill>
              <a:schemeClr val="tx1"/>
            </a:solidFill>
            <a:prstDash val="dash"/>
          </a:ln>
        </p:spPr>
        <p:txBody>
          <a:bodyPr wrap="square">
            <a:spAutoFit/>
          </a:bodyPr>
          <a:lstStyle/>
          <a:p>
            <a:pPr algn="just">
              <a:spcAft>
                <a:spcPts val="0"/>
              </a:spcAft>
            </a:pP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Tuyến</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đường</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biển</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solidFill>
                  <a:srgbClr val="FF0000"/>
                </a:solidFill>
                <a:latin typeface="#9Slide07 IcielBaliho Script" pitchFamily="2" charset="0"/>
                <a:ea typeface="SimSun" panose="02010600030101010101" pitchFamily="2" charset="-122"/>
                <a:cs typeface="Arial" panose="020B0604020202020204" pitchFamily="34" charset="0"/>
              </a:rPr>
              <a:t>ven</a:t>
            </a:r>
            <a:r>
              <a:rPr lang="en-US" sz="2400" dirty="0">
                <a:solidFill>
                  <a:srgbClr val="FF00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0000"/>
                </a:solidFill>
                <a:latin typeface="#9Slide07 IcielBaliho Script" pitchFamily="2" charset="0"/>
                <a:ea typeface="SimSun" panose="02010600030101010101" pitchFamily="2" charset="-122"/>
                <a:cs typeface="Arial" panose="020B0604020202020204" pitchFamily="34" charset="0"/>
              </a:rPr>
              <a:t>bờ</a:t>
            </a:r>
            <a:r>
              <a:rPr lang="en-US" sz="2400" dirty="0">
                <a:solidFill>
                  <a:srgbClr val="FF0000"/>
                </a:solidFill>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chủ</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yếu</a:t>
            </a:r>
            <a:r>
              <a:rPr lang="en-US" sz="2400" dirty="0">
                <a:latin typeface="#9Slide07 IcielBaliho Script" pitchFamily="2" charset="0"/>
                <a:ea typeface="SimSun" panose="02010600030101010101" pitchFamily="2" charset="-122"/>
                <a:cs typeface="Arial" panose="020B0604020202020204" pitchFamily="34" charset="0"/>
              </a:rPr>
              <a:t> h</a:t>
            </a:r>
            <a:r>
              <a:rPr lang="vi-VN" sz="2400" dirty="0">
                <a:latin typeface="#9Slide07 IcielBaliho Script" pitchFamily="2" charset="0"/>
                <a:ea typeface="SimSun" panose="02010600030101010101" pitchFamily="2" charset="-122"/>
                <a:cs typeface="Arial" panose="020B0604020202020204" pitchFamily="34" charset="0"/>
              </a:rPr>
              <a:t>ư</a:t>
            </a:r>
            <a:r>
              <a:rPr lang="en-US" sz="2400" err="1">
                <a:latin typeface="#9Slide07 IcielBaliho Script" pitchFamily="2" charset="0"/>
                <a:ea typeface="SimSun" panose="02010600030101010101" pitchFamily="2" charset="-122"/>
                <a:cs typeface="Arial" panose="020B0604020202020204" pitchFamily="34" charset="0"/>
              </a:rPr>
              <a:t>ớng</a:t>
            </a:r>
            <a:r>
              <a:rPr lang="en-US" sz="2400">
                <a:latin typeface="#9Slide07 IcielBaliho Script" pitchFamily="2" charset="0"/>
                <a:ea typeface="SimSun" panose="02010600030101010101" pitchFamily="2" charset="-122"/>
                <a:cs typeface="Arial" panose="020B0604020202020204" pitchFamily="34" charset="0"/>
              </a:rPr>
              <a:t> Bắc–Nam</a:t>
            </a:r>
            <a:r>
              <a:rPr lang="en-US" sz="2400" dirty="0">
                <a:latin typeface="#9Slide07 IcielBaliho Script" pitchFamily="2" charset="0"/>
                <a:ea typeface="SimSun" panose="02010600030101010101" pitchFamily="2" charset="-122"/>
                <a:cs typeface="Arial" panose="020B0604020202020204" pitchFamily="34" charset="0"/>
              </a:rPr>
              <a:t>. Quan </a:t>
            </a:r>
            <a:r>
              <a:rPr lang="en-US" sz="2400" dirty="0" err="1">
                <a:latin typeface="#9Slide07 IcielBaliho Script" pitchFamily="2" charset="0"/>
                <a:ea typeface="SimSun" panose="02010600030101010101" pitchFamily="2" charset="-122"/>
                <a:cs typeface="Arial" panose="020B0604020202020204" pitchFamily="34" charset="0"/>
              </a:rPr>
              <a:t>trọng</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nhất</a:t>
            </a:r>
            <a:r>
              <a:rPr lang="en-US" sz="2400" dirty="0">
                <a:latin typeface="#9Slide07 IcielBaliho Script" pitchFamily="2" charset="0"/>
                <a:ea typeface="SimSun" panose="02010600030101010101" pitchFamily="2" charset="-122"/>
                <a:cs typeface="Arial" panose="020B0604020202020204" pitchFamily="34" charset="0"/>
              </a:rPr>
              <a:t>: </a:t>
            </a:r>
            <a:r>
              <a:rPr lang="en-US" sz="2400" err="1">
                <a:latin typeface="#9Slide07 IcielBaliho Script" pitchFamily="2" charset="0"/>
                <a:ea typeface="SimSun" panose="02010600030101010101" pitchFamily="2" charset="-122"/>
                <a:cs typeface="Arial" panose="020B0604020202020204" pitchFamily="34" charset="0"/>
              </a:rPr>
              <a:t>Hải</a:t>
            </a:r>
            <a:r>
              <a:rPr lang="en-US" sz="2400">
                <a:latin typeface="#9Slide07 IcielBaliho Script" pitchFamily="2" charset="0"/>
                <a:ea typeface="SimSun" panose="02010600030101010101" pitchFamily="2" charset="-122"/>
                <a:cs typeface="Arial" panose="020B0604020202020204" pitchFamily="34" charset="0"/>
              </a:rPr>
              <a:t> Phòng - Tp</a:t>
            </a:r>
            <a:r>
              <a:rPr lang="en-US" sz="2400" err="1">
                <a:latin typeface="#9Slide07 IcielBaliho Script" pitchFamily="2" charset="0"/>
                <a:ea typeface="SimSun" panose="02010600030101010101" pitchFamily="2" charset="-122"/>
                <a:cs typeface="Arial" panose="020B0604020202020204" pitchFamily="34" charset="0"/>
              </a:rPr>
              <a:t>.</a:t>
            </a:r>
            <a:r>
              <a:rPr lang="en-US" sz="2400">
                <a:latin typeface="#9Slide07 IcielBaliho Script" pitchFamily="2" charset="0"/>
                <a:ea typeface="SimSun" panose="02010600030101010101" pitchFamily="2" charset="-122"/>
                <a:cs typeface="Arial" panose="020B0604020202020204" pitchFamily="34" charset="0"/>
              </a:rPr>
              <a:t>HCM.</a:t>
            </a:r>
            <a:endParaRPr lang="vi-VN" sz="2400" dirty="0">
              <a:latin typeface="#9Slide07 IcielBaliho Script" pitchFamily="2" charset="0"/>
              <a:ea typeface="Times New Roman" panose="02020603050405020304" pitchFamily="18" charset="0"/>
              <a:cs typeface="Arial" panose="020B0604020202020204" pitchFamily="34" charset="0"/>
            </a:endParaRPr>
          </a:p>
        </p:txBody>
      </p:sp>
      <p:grpSp>
        <p:nvGrpSpPr>
          <p:cNvPr id="28" name="Group 27">
            <a:extLst>
              <a:ext uri="{FF2B5EF4-FFF2-40B4-BE49-F238E27FC236}">
                <a16:creationId xmlns:a16="http://schemas.microsoft.com/office/drawing/2014/main" id="{6D0A88C0-5C45-4BE0-A5A0-8AC41E76FA59}"/>
              </a:ext>
            </a:extLst>
          </p:cNvPr>
          <p:cNvGrpSpPr/>
          <p:nvPr/>
        </p:nvGrpSpPr>
        <p:grpSpPr>
          <a:xfrm>
            <a:off x="4628562" y="1611983"/>
            <a:ext cx="3323204" cy="4279769"/>
            <a:chOff x="4628562" y="1611983"/>
            <a:chExt cx="3323204" cy="4279769"/>
          </a:xfrm>
        </p:grpSpPr>
        <p:sp>
          <p:nvSpPr>
            <p:cNvPr id="20" name="Arc 19">
              <a:extLst>
                <a:ext uri="{FF2B5EF4-FFF2-40B4-BE49-F238E27FC236}">
                  <a16:creationId xmlns:a16="http://schemas.microsoft.com/office/drawing/2014/main" id="{D3021EDA-3525-4900-942A-5BF91F3C19FB}"/>
                </a:ext>
              </a:extLst>
            </p:cNvPr>
            <p:cNvSpPr/>
            <p:nvPr/>
          </p:nvSpPr>
          <p:spPr>
            <a:xfrm>
              <a:off x="4628562" y="1611983"/>
              <a:ext cx="2771480" cy="4279769"/>
            </a:xfrm>
            <a:prstGeom prst="arc">
              <a:avLst>
                <a:gd name="adj1" fmla="val 15904656"/>
                <a:gd name="adj2" fmla="val 5624064"/>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a:extLst>
                <a:ext uri="{FF2B5EF4-FFF2-40B4-BE49-F238E27FC236}">
                  <a16:creationId xmlns:a16="http://schemas.microsoft.com/office/drawing/2014/main" id="{6828A003-BA45-4C32-807F-42DD0334D71B}"/>
                </a:ext>
              </a:extLst>
            </p:cNvPr>
            <p:cNvSpPr/>
            <p:nvPr/>
          </p:nvSpPr>
          <p:spPr>
            <a:xfrm rot="5145688">
              <a:off x="6939470" y="3099959"/>
              <a:ext cx="1439818" cy="584775"/>
            </a:xfrm>
            <a:prstGeom prst="rect">
              <a:avLst/>
            </a:prstGeom>
          </p:spPr>
          <p:txBody>
            <a:bodyPr wrap="none">
              <a:spAutoFit/>
            </a:bodyPr>
            <a:lstStyle/>
            <a:p>
              <a:r>
                <a:rPr lang="en-US" sz="3200" b="1">
                  <a:solidFill>
                    <a:srgbClr val="FF0000"/>
                  </a:solidFill>
                  <a:latin typeface="#9Slide07 IcielBaliho Script" pitchFamily="2" charset="0"/>
                  <a:ea typeface="SimSun" panose="02010600030101010101" pitchFamily="2" charset="-122"/>
                  <a:cs typeface="Arial" panose="020B0604020202020204" pitchFamily="34" charset="0"/>
                </a:rPr>
                <a:t>1500km</a:t>
              </a:r>
              <a:r>
                <a:rPr lang="en-US" sz="2400">
                  <a:solidFill>
                    <a:prstClr val="black"/>
                  </a:solidFill>
                  <a:latin typeface="#9Slide07 IcielBaliho Script" pitchFamily="2" charset="0"/>
                  <a:ea typeface="SimSun" panose="02010600030101010101" pitchFamily="2" charset="-122"/>
                  <a:cs typeface="Arial" panose="020B0604020202020204" pitchFamily="34" charset="0"/>
                </a:rPr>
                <a:t>.</a:t>
              </a:r>
              <a:endParaRPr lang="en-US"/>
            </a:p>
          </p:txBody>
        </p:sp>
      </p:grpSp>
      <p:sp>
        <p:nvSpPr>
          <p:cNvPr id="23" name="Rectangle 22">
            <a:extLst>
              <a:ext uri="{FF2B5EF4-FFF2-40B4-BE49-F238E27FC236}">
                <a16:creationId xmlns:a16="http://schemas.microsoft.com/office/drawing/2014/main" id="{7C7983AF-4745-4C34-BBED-E26D9E4B5891}"/>
              </a:ext>
            </a:extLst>
          </p:cNvPr>
          <p:cNvSpPr/>
          <p:nvPr/>
        </p:nvSpPr>
        <p:spPr>
          <a:xfrm>
            <a:off x="-15097" y="3001153"/>
            <a:ext cx="3933011" cy="1938992"/>
          </a:xfrm>
          <a:prstGeom prst="rect">
            <a:avLst/>
          </a:prstGeom>
          <a:ln w="12700">
            <a:solidFill>
              <a:schemeClr val="tx1"/>
            </a:solidFill>
            <a:prstDash val="dash"/>
          </a:ln>
        </p:spPr>
        <p:txBody>
          <a:bodyPr wrap="square">
            <a:spAutoFit/>
          </a:bodyPr>
          <a:lstStyle/>
          <a:p>
            <a:pPr algn="just"/>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solidFill>
                  <a:srgbClr val="FF0000"/>
                </a:solidFill>
                <a:latin typeface="#9Slide07 IcielBaliho Script" pitchFamily="2" charset="0"/>
                <a:ea typeface="SimSun" panose="02010600030101010101" pitchFamily="2" charset="-122"/>
                <a:cs typeface="Arial" panose="020B0604020202020204" pitchFamily="34" charset="0"/>
              </a:rPr>
              <a:t>Cảng</a:t>
            </a:r>
            <a:r>
              <a:rPr lang="en-US" sz="2400" dirty="0">
                <a:solidFill>
                  <a:srgbClr val="FF00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0000"/>
                </a:solidFill>
                <a:latin typeface="#9Slide07 IcielBaliho Script" pitchFamily="2" charset="0"/>
                <a:ea typeface="SimSun" panose="02010600030101010101" pitchFamily="2" charset="-122"/>
                <a:cs typeface="Arial" panose="020B0604020202020204" pitchFamily="34" charset="0"/>
              </a:rPr>
              <a:t>biển</a:t>
            </a:r>
            <a:r>
              <a:rPr lang="en-US" sz="2400" dirty="0">
                <a:solidFill>
                  <a:srgbClr val="FF0000"/>
                </a:solidFill>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và</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solidFill>
                  <a:srgbClr val="FF0000"/>
                </a:solidFill>
                <a:latin typeface="#9Slide07 IcielBaliho Script" pitchFamily="2" charset="0"/>
                <a:ea typeface="SimSun" panose="02010600030101010101" pitchFamily="2" charset="-122"/>
                <a:cs typeface="Arial" panose="020B0604020202020204" pitchFamily="34" charset="0"/>
              </a:rPr>
              <a:t>cụm</a:t>
            </a:r>
            <a:r>
              <a:rPr lang="en-US" sz="2400" dirty="0">
                <a:solidFill>
                  <a:srgbClr val="FF00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0000"/>
                </a:solidFill>
                <a:latin typeface="#9Slide07 IcielBaliho Script" pitchFamily="2" charset="0"/>
                <a:ea typeface="SimSun" panose="02010600030101010101" pitchFamily="2" charset="-122"/>
                <a:cs typeface="Arial" panose="020B0604020202020204" pitchFamily="34" charset="0"/>
              </a:rPr>
              <a:t>cảng</a:t>
            </a:r>
            <a:r>
              <a:rPr lang="en-US" sz="2400" dirty="0">
                <a:solidFill>
                  <a:srgbClr val="FF0000"/>
                </a:solidFill>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quan</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trọng</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Hải</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Phòng</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Cái</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Lân</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Đà</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Nẵng-Liên</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Chiểu-Chân</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Mây</a:t>
            </a:r>
            <a:r>
              <a:rPr lang="en-US" sz="2400" dirty="0">
                <a:latin typeface="#9Slide07 IcielBaliho Script" pitchFamily="2" charset="0"/>
                <a:ea typeface="SimSun" panose="02010600030101010101" pitchFamily="2" charset="-122"/>
                <a:cs typeface="Arial" panose="020B0604020202020204" pitchFamily="34" charset="0"/>
              </a:rPr>
              <a:t>, Dung </a:t>
            </a:r>
            <a:r>
              <a:rPr lang="en-US" sz="2400" dirty="0" err="1">
                <a:latin typeface="#9Slide07 IcielBaliho Script" pitchFamily="2" charset="0"/>
                <a:ea typeface="SimSun" panose="02010600030101010101" pitchFamily="2" charset="-122"/>
                <a:cs typeface="Arial" panose="020B0604020202020204" pitchFamily="34" charset="0"/>
              </a:rPr>
              <a:t>Quất</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Nha</a:t>
            </a:r>
            <a:r>
              <a:rPr lang="en-US" sz="2400" dirty="0">
                <a:latin typeface="#9Slide07 IcielBaliho Script" pitchFamily="2" charset="0"/>
                <a:ea typeface="SimSun" panose="02010600030101010101" pitchFamily="2" charset="-122"/>
                <a:cs typeface="Arial" panose="020B0604020202020204" pitchFamily="34" charset="0"/>
              </a:rPr>
              <a:t> Trang, </a:t>
            </a:r>
            <a:r>
              <a:rPr lang="en-US" sz="2400" dirty="0" err="1">
                <a:latin typeface="#9Slide07 IcielBaliho Script" pitchFamily="2" charset="0"/>
                <a:ea typeface="SimSun" panose="02010600030101010101" pitchFamily="2" charset="-122"/>
                <a:cs typeface="Arial" panose="020B0604020202020204" pitchFamily="34" charset="0"/>
              </a:rPr>
              <a:t>Sài</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Gòn-Vũng</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Tàu-Thị</a:t>
            </a:r>
            <a:r>
              <a:rPr lang="en-US" sz="2400" dirty="0">
                <a:latin typeface="#9Slide07 IcielBaliho Script" pitchFamily="2" charset="0"/>
                <a:ea typeface="SimSun" panose="02010600030101010101" pitchFamily="2" charset="-122"/>
                <a:cs typeface="Arial" panose="020B0604020202020204" pitchFamily="34" charset="0"/>
              </a:rPr>
              <a:t> </a:t>
            </a:r>
            <a:r>
              <a:rPr lang="en-US" sz="2400" dirty="0" err="1">
                <a:latin typeface="#9Slide07 IcielBaliho Script" pitchFamily="2" charset="0"/>
                <a:ea typeface="SimSun" panose="02010600030101010101" pitchFamily="2" charset="-122"/>
                <a:cs typeface="Arial" panose="020B0604020202020204" pitchFamily="34" charset="0"/>
              </a:rPr>
              <a:t>Vải</a:t>
            </a:r>
            <a:r>
              <a:rPr lang="en-US" sz="2400" dirty="0">
                <a:latin typeface="#9Slide07 IcielBaliho Script" pitchFamily="2" charset="0"/>
                <a:ea typeface="SimSun" panose="02010600030101010101" pitchFamily="2" charset="-122"/>
                <a:cs typeface="Arial" panose="020B0604020202020204" pitchFamily="34" charset="0"/>
              </a:rPr>
              <a:t>.</a:t>
            </a:r>
            <a:endParaRPr lang="vi-VN" sz="2400" dirty="0">
              <a:latin typeface="#9Slide07 IcielBaliho Script" pitchFamily="2" charset="0"/>
              <a:cs typeface="Arial" panose="020B0604020202020204" pitchFamily="34" charset="0"/>
            </a:endParaRPr>
          </a:p>
        </p:txBody>
      </p:sp>
      <p:pic>
        <p:nvPicPr>
          <p:cNvPr id="24" name="Picture 23">
            <a:extLst>
              <a:ext uri="{FF2B5EF4-FFF2-40B4-BE49-F238E27FC236}">
                <a16:creationId xmlns:a16="http://schemas.microsoft.com/office/drawing/2014/main" id="{B8C4D5EE-9BE2-4890-B74F-B3405F5BF657}"/>
              </a:ext>
            </a:extLst>
          </p:cNvPr>
          <p:cNvPicPr>
            <a:picLocks noChangeAspect="1"/>
          </p:cNvPicPr>
          <p:nvPr/>
        </p:nvPicPr>
        <p:blipFill>
          <a:blip r:embed="rId3"/>
          <a:stretch>
            <a:fillRect/>
          </a:stretch>
        </p:blipFill>
        <p:spPr>
          <a:xfrm>
            <a:off x="6999751" y="5925243"/>
            <a:ext cx="3075204" cy="912879"/>
          </a:xfrm>
          <a:prstGeom prst="rect">
            <a:avLst/>
          </a:prstGeom>
        </p:spPr>
      </p:pic>
      <p:sp>
        <p:nvSpPr>
          <p:cNvPr id="25" name="Oval 24">
            <a:extLst>
              <a:ext uri="{FF2B5EF4-FFF2-40B4-BE49-F238E27FC236}">
                <a16:creationId xmlns:a16="http://schemas.microsoft.com/office/drawing/2014/main" id="{D10FA4CC-5C4B-431E-9C2A-F81C8D62026A}"/>
              </a:ext>
            </a:extLst>
          </p:cNvPr>
          <p:cNvSpPr/>
          <p:nvPr/>
        </p:nvSpPr>
        <p:spPr>
          <a:xfrm>
            <a:off x="9235972" y="908022"/>
            <a:ext cx="1443098" cy="8276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F7AC876-C194-48A5-AFB5-5B7F1331E18F}"/>
              </a:ext>
            </a:extLst>
          </p:cNvPr>
          <p:cNvSpPr/>
          <p:nvPr/>
        </p:nvSpPr>
        <p:spPr>
          <a:xfrm>
            <a:off x="9364514" y="3556802"/>
            <a:ext cx="1443098" cy="8276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CEDFF70-BF4C-4D8A-A5D6-26D27FCEE182}"/>
              </a:ext>
            </a:extLst>
          </p:cNvPr>
          <p:cNvSpPr/>
          <p:nvPr/>
        </p:nvSpPr>
        <p:spPr>
          <a:xfrm>
            <a:off x="10834016" y="1014930"/>
            <a:ext cx="1089753" cy="5957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CAE8E1F-2EA6-4169-BA51-355BFA5B2E53}"/>
              </a:ext>
            </a:extLst>
          </p:cNvPr>
          <p:cNvSpPr/>
          <p:nvPr/>
        </p:nvSpPr>
        <p:spPr>
          <a:xfrm>
            <a:off x="10887640" y="3713172"/>
            <a:ext cx="1059960" cy="4833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505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2000"/>
                                        <p:tgtEl>
                                          <p:spTgt spid="19"/>
                                        </p:tgtEl>
                                      </p:cBhvr>
                                    </p:animEffect>
                                  </p:childTnLst>
                                </p:cTn>
                              </p:par>
                              <p:par>
                                <p:cTn id="13" presetID="22" presetClass="entr" presetSubtype="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20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20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2000"/>
                                        <p:tgtEl>
                                          <p:spTgt spid="2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2000"/>
                                        <p:tgtEl>
                                          <p:spTgt spid="2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2000"/>
                                        <p:tgtEl>
                                          <p:spTgt spid="2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20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fill="hold" grpId="1" nodeType="clickEffect">
                                  <p:stCondLst>
                                    <p:cond delay="0"/>
                                  </p:stCondLst>
                                  <p:childTnLst>
                                    <p:animMotion origin="layout" path="M 1.66667E-6 -3.7037E-7 L -0.54987 0.35255 " pathEditMode="relative" rAng="0" ptsTypes="AA">
                                      <p:cBhvr>
                                        <p:cTn id="38" dur="2000" fill="hold"/>
                                        <p:tgtEl>
                                          <p:spTgt spid="29"/>
                                        </p:tgtEl>
                                        <p:attrNameLst>
                                          <p:attrName>ppt_x</p:attrName>
                                          <p:attrName>ppt_y</p:attrName>
                                        </p:attrNameLst>
                                      </p:cBhvr>
                                      <p:rCtr x="-27500" y="17616"/>
                                    </p:animMotion>
                                  </p:childTnLst>
                                </p:cTn>
                              </p:par>
                              <p:par>
                                <p:cTn id="39" presetID="42" presetClass="path" presetSubtype="0" fill="hold" grpId="1" nodeType="withEffect">
                                  <p:stCondLst>
                                    <p:cond delay="0"/>
                                  </p:stCondLst>
                                  <p:childTnLst>
                                    <p:animMotion origin="layout" path="M 3.33333E-6 -2.59259E-6 L -0.29818 0.09422 " pathEditMode="relative" rAng="0" ptsTypes="AA">
                                      <p:cBhvr>
                                        <p:cTn id="40" dur="2000" fill="hold"/>
                                        <p:tgtEl>
                                          <p:spTgt spid="25"/>
                                        </p:tgtEl>
                                        <p:attrNameLst>
                                          <p:attrName>ppt_x</p:attrName>
                                          <p:attrName>ppt_y</p:attrName>
                                        </p:attrNameLst>
                                      </p:cBhvr>
                                      <p:rCtr x="-14909" y="4699"/>
                                    </p:animMotion>
                                  </p:childTnLst>
                                </p:cTn>
                              </p:par>
                              <p:par>
                                <p:cTn id="41" presetID="42" presetClass="path" presetSubtype="0" fill="hold" grpId="1" nodeType="withEffect">
                                  <p:stCondLst>
                                    <p:cond delay="0"/>
                                  </p:stCondLst>
                                  <p:childTnLst>
                                    <p:animMotion origin="layout" path="M -3.33333E-6 4.81481E-6 L -0.37356 0.33611 " pathEditMode="relative" rAng="0" ptsTypes="AA">
                                      <p:cBhvr>
                                        <p:cTn id="42" dur="2000" fill="hold"/>
                                        <p:tgtEl>
                                          <p:spTgt spid="27"/>
                                        </p:tgtEl>
                                        <p:attrNameLst>
                                          <p:attrName>ppt_x</p:attrName>
                                          <p:attrName>ppt_y</p:attrName>
                                        </p:attrNameLst>
                                      </p:cBhvr>
                                      <p:rCtr x="-18685" y="16806"/>
                                    </p:animMotion>
                                  </p:childTnLst>
                                </p:cTn>
                              </p:par>
                              <p:par>
                                <p:cTn id="43" presetID="42" presetClass="path" presetSubtype="0" fill="hold" grpId="1" nodeType="withEffect">
                                  <p:stCondLst>
                                    <p:cond delay="0"/>
                                  </p:stCondLst>
                                  <p:childTnLst>
                                    <p:animMotion origin="layout" path="M -3.54167E-6 4.81481E-6 L -0.29817 0.30972 " pathEditMode="relative" rAng="0" ptsTypes="AA">
                                      <p:cBhvr>
                                        <p:cTn id="44" dur="2000" fill="hold"/>
                                        <p:tgtEl>
                                          <p:spTgt spid="26"/>
                                        </p:tgtEl>
                                        <p:attrNameLst>
                                          <p:attrName>ppt_x</p:attrName>
                                          <p:attrName>ppt_y</p:attrName>
                                        </p:attrNameLst>
                                      </p:cBhvr>
                                      <p:rCtr x="-14909" y="15486"/>
                                    </p:animMotion>
                                  </p:childTnLst>
                                </p:cTn>
                              </p:par>
                              <p:par>
                                <p:cTn id="45" presetID="22" presetClass="entr" presetSubtype="8" fill="hold" nodeType="withEffect">
                                  <p:stCondLst>
                                    <p:cond delay="180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5" grpId="0" animBg="1"/>
      <p:bldP spid="25" grpId="1" animBg="1"/>
      <p:bldP spid="26" grpId="0" animBg="1"/>
      <p:bldP spid="26" grpId="1" animBg="1"/>
      <p:bldP spid="27" grpId="0" animBg="1"/>
      <p:bldP spid="27" grpId="1" animBg="1"/>
      <p:bldP spid="29" grpId="0" animBg="1"/>
      <p:bldP spid="2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Skytrax: VNA ghi điểm danh giá nhờ phát triển hàng không nhân văn ...">
            <a:extLst>
              <a:ext uri="{FF2B5EF4-FFF2-40B4-BE49-F238E27FC236}">
                <a16:creationId xmlns:a16="http://schemas.microsoft.com/office/drawing/2014/main" id="{065D98CD-55D6-44D8-9189-EDA2A3BE59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6" r="9721"/>
          <a:stretch/>
        </p:blipFill>
        <p:spPr bwMode="auto">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127DEC23-952E-4A5D-9EBF-91C42653BA2B}"/>
              </a:ext>
            </a:extLst>
          </p:cNvPr>
          <p:cNvSpPr/>
          <p:nvPr/>
        </p:nvSpPr>
        <p:spPr>
          <a:xfrm>
            <a:off x="0" y="0"/>
            <a:ext cx="12175513" cy="68580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sp>
        <p:nvSpPr>
          <p:cNvPr id="14" name="TextBox 13">
            <a:extLst>
              <a:ext uri="{FF2B5EF4-FFF2-40B4-BE49-F238E27FC236}">
                <a16:creationId xmlns:a16="http://schemas.microsoft.com/office/drawing/2014/main" id="{B5096F69-D629-4DC7-A7B1-3B2945B2540F}"/>
              </a:ext>
            </a:extLst>
          </p:cNvPr>
          <p:cNvSpPr txBox="1"/>
          <p:nvPr/>
        </p:nvSpPr>
        <p:spPr>
          <a:xfrm>
            <a:off x="8497026" y="333915"/>
            <a:ext cx="4700827" cy="646331"/>
          </a:xfrm>
          <a:prstGeom prst="rect">
            <a:avLst/>
          </a:prstGeom>
          <a:noFill/>
        </p:spPr>
        <p:txBody>
          <a:bodyPr wrap="square" rtlCol="0">
            <a:spAutoFit/>
          </a:bodyPr>
          <a:lstStyle/>
          <a:p>
            <a:r>
              <a:rPr lang="en-US" sz="3600" b="1" dirty="0">
                <a:solidFill>
                  <a:srgbClr val="FF0000"/>
                </a:solidFill>
                <a:latin typeface="#9Slide07 IcielBaliho Script" pitchFamily="2" charset="0"/>
                <a:cs typeface="Arial" panose="020B0604020202020204" pitchFamily="34" charset="0"/>
              </a:rPr>
              <a:t>e) Đ</a:t>
            </a:r>
            <a:r>
              <a:rPr lang="vi-VN" sz="3600" b="1" dirty="0">
                <a:solidFill>
                  <a:srgbClr val="FF0000"/>
                </a:solidFill>
                <a:latin typeface="#9Slide07 IcielBaliho Script" pitchFamily="2" charset="0"/>
                <a:cs typeface="Arial" panose="020B0604020202020204" pitchFamily="34" charset="0"/>
              </a:rPr>
              <a:t>ường hàng không</a:t>
            </a:r>
          </a:p>
        </p:txBody>
      </p:sp>
      <p:sp>
        <p:nvSpPr>
          <p:cNvPr id="15" name="Rectangle 14">
            <a:extLst>
              <a:ext uri="{FF2B5EF4-FFF2-40B4-BE49-F238E27FC236}">
                <a16:creationId xmlns:a16="http://schemas.microsoft.com/office/drawing/2014/main" id="{484FE4DE-7080-44ED-8245-1E2948AB9930}"/>
              </a:ext>
            </a:extLst>
          </p:cNvPr>
          <p:cNvSpPr/>
          <p:nvPr/>
        </p:nvSpPr>
        <p:spPr>
          <a:xfrm>
            <a:off x="741521" y="92484"/>
            <a:ext cx="7413186" cy="830997"/>
          </a:xfrm>
          <a:prstGeom prst="rect">
            <a:avLst/>
          </a:prstGeom>
        </p:spPr>
        <p:txBody>
          <a:bodyPr wrap="square">
            <a:spAutoFit/>
          </a:bodyPr>
          <a:lstStyle/>
          <a:p>
            <a:pPr algn="just">
              <a:spcAft>
                <a:spcPts val="0"/>
              </a:spcAft>
            </a:pPr>
            <a:r>
              <a:rPr lang="en-US" sz="2400">
                <a:solidFill>
                  <a:schemeClr val="bg1"/>
                </a:solidFill>
                <a:latin typeface="#9Slide07 IcielBaliho Script" pitchFamily="2" charset="0"/>
                <a:ea typeface="SimSun" panose="02010600030101010101" pitchFamily="2" charset="-122"/>
                <a:cs typeface="Arial" panose="020B0604020202020204" pitchFamily="34" charset="0"/>
              </a:rPr>
              <a:t>Là </a:t>
            </a:r>
            <a:r>
              <a:rPr lang="en-US" sz="2400" dirty="0" err="1">
                <a:solidFill>
                  <a:schemeClr val="bg1"/>
                </a:solidFill>
                <a:latin typeface="#9Slide07 IcielBaliho Script" pitchFamily="2" charset="0"/>
                <a:ea typeface="SimSun" panose="02010600030101010101" pitchFamily="2" charset="-122"/>
                <a:cs typeface="Arial" panose="020B0604020202020204" pitchFamily="34" charset="0"/>
              </a:rPr>
              <a:t>ngành</a:t>
            </a:r>
            <a:r>
              <a:rPr lang="en-US" sz="2400" dirty="0">
                <a:solidFill>
                  <a:schemeClr val="bg1"/>
                </a:solidFill>
                <a:latin typeface="#9Slide07 IcielBaliho Script" pitchFamily="2" charset="0"/>
                <a:ea typeface="SimSun" panose="02010600030101010101" pitchFamily="2" charset="-122"/>
                <a:cs typeface="Arial" panose="020B0604020202020204" pitchFamily="34" charset="0"/>
              </a:rPr>
              <a:t> </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non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trẻ</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chemeClr val="bg1"/>
                </a:solidFill>
                <a:latin typeface="#9Slide07 IcielBaliho Script" pitchFamily="2" charset="0"/>
                <a:ea typeface="SimSun" panose="02010600030101010101" pitchFamily="2" charset="-122"/>
                <a:cs typeface="Arial" panose="020B0604020202020204" pitchFamily="34" charset="0"/>
              </a:rPr>
              <a:t>nhưng</a:t>
            </a:r>
            <a:r>
              <a:rPr lang="en-US" sz="2400" dirty="0">
                <a:solidFill>
                  <a:schemeClr val="bg1"/>
                </a:solidFill>
                <a:latin typeface="#9Slide07 IcielBaliho Script" pitchFamily="2" charset="0"/>
                <a:ea typeface="SimSun" panose="02010600030101010101" pitchFamily="2" charset="-122"/>
                <a:cs typeface="Arial" panose="020B0604020202020204" pitchFamily="34" charset="0"/>
              </a:rPr>
              <a:t> </a:t>
            </a:r>
            <a:r>
              <a:rPr lang="en-US" sz="2400" dirty="0" err="1">
                <a:solidFill>
                  <a:schemeClr val="bg1"/>
                </a:solidFill>
                <a:latin typeface="#9Slide07 IcielBaliho Script" pitchFamily="2" charset="0"/>
                <a:ea typeface="SimSun" panose="02010600030101010101" pitchFamily="2" charset="-122"/>
                <a:cs typeface="Arial" panose="020B0604020202020204" pitchFamily="34" charset="0"/>
              </a:rPr>
              <a:t>có</a:t>
            </a:r>
            <a:r>
              <a:rPr lang="en-US" sz="2400" dirty="0">
                <a:solidFill>
                  <a:schemeClr val="bg1"/>
                </a:solidFill>
                <a:latin typeface="#9Slide07 IcielBaliho Script" pitchFamily="2" charset="0"/>
                <a:ea typeface="SimSun" panose="02010600030101010101" pitchFamily="2" charset="-122"/>
                <a:cs typeface="Arial" panose="020B0604020202020204" pitchFamily="34" charset="0"/>
              </a:rPr>
              <a:t> </a:t>
            </a:r>
            <a:r>
              <a:rPr lang="en-US" sz="2400" dirty="0" err="1">
                <a:solidFill>
                  <a:schemeClr val="bg1"/>
                </a:solidFill>
                <a:latin typeface="#9Slide07 IcielBaliho Script" pitchFamily="2" charset="0"/>
                <a:ea typeface="SimSun" panose="02010600030101010101" pitchFamily="2" charset="-122"/>
                <a:cs typeface="Arial" panose="020B0604020202020204" pitchFamily="34" charset="0"/>
              </a:rPr>
              <a:t>bước</a:t>
            </a:r>
            <a:r>
              <a:rPr lang="en-US" sz="2400" dirty="0">
                <a:solidFill>
                  <a:schemeClr val="bg1"/>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tiến</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nhanh</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chemeClr val="bg1"/>
                </a:solidFill>
                <a:latin typeface="#9Slide07 IcielBaliho Script" pitchFamily="2" charset="0"/>
                <a:ea typeface="SimSun" panose="02010600030101010101" pitchFamily="2" charset="-122"/>
                <a:cs typeface="Arial" panose="020B0604020202020204" pitchFamily="34" charset="0"/>
              </a:rPr>
              <a:t>nhờ</a:t>
            </a:r>
            <a:r>
              <a:rPr lang="en-US" sz="2400" dirty="0">
                <a:solidFill>
                  <a:schemeClr val="bg1"/>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chiến</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lược</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chemeClr val="bg1"/>
                </a:solidFill>
                <a:latin typeface="#9Slide07 IcielBaliho Script" pitchFamily="2" charset="0"/>
                <a:ea typeface="SimSun" panose="02010600030101010101" pitchFamily="2" charset="-122"/>
                <a:cs typeface="Arial" panose="020B0604020202020204" pitchFamily="34" charset="0"/>
              </a:rPr>
              <a:t>phát</a:t>
            </a:r>
            <a:r>
              <a:rPr lang="en-US" sz="2400" dirty="0">
                <a:solidFill>
                  <a:schemeClr val="bg1"/>
                </a:solidFill>
                <a:latin typeface="#9Slide07 IcielBaliho Script" pitchFamily="2" charset="0"/>
                <a:ea typeface="SimSun" panose="02010600030101010101" pitchFamily="2" charset="-122"/>
                <a:cs typeface="Arial" panose="020B0604020202020204" pitchFamily="34" charset="0"/>
              </a:rPr>
              <a:t> </a:t>
            </a:r>
            <a:r>
              <a:rPr lang="en-US" sz="2400" dirty="0" err="1">
                <a:solidFill>
                  <a:schemeClr val="bg1"/>
                </a:solidFill>
                <a:latin typeface="#9Slide07 IcielBaliho Script" pitchFamily="2" charset="0"/>
                <a:ea typeface="SimSun" panose="02010600030101010101" pitchFamily="2" charset="-122"/>
                <a:cs typeface="Arial" panose="020B0604020202020204" pitchFamily="34" charset="0"/>
              </a:rPr>
              <a:t>triển</a:t>
            </a:r>
            <a:r>
              <a:rPr lang="en-US" sz="2400" dirty="0">
                <a:solidFill>
                  <a:schemeClr val="bg1"/>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táo</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bạo</a:t>
            </a:r>
            <a:r>
              <a:rPr lang="en-US" sz="2400" dirty="0">
                <a:solidFill>
                  <a:schemeClr val="bg1"/>
                </a:solidFill>
                <a:latin typeface="#9Slide07 IcielBaliho Script" pitchFamily="2" charset="0"/>
                <a:ea typeface="SimSun" panose="02010600030101010101" pitchFamily="2" charset="-122"/>
                <a:cs typeface="Arial" panose="020B0604020202020204" pitchFamily="34" charset="0"/>
              </a:rPr>
              <a:t>, </a:t>
            </a:r>
            <a:r>
              <a:rPr lang="en-US" sz="2400" dirty="0" err="1">
                <a:solidFill>
                  <a:schemeClr val="bg1"/>
                </a:solidFill>
                <a:latin typeface="#9Slide07 IcielBaliho Script" pitchFamily="2" charset="0"/>
                <a:ea typeface="SimSun" panose="02010600030101010101" pitchFamily="2" charset="-122"/>
                <a:cs typeface="Arial" panose="020B0604020202020204" pitchFamily="34" charset="0"/>
              </a:rPr>
              <a:t>nhanh</a:t>
            </a:r>
            <a:r>
              <a:rPr lang="en-US" sz="2400" dirty="0">
                <a:solidFill>
                  <a:schemeClr val="bg1"/>
                </a:solidFill>
                <a:latin typeface="#9Slide07 IcielBaliho Script" pitchFamily="2" charset="0"/>
                <a:ea typeface="SimSun" panose="02010600030101010101" pitchFamily="2" charset="-122"/>
                <a:cs typeface="Arial" panose="020B0604020202020204" pitchFamily="34" charset="0"/>
              </a:rPr>
              <a:t> </a:t>
            </a:r>
            <a:r>
              <a:rPr lang="en-US" sz="2400" dirty="0" err="1">
                <a:solidFill>
                  <a:schemeClr val="bg1"/>
                </a:solidFill>
                <a:latin typeface="#9Slide07 IcielBaliho Script" pitchFamily="2" charset="0"/>
                <a:ea typeface="SimSun" panose="02010600030101010101" pitchFamily="2" charset="-122"/>
                <a:cs typeface="Arial" panose="020B0604020202020204" pitchFamily="34" charset="0"/>
              </a:rPr>
              <a:t>chóng</a:t>
            </a:r>
            <a:r>
              <a:rPr lang="en-US" sz="2400" dirty="0">
                <a:solidFill>
                  <a:schemeClr val="bg1"/>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hiện</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đại</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hóa</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cơ</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sở</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vật</a:t>
            </a:r>
            <a:r>
              <a:rPr lang="en-US" sz="2400" dirty="0">
                <a:solidFill>
                  <a:srgbClr val="FFFF00"/>
                </a:solidFill>
                <a:latin typeface="#9Slide07 IcielBaliho Script" pitchFamily="2" charset="0"/>
                <a:ea typeface="SimSun" panose="02010600030101010101" pitchFamily="2" charset="-122"/>
                <a:cs typeface="Arial" panose="020B0604020202020204" pitchFamily="34" charset="0"/>
              </a:rPr>
              <a:t> </a:t>
            </a:r>
            <a:r>
              <a:rPr lang="en-US" sz="2400" dirty="0" err="1">
                <a:solidFill>
                  <a:srgbClr val="FFFF00"/>
                </a:solidFill>
                <a:latin typeface="#9Slide07 IcielBaliho Script" pitchFamily="2" charset="0"/>
                <a:ea typeface="SimSun" panose="02010600030101010101" pitchFamily="2" charset="-122"/>
                <a:cs typeface="Arial" panose="020B0604020202020204" pitchFamily="34" charset="0"/>
              </a:rPr>
              <a:t>chất</a:t>
            </a:r>
            <a:r>
              <a:rPr lang="en-US" sz="2400" dirty="0">
                <a:solidFill>
                  <a:schemeClr val="bg1"/>
                </a:solidFill>
                <a:latin typeface="#9Slide07 IcielBaliho Script" pitchFamily="2" charset="0"/>
                <a:ea typeface="SimSun" panose="02010600030101010101" pitchFamily="2" charset="-122"/>
                <a:cs typeface="Arial" panose="020B0604020202020204" pitchFamily="34" charset="0"/>
              </a:rPr>
              <a:t>.</a:t>
            </a:r>
            <a:endParaRPr lang="vi-VN" sz="2400" dirty="0">
              <a:solidFill>
                <a:schemeClr val="bg1"/>
              </a:solidFill>
              <a:latin typeface="#9Slide07 IcielBaliho Script" pitchFamily="2" charset="0"/>
              <a:ea typeface="Times New Roman" panose="02020603050405020304" pitchFamily="18" charset="0"/>
              <a:cs typeface="Arial" panose="020B0604020202020204" pitchFamily="34" charset="0"/>
            </a:endParaRPr>
          </a:p>
        </p:txBody>
      </p:sp>
      <p:sp>
        <p:nvSpPr>
          <p:cNvPr id="16" name="Rectangle 15">
            <a:extLst>
              <a:ext uri="{FF2B5EF4-FFF2-40B4-BE49-F238E27FC236}">
                <a16:creationId xmlns:a16="http://schemas.microsoft.com/office/drawing/2014/main" id="{ADAE3C4D-18AF-4656-8B68-BBB5E86B187B}"/>
              </a:ext>
            </a:extLst>
          </p:cNvPr>
          <p:cNvSpPr/>
          <p:nvPr/>
        </p:nvSpPr>
        <p:spPr>
          <a:xfrm>
            <a:off x="10017316" y="1913910"/>
            <a:ext cx="1924262" cy="769441"/>
          </a:xfrm>
          <a:prstGeom prst="rect">
            <a:avLst/>
          </a:prstGeom>
        </p:spPr>
        <p:txBody>
          <a:bodyPr wrap="square">
            <a:spAutoFit/>
          </a:bodyPr>
          <a:lstStyle/>
          <a:p>
            <a:r>
              <a:rPr lang="en-US" sz="4400" b="1">
                <a:solidFill>
                  <a:srgbClr val="FF0000"/>
                </a:solidFill>
                <a:latin typeface="#9Slide07 IcielBaliho Script" pitchFamily="2" charset="0"/>
                <a:ea typeface="SimSun" panose="02010600030101010101" pitchFamily="2" charset="-122"/>
                <a:cs typeface="Arial" panose="020B0604020202020204" pitchFamily="34" charset="0"/>
              </a:rPr>
              <a:t>12</a:t>
            </a:r>
            <a:r>
              <a:rPr lang="en-US" sz="3200">
                <a:solidFill>
                  <a:srgbClr val="FF0000"/>
                </a:solidFill>
                <a:latin typeface="#9Slide07 IcielBaliho Script" pitchFamily="2" charset="0"/>
                <a:ea typeface="SimSun" panose="02010600030101010101" pitchFamily="2" charset="-122"/>
                <a:cs typeface="Arial" panose="020B0604020202020204" pitchFamily="34" charset="0"/>
              </a:rPr>
              <a:t>  </a:t>
            </a:r>
            <a:r>
              <a:rPr lang="en-US" sz="2800">
                <a:latin typeface="#9Slide07 IcielBaliho Script" pitchFamily="2" charset="0"/>
                <a:ea typeface="SimSun" panose="02010600030101010101" pitchFamily="2" charset="-122"/>
                <a:cs typeface="Arial" panose="020B0604020202020204" pitchFamily="34" charset="0"/>
              </a:rPr>
              <a:t>nội </a:t>
            </a:r>
            <a:r>
              <a:rPr lang="en-US" sz="2800" dirty="0" err="1">
                <a:latin typeface="#9Slide07 IcielBaliho Script" pitchFamily="2" charset="0"/>
                <a:ea typeface="SimSun" panose="02010600030101010101" pitchFamily="2" charset="-122"/>
                <a:cs typeface="Arial" panose="020B0604020202020204" pitchFamily="34" charset="0"/>
              </a:rPr>
              <a:t>địa</a:t>
            </a:r>
            <a:r>
              <a:rPr lang="en-US" sz="2800" dirty="0">
                <a:latin typeface="#9Slide07 IcielBaliho Script" pitchFamily="2" charset="0"/>
                <a:ea typeface="SimSun" panose="02010600030101010101" pitchFamily="2" charset="-122"/>
                <a:cs typeface="Arial" panose="020B0604020202020204" pitchFamily="34" charset="0"/>
              </a:rPr>
              <a:t>.</a:t>
            </a:r>
            <a:endParaRPr lang="vi-VN" sz="2800" dirty="0">
              <a:latin typeface="#9Slide07 IcielBaliho Script" pitchFamily="2" charset="0"/>
              <a:cs typeface="Arial" panose="020B0604020202020204" pitchFamily="34" charset="0"/>
            </a:endParaRPr>
          </a:p>
        </p:txBody>
      </p:sp>
      <p:sp>
        <p:nvSpPr>
          <p:cNvPr id="17" name="Rectangle 16">
            <a:extLst>
              <a:ext uri="{FF2B5EF4-FFF2-40B4-BE49-F238E27FC236}">
                <a16:creationId xmlns:a16="http://schemas.microsoft.com/office/drawing/2014/main" id="{26889544-316E-45FA-B7C7-7FA52D4F2FD6}"/>
              </a:ext>
            </a:extLst>
          </p:cNvPr>
          <p:cNvSpPr/>
          <p:nvPr/>
        </p:nvSpPr>
        <p:spPr>
          <a:xfrm>
            <a:off x="3848222" y="4716821"/>
            <a:ext cx="2725426" cy="1015663"/>
          </a:xfrm>
          <a:prstGeom prst="rect">
            <a:avLst/>
          </a:prstGeom>
        </p:spPr>
        <p:txBody>
          <a:bodyPr wrap="none">
            <a:spAutoFit/>
          </a:bodyPr>
          <a:lstStyle/>
          <a:p>
            <a:pPr>
              <a:spcAft>
                <a:spcPts val="0"/>
              </a:spcAft>
            </a:pPr>
            <a:r>
              <a:rPr lang="en-US" sz="6000" b="1">
                <a:solidFill>
                  <a:srgbClr val="FF0000"/>
                </a:solidFill>
                <a:latin typeface="#9Slide07 IcielBaliho Script" pitchFamily="2" charset="0"/>
                <a:ea typeface="SimSun" panose="02010600030101010101" pitchFamily="2" charset="-122"/>
                <a:cs typeface="Arial" panose="020B0604020202020204" pitchFamily="34" charset="0"/>
              </a:rPr>
              <a:t>3</a:t>
            </a:r>
            <a:r>
              <a:rPr lang="en-US" sz="360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đầu</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mối</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chủ</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yếu</a:t>
            </a:r>
            <a:endParaRPr lang="vi-VN" sz="2400" dirty="0">
              <a:latin typeface="#9Slide07 IcielBaliho Script" pitchFamily="2" charset="0"/>
              <a:ea typeface="Times New Roman" panose="02020603050405020304" pitchFamily="18" charset="0"/>
              <a:cs typeface="Arial" panose="020B0604020202020204" pitchFamily="34" charset="0"/>
            </a:endParaRPr>
          </a:p>
        </p:txBody>
      </p:sp>
      <p:sp>
        <p:nvSpPr>
          <p:cNvPr id="19" name="Rectangle 18">
            <a:extLst>
              <a:ext uri="{FF2B5EF4-FFF2-40B4-BE49-F238E27FC236}">
                <a16:creationId xmlns:a16="http://schemas.microsoft.com/office/drawing/2014/main" id="{70310DB9-90E5-41E8-8BA6-3AE7F745B834}"/>
              </a:ext>
            </a:extLst>
          </p:cNvPr>
          <p:cNvSpPr/>
          <p:nvPr/>
        </p:nvSpPr>
        <p:spPr>
          <a:xfrm>
            <a:off x="9271579" y="1262958"/>
            <a:ext cx="2140330" cy="923330"/>
          </a:xfrm>
          <a:prstGeom prst="rect">
            <a:avLst/>
          </a:prstGeom>
        </p:spPr>
        <p:txBody>
          <a:bodyPr wrap="none">
            <a:spAutoFit/>
          </a:bodyPr>
          <a:lstStyle/>
          <a:p>
            <a:r>
              <a:rPr lang="en-US" sz="5400" b="1">
                <a:solidFill>
                  <a:srgbClr val="FF0000"/>
                </a:solidFill>
                <a:latin typeface="#9Slide07 IcielBaliho Script" pitchFamily="2" charset="0"/>
                <a:ea typeface="SimSun" panose="02010600030101010101" pitchFamily="2" charset="-122"/>
                <a:cs typeface="Arial" panose="020B0604020202020204" pitchFamily="34" charset="0"/>
              </a:rPr>
              <a:t>21</a:t>
            </a:r>
            <a:r>
              <a:rPr lang="en-US" sz="3600">
                <a:solidFill>
                  <a:srgbClr val="FF0000"/>
                </a:solidFill>
                <a:latin typeface="#9Slide07 IcielBaliho Script" pitchFamily="2" charset="0"/>
                <a:ea typeface="SimSun" panose="02010600030101010101" pitchFamily="2" charset="-122"/>
                <a:cs typeface="Arial" panose="020B0604020202020204" pitchFamily="34" charset="0"/>
              </a:rPr>
              <a:t> </a:t>
            </a:r>
            <a:r>
              <a:rPr lang="en-US" sz="2800">
                <a:solidFill>
                  <a:srgbClr val="FF0000"/>
                </a:solidFill>
                <a:latin typeface="#9Slide07 IcielBaliho Script" pitchFamily="2" charset="0"/>
                <a:ea typeface="SimSun" panose="02010600030101010101" pitchFamily="2" charset="-122"/>
                <a:cs typeface="Arial" panose="020B0604020202020204" pitchFamily="34" charset="0"/>
              </a:rPr>
              <a:t>   sân </a:t>
            </a:r>
            <a:r>
              <a:rPr lang="en-US" sz="2800" dirty="0">
                <a:solidFill>
                  <a:srgbClr val="FF0000"/>
                </a:solidFill>
                <a:latin typeface="#9Slide07 IcielBaliho Script" pitchFamily="2" charset="0"/>
                <a:ea typeface="SimSun" panose="02010600030101010101" pitchFamily="2" charset="-122"/>
                <a:cs typeface="Arial" panose="020B0604020202020204" pitchFamily="34" charset="0"/>
              </a:rPr>
              <a:t>bay </a:t>
            </a:r>
          </a:p>
        </p:txBody>
      </p:sp>
      <p:sp>
        <p:nvSpPr>
          <p:cNvPr id="20" name="Rectangle 19">
            <a:extLst>
              <a:ext uri="{FF2B5EF4-FFF2-40B4-BE49-F238E27FC236}">
                <a16:creationId xmlns:a16="http://schemas.microsoft.com/office/drawing/2014/main" id="{97860E8C-D99F-4812-B0E2-0D46C3387127}"/>
              </a:ext>
            </a:extLst>
          </p:cNvPr>
          <p:cNvSpPr/>
          <p:nvPr/>
        </p:nvSpPr>
        <p:spPr>
          <a:xfrm>
            <a:off x="10103457" y="939910"/>
            <a:ext cx="1685077" cy="769441"/>
          </a:xfrm>
          <a:prstGeom prst="rect">
            <a:avLst/>
          </a:prstGeom>
        </p:spPr>
        <p:txBody>
          <a:bodyPr wrap="none">
            <a:spAutoFit/>
          </a:bodyPr>
          <a:lstStyle/>
          <a:p>
            <a:r>
              <a:rPr lang="en-US" sz="4400" b="1">
                <a:solidFill>
                  <a:srgbClr val="FF0000"/>
                </a:solidFill>
                <a:latin typeface="#9Slide07 IcielBaliho Script" pitchFamily="2" charset="0"/>
                <a:ea typeface="SimSun" panose="02010600030101010101" pitchFamily="2" charset="-122"/>
                <a:cs typeface="Arial" panose="020B0604020202020204" pitchFamily="34" charset="0"/>
              </a:rPr>
              <a:t>9</a:t>
            </a:r>
            <a:r>
              <a:rPr lang="en-US" sz="2800">
                <a:latin typeface="#9Slide07 IcielBaliho Script" pitchFamily="2" charset="0"/>
                <a:ea typeface="SimSun" panose="02010600030101010101" pitchFamily="2" charset="-122"/>
                <a:cs typeface="Arial" panose="020B0604020202020204" pitchFamily="34" charset="0"/>
              </a:rPr>
              <a:t>   quốc </a:t>
            </a:r>
            <a:r>
              <a:rPr lang="en-US" sz="2800" dirty="0" err="1">
                <a:latin typeface="#9Slide07 IcielBaliho Script" pitchFamily="2" charset="0"/>
                <a:ea typeface="SimSun" panose="02010600030101010101" pitchFamily="2" charset="-122"/>
                <a:cs typeface="Arial" panose="020B0604020202020204" pitchFamily="34" charset="0"/>
              </a:rPr>
              <a:t>tế</a:t>
            </a:r>
            <a:r>
              <a:rPr lang="en-US" sz="2800" dirty="0">
                <a:latin typeface="#9Slide07 IcielBaliho Script" pitchFamily="2" charset="0"/>
                <a:ea typeface="SimSun" panose="02010600030101010101" pitchFamily="2" charset="-122"/>
                <a:cs typeface="Arial" panose="020B0604020202020204" pitchFamily="34" charset="0"/>
              </a:rPr>
              <a:t> </a:t>
            </a:r>
          </a:p>
        </p:txBody>
      </p:sp>
      <p:sp>
        <p:nvSpPr>
          <p:cNvPr id="4" name="Hexagon 3">
            <a:extLst>
              <a:ext uri="{FF2B5EF4-FFF2-40B4-BE49-F238E27FC236}">
                <a16:creationId xmlns:a16="http://schemas.microsoft.com/office/drawing/2014/main" id="{C1550EAF-B662-47E3-8715-C572177C0903}"/>
              </a:ext>
            </a:extLst>
          </p:cNvPr>
          <p:cNvSpPr/>
          <p:nvPr/>
        </p:nvSpPr>
        <p:spPr>
          <a:xfrm>
            <a:off x="9955141" y="2016424"/>
            <a:ext cx="735911" cy="653669"/>
          </a:xfrm>
          <a:prstGeom prst="hexag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9553329-D9C7-40C5-A86B-60DD2FFEAC0C}"/>
              </a:ext>
            </a:extLst>
          </p:cNvPr>
          <p:cNvSpPr/>
          <p:nvPr/>
        </p:nvSpPr>
        <p:spPr>
          <a:xfrm>
            <a:off x="4832158" y="4132046"/>
            <a:ext cx="1924262" cy="584775"/>
          </a:xfrm>
          <a:prstGeom prst="rect">
            <a:avLst/>
          </a:prstGeom>
        </p:spPr>
        <p:txBody>
          <a:bodyPr wrap="square">
            <a:spAutoFit/>
          </a:bodyPr>
          <a:lstStyle/>
          <a:p>
            <a:r>
              <a:rPr lang="en-US" sz="3200" b="1">
                <a:solidFill>
                  <a:srgbClr val="002060"/>
                </a:solidFill>
                <a:latin typeface="#9Slide07 IcielBaliho Script" pitchFamily="2" charset="0"/>
                <a:ea typeface="SimSun" panose="02010600030101010101" pitchFamily="2" charset="-122"/>
                <a:cs typeface="Arial" panose="020B0604020202020204" pitchFamily="34" charset="0"/>
              </a:rPr>
              <a:t>Hà Nội</a:t>
            </a:r>
            <a:endParaRPr lang="vi-VN" dirty="0">
              <a:solidFill>
                <a:srgbClr val="002060"/>
              </a:solidFill>
              <a:latin typeface="#9Slide07 IcielBaliho Script" pitchFamily="2" charset="0"/>
              <a:cs typeface="Arial" panose="020B0604020202020204" pitchFamily="34" charset="0"/>
            </a:endParaRPr>
          </a:p>
        </p:txBody>
      </p:sp>
      <p:sp>
        <p:nvSpPr>
          <p:cNvPr id="24" name="Rectangle 23">
            <a:extLst>
              <a:ext uri="{FF2B5EF4-FFF2-40B4-BE49-F238E27FC236}">
                <a16:creationId xmlns:a16="http://schemas.microsoft.com/office/drawing/2014/main" id="{76DB8FEE-C3D1-46FC-8C07-1E6892AA51EF}"/>
              </a:ext>
            </a:extLst>
          </p:cNvPr>
          <p:cNvSpPr/>
          <p:nvPr/>
        </p:nvSpPr>
        <p:spPr>
          <a:xfrm>
            <a:off x="5164740" y="5878329"/>
            <a:ext cx="1592904" cy="584775"/>
          </a:xfrm>
          <a:prstGeom prst="rect">
            <a:avLst/>
          </a:prstGeom>
        </p:spPr>
        <p:txBody>
          <a:bodyPr wrap="square">
            <a:spAutoFit/>
          </a:bodyPr>
          <a:lstStyle/>
          <a:p>
            <a:r>
              <a:rPr lang="en-US" sz="3200" b="1">
                <a:solidFill>
                  <a:srgbClr val="002060"/>
                </a:solidFill>
                <a:latin typeface="#9Slide07 IcielBaliho Script" pitchFamily="2" charset="0"/>
                <a:ea typeface="SimSun" panose="02010600030101010101" pitchFamily="2" charset="-122"/>
                <a:cs typeface="Arial" panose="020B0604020202020204" pitchFamily="34" charset="0"/>
              </a:rPr>
              <a:t>Tp.HCM</a:t>
            </a:r>
            <a:endParaRPr lang="vi-VN" dirty="0">
              <a:solidFill>
                <a:srgbClr val="002060"/>
              </a:solidFill>
              <a:latin typeface="#9Slide07 IcielBaliho Script" pitchFamily="2" charset="0"/>
              <a:cs typeface="Arial" panose="020B0604020202020204" pitchFamily="34" charset="0"/>
            </a:endParaRPr>
          </a:p>
        </p:txBody>
      </p:sp>
      <p:grpSp>
        <p:nvGrpSpPr>
          <p:cNvPr id="6" name="Group 5">
            <a:extLst>
              <a:ext uri="{FF2B5EF4-FFF2-40B4-BE49-F238E27FC236}">
                <a16:creationId xmlns:a16="http://schemas.microsoft.com/office/drawing/2014/main" id="{93A14074-5150-4179-8B02-60890E2F2E3F}"/>
              </a:ext>
            </a:extLst>
          </p:cNvPr>
          <p:cNvGrpSpPr/>
          <p:nvPr/>
        </p:nvGrpSpPr>
        <p:grpSpPr>
          <a:xfrm>
            <a:off x="5810775" y="4112977"/>
            <a:ext cx="1807789" cy="2683963"/>
            <a:chOff x="4767451" y="107056"/>
            <a:chExt cx="4537781" cy="5998156"/>
          </a:xfrm>
        </p:grpSpPr>
        <p:pic>
          <p:nvPicPr>
            <p:cNvPr id="27" name="Picture 26">
              <a:extLst>
                <a:ext uri="{FF2B5EF4-FFF2-40B4-BE49-F238E27FC236}">
                  <a16:creationId xmlns:a16="http://schemas.microsoft.com/office/drawing/2014/main" id="{FD87D7AA-EF67-43D0-8535-CB1EDF000F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634" b="98335" l="9709" r="94175">
                          <a14:foregroundMark x1="44903" y1="8579" x2="44903" y2="8579"/>
                          <a14:foregroundMark x1="46117" y1="5634" x2="46117" y2="5634"/>
                          <a14:foregroundMark x1="71359" y1="19846" x2="71359" y2="19846"/>
                          <a14:foregroundMark x1="75485" y1="17542" x2="75485" y2="17542"/>
                          <a14:foregroundMark x1="75728" y1="19590" x2="75728" y2="19590"/>
                          <a14:foregroundMark x1="66019" y1="21127" x2="66019" y2="21127"/>
                          <a14:foregroundMark x1="70631" y1="20743" x2="70631" y2="20743"/>
                          <a14:foregroundMark x1="69660" y1="20615" x2="69660" y2="20615"/>
                          <a14:foregroundMark x1="74515" y1="19462" x2="74515" y2="19462"/>
                          <a14:foregroundMark x1="73058" y1="19590" x2="73058" y2="19590"/>
                          <a14:foregroundMark x1="68447" y1="19846" x2="68447" y2="19846"/>
                          <a14:foregroundMark x1="92718" y1="69270" x2="92718" y2="69270"/>
                          <a14:foregroundMark x1="92718" y1="73624" x2="92718" y2="73624"/>
                          <a14:foregroundMark x1="94175" y1="72983" x2="94175" y2="72983"/>
                          <a14:foregroundMark x1="91748" y1="68118" x2="91748" y2="68118"/>
                          <a14:foregroundMark x1="92233" y1="75544" x2="92233" y2="75544"/>
                          <a14:foregroundMark x1="93204" y1="76056" x2="93204" y2="76056"/>
                          <a14:foregroundMark x1="88592" y1="86428" x2="88592" y2="86428"/>
                          <a14:foregroundMark x1="61165" y1="97951" x2="61165" y2="97951"/>
                          <a14:foregroundMark x1="40049" y1="98335" x2="40049" y2="98335"/>
                          <a14:foregroundMark x1="29612" y1="88476" x2="29612" y2="88476"/>
                          <a14:foregroundMark x1="38107" y1="91037" x2="38107" y2="91037"/>
                          <a14:foregroundMark x1="35194" y1="91805" x2="35194" y2="91805"/>
                          <a14:foregroundMark x1="32282" y1="90525" x2="32282" y2="90525"/>
                          <a14:foregroundMark x1="23786" y1="94238" x2="23786" y2="94238"/>
                          <a14:foregroundMark x1="9951" y1="10371" x2="9951" y2="10371"/>
                          <a14:foregroundMark x1="73786" y1="18054" x2="73786" y2="18054"/>
                          <a14:foregroundMark x1="90534" y1="55698" x2="90534" y2="55698"/>
                          <a14:foregroundMark x1="86650" y1="55314" x2="86650" y2="55314"/>
                          <a14:foregroundMark x1="83010" y1="51985" x2="83010" y2="51985"/>
                        </a14:backgroundRemoval>
                      </a14:imgEffect>
                    </a14:imgLayer>
                  </a14:imgProps>
                </a:ext>
              </a:extLst>
            </a:blip>
            <a:stretch>
              <a:fillRect/>
            </a:stretch>
          </p:blipFill>
          <p:spPr>
            <a:xfrm>
              <a:off x="4767451" y="107056"/>
              <a:ext cx="3370211" cy="5998156"/>
            </a:xfrm>
            <a:prstGeom prst="rect">
              <a:avLst/>
            </a:prstGeom>
          </p:spPr>
        </p:pic>
        <p:pic>
          <p:nvPicPr>
            <p:cNvPr id="28" name="Picture 27">
              <a:extLst>
                <a:ext uri="{FF2B5EF4-FFF2-40B4-BE49-F238E27FC236}">
                  <a16:creationId xmlns:a16="http://schemas.microsoft.com/office/drawing/2014/main" id="{89E86B15-E729-44AB-9E77-DAC8956E5BB8}"/>
                </a:ext>
              </a:extLst>
            </p:cNvPr>
            <p:cNvPicPr>
              <a:picLocks noChangeAspect="1"/>
            </p:cNvPicPr>
            <p:nvPr/>
          </p:nvPicPr>
          <p:blipFill rotWithShape="1">
            <a:blip r:embed="rId5"/>
            <a:srcRect l="13172"/>
            <a:stretch/>
          </p:blipFill>
          <p:spPr>
            <a:xfrm>
              <a:off x="8717270" y="4705718"/>
              <a:ext cx="587962" cy="597240"/>
            </a:xfrm>
            <a:prstGeom prst="roundRect">
              <a:avLst>
                <a:gd name="adj" fmla="val 20692"/>
              </a:avLst>
            </a:prstGeom>
          </p:spPr>
        </p:pic>
        <p:pic>
          <p:nvPicPr>
            <p:cNvPr id="29" name="Picture 28">
              <a:extLst>
                <a:ext uri="{FF2B5EF4-FFF2-40B4-BE49-F238E27FC236}">
                  <a16:creationId xmlns:a16="http://schemas.microsoft.com/office/drawing/2014/main" id="{CF377308-822C-48CE-9A02-3A3E7898024A}"/>
                </a:ext>
              </a:extLst>
            </p:cNvPr>
            <p:cNvPicPr>
              <a:picLocks noChangeAspect="1"/>
            </p:cNvPicPr>
            <p:nvPr/>
          </p:nvPicPr>
          <p:blipFill>
            <a:blip r:embed="rId6"/>
            <a:stretch>
              <a:fillRect/>
            </a:stretch>
          </p:blipFill>
          <p:spPr>
            <a:xfrm>
              <a:off x="8298091" y="3106133"/>
              <a:ext cx="587962" cy="525098"/>
            </a:xfrm>
            <a:prstGeom prst="roundRect">
              <a:avLst/>
            </a:prstGeom>
          </p:spPr>
        </p:pic>
      </p:grpSp>
      <p:sp>
        <p:nvSpPr>
          <p:cNvPr id="25" name="Rectangle 24">
            <a:extLst>
              <a:ext uri="{FF2B5EF4-FFF2-40B4-BE49-F238E27FC236}">
                <a16:creationId xmlns:a16="http://schemas.microsoft.com/office/drawing/2014/main" id="{C52552B0-A502-48DF-9F6C-A3D6701D9818}"/>
              </a:ext>
            </a:extLst>
          </p:cNvPr>
          <p:cNvSpPr/>
          <p:nvPr/>
        </p:nvSpPr>
        <p:spPr>
          <a:xfrm>
            <a:off x="6945260" y="5310829"/>
            <a:ext cx="1422174" cy="523220"/>
          </a:xfrm>
          <a:prstGeom prst="rect">
            <a:avLst/>
          </a:prstGeom>
        </p:spPr>
        <p:txBody>
          <a:bodyPr wrap="square">
            <a:spAutoFit/>
          </a:bodyPr>
          <a:lstStyle/>
          <a:p>
            <a:r>
              <a:rPr lang="en-US" sz="2800" b="1">
                <a:solidFill>
                  <a:srgbClr val="002060"/>
                </a:solidFill>
                <a:latin typeface="#9Slide07 IcielBaliho Script" pitchFamily="2" charset="0"/>
                <a:ea typeface="SimSun" panose="02010600030101010101" pitchFamily="2" charset="-122"/>
                <a:cs typeface="Arial" panose="020B0604020202020204" pitchFamily="34" charset="0"/>
              </a:rPr>
              <a:t>Đà Nẵng</a:t>
            </a:r>
            <a:endParaRPr lang="vi-VN" sz="1600" dirty="0">
              <a:solidFill>
                <a:srgbClr val="002060"/>
              </a:solidFill>
              <a:latin typeface="#9Slide07 IcielBaliho Script" pitchFamily="2" charset="0"/>
              <a:cs typeface="Arial" panose="020B0604020202020204" pitchFamily="34" charset="0"/>
            </a:endParaRPr>
          </a:p>
        </p:txBody>
      </p:sp>
      <p:pic>
        <p:nvPicPr>
          <p:cNvPr id="7" name="Picture 4" descr="Làm Rõ Câu Hỏi Trong Giải Bài Tarot">
            <a:extLst>
              <a:ext uri="{FF2B5EF4-FFF2-40B4-BE49-F238E27FC236}">
                <a16:creationId xmlns:a16="http://schemas.microsoft.com/office/drawing/2014/main" id="{B10682F0-AB15-4D23-99B0-E9B1DBACB2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4958" y="3838778"/>
            <a:ext cx="2999900" cy="169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485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6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1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500"/>
                                        <p:tgtEl>
                                          <p:spTgt spid="16"/>
                                        </p:tgtEl>
                                      </p:cBhvr>
                                    </p:animEffect>
                                  </p:childTnLst>
                                </p:cTn>
                              </p:par>
                              <p:par>
                                <p:cTn id="23" presetID="22" presetClass="entr" presetSubtype="8"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1500"/>
                                        <p:tgtEl>
                                          <p:spTgt spid="17"/>
                                        </p:tgtEl>
                                      </p:cBhvr>
                                    </p:animEffect>
                                  </p:childTnLst>
                                </p:cTn>
                              </p:par>
                              <p:par>
                                <p:cTn id="31" presetID="2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130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2250"/>
                                        <p:tgtEl>
                                          <p:spTgt spid="23"/>
                                        </p:tgtEl>
                                      </p:cBhvr>
                                    </p:animEffect>
                                  </p:childTnLst>
                                </p:cTn>
                              </p:par>
                              <p:par>
                                <p:cTn id="39" presetID="22" presetClass="entr" presetSubtype="8" fill="hold" grpId="0" nodeType="withEffect">
                                  <p:stCondLst>
                                    <p:cond delay="290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2750"/>
                                        <p:tgtEl>
                                          <p:spTgt spid="25"/>
                                        </p:tgtEl>
                                      </p:cBhvr>
                                    </p:animEffect>
                                  </p:childTnLst>
                                </p:cTn>
                              </p:par>
                              <p:par>
                                <p:cTn id="42" presetID="22" presetClass="entr" presetSubtype="8" fill="hold" grpId="0" nodeType="withEffect">
                                  <p:stCondLst>
                                    <p:cond delay="530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2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96532F3-61A2-4894-A9BA-B25C204CCD17}"/>
              </a:ext>
            </a:extLst>
          </p:cNvPr>
          <p:cNvPicPr>
            <a:picLocks noChangeAspect="1"/>
          </p:cNvPicPr>
          <p:nvPr/>
        </p:nvPicPr>
        <p:blipFill>
          <a:blip r:embed="rId2"/>
          <a:stretch>
            <a:fillRect/>
          </a:stretch>
        </p:blipFill>
        <p:spPr>
          <a:xfrm>
            <a:off x="0" y="9524"/>
            <a:ext cx="12192000" cy="6874511"/>
          </a:xfrm>
          <a:prstGeom prst="rect">
            <a:avLst/>
          </a:prstGeom>
        </p:spPr>
      </p:pic>
      <p:sp>
        <p:nvSpPr>
          <p:cNvPr id="34" name="TextBox 33">
            <a:extLst>
              <a:ext uri="{FF2B5EF4-FFF2-40B4-BE49-F238E27FC236}">
                <a16:creationId xmlns:a16="http://schemas.microsoft.com/office/drawing/2014/main" id="{9EC8FBAB-B583-490A-9930-8F6550A0534F}"/>
              </a:ext>
            </a:extLst>
          </p:cNvPr>
          <p:cNvSpPr txBox="1"/>
          <p:nvPr/>
        </p:nvSpPr>
        <p:spPr>
          <a:xfrm>
            <a:off x="1168531" y="-42605"/>
            <a:ext cx="3018009" cy="646331"/>
          </a:xfrm>
          <a:prstGeom prst="rect">
            <a:avLst/>
          </a:prstGeom>
          <a:noFill/>
        </p:spPr>
        <p:txBody>
          <a:bodyPr wrap="square" rtlCol="0">
            <a:spAutoFit/>
          </a:bodyPr>
          <a:lstStyle/>
          <a:p>
            <a:r>
              <a:rPr lang="en-US" sz="3600" b="1" dirty="0">
                <a:solidFill>
                  <a:srgbClr val="002060"/>
                </a:solidFill>
                <a:latin typeface="#9Slide07 IcielBaliho Script" pitchFamily="2" charset="0"/>
                <a:cs typeface="Arial" panose="020B0604020202020204" pitchFamily="34" charset="0"/>
              </a:rPr>
              <a:t>g) Đ</a:t>
            </a:r>
            <a:r>
              <a:rPr lang="vi-VN" sz="3600" b="1" dirty="0">
                <a:solidFill>
                  <a:srgbClr val="002060"/>
                </a:solidFill>
                <a:latin typeface="#9Slide07 IcielBaliho Script" pitchFamily="2" charset="0"/>
                <a:cs typeface="Arial" panose="020B0604020202020204" pitchFamily="34" charset="0"/>
              </a:rPr>
              <a:t>ường ống</a:t>
            </a:r>
          </a:p>
        </p:txBody>
      </p:sp>
      <p:sp>
        <p:nvSpPr>
          <p:cNvPr id="35" name="Rectangle 34">
            <a:extLst>
              <a:ext uri="{FF2B5EF4-FFF2-40B4-BE49-F238E27FC236}">
                <a16:creationId xmlns:a16="http://schemas.microsoft.com/office/drawing/2014/main" id="{FCAF68F9-60EB-4869-922B-661FFB350550}"/>
              </a:ext>
            </a:extLst>
          </p:cNvPr>
          <p:cNvSpPr/>
          <p:nvPr/>
        </p:nvSpPr>
        <p:spPr>
          <a:xfrm>
            <a:off x="4354598" y="332689"/>
            <a:ext cx="7837402" cy="523220"/>
          </a:xfrm>
          <a:prstGeom prst="rect">
            <a:avLst/>
          </a:prstGeom>
        </p:spPr>
        <p:txBody>
          <a:bodyPr wrap="none">
            <a:spAutoFit/>
          </a:bodyPr>
          <a:lstStyle/>
          <a:p>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Ngày</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càng</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solidFill>
                  <a:srgbClr val="FF0000"/>
                </a:solidFill>
                <a:latin typeface="#9Slide07 IcielBaliho Script" pitchFamily="2" charset="0"/>
                <a:ea typeface="SimSun" panose="02010600030101010101" pitchFamily="2" charset="-122"/>
                <a:cs typeface="Arial" panose="020B0604020202020204" pitchFamily="34" charset="0"/>
              </a:rPr>
              <a:t>phát</a:t>
            </a:r>
            <a:r>
              <a:rPr lang="en-US" sz="2800" dirty="0">
                <a:solidFill>
                  <a:srgbClr val="FF0000"/>
                </a:solidFill>
                <a:latin typeface="#9Slide07 IcielBaliho Script" pitchFamily="2" charset="0"/>
                <a:ea typeface="SimSun" panose="02010600030101010101" pitchFamily="2" charset="-122"/>
                <a:cs typeface="Arial" panose="020B0604020202020204" pitchFamily="34" charset="0"/>
              </a:rPr>
              <a:t> </a:t>
            </a:r>
            <a:r>
              <a:rPr lang="en-US" sz="2800" dirty="0" err="1">
                <a:solidFill>
                  <a:srgbClr val="FF0000"/>
                </a:solidFill>
                <a:latin typeface="#9Slide07 IcielBaliho Script" pitchFamily="2" charset="0"/>
                <a:ea typeface="SimSun" panose="02010600030101010101" pitchFamily="2" charset="-122"/>
                <a:cs typeface="Arial" panose="020B0604020202020204" pitchFamily="34" charset="0"/>
              </a:rPr>
              <a:t>triển</a:t>
            </a:r>
            <a:r>
              <a:rPr lang="en-US" sz="2800" dirty="0">
                <a:solidFill>
                  <a:srgbClr val="FF0000"/>
                </a:solidFill>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cùng</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với</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sự</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phát</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triển</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ngành</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solidFill>
                  <a:srgbClr val="FF0000"/>
                </a:solidFill>
                <a:latin typeface="#9Slide07 IcielBaliho Script" pitchFamily="2" charset="0"/>
                <a:ea typeface="SimSun" panose="02010600030101010101" pitchFamily="2" charset="-122"/>
                <a:cs typeface="Arial" panose="020B0604020202020204" pitchFamily="34" charset="0"/>
              </a:rPr>
              <a:t>dầu</a:t>
            </a:r>
            <a:r>
              <a:rPr lang="en-US" sz="2800" dirty="0">
                <a:solidFill>
                  <a:srgbClr val="FF0000"/>
                </a:solidFill>
                <a:latin typeface="#9Slide07 IcielBaliho Script" pitchFamily="2" charset="0"/>
                <a:ea typeface="SimSun" panose="02010600030101010101" pitchFamily="2" charset="-122"/>
                <a:cs typeface="Arial" panose="020B0604020202020204" pitchFamily="34" charset="0"/>
              </a:rPr>
              <a:t> </a:t>
            </a:r>
            <a:r>
              <a:rPr lang="en-US" sz="2800" dirty="0" err="1">
                <a:solidFill>
                  <a:srgbClr val="FF0000"/>
                </a:solidFill>
                <a:latin typeface="#9Slide07 IcielBaliho Script" pitchFamily="2" charset="0"/>
                <a:ea typeface="SimSun" panose="02010600030101010101" pitchFamily="2" charset="-122"/>
                <a:cs typeface="Arial" panose="020B0604020202020204" pitchFamily="34" charset="0"/>
              </a:rPr>
              <a:t>khí</a:t>
            </a:r>
            <a:r>
              <a:rPr lang="en-US" sz="2800" dirty="0">
                <a:latin typeface="#9Slide07 IcielBaliho Script" pitchFamily="2" charset="0"/>
                <a:ea typeface="SimSun" panose="02010600030101010101" pitchFamily="2" charset="-122"/>
                <a:cs typeface="Arial" panose="020B0604020202020204" pitchFamily="34" charset="0"/>
              </a:rPr>
              <a:t>.</a:t>
            </a:r>
            <a:endParaRPr lang="vi-VN" sz="2800" dirty="0">
              <a:latin typeface="#9Slide07 IcielBaliho Script" pitchFamily="2" charset="0"/>
              <a:cs typeface="Arial" panose="020B0604020202020204" pitchFamily="34" charset="0"/>
            </a:endParaRPr>
          </a:p>
        </p:txBody>
      </p:sp>
      <p:sp>
        <p:nvSpPr>
          <p:cNvPr id="36" name="Rectangle 35">
            <a:extLst>
              <a:ext uri="{FF2B5EF4-FFF2-40B4-BE49-F238E27FC236}">
                <a16:creationId xmlns:a16="http://schemas.microsoft.com/office/drawing/2014/main" id="{D5A57ECC-F789-48AF-91A2-DAC161EAFFDD}"/>
              </a:ext>
            </a:extLst>
          </p:cNvPr>
          <p:cNvSpPr/>
          <p:nvPr/>
        </p:nvSpPr>
        <p:spPr>
          <a:xfrm>
            <a:off x="4297449" y="874090"/>
            <a:ext cx="9206348" cy="523220"/>
          </a:xfrm>
          <a:prstGeom prst="rect">
            <a:avLst/>
          </a:prstGeom>
        </p:spPr>
        <p:txBody>
          <a:bodyPr wrap="square">
            <a:spAutoFit/>
          </a:bodyPr>
          <a:lstStyle/>
          <a:p>
            <a:r>
              <a:rPr lang="en-US" sz="2800">
                <a:latin typeface="#9Slide07 IcielBaliho Script" pitchFamily="2" charset="0"/>
                <a:ea typeface="SimSun" panose="02010600030101010101" pitchFamily="2" charset="-122"/>
                <a:cs typeface="Arial" panose="020B0604020202020204" pitchFamily="34" charset="0"/>
              </a:rPr>
              <a:t>- </a:t>
            </a:r>
            <a:r>
              <a:rPr lang="en-US" sz="2800">
                <a:solidFill>
                  <a:srgbClr val="FF0000"/>
                </a:solidFill>
                <a:latin typeface="#9Slide07 IcielBaliho Script" pitchFamily="2" charset="0"/>
                <a:ea typeface="SimSun" panose="02010600030101010101" pitchFamily="2" charset="-122"/>
                <a:cs typeface="Arial" panose="020B0604020202020204" pitchFamily="34" charset="0"/>
              </a:rPr>
              <a:t>Dẫn khí</a:t>
            </a:r>
            <a:r>
              <a:rPr lang="en-US" sz="2800">
                <a:latin typeface="#9Slide07 IcielBaliho Script" pitchFamily="2" charset="0"/>
                <a:ea typeface="SimSun" panose="02010600030101010101" pitchFamily="2" charset="-122"/>
                <a:cs typeface="Arial" panose="020B0604020202020204" pitchFamily="34" charset="0"/>
              </a:rPr>
              <a:t> từ ngoài </a:t>
            </a:r>
            <a:r>
              <a:rPr lang="en-US" sz="2800" dirty="0" err="1">
                <a:latin typeface="#9Slide07 IcielBaliho Script" pitchFamily="2" charset="0"/>
                <a:ea typeface="SimSun" panose="02010600030101010101" pitchFamily="2" charset="-122"/>
                <a:cs typeface="Arial" panose="020B0604020202020204" pitchFamily="34" charset="0"/>
              </a:rPr>
              <a:t>thềm</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lục</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địa</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vào</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đất</a:t>
            </a:r>
            <a:r>
              <a:rPr lang="en-US" sz="2800" dirty="0">
                <a:latin typeface="#9Slide07 IcielBaliho Script" pitchFamily="2" charset="0"/>
                <a:ea typeface="SimSun" panose="02010600030101010101" pitchFamily="2" charset="-122"/>
                <a:cs typeface="Arial" panose="020B0604020202020204" pitchFamily="34" charset="0"/>
              </a:rPr>
              <a:t> </a:t>
            </a:r>
            <a:r>
              <a:rPr lang="en-US" sz="2800" dirty="0" err="1">
                <a:latin typeface="#9Slide07 IcielBaliho Script" pitchFamily="2" charset="0"/>
                <a:ea typeface="SimSun" panose="02010600030101010101" pitchFamily="2" charset="-122"/>
                <a:cs typeface="Arial" panose="020B0604020202020204" pitchFamily="34" charset="0"/>
              </a:rPr>
              <a:t>liền</a:t>
            </a:r>
            <a:r>
              <a:rPr lang="en-US" sz="2800" dirty="0">
                <a:latin typeface="#9Slide07 IcielBaliho Script" pitchFamily="2" charset="0"/>
                <a:ea typeface="SimSun" panose="02010600030101010101" pitchFamily="2" charset="-122"/>
                <a:cs typeface="Arial" panose="020B0604020202020204" pitchFamily="34" charset="0"/>
              </a:rPr>
              <a:t>.</a:t>
            </a:r>
            <a:endParaRPr lang="vi-VN" sz="2800" dirty="0">
              <a:latin typeface="#9Slide07 IcielBaliho Script" pitchFamily="2" charset="0"/>
              <a:cs typeface="Arial" panose="020B0604020202020204" pitchFamily="34" charset="0"/>
            </a:endParaRPr>
          </a:p>
        </p:txBody>
      </p:sp>
      <p:pic>
        <p:nvPicPr>
          <p:cNvPr id="38" name="Picture 37">
            <a:extLst>
              <a:ext uri="{FF2B5EF4-FFF2-40B4-BE49-F238E27FC236}">
                <a16:creationId xmlns:a16="http://schemas.microsoft.com/office/drawing/2014/main" id="{E4160E71-9BBD-457D-8F9A-75E96693904E}"/>
              </a:ext>
            </a:extLst>
          </p:cNvPr>
          <p:cNvPicPr>
            <a:picLocks noChangeAspect="1"/>
          </p:cNvPicPr>
          <p:nvPr/>
        </p:nvPicPr>
        <p:blipFill>
          <a:blip r:embed="rId3"/>
          <a:stretch>
            <a:fillRect/>
          </a:stretch>
        </p:blipFill>
        <p:spPr>
          <a:xfrm>
            <a:off x="8024436" y="2262649"/>
            <a:ext cx="4167564" cy="2683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9" name="Group 38">
            <a:extLst>
              <a:ext uri="{FF2B5EF4-FFF2-40B4-BE49-F238E27FC236}">
                <a16:creationId xmlns:a16="http://schemas.microsoft.com/office/drawing/2014/main" id="{2EAFF7E8-289F-47A7-998A-C5254DF384CD}"/>
              </a:ext>
            </a:extLst>
          </p:cNvPr>
          <p:cNvGrpSpPr/>
          <p:nvPr/>
        </p:nvGrpSpPr>
        <p:grpSpPr>
          <a:xfrm>
            <a:off x="3042800" y="4080410"/>
            <a:ext cx="5536396" cy="2777590"/>
            <a:chOff x="4084728" y="2282654"/>
            <a:chExt cx="8107272" cy="4553584"/>
          </a:xfrm>
        </p:grpSpPr>
        <p:pic>
          <p:nvPicPr>
            <p:cNvPr id="40" name="Picture 39">
              <a:extLst>
                <a:ext uri="{FF2B5EF4-FFF2-40B4-BE49-F238E27FC236}">
                  <a16:creationId xmlns:a16="http://schemas.microsoft.com/office/drawing/2014/main" id="{EF2343ED-9B25-42A4-A5B9-F1F11CECC7D3}"/>
                </a:ext>
              </a:extLst>
            </p:cNvPr>
            <p:cNvPicPr>
              <a:picLocks noChangeAspect="1"/>
            </p:cNvPicPr>
            <p:nvPr/>
          </p:nvPicPr>
          <p:blipFill>
            <a:blip r:embed="rId4"/>
            <a:stretch>
              <a:fillRect/>
            </a:stretch>
          </p:blipFill>
          <p:spPr>
            <a:xfrm>
              <a:off x="4084728" y="2282654"/>
              <a:ext cx="8107272" cy="4553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1" name="Rectangle 40">
              <a:extLst>
                <a:ext uri="{FF2B5EF4-FFF2-40B4-BE49-F238E27FC236}">
                  <a16:creationId xmlns:a16="http://schemas.microsoft.com/office/drawing/2014/main" id="{9ACB2E6B-8427-4654-9D0E-6E221B7F9FE9}"/>
                </a:ext>
              </a:extLst>
            </p:cNvPr>
            <p:cNvSpPr/>
            <p:nvPr/>
          </p:nvSpPr>
          <p:spPr>
            <a:xfrm>
              <a:off x="4796134" y="2399868"/>
              <a:ext cx="4945585" cy="461665"/>
            </a:xfrm>
            <a:prstGeom prst="rect">
              <a:avLst/>
            </a:prstGeom>
          </p:spPr>
          <p:txBody>
            <a:bodyPr wrap="none">
              <a:spAutoFit/>
            </a:bodyPr>
            <a:lstStyle/>
            <a:p>
              <a:r>
                <a:rPr lang="vi-VN" sz="2400" b="1" dirty="0">
                  <a:solidFill>
                    <a:srgbClr val="002060"/>
                  </a:solidFill>
                  <a:latin typeface="#9Slide07 IcielBaliho Script" pitchFamily="2" charset="0"/>
                </a:rPr>
                <a:t>Tuyến ống đấu nối vào bồn bể cảng dầu B12</a:t>
              </a:r>
            </a:p>
          </p:txBody>
        </p:sp>
      </p:grpSp>
      <p:grpSp>
        <p:nvGrpSpPr>
          <p:cNvPr id="49" name="Group 48">
            <a:extLst>
              <a:ext uri="{FF2B5EF4-FFF2-40B4-BE49-F238E27FC236}">
                <a16:creationId xmlns:a16="http://schemas.microsoft.com/office/drawing/2014/main" id="{226FE9F0-DBBA-4EA0-95A1-CA607B67EC4C}"/>
              </a:ext>
            </a:extLst>
          </p:cNvPr>
          <p:cNvGrpSpPr/>
          <p:nvPr/>
        </p:nvGrpSpPr>
        <p:grpSpPr>
          <a:xfrm>
            <a:off x="119680" y="1650238"/>
            <a:ext cx="3609292" cy="2419105"/>
            <a:chOff x="5061148" y="2110266"/>
            <a:chExt cx="6392416" cy="4573896"/>
          </a:xfrm>
        </p:grpSpPr>
        <p:grpSp>
          <p:nvGrpSpPr>
            <p:cNvPr id="43" name="Group 42">
              <a:extLst>
                <a:ext uri="{FF2B5EF4-FFF2-40B4-BE49-F238E27FC236}">
                  <a16:creationId xmlns:a16="http://schemas.microsoft.com/office/drawing/2014/main" id="{01C78AAF-119B-4A9F-AD45-3C43CA939A97}"/>
                </a:ext>
              </a:extLst>
            </p:cNvPr>
            <p:cNvGrpSpPr/>
            <p:nvPr/>
          </p:nvGrpSpPr>
          <p:grpSpPr>
            <a:xfrm>
              <a:off x="5061148" y="2110266"/>
              <a:ext cx="6392416" cy="4573896"/>
              <a:chOff x="2426318" y="268774"/>
              <a:chExt cx="9761800" cy="6626352"/>
            </a:xfrm>
          </p:grpSpPr>
          <p:pic>
            <p:nvPicPr>
              <p:cNvPr id="46" name="Picture 45">
                <a:extLst>
                  <a:ext uri="{FF2B5EF4-FFF2-40B4-BE49-F238E27FC236}">
                    <a16:creationId xmlns:a16="http://schemas.microsoft.com/office/drawing/2014/main" id="{070503CD-5CCC-4CA9-8E18-0E80D1EFB052}"/>
                  </a:ext>
                </a:extLst>
              </p:cNvPr>
              <p:cNvPicPr>
                <a:picLocks noChangeAspect="1"/>
              </p:cNvPicPr>
              <p:nvPr/>
            </p:nvPicPr>
            <p:blipFill>
              <a:blip r:embed="rId5"/>
              <a:stretch>
                <a:fillRect/>
              </a:stretch>
            </p:blipFill>
            <p:spPr>
              <a:xfrm>
                <a:off x="2426318" y="554481"/>
                <a:ext cx="9761800" cy="6340645"/>
              </a:xfrm>
              <a:prstGeom prst="rect">
                <a:avLst/>
              </a:prstGeom>
              <a:ln>
                <a:noFill/>
              </a:ln>
              <a:effectLst>
                <a:outerShdw blurRad="292100" dist="139700" dir="2700000" algn="tl" rotWithShape="0">
                  <a:srgbClr val="333333">
                    <a:alpha val="65000"/>
                  </a:srgbClr>
                </a:outerShdw>
              </a:effectLst>
            </p:spPr>
          </p:pic>
          <p:sp>
            <p:nvSpPr>
              <p:cNvPr id="47" name="TextBox 46">
                <a:extLst>
                  <a:ext uri="{FF2B5EF4-FFF2-40B4-BE49-F238E27FC236}">
                    <a16:creationId xmlns:a16="http://schemas.microsoft.com/office/drawing/2014/main" id="{DAB51D03-A248-4B6E-B0C3-8383B9A59B41}"/>
                  </a:ext>
                </a:extLst>
              </p:cNvPr>
              <p:cNvSpPr txBox="1"/>
              <p:nvPr/>
            </p:nvSpPr>
            <p:spPr>
              <a:xfrm>
                <a:off x="3712689" y="268774"/>
                <a:ext cx="3100769" cy="1011665"/>
              </a:xfrm>
              <a:prstGeom prst="rect">
                <a:avLst/>
              </a:prstGeom>
              <a:noFill/>
              <a:ln>
                <a:noFill/>
              </a:ln>
            </p:spPr>
            <p:txBody>
              <a:bodyPr wrap="square" rtlCol="0">
                <a:spAutoFit/>
              </a:bodyPr>
              <a:lstStyle/>
              <a:p>
                <a:r>
                  <a:rPr lang="vi-VN" b="1">
                    <a:latin typeface="#9Slide07 IcielBaliho Script" pitchFamily="2" charset="0"/>
                  </a:rPr>
                  <a:t>Tập Đoàn</a:t>
                </a:r>
                <a:endParaRPr lang="vi-VN" b="1" dirty="0">
                  <a:latin typeface="#9Slide07 IcielBaliho Script" pitchFamily="2" charset="0"/>
                </a:endParaRPr>
              </a:p>
            </p:txBody>
          </p:sp>
          <p:sp>
            <p:nvSpPr>
              <p:cNvPr id="48" name="TextBox 47">
                <a:extLst>
                  <a:ext uri="{FF2B5EF4-FFF2-40B4-BE49-F238E27FC236}">
                    <a16:creationId xmlns:a16="http://schemas.microsoft.com/office/drawing/2014/main" id="{32D3C38C-C763-440E-8424-98B7C50D4CC0}"/>
                  </a:ext>
                </a:extLst>
              </p:cNvPr>
              <p:cNvSpPr txBox="1"/>
              <p:nvPr/>
            </p:nvSpPr>
            <p:spPr>
              <a:xfrm>
                <a:off x="7996609" y="400624"/>
                <a:ext cx="3928859" cy="927359"/>
              </a:xfrm>
              <a:prstGeom prst="rect">
                <a:avLst/>
              </a:prstGeom>
              <a:noFill/>
              <a:ln>
                <a:noFill/>
              </a:ln>
            </p:spPr>
            <p:txBody>
              <a:bodyPr wrap="none" rtlCol="0">
                <a:spAutoFit/>
              </a:bodyPr>
              <a:lstStyle/>
              <a:p>
                <a:r>
                  <a:rPr lang="vi-VN" sz="1600" b="1" dirty="0">
                    <a:latin typeface="#9Slide07 IcielBaliho Script" pitchFamily="2" charset="0"/>
                  </a:rPr>
                  <a:t>Công Ty </a:t>
                </a:r>
                <a:r>
                  <a:rPr lang="vi-VN" sz="1600" b="1">
                    <a:latin typeface="#9Slide07 IcielBaliho Script" pitchFamily="2" charset="0"/>
                  </a:rPr>
                  <a:t>Cổ Phần</a:t>
                </a:r>
                <a:endParaRPr lang="vi-VN" sz="1600" b="1" dirty="0">
                  <a:latin typeface="#9Slide07 IcielBaliho Script" pitchFamily="2" charset="0"/>
                </a:endParaRPr>
              </a:p>
            </p:txBody>
          </p:sp>
        </p:grpSp>
        <p:sp>
          <p:nvSpPr>
            <p:cNvPr id="44" name="Rectangle 43">
              <a:extLst>
                <a:ext uri="{FF2B5EF4-FFF2-40B4-BE49-F238E27FC236}">
                  <a16:creationId xmlns:a16="http://schemas.microsoft.com/office/drawing/2014/main" id="{5A78F2CB-FC10-4C65-8D0C-8C1FCB746D1B}"/>
                </a:ext>
              </a:extLst>
            </p:cNvPr>
            <p:cNvSpPr/>
            <p:nvPr/>
          </p:nvSpPr>
          <p:spPr>
            <a:xfrm>
              <a:off x="5438219" y="6044044"/>
              <a:ext cx="2589808" cy="640117"/>
            </a:xfrm>
            <a:prstGeom prst="rect">
              <a:avLst/>
            </a:prstGeom>
          </p:spPr>
          <p:txBody>
            <a:bodyPr wrap="none">
              <a:spAutoFit/>
            </a:bodyPr>
            <a:lstStyle/>
            <a:p>
              <a:r>
                <a:rPr lang="vi-VN" sz="1600" b="1">
                  <a:latin typeface="#9Slide07 IcielBaliho Script" pitchFamily="2" charset="0"/>
                </a:rPr>
                <a:t>Dầu Khí Việt Nam</a:t>
              </a:r>
              <a:endParaRPr lang="en-US" sz="1600">
                <a:latin typeface="#9Slide07 IcielBaliho Script" pitchFamily="2" charset="0"/>
              </a:endParaRPr>
            </a:p>
          </p:txBody>
        </p:sp>
        <p:sp>
          <p:nvSpPr>
            <p:cNvPr id="45" name="Rectangle 44">
              <a:extLst>
                <a:ext uri="{FF2B5EF4-FFF2-40B4-BE49-F238E27FC236}">
                  <a16:creationId xmlns:a16="http://schemas.microsoft.com/office/drawing/2014/main" id="{01218E74-925F-4E6C-B16F-5F56B34AD8D6}"/>
                </a:ext>
              </a:extLst>
            </p:cNvPr>
            <p:cNvSpPr/>
            <p:nvPr/>
          </p:nvSpPr>
          <p:spPr>
            <a:xfrm>
              <a:off x="8776389" y="2688993"/>
              <a:ext cx="2195175" cy="523733"/>
            </a:xfrm>
            <a:prstGeom prst="rect">
              <a:avLst/>
            </a:prstGeom>
          </p:spPr>
          <p:txBody>
            <a:bodyPr wrap="none">
              <a:spAutoFit/>
            </a:bodyPr>
            <a:lstStyle/>
            <a:p>
              <a:r>
                <a:rPr lang="vi-VN" sz="1200" b="1">
                  <a:solidFill>
                    <a:srgbClr val="FFFF00"/>
                  </a:solidFill>
                  <a:latin typeface="#9Slide07 IcielBaliho Script" pitchFamily="2" charset="0"/>
                </a:rPr>
                <a:t>Xăng Dầu Việt Nam</a:t>
              </a:r>
              <a:endParaRPr lang="en-US" sz="1200">
                <a:solidFill>
                  <a:srgbClr val="FFFF00"/>
                </a:solidFill>
                <a:latin typeface="#9Slide07 IcielBaliho Script" pitchFamily="2" charset="0"/>
              </a:endParaRPr>
            </a:p>
          </p:txBody>
        </p:sp>
      </p:grpSp>
      <p:sp>
        <p:nvSpPr>
          <p:cNvPr id="57" name="Rectangle 56">
            <a:extLst>
              <a:ext uri="{FF2B5EF4-FFF2-40B4-BE49-F238E27FC236}">
                <a16:creationId xmlns:a16="http://schemas.microsoft.com/office/drawing/2014/main" id="{97A4AE5F-F6B0-4972-8DF7-B558341032D5}"/>
              </a:ext>
            </a:extLst>
          </p:cNvPr>
          <p:cNvSpPr/>
          <p:nvPr/>
        </p:nvSpPr>
        <p:spPr>
          <a:xfrm>
            <a:off x="0" y="0"/>
            <a:ext cx="12175513" cy="68580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spTree>
    <p:extLst>
      <p:ext uri="{BB962C8B-B14F-4D97-AF65-F5344CB8AC3E}">
        <p14:creationId xmlns:p14="http://schemas.microsoft.com/office/powerpoint/2010/main" val="2846726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2000"/>
                                        <p:tgtEl>
                                          <p:spTgt spid="35"/>
                                        </p:tgtEl>
                                      </p:cBhvr>
                                    </p:animEffect>
                                  </p:childTnLst>
                                </p:cTn>
                              </p:par>
                              <p:par>
                                <p:cTn id="8" presetID="22" presetClass="entr" presetSubtype="8"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left)">
                                      <p:cBhvr>
                                        <p:cTn id="10" dur="20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2000"/>
                                        <p:tgtEl>
                                          <p:spTgt spid="36"/>
                                        </p:tgtEl>
                                      </p:cBhvr>
                                    </p:animEffect>
                                  </p:childTnLst>
                                </p:cTn>
                              </p:par>
                              <p:par>
                                <p:cTn id="16" presetID="22" presetClass="entr" presetSubtype="8"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2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9900" y="3186836"/>
            <a:ext cx="11226800" cy="3040832"/>
          </a:xfrm>
          <a:prstGeom prst="rect">
            <a:avLst/>
          </a:prstGeom>
        </p:spPr>
        <p:txBody>
          <a:bodyPr wrap="square">
            <a:spAutoFit/>
          </a:bodyPr>
          <a:lstStyle/>
          <a:p>
            <a:pPr lvl="0" algn="just">
              <a:lnSpc>
                <a:spcPct val="120000"/>
              </a:lnSpc>
              <a:spcAft>
                <a:spcPts val="600"/>
              </a:spcAft>
            </a:pPr>
            <a:r>
              <a:rPr lang="vi-VN" sz="2200" dirty="0">
                <a:solidFill>
                  <a:srgbClr val="000000"/>
                </a:solidFill>
                <a:latin typeface="+mj-lt"/>
                <a:ea typeface="Cambria" panose="02040503050406030204" pitchFamily="18" charset="0"/>
                <a:cs typeface="Cambria" panose="02040503050406030204" pitchFamily="18" charset="0"/>
              </a:rPr>
              <a:t>Nước ta có đầy đủ các loại hình giao thông vận tải</a:t>
            </a:r>
            <a:endParaRPr lang="en-US" sz="2200" dirty="0">
              <a:latin typeface="+mj-lt"/>
              <a:ea typeface="Times New Roman" panose="02020603050405020304" pitchFamily="18" charset="0"/>
            </a:endParaRPr>
          </a:p>
          <a:p>
            <a:pPr lvl="0" algn="just">
              <a:lnSpc>
                <a:spcPct val="120000"/>
              </a:lnSpc>
              <a:spcAft>
                <a:spcPts val="600"/>
              </a:spcAft>
            </a:pPr>
            <a:r>
              <a:rPr lang="vi-VN" sz="2200" dirty="0">
                <a:solidFill>
                  <a:srgbClr val="000000"/>
                </a:solidFill>
                <a:latin typeface="+mj-lt"/>
                <a:ea typeface="Cambria" panose="02040503050406030204" pitchFamily="18" charset="0"/>
                <a:cs typeface="Cambria" panose="02040503050406030204" pitchFamily="18" charset="0"/>
              </a:rPr>
              <a:t> - Đường sắt</a:t>
            </a:r>
            <a:r>
              <a:rPr lang="vi-VN" sz="2200" dirty="0">
                <a:latin typeface="+mj-lt"/>
                <a:ea typeface="Cambria" panose="02040503050406030204" pitchFamily="18" charset="0"/>
                <a:cs typeface="Times New Roman" panose="02020603050405020304" pitchFamily="18" charset="0"/>
              </a:rPr>
              <a:t>			- </a:t>
            </a:r>
            <a:r>
              <a:rPr lang="vi-VN" sz="2200" dirty="0">
                <a:solidFill>
                  <a:srgbClr val="000000"/>
                </a:solidFill>
                <a:latin typeface="+mj-lt"/>
                <a:ea typeface="Cambria" panose="02040503050406030204" pitchFamily="18" charset="0"/>
                <a:cs typeface="Cambria" panose="02040503050406030204" pitchFamily="18" charset="0"/>
              </a:rPr>
              <a:t>Đường bộ</a:t>
            </a:r>
            <a:endParaRPr lang="en-US" sz="2200" dirty="0">
              <a:latin typeface="+mj-lt"/>
              <a:ea typeface="Times New Roman" panose="02020603050405020304" pitchFamily="18" charset="0"/>
              <a:cs typeface="Times New Roman" panose="02020603050405020304" pitchFamily="18" charset="0"/>
            </a:endParaRPr>
          </a:p>
          <a:p>
            <a:pPr lvl="0" algn="just">
              <a:lnSpc>
                <a:spcPct val="120000"/>
              </a:lnSpc>
              <a:spcAft>
                <a:spcPts val="600"/>
              </a:spcAft>
            </a:pPr>
            <a:r>
              <a:rPr lang="vi-VN" sz="2200" dirty="0">
                <a:solidFill>
                  <a:srgbClr val="000000"/>
                </a:solidFill>
                <a:latin typeface="+mj-lt"/>
                <a:ea typeface="Cambria" panose="02040503050406030204" pitchFamily="18" charset="0"/>
                <a:cs typeface="Cambria" panose="02040503050406030204" pitchFamily="18" charset="0"/>
              </a:rPr>
              <a:t> - Đường sông</a:t>
            </a:r>
            <a:r>
              <a:rPr lang="vi-VN" sz="2200" dirty="0">
                <a:latin typeface="+mj-lt"/>
                <a:ea typeface="Cambria" panose="02040503050406030204" pitchFamily="18" charset="0"/>
                <a:cs typeface="Times New Roman" panose="02020603050405020304" pitchFamily="18" charset="0"/>
              </a:rPr>
              <a:t>			- </a:t>
            </a:r>
            <a:r>
              <a:rPr lang="vi-VN" sz="2200" dirty="0">
                <a:solidFill>
                  <a:srgbClr val="000000"/>
                </a:solidFill>
                <a:latin typeface="+mj-lt"/>
                <a:ea typeface="Cambria" panose="02040503050406030204" pitchFamily="18" charset="0"/>
                <a:cs typeface="Cambria" panose="02040503050406030204" pitchFamily="18" charset="0"/>
              </a:rPr>
              <a:t>Đường biển</a:t>
            </a:r>
            <a:endParaRPr lang="en-US" sz="2200" dirty="0">
              <a:latin typeface="+mj-lt"/>
              <a:ea typeface="Times New Roman" panose="02020603050405020304" pitchFamily="18" charset="0"/>
              <a:cs typeface="Times New Roman" panose="02020603050405020304" pitchFamily="18" charset="0"/>
            </a:endParaRPr>
          </a:p>
          <a:p>
            <a:pPr lvl="0" algn="just">
              <a:lnSpc>
                <a:spcPct val="120000"/>
              </a:lnSpc>
              <a:spcAft>
                <a:spcPts val="600"/>
              </a:spcAft>
            </a:pPr>
            <a:r>
              <a:rPr lang="vi-VN" sz="2200" dirty="0">
                <a:solidFill>
                  <a:srgbClr val="000000"/>
                </a:solidFill>
                <a:latin typeface="+mj-lt"/>
                <a:ea typeface="Cambria" panose="02040503050406030204" pitchFamily="18" charset="0"/>
                <a:cs typeface="Cambria" panose="02040503050406030204" pitchFamily="18" charset="0"/>
              </a:rPr>
              <a:t> - Đường hàng không</a:t>
            </a:r>
            <a:r>
              <a:rPr lang="vi-VN" sz="2200" dirty="0">
                <a:latin typeface="+mj-lt"/>
                <a:ea typeface="Cambria" panose="02040503050406030204" pitchFamily="18" charset="0"/>
                <a:cs typeface="Times New Roman" panose="02020603050405020304" pitchFamily="18" charset="0"/>
              </a:rPr>
              <a:t>		- </a:t>
            </a:r>
            <a:r>
              <a:rPr lang="vi-VN" sz="2200" dirty="0">
                <a:solidFill>
                  <a:srgbClr val="000000"/>
                </a:solidFill>
                <a:latin typeface="+mj-lt"/>
                <a:ea typeface="Cambria" panose="02040503050406030204" pitchFamily="18" charset="0"/>
                <a:cs typeface="Cambria" panose="02040503050406030204" pitchFamily="18" charset="0"/>
              </a:rPr>
              <a:t>Đường ống</a:t>
            </a:r>
            <a:endParaRPr lang="en-US" sz="2200" dirty="0">
              <a:latin typeface="+mj-lt"/>
              <a:ea typeface="Times New Roman" panose="02020603050405020304" pitchFamily="18" charset="0"/>
              <a:cs typeface="Times New Roman" panose="02020603050405020304" pitchFamily="18" charset="0"/>
            </a:endParaRPr>
          </a:p>
          <a:p>
            <a:r>
              <a:rPr lang="vi-VN" sz="2200" dirty="0">
                <a:latin typeface="+mj-lt"/>
                <a:ea typeface="Cambria" panose="02040503050406030204" pitchFamily="18" charset="0"/>
                <a:cs typeface="Cambria" panose="02040503050406030204" pitchFamily="18" charset="0"/>
              </a:rPr>
              <a:t>Trong đó đường bộ là loại hình vận tải quan trọng nhất. Vì nó chiếm tỉ lệ khối lượng hàng hóa nhiều nhất trong các loại hình vận tải. Từ thành thị về nông thôn từ đồng bằng lên vùng núi, cự li xa, cự li gần.... </a:t>
            </a:r>
            <a:endParaRPr lang="en-US" sz="2200" dirty="0">
              <a:latin typeface="+mj-lt"/>
            </a:endParaRPr>
          </a:p>
        </p:txBody>
      </p:sp>
      <p:sp>
        <p:nvSpPr>
          <p:cNvPr id="6" name="TextBox 5">
            <a:extLst>
              <a:ext uri="{FF2B5EF4-FFF2-40B4-BE49-F238E27FC236}">
                <a16:creationId xmlns:a16="http://schemas.microsoft.com/office/drawing/2014/main" id="{8F5960C9-88F0-41DB-9A17-F71D0DBADCD7}"/>
              </a:ext>
            </a:extLst>
          </p:cNvPr>
          <p:cNvSpPr txBox="1"/>
          <p:nvPr/>
        </p:nvSpPr>
        <p:spPr>
          <a:xfrm>
            <a:off x="469900" y="2663616"/>
            <a:ext cx="6117770" cy="52322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9Slide07 SFU Rhythm" panose="00000400000000000000" pitchFamily="2" charset="0"/>
                <a:ea typeface="+mn-ea"/>
                <a:cs typeface="+mn-cs"/>
              </a:rPr>
              <a:t>2.  Các  loại  hình  GTVT</a:t>
            </a:r>
          </a:p>
        </p:txBody>
      </p:sp>
      <p:sp>
        <p:nvSpPr>
          <p:cNvPr id="8" name="AutoShape 6" descr="Image result for railway icon"/>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9" name="AutoShape 8" descr="Image result for railway icon"/>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0" name="AutoShape 10" descr="Image result for railway icon"/>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1" name="AutoShape 12" descr="Image result for railway icon"/>
          <p:cNvSpPr>
            <a:spLocks noChangeAspect="1" noChangeArrowheads="1"/>
          </p:cNvSpPr>
          <p:nvPr/>
        </p:nvSpPr>
        <p:spPr bwMode="auto">
          <a:xfrm>
            <a:off x="817033" y="4169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3" name="Picture 14" descr="Related image"/>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47084" y="3240132"/>
            <a:ext cx="1467120" cy="14671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Related image"/>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17708" b="19792"/>
          <a:stretch/>
        </p:blipFill>
        <p:spPr bwMode="auto">
          <a:xfrm>
            <a:off x="313561" y="1758587"/>
            <a:ext cx="1521915" cy="9511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Image result for oil ship icon"/>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2679" b="19940"/>
          <a:stretch/>
        </p:blipFill>
        <p:spPr bwMode="auto">
          <a:xfrm>
            <a:off x="3070889" y="5807346"/>
            <a:ext cx="1631305" cy="126231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Related image"/>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41368" y="5901793"/>
            <a:ext cx="1303918" cy="95620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247DB2E2-EA79-4B16-9E17-C1A416CFC466}"/>
              </a:ext>
            </a:extLst>
          </p:cNvPr>
          <p:cNvSpPr/>
          <p:nvPr/>
        </p:nvSpPr>
        <p:spPr>
          <a:xfrm>
            <a:off x="0" y="952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18" descr="Image result for river ship icon"/>
          <p:cNvPicPr>
            <a:picLocks noChangeAspect="1" noChangeArrowheads="1"/>
          </p:cNvPicPr>
          <p:nvPr/>
        </p:nvPicPr>
        <p:blipFill rotWithShape="1">
          <a:blip r:embed="rId6" cstate="hq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941368" y="1130984"/>
            <a:ext cx="1039259" cy="100292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6CB62A2D-D9BF-4B0F-A3EB-DAFC367A5D76}"/>
              </a:ext>
            </a:extLst>
          </p:cNvPr>
          <p:cNvGrpSpPr/>
          <p:nvPr/>
        </p:nvGrpSpPr>
        <p:grpSpPr>
          <a:xfrm>
            <a:off x="223149" y="28296"/>
            <a:ext cx="11968851" cy="1010063"/>
            <a:chOff x="223149" y="28296"/>
            <a:chExt cx="11968851" cy="1010063"/>
          </a:xfrm>
        </p:grpSpPr>
        <p:grpSp>
          <p:nvGrpSpPr>
            <p:cNvPr id="32" name="Group 31">
              <a:extLst>
                <a:ext uri="{FF2B5EF4-FFF2-40B4-BE49-F238E27FC236}">
                  <a16:creationId xmlns:a16="http://schemas.microsoft.com/office/drawing/2014/main" id="{F7FEE814-6756-471F-ADB8-06A76326AD49}"/>
                </a:ext>
              </a:extLst>
            </p:cNvPr>
            <p:cNvGrpSpPr/>
            <p:nvPr/>
          </p:nvGrpSpPr>
          <p:grpSpPr>
            <a:xfrm>
              <a:off x="1074520" y="185533"/>
              <a:ext cx="11117480" cy="791419"/>
              <a:chOff x="4215065" y="2330050"/>
              <a:chExt cx="7541506" cy="991640"/>
            </a:xfrm>
          </p:grpSpPr>
          <p:sp>
            <p:nvSpPr>
              <p:cNvPr id="34" name="Flowchart: Off-page Connector 33">
                <a:extLst>
                  <a:ext uri="{FF2B5EF4-FFF2-40B4-BE49-F238E27FC236}">
                    <a16:creationId xmlns:a16="http://schemas.microsoft.com/office/drawing/2014/main" id="{1F90ED03-15F5-4D0C-88D4-83319E5579F0}"/>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1497D01-A5B5-4DDF-BAA7-35D74052342C}"/>
                  </a:ext>
                </a:extLst>
              </p:cNvPr>
              <p:cNvSpPr txBox="1"/>
              <p:nvPr/>
            </p:nvSpPr>
            <p:spPr>
              <a:xfrm>
                <a:off x="5760529" y="2357588"/>
                <a:ext cx="5147680" cy="964102"/>
              </a:xfrm>
              <a:prstGeom prst="rect">
                <a:avLst/>
              </a:prstGeom>
              <a:noFill/>
            </p:spPr>
            <p:txBody>
              <a:bodyPr wrap="square" rtlCol="0">
                <a:spAutoFit/>
              </a:bodyPr>
              <a:lstStyle/>
              <a:p>
                <a:pPr algn="ctr"/>
                <a:r>
                  <a:rPr lang="en-US" sz="4400">
                    <a:solidFill>
                      <a:srgbClr val="FFFF00"/>
                    </a:solidFill>
                    <a:latin typeface="#9Slide07 SFU Rhythm" panose="00000400000000000000" pitchFamily="2" charset="0"/>
                  </a:rPr>
                  <a:t>GIAO THÔNG VẬN TẢI</a:t>
                </a:r>
              </a:p>
            </p:txBody>
          </p:sp>
        </p:grpSp>
        <p:sp>
          <p:nvSpPr>
            <p:cNvPr id="33" name="Oval 32">
              <a:extLst>
                <a:ext uri="{FF2B5EF4-FFF2-40B4-BE49-F238E27FC236}">
                  <a16:creationId xmlns:a16="http://schemas.microsoft.com/office/drawing/2014/main" id="{9E3F1BC2-7694-49C4-816A-5A48719D8E02}"/>
                </a:ext>
              </a:extLst>
            </p:cNvPr>
            <p:cNvSpPr/>
            <p:nvPr/>
          </p:nvSpPr>
          <p:spPr>
            <a:xfrm>
              <a:off x="223149" y="28296"/>
              <a:ext cx="1016000" cy="101006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9Slide07 Stormtrooper" panose="020B0500000000000000" pitchFamily="34" charset="0"/>
                </a:rPr>
                <a:t>I</a:t>
              </a:r>
            </a:p>
          </p:txBody>
        </p:sp>
      </p:grpSp>
      <p:pic>
        <p:nvPicPr>
          <p:cNvPr id="22" name="Picture 24" descr="Related image"/>
          <p:cNvPicPr>
            <a:picLocks noChangeAspect="1" noChangeArrowheads="1"/>
          </p:cNvPicPr>
          <p:nvPr/>
        </p:nvPicPr>
        <p:blipFill rotWithShape="1">
          <a:blip r:embed="rId7">
            <a:duotone>
              <a:schemeClr val="accent5">
                <a:shade val="45000"/>
                <a:satMod val="135000"/>
              </a:schemeClr>
              <a:prstClr val="white"/>
            </a:duotone>
            <a:extLst>
              <a:ext uri="{28A0092B-C50C-407E-A947-70E740481C1C}">
                <a14:useLocalDpi xmlns:a14="http://schemas.microsoft.com/office/drawing/2010/main" val="0"/>
              </a:ext>
            </a:extLst>
          </a:blip>
          <a:srcRect t="14583" b="19643"/>
          <a:stretch/>
        </p:blipFill>
        <p:spPr bwMode="auto">
          <a:xfrm>
            <a:off x="2235200" y="125336"/>
            <a:ext cx="1651342" cy="10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81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2" descr="Image result for oil ship icon"/>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679" b="19940"/>
          <a:stretch/>
        </p:blipFill>
        <p:spPr bwMode="auto">
          <a:xfrm>
            <a:off x="2336800" y="6107461"/>
            <a:ext cx="1209694" cy="9360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2600" y="3092685"/>
            <a:ext cx="11226800" cy="3524042"/>
          </a:xfrm>
          <a:prstGeom prst="rect">
            <a:avLst/>
          </a:prstGeom>
        </p:spPr>
        <p:txBody>
          <a:bodyPr wrap="square">
            <a:spAutoFit/>
          </a:bodyPr>
          <a:lstStyle/>
          <a:p>
            <a:pPr lvl="0" algn="just">
              <a:lnSpc>
                <a:spcPct val="120000"/>
              </a:lnSpc>
              <a:spcAft>
                <a:spcPts val="600"/>
              </a:spcAft>
            </a:pPr>
            <a:r>
              <a:rPr lang="vi-VN" sz="2200" b="1" dirty="0">
                <a:solidFill>
                  <a:srgbClr val="000000"/>
                </a:solidFill>
                <a:latin typeface="+mj-lt"/>
                <a:ea typeface="Cambria" panose="02040503050406030204" pitchFamily="18" charset="0"/>
                <a:cs typeface="Cambria" panose="02040503050406030204" pitchFamily="18" charset="0"/>
              </a:rPr>
              <a:t>2. Các loại hình giao thông vận tải:</a:t>
            </a:r>
          </a:p>
          <a:p>
            <a:pPr lvl="0" algn="just">
              <a:lnSpc>
                <a:spcPct val="120000"/>
              </a:lnSpc>
              <a:spcAft>
                <a:spcPts val="600"/>
              </a:spcAft>
            </a:pPr>
            <a:r>
              <a:rPr lang="vi-VN" sz="2200" dirty="0">
                <a:solidFill>
                  <a:srgbClr val="000000"/>
                </a:solidFill>
                <a:latin typeface="+mj-lt"/>
                <a:ea typeface="Cambria" panose="02040503050406030204" pitchFamily="18" charset="0"/>
                <a:cs typeface="Cambria" panose="02040503050406030204" pitchFamily="18" charset="0"/>
              </a:rPr>
              <a:t>Nước ta có đầy đủ các loại hình giao thông vận tải</a:t>
            </a:r>
            <a:endParaRPr lang="en-US" sz="2200" dirty="0">
              <a:latin typeface="+mj-lt"/>
              <a:ea typeface="Times New Roman" panose="02020603050405020304" pitchFamily="18" charset="0"/>
            </a:endParaRPr>
          </a:p>
          <a:p>
            <a:pPr lvl="0" algn="just">
              <a:lnSpc>
                <a:spcPct val="120000"/>
              </a:lnSpc>
              <a:spcAft>
                <a:spcPts val="600"/>
              </a:spcAft>
            </a:pPr>
            <a:r>
              <a:rPr lang="vi-VN" sz="2200" dirty="0">
                <a:solidFill>
                  <a:srgbClr val="000000"/>
                </a:solidFill>
                <a:latin typeface="+mj-lt"/>
                <a:ea typeface="Cambria" panose="02040503050406030204" pitchFamily="18" charset="0"/>
                <a:cs typeface="Cambria" panose="02040503050406030204" pitchFamily="18" charset="0"/>
              </a:rPr>
              <a:t> - Đường sắt</a:t>
            </a:r>
            <a:r>
              <a:rPr lang="vi-VN" sz="2200" dirty="0">
                <a:latin typeface="+mj-lt"/>
                <a:ea typeface="Cambria" panose="02040503050406030204" pitchFamily="18" charset="0"/>
                <a:cs typeface="Times New Roman" panose="02020603050405020304" pitchFamily="18" charset="0"/>
              </a:rPr>
              <a:t>			- </a:t>
            </a:r>
            <a:r>
              <a:rPr lang="vi-VN" sz="2200" dirty="0">
                <a:solidFill>
                  <a:srgbClr val="000000"/>
                </a:solidFill>
                <a:latin typeface="+mj-lt"/>
                <a:ea typeface="Cambria" panose="02040503050406030204" pitchFamily="18" charset="0"/>
                <a:cs typeface="Cambria" panose="02040503050406030204" pitchFamily="18" charset="0"/>
              </a:rPr>
              <a:t>Đường bộ</a:t>
            </a:r>
            <a:endParaRPr lang="en-US" sz="2200" dirty="0">
              <a:latin typeface="+mj-lt"/>
              <a:ea typeface="Times New Roman" panose="02020603050405020304" pitchFamily="18" charset="0"/>
              <a:cs typeface="Times New Roman" panose="02020603050405020304" pitchFamily="18" charset="0"/>
            </a:endParaRPr>
          </a:p>
          <a:p>
            <a:pPr lvl="0" algn="just">
              <a:lnSpc>
                <a:spcPct val="120000"/>
              </a:lnSpc>
              <a:spcAft>
                <a:spcPts val="600"/>
              </a:spcAft>
            </a:pPr>
            <a:r>
              <a:rPr lang="vi-VN" sz="2200" dirty="0">
                <a:solidFill>
                  <a:srgbClr val="000000"/>
                </a:solidFill>
                <a:latin typeface="+mj-lt"/>
                <a:ea typeface="Cambria" panose="02040503050406030204" pitchFamily="18" charset="0"/>
                <a:cs typeface="Cambria" panose="02040503050406030204" pitchFamily="18" charset="0"/>
              </a:rPr>
              <a:t> - Đường sông</a:t>
            </a:r>
            <a:r>
              <a:rPr lang="vi-VN" sz="2200" dirty="0">
                <a:latin typeface="+mj-lt"/>
                <a:ea typeface="Cambria" panose="02040503050406030204" pitchFamily="18" charset="0"/>
                <a:cs typeface="Times New Roman" panose="02020603050405020304" pitchFamily="18" charset="0"/>
              </a:rPr>
              <a:t>			- </a:t>
            </a:r>
            <a:r>
              <a:rPr lang="vi-VN" sz="2200" dirty="0">
                <a:solidFill>
                  <a:srgbClr val="000000"/>
                </a:solidFill>
                <a:latin typeface="+mj-lt"/>
                <a:ea typeface="Cambria" panose="02040503050406030204" pitchFamily="18" charset="0"/>
                <a:cs typeface="Cambria" panose="02040503050406030204" pitchFamily="18" charset="0"/>
              </a:rPr>
              <a:t>Đường biển</a:t>
            </a:r>
            <a:endParaRPr lang="en-US" sz="2200" dirty="0">
              <a:latin typeface="+mj-lt"/>
              <a:ea typeface="Times New Roman" panose="02020603050405020304" pitchFamily="18" charset="0"/>
              <a:cs typeface="Times New Roman" panose="02020603050405020304" pitchFamily="18" charset="0"/>
            </a:endParaRPr>
          </a:p>
          <a:p>
            <a:pPr lvl="0" algn="just">
              <a:lnSpc>
                <a:spcPct val="120000"/>
              </a:lnSpc>
              <a:spcAft>
                <a:spcPts val="600"/>
              </a:spcAft>
            </a:pPr>
            <a:r>
              <a:rPr lang="vi-VN" sz="2200" dirty="0">
                <a:solidFill>
                  <a:srgbClr val="000000"/>
                </a:solidFill>
                <a:latin typeface="+mj-lt"/>
                <a:ea typeface="Cambria" panose="02040503050406030204" pitchFamily="18" charset="0"/>
                <a:cs typeface="Cambria" panose="02040503050406030204" pitchFamily="18" charset="0"/>
              </a:rPr>
              <a:t> - Đường hàng không</a:t>
            </a:r>
            <a:r>
              <a:rPr lang="vi-VN" sz="2200" dirty="0">
                <a:latin typeface="+mj-lt"/>
                <a:ea typeface="Cambria" panose="02040503050406030204" pitchFamily="18" charset="0"/>
                <a:cs typeface="Times New Roman" panose="02020603050405020304" pitchFamily="18" charset="0"/>
              </a:rPr>
              <a:t>		- </a:t>
            </a:r>
            <a:r>
              <a:rPr lang="vi-VN" sz="2200" dirty="0">
                <a:solidFill>
                  <a:srgbClr val="000000"/>
                </a:solidFill>
                <a:latin typeface="+mj-lt"/>
                <a:ea typeface="Cambria" panose="02040503050406030204" pitchFamily="18" charset="0"/>
                <a:cs typeface="Cambria" panose="02040503050406030204" pitchFamily="18" charset="0"/>
              </a:rPr>
              <a:t>Đường ống</a:t>
            </a:r>
            <a:endParaRPr lang="en-US" sz="2200" dirty="0">
              <a:latin typeface="+mj-lt"/>
              <a:ea typeface="Times New Roman" panose="02020603050405020304" pitchFamily="18" charset="0"/>
              <a:cs typeface="Times New Roman" panose="02020603050405020304" pitchFamily="18" charset="0"/>
            </a:endParaRPr>
          </a:p>
          <a:p>
            <a:r>
              <a:rPr lang="vi-VN" sz="2200" dirty="0">
                <a:latin typeface="+mj-lt"/>
                <a:ea typeface="Cambria" panose="02040503050406030204" pitchFamily="18" charset="0"/>
                <a:cs typeface="Cambria" panose="02040503050406030204" pitchFamily="18" charset="0"/>
              </a:rPr>
              <a:t>Trong đó đường bộ là loại hình vận tải quan trọng nhất. Vì nó chiếm tỉ lệ khối lượng hàng hóa nhiều nhất trong các loại hình vận tải. Từ thành thị về nông thôn từ đồng bằng lên vùng núi, cự li xa, cự li gần.... </a:t>
            </a:r>
            <a:endParaRPr lang="en-US" sz="2200" dirty="0">
              <a:latin typeface="+mj-lt"/>
            </a:endParaRPr>
          </a:p>
        </p:txBody>
      </p:sp>
      <p:sp>
        <p:nvSpPr>
          <p:cNvPr id="8" name="AutoShape 6" descr="Image result for railway icon"/>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9" name="AutoShape 8" descr="Image result for railway icon"/>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0" name="AutoShape 10" descr="Image result for railway icon"/>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1" name="AutoShape 12" descr="Image result for railway icon"/>
          <p:cNvSpPr>
            <a:spLocks noChangeAspect="1" noChangeArrowheads="1"/>
          </p:cNvSpPr>
          <p:nvPr/>
        </p:nvSpPr>
        <p:spPr bwMode="auto">
          <a:xfrm>
            <a:off x="817033" y="4169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13" name="Picture 14" descr="Related image"/>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27437" y="3536371"/>
            <a:ext cx="1467120" cy="146712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247DB2E2-EA79-4B16-9E17-C1A416CFC466}"/>
              </a:ext>
            </a:extLst>
          </p:cNvPr>
          <p:cNvSpPr/>
          <p:nvPr/>
        </p:nvSpPr>
        <p:spPr>
          <a:xfrm>
            <a:off x="0" y="952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18" descr="Image result for river ship icon"/>
          <p:cNvPicPr>
            <a:picLocks noChangeAspect="1" noChangeArrowheads="1"/>
          </p:cNvPicPr>
          <p:nvPr/>
        </p:nvPicPr>
        <p:blipFill rotWithShape="1">
          <a:blip r:embed="rId4" cstate="hq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0917366" y="982658"/>
            <a:ext cx="1039259" cy="100292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6CB62A2D-D9BF-4B0F-A3EB-DAFC367A5D76}"/>
              </a:ext>
            </a:extLst>
          </p:cNvPr>
          <p:cNvGrpSpPr/>
          <p:nvPr/>
        </p:nvGrpSpPr>
        <p:grpSpPr>
          <a:xfrm>
            <a:off x="207433" y="28296"/>
            <a:ext cx="11984567" cy="926679"/>
            <a:chOff x="223149" y="28296"/>
            <a:chExt cx="11968851" cy="1010063"/>
          </a:xfrm>
        </p:grpSpPr>
        <p:grpSp>
          <p:nvGrpSpPr>
            <p:cNvPr id="32" name="Group 31">
              <a:extLst>
                <a:ext uri="{FF2B5EF4-FFF2-40B4-BE49-F238E27FC236}">
                  <a16:creationId xmlns:a16="http://schemas.microsoft.com/office/drawing/2014/main" id="{F7FEE814-6756-471F-ADB8-06A76326AD49}"/>
                </a:ext>
              </a:extLst>
            </p:cNvPr>
            <p:cNvGrpSpPr/>
            <p:nvPr/>
          </p:nvGrpSpPr>
          <p:grpSpPr>
            <a:xfrm>
              <a:off x="1074520" y="185533"/>
              <a:ext cx="11117480" cy="791419"/>
              <a:chOff x="4215065" y="2330050"/>
              <a:chExt cx="7541506" cy="991640"/>
            </a:xfrm>
          </p:grpSpPr>
          <p:sp>
            <p:nvSpPr>
              <p:cNvPr id="34" name="Flowchart: Off-page Connector 33">
                <a:extLst>
                  <a:ext uri="{FF2B5EF4-FFF2-40B4-BE49-F238E27FC236}">
                    <a16:creationId xmlns:a16="http://schemas.microsoft.com/office/drawing/2014/main" id="{1F90ED03-15F5-4D0C-88D4-83319E5579F0}"/>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1497D01-A5B5-4DDF-BAA7-35D74052342C}"/>
                  </a:ext>
                </a:extLst>
              </p:cNvPr>
              <p:cNvSpPr txBox="1"/>
              <p:nvPr/>
            </p:nvSpPr>
            <p:spPr>
              <a:xfrm>
                <a:off x="5760529" y="2357588"/>
                <a:ext cx="5147680" cy="964102"/>
              </a:xfrm>
              <a:prstGeom prst="rect">
                <a:avLst/>
              </a:prstGeom>
              <a:noFill/>
            </p:spPr>
            <p:txBody>
              <a:bodyPr wrap="square" rtlCol="0">
                <a:spAutoFit/>
              </a:bodyPr>
              <a:lstStyle/>
              <a:p>
                <a:pPr algn="ctr"/>
                <a:r>
                  <a:rPr lang="en-US" sz="4400">
                    <a:solidFill>
                      <a:srgbClr val="FFFF00"/>
                    </a:solidFill>
                    <a:latin typeface="#9Slide07 SFU Rhythm" panose="00000400000000000000" pitchFamily="2" charset="0"/>
                  </a:rPr>
                  <a:t>GIAO THÔNG VẬN TẢI</a:t>
                </a:r>
              </a:p>
            </p:txBody>
          </p:sp>
        </p:grpSp>
        <p:sp>
          <p:nvSpPr>
            <p:cNvPr id="33" name="Oval 32">
              <a:extLst>
                <a:ext uri="{FF2B5EF4-FFF2-40B4-BE49-F238E27FC236}">
                  <a16:creationId xmlns:a16="http://schemas.microsoft.com/office/drawing/2014/main" id="{9E3F1BC2-7694-49C4-816A-5A48719D8E02}"/>
                </a:ext>
              </a:extLst>
            </p:cNvPr>
            <p:cNvSpPr/>
            <p:nvPr/>
          </p:nvSpPr>
          <p:spPr>
            <a:xfrm>
              <a:off x="223149" y="28296"/>
              <a:ext cx="1016000" cy="101006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9Slide07 Stormtrooper" panose="020B0500000000000000" pitchFamily="34" charset="0"/>
                </a:rPr>
                <a:t>I</a:t>
              </a:r>
            </a:p>
          </p:txBody>
        </p:sp>
      </p:grpSp>
      <p:sp>
        <p:nvSpPr>
          <p:cNvPr id="20" name="Rectangle 19"/>
          <p:cNvSpPr/>
          <p:nvPr/>
        </p:nvSpPr>
        <p:spPr>
          <a:xfrm>
            <a:off x="613833" y="956660"/>
            <a:ext cx="10045700" cy="2354491"/>
          </a:xfrm>
          <a:prstGeom prst="rect">
            <a:avLst/>
          </a:prstGeom>
          <a:noFill/>
        </p:spPr>
        <p:txBody>
          <a:bodyPr wrap="square">
            <a:spAutoFit/>
          </a:bodyPr>
          <a:lstStyle/>
          <a:p>
            <a:pPr lvl="0" algn="just">
              <a:lnSpc>
                <a:spcPct val="120000"/>
              </a:lnSpc>
              <a:spcAft>
                <a:spcPts val="600"/>
              </a:spcAft>
            </a:pPr>
            <a:r>
              <a:rPr lang="vi-VN" sz="2200" b="1" dirty="0">
                <a:solidFill>
                  <a:srgbClr val="000000"/>
                </a:solidFill>
                <a:latin typeface="+mj-lt"/>
                <a:ea typeface="Cambria" panose="02040503050406030204" pitchFamily="18" charset="0"/>
                <a:cs typeface="Cambria" panose="02040503050406030204" pitchFamily="18" charset="0"/>
              </a:rPr>
              <a:t>1. Ý nghĩa:</a:t>
            </a:r>
          </a:p>
          <a:p>
            <a:pPr lvl="0" algn="just">
              <a:lnSpc>
                <a:spcPct val="120000"/>
              </a:lnSpc>
              <a:spcAft>
                <a:spcPts val="600"/>
              </a:spcAft>
            </a:pPr>
            <a:r>
              <a:rPr lang="vi-VN" sz="2200" dirty="0">
                <a:solidFill>
                  <a:srgbClr val="000000"/>
                </a:solidFill>
                <a:latin typeface="+mj-lt"/>
                <a:ea typeface="Cambria" panose="02040503050406030204" pitchFamily="18" charset="0"/>
                <a:cs typeface="Cambria" panose="02040503050406030204" pitchFamily="18" charset="0"/>
              </a:rPr>
              <a:t>- Giúp cho các ngành kinh tế hoạt động bình thường.</a:t>
            </a:r>
            <a:endParaRPr lang="en-US" sz="2200" dirty="0">
              <a:latin typeface="+mj-lt"/>
              <a:ea typeface="Times New Roman" panose="02020603050405020304" pitchFamily="18" charset="0"/>
              <a:cs typeface="Times New Roman" panose="02020603050405020304" pitchFamily="18" charset="0"/>
            </a:endParaRPr>
          </a:p>
          <a:p>
            <a:pPr lvl="0" algn="just">
              <a:lnSpc>
                <a:spcPct val="120000"/>
              </a:lnSpc>
              <a:spcAft>
                <a:spcPts val="600"/>
              </a:spcAft>
            </a:pPr>
            <a:r>
              <a:rPr lang="vi-VN" sz="2200" dirty="0">
                <a:solidFill>
                  <a:srgbClr val="000000"/>
                </a:solidFill>
                <a:latin typeface="+mj-lt"/>
                <a:ea typeface="Cambria" panose="02040503050406030204" pitchFamily="18" charset="0"/>
                <a:cs typeface="Cambria" panose="02040503050406030204" pitchFamily="18" charset="0"/>
              </a:rPr>
              <a:t>- Thực hiện mối liên hệ kinh tế  trong và ngoài nước.</a:t>
            </a:r>
            <a:endParaRPr lang="en-US" sz="2200" dirty="0">
              <a:latin typeface="+mj-lt"/>
              <a:ea typeface="Times New Roman" panose="02020603050405020304" pitchFamily="18" charset="0"/>
              <a:cs typeface="Times New Roman" panose="02020603050405020304" pitchFamily="18" charset="0"/>
            </a:endParaRPr>
          </a:p>
          <a:p>
            <a:pPr lvl="0" algn="just">
              <a:lnSpc>
                <a:spcPct val="120000"/>
              </a:lnSpc>
              <a:spcAft>
                <a:spcPts val="600"/>
              </a:spcAft>
            </a:pPr>
            <a:r>
              <a:rPr lang="vi-VN" sz="2200" dirty="0">
                <a:solidFill>
                  <a:srgbClr val="000000"/>
                </a:solidFill>
                <a:latin typeface="+mj-lt"/>
                <a:ea typeface="Cambria" panose="02040503050406030204" pitchFamily="18" charset="0"/>
                <a:cs typeface="Cambria" panose="02040503050406030204" pitchFamily="18" charset="0"/>
              </a:rPr>
              <a:t>- Thúc đẩy phát triển kinh tế - xã hội ở những vùng khó khăn như vùng núi, vùng sâu, vùng xa...</a:t>
            </a:r>
            <a:endParaRPr lang="en-US" sz="22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300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151244-BD1D-4F31-9047-4469803BB7F2}"/>
              </a:ext>
            </a:extLst>
          </p:cNvPr>
          <p:cNvGrpSpPr/>
          <p:nvPr/>
        </p:nvGrpSpPr>
        <p:grpSpPr>
          <a:xfrm>
            <a:off x="0" y="0"/>
            <a:ext cx="10958286" cy="2230268"/>
            <a:chOff x="798285" y="4000312"/>
            <a:chExt cx="10958286" cy="2230268"/>
          </a:xfrm>
        </p:grpSpPr>
        <p:pic>
          <p:nvPicPr>
            <p:cNvPr id="5" name="Picture 4" descr="Viễn thông cần thiết như thế nào trong cuộc sống">
              <a:extLst>
                <a:ext uri="{FF2B5EF4-FFF2-40B4-BE49-F238E27FC236}">
                  <a16:creationId xmlns:a16="http://schemas.microsoft.com/office/drawing/2014/main" id="{48CC3D2D-BBF5-422B-A83B-5B1EEACA76A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val="0"/>
                </a:ext>
              </a:extLst>
            </a:blip>
            <a:srcRect/>
            <a:stretch>
              <a:fillRect/>
            </a:stretch>
          </p:blipFill>
          <p:spPr bwMode="auto">
            <a:xfrm>
              <a:off x="798285" y="4000312"/>
              <a:ext cx="4034972" cy="2230268"/>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Off-page Connector 5">
              <a:extLst>
                <a:ext uri="{FF2B5EF4-FFF2-40B4-BE49-F238E27FC236}">
                  <a16:creationId xmlns:a16="http://schemas.microsoft.com/office/drawing/2014/main" id="{720AFEDA-6550-4D28-989A-8368598AE70B}"/>
                </a:ext>
              </a:extLst>
            </p:cNvPr>
            <p:cNvSpPr/>
            <p:nvPr/>
          </p:nvSpPr>
          <p:spPr>
            <a:xfrm rot="5400000">
              <a:off x="7577669" y="134469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C37FA35-4A20-4C1E-8A87-315F04C321D0}"/>
                </a:ext>
              </a:extLst>
            </p:cNvPr>
            <p:cNvSpPr txBox="1"/>
            <p:nvPr/>
          </p:nvSpPr>
          <p:spPr>
            <a:xfrm>
              <a:off x="6560456" y="4746546"/>
              <a:ext cx="4347753" cy="707886"/>
            </a:xfrm>
            <a:prstGeom prst="rect">
              <a:avLst/>
            </a:prstGeom>
            <a:noFill/>
          </p:spPr>
          <p:txBody>
            <a:bodyPr wrap="square" rtlCol="0">
              <a:spAutoFit/>
            </a:bodyPr>
            <a:lstStyle/>
            <a:p>
              <a:r>
                <a:rPr lang="en-US" sz="4000">
                  <a:solidFill>
                    <a:schemeClr val="bg1"/>
                  </a:solidFill>
                  <a:latin typeface="#9Slide03 Bebas Neue ZSmall" panose="020B0606020202050201" pitchFamily="34" charset="0"/>
                </a:rPr>
                <a:t>II. BƯU CHÍNH VIỄN THÔNG</a:t>
              </a:r>
            </a:p>
          </p:txBody>
        </p:sp>
      </p:grpSp>
      <p:sp>
        <p:nvSpPr>
          <p:cNvPr id="16" name="Rectangle 1">
            <a:extLst>
              <a:ext uri="{FF2B5EF4-FFF2-40B4-BE49-F238E27FC236}">
                <a16:creationId xmlns:a16="http://schemas.microsoft.com/office/drawing/2014/main" id="{A98D8F04-E1A8-428A-8EE3-EF8AE6C3AA56}"/>
              </a:ext>
            </a:extLst>
          </p:cNvPr>
          <p:cNvSpPr>
            <a:spLocks noChangeArrowheads="1"/>
          </p:cNvSpPr>
          <p:nvPr/>
        </p:nvSpPr>
        <p:spPr bwMode="auto">
          <a:xfrm>
            <a:off x="0" y="3811012"/>
            <a:ext cx="1222216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2400" b="1">
                <a:solidFill>
                  <a:srgbClr val="222222"/>
                </a:solidFill>
              </a:rPr>
              <a:t>Viễn thông</a:t>
            </a:r>
            <a:r>
              <a:rPr lang="vi-VN" altLang="en-US" sz="2400">
                <a:solidFill>
                  <a:srgbClr val="222222"/>
                </a:solidFill>
              </a:rPr>
              <a:t> là việc </a:t>
            </a:r>
            <a:r>
              <a:rPr lang="vi-VN" altLang="en-US" sz="2400">
                <a:solidFill>
                  <a:srgbClr val="A55858"/>
                </a:solidFill>
                <a:hlinkClick r:id="rId4" tooltip="Truyền dẫn (viễn thông) (trang chưa được viết)"/>
              </a:rPr>
              <a:t>truyền dẫn</a:t>
            </a:r>
            <a:r>
              <a:rPr lang="vi-VN" altLang="en-US" sz="2400">
                <a:solidFill>
                  <a:srgbClr val="222222"/>
                </a:solidFill>
              </a:rPr>
              <a:t> </a:t>
            </a:r>
            <a:r>
              <a:rPr lang="vi-VN" altLang="en-US" sz="2400">
                <a:solidFill>
                  <a:srgbClr val="0B0080"/>
                </a:solidFill>
                <a:hlinkClick r:id="rId5" tooltip="Thông tin"/>
              </a:rPr>
              <a:t>thông tin</a:t>
            </a:r>
            <a:r>
              <a:rPr lang="vi-VN" altLang="en-US" sz="2400">
                <a:solidFill>
                  <a:srgbClr val="222222"/>
                </a:solidFill>
              </a:rPr>
              <a:t> giao tiếp qua một khoảng cách đáng kể để về </a:t>
            </a:r>
            <a:r>
              <a:rPr lang="vi-VN" altLang="en-US" sz="2400">
                <a:solidFill>
                  <a:srgbClr val="0B0080"/>
                </a:solidFill>
                <a:hlinkClick r:id="rId6" tooltip="Địa lý"/>
              </a:rPr>
              <a:t>địa lý</a:t>
            </a:r>
            <a:r>
              <a:rPr lang="vi-VN" altLang="en-US" sz="2400">
                <a:solidFill>
                  <a:srgbClr val="222222"/>
                </a:solidFill>
              </a:rPr>
              <a:t>.</a:t>
            </a:r>
          </a:p>
          <a:p>
            <a:pPr eaLnBrk="1" hangingPunct="1">
              <a:spcBef>
                <a:spcPct val="0"/>
              </a:spcBef>
              <a:buFontTx/>
              <a:buNone/>
            </a:pPr>
            <a:r>
              <a:rPr lang="vi-VN" altLang="en-US" sz="2400">
                <a:solidFill>
                  <a:srgbClr val="222222"/>
                </a:solidFill>
              </a:rPr>
              <a:t>Vào thời xưa, viễn thông gồm việc dùng các tín hiệu hình ảnh, chẳng hạn như đèn hiệu, tín hiệu khói, </a:t>
            </a:r>
            <a:r>
              <a:rPr lang="vi-VN" altLang="en-US" sz="2400">
                <a:solidFill>
                  <a:srgbClr val="0B0080"/>
                </a:solidFill>
                <a:hlinkClick r:id="rId7" tooltip="Semaphore"/>
              </a:rPr>
              <a:t>điện báo semaphore</a:t>
            </a:r>
            <a:r>
              <a:rPr lang="vi-VN" altLang="en-US" sz="2400">
                <a:solidFill>
                  <a:srgbClr val="222222"/>
                </a:solidFill>
              </a:rPr>
              <a:t>, tín hiệu cờ, quang báo, hoặc tin nhắn âm thanh như tiếng trống, tiếng tù và, tiếng còi.</a:t>
            </a:r>
          </a:p>
          <a:p>
            <a:pPr eaLnBrk="1" hangingPunct="1">
              <a:spcBef>
                <a:spcPct val="0"/>
              </a:spcBef>
              <a:buFontTx/>
              <a:buNone/>
            </a:pPr>
            <a:r>
              <a:rPr lang="vi-VN" altLang="en-US" sz="2400">
                <a:solidFill>
                  <a:srgbClr val="222222"/>
                </a:solidFill>
              </a:rPr>
              <a:t>Thời hiện đại, viên thông là việc dùng các thiết bị điện như máy điện báo, </a:t>
            </a:r>
            <a:r>
              <a:rPr lang="vi-VN" altLang="en-US" sz="2400">
                <a:solidFill>
                  <a:srgbClr val="0B0080"/>
                </a:solidFill>
                <a:hlinkClick r:id="rId8" tooltip="Điện thoại"/>
              </a:rPr>
              <a:t>điện thoại</a:t>
            </a:r>
            <a:r>
              <a:rPr lang="vi-VN" altLang="en-US" sz="2400">
                <a:solidFill>
                  <a:srgbClr val="222222"/>
                </a:solidFill>
              </a:rPr>
              <a:t>, máy telex, cũng như dùng thông tin liên lạc vi ba, vô tuyến, </a:t>
            </a:r>
            <a:r>
              <a:rPr lang="vi-VN" altLang="en-US" sz="2400">
                <a:solidFill>
                  <a:srgbClr val="A55858"/>
                </a:solidFill>
                <a:hlinkClick r:id="rId9" tooltip="Sợi quang (trang chưa được viết)"/>
              </a:rPr>
              <a:t>sợi quang</a:t>
            </a:r>
            <a:r>
              <a:rPr lang="vi-VN" altLang="en-US" sz="2400">
                <a:solidFill>
                  <a:srgbClr val="222222"/>
                </a:solidFill>
              </a:rPr>
              <a:t> và kết hợp với </a:t>
            </a:r>
            <a:r>
              <a:rPr lang="vi-VN" altLang="en-US" sz="2400">
                <a:solidFill>
                  <a:srgbClr val="0B0080"/>
                </a:solidFill>
                <a:hlinkClick r:id="rId10" tooltip="Vệ tinh thông tin"/>
              </a:rPr>
              <a:t>vệ tinh thông tin</a:t>
            </a:r>
            <a:r>
              <a:rPr lang="vi-VN" altLang="en-US" sz="2400">
                <a:solidFill>
                  <a:srgbClr val="222222"/>
                </a:solidFill>
              </a:rPr>
              <a:t> và </a:t>
            </a:r>
            <a:r>
              <a:rPr lang="vi-VN" altLang="en-US" sz="2400">
                <a:solidFill>
                  <a:srgbClr val="0B0080"/>
                </a:solidFill>
                <a:hlinkClick r:id="rId11" tooltip="Internet"/>
              </a:rPr>
              <a:t>Internet</a:t>
            </a:r>
            <a:r>
              <a:rPr lang="vi-VN" altLang="en-US" sz="2400">
                <a:solidFill>
                  <a:srgbClr val="222222"/>
                </a:solidFill>
              </a:rPr>
              <a:t>.</a:t>
            </a:r>
          </a:p>
        </p:txBody>
      </p:sp>
      <p:sp>
        <p:nvSpPr>
          <p:cNvPr id="17" name="Rectangle 2">
            <a:extLst>
              <a:ext uri="{FF2B5EF4-FFF2-40B4-BE49-F238E27FC236}">
                <a16:creationId xmlns:a16="http://schemas.microsoft.com/office/drawing/2014/main" id="{C256122F-0AFF-49BB-961B-FAF4CF359F35}"/>
              </a:ext>
            </a:extLst>
          </p:cNvPr>
          <p:cNvSpPr>
            <a:spLocks noChangeArrowheads="1"/>
          </p:cNvSpPr>
          <p:nvPr/>
        </p:nvSpPr>
        <p:spPr bwMode="auto">
          <a:xfrm>
            <a:off x="-30165" y="2372695"/>
            <a:ext cx="11964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2400" b="1">
                <a:solidFill>
                  <a:srgbClr val="222222"/>
                </a:solidFill>
              </a:rPr>
              <a:t>Bưu chính</a:t>
            </a:r>
            <a:r>
              <a:rPr lang="vi-VN" altLang="en-US" sz="2400">
                <a:solidFill>
                  <a:srgbClr val="222222"/>
                </a:solidFill>
              </a:rPr>
              <a:t> hoặc </a:t>
            </a:r>
            <a:r>
              <a:rPr lang="vi-VN" altLang="en-US" sz="2400" b="1">
                <a:solidFill>
                  <a:srgbClr val="222222"/>
                </a:solidFill>
              </a:rPr>
              <a:t>bưu điện</a:t>
            </a:r>
            <a:r>
              <a:rPr lang="vi-VN" altLang="en-US" sz="2400">
                <a:solidFill>
                  <a:srgbClr val="222222"/>
                </a:solidFill>
              </a:rPr>
              <a:t> là một hệ thống vận chuyển </a:t>
            </a:r>
            <a:r>
              <a:rPr lang="vi-VN" altLang="en-US" sz="2400">
                <a:solidFill>
                  <a:srgbClr val="0B0080"/>
                </a:solidFill>
                <a:hlinkClick r:id="rId12" tooltip="Văn kiện"/>
              </a:rPr>
              <a:t>tài liệu</a:t>
            </a:r>
            <a:r>
              <a:rPr lang="vi-VN" altLang="en-US" sz="2400">
                <a:solidFill>
                  <a:srgbClr val="222222"/>
                </a:solidFill>
              </a:rPr>
              <a:t> và các </a:t>
            </a:r>
            <a:r>
              <a:rPr lang="vi-VN" altLang="en-US" sz="2400">
                <a:solidFill>
                  <a:srgbClr val="663366"/>
                </a:solidFill>
                <a:hlinkClick r:id="rId13" tooltip="en:Mail"/>
              </a:rPr>
              <a:t>gói hàng</a:t>
            </a:r>
            <a:r>
              <a:rPr lang="vi-VN" altLang="en-US" sz="2400">
                <a:solidFill>
                  <a:srgbClr val="222222"/>
                </a:solidFill>
              </a:rPr>
              <a:t> nhỏ.</a:t>
            </a:r>
            <a:endParaRPr lang="en-US" altLang="en-US" sz="2400"/>
          </a:p>
        </p:txBody>
      </p:sp>
    </p:spTree>
    <p:extLst>
      <p:ext uri="{BB962C8B-B14F-4D97-AF65-F5344CB8AC3E}">
        <p14:creationId xmlns:p14="http://schemas.microsoft.com/office/powerpoint/2010/main" val="3063614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Viễn thông sẽ là ngành có sức tăng trưởng mạnh nhất trong năm 2020 - MVietQ">
            <a:extLst>
              <a:ext uri="{FF2B5EF4-FFF2-40B4-BE49-F238E27FC236}">
                <a16:creationId xmlns:a16="http://schemas.microsoft.com/office/drawing/2014/main" id="{08E37BF4-932E-43EA-B948-E53488DA56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13400" y="1650061"/>
            <a:ext cx="2751236" cy="16693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Đảm bảo người dân khu đô thị được lựa chọn mạng viễn thông - Báo Khánh Hòa  điện tử">
            <a:extLst>
              <a:ext uri="{FF2B5EF4-FFF2-40B4-BE49-F238E27FC236}">
                <a16:creationId xmlns:a16="http://schemas.microsoft.com/office/drawing/2014/main" id="{36B9D7F2-CBD6-453E-A358-B22AD25A545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85732" y="1650061"/>
            <a:ext cx="2527668" cy="1687218"/>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Off-page Connec">
            <a:extLst>
              <a:ext uri="{FF2B5EF4-FFF2-40B4-BE49-F238E27FC236}">
                <a16:creationId xmlns:a16="http://schemas.microsoft.com/office/drawing/2014/main" id="{93F9F10C-AA44-40C4-8D06-74916067CFF2}"/>
              </a:ext>
            </a:extLst>
          </p:cNvPr>
          <p:cNvSpPr/>
          <p:nvPr/>
        </p:nvSpPr>
        <p:spPr>
          <a:xfrm>
            <a:off x="1464608" y="5687204"/>
            <a:ext cx="3904343" cy="923330"/>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spcAft>
                <a:spcPts val="0"/>
              </a:spcAft>
            </a:pPr>
            <a:r>
              <a:rPr lang="en-US" sz="5400" b="1">
                <a:solidFill>
                  <a:srgbClr val="C00000"/>
                </a:solidFill>
                <a:latin typeface="#9Slide07 IcielBaliho Script" pitchFamily="2" charset="0"/>
                <a:ea typeface="SimSun" panose="02010600030101010101" pitchFamily="2" charset="-122"/>
                <a:cs typeface="Arial" panose="020B0604020202020204" pitchFamily="34" charset="0"/>
              </a:rPr>
              <a:t>EM CÓ BIẾT?</a:t>
            </a:r>
            <a:endParaRPr lang="vi-VN" sz="5400" dirty="0">
              <a:solidFill>
                <a:srgbClr val="C00000"/>
              </a:solidFill>
              <a:latin typeface="#9Slide07 IcielBaliho Script" pitchFamily="2" charset="0"/>
              <a:ea typeface="Times New Roman" panose="02020603050405020304" pitchFamily="18" charset="0"/>
              <a:cs typeface="Arial" panose="020B0604020202020204" pitchFamily="34" charset="0"/>
            </a:endParaRPr>
          </a:p>
        </p:txBody>
      </p:sp>
      <p:sp>
        <p:nvSpPr>
          <p:cNvPr id="17" name="Rectangle 16">
            <a:extLst>
              <a:ext uri="{FF2B5EF4-FFF2-40B4-BE49-F238E27FC236}">
                <a16:creationId xmlns:a16="http://schemas.microsoft.com/office/drawing/2014/main" id="{F1BD296A-12EB-452B-AD0D-B68B4AAFA137}"/>
              </a:ext>
            </a:extLst>
          </p:cNvPr>
          <p:cNvSpPr/>
          <p:nvPr/>
        </p:nvSpPr>
        <p:spPr>
          <a:xfrm>
            <a:off x="0" y="9523"/>
            <a:ext cx="12192000" cy="682897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31FDBA5-DED3-4838-ADFD-B758D9A67EA8}"/>
              </a:ext>
            </a:extLst>
          </p:cNvPr>
          <p:cNvPicPr>
            <a:picLocks noChangeAspect="1"/>
          </p:cNvPicPr>
          <p:nvPr/>
        </p:nvPicPr>
        <p:blipFill>
          <a:blip r:embed="rId5"/>
          <a:stretch>
            <a:fillRect/>
          </a:stretch>
        </p:blipFill>
        <p:spPr>
          <a:xfrm>
            <a:off x="6649726" y="3319383"/>
            <a:ext cx="5552224" cy="3449109"/>
          </a:xfrm>
          <a:prstGeom prst="roundRect">
            <a:avLst>
              <a:gd name="adj" fmla="val 16667"/>
            </a:avLst>
          </a:prstGeom>
          <a:ln w="127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Company name&#10;&#10;Description automatically generated with low confidence">
            <a:extLst>
              <a:ext uri="{FF2B5EF4-FFF2-40B4-BE49-F238E27FC236}">
                <a16:creationId xmlns:a16="http://schemas.microsoft.com/office/drawing/2014/main" id="{81C02ED5-A6A8-4FDD-A087-E95283F58A22}"/>
              </a:ext>
            </a:extLst>
          </p:cNvPr>
          <p:cNvPicPr>
            <a:picLocks noChangeAspect="1"/>
          </p:cNvPicPr>
          <p:nvPr/>
        </p:nvPicPr>
        <p:blipFill>
          <a:blip r:embed="rId6"/>
          <a:stretch>
            <a:fillRect/>
          </a:stretch>
        </p:blipFill>
        <p:spPr>
          <a:xfrm>
            <a:off x="14926" y="2220745"/>
            <a:ext cx="6619875" cy="3238500"/>
          </a:xfrm>
          <a:prstGeom prst="roundRect">
            <a:avLst>
              <a:gd name="adj" fmla="val 23390"/>
            </a:avLst>
          </a:prstGeom>
          <a:ln w="1905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3" name="Group 22">
            <a:extLst>
              <a:ext uri="{FF2B5EF4-FFF2-40B4-BE49-F238E27FC236}">
                <a16:creationId xmlns:a16="http://schemas.microsoft.com/office/drawing/2014/main" id="{3AE1E2D8-62B0-40F4-8E45-2BDB1CF25A1E}"/>
              </a:ext>
            </a:extLst>
          </p:cNvPr>
          <p:cNvGrpSpPr/>
          <p:nvPr/>
        </p:nvGrpSpPr>
        <p:grpSpPr>
          <a:xfrm>
            <a:off x="0" y="0"/>
            <a:ext cx="10958286" cy="2230268"/>
            <a:chOff x="798285" y="4000312"/>
            <a:chExt cx="10958286" cy="2230268"/>
          </a:xfrm>
        </p:grpSpPr>
        <p:pic>
          <p:nvPicPr>
            <p:cNvPr id="24" name="Picture 23" descr="Viễn thông cần thiết như thế nào trong cuộc sống">
              <a:extLst>
                <a:ext uri="{FF2B5EF4-FFF2-40B4-BE49-F238E27FC236}">
                  <a16:creationId xmlns:a16="http://schemas.microsoft.com/office/drawing/2014/main" id="{73471EBC-70D8-42AA-A6F7-2895B43769A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val="0"/>
                </a:ext>
              </a:extLst>
            </a:blip>
            <a:srcRect/>
            <a:stretch>
              <a:fillRect/>
            </a:stretch>
          </p:blipFill>
          <p:spPr bwMode="auto">
            <a:xfrm>
              <a:off x="798285" y="4000312"/>
              <a:ext cx="4034972" cy="2230268"/>
            </a:xfrm>
            <a:prstGeom prst="rect">
              <a:avLst/>
            </a:prstGeom>
            <a:noFill/>
            <a:extLst>
              <a:ext uri="{909E8E84-426E-40DD-AFC4-6F175D3DCCD1}">
                <a14:hiddenFill xmlns:a14="http://schemas.microsoft.com/office/drawing/2010/main">
                  <a:solidFill>
                    <a:srgbClr val="FFFFFF"/>
                  </a:solidFill>
                </a14:hiddenFill>
              </a:ext>
            </a:extLst>
          </p:spPr>
        </p:pic>
        <p:sp>
          <p:nvSpPr>
            <p:cNvPr id="25" name="Flowchart: Off-page Connector 24">
              <a:extLst>
                <a:ext uri="{FF2B5EF4-FFF2-40B4-BE49-F238E27FC236}">
                  <a16:creationId xmlns:a16="http://schemas.microsoft.com/office/drawing/2014/main" id="{70C635BF-5578-4B6E-B685-C83F9AE4606B}"/>
                </a:ext>
              </a:extLst>
            </p:cNvPr>
            <p:cNvSpPr/>
            <p:nvPr/>
          </p:nvSpPr>
          <p:spPr>
            <a:xfrm rot="5400000">
              <a:off x="7577669" y="134469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58E21A3-F59B-4C9C-B73C-9A754ABB4C15}"/>
                </a:ext>
              </a:extLst>
            </p:cNvPr>
            <p:cNvSpPr txBox="1"/>
            <p:nvPr/>
          </p:nvSpPr>
          <p:spPr>
            <a:xfrm>
              <a:off x="6560456" y="4746546"/>
              <a:ext cx="4347753" cy="707886"/>
            </a:xfrm>
            <a:prstGeom prst="rect">
              <a:avLst/>
            </a:prstGeom>
            <a:noFill/>
          </p:spPr>
          <p:txBody>
            <a:bodyPr wrap="square" rtlCol="0">
              <a:spAutoFit/>
            </a:bodyPr>
            <a:lstStyle/>
            <a:p>
              <a:r>
                <a:rPr lang="en-US" sz="4000">
                  <a:solidFill>
                    <a:schemeClr val="bg1"/>
                  </a:solidFill>
                  <a:latin typeface="#9Slide03 Bebas Neue ZSmall" panose="020B0606020202050201" pitchFamily="34" charset="0"/>
                </a:rPr>
                <a:t>II. BƯU CHÍNH VIỄN THÔNG</a:t>
              </a:r>
            </a:p>
          </p:txBody>
        </p:sp>
      </p:grpSp>
    </p:spTree>
    <p:extLst>
      <p:ext uri="{BB962C8B-B14F-4D97-AF65-F5344CB8AC3E}">
        <p14:creationId xmlns:p14="http://schemas.microsoft.com/office/powerpoint/2010/main" val="127734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8A5D7940-BD4C-4616-96D4-231D5D0EF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32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4D7FDC2-93B5-4B01-BF17-877A3C680E5E}"/>
              </a:ext>
            </a:extLst>
          </p:cNvPr>
          <p:cNvSpPr/>
          <p:nvPr/>
        </p:nvSpPr>
        <p:spPr>
          <a:xfrm>
            <a:off x="0" y="0"/>
            <a:ext cx="379141" cy="535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4091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idat" descr="Logo&#10;&#10;Description automatically generated with low confidence">
            <a:extLst>
              <a:ext uri="{FF2B5EF4-FFF2-40B4-BE49-F238E27FC236}">
                <a16:creationId xmlns:a16="http://schemas.microsoft.com/office/drawing/2014/main" id="{F426339B-B541-4D95-A471-8431EA23B7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4213281" y="2394857"/>
            <a:ext cx="4308559" cy="4653244"/>
          </a:xfrm>
          <a:prstGeom prst="rect">
            <a:avLst/>
          </a:prstGeom>
        </p:spPr>
      </p:pic>
      <p:pic>
        <p:nvPicPr>
          <p:cNvPr id="5" name="!!traidat" descr="Logo&#10;&#10;Description automatically generated with low confidence">
            <a:extLst>
              <a:ext uri="{FF2B5EF4-FFF2-40B4-BE49-F238E27FC236}">
                <a16:creationId xmlns:a16="http://schemas.microsoft.com/office/drawing/2014/main" id="{6287C42B-E3D2-4D23-A8F1-88C6C4C191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8839003" y="1597378"/>
            <a:ext cx="4534293" cy="4897036"/>
          </a:xfrm>
          <a:prstGeom prst="rect">
            <a:avLst/>
          </a:prstGeom>
        </p:spPr>
      </p:pic>
      <p:pic>
        <p:nvPicPr>
          <p:cNvPr id="10" name="duoi hinh" descr="Đuổi hình bắt chữ | Đuổi hình bắt chữ Wiki | Fandom">
            <a:extLst>
              <a:ext uri="{FF2B5EF4-FFF2-40B4-BE49-F238E27FC236}">
                <a16:creationId xmlns:a16="http://schemas.microsoft.com/office/drawing/2014/main" id="{BB8E4D15-6B13-4CB7-91C3-430C1FBE577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605819" y="0"/>
            <a:ext cx="2586182" cy="1422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6F1125B-BE36-4CC6-ADDD-B510169ADDE0}"/>
              </a:ext>
            </a:extLst>
          </p:cNvPr>
          <p:cNvSpPr/>
          <p:nvPr/>
        </p:nvSpPr>
        <p:spPr>
          <a:xfrm>
            <a:off x="-1"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3DE1A05-0C84-4BBD-B098-4FBF99C4381A}"/>
              </a:ext>
            </a:extLst>
          </p:cNvPr>
          <p:cNvSpPr/>
          <p:nvPr/>
        </p:nvSpPr>
        <p:spPr>
          <a:xfrm>
            <a:off x="1010286" y="587237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4" name="!!Rectangle 11">
            <a:extLst>
              <a:ext uri="{FF2B5EF4-FFF2-40B4-BE49-F238E27FC236}">
                <a16:creationId xmlns:a16="http://schemas.microsoft.com/office/drawing/2014/main" id="{F4204F51-F81C-462D-AE25-59314A805D28}"/>
              </a:ext>
            </a:extLst>
          </p:cNvPr>
          <p:cNvSpPr/>
          <p:nvPr/>
        </p:nvSpPr>
        <p:spPr>
          <a:xfrm>
            <a:off x="2001805"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BDCBCE0F-D4A1-4D31-B802-32B519F17E3C}"/>
              </a:ext>
            </a:extLst>
          </p:cNvPr>
          <p:cNvSpPr/>
          <p:nvPr/>
        </p:nvSpPr>
        <p:spPr>
          <a:xfrm>
            <a:off x="3002708" y="587237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6" name="!!Rectangle 11">
            <a:extLst>
              <a:ext uri="{FF2B5EF4-FFF2-40B4-BE49-F238E27FC236}">
                <a16:creationId xmlns:a16="http://schemas.microsoft.com/office/drawing/2014/main" id="{AD3B5132-695B-4CA0-8501-4FA1FBA22A94}"/>
              </a:ext>
            </a:extLst>
          </p:cNvPr>
          <p:cNvSpPr/>
          <p:nvPr/>
        </p:nvSpPr>
        <p:spPr>
          <a:xfrm>
            <a:off x="4003611"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E3B5D11E-C9E9-484D-AA23-A6526A14D0E5}"/>
              </a:ext>
            </a:extLst>
          </p:cNvPr>
          <p:cNvSpPr/>
          <p:nvPr/>
        </p:nvSpPr>
        <p:spPr>
          <a:xfrm>
            <a:off x="5004514"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809A53A2-2C34-47E4-9E78-605017279BF9}"/>
              </a:ext>
            </a:extLst>
          </p:cNvPr>
          <p:cNvSpPr/>
          <p:nvPr/>
        </p:nvSpPr>
        <p:spPr>
          <a:xfrm>
            <a:off x="6005417"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9C4709C6-BCD0-4F24-A59B-292B4B095366}"/>
              </a:ext>
            </a:extLst>
          </p:cNvPr>
          <p:cNvSpPr/>
          <p:nvPr/>
        </p:nvSpPr>
        <p:spPr>
          <a:xfrm>
            <a:off x="7006320"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EBF73F14-A6EC-4B66-965D-D51FF9AF693D}"/>
              </a:ext>
            </a:extLst>
          </p:cNvPr>
          <p:cNvSpPr/>
          <p:nvPr/>
        </p:nvSpPr>
        <p:spPr>
          <a:xfrm>
            <a:off x="8007223"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DE1A94F1-65D6-4314-8F5A-1B1D60E82C4B}"/>
              </a:ext>
            </a:extLst>
          </p:cNvPr>
          <p:cNvSpPr/>
          <p:nvPr/>
        </p:nvSpPr>
        <p:spPr>
          <a:xfrm>
            <a:off x="9008126"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B3E1FC8-CD73-4D57-B44F-CB40EDCA7085}"/>
              </a:ext>
            </a:extLst>
          </p:cNvPr>
          <p:cNvSpPr/>
          <p:nvPr/>
        </p:nvSpPr>
        <p:spPr>
          <a:xfrm>
            <a:off x="10009029" y="5872371"/>
            <a:ext cx="1085850"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0148AF42-C0EB-4617-BD82-7EA16B3E27A6}"/>
              </a:ext>
            </a:extLst>
          </p:cNvPr>
          <p:cNvSpPr/>
          <p:nvPr/>
        </p:nvSpPr>
        <p:spPr>
          <a:xfrm>
            <a:off x="11106150" y="5872371"/>
            <a:ext cx="1085850"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pic>
        <p:nvPicPr>
          <p:cNvPr id="24" name="Picture 23">
            <a:extLst>
              <a:ext uri="{FF2B5EF4-FFF2-40B4-BE49-F238E27FC236}">
                <a16:creationId xmlns:a16="http://schemas.microsoft.com/office/drawing/2014/main" id="{3265454F-8537-4A76-AD25-EDC3D565BDB5}"/>
              </a:ext>
            </a:extLst>
          </p:cNvPr>
          <p:cNvPicPr>
            <a:picLocks noChangeAspect="1"/>
          </p:cNvPicPr>
          <p:nvPr/>
        </p:nvPicPr>
        <p:blipFill>
          <a:blip r:embed="rId7"/>
          <a:stretch>
            <a:fillRect/>
          </a:stretch>
        </p:blipFill>
        <p:spPr>
          <a:xfrm>
            <a:off x="564572" y="807761"/>
            <a:ext cx="2515863" cy="2515863"/>
          </a:xfrm>
          <a:prstGeom prst="heptagon">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5" name="Plus Sign 24">
            <a:extLst>
              <a:ext uri="{FF2B5EF4-FFF2-40B4-BE49-F238E27FC236}">
                <a16:creationId xmlns:a16="http://schemas.microsoft.com/office/drawing/2014/main" id="{75540FB5-7BC3-4E26-8518-8DA2C5FBE6BE}"/>
              </a:ext>
            </a:extLst>
          </p:cNvPr>
          <p:cNvSpPr/>
          <p:nvPr/>
        </p:nvSpPr>
        <p:spPr>
          <a:xfrm>
            <a:off x="3392042" y="1597378"/>
            <a:ext cx="1533525" cy="1466249"/>
          </a:xfrm>
          <a:prstGeom prst="mathPlus">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s 25">
            <a:extLst>
              <a:ext uri="{FF2B5EF4-FFF2-40B4-BE49-F238E27FC236}">
                <a16:creationId xmlns:a16="http://schemas.microsoft.com/office/drawing/2014/main" id="{F50EE3A0-DC52-41D9-93FC-7D7146D5EA96}"/>
              </a:ext>
            </a:extLst>
          </p:cNvPr>
          <p:cNvSpPr/>
          <p:nvPr/>
        </p:nvSpPr>
        <p:spPr>
          <a:xfrm>
            <a:off x="8853814" y="1686949"/>
            <a:ext cx="1579277" cy="1096608"/>
          </a:xfrm>
          <a:prstGeom prst="mathEqual">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Mì chính là gì ? Những lưu ý khi dùng mì chính - DTBTAAu">
            <a:extLst>
              <a:ext uri="{FF2B5EF4-FFF2-40B4-BE49-F238E27FC236}">
                <a16:creationId xmlns:a16="http://schemas.microsoft.com/office/drawing/2014/main" id="{36C0725A-B794-419F-A934-C7C866D7C2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7025" y="804319"/>
            <a:ext cx="3359073" cy="2519305"/>
          </a:xfrm>
          <a:prstGeom prst="foldedCorner">
            <a:avLst>
              <a:gd name="adj" fmla="val 28388"/>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8" name="!!Rectangle 11">
            <a:extLst>
              <a:ext uri="{FF2B5EF4-FFF2-40B4-BE49-F238E27FC236}">
                <a16:creationId xmlns:a16="http://schemas.microsoft.com/office/drawing/2014/main" id="{5CE2B8A1-ADC8-44F0-B76F-45E0E2DAE02C}"/>
              </a:ext>
            </a:extLst>
          </p:cNvPr>
          <p:cNvSpPr/>
          <p:nvPr/>
        </p:nvSpPr>
        <p:spPr>
          <a:xfrm>
            <a:off x="1996767"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B</a:t>
            </a:r>
          </a:p>
        </p:txBody>
      </p:sp>
      <p:sp>
        <p:nvSpPr>
          <p:cNvPr id="29" name="!!Rectangle 11">
            <a:extLst>
              <a:ext uri="{FF2B5EF4-FFF2-40B4-BE49-F238E27FC236}">
                <a16:creationId xmlns:a16="http://schemas.microsoft.com/office/drawing/2014/main" id="{4B4CF05D-D498-4A93-B132-5FD633A9C273}"/>
              </a:ext>
            </a:extLst>
          </p:cNvPr>
          <p:cNvSpPr/>
          <p:nvPr/>
        </p:nvSpPr>
        <p:spPr>
          <a:xfrm>
            <a:off x="3031474" y="587237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Ư</a:t>
            </a:r>
          </a:p>
        </p:txBody>
      </p:sp>
      <p:sp>
        <p:nvSpPr>
          <p:cNvPr id="30" name="!!Rectangle 11">
            <a:extLst>
              <a:ext uri="{FF2B5EF4-FFF2-40B4-BE49-F238E27FC236}">
                <a16:creationId xmlns:a16="http://schemas.microsoft.com/office/drawing/2014/main" id="{A890D7E2-FF17-45B2-B938-6D006E817480}"/>
              </a:ext>
            </a:extLst>
          </p:cNvPr>
          <p:cNvSpPr/>
          <p:nvPr/>
        </p:nvSpPr>
        <p:spPr>
          <a:xfrm>
            <a:off x="4071232"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U</a:t>
            </a:r>
          </a:p>
        </p:txBody>
      </p:sp>
      <p:sp>
        <p:nvSpPr>
          <p:cNvPr id="31" name="!!Rectangle 11">
            <a:extLst>
              <a:ext uri="{FF2B5EF4-FFF2-40B4-BE49-F238E27FC236}">
                <a16:creationId xmlns:a16="http://schemas.microsoft.com/office/drawing/2014/main" id="{56F8CF27-0C90-4BBE-9EB2-C279793AE87B}"/>
              </a:ext>
            </a:extLst>
          </p:cNvPr>
          <p:cNvSpPr/>
          <p:nvPr/>
        </p:nvSpPr>
        <p:spPr>
          <a:xfrm>
            <a:off x="5081838"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C</a:t>
            </a:r>
          </a:p>
        </p:txBody>
      </p:sp>
      <p:sp>
        <p:nvSpPr>
          <p:cNvPr id="32" name="!!Rectangle 11">
            <a:extLst>
              <a:ext uri="{FF2B5EF4-FFF2-40B4-BE49-F238E27FC236}">
                <a16:creationId xmlns:a16="http://schemas.microsoft.com/office/drawing/2014/main" id="{B182E850-935B-4E8F-B009-CD27233F3031}"/>
              </a:ext>
            </a:extLst>
          </p:cNvPr>
          <p:cNvSpPr/>
          <p:nvPr/>
        </p:nvSpPr>
        <p:spPr>
          <a:xfrm>
            <a:off x="6098371"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3" name="!!Rectangle 11">
            <a:extLst>
              <a:ext uri="{FF2B5EF4-FFF2-40B4-BE49-F238E27FC236}">
                <a16:creationId xmlns:a16="http://schemas.microsoft.com/office/drawing/2014/main" id="{52B063DD-4F4E-42A5-B4EE-CB7A359F353C}"/>
              </a:ext>
            </a:extLst>
          </p:cNvPr>
          <p:cNvSpPr/>
          <p:nvPr/>
        </p:nvSpPr>
        <p:spPr>
          <a:xfrm>
            <a:off x="7120527"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Í</a:t>
            </a:r>
          </a:p>
        </p:txBody>
      </p:sp>
      <p:sp>
        <p:nvSpPr>
          <p:cNvPr id="34" name="!!Rectangle 11">
            <a:extLst>
              <a:ext uri="{FF2B5EF4-FFF2-40B4-BE49-F238E27FC236}">
                <a16:creationId xmlns:a16="http://schemas.microsoft.com/office/drawing/2014/main" id="{683E27DB-C52E-4621-A60C-D4386BA1B025}"/>
              </a:ext>
            </a:extLst>
          </p:cNvPr>
          <p:cNvSpPr/>
          <p:nvPr/>
        </p:nvSpPr>
        <p:spPr>
          <a:xfrm>
            <a:off x="8163903"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5" name="!!Rectangle 11">
            <a:extLst>
              <a:ext uri="{FF2B5EF4-FFF2-40B4-BE49-F238E27FC236}">
                <a16:creationId xmlns:a16="http://schemas.microsoft.com/office/drawing/2014/main" id="{838AD535-C69E-48C3-96E9-0C7BF621E092}"/>
              </a:ext>
            </a:extLst>
          </p:cNvPr>
          <p:cNvSpPr/>
          <p:nvPr/>
        </p:nvSpPr>
        <p:spPr>
          <a:xfrm>
            <a:off x="9215287"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Tree>
    <p:extLst>
      <p:ext uri="{BB962C8B-B14F-4D97-AF65-F5344CB8AC3E}">
        <p14:creationId xmlns:p14="http://schemas.microsoft.com/office/powerpoint/2010/main" val="1145350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8">
                                            <p:bg/>
                                          </p:spTgt>
                                        </p:tgtEl>
                                        <p:attrNameLst>
                                          <p:attrName>style.visibility</p:attrName>
                                        </p:attrNameLst>
                                      </p:cBhvr>
                                      <p:to>
                                        <p:strVal val="visible"/>
                                      </p:to>
                                    </p:set>
                                    <p:animEffect transition="in" filter="wipe(left)">
                                      <p:cBhvr>
                                        <p:cTn id="16" dur="1000"/>
                                        <p:tgtEl>
                                          <p:spTgt spid="28">
                                            <p:bg/>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wipe(left)">
                                      <p:cBhvr>
                                        <p:cTn id="19" dur="1000"/>
                                        <p:tgtEl>
                                          <p:spTgt spid="28">
                                            <p:txEl>
                                              <p:pRg st="0" end="0"/>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9">
                                            <p:bg/>
                                          </p:spTgt>
                                        </p:tgtEl>
                                        <p:attrNameLst>
                                          <p:attrName>style.visibility</p:attrName>
                                        </p:attrNameLst>
                                      </p:cBhvr>
                                      <p:to>
                                        <p:strVal val="visible"/>
                                      </p:to>
                                    </p:set>
                                    <p:animEffect transition="in" filter="wipe(left)">
                                      <p:cBhvr>
                                        <p:cTn id="22" dur="1000"/>
                                        <p:tgtEl>
                                          <p:spTgt spid="29">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wipe(left)">
                                      <p:cBhvr>
                                        <p:cTn id="25" dur="1000"/>
                                        <p:tgtEl>
                                          <p:spTgt spid="29">
                                            <p:txEl>
                                              <p:pRg st="0" end="0"/>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bg/>
                                          </p:spTgt>
                                        </p:tgtEl>
                                        <p:attrNameLst>
                                          <p:attrName>style.visibility</p:attrName>
                                        </p:attrNameLst>
                                      </p:cBhvr>
                                      <p:to>
                                        <p:strVal val="visible"/>
                                      </p:to>
                                    </p:set>
                                    <p:animEffect transition="in" filter="wipe(left)">
                                      <p:cBhvr>
                                        <p:cTn id="28" dur="1000"/>
                                        <p:tgtEl>
                                          <p:spTgt spid="30">
                                            <p:bg/>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left)">
                                      <p:cBhvr>
                                        <p:cTn id="31" dur="1000"/>
                                        <p:tgtEl>
                                          <p:spTgt spid="30">
                                            <p:txEl>
                                              <p:pRg st="0" end="0"/>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1">
                                            <p:bg/>
                                          </p:spTgt>
                                        </p:tgtEl>
                                        <p:attrNameLst>
                                          <p:attrName>style.visibility</p:attrName>
                                        </p:attrNameLst>
                                      </p:cBhvr>
                                      <p:to>
                                        <p:strVal val="visible"/>
                                      </p:to>
                                    </p:set>
                                    <p:animEffect transition="in" filter="wipe(left)">
                                      <p:cBhvr>
                                        <p:cTn id="34" dur="1000"/>
                                        <p:tgtEl>
                                          <p:spTgt spid="31">
                                            <p:bg/>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1">
                                            <p:txEl>
                                              <p:pRg st="0" end="0"/>
                                            </p:txEl>
                                          </p:spTgt>
                                        </p:tgtEl>
                                        <p:attrNameLst>
                                          <p:attrName>style.visibility</p:attrName>
                                        </p:attrNameLst>
                                      </p:cBhvr>
                                      <p:to>
                                        <p:strVal val="visible"/>
                                      </p:to>
                                    </p:set>
                                    <p:animEffect transition="in" filter="wipe(left)">
                                      <p:cBhvr>
                                        <p:cTn id="37" dur="1000"/>
                                        <p:tgtEl>
                                          <p:spTgt spid="31">
                                            <p:txEl>
                                              <p:pRg st="0" end="0"/>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2">
                                            <p:bg/>
                                          </p:spTgt>
                                        </p:tgtEl>
                                        <p:attrNameLst>
                                          <p:attrName>style.visibility</p:attrName>
                                        </p:attrNameLst>
                                      </p:cBhvr>
                                      <p:to>
                                        <p:strVal val="visible"/>
                                      </p:to>
                                    </p:set>
                                    <p:animEffect transition="in" filter="wipe(left)">
                                      <p:cBhvr>
                                        <p:cTn id="40" dur="1000"/>
                                        <p:tgtEl>
                                          <p:spTgt spid="32">
                                            <p:bg/>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txEl>
                                              <p:pRg st="0" end="0"/>
                                            </p:txEl>
                                          </p:spTgt>
                                        </p:tgtEl>
                                        <p:attrNameLst>
                                          <p:attrName>style.visibility</p:attrName>
                                        </p:attrNameLst>
                                      </p:cBhvr>
                                      <p:to>
                                        <p:strVal val="visible"/>
                                      </p:to>
                                    </p:set>
                                    <p:animEffect transition="in" filter="wipe(left)">
                                      <p:cBhvr>
                                        <p:cTn id="43" dur="1000"/>
                                        <p:tgtEl>
                                          <p:spTgt spid="32">
                                            <p:txEl>
                                              <p:pRg st="0" end="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3">
                                            <p:bg/>
                                          </p:spTgt>
                                        </p:tgtEl>
                                        <p:attrNameLst>
                                          <p:attrName>style.visibility</p:attrName>
                                        </p:attrNameLst>
                                      </p:cBhvr>
                                      <p:to>
                                        <p:strVal val="visible"/>
                                      </p:to>
                                    </p:set>
                                    <p:animEffect transition="in" filter="wipe(left)">
                                      <p:cBhvr>
                                        <p:cTn id="46" dur="1000"/>
                                        <p:tgtEl>
                                          <p:spTgt spid="33">
                                            <p:bg/>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3">
                                            <p:txEl>
                                              <p:pRg st="0" end="0"/>
                                            </p:txEl>
                                          </p:spTgt>
                                        </p:tgtEl>
                                        <p:attrNameLst>
                                          <p:attrName>style.visibility</p:attrName>
                                        </p:attrNameLst>
                                      </p:cBhvr>
                                      <p:to>
                                        <p:strVal val="visible"/>
                                      </p:to>
                                    </p:set>
                                    <p:animEffect transition="in" filter="wipe(left)">
                                      <p:cBhvr>
                                        <p:cTn id="49" dur="1000"/>
                                        <p:tgtEl>
                                          <p:spTgt spid="33">
                                            <p:txEl>
                                              <p:pRg st="0" end="0"/>
                                            </p:tx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4">
                                            <p:bg/>
                                          </p:spTgt>
                                        </p:tgtEl>
                                        <p:attrNameLst>
                                          <p:attrName>style.visibility</p:attrName>
                                        </p:attrNameLst>
                                      </p:cBhvr>
                                      <p:to>
                                        <p:strVal val="visible"/>
                                      </p:to>
                                    </p:set>
                                    <p:animEffect transition="in" filter="wipe(left)">
                                      <p:cBhvr>
                                        <p:cTn id="52" dur="1000"/>
                                        <p:tgtEl>
                                          <p:spTgt spid="34">
                                            <p:bg/>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left)">
                                      <p:cBhvr>
                                        <p:cTn id="55" dur="1000"/>
                                        <p:tgtEl>
                                          <p:spTgt spid="34">
                                            <p:txEl>
                                              <p:pRg st="0" end="0"/>
                                            </p:tx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5">
                                            <p:bg/>
                                          </p:spTgt>
                                        </p:tgtEl>
                                        <p:attrNameLst>
                                          <p:attrName>style.visibility</p:attrName>
                                        </p:attrNameLst>
                                      </p:cBhvr>
                                      <p:to>
                                        <p:strVal val="visible"/>
                                      </p:to>
                                    </p:set>
                                    <p:animEffect transition="in" filter="wipe(left)">
                                      <p:cBhvr>
                                        <p:cTn id="58" dur="1000"/>
                                        <p:tgtEl>
                                          <p:spTgt spid="35">
                                            <p:bg/>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5">
                                            <p:txEl>
                                              <p:pRg st="0" end="0"/>
                                            </p:txEl>
                                          </p:spTgt>
                                        </p:tgtEl>
                                        <p:attrNameLst>
                                          <p:attrName>style.visibility</p:attrName>
                                        </p:attrNameLst>
                                      </p:cBhvr>
                                      <p:to>
                                        <p:strVal val="visible"/>
                                      </p:to>
                                    </p:set>
                                    <p:animEffect transition="in" filter="wipe(left)">
                                      <p:cBhvr>
                                        <p:cTn id="61" dur="10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30" grpId="0" build="p" animBg="1"/>
      <p:bldP spid="31" grpId="0" build="p" animBg="1"/>
      <p:bldP spid="32" grpId="0" build="p" animBg="1"/>
      <p:bldP spid="33" grpId="0" build="p" animBg="1"/>
      <p:bldP spid="34" grpId="0" build="p" animBg="1"/>
      <p:bldP spid="35"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a:extLst>
              <a:ext uri="{FF2B5EF4-FFF2-40B4-BE49-F238E27FC236}">
                <a16:creationId xmlns:a16="http://schemas.microsoft.com/office/drawing/2014/main" id="{E49E0992-E446-4710-AB63-21ADAE373BD3}"/>
              </a:ext>
            </a:extLst>
          </p:cNvPr>
          <p:cNvGraphicFramePr>
            <a:graphicFrameLocks noGrp="1" noChangeAspect="1"/>
          </p:cNvGraphicFramePr>
          <p:nvPr>
            <p:ph/>
          </p:nvPr>
        </p:nvGraphicFramePr>
        <p:xfrm>
          <a:off x="3581401" y="915988"/>
          <a:ext cx="6107113" cy="3687762"/>
        </p:xfrm>
        <a:graphic>
          <a:graphicData uri="http://schemas.openxmlformats.org/presentationml/2006/ole">
            <mc:AlternateContent xmlns:mc="http://schemas.openxmlformats.org/markup-compatibility/2006">
              <mc:Choice xmlns:v="urn:schemas-microsoft-com:vml" Requires="v">
                <p:oleObj spid="_x0000_s1027" name="Microsoft Graph Chart" r:id="rId3" imgW="7020126" imgH="4238588" progId="MSGraph.Chart.8">
                  <p:embed followColorScheme="full"/>
                </p:oleObj>
              </mc:Choice>
              <mc:Fallback>
                <p:oleObj name="Microsoft Graph Chart" r:id="rId3" imgW="7020126" imgH="4238588" progId="MSGraph.Chart.8">
                  <p:embed followColorScheme="full"/>
                  <p:pic>
                    <p:nvPicPr>
                      <p:cNvPr id="27650" name="Object 2">
                        <a:extLst>
                          <a:ext uri="{FF2B5EF4-FFF2-40B4-BE49-F238E27FC236}">
                            <a16:creationId xmlns:a16="http://schemas.microsoft.com/office/drawing/2014/main" id="{E49E0992-E446-4710-AB63-21ADAE373BD3}"/>
                          </a:ext>
                        </a:extLst>
                      </p:cNvPr>
                      <p:cNvPicPr>
                        <a:picLocks noChangeAspect="1" noChangeArrowheads="1"/>
                      </p:cNvPicPr>
                      <p:nvPr/>
                    </p:nvPicPr>
                    <p:blipFill>
                      <a:blip r:embed="rId4"/>
                      <a:srcRect/>
                      <a:stretch>
                        <a:fillRect/>
                      </a:stretch>
                    </p:blipFill>
                    <p:spPr bwMode="auto">
                      <a:xfrm>
                        <a:off x="3581401" y="915988"/>
                        <a:ext cx="6107113" cy="3687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7651" name="Text Box 3">
            <a:extLst>
              <a:ext uri="{FF2B5EF4-FFF2-40B4-BE49-F238E27FC236}">
                <a16:creationId xmlns:a16="http://schemas.microsoft.com/office/drawing/2014/main" id="{E5EF3724-554A-4EF9-A530-01D4CA58ED72}"/>
              </a:ext>
            </a:extLst>
          </p:cNvPr>
          <p:cNvSpPr txBox="1">
            <a:spLocks noChangeArrowheads="1"/>
          </p:cNvSpPr>
          <p:nvPr/>
        </p:nvSpPr>
        <p:spPr bwMode="auto">
          <a:xfrm>
            <a:off x="2590800" y="663576"/>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latin typeface=".VnTime" panose="020B7200000000000000" pitchFamily="34" charset="0"/>
              </a:rPr>
              <a:t>Sè m¸y /100d©n</a:t>
            </a:r>
          </a:p>
        </p:txBody>
      </p:sp>
      <p:sp>
        <p:nvSpPr>
          <p:cNvPr id="27652" name="Text Box 4">
            <a:extLst>
              <a:ext uri="{FF2B5EF4-FFF2-40B4-BE49-F238E27FC236}">
                <a16:creationId xmlns:a16="http://schemas.microsoft.com/office/drawing/2014/main" id="{1DBA3654-231C-4583-BD9D-0D14C56B0CE9}"/>
              </a:ext>
            </a:extLst>
          </p:cNvPr>
          <p:cNvSpPr txBox="1">
            <a:spLocks noChangeArrowheads="1"/>
          </p:cNvSpPr>
          <p:nvPr/>
        </p:nvSpPr>
        <p:spPr bwMode="auto">
          <a:xfrm>
            <a:off x="3429000" y="282576"/>
            <a:ext cx="723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000099"/>
                </a:solidFill>
                <a:latin typeface=".VnTimeH" panose="020B7200000000000000" pitchFamily="34" charset="0"/>
              </a:rPr>
              <a:t>BiÓu ®å mËt ®é ®iÖn tho¹i cè ®Þnh ( sè m¸y /100 d©n)</a:t>
            </a:r>
          </a:p>
        </p:txBody>
      </p:sp>
      <p:sp>
        <p:nvSpPr>
          <p:cNvPr id="93189" name="Text Box 5">
            <a:extLst>
              <a:ext uri="{FF2B5EF4-FFF2-40B4-BE49-F238E27FC236}">
                <a16:creationId xmlns:a16="http://schemas.microsoft.com/office/drawing/2014/main" id="{85A24C0E-654F-45E3-B86B-0C47C11616EA}"/>
              </a:ext>
            </a:extLst>
          </p:cNvPr>
          <p:cNvSpPr txBox="1">
            <a:spLocks noChangeArrowheads="1"/>
          </p:cNvSpPr>
          <p:nvPr/>
        </p:nvSpPr>
        <p:spPr bwMode="auto">
          <a:xfrm>
            <a:off x="2133600" y="46482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FF3300"/>
                </a:solidFill>
                <a:latin typeface=".VnTime" panose="020B7200000000000000" pitchFamily="34" charset="0"/>
              </a:rPr>
              <a:t>Quan s¸t biÓu ®å nhËn xÐt tèc ®é ph¸t triÓn ®iÖn tho¹i cè ®Þnh tõ  năm 1991 ®Õn 2002 ?</a:t>
            </a:r>
          </a:p>
        </p:txBody>
      </p:sp>
      <p:sp>
        <p:nvSpPr>
          <p:cNvPr id="93190" name="Text Box 6">
            <a:extLst>
              <a:ext uri="{FF2B5EF4-FFF2-40B4-BE49-F238E27FC236}">
                <a16:creationId xmlns:a16="http://schemas.microsoft.com/office/drawing/2014/main" id="{40394EA5-2C84-479C-979E-9FF4BC7E7EE1}"/>
              </a:ext>
            </a:extLst>
          </p:cNvPr>
          <p:cNvSpPr txBox="1">
            <a:spLocks noChangeArrowheads="1"/>
          </p:cNvSpPr>
          <p:nvPr/>
        </p:nvSpPr>
        <p:spPr bwMode="auto">
          <a:xfrm>
            <a:off x="1981200" y="4648200"/>
            <a:ext cx="8153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latin typeface=".VnTime" panose="020B7200000000000000" pitchFamily="34" charset="0"/>
              </a:rPr>
              <a:t>Tăng rÊt nhanh, tõ năm 1991 ®Õ năm 2002 tăng h¬n 30 lÇn -&gt; Tèc ®é tăng lín h¬n møc tăng tr­ëng cña nÒn kinh tÕ nãi chung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3189"/>
                                        </p:tgtEl>
                                        <p:attrNameLst>
                                          <p:attrName>style.visibility</p:attrName>
                                        </p:attrNameLst>
                                      </p:cBhvr>
                                      <p:to>
                                        <p:strVal val="visible"/>
                                      </p:to>
                                    </p:set>
                                    <p:anim calcmode="lin" valueType="num">
                                      <p:cBhvr>
                                        <p:cTn id="7" dur="1000" fill="hold"/>
                                        <p:tgtEl>
                                          <p:spTgt spid="93189"/>
                                        </p:tgtEl>
                                        <p:attrNameLst>
                                          <p:attrName>ppt_x</p:attrName>
                                        </p:attrNameLst>
                                      </p:cBhvr>
                                      <p:tavLst>
                                        <p:tav tm="0">
                                          <p:val>
                                            <p:strVal val="#ppt_x-.2"/>
                                          </p:val>
                                        </p:tav>
                                        <p:tav tm="100000">
                                          <p:val>
                                            <p:strVal val="#ppt_x"/>
                                          </p:val>
                                        </p:tav>
                                      </p:tavLst>
                                    </p:anim>
                                    <p:anim calcmode="lin" valueType="num">
                                      <p:cBhvr>
                                        <p:cTn id="8" dur="1000" fill="hold"/>
                                        <p:tgtEl>
                                          <p:spTgt spid="9318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318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xit" presetSubtype="12" fill="hold" grpId="1" nodeType="clickEffect">
                                  <p:stCondLst>
                                    <p:cond delay="0"/>
                                  </p:stCondLst>
                                  <p:childTnLst>
                                    <p:animEffect transition="out" filter="strips(downLeft)">
                                      <p:cBhvr>
                                        <p:cTn id="13" dur="500"/>
                                        <p:tgtEl>
                                          <p:spTgt spid="93189"/>
                                        </p:tgtEl>
                                      </p:cBhvr>
                                    </p:animEffect>
                                    <p:set>
                                      <p:cBhvr>
                                        <p:cTn id="14" dur="1" fill="hold">
                                          <p:stCondLst>
                                            <p:cond delay="499"/>
                                          </p:stCondLst>
                                        </p:cTn>
                                        <p:tgtEl>
                                          <p:spTgt spid="9318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93190"/>
                                        </p:tgtEl>
                                        <p:attrNameLst>
                                          <p:attrName>style.visibility</p:attrName>
                                        </p:attrNameLst>
                                      </p:cBhvr>
                                      <p:to>
                                        <p:strVal val="visible"/>
                                      </p:to>
                                    </p:set>
                                    <p:animEffect transition="in" filter="diamond(in)">
                                      <p:cBhvr>
                                        <p:cTn id="19" dur="2000"/>
                                        <p:tgtEl>
                                          <p:spTgt spid="93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p:bldP spid="93189" grpId="1"/>
      <p:bldP spid="9319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C6178-0EF9-418C-9102-77C6E81B2F60}"/>
              </a:ext>
            </a:extLst>
          </p:cNvPr>
          <p:cNvSpPr>
            <a:spLocks noGrp="1"/>
          </p:cNvSpPr>
          <p:nvPr>
            <p:ph type="title"/>
          </p:nvPr>
        </p:nvSpPr>
        <p:spPr/>
        <p:txBody>
          <a:bodyPr/>
          <a:lstStyle/>
          <a:p>
            <a:r>
              <a:rPr lang="en-US"/>
              <a:t>Viễn thông có nhiều </a:t>
            </a:r>
          </a:p>
        </p:txBody>
      </p:sp>
      <p:sp>
        <p:nvSpPr>
          <p:cNvPr id="3" name="Content Placeholder 2">
            <a:extLst>
              <a:ext uri="{FF2B5EF4-FFF2-40B4-BE49-F238E27FC236}">
                <a16:creationId xmlns:a16="http://schemas.microsoft.com/office/drawing/2014/main" id="{9D4EF599-BF2F-4818-81F0-D97301AF6DD6}"/>
              </a:ext>
            </a:extLst>
          </p:cNvPr>
          <p:cNvSpPr>
            <a:spLocks noGrp="1"/>
          </p:cNvSpPr>
          <p:nvPr>
            <p:ph idx="1"/>
          </p:nvPr>
        </p:nvSpPr>
        <p:spPr/>
        <p:txBody>
          <a:bodyPr/>
          <a:lstStyle/>
          <a:p>
            <a:r>
              <a:rPr lang="en-US"/>
              <a:t>6 trạm thông tin vệ tinh, 3 tuyến cáp quang biển quốc tế nối trực tiếp VN với hơn 30 quốc gia, qua châu Á, Trung cận đông, đến Tây Âu. </a:t>
            </a:r>
          </a:p>
          <a:p>
            <a:r>
              <a:rPr lang="en-US"/>
              <a:t>Mạng internet phát triển. </a:t>
            </a:r>
          </a:p>
        </p:txBody>
      </p:sp>
    </p:spTree>
    <p:extLst>
      <p:ext uri="{BB962C8B-B14F-4D97-AF65-F5344CB8AC3E}">
        <p14:creationId xmlns:p14="http://schemas.microsoft.com/office/powerpoint/2010/main" val="529896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151244-BD1D-4F31-9047-4469803BB7F2}"/>
              </a:ext>
            </a:extLst>
          </p:cNvPr>
          <p:cNvGrpSpPr/>
          <p:nvPr/>
        </p:nvGrpSpPr>
        <p:grpSpPr>
          <a:xfrm>
            <a:off x="-30165" y="186723"/>
            <a:ext cx="10356580" cy="816298"/>
            <a:chOff x="4215065" y="4707297"/>
            <a:chExt cx="7541506" cy="816298"/>
          </a:xfrm>
        </p:grpSpPr>
        <p:sp>
          <p:nvSpPr>
            <p:cNvPr id="6" name="Flowchart: Off-page Connector 5">
              <a:extLst>
                <a:ext uri="{FF2B5EF4-FFF2-40B4-BE49-F238E27FC236}">
                  <a16:creationId xmlns:a16="http://schemas.microsoft.com/office/drawing/2014/main" id="{720AFEDA-6550-4D28-989A-8368598AE70B}"/>
                </a:ext>
              </a:extLst>
            </p:cNvPr>
            <p:cNvSpPr/>
            <p:nvPr/>
          </p:nvSpPr>
          <p:spPr>
            <a:xfrm rot="5400000">
              <a:off x="7577669" y="134469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C37FA35-4A20-4C1E-8A87-315F04C321D0}"/>
                </a:ext>
              </a:extLst>
            </p:cNvPr>
            <p:cNvSpPr txBox="1"/>
            <p:nvPr/>
          </p:nvSpPr>
          <p:spPr>
            <a:xfrm>
              <a:off x="5496815" y="4746546"/>
              <a:ext cx="5777585" cy="707886"/>
            </a:xfrm>
            <a:prstGeom prst="rect">
              <a:avLst/>
            </a:prstGeom>
            <a:noFill/>
          </p:spPr>
          <p:txBody>
            <a:bodyPr wrap="square" rtlCol="0">
              <a:spAutoFit/>
            </a:bodyPr>
            <a:lstStyle/>
            <a:p>
              <a:r>
                <a:rPr lang="en-US" sz="4000">
                  <a:solidFill>
                    <a:schemeClr val="bg1"/>
                  </a:solidFill>
                  <a:latin typeface="#9Slide03 Bebas Neue ZSmall" panose="020B0606020202050201" pitchFamily="34" charset="0"/>
                </a:rPr>
                <a:t>II. VIỄN THÔNG  </a:t>
              </a:r>
            </a:p>
          </p:txBody>
        </p:sp>
      </p:grpSp>
      <p:sp>
        <p:nvSpPr>
          <p:cNvPr id="8" name="Text Box 8">
            <a:extLst>
              <a:ext uri="{FF2B5EF4-FFF2-40B4-BE49-F238E27FC236}">
                <a16:creationId xmlns:a16="http://schemas.microsoft.com/office/drawing/2014/main" id="{419E2885-5C16-4C17-9A73-5BBAEB135D67}"/>
              </a:ext>
            </a:extLst>
          </p:cNvPr>
          <p:cNvSpPr txBox="1">
            <a:spLocks noChangeArrowheads="1"/>
          </p:cNvSpPr>
          <p:nvPr/>
        </p:nvSpPr>
        <p:spPr bwMode="auto">
          <a:xfrm>
            <a:off x="380999" y="1401623"/>
            <a:ext cx="114589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chemeClr val="tx2"/>
                </a:solidFill>
                <a:latin typeface="Times New Roman" panose="02020603050405020304" pitchFamily="18" charset="0"/>
                <a:cs typeface="Times New Roman" panose="02020603050405020304" pitchFamily="18" charset="0"/>
                <a:sym typeface="Wingdings 2" panose="05020102010507070707" pitchFamily="18" charset="2"/>
              </a:rPr>
              <a:t>1. </a:t>
            </a:r>
            <a:r>
              <a:rPr lang="en-US" altLang="en-US" sz="2400" b="1">
                <a:latin typeface="Times New Roman" panose="02020603050405020304" pitchFamily="18" charset="0"/>
                <a:cs typeface="Times New Roman" panose="02020603050405020304" pitchFamily="18" charset="0"/>
              </a:rPr>
              <a:t>Ý nghĩa ngành viễn thông: </a:t>
            </a:r>
            <a:r>
              <a:rPr lang="en-US" altLang="en-US" sz="2400">
                <a:latin typeface="Times New Roman" panose="02020603050405020304" pitchFamily="18" charset="0"/>
                <a:cs typeface="Times New Roman" panose="02020603050405020304" pitchFamily="18" charset="0"/>
              </a:rPr>
              <a:t>Giúp tiếp cận các tiến bộ của KHKT, phục vụ vui chơi, giải trí và học tập, cung cấp thông tin, hội nhập với nền kinh tế thế giới </a:t>
            </a:r>
          </a:p>
        </p:txBody>
      </p:sp>
      <p:sp>
        <p:nvSpPr>
          <p:cNvPr id="9" name="Text Box 9">
            <a:extLst>
              <a:ext uri="{FF2B5EF4-FFF2-40B4-BE49-F238E27FC236}">
                <a16:creationId xmlns:a16="http://schemas.microsoft.com/office/drawing/2014/main" id="{D5E463E7-3C16-4463-804C-D927060A0D6C}"/>
              </a:ext>
            </a:extLst>
          </p:cNvPr>
          <p:cNvSpPr txBox="1">
            <a:spLocks noChangeArrowheads="1"/>
          </p:cNvSpPr>
          <p:nvPr/>
        </p:nvSpPr>
        <p:spPr bwMode="auto">
          <a:xfrm>
            <a:off x="380998" y="2343807"/>
            <a:ext cx="1181100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latin typeface="Times New Roman" panose="02020603050405020304" pitchFamily="18" charset="0"/>
                <a:cs typeface="Times New Roman" panose="02020603050405020304" pitchFamily="18" charset="0"/>
                <a:sym typeface="Wingdings 2" panose="05020102010507070707" pitchFamily="18" charset="2"/>
              </a:rPr>
              <a:t>2. </a:t>
            </a:r>
            <a:r>
              <a:rPr lang="en-US" altLang="en-US" sz="2400" b="1">
                <a:latin typeface="Times New Roman" panose="02020603050405020304" pitchFamily="18" charset="0"/>
                <a:cs typeface="Times New Roman" panose="02020603050405020304" pitchFamily="18" charset="0"/>
              </a:rPr>
              <a:t>Thành tựu ngàng viễn thông:</a:t>
            </a:r>
          </a:p>
          <a:p>
            <a:pPr eaLnBrk="1" hangingPunct="1">
              <a:spcBef>
                <a:spcPct val="50000"/>
              </a:spcBef>
              <a:buNone/>
            </a:pPr>
            <a:r>
              <a:rPr lang="en-US" altLang="en-US" sz="2400">
                <a:latin typeface="Times New Roman" panose="02020603050405020304" pitchFamily="18" charset="0"/>
                <a:cs typeface="Times New Roman" panose="02020603050405020304" pitchFamily="18" charset="0"/>
              </a:rPr>
              <a:t>Phát triển rất nhanh,được đầu tư nhiều: Số người dùng điện thoại, số thuê bao Internet tang nhanh tang …</a:t>
            </a:r>
          </a:p>
        </p:txBody>
      </p:sp>
    </p:spTree>
    <p:extLst>
      <p:ext uri="{BB962C8B-B14F-4D97-AF65-F5344CB8AC3E}">
        <p14:creationId xmlns:p14="http://schemas.microsoft.com/office/powerpoint/2010/main" val="1125617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amond(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amond(in)">
                                      <p:cBhvr>
                                        <p:cTn id="12"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idat" descr="Logo&#10;&#10;Description automatically generated with low confidence">
            <a:extLst>
              <a:ext uri="{FF2B5EF4-FFF2-40B4-BE49-F238E27FC236}">
                <a16:creationId xmlns:a16="http://schemas.microsoft.com/office/drawing/2014/main" id="{F426339B-B541-4D95-A471-8431EA23B7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282271" y="1726395"/>
            <a:ext cx="5107624" cy="5516234"/>
          </a:xfrm>
          <a:prstGeom prst="rect">
            <a:avLst/>
          </a:prstGeom>
        </p:spPr>
      </p:pic>
      <p:pic>
        <p:nvPicPr>
          <p:cNvPr id="10" name="duoi hinh" descr="Đuổi hình bắt chữ | Đuổi hình bắt chữ Wiki | Fandom">
            <a:extLst>
              <a:ext uri="{FF2B5EF4-FFF2-40B4-BE49-F238E27FC236}">
                <a16:creationId xmlns:a16="http://schemas.microsoft.com/office/drawing/2014/main" id="{BB8E4D15-6B13-4CB7-91C3-430C1FBE577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95021" y="0"/>
            <a:ext cx="2196980" cy="120833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6F1125B-BE36-4CC6-ADDD-B510169ADDE0}"/>
              </a:ext>
            </a:extLst>
          </p:cNvPr>
          <p:cNvSpPr/>
          <p:nvPr/>
        </p:nvSpPr>
        <p:spPr>
          <a:xfrm>
            <a:off x="-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3DE1A05-0C84-4BBD-B098-4FBF99C4381A}"/>
              </a:ext>
            </a:extLst>
          </p:cNvPr>
          <p:cNvSpPr/>
          <p:nvPr/>
        </p:nvSpPr>
        <p:spPr>
          <a:xfrm>
            <a:off x="1010286"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4" name="!!Rectangle 11">
            <a:extLst>
              <a:ext uri="{FF2B5EF4-FFF2-40B4-BE49-F238E27FC236}">
                <a16:creationId xmlns:a16="http://schemas.microsoft.com/office/drawing/2014/main" id="{F4204F51-F81C-462D-AE25-59314A805D28}"/>
              </a:ext>
            </a:extLst>
          </p:cNvPr>
          <p:cNvSpPr/>
          <p:nvPr/>
        </p:nvSpPr>
        <p:spPr>
          <a:xfrm>
            <a:off x="2001805"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BDCBCE0F-D4A1-4D31-B802-32B519F17E3C}"/>
              </a:ext>
            </a:extLst>
          </p:cNvPr>
          <p:cNvSpPr/>
          <p:nvPr/>
        </p:nvSpPr>
        <p:spPr>
          <a:xfrm>
            <a:off x="3002708"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6" name="!!Rectangle 11">
            <a:extLst>
              <a:ext uri="{FF2B5EF4-FFF2-40B4-BE49-F238E27FC236}">
                <a16:creationId xmlns:a16="http://schemas.microsoft.com/office/drawing/2014/main" id="{AD3B5132-695B-4CA0-8501-4FA1FBA22A94}"/>
              </a:ext>
            </a:extLst>
          </p:cNvPr>
          <p:cNvSpPr/>
          <p:nvPr/>
        </p:nvSpPr>
        <p:spPr>
          <a:xfrm>
            <a:off x="400361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E3B5D11E-C9E9-484D-AA23-A6526A14D0E5}"/>
              </a:ext>
            </a:extLst>
          </p:cNvPr>
          <p:cNvSpPr/>
          <p:nvPr/>
        </p:nvSpPr>
        <p:spPr>
          <a:xfrm>
            <a:off x="5004514"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809A53A2-2C34-47E4-9E78-605017279BF9}"/>
              </a:ext>
            </a:extLst>
          </p:cNvPr>
          <p:cNvSpPr/>
          <p:nvPr/>
        </p:nvSpPr>
        <p:spPr>
          <a:xfrm>
            <a:off x="600541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9C4709C6-BCD0-4F24-A59B-292B4B095366}"/>
              </a:ext>
            </a:extLst>
          </p:cNvPr>
          <p:cNvSpPr/>
          <p:nvPr/>
        </p:nvSpPr>
        <p:spPr>
          <a:xfrm>
            <a:off x="7006320"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EBF73F14-A6EC-4B66-965D-D51FF9AF693D}"/>
              </a:ext>
            </a:extLst>
          </p:cNvPr>
          <p:cNvSpPr/>
          <p:nvPr/>
        </p:nvSpPr>
        <p:spPr>
          <a:xfrm>
            <a:off x="800722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DE1A94F1-65D6-4314-8F5A-1B1D60E82C4B}"/>
              </a:ext>
            </a:extLst>
          </p:cNvPr>
          <p:cNvSpPr/>
          <p:nvPr/>
        </p:nvSpPr>
        <p:spPr>
          <a:xfrm>
            <a:off x="9008126"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B3E1FC8-CD73-4D57-B44F-CB40EDCA7085}"/>
              </a:ext>
            </a:extLst>
          </p:cNvPr>
          <p:cNvSpPr/>
          <p:nvPr/>
        </p:nvSpPr>
        <p:spPr>
          <a:xfrm>
            <a:off x="10009029"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0148AF42-C0EB-4617-BD82-7EA16B3E27A6}"/>
              </a:ext>
            </a:extLst>
          </p:cNvPr>
          <p:cNvSpPr/>
          <p:nvPr/>
        </p:nvSpPr>
        <p:spPr>
          <a:xfrm>
            <a:off x="11106150"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5" name="Plus Sign 24">
            <a:extLst>
              <a:ext uri="{FF2B5EF4-FFF2-40B4-BE49-F238E27FC236}">
                <a16:creationId xmlns:a16="http://schemas.microsoft.com/office/drawing/2014/main" id="{75540FB5-7BC3-4E26-8518-8DA2C5FBE6BE}"/>
              </a:ext>
            </a:extLst>
          </p:cNvPr>
          <p:cNvSpPr/>
          <p:nvPr/>
        </p:nvSpPr>
        <p:spPr>
          <a:xfrm>
            <a:off x="3470483" y="1066227"/>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s 25">
            <a:extLst>
              <a:ext uri="{FF2B5EF4-FFF2-40B4-BE49-F238E27FC236}">
                <a16:creationId xmlns:a16="http://schemas.microsoft.com/office/drawing/2014/main" id="{F50EE3A0-DC52-41D9-93FC-7D7146D5EA96}"/>
              </a:ext>
            </a:extLst>
          </p:cNvPr>
          <p:cNvSpPr/>
          <p:nvPr/>
        </p:nvSpPr>
        <p:spPr>
          <a:xfrm>
            <a:off x="8839003" y="1250355"/>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11">
            <a:extLst>
              <a:ext uri="{FF2B5EF4-FFF2-40B4-BE49-F238E27FC236}">
                <a16:creationId xmlns:a16="http://schemas.microsoft.com/office/drawing/2014/main" id="{5CE2B8A1-ADC8-44F0-B76F-45E0E2DAE02C}"/>
              </a:ext>
            </a:extLst>
          </p:cNvPr>
          <p:cNvSpPr/>
          <p:nvPr/>
        </p:nvSpPr>
        <p:spPr>
          <a:xfrm>
            <a:off x="199676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I</a:t>
            </a:r>
          </a:p>
        </p:txBody>
      </p:sp>
      <p:sp>
        <p:nvSpPr>
          <p:cNvPr id="29" name="!!Rectangle 11">
            <a:extLst>
              <a:ext uri="{FF2B5EF4-FFF2-40B4-BE49-F238E27FC236}">
                <a16:creationId xmlns:a16="http://schemas.microsoft.com/office/drawing/2014/main" id="{4B4CF05D-D498-4A93-B132-5FD633A9C273}"/>
              </a:ext>
            </a:extLst>
          </p:cNvPr>
          <p:cNvSpPr/>
          <p:nvPr/>
        </p:nvSpPr>
        <p:spPr>
          <a:xfrm>
            <a:off x="3031474"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Ễ</a:t>
            </a:r>
          </a:p>
        </p:txBody>
      </p:sp>
      <p:sp>
        <p:nvSpPr>
          <p:cNvPr id="30" name="!!Rectangle 11">
            <a:extLst>
              <a:ext uri="{FF2B5EF4-FFF2-40B4-BE49-F238E27FC236}">
                <a16:creationId xmlns:a16="http://schemas.microsoft.com/office/drawing/2014/main" id="{A890D7E2-FF17-45B2-B938-6D006E817480}"/>
              </a:ext>
            </a:extLst>
          </p:cNvPr>
          <p:cNvSpPr/>
          <p:nvPr/>
        </p:nvSpPr>
        <p:spPr>
          <a:xfrm>
            <a:off x="4071232"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1" name="!!Rectangle 11">
            <a:extLst>
              <a:ext uri="{FF2B5EF4-FFF2-40B4-BE49-F238E27FC236}">
                <a16:creationId xmlns:a16="http://schemas.microsoft.com/office/drawing/2014/main" id="{56F8CF27-0C90-4BBE-9EB2-C279793AE87B}"/>
              </a:ext>
            </a:extLst>
          </p:cNvPr>
          <p:cNvSpPr/>
          <p:nvPr/>
        </p:nvSpPr>
        <p:spPr>
          <a:xfrm>
            <a:off x="5081838"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T</a:t>
            </a:r>
          </a:p>
        </p:txBody>
      </p:sp>
      <p:sp>
        <p:nvSpPr>
          <p:cNvPr id="32" name="!!Rectangle 11">
            <a:extLst>
              <a:ext uri="{FF2B5EF4-FFF2-40B4-BE49-F238E27FC236}">
                <a16:creationId xmlns:a16="http://schemas.microsoft.com/office/drawing/2014/main" id="{B182E850-935B-4E8F-B009-CD27233F3031}"/>
              </a:ext>
            </a:extLst>
          </p:cNvPr>
          <p:cNvSpPr/>
          <p:nvPr/>
        </p:nvSpPr>
        <p:spPr>
          <a:xfrm>
            <a:off x="609837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3" name="!!Rectangle 11">
            <a:extLst>
              <a:ext uri="{FF2B5EF4-FFF2-40B4-BE49-F238E27FC236}">
                <a16:creationId xmlns:a16="http://schemas.microsoft.com/office/drawing/2014/main" id="{52B063DD-4F4E-42A5-B4EE-CB7A359F353C}"/>
              </a:ext>
            </a:extLst>
          </p:cNvPr>
          <p:cNvSpPr/>
          <p:nvPr/>
        </p:nvSpPr>
        <p:spPr>
          <a:xfrm>
            <a:off x="712052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Ô</a:t>
            </a:r>
          </a:p>
        </p:txBody>
      </p:sp>
      <p:sp>
        <p:nvSpPr>
          <p:cNvPr id="34" name="!!Rectangle 11">
            <a:extLst>
              <a:ext uri="{FF2B5EF4-FFF2-40B4-BE49-F238E27FC236}">
                <a16:creationId xmlns:a16="http://schemas.microsoft.com/office/drawing/2014/main" id="{683E27DB-C52E-4621-A60C-D4386BA1B025}"/>
              </a:ext>
            </a:extLst>
          </p:cNvPr>
          <p:cNvSpPr/>
          <p:nvPr/>
        </p:nvSpPr>
        <p:spPr>
          <a:xfrm>
            <a:off x="816390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5" name="!!Rectangle 11">
            <a:extLst>
              <a:ext uri="{FF2B5EF4-FFF2-40B4-BE49-F238E27FC236}">
                <a16:creationId xmlns:a16="http://schemas.microsoft.com/office/drawing/2014/main" id="{838AD535-C69E-48C3-96E9-0C7BF621E092}"/>
              </a:ext>
            </a:extLst>
          </p:cNvPr>
          <p:cNvSpPr/>
          <p:nvPr/>
        </p:nvSpPr>
        <p:spPr>
          <a:xfrm>
            <a:off x="921528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G</a:t>
            </a:r>
          </a:p>
        </p:txBody>
      </p:sp>
      <p:pic>
        <p:nvPicPr>
          <p:cNvPr id="3074" name="Picture 2" descr="Tìm hiểu về bệnh viễn thị">
            <a:extLst>
              <a:ext uri="{FF2B5EF4-FFF2-40B4-BE49-F238E27FC236}">
                <a16:creationId xmlns:a16="http://schemas.microsoft.com/office/drawing/2014/main" id="{ED8D52D2-979E-4CCC-82DC-152A5631E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08" y="897233"/>
            <a:ext cx="3341801" cy="1613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Cây thông Noel cao cấp cao 90cm và 120cm giá chỉ còn 250k">
            <a:extLst>
              <a:ext uri="{FF2B5EF4-FFF2-40B4-BE49-F238E27FC236}">
                <a16:creationId xmlns:a16="http://schemas.microsoft.com/office/drawing/2014/main" id="{B97CD635-5218-486E-9349-0037D755FE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4943" y="127758"/>
            <a:ext cx="3341802" cy="33418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traidat" descr="Logo&#10;&#10;Description automatically generated with low confidence">
            <a:extLst>
              <a:ext uri="{FF2B5EF4-FFF2-40B4-BE49-F238E27FC236}">
                <a16:creationId xmlns:a16="http://schemas.microsoft.com/office/drawing/2014/main" id="{A8E47654-102F-4F67-B347-0D5FEBB8898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8664354" y="1162632"/>
            <a:ext cx="4534293" cy="4897036"/>
          </a:xfrm>
          <a:prstGeom prst="rect">
            <a:avLst/>
          </a:prstGeom>
        </p:spPr>
      </p:pic>
      <p:sp>
        <p:nvSpPr>
          <p:cNvPr id="37" name="!!Rectangle 11">
            <a:extLst>
              <a:ext uri="{FF2B5EF4-FFF2-40B4-BE49-F238E27FC236}">
                <a16:creationId xmlns:a16="http://schemas.microsoft.com/office/drawing/2014/main" id="{66EE14AF-A447-4611-A041-4FEEE78E8EE7}"/>
              </a:ext>
            </a:extLst>
          </p:cNvPr>
          <p:cNvSpPr/>
          <p:nvPr/>
        </p:nvSpPr>
        <p:spPr>
          <a:xfrm>
            <a:off x="989049"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V</a:t>
            </a:r>
          </a:p>
        </p:txBody>
      </p:sp>
    </p:spTree>
    <p:extLst>
      <p:ext uri="{BB962C8B-B14F-4D97-AF65-F5344CB8AC3E}">
        <p14:creationId xmlns:p14="http://schemas.microsoft.com/office/powerpoint/2010/main" val="1354656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6"/>
                                        </p:tgtEl>
                                        <p:attrNameLst>
                                          <p:attrName>ppt_w</p:attrName>
                                        </p:attrNameLst>
                                      </p:cBhvr>
                                      <p:tavLst>
                                        <p:tav tm="0">
                                          <p:val>
                                            <p:strVal val="ppt_w"/>
                                          </p:val>
                                        </p:tav>
                                        <p:tav tm="100000">
                                          <p:val>
                                            <p:fltVal val="0"/>
                                          </p:val>
                                        </p:tav>
                                      </p:tavLst>
                                    </p:anim>
                                    <p:anim calcmode="lin" valueType="num">
                                      <p:cBhvr>
                                        <p:cTn id="7" dur="1000"/>
                                        <p:tgtEl>
                                          <p:spTgt spid="36"/>
                                        </p:tgtEl>
                                        <p:attrNameLst>
                                          <p:attrName>ppt_h</p:attrName>
                                        </p:attrNameLst>
                                      </p:cBhvr>
                                      <p:tavLst>
                                        <p:tav tm="0">
                                          <p:val>
                                            <p:strVal val="ppt_h"/>
                                          </p:val>
                                        </p:tav>
                                        <p:tav tm="100000">
                                          <p:val>
                                            <p:fltVal val="0"/>
                                          </p:val>
                                        </p:tav>
                                      </p:tavLst>
                                    </p:anim>
                                    <p:anim calcmode="lin" valueType="num">
                                      <p:cBhvr>
                                        <p:cTn id="8" dur="1000"/>
                                        <p:tgtEl>
                                          <p:spTgt spid="36"/>
                                        </p:tgtEl>
                                        <p:attrNameLst>
                                          <p:attrName>style.rotation</p:attrName>
                                        </p:attrNameLst>
                                      </p:cBhvr>
                                      <p:tavLst>
                                        <p:tav tm="0">
                                          <p:val>
                                            <p:fltVal val="0"/>
                                          </p:val>
                                        </p:tav>
                                        <p:tav tm="100000">
                                          <p:val>
                                            <p:fltVal val="90"/>
                                          </p:val>
                                        </p:tav>
                                      </p:tavLst>
                                    </p:anim>
                                    <p:animEffect transition="out" filter="fade">
                                      <p:cBhvr>
                                        <p:cTn id="9" dur="1000"/>
                                        <p:tgtEl>
                                          <p:spTgt spid="36"/>
                                        </p:tgtEl>
                                      </p:cBhvr>
                                    </p:animEffect>
                                    <p:set>
                                      <p:cBhvr>
                                        <p:cTn id="10" dur="1" fill="hold">
                                          <p:stCondLst>
                                            <p:cond delay="999"/>
                                          </p:stCondLst>
                                        </p:cTn>
                                        <p:tgtEl>
                                          <p:spTgt spid="36"/>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1000"/>
                                        <p:tgtEl>
                                          <p:spTgt spid="3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
                                            <p:bg/>
                                          </p:spTgt>
                                        </p:tgtEl>
                                        <p:attrNameLst>
                                          <p:attrName>style.visibility</p:attrName>
                                        </p:attrNameLst>
                                      </p:cBhvr>
                                      <p:to>
                                        <p:strVal val="visible"/>
                                      </p:to>
                                    </p:set>
                                    <p:animEffect transition="in" filter="wipe(left)">
                                      <p:cBhvr>
                                        <p:cTn id="19" dur="1000"/>
                                        <p:tgtEl>
                                          <p:spTgt spid="28">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1000"/>
                                        <p:tgtEl>
                                          <p:spTgt spid="28">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bg/>
                                          </p:spTgt>
                                        </p:tgtEl>
                                        <p:attrNameLst>
                                          <p:attrName>style.visibility</p:attrName>
                                        </p:attrNameLst>
                                      </p:cBhvr>
                                      <p:to>
                                        <p:strVal val="visible"/>
                                      </p:to>
                                    </p:set>
                                    <p:animEffect transition="in" filter="wipe(left)">
                                      <p:cBhvr>
                                        <p:cTn id="25" dur="1000"/>
                                        <p:tgtEl>
                                          <p:spTgt spid="29">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wipe(left)">
                                      <p:cBhvr>
                                        <p:cTn id="28" dur="1000"/>
                                        <p:tgtEl>
                                          <p:spTgt spid="29">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0">
                                            <p:bg/>
                                          </p:spTgt>
                                        </p:tgtEl>
                                        <p:attrNameLst>
                                          <p:attrName>style.visibility</p:attrName>
                                        </p:attrNameLst>
                                      </p:cBhvr>
                                      <p:to>
                                        <p:strVal val="visible"/>
                                      </p:to>
                                    </p:set>
                                    <p:animEffect transition="in" filter="wipe(left)">
                                      <p:cBhvr>
                                        <p:cTn id="31" dur="1000"/>
                                        <p:tgtEl>
                                          <p:spTgt spid="30">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0">
                                            <p:txEl>
                                              <p:pRg st="0" end="0"/>
                                            </p:txEl>
                                          </p:spTgt>
                                        </p:tgtEl>
                                        <p:attrNameLst>
                                          <p:attrName>style.visibility</p:attrName>
                                        </p:attrNameLst>
                                      </p:cBhvr>
                                      <p:to>
                                        <p:strVal val="visible"/>
                                      </p:to>
                                    </p:set>
                                    <p:animEffect transition="in" filter="wipe(left)">
                                      <p:cBhvr>
                                        <p:cTn id="34" dur="1000"/>
                                        <p:tgtEl>
                                          <p:spTgt spid="30">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1">
                                            <p:bg/>
                                          </p:spTgt>
                                        </p:tgtEl>
                                        <p:attrNameLst>
                                          <p:attrName>style.visibility</p:attrName>
                                        </p:attrNameLst>
                                      </p:cBhvr>
                                      <p:to>
                                        <p:strVal val="visible"/>
                                      </p:to>
                                    </p:set>
                                    <p:animEffect transition="in" filter="wipe(left)">
                                      <p:cBhvr>
                                        <p:cTn id="37" dur="1000"/>
                                        <p:tgtEl>
                                          <p:spTgt spid="31">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wipe(left)">
                                      <p:cBhvr>
                                        <p:cTn id="40" dur="1000"/>
                                        <p:tgtEl>
                                          <p:spTgt spid="31">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bg/>
                                          </p:spTgt>
                                        </p:tgtEl>
                                        <p:attrNameLst>
                                          <p:attrName>style.visibility</p:attrName>
                                        </p:attrNameLst>
                                      </p:cBhvr>
                                      <p:to>
                                        <p:strVal val="visible"/>
                                      </p:to>
                                    </p:set>
                                    <p:animEffect transition="in" filter="wipe(left)">
                                      <p:cBhvr>
                                        <p:cTn id="43" dur="1000"/>
                                        <p:tgtEl>
                                          <p:spTgt spid="32">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2">
                                            <p:txEl>
                                              <p:pRg st="0" end="0"/>
                                            </p:txEl>
                                          </p:spTgt>
                                        </p:tgtEl>
                                        <p:attrNameLst>
                                          <p:attrName>style.visibility</p:attrName>
                                        </p:attrNameLst>
                                      </p:cBhvr>
                                      <p:to>
                                        <p:strVal val="visible"/>
                                      </p:to>
                                    </p:set>
                                    <p:animEffect transition="in" filter="wipe(left)">
                                      <p:cBhvr>
                                        <p:cTn id="46" dur="1000"/>
                                        <p:tgtEl>
                                          <p:spTgt spid="32">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3">
                                            <p:bg/>
                                          </p:spTgt>
                                        </p:tgtEl>
                                        <p:attrNameLst>
                                          <p:attrName>style.visibility</p:attrName>
                                        </p:attrNameLst>
                                      </p:cBhvr>
                                      <p:to>
                                        <p:strVal val="visible"/>
                                      </p:to>
                                    </p:set>
                                    <p:animEffect transition="in" filter="wipe(left)">
                                      <p:cBhvr>
                                        <p:cTn id="49" dur="1000"/>
                                        <p:tgtEl>
                                          <p:spTgt spid="33">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3">
                                            <p:txEl>
                                              <p:pRg st="0" end="0"/>
                                            </p:txEl>
                                          </p:spTgt>
                                        </p:tgtEl>
                                        <p:attrNameLst>
                                          <p:attrName>style.visibility</p:attrName>
                                        </p:attrNameLst>
                                      </p:cBhvr>
                                      <p:to>
                                        <p:strVal val="visible"/>
                                      </p:to>
                                    </p:set>
                                    <p:animEffect transition="in" filter="wipe(left)">
                                      <p:cBhvr>
                                        <p:cTn id="52" dur="1000"/>
                                        <p:tgtEl>
                                          <p:spTgt spid="33">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4">
                                            <p:bg/>
                                          </p:spTgt>
                                        </p:tgtEl>
                                        <p:attrNameLst>
                                          <p:attrName>style.visibility</p:attrName>
                                        </p:attrNameLst>
                                      </p:cBhvr>
                                      <p:to>
                                        <p:strVal val="visible"/>
                                      </p:to>
                                    </p:set>
                                    <p:animEffect transition="in" filter="wipe(left)">
                                      <p:cBhvr>
                                        <p:cTn id="55" dur="1000"/>
                                        <p:tgtEl>
                                          <p:spTgt spid="34">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4">
                                            <p:txEl>
                                              <p:pRg st="0" end="0"/>
                                            </p:txEl>
                                          </p:spTgt>
                                        </p:tgtEl>
                                        <p:attrNameLst>
                                          <p:attrName>style.visibility</p:attrName>
                                        </p:attrNameLst>
                                      </p:cBhvr>
                                      <p:to>
                                        <p:strVal val="visible"/>
                                      </p:to>
                                    </p:set>
                                    <p:animEffect transition="in" filter="wipe(left)">
                                      <p:cBhvr>
                                        <p:cTn id="58" dur="1000"/>
                                        <p:tgtEl>
                                          <p:spTgt spid="34">
                                            <p:txEl>
                                              <p:pRg st="0" end="0"/>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5">
                                            <p:bg/>
                                          </p:spTgt>
                                        </p:tgtEl>
                                        <p:attrNameLst>
                                          <p:attrName>style.visibility</p:attrName>
                                        </p:attrNameLst>
                                      </p:cBhvr>
                                      <p:to>
                                        <p:strVal val="visible"/>
                                      </p:to>
                                    </p:set>
                                    <p:animEffect transition="in" filter="wipe(left)">
                                      <p:cBhvr>
                                        <p:cTn id="61" dur="1000"/>
                                        <p:tgtEl>
                                          <p:spTgt spid="35">
                                            <p:bg/>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wipe(left)">
                                      <p:cBhvr>
                                        <p:cTn id="64" dur="10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30" grpId="0" build="p" animBg="1"/>
      <p:bldP spid="31" grpId="0" build="p" animBg="1"/>
      <p:bldP spid="32" grpId="0" build="p" animBg="1"/>
      <p:bldP spid="33" grpId="0" build="p" animBg="1"/>
      <p:bldP spid="34" grpId="0" build="p" animBg="1"/>
      <p:bldP spid="35" grpId="0" build="p"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idat" descr="Logo&#10;&#10;Description automatically generated with low confidence">
            <a:extLst>
              <a:ext uri="{FF2B5EF4-FFF2-40B4-BE49-F238E27FC236}">
                <a16:creationId xmlns:a16="http://schemas.microsoft.com/office/drawing/2014/main" id="{F426339B-B541-4D95-A471-8431EA23B7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2158611" y="2641600"/>
            <a:ext cx="3962773" cy="4279794"/>
          </a:xfrm>
          <a:prstGeom prst="rect">
            <a:avLst/>
          </a:prstGeom>
        </p:spPr>
      </p:pic>
      <p:pic>
        <p:nvPicPr>
          <p:cNvPr id="10" name="duoi hinh" descr="Đuổi hình bắt chữ | Đuổi hình bắt chữ Wiki | Fandom">
            <a:extLst>
              <a:ext uri="{FF2B5EF4-FFF2-40B4-BE49-F238E27FC236}">
                <a16:creationId xmlns:a16="http://schemas.microsoft.com/office/drawing/2014/main" id="{BB8E4D15-6B13-4CB7-91C3-430C1FBE577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40687" y="0"/>
            <a:ext cx="2351314" cy="129322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6F1125B-BE36-4CC6-ADDD-B510169ADDE0}"/>
              </a:ext>
            </a:extLst>
          </p:cNvPr>
          <p:cNvSpPr/>
          <p:nvPr/>
        </p:nvSpPr>
        <p:spPr>
          <a:xfrm>
            <a:off x="-1"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3DE1A05-0C84-4BBD-B098-4FBF99C4381A}"/>
              </a:ext>
            </a:extLst>
          </p:cNvPr>
          <p:cNvSpPr/>
          <p:nvPr/>
        </p:nvSpPr>
        <p:spPr>
          <a:xfrm>
            <a:off x="1010286" y="587237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4" name="!!Rectangle 11">
            <a:extLst>
              <a:ext uri="{FF2B5EF4-FFF2-40B4-BE49-F238E27FC236}">
                <a16:creationId xmlns:a16="http://schemas.microsoft.com/office/drawing/2014/main" id="{F4204F51-F81C-462D-AE25-59314A805D28}"/>
              </a:ext>
            </a:extLst>
          </p:cNvPr>
          <p:cNvSpPr/>
          <p:nvPr/>
        </p:nvSpPr>
        <p:spPr>
          <a:xfrm>
            <a:off x="2001805"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BDCBCE0F-D4A1-4D31-B802-32B519F17E3C}"/>
              </a:ext>
            </a:extLst>
          </p:cNvPr>
          <p:cNvSpPr/>
          <p:nvPr/>
        </p:nvSpPr>
        <p:spPr>
          <a:xfrm>
            <a:off x="3002708" y="587237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6" name="!!Rectangle 11">
            <a:extLst>
              <a:ext uri="{FF2B5EF4-FFF2-40B4-BE49-F238E27FC236}">
                <a16:creationId xmlns:a16="http://schemas.microsoft.com/office/drawing/2014/main" id="{AD3B5132-695B-4CA0-8501-4FA1FBA22A94}"/>
              </a:ext>
            </a:extLst>
          </p:cNvPr>
          <p:cNvSpPr/>
          <p:nvPr/>
        </p:nvSpPr>
        <p:spPr>
          <a:xfrm>
            <a:off x="4003611"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E3B5D11E-C9E9-484D-AA23-A6526A14D0E5}"/>
              </a:ext>
            </a:extLst>
          </p:cNvPr>
          <p:cNvSpPr/>
          <p:nvPr/>
        </p:nvSpPr>
        <p:spPr>
          <a:xfrm>
            <a:off x="5004514"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809A53A2-2C34-47E4-9E78-605017279BF9}"/>
              </a:ext>
            </a:extLst>
          </p:cNvPr>
          <p:cNvSpPr/>
          <p:nvPr/>
        </p:nvSpPr>
        <p:spPr>
          <a:xfrm>
            <a:off x="6005417"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9C4709C6-BCD0-4F24-A59B-292B4B095366}"/>
              </a:ext>
            </a:extLst>
          </p:cNvPr>
          <p:cNvSpPr/>
          <p:nvPr/>
        </p:nvSpPr>
        <p:spPr>
          <a:xfrm>
            <a:off x="7006320"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EBF73F14-A6EC-4B66-965D-D51FF9AF693D}"/>
              </a:ext>
            </a:extLst>
          </p:cNvPr>
          <p:cNvSpPr/>
          <p:nvPr/>
        </p:nvSpPr>
        <p:spPr>
          <a:xfrm>
            <a:off x="8007223"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DE1A94F1-65D6-4314-8F5A-1B1D60E82C4B}"/>
              </a:ext>
            </a:extLst>
          </p:cNvPr>
          <p:cNvSpPr/>
          <p:nvPr/>
        </p:nvSpPr>
        <p:spPr>
          <a:xfrm>
            <a:off x="9008126"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B3E1FC8-CD73-4D57-B44F-CB40EDCA7085}"/>
              </a:ext>
            </a:extLst>
          </p:cNvPr>
          <p:cNvSpPr/>
          <p:nvPr/>
        </p:nvSpPr>
        <p:spPr>
          <a:xfrm>
            <a:off x="10009029" y="5872371"/>
            <a:ext cx="1085850"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0148AF42-C0EB-4617-BD82-7EA16B3E27A6}"/>
              </a:ext>
            </a:extLst>
          </p:cNvPr>
          <p:cNvSpPr/>
          <p:nvPr/>
        </p:nvSpPr>
        <p:spPr>
          <a:xfrm>
            <a:off x="11106150" y="5872371"/>
            <a:ext cx="1085850"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5" name="Plus Sign 24">
            <a:extLst>
              <a:ext uri="{FF2B5EF4-FFF2-40B4-BE49-F238E27FC236}">
                <a16:creationId xmlns:a16="http://schemas.microsoft.com/office/drawing/2014/main" id="{75540FB5-7BC3-4E26-8518-8DA2C5FBE6BE}"/>
              </a:ext>
            </a:extLst>
          </p:cNvPr>
          <p:cNvSpPr/>
          <p:nvPr/>
        </p:nvSpPr>
        <p:spPr>
          <a:xfrm>
            <a:off x="3584136" y="1596442"/>
            <a:ext cx="1533525" cy="1466249"/>
          </a:xfrm>
          <a:prstGeom prst="mathPlus">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s 25">
            <a:extLst>
              <a:ext uri="{FF2B5EF4-FFF2-40B4-BE49-F238E27FC236}">
                <a16:creationId xmlns:a16="http://schemas.microsoft.com/office/drawing/2014/main" id="{F50EE3A0-DC52-41D9-93FC-7D7146D5EA96}"/>
              </a:ext>
            </a:extLst>
          </p:cNvPr>
          <p:cNvSpPr/>
          <p:nvPr/>
        </p:nvSpPr>
        <p:spPr>
          <a:xfrm>
            <a:off x="8812715" y="1811778"/>
            <a:ext cx="1579277" cy="1096608"/>
          </a:xfrm>
          <a:prstGeom prst="mathEqual">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11">
            <a:extLst>
              <a:ext uri="{FF2B5EF4-FFF2-40B4-BE49-F238E27FC236}">
                <a16:creationId xmlns:a16="http://schemas.microsoft.com/office/drawing/2014/main" id="{4B4CF05D-D498-4A93-B132-5FD633A9C273}"/>
              </a:ext>
            </a:extLst>
          </p:cNvPr>
          <p:cNvSpPr/>
          <p:nvPr/>
        </p:nvSpPr>
        <p:spPr>
          <a:xfrm>
            <a:off x="3031474" y="5872371"/>
            <a:ext cx="991519"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À</a:t>
            </a:r>
          </a:p>
        </p:txBody>
      </p:sp>
      <p:sp>
        <p:nvSpPr>
          <p:cNvPr id="30" name="!!Rectangle 11">
            <a:extLst>
              <a:ext uri="{FF2B5EF4-FFF2-40B4-BE49-F238E27FC236}">
                <a16:creationId xmlns:a16="http://schemas.microsoft.com/office/drawing/2014/main" id="{A890D7E2-FF17-45B2-B938-6D006E817480}"/>
              </a:ext>
            </a:extLst>
          </p:cNvPr>
          <p:cNvSpPr/>
          <p:nvPr/>
        </p:nvSpPr>
        <p:spPr>
          <a:xfrm>
            <a:off x="4071232"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1" name="!!Rectangle 11">
            <a:extLst>
              <a:ext uri="{FF2B5EF4-FFF2-40B4-BE49-F238E27FC236}">
                <a16:creationId xmlns:a16="http://schemas.microsoft.com/office/drawing/2014/main" id="{56F8CF27-0C90-4BBE-9EB2-C279793AE87B}"/>
              </a:ext>
            </a:extLst>
          </p:cNvPr>
          <p:cNvSpPr/>
          <p:nvPr/>
        </p:nvSpPr>
        <p:spPr>
          <a:xfrm>
            <a:off x="5081838"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G</a:t>
            </a:r>
          </a:p>
        </p:txBody>
      </p:sp>
      <p:sp>
        <p:nvSpPr>
          <p:cNvPr id="32" name="!!Rectangle 11">
            <a:extLst>
              <a:ext uri="{FF2B5EF4-FFF2-40B4-BE49-F238E27FC236}">
                <a16:creationId xmlns:a16="http://schemas.microsoft.com/office/drawing/2014/main" id="{B182E850-935B-4E8F-B009-CD27233F3031}"/>
              </a:ext>
            </a:extLst>
          </p:cNvPr>
          <p:cNvSpPr/>
          <p:nvPr/>
        </p:nvSpPr>
        <p:spPr>
          <a:xfrm>
            <a:off x="6098371"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3" name="!!Rectangle 11">
            <a:extLst>
              <a:ext uri="{FF2B5EF4-FFF2-40B4-BE49-F238E27FC236}">
                <a16:creationId xmlns:a16="http://schemas.microsoft.com/office/drawing/2014/main" id="{52B063DD-4F4E-42A5-B4EE-CB7A359F353C}"/>
              </a:ext>
            </a:extLst>
          </p:cNvPr>
          <p:cNvSpPr/>
          <p:nvPr/>
        </p:nvSpPr>
        <p:spPr>
          <a:xfrm>
            <a:off x="7120527"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Ó</a:t>
            </a:r>
          </a:p>
        </p:txBody>
      </p:sp>
      <p:sp>
        <p:nvSpPr>
          <p:cNvPr id="34" name="!!Rectangle 11">
            <a:extLst>
              <a:ext uri="{FF2B5EF4-FFF2-40B4-BE49-F238E27FC236}">
                <a16:creationId xmlns:a16="http://schemas.microsoft.com/office/drawing/2014/main" id="{683E27DB-C52E-4621-A60C-D4386BA1B025}"/>
              </a:ext>
            </a:extLst>
          </p:cNvPr>
          <p:cNvSpPr/>
          <p:nvPr/>
        </p:nvSpPr>
        <p:spPr>
          <a:xfrm>
            <a:off x="8163903"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A</a:t>
            </a:r>
          </a:p>
        </p:txBody>
      </p:sp>
      <p:pic>
        <p:nvPicPr>
          <p:cNvPr id="36" name="!!traidat" descr="Logo&#10;&#10;Description automatically generated with low confidence">
            <a:extLst>
              <a:ext uri="{FF2B5EF4-FFF2-40B4-BE49-F238E27FC236}">
                <a16:creationId xmlns:a16="http://schemas.microsoft.com/office/drawing/2014/main" id="{A8E47654-102F-4F67-B347-0D5FEBB889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8742877" y="1596442"/>
            <a:ext cx="4534293" cy="4897036"/>
          </a:xfrm>
          <a:prstGeom prst="rect">
            <a:avLst/>
          </a:prstGeom>
        </p:spPr>
      </p:pic>
      <p:sp>
        <p:nvSpPr>
          <p:cNvPr id="27" name="!!Rectangle 11">
            <a:extLst>
              <a:ext uri="{FF2B5EF4-FFF2-40B4-BE49-F238E27FC236}">
                <a16:creationId xmlns:a16="http://schemas.microsoft.com/office/drawing/2014/main" id="{0957739A-96EB-4DA3-9DE3-69CBEDE0D593}"/>
              </a:ext>
            </a:extLst>
          </p:cNvPr>
          <p:cNvSpPr/>
          <p:nvPr/>
        </p:nvSpPr>
        <p:spPr>
          <a:xfrm>
            <a:off x="1993990" y="5872371"/>
            <a:ext cx="1000903" cy="985629"/>
          </a:xfrm>
          <a:prstGeom prst="rect">
            <a:avLst/>
          </a:prstGeom>
          <a:solidFill>
            <a:srgbClr val="03348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pic>
        <p:nvPicPr>
          <p:cNvPr id="6146" name="Picture 2" descr="Bộ đồ chơi đồ hàng bàn ghế nấu ăn bằng nhựa Vĩnh Phát">
            <a:extLst>
              <a:ext uri="{FF2B5EF4-FFF2-40B4-BE49-F238E27FC236}">
                <a16:creationId xmlns:a16="http://schemas.microsoft.com/office/drawing/2014/main" id="{B6FD768F-B2D1-4726-BE52-DBA12E904E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808" y="833872"/>
            <a:ext cx="3517545" cy="3517545"/>
          </a:xfrm>
          <a:prstGeom prst="teardrop">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6148" name="Picture 4" descr="Kỹ thuật an toàn xử lý hóa chất trong phòng thí nghiệp hóa học">
            <a:extLst>
              <a:ext uri="{FF2B5EF4-FFF2-40B4-BE49-F238E27FC236}">
                <a16:creationId xmlns:a16="http://schemas.microsoft.com/office/drawing/2014/main" id="{9AC244BD-A7E5-4F51-BA02-43EA141A21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4477" y="1115910"/>
            <a:ext cx="4053649" cy="2690609"/>
          </a:xfrm>
          <a:prstGeom prst="cub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96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6"/>
                                        </p:tgtEl>
                                        <p:attrNameLst>
                                          <p:attrName>ppt_w</p:attrName>
                                        </p:attrNameLst>
                                      </p:cBhvr>
                                      <p:tavLst>
                                        <p:tav tm="0">
                                          <p:val>
                                            <p:strVal val="ppt_w"/>
                                          </p:val>
                                        </p:tav>
                                        <p:tav tm="100000">
                                          <p:val>
                                            <p:fltVal val="0"/>
                                          </p:val>
                                        </p:tav>
                                      </p:tavLst>
                                    </p:anim>
                                    <p:anim calcmode="lin" valueType="num">
                                      <p:cBhvr>
                                        <p:cTn id="7" dur="1000"/>
                                        <p:tgtEl>
                                          <p:spTgt spid="36"/>
                                        </p:tgtEl>
                                        <p:attrNameLst>
                                          <p:attrName>ppt_h</p:attrName>
                                        </p:attrNameLst>
                                      </p:cBhvr>
                                      <p:tavLst>
                                        <p:tav tm="0">
                                          <p:val>
                                            <p:strVal val="ppt_h"/>
                                          </p:val>
                                        </p:tav>
                                        <p:tav tm="100000">
                                          <p:val>
                                            <p:fltVal val="0"/>
                                          </p:val>
                                        </p:tav>
                                      </p:tavLst>
                                    </p:anim>
                                    <p:anim calcmode="lin" valueType="num">
                                      <p:cBhvr>
                                        <p:cTn id="8" dur="1000"/>
                                        <p:tgtEl>
                                          <p:spTgt spid="36"/>
                                        </p:tgtEl>
                                        <p:attrNameLst>
                                          <p:attrName>style.rotation</p:attrName>
                                        </p:attrNameLst>
                                      </p:cBhvr>
                                      <p:tavLst>
                                        <p:tav tm="0">
                                          <p:val>
                                            <p:fltVal val="0"/>
                                          </p:val>
                                        </p:tav>
                                        <p:tav tm="100000">
                                          <p:val>
                                            <p:fltVal val="90"/>
                                          </p:val>
                                        </p:tav>
                                      </p:tavLst>
                                    </p:anim>
                                    <p:animEffect transition="out" filter="fade">
                                      <p:cBhvr>
                                        <p:cTn id="9" dur="1000"/>
                                        <p:tgtEl>
                                          <p:spTgt spid="36"/>
                                        </p:tgtEl>
                                      </p:cBhvr>
                                    </p:animEffect>
                                    <p:set>
                                      <p:cBhvr>
                                        <p:cTn id="10" dur="1" fill="hold">
                                          <p:stCondLst>
                                            <p:cond delay="999"/>
                                          </p:stCondLst>
                                        </p:cTn>
                                        <p:tgtEl>
                                          <p:spTgt spid="36"/>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1000"/>
                                        <p:tgtEl>
                                          <p:spTgt spid="2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9">
                                            <p:bg/>
                                          </p:spTgt>
                                        </p:tgtEl>
                                        <p:attrNameLst>
                                          <p:attrName>style.visibility</p:attrName>
                                        </p:attrNameLst>
                                      </p:cBhvr>
                                      <p:to>
                                        <p:strVal val="visible"/>
                                      </p:to>
                                    </p:set>
                                    <p:animEffect transition="in" filter="wipe(left)">
                                      <p:cBhvr>
                                        <p:cTn id="19" dur="1000"/>
                                        <p:tgtEl>
                                          <p:spTgt spid="29">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left)">
                                      <p:cBhvr>
                                        <p:cTn id="22" dur="1000"/>
                                        <p:tgtEl>
                                          <p:spTgt spid="29">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0">
                                            <p:bg/>
                                          </p:spTgt>
                                        </p:tgtEl>
                                        <p:attrNameLst>
                                          <p:attrName>style.visibility</p:attrName>
                                        </p:attrNameLst>
                                      </p:cBhvr>
                                      <p:to>
                                        <p:strVal val="visible"/>
                                      </p:to>
                                    </p:set>
                                    <p:animEffect transition="in" filter="wipe(left)">
                                      <p:cBhvr>
                                        <p:cTn id="25" dur="1000"/>
                                        <p:tgtEl>
                                          <p:spTgt spid="30">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wipe(left)">
                                      <p:cBhvr>
                                        <p:cTn id="28" dur="1000"/>
                                        <p:tgtEl>
                                          <p:spTgt spid="30">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1">
                                            <p:bg/>
                                          </p:spTgt>
                                        </p:tgtEl>
                                        <p:attrNameLst>
                                          <p:attrName>style.visibility</p:attrName>
                                        </p:attrNameLst>
                                      </p:cBhvr>
                                      <p:to>
                                        <p:strVal val="visible"/>
                                      </p:to>
                                    </p:set>
                                    <p:animEffect transition="in" filter="wipe(left)">
                                      <p:cBhvr>
                                        <p:cTn id="31" dur="1000"/>
                                        <p:tgtEl>
                                          <p:spTgt spid="31">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1">
                                            <p:txEl>
                                              <p:pRg st="0" end="0"/>
                                            </p:txEl>
                                          </p:spTgt>
                                        </p:tgtEl>
                                        <p:attrNameLst>
                                          <p:attrName>style.visibility</p:attrName>
                                        </p:attrNameLst>
                                      </p:cBhvr>
                                      <p:to>
                                        <p:strVal val="visible"/>
                                      </p:to>
                                    </p:set>
                                    <p:animEffect transition="in" filter="wipe(left)">
                                      <p:cBhvr>
                                        <p:cTn id="34" dur="1000"/>
                                        <p:tgtEl>
                                          <p:spTgt spid="31">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2">
                                            <p:bg/>
                                          </p:spTgt>
                                        </p:tgtEl>
                                        <p:attrNameLst>
                                          <p:attrName>style.visibility</p:attrName>
                                        </p:attrNameLst>
                                      </p:cBhvr>
                                      <p:to>
                                        <p:strVal val="visible"/>
                                      </p:to>
                                    </p:set>
                                    <p:animEffect transition="in" filter="wipe(left)">
                                      <p:cBhvr>
                                        <p:cTn id="37" dur="1000"/>
                                        <p:tgtEl>
                                          <p:spTgt spid="32">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2">
                                            <p:txEl>
                                              <p:pRg st="0" end="0"/>
                                            </p:txEl>
                                          </p:spTgt>
                                        </p:tgtEl>
                                        <p:attrNameLst>
                                          <p:attrName>style.visibility</p:attrName>
                                        </p:attrNameLst>
                                      </p:cBhvr>
                                      <p:to>
                                        <p:strVal val="visible"/>
                                      </p:to>
                                    </p:set>
                                    <p:animEffect transition="in" filter="wipe(left)">
                                      <p:cBhvr>
                                        <p:cTn id="40" dur="1000"/>
                                        <p:tgtEl>
                                          <p:spTgt spid="32">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3">
                                            <p:bg/>
                                          </p:spTgt>
                                        </p:tgtEl>
                                        <p:attrNameLst>
                                          <p:attrName>style.visibility</p:attrName>
                                        </p:attrNameLst>
                                      </p:cBhvr>
                                      <p:to>
                                        <p:strVal val="visible"/>
                                      </p:to>
                                    </p:set>
                                    <p:animEffect transition="in" filter="wipe(left)">
                                      <p:cBhvr>
                                        <p:cTn id="43" dur="1000"/>
                                        <p:tgtEl>
                                          <p:spTgt spid="33">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3">
                                            <p:txEl>
                                              <p:pRg st="0" end="0"/>
                                            </p:txEl>
                                          </p:spTgt>
                                        </p:tgtEl>
                                        <p:attrNameLst>
                                          <p:attrName>style.visibility</p:attrName>
                                        </p:attrNameLst>
                                      </p:cBhvr>
                                      <p:to>
                                        <p:strVal val="visible"/>
                                      </p:to>
                                    </p:set>
                                    <p:animEffect transition="in" filter="wipe(left)">
                                      <p:cBhvr>
                                        <p:cTn id="46" dur="1000"/>
                                        <p:tgtEl>
                                          <p:spTgt spid="33">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4">
                                            <p:bg/>
                                          </p:spTgt>
                                        </p:tgtEl>
                                        <p:attrNameLst>
                                          <p:attrName>style.visibility</p:attrName>
                                        </p:attrNameLst>
                                      </p:cBhvr>
                                      <p:to>
                                        <p:strVal val="visible"/>
                                      </p:to>
                                    </p:set>
                                    <p:animEffect transition="in" filter="wipe(left)">
                                      <p:cBhvr>
                                        <p:cTn id="49" dur="100"/>
                                        <p:tgtEl>
                                          <p:spTgt spid="34">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wipe(left)">
                                      <p:cBhvr>
                                        <p:cTn id="52" dur="10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animBg="1"/>
      <p:bldP spid="30" grpId="0" build="p" animBg="1"/>
      <p:bldP spid="31" grpId="0" build="p" animBg="1"/>
      <p:bldP spid="32" grpId="0" build="p" animBg="1"/>
      <p:bldP spid="33" grpId="0" build="p" animBg="1"/>
      <p:bldP spid="34" grpId="0" build="p"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idat" descr="Logo&#10;&#10;Description automatically generated with low confidence">
            <a:extLst>
              <a:ext uri="{FF2B5EF4-FFF2-40B4-BE49-F238E27FC236}">
                <a16:creationId xmlns:a16="http://schemas.microsoft.com/office/drawing/2014/main" id="{F426339B-B541-4D95-A471-8431EA23B7C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400" r="91500">
                        <a14:foregroundMark x1="91500" y1="39074" x2="91500" y2="39074"/>
                        <a14:foregroundMark x1="9400" y1="39722" x2="9400" y2="39722"/>
                      </a14:backgroundRemoval>
                    </a14:imgEffect>
                  </a14:imgLayer>
                </a14:imgProps>
              </a:ext>
              <a:ext uri="{28A0092B-C50C-407E-A947-70E740481C1C}">
                <a14:useLocalDpi xmlns:a14="http://schemas.microsoft.com/office/drawing/2010/main" val="0"/>
              </a:ext>
            </a:extLst>
          </a:blip>
          <a:stretch>
            <a:fillRect/>
          </a:stretch>
        </p:blipFill>
        <p:spPr>
          <a:xfrm>
            <a:off x="980121" y="1892569"/>
            <a:ext cx="5107624" cy="5516234"/>
          </a:xfrm>
          <a:prstGeom prst="rect">
            <a:avLst/>
          </a:prstGeom>
        </p:spPr>
      </p:pic>
      <p:pic>
        <p:nvPicPr>
          <p:cNvPr id="10" name="duoi hinh" descr="Đuổi hình bắt chữ | Đuổi hình bắt chữ Wiki | Fandom">
            <a:extLst>
              <a:ext uri="{FF2B5EF4-FFF2-40B4-BE49-F238E27FC236}">
                <a16:creationId xmlns:a16="http://schemas.microsoft.com/office/drawing/2014/main" id="{BB8E4D15-6B13-4CB7-91C3-430C1FBE577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95021" y="0"/>
            <a:ext cx="2196980" cy="120833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6F1125B-BE36-4CC6-ADDD-B510169ADDE0}"/>
              </a:ext>
            </a:extLst>
          </p:cNvPr>
          <p:cNvSpPr/>
          <p:nvPr/>
        </p:nvSpPr>
        <p:spPr>
          <a:xfrm>
            <a:off x="-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3" name="!!Rectangle 11">
            <a:extLst>
              <a:ext uri="{FF2B5EF4-FFF2-40B4-BE49-F238E27FC236}">
                <a16:creationId xmlns:a16="http://schemas.microsoft.com/office/drawing/2014/main" id="{53DE1A05-0C84-4BBD-B098-4FBF99C4381A}"/>
              </a:ext>
            </a:extLst>
          </p:cNvPr>
          <p:cNvSpPr/>
          <p:nvPr/>
        </p:nvSpPr>
        <p:spPr>
          <a:xfrm>
            <a:off x="1010286"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4" name="!!Rectangle 11">
            <a:extLst>
              <a:ext uri="{FF2B5EF4-FFF2-40B4-BE49-F238E27FC236}">
                <a16:creationId xmlns:a16="http://schemas.microsoft.com/office/drawing/2014/main" id="{F4204F51-F81C-462D-AE25-59314A805D28}"/>
              </a:ext>
            </a:extLst>
          </p:cNvPr>
          <p:cNvSpPr/>
          <p:nvPr/>
        </p:nvSpPr>
        <p:spPr>
          <a:xfrm>
            <a:off x="2001805"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5" name="!!Rectangle 11">
            <a:extLst>
              <a:ext uri="{FF2B5EF4-FFF2-40B4-BE49-F238E27FC236}">
                <a16:creationId xmlns:a16="http://schemas.microsoft.com/office/drawing/2014/main" id="{BDCBCE0F-D4A1-4D31-B802-32B519F17E3C}"/>
              </a:ext>
            </a:extLst>
          </p:cNvPr>
          <p:cNvSpPr/>
          <p:nvPr/>
        </p:nvSpPr>
        <p:spPr>
          <a:xfrm>
            <a:off x="3002708"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6" name="!!Rectangle 11">
            <a:extLst>
              <a:ext uri="{FF2B5EF4-FFF2-40B4-BE49-F238E27FC236}">
                <a16:creationId xmlns:a16="http://schemas.microsoft.com/office/drawing/2014/main" id="{AD3B5132-695B-4CA0-8501-4FA1FBA22A94}"/>
              </a:ext>
            </a:extLst>
          </p:cNvPr>
          <p:cNvSpPr/>
          <p:nvPr/>
        </p:nvSpPr>
        <p:spPr>
          <a:xfrm>
            <a:off x="400361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7" name="!!Rectangle 11">
            <a:extLst>
              <a:ext uri="{FF2B5EF4-FFF2-40B4-BE49-F238E27FC236}">
                <a16:creationId xmlns:a16="http://schemas.microsoft.com/office/drawing/2014/main" id="{E3B5D11E-C9E9-484D-AA23-A6526A14D0E5}"/>
              </a:ext>
            </a:extLst>
          </p:cNvPr>
          <p:cNvSpPr/>
          <p:nvPr/>
        </p:nvSpPr>
        <p:spPr>
          <a:xfrm>
            <a:off x="5004514"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8" name="!!Rectangle 11">
            <a:extLst>
              <a:ext uri="{FF2B5EF4-FFF2-40B4-BE49-F238E27FC236}">
                <a16:creationId xmlns:a16="http://schemas.microsoft.com/office/drawing/2014/main" id="{809A53A2-2C34-47E4-9E78-605017279BF9}"/>
              </a:ext>
            </a:extLst>
          </p:cNvPr>
          <p:cNvSpPr/>
          <p:nvPr/>
        </p:nvSpPr>
        <p:spPr>
          <a:xfrm>
            <a:off x="600541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19" name="!!Rectangle 11">
            <a:extLst>
              <a:ext uri="{FF2B5EF4-FFF2-40B4-BE49-F238E27FC236}">
                <a16:creationId xmlns:a16="http://schemas.microsoft.com/office/drawing/2014/main" id="{9C4709C6-BCD0-4F24-A59B-292B4B095366}"/>
              </a:ext>
            </a:extLst>
          </p:cNvPr>
          <p:cNvSpPr/>
          <p:nvPr/>
        </p:nvSpPr>
        <p:spPr>
          <a:xfrm>
            <a:off x="7006320"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0" name="!!Rectangle 11">
            <a:extLst>
              <a:ext uri="{FF2B5EF4-FFF2-40B4-BE49-F238E27FC236}">
                <a16:creationId xmlns:a16="http://schemas.microsoft.com/office/drawing/2014/main" id="{EBF73F14-A6EC-4B66-965D-D51FF9AF693D}"/>
              </a:ext>
            </a:extLst>
          </p:cNvPr>
          <p:cNvSpPr/>
          <p:nvPr/>
        </p:nvSpPr>
        <p:spPr>
          <a:xfrm>
            <a:off x="800722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1" name="!!Rectangle 11">
            <a:extLst>
              <a:ext uri="{FF2B5EF4-FFF2-40B4-BE49-F238E27FC236}">
                <a16:creationId xmlns:a16="http://schemas.microsoft.com/office/drawing/2014/main" id="{DE1A94F1-65D6-4314-8F5A-1B1D60E82C4B}"/>
              </a:ext>
            </a:extLst>
          </p:cNvPr>
          <p:cNvSpPr/>
          <p:nvPr/>
        </p:nvSpPr>
        <p:spPr>
          <a:xfrm>
            <a:off x="9008126"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2" name="!!Rectangle 11">
            <a:extLst>
              <a:ext uri="{FF2B5EF4-FFF2-40B4-BE49-F238E27FC236}">
                <a16:creationId xmlns:a16="http://schemas.microsoft.com/office/drawing/2014/main" id="{EB3E1FC8-CD73-4D57-B44F-CB40EDCA7085}"/>
              </a:ext>
            </a:extLst>
          </p:cNvPr>
          <p:cNvSpPr/>
          <p:nvPr/>
        </p:nvSpPr>
        <p:spPr>
          <a:xfrm>
            <a:off x="10009029"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3" name="!!Rectangle 11">
            <a:extLst>
              <a:ext uri="{FF2B5EF4-FFF2-40B4-BE49-F238E27FC236}">
                <a16:creationId xmlns:a16="http://schemas.microsoft.com/office/drawing/2014/main" id="{0148AF42-C0EB-4617-BD82-7EA16B3E27A6}"/>
              </a:ext>
            </a:extLst>
          </p:cNvPr>
          <p:cNvSpPr/>
          <p:nvPr/>
        </p:nvSpPr>
        <p:spPr>
          <a:xfrm>
            <a:off x="11106150" y="5872371"/>
            <a:ext cx="1085850"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6000">
              <a:latin typeface="#9Slide07 SFU Rhythm" panose="00000400000000000000" pitchFamily="2" charset="0"/>
            </a:endParaRPr>
          </a:p>
        </p:txBody>
      </p:sp>
      <p:sp>
        <p:nvSpPr>
          <p:cNvPr id="25" name="Plus Sign 24">
            <a:extLst>
              <a:ext uri="{FF2B5EF4-FFF2-40B4-BE49-F238E27FC236}">
                <a16:creationId xmlns:a16="http://schemas.microsoft.com/office/drawing/2014/main" id="{75540FB5-7BC3-4E26-8518-8DA2C5FBE6BE}"/>
              </a:ext>
            </a:extLst>
          </p:cNvPr>
          <p:cNvSpPr/>
          <p:nvPr/>
        </p:nvSpPr>
        <p:spPr>
          <a:xfrm>
            <a:off x="3312009" y="1421941"/>
            <a:ext cx="1533525" cy="1466249"/>
          </a:xfrm>
          <a:prstGeom prst="mathPlus">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s 25">
            <a:extLst>
              <a:ext uri="{FF2B5EF4-FFF2-40B4-BE49-F238E27FC236}">
                <a16:creationId xmlns:a16="http://schemas.microsoft.com/office/drawing/2014/main" id="{F50EE3A0-DC52-41D9-93FC-7D7146D5EA96}"/>
              </a:ext>
            </a:extLst>
          </p:cNvPr>
          <p:cNvSpPr/>
          <p:nvPr/>
        </p:nvSpPr>
        <p:spPr>
          <a:xfrm>
            <a:off x="9127722" y="1606761"/>
            <a:ext cx="1579277" cy="1096608"/>
          </a:xfrm>
          <a:prstGeom prst="mathEqual">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11">
            <a:extLst>
              <a:ext uri="{FF2B5EF4-FFF2-40B4-BE49-F238E27FC236}">
                <a16:creationId xmlns:a16="http://schemas.microsoft.com/office/drawing/2014/main" id="{5CE2B8A1-ADC8-44F0-B76F-45E0E2DAE02C}"/>
              </a:ext>
            </a:extLst>
          </p:cNvPr>
          <p:cNvSpPr/>
          <p:nvPr/>
        </p:nvSpPr>
        <p:spPr>
          <a:xfrm>
            <a:off x="199676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À</a:t>
            </a:r>
          </a:p>
        </p:txBody>
      </p:sp>
      <p:sp>
        <p:nvSpPr>
          <p:cNvPr id="29" name="!!Rectangle 11">
            <a:extLst>
              <a:ext uri="{FF2B5EF4-FFF2-40B4-BE49-F238E27FC236}">
                <a16:creationId xmlns:a16="http://schemas.microsoft.com/office/drawing/2014/main" id="{4B4CF05D-D498-4A93-B132-5FD633A9C273}"/>
              </a:ext>
            </a:extLst>
          </p:cNvPr>
          <p:cNvSpPr/>
          <p:nvPr/>
        </p:nvSpPr>
        <p:spPr>
          <a:xfrm>
            <a:off x="3031474"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N</a:t>
            </a:r>
          </a:p>
        </p:txBody>
      </p:sp>
      <p:sp>
        <p:nvSpPr>
          <p:cNvPr id="30" name="!!Rectangle 11">
            <a:extLst>
              <a:ext uri="{FF2B5EF4-FFF2-40B4-BE49-F238E27FC236}">
                <a16:creationId xmlns:a16="http://schemas.microsoft.com/office/drawing/2014/main" id="{A890D7E2-FF17-45B2-B938-6D006E817480}"/>
              </a:ext>
            </a:extLst>
          </p:cNvPr>
          <p:cNvSpPr/>
          <p:nvPr/>
        </p:nvSpPr>
        <p:spPr>
          <a:xfrm>
            <a:off x="4071232"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1" name="!!Rectangle 11">
            <a:extLst>
              <a:ext uri="{FF2B5EF4-FFF2-40B4-BE49-F238E27FC236}">
                <a16:creationId xmlns:a16="http://schemas.microsoft.com/office/drawing/2014/main" id="{56F8CF27-0C90-4BBE-9EB2-C279793AE87B}"/>
              </a:ext>
            </a:extLst>
          </p:cNvPr>
          <p:cNvSpPr/>
          <p:nvPr/>
        </p:nvSpPr>
        <p:spPr>
          <a:xfrm>
            <a:off x="5081838"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K</a:t>
            </a:r>
          </a:p>
        </p:txBody>
      </p:sp>
      <p:sp>
        <p:nvSpPr>
          <p:cNvPr id="32" name="!!Rectangle 11">
            <a:extLst>
              <a:ext uri="{FF2B5EF4-FFF2-40B4-BE49-F238E27FC236}">
                <a16:creationId xmlns:a16="http://schemas.microsoft.com/office/drawing/2014/main" id="{B182E850-935B-4E8F-B009-CD27233F3031}"/>
              </a:ext>
            </a:extLst>
          </p:cNvPr>
          <p:cNvSpPr/>
          <p:nvPr/>
        </p:nvSpPr>
        <p:spPr>
          <a:xfrm>
            <a:off x="6098371"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sp>
        <p:nvSpPr>
          <p:cNvPr id="33" name="!!Rectangle 11">
            <a:extLst>
              <a:ext uri="{FF2B5EF4-FFF2-40B4-BE49-F238E27FC236}">
                <a16:creationId xmlns:a16="http://schemas.microsoft.com/office/drawing/2014/main" id="{52B063DD-4F4E-42A5-B4EE-CB7A359F353C}"/>
              </a:ext>
            </a:extLst>
          </p:cNvPr>
          <p:cNvSpPr/>
          <p:nvPr/>
        </p:nvSpPr>
        <p:spPr>
          <a:xfrm>
            <a:off x="712052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Á</a:t>
            </a:r>
          </a:p>
        </p:txBody>
      </p:sp>
      <p:sp>
        <p:nvSpPr>
          <p:cNvPr id="34" name="!!Rectangle 11">
            <a:extLst>
              <a:ext uri="{FF2B5EF4-FFF2-40B4-BE49-F238E27FC236}">
                <a16:creationId xmlns:a16="http://schemas.microsoft.com/office/drawing/2014/main" id="{683E27DB-C52E-4621-A60C-D4386BA1B025}"/>
              </a:ext>
            </a:extLst>
          </p:cNvPr>
          <p:cNvSpPr/>
          <p:nvPr/>
        </p:nvSpPr>
        <p:spPr>
          <a:xfrm>
            <a:off x="8163903"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C</a:t>
            </a:r>
          </a:p>
        </p:txBody>
      </p:sp>
      <p:sp>
        <p:nvSpPr>
          <p:cNvPr id="35" name="!!Rectangle 11">
            <a:extLst>
              <a:ext uri="{FF2B5EF4-FFF2-40B4-BE49-F238E27FC236}">
                <a16:creationId xmlns:a16="http://schemas.microsoft.com/office/drawing/2014/main" id="{838AD535-C69E-48C3-96E9-0C7BF621E092}"/>
              </a:ext>
            </a:extLst>
          </p:cNvPr>
          <p:cNvSpPr/>
          <p:nvPr/>
        </p:nvSpPr>
        <p:spPr>
          <a:xfrm>
            <a:off x="9215287" y="5872371"/>
            <a:ext cx="1000903"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pic>
        <p:nvPicPr>
          <p:cNvPr id="36" name="!!traidat" descr="Logo&#10;&#10;Description automatically generated with low confidence">
            <a:extLst>
              <a:ext uri="{FF2B5EF4-FFF2-40B4-BE49-F238E27FC236}">
                <a16:creationId xmlns:a16="http://schemas.microsoft.com/office/drawing/2014/main" id="{A8E47654-102F-4F67-B347-0D5FEBB889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5000" y1="13056" x2="65000" y2="13056"/>
                        <a14:foregroundMark x1="62900" y1="18796" x2="62900" y2="18796"/>
                        <a14:foregroundMark x1="61400" y1="24167" x2="61400" y2="24167"/>
                        <a14:foregroundMark x1="72900" y1="23611" x2="72900" y2="23611"/>
                        <a14:foregroundMark x1="66200" y1="27130" x2="66200" y2="27130"/>
                      </a14:backgroundRemoval>
                    </a14:imgEffect>
                  </a14:imgLayer>
                </a14:imgProps>
              </a:ext>
              <a:ext uri="{28A0092B-C50C-407E-A947-70E740481C1C}">
                <a14:useLocalDpi xmlns:a14="http://schemas.microsoft.com/office/drawing/2010/main" val="0"/>
              </a:ext>
            </a:extLst>
          </a:blip>
          <a:stretch>
            <a:fillRect/>
          </a:stretch>
        </p:blipFill>
        <p:spPr>
          <a:xfrm>
            <a:off x="8664354" y="1726395"/>
            <a:ext cx="4534293" cy="4897036"/>
          </a:xfrm>
          <a:prstGeom prst="rect">
            <a:avLst/>
          </a:prstGeom>
        </p:spPr>
      </p:pic>
      <p:sp>
        <p:nvSpPr>
          <p:cNvPr id="37" name="!!Rectangle 11">
            <a:extLst>
              <a:ext uri="{FF2B5EF4-FFF2-40B4-BE49-F238E27FC236}">
                <a16:creationId xmlns:a16="http://schemas.microsoft.com/office/drawing/2014/main" id="{66EE14AF-A447-4611-A041-4FEEE78E8EE7}"/>
              </a:ext>
            </a:extLst>
          </p:cNvPr>
          <p:cNvSpPr/>
          <p:nvPr/>
        </p:nvSpPr>
        <p:spPr>
          <a:xfrm>
            <a:off x="989049" y="5872371"/>
            <a:ext cx="991519" cy="985629"/>
          </a:xfrm>
          <a:prstGeom prst="rect">
            <a:avLst/>
          </a:prstGeom>
          <a:solidFill>
            <a:srgbClr val="004A1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000">
                <a:latin typeface="#9Slide07 SFU Rhythm" panose="00000400000000000000" pitchFamily="2" charset="0"/>
              </a:rPr>
              <a:t>H</a:t>
            </a:r>
          </a:p>
        </p:txBody>
      </p:sp>
      <p:pic>
        <p:nvPicPr>
          <p:cNvPr id="12290" name="Picture 2" descr="Củ Hành Tím Chữa Bệnh Gì – Hành Tím Lột Vỏ Công Dụng Chữa Bệnh –  Thdcanada.com.vn">
            <a:extLst>
              <a:ext uri="{FF2B5EF4-FFF2-40B4-BE49-F238E27FC236}">
                <a16:creationId xmlns:a16="http://schemas.microsoft.com/office/drawing/2014/main" id="{0F335793-4348-4C0A-AD89-C625CB7D3C7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667" b="98833" l="9250" r="90750">
                        <a14:foregroundMark x1="36750" y1="92500" x2="36750" y2="92500"/>
                        <a14:foregroundMark x1="53250" y1="95333" x2="53250" y2="95333"/>
                        <a14:foregroundMark x1="50625" y1="94333" x2="50625" y2="94333"/>
                        <a14:foregroundMark x1="39500" y1="96833" x2="39500" y2="96833"/>
                        <a14:foregroundMark x1="9250" y1="75000" x2="9250" y2="75000"/>
                        <a14:foregroundMark x1="10000" y1="45833" x2="10000" y2="45833"/>
                        <a14:foregroundMark x1="39875" y1="5333" x2="39875" y2="5333"/>
                        <a14:foregroundMark x1="40750" y1="1833" x2="40750" y2="1833"/>
                        <a14:foregroundMark x1="40250" y1="5167" x2="40250" y2="5167"/>
                        <a14:foregroundMark x1="54375" y1="14000" x2="54375" y2="14000"/>
                        <a14:foregroundMark x1="54375" y1="16500" x2="54375" y2="16500"/>
                        <a14:foregroundMark x1="78750" y1="29833" x2="78750" y2="29833"/>
                        <a14:foregroundMark x1="85125" y1="26000" x2="85125" y2="26000"/>
                        <a14:foregroundMark x1="90750" y1="53833" x2="90750" y2="53833"/>
                        <a14:foregroundMark x1="78000" y1="31333" x2="78000" y2="31333"/>
                        <a14:foregroundMark x1="34750" y1="3833" x2="34750" y2="3833"/>
                        <a14:foregroundMark x1="54375" y1="98833" x2="54375" y2="98833"/>
                        <a14:backgroundMark x1="67375" y1="94833" x2="67375" y2="94833"/>
                        <a14:backgroundMark x1="47500" y1="97833" x2="47500" y2="97833"/>
                      </a14:backgroundRemoval>
                    </a14:imgEffect>
                  </a14:imgLayer>
                </a14:imgProps>
              </a:ext>
              <a:ext uri="{28A0092B-C50C-407E-A947-70E740481C1C}">
                <a14:useLocalDpi xmlns:a14="http://schemas.microsoft.com/office/drawing/2010/main" val="0"/>
              </a:ext>
            </a:extLst>
          </a:blip>
          <a:srcRect/>
          <a:stretch>
            <a:fillRect/>
          </a:stretch>
        </p:blipFill>
        <p:spPr bwMode="auto">
          <a:xfrm>
            <a:off x="196024" y="432983"/>
            <a:ext cx="3449098" cy="258682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2294" name="Picture 6" descr="Chim Khách Vàm Sát. - Samgoshare">
            <a:extLst>
              <a:ext uri="{FF2B5EF4-FFF2-40B4-BE49-F238E27FC236}">
                <a16:creationId xmlns:a16="http://schemas.microsoft.com/office/drawing/2014/main" id="{48540572-8053-4A11-87D1-21328A8000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2228" y="540525"/>
            <a:ext cx="4345494" cy="2888475"/>
          </a:xfrm>
          <a:prstGeom prst="cub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71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6"/>
                                        </p:tgtEl>
                                        <p:attrNameLst>
                                          <p:attrName>ppt_w</p:attrName>
                                        </p:attrNameLst>
                                      </p:cBhvr>
                                      <p:tavLst>
                                        <p:tav tm="0">
                                          <p:val>
                                            <p:strVal val="ppt_w"/>
                                          </p:val>
                                        </p:tav>
                                        <p:tav tm="100000">
                                          <p:val>
                                            <p:fltVal val="0"/>
                                          </p:val>
                                        </p:tav>
                                      </p:tavLst>
                                    </p:anim>
                                    <p:anim calcmode="lin" valueType="num">
                                      <p:cBhvr>
                                        <p:cTn id="7" dur="1000"/>
                                        <p:tgtEl>
                                          <p:spTgt spid="36"/>
                                        </p:tgtEl>
                                        <p:attrNameLst>
                                          <p:attrName>ppt_h</p:attrName>
                                        </p:attrNameLst>
                                      </p:cBhvr>
                                      <p:tavLst>
                                        <p:tav tm="0">
                                          <p:val>
                                            <p:strVal val="ppt_h"/>
                                          </p:val>
                                        </p:tav>
                                        <p:tav tm="100000">
                                          <p:val>
                                            <p:fltVal val="0"/>
                                          </p:val>
                                        </p:tav>
                                      </p:tavLst>
                                    </p:anim>
                                    <p:anim calcmode="lin" valueType="num">
                                      <p:cBhvr>
                                        <p:cTn id="8" dur="1000"/>
                                        <p:tgtEl>
                                          <p:spTgt spid="36"/>
                                        </p:tgtEl>
                                        <p:attrNameLst>
                                          <p:attrName>style.rotation</p:attrName>
                                        </p:attrNameLst>
                                      </p:cBhvr>
                                      <p:tavLst>
                                        <p:tav tm="0">
                                          <p:val>
                                            <p:fltVal val="0"/>
                                          </p:val>
                                        </p:tav>
                                        <p:tav tm="100000">
                                          <p:val>
                                            <p:fltVal val="90"/>
                                          </p:val>
                                        </p:tav>
                                      </p:tavLst>
                                    </p:anim>
                                    <p:animEffect transition="out" filter="fade">
                                      <p:cBhvr>
                                        <p:cTn id="9" dur="1000"/>
                                        <p:tgtEl>
                                          <p:spTgt spid="36"/>
                                        </p:tgtEl>
                                      </p:cBhvr>
                                    </p:animEffect>
                                    <p:set>
                                      <p:cBhvr>
                                        <p:cTn id="10" dur="1" fill="hold">
                                          <p:stCondLst>
                                            <p:cond delay="999"/>
                                          </p:stCondLst>
                                        </p:cTn>
                                        <p:tgtEl>
                                          <p:spTgt spid="36"/>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1000"/>
                                        <p:tgtEl>
                                          <p:spTgt spid="3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8">
                                            <p:bg/>
                                          </p:spTgt>
                                        </p:tgtEl>
                                        <p:attrNameLst>
                                          <p:attrName>style.visibility</p:attrName>
                                        </p:attrNameLst>
                                      </p:cBhvr>
                                      <p:to>
                                        <p:strVal val="visible"/>
                                      </p:to>
                                    </p:set>
                                    <p:animEffect transition="in" filter="wipe(left)">
                                      <p:cBhvr>
                                        <p:cTn id="19" dur="1000"/>
                                        <p:tgtEl>
                                          <p:spTgt spid="28">
                                            <p:bg/>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wipe(left)">
                                      <p:cBhvr>
                                        <p:cTn id="22" dur="1000"/>
                                        <p:tgtEl>
                                          <p:spTgt spid="28">
                                            <p:txEl>
                                              <p:pRg st="0" end="0"/>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bg/>
                                          </p:spTgt>
                                        </p:tgtEl>
                                        <p:attrNameLst>
                                          <p:attrName>style.visibility</p:attrName>
                                        </p:attrNameLst>
                                      </p:cBhvr>
                                      <p:to>
                                        <p:strVal val="visible"/>
                                      </p:to>
                                    </p:set>
                                    <p:animEffect transition="in" filter="wipe(left)">
                                      <p:cBhvr>
                                        <p:cTn id="25" dur="1000"/>
                                        <p:tgtEl>
                                          <p:spTgt spid="29">
                                            <p:bg/>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wipe(left)">
                                      <p:cBhvr>
                                        <p:cTn id="28" dur="1000"/>
                                        <p:tgtEl>
                                          <p:spTgt spid="29">
                                            <p:txEl>
                                              <p:pRg st="0" end="0"/>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0">
                                            <p:bg/>
                                          </p:spTgt>
                                        </p:tgtEl>
                                        <p:attrNameLst>
                                          <p:attrName>style.visibility</p:attrName>
                                        </p:attrNameLst>
                                      </p:cBhvr>
                                      <p:to>
                                        <p:strVal val="visible"/>
                                      </p:to>
                                    </p:set>
                                    <p:animEffect transition="in" filter="wipe(left)">
                                      <p:cBhvr>
                                        <p:cTn id="31" dur="1000"/>
                                        <p:tgtEl>
                                          <p:spTgt spid="30">
                                            <p:bg/>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0">
                                            <p:txEl>
                                              <p:pRg st="0" end="0"/>
                                            </p:txEl>
                                          </p:spTgt>
                                        </p:tgtEl>
                                        <p:attrNameLst>
                                          <p:attrName>style.visibility</p:attrName>
                                        </p:attrNameLst>
                                      </p:cBhvr>
                                      <p:to>
                                        <p:strVal val="visible"/>
                                      </p:to>
                                    </p:set>
                                    <p:animEffect transition="in" filter="wipe(left)">
                                      <p:cBhvr>
                                        <p:cTn id="34" dur="1000"/>
                                        <p:tgtEl>
                                          <p:spTgt spid="30">
                                            <p:txEl>
                                              <p:pRg st="0" end="0"/>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1">
                                            <p:bg/>
                                          </p:spTgt>
                                        </p:tgtEl>
                                        <p:attrNameLst>
                                          <p:attrName>style.visibility</p:attrName>
                                        </p:attrNameLst>
                                      </p:cBhvr>
                                      <p:to>
                                        <p:strVal val="visible"/>
                                      </p:to>
                                    </p:set>
                                    <p:animEffect transition="in" filter="wipe(left)">
                                      <p:cBhvr>
                                        <p:cTn id="37" dur="1000"/>
                                        <p:tgtEl>
                                          <p:spTgt spid="31">
                                            <p:bg/>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Effect transition="in" filter="wipe(left)">
                                      <p:cBhvr>
                                        <p:cTn id="40" dur="1000"/>
                                        <p:tgtEl>
                                          <p:spTgt spid="31">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
                                            <p:bg/>
                                          </p:spTgt>
                                        </p:tgtEl>
                                        <p:attrNameLst>
                                          <p:attrName>style.visibility</p:attrName>
                                        </p:attrNameLst>
                                      </p:cBhvr>
                                      <p:to>
                                        <p:strVal val="visible"/>
                                      </p:to>
                                    </p:set>
                                    <p:animEffect transition="in" filter="wipe(left)">
                                      <p:cBhvr>
                                        <p:cTn id="43" dur="1000"/>
                                        <p:tgtEl>
                                          <p:spTgt spid="32">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2">
                                            <p:txEl>
                                              <p:pRg st="0" end="0"/>
                                            </p:txEl>
                                          </p:spTgt>
                                        </p:tgtEl>
                                        <p:attrNameLst>
                                          <p:attrName>style.visibility</p:attrName>
                                        </p:attrNameLst>
                                      </p:cBhvr>
                                      <p:to>
                                        <p:strVal val="visible"/>
                                      </p:to>
                                    </p:set>
                                    <p:animEffect transition="in" filter="wipe(left)">
                                      <p:cBhvr>
                                        <p:cTn id="46" dur="1000"/>
                                        <p:tgtEl>
                                          <p:spTgt spid="32">
                                            <p:txEl>
                                              <p:pRg st="0" end="0"/>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3">
                                            <p:bg/>
                                          </p:spTgt>
                                        </p:tgtEl>
                                        <p:attrNameLst>
                                          <p:attrName>style.visibility</p:attrName>
                                        </p:attrNameLst>
                                      </p:cBhvr>
                                      <p:to>
                                        <p:strVal val="visible"/>
                                      </p:to>
                                    </p:set>
                                    <p:animEffect transition="in" filter="wipe(left)">
                                      <p:cBhvr>
                                        <p:cTn id="49" dur="1000"/>
                                        <p:tgtEl>
                                          <p:spTgt spid="33">
                                            <p:bg/>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3">
                                            <p:txEl>
                                              <p:pRg st="0" end="0"/>
                                            </p:txEl>
                                          </p:spTgt>
                                        </p:tgtEl>
                                        <p:attrNameLst>
                                          <p:attrName>style.visibility</p:attrName>
                                        </p:attrNameLst>
                                      </p:cBhvr>
                                      <p:to>
                                        <p:strVal val="visible"/>
                                      </p:to>
                                    </p:set>
                                    <p:animEffect transition="in" filter="wipe(left)">
                                      <p:cBhvr>
                                        <p:cTn id="52" dur="1000"/>
                                        <p:tgtEl>
                                          <p:spTgt spid="33">
                                            <p:txEl>
                                              <p:pRg st="0" end="0"/>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4">
                                            <p:bg/>
                                          </p:spTgt>
                                        </p:tgtEl>
                                        <p:attrNameLst>
                                          <p:attrName>style.visibility</p:attrName>
                                        </p:attrNameLst>
                                      </p:cBhvr>
                                      <p:to>
                                        <p:strVal val="visible"/>
                                      </p:to>
                                    </p:set>
                                    <p:animEffect transition="in" filter="wipe(left)">
                                      <p:cBhvr>
                                        <p:cTn id="55" dur="1000"/>
                                        <p:tgtEl>
                                          <p:spTgt spid="34">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4">
                                            <p:txEl>
                                              <p:pRg st="0" end="0"/>
                                            </p:txEl>
                                          </p:spTgt>
                                        </p:tgtEl>
                                        <p:attrNameLst>
                                          <p:attrName>style.visibility</p:attrName>
                                        </p:attrNameLst>
                                      </p:cBhvr>
                                      <p:to>
                                        <p:strVal val="visible"/>
                                      </p:to>
                                    </p:set>
                                    <p:animEffect transition="in" filter="wipe(left)">
                                      <p:cBhvr>
                                        <p:cTn id="58" dur="1000"/>
                                        <p:tgtEl>
                                          <p:spTgt spid="34">
                                            <p:txEl>
                                              <p:pRg st="0" end="0"/>
                                            </p:txEl>
                                          </p:spTgt>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5">
                                            <p:bg/>
                                          </p:spTgt>
                                        </p:tgtEl>
                                        <p:attrNameLst>
                                          <p:attrName>style.visibility</p:attrName>
                                        </p:attrNameLst>
                                      </p:cBhvr>
                                      <p:to>
                                        <p:strVal val="visible"/>
                                      </p:to>
                                    </p:set>
                                    <p:animEffect transition="in" filter="wipe(left)">
                                      <p:cBhvr>
                                        <p:cTn id="61" dur="1000"/>
                                        <p:tgtEl>
                                          <p:spTgt spid="35">
                                            <p:bg/>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5">
                                            <p:txEl>
                                              <p:pRg st="0" end="0"/>
                                            </p:txEl>
                                          </p:spTgt>
                                        </p:tgtEl>
                                        <p:attrNameLst>
                                          <p:attrName>style.visibility</p:attrName>
                                        </p:attrNameLst>
                                      </p:cBhvr>
                                      <p:to>
                                        <p:strVal val="visible"/>
                                      </p:to>
                                    </p:set>
                                    <p:animEffect transition="in" filter="wipe(left)">
                                      <p:cBhvr>
                                        <p:cTn id="64" dur="10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build="p" animBg="1"/>
      <p:bldP spid="30" grpId="0" build="p" animBg="1"/>
      <p:bldP spid="31" grpId="0" build="p" animBg="1"/>
      <p:bldP spid="32" grpId="0" build="p" animBg="1"/>
      <p:bldP spid="33" grpId="0" build="p" animBg="1"/>
      <p:bldP spid="34" grpId="0" build="p" animBg="1"/>
      <p:bldP spid="35" grpId="0" build="p"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000">
              <a:srgbClr val="01114D"/>
            </a:gs>
            <a:gs pos="25000">
              <a:srgbClr val="0443B5"/>
            </a:gs>
            <a:gs pos="75000">
              <a:srgbClr val="0554C8"/>
            </a:gs>
            <a:gs pos="95000">
              <a:srgbClr val="00021B"/>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0CDF8C-1287-4F3A-B0F1-4144EE1FF112}"/>
              </a:ext>
            </a:extLst>
          </p:cNvPr>
          <p:cNvSpPr/>
          <p:nvPr/>
        </p:nvSpPr>
        <p:spPr>
          <a:xfrm>
            <a:off x="0" y="0"/>
            <a:ext cx="12192000"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A picture containing background pattern&#10;&#10;Description automatically generated">
            <a:extLst>
              <a:ext uri="{FF2B5EF4-FFF2-40B4-BE49-F238E27FC236}">
                <a16:creationId xmlns:a16="http://schemas.microsoft.com/office/drawing/2014/main" id="{B13F7C10-4E2B-4D13-9FEE-0A01CE6D8EBA}"/>
              </a:ext>
            </a:extLst>
          </p:cNvPr>
          <p:cNvPicPr>
            <a:picLocks noChangeAspect="1"/>
          </p:cNvPicPr>
          <p:nvPr/>
        </p:nvPicPr>
        <p:blipFill rotWithShape="1">
          <a:blip r:embed="rId3">
            <a:extLst>
              <a:ext uri="{28A0092B-C50C-407E-A947-70E740481C1C}">
                <a14:useLocalDpi xmlns:a14="http://schemas.microsoft.com/office/drawing/2010/main" val="0"/>
              </a:ext>
            </a:extLst>
          </a:blip>
          <a:srcRect b="9418"/>
          <a:stretch/>
        </p:blipFill>
        <p:spPr>
          <a:xfrm flipH="1">
            <a:off x="5449988" y="0"/>
            <a:ext cx="6742012" cy="6858000"/>
          </a:xfrm>
          <a:prstGeom prst="rect">
            <a:avLst/>
          </a:prstGeom>
        </p:spPr>
      </p:pic>
      <p:sp>
        <p:nvSpPr>
          <p:cNvPr id="11" name="TextBox 10">
            <a:extLst>
              <a:ext uri="{FF2B5EF4-FFF2-40B4-BE49-F238E27FC236}">
                <a16:creationId xmlns:a16="http://schemas.microsoft.com/office/drawing/2014/main" id="{34A5AC2A-613B-48BF-B67D-4A5AF9B828D7}"/>
              </a:ext>
            </a:extLst>
          </p:cNvPr>
          <p:cNvSpPr txBox="1"/>
          <p:nvPr/>
        </p:nvSpPr>
        <p:spPr>
          <a:xfrm>
            <a:off x="-340957" y="1534656"/>
            <a:ext cx="12192000" cy="2431435"/>
          </a:xfrm>
          <a:prstGeom prst="rect">
            <a:avLst/>
          </a:prstGeom>
          <a:noFill/>
        </p:spPr>
        <p:txBody>
          <a:bodyPr wrap="square" rtlCol="0">
            <a:spAutoFit/>
          </a:bodyPr>
          <a:lstStyle/>
          <a:p>
            <a:pPr algn="ctr"/>
            <a:r>
              <a:rPr lang="vi-VN" sz="4400" b="1" dirty="0">
                <a:solidFill>
                  <a:srgbClr val="FFFF00"/>
                </a:solidFill>
                <a:latin typeface="#9Slide07 Stormtrooper" panose="020B0500000000000000" pitchFamily="34" charset="0"/>
                <a:cs typeface="Arial" panose="020B0604020202020204" pitchFamily="34" charset="0"/>
              </a:rPr>
              <a:t>TIẾT 20 - </a:t>
            </a:r>
            <a:r>
              <a:rPr lang="en-US" sz="4400" b="1" dirty="0">
                <a:solidFill>
                  <a:srgbClr val="FFFF00"/>
                </a:solidFill>
                <a:latin typeface="#9Slide07 Stormtrooper" panose="020B0500000000000000" pitchFamily="34" charset="0"/>
                <a:cs typeface="Arial" panose="020B0604020202020204" pitchFamily="34" charset="0"/>
              </a:rPr>
              <a:t>BÀI 14 </a:t>
            </a:r>
          </a:p>
          <a:p>
            <a:pPr algn="ctr"/>
            <a:r>
              <a:rPr lang="en-US" sz="5400" b="1" dirty="0">
                <a:solidFill>
                  <a:schemeClr val="bg1"/>
                </a:solidFill>
                <a:latin typeface="#9Slide07 Stormtrooper" panose="020B0500000000000000" pitchFamily="34" charset="0"/>
                <a:cs typeface="Arial" panose="020B0604020202020204" pitchFamily="34" charset="0"/>
              </a:rPr>
              <a:t>GIAO THÔNG VẬN TẢI</a:t>
            </a:r>
          </a:p>
          <a:p>
            <a:pPr algn="ctr"/>
            <a:r>
              <a:rPr lang="en-US" sz="5400" b="1" dirty="0">
                <a:solidFill>
                  <a:schemeClr val="bg1"/>
                </a:solidFill>
                <a:latin typeface="#9Slide07 Stormtrooper" panose="020B0500000000000000" pitchFamily="34" charset="0"/>
                <a:cs typeface="Arial" panose="020B0604020202020204" pitchFamily="34" charset="0"/>
              </a:rPr>
              <a:t> VÀ BƯU CHÍNH VIỄN THÔNG</a:t>
            </a:r>
          </a:p>
        </p:txBody>
      </p:sp>
      <p:pic>
        <p:nvPicPr>
          <p:cNvPr id="7170" name="Picture 2" descr="Máy bay Vận tải giao thông Vận tải cơ Quan - Nhà kho 1024*768 minh bạch Png  Tải về miễn phí - Giao Thông, Hãng Hàng Không, Chế độ Của Giao Thông.">
            <a:extLst>
              <a:ext uri="{FF2B5EF4-FFF2-40B4-BE49-F238E27FC236}">
                <a16:creationId xmlns:a16="http://schemas.microsoft.com/office/drawing/2014/main" id="{F425B1E8-63C6-44DE-8F05-387DE52009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12" b="90000" l="3222" r="94667">
                        <a14:foregroundMark x1="44889" y1="22353" x2="44889" y2="22353"/>
                        <a14:foregroundMark x1="39556" y1="13824" x2="39556" y2="13824"/>
                        <a14:foregroundMark x1="37778" y1="10147" x2="37778" y2="10147"/>
                        <a14:foregroundMark x1="34222" y1="9853" x2="34222" y2="9853"/>
                        <a14:foregroundMark x1="32889" y1="12941" x2="32889" y2="12941"/>
                        <a14:foregroundMark x1="41222" y1="8971" x2="41222" y2="8971"/>
                        <a14:foregroundMark x1="34444" y1="6912" x2="34444" y2="6912"/>
                        <a14:foregroundMark x1="31000" y1="9412" x2="31000" y2="9412"/>
                        <a14:foregroundMark x1="8333" y1="57647" x2="8333" y2="57647"/>
                        <a14:foregroundMark x1="4111" y1="55147" x2="4111" y2="55147"/>
                        <a14:foregroundMark x1="3444" y1="54706" x2="3444" y2="54706"/>
                        <a14:foregroundMark x1="90667" y1="49706" x2="90667" y2="49706"/>
                        <a14:foregroundMark x1="88222" y1="57794" x2="88222" y2="57794"/>
                        <a14:foregroundMark x1="86444" y1="52206" x2="86444" y2="52206"/>
                        <a14:foregroundMark x1="82889" y1="63382" x2="82889" y2="63382"/>
                        <a14:foregroundMark x1="94667" y1="57794" x2="94667" y2="57794"/>
                        <a14:foregroundMark x1="93222" y1="48235" x2="93222" y2="48235"/>
                        <a14:foregroundMark x1="94000" y1="61618" x2="94000" y2="61618"/>
                        <a14:foregroundMark x1="94000" y1="68529" x2="94000" y2="68529"/>
                        <a14:foregroundMark x1="62889" y1="20000" x2="62889" y2="20000"/>
                        <a14:foregroundMark x1="9333" y1="43676" x2="9333" y2="43676"/>
                        <a14:foregroundMark x1="11222" y1="43676" x2="11222" y2="43676"/>
                        <a14:foregroundMark x1="19667" y1="43529" x2="19667" y2="43529"/>
                        <a14:foregroundMark x1="20333" y1="44118" x2="20333" y2="44118"/>
                        <a14:foregroundMark x1="19667" y1="43088" x2="19667" y2="43088"/>
                        <a14:foregroundMark x1="21889" y1="44118" x2="21889" y2="44118"/>
                        <a14:foregroundMark x1="44222" y1="12941" x2="44222" y2="12941"/>
                        <a14:foregroundMark x1="43556" y1="12794" x2="43556" y2="12794"/>
                        <a14:foregroundMark x1="43556" y1="11912" x2="43444" y2="11912"/>
                        <a14:foregroundMark x1="18667" y1="43235" x2="18667" y2="43235"/>
                      </a14:backgroundRemoval>
                    </a14:imgEffect>
                  </a14:imgLayer>
                </a14:imgProps>
              </a:ext>
              <a:ext uri="{28A0092B-C50C-407E-A947-70E740481C1C}">
                <a14:useLocalDpi xmlns:a14="http://schemas.microsoft.com/office/drawing/2010/main" val="0"/>
              </a:ext>
            </a:extLst>
          </a:blip>
          <a:srcRect/>
          <a:stretch>
            <a:fillRect/>
          </a:stretch>
        </p:blipFill>
        <p:spPr bwMode="auto">
          <a:xfrm>
            <a:off x="116113" y="3832486"/>
            <a:ext cx="4397829" cy="332280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969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4000">
              <a:schemeClr val="tx2">
                <a:lumMod val="20000"/>
                <a:lumOff val="80000"/>
              </a:schemeClr>
            </a:gs>
            <a:gs pos="25000">
              <a:schemeClr val="bg1">
                <a:lumMod val="95000"/>
              </a:schemeClr>
            </a:gs>
            <a:gs pos="75000">
              <a:schemeClr val="tx2">
                <a:lumMod val="20000"/>
                <a:lumOff val="80000"/>
              </a:schemeClr>
            </a:gs>
            <a:gs pos="95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0CDF8C-1287-4F3A-B0F1-4144EE1FF112}"/>
              </a:ext>
            </a:extLst>
          </p:cNvPr>
          <p:cNvSpPr/>
          <p:nvPr/>
        </p:nvSpPr>
        <p:spPr>
          <a:xfrm>
            <a:off x="0" y="0"/>
            <a:ext cx="12192000"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CE4CAFDB-9CA8-44CF-8C26-A80CC10BD8B6}"/>
              </a:ext>
            </a:extLst>
          </p:cNvPr>
          <p:cNvGrpSpPr/>
          <p:nvPr/>
        </p:nvGrpSpPr>
        <p:grpSpPr>
          <a:xfrm>
            <a:off x="1532959" y="1117416"/>
            <a:ext cx="10223612" cy="2407720"/>
            <a:chOff x="1532959" y="1126191"/>
            <a:chExt cx="10223612" cy="2407720"/>
          </a:xfrm>
        </p:grpSpPr>
        <p:pic>
          <p:nvPicPr>
            <p:cNvPr id="8194" name="Picture 2" descr="Air And Ship Cargo Inc, HD Png Download , Transparent Png Image - PNGitem">
              <a:extLst>
                <a:ext uri="{FF2B5EF4-FFF2-40B4-BE49-F238E27FC236}">
                  <a16:creationId xmlns:a16="http://schemas.microsoft.com/office/drawing/2014/main" id="{F3393D8A-32DA-4A53-A3AF-1ADC9873EC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67" b="92500" l="6163" r="91628">
                          <a14:foregroundMark x1="42558" y1="92500" x2="42558" y2="92500"/>
                          <a14:foregroundMark x1="8721" y1="58056" x2="8721" y2="58056"/>
                          <a14:foregroundMark x1="6163" y1="53056" x2="6163" y2="53056"/>
                          <a14:foregroundMark x1="67674" y1="59583" x2="67674" y2="59583"/>
                          <a14:foregroundMark x1="91744" y1="70139" x2="91744" y2="70139"/>
                          <a14:foregroundMark x1="85000" y1="66806" x2="85000" y2="66806"/>
                          <a14:foregroundMark x1="48023" y1="19583" x2="48023" y2="19583"/>
                          <a14:foregroundMark x1="41512" y1="20556" x2="41512" y2="20556"/>
                          <a14:foregroundMark x1="62558" y1="9167" x2="62558" y2="9167"/>
                          <a14:foregroundMark x1="46977" y1="16528" x2="46977" y2="16528"/>
                          <a14:foregroundMark x1="45233" y1="17500" x2="45233" y2="17500"/>
                          <a14:foregroundMark x1="10465" y1="42222" x2="10465" y2="42222"/>
                          <a14:foregroundMark x1="13256" y1="42639" x2="13256" y2="42639"/>
                          <a14:foregroundMark x1="9419" y1="42361" x2="9419" y2="42361"/>
                          <a14:foregroundMark x1="25000" y1="42639" x2="25000" y2="42639"/>
                          <a14:foregroundMark x1="22674" y1="42778" x2="22674" y2="42778"/>
                          <a14:foregroundMark x1="24070" y1="43056" x2="24070" y2="43056"/>
                          <a14:foregroundMark x1="26628" y1="43056" x2="26628" y2="43056"/>
                          <a14:foregroundMark x1="15233" y1="24861" x2="15233" y2="24861"/>
                          <a14:foregroundMark x1="14884" y1="24861" x2="14884" y2="24861"/>
                          <a14:foregroundMark x1="14535" y1="24028" x2="14535" y2="24028"/>
                          <a14:backgroundMark x1="31512" y1="88750" x2="31512" y2="88750"/>
                          <a14:backgroundMark x1="52674" y1="82639" x2="52674" y2="82639"/>
                        </a14:backgroundRemoval>
                      </a14:imgEffect>
                    </a14:imgLayer>
                  </a14:imgProps>
                </a:ext>
                <a:ext uri="{28A0092B-C50C-407E-A947-70E740481C1C}">
                  <a14:useLocalDpi xmlns:a14="http://schemas.microsoft.com/office/drawing/2010/main" val="0"/>
                </a:ext>
              </a:extLst>
            </a:blip>
            <a:srcRect/>
            <a:stretch>
              <a:fillRect/>
            </a:stretch>
          </p:blipFill>
          <p:spPr bwMode="auto">
            <a:xfrm>
              <a:off x="1532959" y="1126191"/>
              <a:ext cx="2875888" cy="2407720"/>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Off-page Connector 5">
              <a:extLst>
                <a:ext uri="{FF2B5EF4-FFF2-40B4-BE49-F238E27FC236}">
                  <a16:creationId xmlns:a16="http://schemas.microsoft.com/office/drawing/2014/main" id="{8FD81103-77AA-4FA9-B7A2-A2C25B48219D}"/>
                </a:ext>
              </a:extLst>
            </p:cNvPr>
            <p:cNvSpPr/>
            <p:nvPr/>
          </p:nvSpPr>
          <p:spPr>
            <a:xfrm rot="5400000">
              <a:off x="7577669" y="-103255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6371FC-C3FA-4FB8-B697-13B0A7043F73}"/>
                </a:ext>
              </a:extLst>
            </p:cNvPr>
            <p:cNvSpPr txBox="1"/>
            <p:nvPr/>
          </p:nvSpPr>
          <p:spPr>
            <a:xfrm>
              <a:off x="6989352" y="2357588"/>
              <a:ext cx="3918857" cy="707886"/>
            </a:xfrm>
            <a:prstGeom prst="rect">
              <a:avLst/>
            </a:prstGeom>
            <a:noFill/>
          </p:spPr>
          <p:txBody>
            <a:bodyPr wrap="square" rtlCol="0">
              <a:spAutoFit/>
            </a:bodyPr>
            <a:lstStyle/>
            <a:p>
              <a:r>
                <a:rPr lang="en-US" sz="4000">
                  <a:solidFill>
                    <a:schemeClr val="bg1"/>
                  </a:solidFill>
                  <a:latin typeface="#9Slide03 Bebas Neue ZSmall" panose="020B0606020202050201" pitchFamily="34" charset="0"/>
                </a:rPr>
                <a:t>GIAO THÔNG VẬN TẢI</a:t>
              </a:r>
            </a:p>
          </p:txBody>
        </p:sp>
      </p:grpSp>
      <p:grpSp>
        <p:nvGrpSpPr>
          <p:cNvPr id="9" name="Group 8">
            <a:extLst>
              <a:ext uri="{FF2B5EF4-FFF2-40B4-BE49-F238E27FC236}">
                <a16:creationId xmlns:a16="http://schemas.microsoft.com/office/drawing/2014/main" id="{9097E5A3-6ABF-41D9-B8A8-E3A7AB81F37B}"/>
              </a:ext>
            </a:extLst>
          </p:cNvPr>
          <p:cNvGrpSpPr/>
          <p:nvPr/>
        </p:nvGrpSpPr>
        <p:grpSpPr>
          <a:xfrm>
            <a:off x="798285" y="4000312"/>
            <a:ext cx="11278324" cy="2222688"/>
            <a:chOff x="798285" y="4000312"/>
            <a:chExt cx="11278324" cy="2230268"/>
          </a:xfrm>
        </p:grpSpPr>
        <p:pic>
          <p:nvPicPr>
            <p:cNvPr id="8196" name="Picture 4" descr="Viễn thông cần thiết như thế nào trong cuộc sống">
              <a:extLst>
                <a:ext uri="{FF2B5EF4-FFF2-40B4-BE49-F238E27FC236}">
                  <a16:creationId xmlns:a16="http://schemas.microsoft.com/office/drawing/2014/main" id="{11C9F17E-3FB0-47FC-A421-FA0E9FC427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94" b="93993" l="9766" r="89844">
                          <a14:foregroundMark x1="9766" y1="40636" x2="9766" y2="40636"/>
                          <a14:foregroundMark x1="18164" y1="12014" x2="18164" y2="12014"/>
                          <a14:foregroundMark x1="16016" y1="13428" x2="16016" y2="13428"/>
                          <a14:foregroundMark x1="13086" y1="15901" x2="12891" y2="15901"/>
                          <a14:foregroundMark x1="15430" y1="10954" x2="15430" y2="10954"/>
                          <a14:foregroundMark x1="22266" y1="7420" x2="22266" y2="7420"/>
                          <a14:foregroundMark x1="29688" y1="5300" x2="29688" y2="5300"/>
                          <a14:foregroundMark x1="36523" y1="16961" x2="36523" y2="16961"/>
                          <a14:foregroundMark x1="40430" y1="13428" x2="40430" y2="13428"/>
                          <a14:foregroundMark x1="45508" y1="25088" x2="45508" y2="25088"/>
                          <a14:foregroundMark x1="53516" y1="27915" x2="53516" y2="27915"/>
                          <a14:foregroundMark x1="56641" y1="22261" x2="56641" y2="22261"/>
                          <a14:foregroundMark x1="53516" y1="23322" x2="53516" y2="23322"/>
                          <a14:foregroundMark x1="54492" y1="19788" x2="54492" y2="19788"/>
                          <a14:foregroundMark x1="56250" y1="19081" x2="56250" y2="19081"/>
                          <a14:foregroundMark x1="54492" y1="18728" x2="54492" y2="18728"/>
                          <a14:foregroundMark x1="53516" y1="18728" x2="53516" y2="18728"/>
                          <a14:foregroundMark x1="54492" y1="16961" x2="54492" y2="16961"/>
                          <a14:foregroundMark x1="56250" y1="18021" x2="56250" y2="18021"/>
                          <a14:foregroundMark x1="55273" y1="18728" x2="55273" y2="18728"/>
                          <a14:foregroundMark x1="75391" y1="9894" x2="75391" y2="9894"/>
                          <a14:foregroundMark x1="75977" y1="11661" x2="75977" y2="11661"/>
                          <a14:foregroundMark x1="84180" y1="34629" x2="84180" y2="34629"/>
                          <a14:foregroundMark x1="83594" y1="78799" x2="83594" y2="78799"/>
                          <a14:foregroundMark x1="87500" y1="93993" x2="87500" y2="93993"/>
                          <a14:foregroundMark x1="67188" y1="91166" x2="67188" y2="91166"/>
                          <a14:foregroundMark x1="57813" y1="87633" x2="57813" y2="87633"/>
                          <a14:foregroundMark x1="31641" y1="6714" x2="31641" y2="6714"/>
                          <a14:foregroundMark x1="25000" y1="4594" x2="25000" y2="4594"/>
                          <a14:foregroundMark x1="21484" y1="7420" x2="21484" y2="7420"/>
                          <a14:foregroundMark x1="45508" y1="82332" x2="45508" y2="83746"/>
                          <a14:foregroundMark x1="47656" y1="25088" x2="47656" y2="25088"/>
                          <a14:foregroundMark x1="44336" y1="15548" x2="44336" y2="15548"/>
                          <a14:foregroundMark x1="42578" y1="12014" x2="42578" y2="12014"/>
                          <a14:foregroundMark x1="44727" y1="18021" x2="44727" y2="18021"/>
                          <a14:foregroundMark x1="47656" y1="22968" x2="47656" y2="22968"/>
                          <a14:foregroundMark x1="59570" y1="85866" x2="59570" y2="85866"/>
                        </a14:backgroundRemoval>
                      </a14:imgEffect>
                    </a14:imgLayer>
                  </a14:imgProps>
                </a:ext>
                <a:ext uri="{28A0092B-C50C-407E-A947-70E740481C1C}">
                  <a14:useLocalDpi xmlns:a14="http://schemas.microsoft.com/office/drawing/2010/main" val="0"/>
                </a:ext>
              </a:extLst>
            </a:blip>
            <a:srcRect/>
            <a:stretch>
              <a:fillRect/>
            </a:stretch>
          </p:blipFill>
          <p:spPr bwMode="auto">
            <a:xfrm>
              <a:off x="798285" y="4000312"/>
              <a:ext cx="4034972" cy="2230268"/>
            </a:xfrm>
            <a:prstGeom prst="rect">
              <a:avLst/>
            </a:prstGeom>
            <a:noFill/>
            <a:extLst>
              <a:ext uri="{909E8E84-426E-40DD-AFC4-6F175D3DCCD1}">
                <a14:hiddenFill xmlns:a14="http://schemas.microsoft.com/office/drawing/2010/main">
                  <a:solidFill>
                    <a:srgbClr val="FFFFFF"/>
                  </a:solidFill>
                </a14:hiddenFill>
              </a:ext>
            </a:extLst>
          </p:spPr>
        </p:pic>
        <p:sp>
          <p:nvSpPr>
            <p:cNvPr id="24" name="Flowchart: Off-page Connector 23">
              <a:extLst>
                <a:ext uri="{FF2B5EF4-FFF2-40B4-BE49-F238E27FC236}">
                  <a16:creationId xmlns:a16="http://schemas.microsoft.com/office/drawing/2014/main" id="{5745D035-228B-4B6B-994A-F319F220F897}"/>
                </a:ext>
              </a:extLst>
            </p:cNvPr>
            <p:cNvSpPr/>
            <p:nvPr/>
          </p:nvSpPr>
          <p:spPr>
            <a:xfrm rot="5400000">
              <a:off x="7577669" y="1344693"/>
              <a:ext cx="816298"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009A225-AA51-4674-A64F-FDB6B5850F8E}"/>
                </a:ext>
              </a:extLst>
            </p:cNvPr>
            <p:cNvSpPr txBox="1"/>
            <p:nvPr/>
          </p:nvSpPr>
          <p:spPr>
            <a:xfrm>
              <a:off x="5270500" y="4792065"/>
              <a:ext cx="6806109" cy="710300"/>
            </a:xfrm>
            <a:prstGeom prst="rect">
              <a:avLst/>
            </a:prstGeom>
            <a:noFill/>
          </p:spPr>
          <p:txBody>
            <a:bodyPr wrap="square" rtlCol="0">
              <a:spAutoFit/>
            </a:bodyPr>
            <a:lstStyle/>
            <a:p>
              <a:pPr algn="ctr"/>
              <a:r>
                <a:rPr lang="en-US" sz="4000" dirty="0">
                  <a:solidFill>
                    <a:schemeClr val="bg1"/>
                  </a:solidFill>
                  <a:latin typeface="#9Slide03 Bebas Neue ZSmall" panose="020B0606020202050201" pitchFamily="34" charset="0"/>
                </a:rPr>
                <a:t>BƯU CHÍNH VIỄN THÔNG</a:t>
              </a:r>
              <a:r>
                <a:rPr lang="vi-VN" sz="4000" dirty="0">
                  <a:solidFill>
                    <a:schemeClr val="bg1"/>
                  </a:solidFill>
                  <a:latin typeface="#9Slide03 Bebas Neue ZSmall" panose="020B0606020202050201" pitchFamily="34" charset="0"/>
                </a:rPr>
                <a:t> </a:t>
              </a:r>
              <a:r>
                <a:rPr lang="vi-VN" sz="4000" b="1" dirty="0">
                  <a:solidFill>
                    <a:srgbClr val="FFFF00"/>
                  </a:solidFill>
                  <a:latin typeface="#9Slide03 Bebas Neue ZSmall" panose="020B0606020202050201" pitchFamily="34" charset="0"/>
                </a:rPr>
                <a:t>(HS tự học)</a:t>
              </a:r>
              <a:endParaRPr lang="en-US" sz="4000" b="1" dirty="0">
                <a:solidFill>
                  <a:srgbClr val="FFFF00"/>
                </a:solidFill>
                <a:latin typeface="#9Slide03 Bebas Neue ZSmall" panose="020B0606020202050201" pitchFamily="34" charset="0"/>
              </a:endParaRPr>
            </a:p>
          </p:txBody>
        </p:sp>
      </p:grpSp>
      <p:sp>
        <p:nvSpPr>
          <p:cNvPr id="28" name="TextBox 27">
            <a:extLst>
              <a:ext uri="{FF2B5EF4-FFF2-40B4-BE49-F238E27FC236}">
                <a16:creationId xmlns:a16="http://schemas.microsoft.com/office/drawing/2014/main" id="{83266931-1E6D-4CB0-AB20-A49BD9159ED9}"/>
              </a:ext>
            </a:extLst>
          </p:cNvPr>
          <p:cNvSpPr txBox="1"/>
          <p:nvPr/>
        </p:nvSpPr>
        <p:spPr>
          <a:xfrm>
            <a:off x="0" y="347975"/>
            <a:ext cx="12192000" cy="769441"/>
          </a:xfrm>
          <a:prstGeom prst="rect">
            <a:avLst/>
          </a:prstGeom>
          <a:noFill/>
        </p:spPr>
        <p:txBody>
          <a:bodyPr wrap="square" rtlCol="0">
            <a:spAutoFit/>
          </a:bodyPr>
          <a:lstStyle/>
          <a:p>
            <a:pPr algn="ctr"/>
            <a:r>
              <a:rPr lang="en-US" sz="4400" b="1">
                <a:solidFill>
                  <a:srgbClr val="C20202"/>
                </a:solidFill>
                <a:latin typeface="#9Slide07 Stormtrooper" panose="020B0500000000000000" pitchFamily="34" charset="0"/>
                <a:cs typeface="Arial" panose="020B0604020202020204" pitchFamily="34" charset="0"/>
              </a:rPr>
              <a:t>NỘI DUNG BÀI HỌC</a:t>
            </a:r>
            <a:endParaRPr lang="en-US" sz="5400" b="1">
              <a:solidFill>
                <a:srgbClr val="C20202"/>
              </a:solidFill>
              <a:latin typeface="#9Slide07 Stormtrooper" panose="020B0500000000000000" pitchFamily="34" charset="0"/>
              <a:cs typeface="Arial" panose="020B0604020202020204" pitchFamily="34" charset="0"/>
            </a:endParaRPr>
          </a:p>
        </p:txBody>
      </p:sp>
    </p:spTree>
    <p:extLst>
      <p:ext uri="{BB962C8B-B14F-4D97-AF65-F5344CB8AC3E}">
        <p14:creationId xmlns:p14="http://schemas.microsoft.com/office/powerpoint/2010/main" val="4282615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2AADBE-B57D-47D9-ACB0-518821DBD07B}"/>
              </a:ext>
            </a:extLst>
          </p:cNvPr>
          <p:cNvGrpSpPr/>
          <p:nvPr/>
        </p:nvGrpSpPr>
        <p:grpSpPr>
          <a:xfrm>
            <a:off x="223149" y="28296"/>
            <a:ext cx="11968851" cy="1010063"/>
            <a:chOff x="223149" y="28296"/>
            <a:chExt cx="11968851" cy="1010063"/>
          </a:xfrm>
        </p:grpSpPr>
        <p:grpSp>
          <p:nvGrpSpPr>
            <p:cNvPr id="5" name="Group 4">
              <a:extLst>
                <a:ext uri="{FF2B5EF4-FFF2-40B4-BE49-F238E27FC236}">
                  <a16:creationId xmlns:a16="http://schemas.microsoft.com/office/drawing/2014/main" id="{CAD30A24-CD19-484F-BB3A-1233C6133CDD}"/>
                </a:ext>
              </a:extLst>
            </p:cNvPr>
            <p:cNvGrpSpPr/>
            <p:nvPr/>
          </p:nvGrpSpPr>
          <p:grpSpPr>
            <a:xfrm>
              <a:off x="1074520" y="185533"/>
              <a:ext cx="11117480" cy="791419"/>
              <a:chOff x="4215065" y="2330050"/>
              <a:chExt cx="7541506" cy="991640"/>
            </a:xfrm>
          </p:grpSpPr>
          <p:sp>
            <p:nvSpPr>
              <p:cNvPr id="7" name="Flowchart: Off-page Connector 6">
                <a:extLst>
                  <a:ext uri="{FF2B5EF4-FFF2-40B4-BE49-F238E27FC236}">
                    <a16:creationId xmlns:a16="http://schemas.microsoft.com/office/drawing/2014/main" id="{546BC6D0-6A7F-4ECE-AE8E-700E0216A697}"/>
                  </a:ext>
                </a:extLst>
              </p:cNvPr>
              <p:cNvSpPr/>
              <p:nvPr/>
            </p:nvSpPr>
            <p:spPr>
              <a:xfrm rot="5400000">
                <a:off x="7503767" y="-958652"/>
                <a:ext cx="964102" cy="7541506"/>
              </a:xfrm>
              <a:prstGeom prst="flowChartOffpageConnector">
                <a:avLst/>
              </a:prstGeom>
              <a:gradFill>
                <a:gsLst>
                  <a:gs pos="4000">
                    <a:srgbClr val="0443B5"/>
                  </a:gs>
                  <a:gs pos="82000">
                    <a:srgbClr val="AABCDB"/>
                  </a:gs>
                  <a:gs pos="54000">
                    <a:srgbClr val="0443B5"/>
                  </a:gs>
                  <a:gs pos="100000">
                    <a:schemeClr val="tx2">
                      <a:lumMod val="20000"/>
                      <a:lumOff val="80000"/>
                    </a:schemeClr>
                  </a:gs>
                  <a:gs pos="100000">
                    <a:srgbClr val="03348B"/>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26B8E4-E527-466C-A54E-0B4059C1E017}"/>
                  </a:ext>
                </a:extLst>
              </p:cNvPr>
              <p:cNvSpPr txBox="1"/>
              <p:nvPr/>
            </p:nvSpPr>
            <p:spPr>
              <a:xfrm>
                <a:off x="5760529" y="2357588"/>
                <a:ext cx="5147680" cy="964102"/>
              </a:xfrm>
              <a:prstGeom prst="rect">
                <a:avLst/>
              </a:prstGeom>
              <a:noFill/>
            </p:spPr>
            <p:txBody>
              <a:bodyPr wrap="square" rtlCol="0">
                <a:spAutoFit/>
              </a:bodyPr>
              <a:lstStyle/>
              <a:p>
                <a:pPr algn="ctr"/>
                <a:r>
                  <a:rPr lang="en-US" sz="4400">
                    <a:solidFill>
                      <a:srgbClr val="FFFF00"/>
                    </a:solidFill>
                    <a:latin typeface="#9Slide07 SFU Rhythm" panose="00000400000000000000" pitchFamily="2" charset="0"/>
                  </a:rPr>
                  <a:t>GIAO THÔNG VẬN TẢI</a:t>
                </a:r>
              </a:p>
            </p:txBody>
          </p:sp>
        </p:grpSp>
        <p:sp>
          <p:nvSpPr>
            <p:cNvPr id="6" name="Oval 5">
              <a:extLst>
                <a:ext uri="{FF2B5EF4-FFF2-40B4-BE49-F238E27FC236}">
                  <a16:creationId xmlns:a16="http://schemas.microsoft.com/office/drawing/2014/main" id="{792C406D-43E6-451B-88C5-B40929583916}"/>
                </a:ext>
              </a:extLst>
            </p:cNvPr>
            <p:cNvSpPr/>
            <p:nvPr/>
          </p:nvSpPr>
          <p:spPr>
            <a:xfrm>
              <a:off x="223149" y="28296"/>
              <a:ext cx="1016000" cy="101006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9Slide07 Stormtrooper" panose="020B0500000000000000" pitchFamily="34" charset="0"/>
                </a:rPr>
                <a:t>I</a:t>
              </a:r>
            </a:p>
          </p:txBody>
        </p:sp>
      </p:grpSp>
      <p:sp>
        <p:nvSpPr>
          <p:cNvPr id="9" name="Rectangle 8">
            <a:extLst>
              <a:ext uri="{FF2B5EF4-FFF2-40B4-BE49-F238E27FC236}">
                <a16:creationId xmlns:a16="http://schemas.microsoft.com/office/drawing/2014/main" id="{A3A36F0E-F259-4316-8F84-2ED95770C494}"/>
              </a:ext>
            </a:extLst>
          </p:cNvPr>
          <p:cNvSpPr/>
          <p:nvPr/>
        </p:nvSpPr>
        <p:spPr>
          <a:xfrm>
            <a:off x="0" y="9524"/>
            <a:ext cx="12192000" cy="68580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Video camera with solid fill">
            <a:hlinkClick r:id="rId3" action="ppaction://hlinksldjump"/>
            <a:extLst>
              <a:ext uri="{FF2B5EF4-FFF2-40B4-BE49-F238E27FC236}">
                <a16:creationId xmlns:a16="http://schemas.microsoft.com/office/drawing/2014/main" id="{62D334DB-07F8-4722-92F7-D09253B825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77773" y="880402"/>
            <a:ext cx="1340513" cy="1340513"/>
          </a:xfrm>
          <a:prstGeom prst="rect">
            <a:avLst/>
          </a:prstGeom>
        </p:spPr>
      </p:pic>
      <p:sp>
        <p:nvSpPr>
          <p:cNvPr id="18" name="TextBox 17">
            <a:extLst>
              <a:ext uri="{FF2B5EF4-FFF2-40B4-BE49-F238E27FC236}">
                <a16:creationId xmlns:a16="http://schemas.microsoft.com/office/drawing/2014/main" id="{BBAAE1D7-56FF-46E2-8009-1FD1A93AE4D7}"/>
              </a:ext>
            </a:extLst>
          </p:cNvPr>
          <p:cNvSpPr txBox="1"/>
          <p:nvPr/>
        </p:nvSpPr>
        <p:spPr>
          <a:xfrm>
            <a:off x="3773714" y="1444411"/>
            <a:ext cx="6458856" cy="562398"/>
          </a:xfrm>
          <a:prstGeom prst="rect">
            <a:avLst/>
          </a:prstGeom>
          <a:noFill/>
        </p:spPr>
        <p:txBody>
          <a:bodyPr wrap="square">
            <a:spAutoFit/>
          </a:bodyPr>
          <a:lstStyle/>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mn-cs"/>
              </a:rPr>
              <a:t>Bước 1: X</a:t>
            </a:r>
            <a:r>
              <a:rPr kumimoji="0" lang="vi-VN"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mn-cs"/>
              </a:rPr>
              <a:t>em clip bài hát</a:t>
            </a:r>
            <a:r>
              <a:rPr kumimoji="0" lang="en-US"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mn-cs"/>
              </a:rPr>
              <a:t> “Bài ca giao thông”</a:t>
            </a:r>
            <a:r>
              <a:rPr kumimoji="0" lang="vi-VN"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mn-cs"/>
              </a:rPr>
              <a:t>. </a:t>
            </a:r>
            <a:endParaRPr kumimoji="0" lang="en-US"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DBE2E882-468B-47BC-93D2-D69948FF8023}"/>
              </a:ext>
            </a:extLst>
          </p:cNvPr>
          <p:cNvGrpSpPr/>
          <p:nvPr/>
        </p:nvGrpSpPr>
        <p:grpSpPr>
          <a:xfrm>
            <a:off x="320009" y="3228748"/>
            <a:ext cx="9637022" cy="1010063"/>
            <a:chOff x="320009" y="3228748"/>
            <a:chExt cx="9637022" cy="1010063"/>
          </a:xfrm>
        </p:grpSpPr>
        <p:pic>
          <p:nvPicPr>
            <p:cNvPr id="12" name="image33.jpg" descr="Image result for think pair share">
              <a:extLst>
                <a:ext uri="{FF2B5EF4-FFF2-40B4-BE49-F238E27FC236}">
                  <a16:creationId xmlns:a16="http://schemas.microsoft.com/office/drawing/2014/main" id="{EECD511C-F917-4FED-B2B8-755833F542A5}"/>
                </a:ext>
              </a:extLst>
            </p:cNvPr>
            <p:cNvPicPr/>
            <p:nvPr/>
          </p:nvPicPr>
          <p:blipFill rotWithShape="1">
            <a:blip r:embed="rId6"/>
            <a:srcRect t="5485" r="4840" b="66004"/>
            <a:stretch/>
          </p:blipFill>
          <p:spPr>
            <a:xfrm>
              <a:off x="320009" y="3228748"/>
              <a:ext cx="2568567" cy="1010063"/>
            </a:xfrm>
            <a:prstGeom prst="rect">
              <a:avLst/>
            </a:prstGeom>
            <a:ln/>
          </p:spPr>
        </p:pic>
        <p:sp>
          <p:nvSpPr>
            <p:cNvPr id="22" name="TextBox 21">
              <a:extLst>
                <a:ext uri="{FF2B5EF4-FFF2-40B4-BE49-F238E27FC236}">
                  <a16:creationId xmlns:a16="http://schemas.microsoft.com/office/drawing/2014/main" id="{E0295BE0-E20C-4C98-9DEA-AD448B0A5AF3}"/>
                </a:ext>
              </a:extLst>
            </p:cNvPr>
            <p:cNvSpPr txBox="1"/>
            <p:nvPr/>
          </p:nvSpPr>
          <p:spPr>
            <a:xfrm>
              <a:off x="2830517" y="3486856"/>
              <a:ext cx="7126514" cy="56239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C</a:t>
              </a:r>
              <a:r>
                <a:rPr kumimoji="0" lang="vi-VN"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á nhân ghi ra giấy note hoặc hoặc giấy A5</a:t>
              </a:r>
              <a:r>
                <a:rPr kumimoji="0" lang="en-US"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 (</a:t>
              </a:r>
              <a:r>
                <a:rPr kumimoji="0" lang="en-US" sz="2800" b="1" i="0" u="none" strike="noStrike" kern="1200" cap="none" spc="0" normalizeH="0" baseline="0" noProof="0">
                  <a:ln>
                    <a:noFill/>
                  </a:ln>
                  <a:solidFill>
                    <a:srgbClr val="FF0000"/>
                  </a:solidFill>
                  <a:effectLst/>
                  <a:uLnTx/>
                  <a:uFillTx/>
                  <a:latin typeface="#9Slide07 IcielBaliho Script" pitchFamily="2" charset="0"/>
                  <a:ea typeface="Cambria" panose="02040503050406030204" pitchFamily="18" charset="0"/>
                  <a:cs typeface="Noto Sans Symbols"/>
                </a:rPr>
                <a:t>2</a:t>
              </a:r>
              <a:r>
                <a:rPr kumimoji="0" lang="en-US"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 phút)</a:t>
              </a:r>
              <a:r>
                <a:rPr kumimoji="0" lang="vi-VN"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a:t>
              </a:r>
              <a:endParaRPr kumimoji="0" lang="en-US" sz="24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Noto Sans Symbols"/>
                <a:cs typeface="Noto Sans Symbols"/>
              </a:endParaRPr>
            </a:p>
          </p:txBody>
        </p:sp>
      </p:grpSp>
      <p:grpSp>
        <p:nvGrpSpPr>
          <p:cNvPr id="31" name="Group 30">
            <a:extLst>
              <a:ext uri="{FF2B5EF4-FFF2-40B4-BE49-F238E27FC236}">
                <a16:creationId xmlns:a16="http://schemas.microsoft.com/office/drawing/2014/main" id="{30D2BF11-4E0D-4D6F-825D-064779973215}"/>
              </a:ext>
            </a:extLst>
          </p:cNvPr>
          <p:cNvGrpSpPr/>
          <p:nvPr/>
        </p:nvGrpSpPr>
        <p:grpSpPr>
          <a:xfrm>
            <a:off x="2677773" y="4400145"/>
            <a:ext cx="9013374" cy="1010063"/>
            <a:chOff x="1720406" y="4390959"/>
            <a:chExt cx="9013374" cy="1010063"/>
          </a:xfrm>
        </p:grpSpPr>
        <p:pic>
          <p:nvPicPr>
            <p:cNvPr id="13" name="image33.jpg" descr="Image result for think pair share">
              <a:extLst>
                <a:ext uri="{FF2B5EF4-FFF2-40B4-BE49-F238E27FC236}">
                  <a16:creationId xmlns:a16="http://schemas.microsoft.com/office/drawing/2014/main" id="{498EEC12-546B-4198-8C88-38E16D4BF9F0}"/>
                </a:ext>
              </a:extLst>
            </p:cNvPr>
            <p:cNvPicPr/>
            <p:nvPr/>
          </p:nvPicPr>
          <p:blipFill rotWithShape="1">
            <a:blip r:embed="rId6"/>
            <a:srcRect t="36083" b="35406"/>
            <a:stretch/>
          </p:blipFill>
          <p:spPr>
            <a:xfrm>
              <a:off x="1720406" y="4390959"/>
              <a:ext cx="2699195" cy="1010063"/>
            </a:xfrm>
            <a:prstGeom prst="rect">
              <a:avLst/>
            </a:prstGeom>
            <a:ln/>
          </p:spPr>
        </p:pic>
        <p:sp>
          <p:nvSpPr>
            <p:cNvPr id="24" name="TextBox 23">
              <a:extLst>
                <a:ext uri="{FF2B5EF4-FFF2-40B4-BE49-F238E27FC236}">
                  <a16:creationId xmlns:a16="http://schemas.microsoft.com/office/drawing/2014/main" id="{3AD0E9DA-1A85-48FE-836A-AC269E4A3F6C}"/>
                </a:ext>
              </a:extLst>
            </p:cNvPr>
            <p:cNvSpPr txBox="1"/>
            <p:nvPr/>
          </p:nvSpPr>
          <p:spPr>
            <a:xfrm>
              <a:off x="4231380" y="4614792"/>
              <a:ext cx="6502400" cy="562398"/>
            </a:xfrm>
            <a:prstGeom prst="rect">
              <a:avLst/>
            </a:prstGeom>
            <a:noFill/>
          </p:spPr>
          <p:txBody>
            <a:bodyPr wrap="square">
              <a:spAutoFit/>
            </a:bodyPr>
            <a:lstStyle/>
            <a:p>
              <a:pPr marR="0" lvl="0" algn="l" defTabSz="914400" rtl="0" eaLnBrk="1" fontAlgn="auto" latinLnBrk="0" hangingPunct="1">
                <a:lnSpc>
                  <a:spcPct val="120000"/>
                </a:lnSpc>
                <a:spcBef>
                  <a:spcPts val="0"/>
                </a:spcBef>
                <a:spcAft>
                  <a:spcPts val="600"/>
                </a:spcAft>
                <a:buClrTx/>
                <a:buSzTx/>
                <a:tabLst/>
                <a:defRPr/>
              </a:pPr>
              <a:r>
                <a:rPr kumimoji="0" lang="en-US"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C</a:t>
              </a:r>
              <a:r>
                <a:rPr kumimoji="0" lang="vi-VN"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hia sẻ cặp đôi với nhau</a:t>
              </a:r>
              <a:r>
                <a:rPr kumimoji="0" lang="en-US"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 (</a:t>
              </a:r>
              <a:r>
                <a:rPr kumimoji="0" lang="en-US" sz="2800" b="1" i="0" u="none" strike="noStrike" kern="1200" cap="none" spc="0" normalizeH="0" baseline="0" noProof="0">
                  <a:ln>
                    <a:noFill/>
                  </a:ln>
                  <a:solidFill>
                    <a:srgbClr val="FF0000"/>
                  </a:solidFill>
                  <a:effectLst/>
                  <a:uLnTx/>
                  <a:uFillTx/>
                  <a:latin typeface="#9Slide07 IcielBaliho Script" pitchFamily="2" charset="0"/>
                  <a:ea typeface="Cambria" panose="02040503050406030204" pitchFamily="18" charset="0"/>
                  <a:cs typeface="Noto Sans Symbols"/>
                </a:rPr>
                <a:t>1</a:t>
              </a:r>
              <a:r>
                <a:rPr kumimoji="0" lang="en-US"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 phút)</a:t>
              </a:r>
              <a:r>
                <a:rPr kumimoji="0" lang="vi-VN"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a:t>
              </a:r>
              <a:endParaRPr kumimoji="0" lang="en-US" sz="24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Noto Sans Symbols"/>
                <a:cs typeface="Noto Sans Symbols"/>
              </a:endParaRPr>
            </a:p>
          </p:txBody>
        </p:sp>
      </p:grpSp>
      <p:grpSp>
        <p:nvGrpSpPr>
          <p:cNvPr id="30" name="Group 29">
            <a:extLst>
              <a:ext uri="{FF2B5EF4-FFF2-40B4-BE49-F238E27FC236}">
                <a16:creationId xmlns:a16="http://schemas.microsoft.com/office/drawing/2014/main" id="{505B235A-73C5-450B-8153-60B72673A2D5}"/>
              </a:ext>
            </a:extLst>
          </p:cNvPr>
          <p:cNvGrpSpPr/>
          <p:nvPr/>
        </p:nvGrpSpPr>
        <p:grpSpPr>
          <a:xfrm>
            <a:off x="2562679" y="2239503"/>
            <a:ext cx="7669891" cy="948342"/>
            <a:chOff x="2562679" y="2065335"/>
            <a:chExt cx="7669891" cy="948342"/>
          </a:xfrm>
        </p:grpSpPr>
        <p:sp>
          <p:nvSpPr>
            <p:cNvPr id="20" name="TextBox 19">
              <a:extLst>
                <a:ext uri="{FF2B5EF4-FFF2-40B4-BE49-F238E27FC236}">
                  <a16:creationId xmlns:a16="http://schemas.microsoft.com/office/drawing/2014/main" id="{5EC3D277-3526-4C11-8877-1D9409BC305C}"/>
                </a:ext>
              </a:extLst>
            </p:cNvPr>
            <p:cNvSpPr txBox="1"/>
            <p:nvPr/>
          </p:nvSpPr>
          <p:spPr>
            <a:xfrm>
              <a:off x="3773714" y="2451279"/>
              <a:ext cx="6458856" cy="562398"/>
            </a:xfrm>
            <a:prstGeom prst="rect">
              <a:avLst/>
            </a:prstGeom>
            <a:noFill/>
          </p:spPr>
          <p:txBody>
            <a:bodyPr wrap="square">
              <a:spAutoFit/>
            </a:bodyPr>
            <a:lstStyle/>
            <a:p>
              <a:pPr marL="0" marR="0" lvl="0" indent="180340" algn="just"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mn-cs"/>
                </a:rPr>
                <a:t>Bước 2: </a:t>
              </a:r>
              <a:r>
                <a:rPr kumimoji="0" lang="vi-VN" sz="2800" b="1"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mn-cs"/>
                </a:rPr>
                <a:t>Think – Pair – Share</a:t>
              </a:r>
              <a:endParaRPr kumimoji="0" lang="en-US" sz="24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Times New Roman" panose="02020603050405020304" pitchFamily="18" charset="0"/>
                <a:cs typeface="+mn-cs"/>
              </a:endParaRPr>
            </a:p>
          </p:txBody>
        </p:sp>
        <p:pic>
          <p:nvPicPr>
            <p:cNvPr id="29" name="Picture 28" descr="Icon&#10;&#10;Description automatically generated">
              <a:extLst>
                <a:ext uri="{FF2B5EF4-FFF2-40B4-BE49-F238E27FC236}">
                  <a16:creationId xmlns:a16="http://schemas.microsoft.com/office/drawing/2014/main" id="{91421625-7B2A-46B8-AD95-DE5D4302FC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2679" y="2065335"/>
              <a:ext cx="1455607" cy="817866"/>
            </a:xfrm>
            <a:prstGeom prst="rect">
              <a:avLst/>
            </a:prstGeom>
          </p:spPr>
        </p:pic>
      </p:grpSp>
      <p:sp>
        <p:nvSpPr>
          <p:cNvPr id="33" name="Freeform: Shape 32">
            <a:extLst>
              <a:ext uri="{FF2B5EF4-FFF2-40B4-BE49-F238E27FC236}">
                <a16:creationId xmlns:a16="http://schemas.microsoft.com/office/drawing/2014/main" id="{99A5F233-3C32-4BE1-83D9-F802FF696EF9}"/>
              </a:ext>
            </a:extLst>
          </p:cNvPr>
          <p:cNvSpPr/>
          <p:nvPr/>
        </p:nvSpPr>
        <p:spPr>
          <a:xfrm>
            <a:off x="1669143" y="4165600"/>
            <a:ext cx="1161143" cy="696686"/>
          </a:xfrm>
          <a:custGeom>
            <a:avLst/>
            <a:gdLst>
              <a:gd name="connsiteX0" fmla="*/ 0 w 1161143"/>
              <a:gd name="connsiteY0" fmla="*/ 0 h 696686"/>
              <a:gd name="connsiteX1" fmla="*/ 0 w 1161143"/>
              <a:gd name="connsiteY1" fmla="*/ 696686 h 696686"/>
              <a:gd name="connsiteX2" fmla="*/ 1161143 w 1161143"/>
              <a:gd name="connsiteY2" fmla="*/ 696686 h 696686"/>
              <a:gd name="connsiteX3" fmla="*/ 1161143 w 1161143"/>
              <a:gd name="connsiteY3" fmla="*/ 696686 h 696686"/>
            </a:gdLst>
            <a:ahLst/>
            <a:cxnLst>
              <a:cxn ang="0">
                <a:pos x="connsiteX0" y="connsiteY0"/>
              </a:cxn>
              <a:cxn ang="0">
                <a:pos x="connsiteX1" y="connsiteY1"/>
              </a:cxn>
              <a:cxn ang="0">
                <a:pos x="connsiteX2" y="connsiteY2"/>
              </a:cxn>
              <a:cxn ang="0">
                <a:pos x="connsiteX3" y="connsiteY3"/>
              </a:cxn>
            </a:cxnLst>
            <a:rect l="l" t="t" r="r" b="b"/>
            <a:pathLst>
              <a:path w="1161143" h="696686">
                <a:moveTo>
                  <a:pt x="0" y="0"/>
                </a:moveTo>
                <a:lnTo>
                  <a:pt x="0" y="696686"/>
                </a:lnTo>
                <a:lnTo>
                  <a:pt x="1161143" y="696686"/>
                </a:lnTo>
                <a:lnTo>
                  <a:pt x="1161143" y="696686"/>
                </a:ln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A4C9ED03-B059-4B2D-8F92-18F26F676356}"/>
              </a:ext>
            </a:extLst>
          </p:cNvPr>
          <p:cNvGrpSpPr/>
          <p:nvPr/>
        </p:nvGrpSpPr>
        <p:grpSpPr>
          <a:xfrm>
            <a:off x="4964401" y="5450130"/>
            <a:ext cx="7227599" cy="1027161"/>
            <a:chOff x="2815827" y="5454680"/>
            <a:chExt cx="9350541" cy="1027161"/>
          </a:xfrm>
        </p:grpSpPr>
        <p:pic>
          <p:nvPicPr>
            <p:cNvPr id="14" name="image33.jpg" descr="Image result for think pair share">
              <a:extLst>
                <a:ext uri="{FF2B5EF4-FFF2-40B4-BE49-F238E27FC236}">
                  <a16:creationId xmlns:a16="http://schemas.microsoft.com/office/drawing/2014/main" id="{F3FE8C93-8CEF-48AF-9CF2-361A05CFE08F}"/>
                </a:ext>
              </a:extLst>
            </p:cNvPr>
            <p:cNvPicPr/>
            <p:nvPr/>
          </p:nvPicPr>
          <p:blipFill rotWithShape="1">
            <a:blip r:embed="rId6"/>
            <a:srcRect t="66431" b="5058"/>
            <a:stretch/>
          </p:blipFill>
          <p:spPr>
            <a:xfrm>
              <a:off x="2815827" y="5454680"/>
              <a:ext cx="2699195" cy="1010063"/>
            </a:xfrm>
            <a:prstGeom prst="rect">
              <a:avLst/>
            </a:prstGeom>
            <a:ln/>
          </p:spPr>
        </p:pic>
        <p:sp>
          <p:nvSpPr>
            <p:cNvPr id="26" name="TextBox 25">
              <a:extLst>
                <a:ext uri="{FF2B5EF4-FFF2-40B4-BE49-F238E27FC236}">
                  <a16:creationId xmlns:a16="http://schemas.microsoft.com/office/drawing/2014/main" id="{28006F37-0C09-4058-927B-C71E5AF1B84E}"/>
                </a:ext>
              </a:extLst>
            </p:cNvPr>
            <p:cNvSpPr txBox="1"/>
            <p:nvPr/>
          </p:nvSpPr>
          <p:spPr>
            <a:xfrm>
              <a:off x="5374190" y="5527734"/>
              <a:ext cx="6792178" cy="954107"/>
            </a:xfrm>
            <a:prstGeom prst="rect">
              <a:avLst/>
            </a:prstGeom>
            <a:noFill/>
          </p:spPr>
          <p:txBody>
            <a:bodyPr wrap="square">
              <a:spAutoFit/>
            </a:bodyPr>
            <a:lstStyle/>
            <a:p>
              <a:pPr algn="just"/>
              <a:r>
                <a:rPr kumimoji="0" lang="en-US"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Mời HS ngẫu nhiên </a:t>
              </a:r>
              <a:r>
                <a:rPr kumimoji="0" lang="vi-VN"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nêu </a:t>
              </a:r>
              <a:r>
                <a:rPr kumimoji="0" lang="vi-VN" sz="2800" b="0" i="0" u="none" strike="noStrike" kern="1200" cap="none" spc="0" normalizeH="0" baseline="0" noProof="0">
                  <a:ln>
                    <a:noFill/>
                  </a:ln>
                  <a:solidFill>
                    <a:srgbClr val="FF0000"/>
                  </a:solidFill>
                  <a:effectLst/>
                  <a:uLnTx/>
                  <a:uFillTx/>
                  <a:latin typeface="#9Slide07 IcielBaliho Script" pitchFamily="2" charset="0"/>
                  <a:ea typeface="Cambria" panose="02040503050406030204" pitchFamily="18" charset="0"/>
                  <a:cs typeface="Noto Sans Symbols"/>
                </a:rPr>
                <a:t>1</a:t>
              </a:r>
              <a:r>
                <a:rPr kumimoji="0" lang="vi-VN"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 ý nghĩa</a:t>
              </a:r>
              <a:r>
                <a:rPr lang="en-US" sz="2800">
                  <a:solidFill>
                    <a:schemeClr val="tx1">
                      <a:lumMod val="75000"/>
                      <a:lumOff val="25000"/>
                    </a:schemeClr>
                  </a:solidFill>
                  <a:latin typeface="#9Slide07 IcielBaliho Script" pitchFamily="2" charset="0"/>
                  <a:ea typeface="Cambria" panose="02040503050406030204" pitchFamily="18" charset="0"/>
                  <a:cs typeface="Noto Sans Symbols"/>
                </a:rPr>
                <a:t>. Người sau không trùng ý người trước </a:t>
              </a:r>
              <a:r>
                <a:rPr kumimoji="0" lang="vi-VN"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a:t>
              </a:r>
              <a:r>
                <a:rPr kumimoji="0" lang="vi-VN" sz="2800" b="1"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2 </a:t>
              </a:r>
              <a:r>
                <a:rPr kumimoji="0" lang="vi-VN" sz="2800" b="0" i="0" u="none" strike="noStrike" kern="1200" cap="none" spc="0" normalizeH="0" baseline="0" noProof="0">
                  <a:ln>
                    <a:noFill/>
                  </a:ln>
                  <a:solidFill>
                    <a:schemeClr val="tx1">
                      <a:lumMod val="75000"/>
                      <a:lumOff val="25000"/>
                    </a:schemeClr>
                  </a:solidFill>
                  <a:effectLst/>
                  <a:uLnTx/>
                  <a:uFillTx/>
                  <a:latin typeface="#9Slide07 IcielBaliho Script" pitchFamily="2" charset="0"/>
                  <a:ea typeface="Cambria" panose="02040503050406030204" pitchFamily="18" charset="0"/>
                  <a:cs typeface="Noto Sans Symbols"/>
                </a:rPr>
                <a:t>phút)</a:t>
              </a:r>
              <a:endParaRPr lang="en-US">
                <a:solidFill>
                  <a:schemeClr val="tx1">
                    <a:lumMod val="75000"/>
                    <a:lumOff val="25000"/>
                  </a:schemeClr>
                </a:solidFill>
              </a:endParaRPr>
            </a:p>
          </p:txBody>
        </p:sp>
      </p:grpSp>
      <p:sp>
        <p:nvSpPr>
          <p:cNvPr id="34" name="Freeform: Shape 33">
            <a:extLst>
              <a:ext uri="{FF2B5EF4-FFF2-40B4-BE49-F238E27FC236}">
                <a16:creationId xmlns:a16="http://schemas.microsoft.com/office/drawing/2014/main" id="{559179AB-26BB-49F5-9728-577AAB7E5F1E}"/>
              </a:ext>
            </a:extLst>
          </p:cNvPr>
          <p:cNvSpPr/>
          <p:nvPr/>
        </p:nvSpPr>
        <p:spPr>
          <a:xfrm>
            <a:off x="3976915" y="5341257"/>
            <a:ext cx="1103086" cy="682172"/>
          </a:xfrm>
          <a:custGeom>
            <a:avLst/>
            <a:gdLst>
              <a:gd name="connsiteX0" fmla="*/ 0 w 1059543"/>
              <a:gd name="connsiteY0" fmla="*/ 0 h 682172"/>
              <a:gd name="connsiteX1" fmla="*/ 0 w 1059543"/>
              <a:gd name="connsiteY1" fmla="*/ 682172 h 682172"/>
              <a:gd name="connsiteX2" fmla="*/ 1059543 w 1059543"/>
              <a:gd name="connsiteY2" fmla="*/ 682172 h 682172"/>
            </a:gdLst>
            <a:ahLst/>
            <a:cxnLst>
              <a:cxn ang="0">
                <a:pos x="connsiteX0" y="connsiteY0"/>
              </a:cxn>
              <a:cxn ang="0">
                <a:pos x="connsiteX1" y="connsiteY1"/>
              </a:cxn>
              <a:cxn ang="0">
                <a:pos x="connsiteX2" y="connsiteY2"/>
              </a:cxn>
            </a:cxnLst>
            <a:rect l="l" t="t" r="r" b="b"/>
            <a:pathLst>
              <a:path w="1059543" h="682172">
                <a:moveTo>
                  <a:pt x="0" y="0"/>
                </a:moveTo>
                <a:lnTo>
                  <a:pt x="0" y="682172"/>
                </a:lnTo>
                <a:lnTo>
                  <a:pt x="1059543" y="682172"/>
                </a:lnTo>
              </a:path>
            </a:pathLst>
          </a:cu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picture containing athletic game, green, tennis, colorful&#10;&#10;Description automatically generated">
            <a:extLst>
              <a:ext uri="{FF2B5EF4-FFF2-40B4-BE49-F238E27FC236}">
                <a16:creationId xmlns:a16="http://schemas.microsoft.com/office/drawing/2014/main" id="{CFECF8D1-9392-4F92-9734-723F6ED29795}"/>
              </a:ext>
            </a:extLst>
          </p:cNvPr>
          <p:cNvPicPr>
            <a:picLocks noChangeAspect="1"/>
          </p:cNvPicPr>
          <p:nvPr/>
        </p:nvPicPr>
        <p:blipFill rotWithShape="1">
          <a:blip r:embed="rId8">
            <a:extLst>
              <a:ext uri="{28A0092B-C50C-407E-A947-70E740481C1C}">
                <a14:useLocalDpi xmlns:a14="http://schemas.microsoft.com/office/drawing/2010/main" val="0"/>
              </a:ext>
            </a:extLst>
          </a:blip>
          <a:srcRect l="31015"/>
          <a:stretch/>
        </p:blipFill>
        <p:spPr>
          <a:xfrm>
            <a:off x="9603705" y="2300054"/>
            <a:ext cx="2568567" cy="3723375"/>
          </a:xfrm>
          <a:prstGeom prst="rect">
            <a:avLst/>
          </a:prstGeom>
        </p:spPr>
      </p:pic>
      <p:pic>
        <p:nvPicPr>
          <p:cNvPr id="37" name="Picture 36" descr="A picture containing athletic game, green, tennis, colorful&#10;&#10;Description automatically generated">
            <a:extLst>
              <a:ext uri="{FF2B5EF4-FFF2-40B4-BE49-F238E27FC236}">
                <a16:creationId xmlns:a16="http://schemas.microsoft.com/office/drawing/2014/main" id="{0B5CB611-612D-4032-A222-1D11470B7EB1}"/>
              </a:ext>
            </a:extLst>
          </p:cNvPr>
          <p:cNvPicPr>
            <a:picLocks noChangeAspect="1"/>
          </p:cNvPicPr>
          <p:nvPr/>
        </p:nvPicPr>
        <p:blipFill rotWithShape="1">
          <a:blip r:embed="rId8">
            <a:extLst>
              <a:ext uri="{28A0092B-C50C-407E-A947-70E740481C1C}">
                <a14:useLocalDpi xmlns:a14="http://schemas.microsoft.com/office/drawing/2010/main" val="0"/>
              </a:ext>
            </a:extLst>
          </a:blip>
          <a:srcRect l="-1914" r="66831"/>
          <a:stretch/>
        </p:blipFill>
        <p:spPr>
          <a:xfrm>
            <a:off x="8054741" y="1077134"/>
            <a:ext cx="1306287" cy="3723375"/>
          </a:xfrm>
          <a:prstGeom prst="rect">
            <a:avLst/>
          </a:prstGeom>
        </p:spPr>
      </p:pic>
      <p:sp>
        <p:nvSpPr>
          <p:cNvPr id="38" name="Arrow: Striped Right 37">
            <a:extLst>
              <a:ext uri="{FF2B5EF4-FFF2-40B4-BE49-F238E27FC236}">
                <a16:creationId xmlns:a16="http://schemas.microsoft.com/office/drawing/2014/main" id="{16EC342F-4C5A-4738-98EE-6D3922109F2E}"/>
              </a:ext>
            </a:extLst>
          </p:cNvPr>
          <p:cNvSpPr/>
          <p:nvPr/>
        </p:nvSpPr>
        <p:spPr>
          <a:xfrm>
            <a:off x="320009" y="1587962"/>
            <a:ext cx="2188922" cy="1010063"/>
          </a:xfrm>
          <a:prstGeom prst="stripedRightArrow">
            <a:avLst/>
          </a:prstGeom>
          <a:solidFill>
            <a:srgbClr val="E95704"/>
          </a:solidFill>
          <a:ln>
            <a:solidFill>
              <a:schemeClr val="accent2">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7 SFU Rhythm" panose="00000400000000000000" pitchFamily="2" charset="0"/>
              </a:rPr>
              <a:t>1. Ý nghĩa</a:t>
            </a:r>
          </a:p>
        </p:txBody>
      </p:sp>
    </p:spTree>
    <p:extLst>
      <p:ext uri="{BB962C8B-B14F-4D97-AF65-F5344CB8AC3E}">
        <p14:creationId xmlns:p14="http://schemas.microsoft.com/office/powerpoint/2010/main" val="2368383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1000"/>
                                        <p:tgtEl>
                                          <p:spTgt spid="30"/>
                                        </p:tgtEl>
                                      </p:cBhvr>
                                    </p:animEffect>
                                  </p:childTnLst>
                                </p:cTn>
                              </p:par>
                              <p:par>
                                <p:cTn id="16" presetID="22" presetClass="entr" presetSubtype="8"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1000"/>
                                        <p:tgtEl>
                                          <p:spTgt spid="37"/>
                                        </p:tgtEl>
                                      </p:cBhvr>
                                    </p:animEffect>
                                  </p:childTnLst>
                                </p:cTn>
                              </p:par>
                              <p:par>
                                <p:cTn id="19" presetID="22" presetClass="entr" presetSubtype="8"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10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1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10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10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ISPRING_PLAYERS_CUSTOMIZATION" val="UEsDBBQAAgAIADyAJku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P2dYkyEgJyk8wUAAHYUAAAdAAAAdW5pdmVyc2FsL2NvbW1vbl9tZXNzYWdlcy5sbme1WN9r21YUfi/0f7gICht0aVpIKSNxkeUbW1SWHOk6ScdAKLJqiVhXriW7yZ5W+lDGHtqwp1HK2oWua9fARvsyi7EHhf0f2l+yc69k106yWsq6B4fI1vnud8+P75x7V2/u+T00cgahF9A14erSsoAcagcdj3bXhDZZ/+yGgMLIoh2rF1BnTaCBgG5WLl5Y7Vm0O7S6Dvx/8QJCq74ThvAYVtjT+2fkddaEVtWUtGZLVG+bilbXzKpcFypS4Pctuo+UoBt8Ofjk2vUbe1dXrn+6eiW3LAJkNEVFmYdCHGlluQCQSnRNMQENK6aKt4lQIV46/rOPojR+YZez19pEkVUsVI4f//VrGj+lXbTjJa9pOZSWjjeFysbQ2ke9dPzcW2jd1nWsEtNQ5Bo2ZcNUNcI9pGCCa0KlCiAUHR8kh8gNkmcURS78dRF10/ELikbJswCFPa/jwDtp/ABFJfZf05qirJo6NoguS0TWVKGiA2yUodiXUZQ8t1EXHg4zCqPkHXK9NH44RG7y1kJ7jo924FegNUjeAK2d5Nk+GqXxfTB9TZEP796niMK3S4vZbKmKJtZMsdUym9gwxDoEgwRo5Dn3YNteiPoDJ3RoZEWQ6uieF7nwW8cJLqNOcI/2AquD7gwcANQMZPX7Pc/O3vSM/gCqAbV61v5CFrq4Jat1k2iaYphYrU2+ESq3wCcR8//Yhi2O/ygJpYsG1oXKNvjtHJYmLxNmDLFlIbLB7eVwGnK9ocCHMBoNr+v24BM5g3IoLQxZUk3GUSEfQGpjHUrDMLY0HdJZhbQ96iMf/kZoFx5eDfPEPTOVFsHLqqRB/UhkZolrK1dWlpeXm7NL7LrJO0gAyOEx7R4/Zvm5N+Ru9NP4e3Cmm8bfwJphGh8tjI4itlWpYVaJCv9WMYRFsYbUdgvaQcWdmeGz+TwMnbmsXVg8OZpZ1bZBQSBX+YbLWGm3mPKl8XewZPK0jOVtbDBT5tpFZqq4KddFpjRM6ibC817neByQnbyFMuNqNhjus0yHlIkG0K7mZIYrEkubaMAE+4nNvnm7VI6DgTfakKSyqEw49CFlDj0ObDP5O71w5DoBJ/iK6exvmRZHPI+/pe5CAtAiJFxjFbXRlr8w10VZwTUTSgwU0CS8i2VM8qzNXcEkmaIek9VR8obVyqQx5O+NmBcOI3R3aMHH+wql8Q9Zb7iE8vai1vD2pbIE5zrSWTxzjzGeR+CzH7OSPgBeXh6bw2iewmyzyvZ0HlKs5j/IqKhHJnTA1od3XtFuCTqGhFVRl7X/J5DHB/zBRj60XthW/AheYNs4lZbnDvJ0A+UCfZLQB/zKd3xeRqWiXNJLpQkaWUOryhofNeMHQ94ziltiGLlAarBveb3iVrK6Dgu2svHHGSCZ3gmKW6taDpB1hVxfs5T0aHGcTXDcHI1N1q2K22/hqiETaHlbzk7oRc4iS17oWbj+PfpzU/GM+EybAlOhAczzHhsG4kfeGYJeaD6dGZPn2h+RiQJ7unaVjx01C0B9Nn1DM0uO2ArQFdgMHT8Bsox5gYXaTTzxW9apztg/i6I/hK3SuaH/jHkcvv+FnUZe0rxdnty/zWA8QPwdfshE6OZ/YZl5hMysUOgsNC37UjEfsfPIvD5+9NgbWNRhdJNEVWLzXiONX4Jbkzc+2mWu9wvaQyEytynEmEyOeUVyqIiNETxaD/sFAbMzZw2viwCae4qUpnWSEz/n3B2yU9/MHj8vhcbGXFBvPEWtQyigIsaLUIhYPb9hfoafmBI4v2d6cH+htQzJ/NFPwmyiyPolpODxAWsYfrGM4zWUx1ckRJQaTSgzGLQJSw/GgWnLbvKzXwapKeq3QIj5SU6oSFk3ANUAtvmBrhQxHqcSEZoxnd62lIrRe/uTvZFM+xmiXX5/46EwKCK3zBlEbplircavpMAvPc/eRVGArE4HWcjO76Z6QTcoCiY1RBX6wwk8p+NFZQF1jKdXTOx6hF9FKIHF7vf+/vqnRfa8Z0+kFPQne55XH9ZJRqdb+fQp5DeEq1dmLgz/AVBLAwQUAAIACAD9nWJMyy5v1+IFAAAmGwAAJwAAAHVuaXZlcnNhbC9mbGFzaF9wdWJsaXNoaW5nX3NldHRpbmdzLnhtbNVZS2/bRhC++1csWOQYPfyKY0gK/KBqIbKkSgySnIwVtRa3JpcMubStnFrkEBQ9pEGPQVC7htsmjYEWyaUSih4Y9H+wv6SzpCxLliwva9hID7LF3flmvp3ZnZ2hcvf2LRPtEtejNssr2VRGQYTpdouydl55oBVvLynI45i1sGkzkleYraB7hZmc4zdN6hkNwjmIegjUMG/Z4XnF4NxZTqf39vZS1HNcMWubPgf9Xkq3rbTjEo8wTty0Y+IO/OMdh3hKX4OEAvhYNuvDCjMzCOViTZt2yzcJoi1gzqhYFDaLJvYMJR2LNbG+03Ztn7XWbNN2kdtu5pXP5hZnV5fmT2ViVevUIkz4xCvAoBjmy7jVooIFNhv0KUEGoW0D6GYz8wraoy1u5JW5zKzQA/LpcT2R9njxWOhZs8ELjPcNWITjFuY4fowtumSbuBAO4hW46xNQOjI2JMnJPh8MxEOtDsMW1TWYQcJXeWVd26qrRbWuVtbUrQf1ckxVGqGVtLIqhWmUS+vqVqWqqY2tDW2znBikqY+0BKCkzKTV1+pqQ61oan1rtVRNiJAndYZRN1dK5YSYh+pqo6QltVRZ2UwKqW1UK3KYtepmbaXyOBG1jcc1tV4uVe5vadVqWSvVzlDRvh/a4bn06GHJwaGyfXf4SHDDt5oMUxMS1Llz4REOKc7EbptodpHCCd7GpkcU9KVD2l/42KS8I041ZMIdQpwVzyE6r4sTm1fEKVTO1MUKgRgc40E+WLg7SAd3lkaWno6tny1rIsvcIEHWDJvbN8w+m1kY0L87P53+BURzkKAdzDplu33j7BcWB+xnFxen059EM7dLW8SuYNeNUvQ4/UvdN3t2G2TnLqNwgbUc5hzrBlwd/DTzD4+cSm3bbGRzi2fUtM3WwK3EapJWBVtk6EZs7FBWBMmsgrbhGJrg8KpDGGpgBrcw5RAEfaDA85sepzy6fYt96RWXYhOBPigTCNpsjAVFN7DrjZy7gQPFzacXPjco0o2gGzskHrtI9n7Y/QvSBEjraDfs/imDWQ26XFp4AyJniugRV0b8UfAey8ohHnaPOdLD7pEMRLUgFcgIPiRNj3IiI6rRsPfMR17YO5ESD3vPHfTxZXDCDLQT/GLJgNaCD6wNq+wdo+ap51NScQq7hwzpwXtk+WHvJUOcQrQdcFvvWEdNcBsMucE74NIMDjpi/Fdkht2fGdonFkxhsDssoAs1sLeCP2BixxC87skTcQywSJFhBwdM7LgDUKsHP/rgD1ALhv7+Ley90kExRW7Ye03hW9h7QScQYfAnldjyrjBwxNETH8OHPkVh7wfkmZAkbqG4cilV1tVHtyJCz8TuOrRA5g1rJ7fFgfrJ8PLEquIlHvHJ5kRwGDKDtyyBuTgKkbkRFWg3eCdCDCKw3Y5O5WRdkLpaWHfhWDzXkRV8ENO9F1H4bjK8w5bFEsdsTAnBfw32eZtTdlZSO1eI8seX0YOe1CUJ2EWmR+LPwC/Hgt2BHbtheOH9BJQggwHrb6I81neA63dE1j9xJuydiEycvvobDkbeJ4+pUKEHh/oEE9wgdkTljVjJ7/FqebTEb5khZSqTnZ2bX1i8s3R3OZX+56ufbk8F9Sv6mokpOy3p16b2jtLIc33qJbgL+kE51Lmu8BLQhb2hNC4pzSl9ojRyQksmjT3fM0oDxzrHS5BT+sdLkFO6yDFs0XYtKKtJa2wnTH4J0S/gx6vbXFpU3pML8ahr+VTr8Li2fuJDPkE8eGehHZH+rGWpuryf8QWMi/wSlWfPnQRYkTCjDkiukA3exqXK1zLiSVoMaDw7oqw8pJIVdaIr4uN3QZe15d0ipzPsfQ8eDF5LMR66GqSXOZtNL2QymXUMSCuqx8GdoitowiWC2lA/vYKaSlxIN3adXCW5X3Skr/NeuLZ8eSOZ68qvEOLUdz2ZSzvLVte2/f4X98N1OvlT8lr8NHgBPPLGd/AmcvRnFTFjUUYt8KUo8Qe/xRQW5jO59OSpmRnQNvrbVmHmX1BLAwQUAAIACAD9nWJM6GLVzO0CAAB8CgAAIQAAAHVuaXZlcnNhbC9mbGFzaF9za2luX3NldHRpbmdzLnhtbI1WbW/aMBD+vl+B2PeGtltppRSJl7AhdQWtiO8mORILx45sh45/Pzu2GwcIAasSvnuee/Pd0VDsMR196/XCuOQcqFxDXhAkoUdRDq/9zSJa/16Ofy3Gy9kien8e9gODZoTxD5AS01RoiZP1cPLa35ZSMnoXMyqVyTvKeI5If/R9Xn3CoEJ2sdgB+K2cHYqhdvM0H88e7m+hWB8/h/q0EWKWF4ge31jK7rYo3qeclTTpDC07FsAJpnuFHLwMp1GrA4KFXEjIGzFFz/rcRik4CAE6pKdIn04WQVsgztOg+tzIqV1dz/6EdsACy4o2vtenjVagFJpFfnx6mDz/aMdTZb1BuJ6OIUj4J3WNX+bDWWuN1RwcgZ88+WAwuWKcFWXRJMweo/mkPV3OUl3QJieavMzmUSeHMJSo8dNOBvp0EnRC2lHnK9jyDKb6eCD71Z/7UI8rZ2Sl63qyEPSjbwmMJC8hDNzN6ETGPpelVPMBox0iQgF8UQ1aqaBXqBTOTFNW4/7CJ6aJB7KCGrFhpMxhauL1gE15jZ9OJ9Wq8OP7knkBcjhYoRdhLayR76qsZ0hPWCM/CE5gScnxDH6qMRz3xBNkH/N69ZUWKFJXVy93c1rt6U0PrvBcW4HD5CyBkdDhrHEO+tXCoJKZkIKzmEKKDjhFEjP6R+O2xyoZEQYnCttpl/sqlFgSuNRuVYxqSfvvVd27u9H8JtS5mXtPqhX+2kdSojjL1W+S6PcsT82IMmN+DM8ZekkqOPAF3TGPUwXWRsoR3wNfM0ZudUOZBHGreWYmqw0eBl4NwuBykUNr5FL1aZlvgUfq0TC4rmnKDC7DaUbUn9xg+ITEKe2btWgNVWbKHkX4qys9gW0BQDzOXM+ai9HkJZGYwAGIc+VJqpTbcguFatK2fhvLN9hJb0is4KQjvSGqG9LuibpTmvvDk1/Ab1RQFwlG0d3yEm1FlVVj6N3+rQ03NrJbZLrx/B1W3W0fNQwr/Xn1lFD/1/kfUEsDBBQAAgAIAP2dYkyrQTbHzQUAALcaAAAmAAAAdW5pdmVyc2FsL2h0bWxfcHVibGlzaGluZ19zZXR0aW5ncy54bWzNWUtv20YQvvtXLFjkGEl+xjEkB37QtRBZUiUGSU7GklyLW5NLhlzaUU4tcgiKHtKgxyCoXcNtk8ZAi+RSCUUPDPo/2F/SWVKWJUuWlw3s9OCHlvPNfDuzMztDFe88dmy0R/yAuqykTOcKCiLMcE3KWiXlnrZxc1FBAcfMxLbLSElhroLuLE8VvVC3aWA1CecgGiBQw4Ilj5cUi3NvKZ/f39/P0cDzxVPXDjnoD3KG6+Q9nwSEceLnPRu34Q9veyRQehokFMCP47IebHlqCqFiqmnLNUObIGoCc0bFprC9yR1byadSOjZ2W74bMnPNtV0f+S29pHw2uzCzujh3KpNqWqcOYcIlwTIsimW+hE2TChLYbtInBFmEtixgO12YU9A+NblVUmYLM0IPyOdH9STa071joWfNBScw3jPgEI5NzHH6MbXokx3iQzRIsMz9kIDSobUBSU4e8/5CumS2GXaoocETJFxVUta17Ya6oTbU6pq6fa9RSalKI7SyVlGlMM1KeV3drtY0tbm9qW1VMoM09YGWAZSVmbT6ekNtqlVNbWyvlmsZEfKkzjDq1kq5khFzX11tlrWslqorW1kh9c1aVQ6zVtuqr1QfZqK2+bCuNirl6t1trVaraOX6GSo59wMnvJgfTpYiJJUb+oMpwa3Q0RmmNtSnc3kREA4VzsZ+i2juBoUM3sF2QBT0pUdaX4TYprwtshoK4S4h3krgEYM3RMaWFJGFypm6VCEQgzTu14P52/1ycGtxaOv51PrZtsayLPbrY91yuXvN7KcL8336t+cm07+AaBHqs4dZu+K2rp39/EKf/czCwmT642gW96hJ3Cr2/aREj9K/1H0zZ7fB9OxlFC6wVsScY8OCq4OfVv7BlVOpHZcNHW7xGemubfbdShydmFXsQIrVN5iCdiDvbPBwzSMMNTGDW5dy8LrRRwShHnDKk9t2oye94lNsI7hRoS0gaKs5EgXDwn4wlGh9j4mrzlj+3KLIsKJO6oF07SLZu3HnL6gLIG2gvbjzpwxmNepwaeFNCJUtwkV8GfEH0TssK4d43DnmyIg7RzIQ1YHclxG8T/SAciIjqtG4+zREQdw9kRKPu8889OFFdMIstBv94siA1qL3rAW77B4j/dTzOak4xZ1DhozoHXLCuPuCIU4h2h64rXtsIB3cBkt+9Ba46NFBW6z/iuy48zNDj4kDjzDYHRQwhBo4W9Ef8GDXErzuyBPxLLBIkeVGB0ycuANQa0Q/huAPUAuG/v4t7r40QDFFftx9ReG/uPucjiHC4Fcus+U9YeCIo0chhh/6BMXdH1BgQ1W4gdJWpVxdVx/cSAg9Fafr0AGZ16yV3RYH6ieD2xO7Srd4xMebE8FhyI7esAzm0igk5oZUoL3orQgxiMBxOzqVk3VB7uPCugdp8cxATvRePO4+T8J3neEdtCy2OGJjQgj+a7DP25xwsrLa+Ygof3iRfDCyuiQDu8T0UPwZ+OVYsDtwUzcMbrxXgDJUMGD9TVLHeg7ww7ao+ifemLOTkEnLV+/Awcq77DEVKozo0BhjglvETai8Fjv5Pd0tT7b4LbOkTBWmZ2bn5hduLd5eyuX/+eqnmxNBvRa+bmPKTnv4tYnDojTy3GB6Ce6CAVAOdW4MvAR04TAojctKc8JgKI0cM4NJY88PidLAkVHxEuSEgfES5ISxcQS74foO9NHEHDkJ49869Dr20e62mBet9vjOOxlTzjXe+qfrvNNu+lEIFQTx6K2DdkXBc5akOvFejRcwLipK0pA98zJgRYlMhhy51jV6kzYnX8uIZxkqYLZsi0bykEr20JkuhQ/fRR3WkneLnM64+z14MHolxXjgMpDe5sx0fr5QKKxjQDpJBw7uFHOADtcGakHH9BK6KHEFXdsF8jHl/KIkvsqb4Moq5LXUqrFvCejEYpWWt6upVdpZfbqyA/fp7oBP59f/k6PST/0XuUNvbvtvFIe/HpmC9eEvm5an/gVQSwMEFAACAAgA/Z1iTDzR0jyoAQAAGQYAAB8AAAB1bml2ZXJzYWwvaHRtbF9za2luX3NldHRpbmdzLmpzjZTLbsIwEEX3fEXkbisUoOXRHY9EqsSiUtlVXThhCBGObdkOhSL+vXEIJXYcWs8mvjm545nIc+p4xUIx8l68U/lc7t/MfamB1pTI4dHUSYueaR1Jkq5hlWZAUgrIQvbXT3/l841wGSNamkbHd20ra36I6TcbTGQd5w4L4dCkQ9s7tC+HdnAl/jYqq6q6VFRrc5QrxWg3ZlQBVV3KRIZLBj2E5aoXaMFsD+IPdINjMEyH4XTR77WRN8fnkY46F7OMY3pcsoR1IxzvEsFyum7Lvz1yEMUP310AfzKaB4YdSaV6VZDZiYOxjnaSC5ASqrzDQIcTJjgCUvP1y3UHNYybBVn0PpWputLTno46zXECjS4Nhv3Z+MnEaOFlc82jXjgFB1U1aRKOFkaTOMFHEM0f4/szy4rxnDe4xSAIZ2YFgiW6Iw00mE0WYeBECcPrlCaVpa/DyenDatu27t0K9ec6kHGFmHWFtq7bl7lE+s97r5xXV1p5l44vWweWpTGHxu9NIOMkyh4iev/hIawUjrdZMRuKuVj0AIsdiBVjpDj6p31KuzlWqs75B1BLAwQUAAIACAAAnmJMomyi1eU8AADkUQAAFwAAAHVuaXZlcnNhbC91bml2ZXJzYWwucG5n7bx5XJLp2zdsqZlm2uQ4ZS60O21aOmauVDbjlJVOZWqK6JgxpeAW7orts5jalJIrNS3uUpqgoKA5SUlC5UKKiA0iKiIqKiDL9YCN1u/+zfu+z32/z/v5PJ/nvf9QLq7rPI/zOL7Heh7XxfWL13H3lXrr9DQ0NFYe/v7QCQ0NTaWGxtKry5epzpBOfOhXfSyJOeF+UKOKZjai+qIFO3DsgIbG08wV8mBt1XfdyO/9YjQ0DFrUf0soESVnNTR+SDh86MCp+EABa0VFAwoCig9JPz+Nha/75sudP3U8PGIfy/zO3xSSV3nsLeR2GeSn9FuhtRdiVz4r//YO0ti6eUWlsV8J/o+Ba70bJTDtiJ8f/bzxXP2zjc1M8qPRNr3w/MB3AgQsBaTEgNlsEfC6wMGW7sB2iAnEDM442dJTinJF0kKxyNlWtCT/fv/0Y3t4kXzQMsICkFCgkjRDiYpnjYE/vTM8H3viQPz7A8CzYpfKQhPV2TrI75PlVpeBFVDJ89iD6mGxR7rJy5VkaT6557h6Xh9iTS6YAcRtWqKhkcYUbBSBZ59mwt2Xqi7hmVdyySBd1VHBtdj16hPp2FDYb38fDtC/EuxXHSFMmjG7ei+pjsSSFZipX/xvdiheejYMP9835gudfW1d7yUGBimosSFzsui3fPDcXXe2LesEThAHtDCZUYXh4rqiRz7Ac+peFMfDFWsep4dwlMCAiCTzs+Ahh7kJsCRYrA+2S0jZiW+8TblFEV2lSzwEErezgMtIDFj0V2xgB7qxKPONgZZKWnftue99jyyvkplggqbhbOnYb0Fm9Y0Brd6bl3dNsSWzPtCSrDvByCR07RUUvKP0ek++nrJHzJYZYsRvRLf3y5FsubHhTXoMFHstHcRzsZMtA5z7x2uf0hsKE3eFgrlx27ARzSANjX0msuuPajdHCvQGmRXmck/WMS1Aq+ukocgnaizM4X6jaeqP84j4I4NLaRLLL7tzX6/zaXaBXSNOeiAfx5+6lGwyFObfep4fPZa3F1ZCmWTSKs4FVFpmWt5HNHyZ5Ex1CZyCiimTPgkNYfW/DGBsO4hWcXSSOVRnD+l0rAv0B7p39+3zopiGvKBTMvuOThNRYuXNjtC8KNPv/ChTM6c7umMzOjKpdPprqEh13t8GkVzZxdS2CWcIqXY/6aiUG+79AW6Ws+rOgP8By/sVB2O0H0YVXS1cB26Tc5Jaduz0ft9mU12RR7rsw/L82WO5WXFlwiZm3a6zoQ52gql34+mmmj8Z6HWGtNdF5RMp+TKHeC8xtgWpAziTothx1RE1wtGn50DpsBdxKl6XuOJrSDvLW2+OahxgYWdC2Zl0/7OEyfq1oUmtSNXBjG3VphwquxZc3Tep8QOuvjs7dDBWLIte+RHCLWM7r5y6HHHw+HX3wm/b664WcLe8daAyrxFe451b8mXGuOqxPeHc2fjWeP1iO7j21Mtn1N0+Ns78w/HmhgabT3WHWJlAmXekrXCahOsYDW6hBIcRxwcwApA4BeascWKqz2c3eUx6ZhwP51PDipmYhOOjCduIs4ropD9weGYRdypOkLkzzrnkVmgXIVZBCriitv+m07pO1PXZwbpWD/RadI9QvTqulQ1fZu7bKboZHMbEDfKie9d1V9rbOF+yEaUH7xZtLgmVl9DeDM3WtbMco1H1hWoeoDr7CVGPTMGus+nQ8Rsq/MfHZEdrduhHMDEsPoxBEuKKH2dy59BUcjhqEHlbcdqnunPiNTo0M0en4XSn2uDfl63wYOX2/37vmb6Xbhw1+K02Psq32+l6JcL/gvxvFhpomzMzLZvhCS+efy26yeyr3CRGM+tx+fGZqFlqvNfZUpWnsbtC2DPJ3xo8PjuXSMM3Pq4GEwVroTtC53nA2efQOdFSKoNx4nlylYFf4Ktqvpi77pmmKmLgRp+/m5qS/HD5xFAptXHTEqfgnwqsbI5ZZVq4/aDd3EdLpDzpgnvchB73b8kJrjobX2kJpjzBwHtnLcaiSMPdt2RUQQBT5Ty91jP904+4ojye7Qb8uDCRtFF2nlnt7ufejeyZaMggIHPSTYtBeHE148ezSsgSEm0a5sDh9M7IfufeJO/Y8dGku7RLr2ZfxWk9kKfvOWQZsEWe3hG+4qjuITv4YOquHXzzKz/id9mlOsBXUm0owVtaKF72/dhVvsw7FC8+hMZYwGW58hYlb7e/bKPskQWqqGMsPzHDFuEcVM2XHtlNi4FQqxSsawNc/i7R2fpaZZ49lvgeJ7SF4lKYs+eSqlNM1nDC9thUDFUGe9gJ96n8zcMgcCcU735BzaHZ5iU7Wmvydb/R3WtymkNJcGRFn/PwLRe0CRB5uYjtEvfn8YLffDOwvLntdOhS8dT2rERBest3TNwGMTa6uyHnLTwCLz+B/cUNWsxKrDkKky/RSLvtLTxvcQPyVb8v5dgygJ/FeDmVImNajZCPPr9IG4rjjN+bt9cD0UPRCbMnJ8gmeBcJb6c4fiTJYXBMbFdgR26f97OmhHkQNXj3zZerI/6N+TAfafGPF68AMjdwkKb60FIdDzVodwcMVR+woxM6qjRiu1WiutZkYqRiUGMgXVepptSqhVJ97Au5DFZP2/NP02K9JgB7lNITruT8Bq2TemJT2r/b9ujdindG70wJRSpar2NmBoAScJ0UsJC06wB9PkdKxT6JbomHmE6q+duqzOQARgadHcBIjmybmTiSOZyoorubkn2FfOII5DREqFpraJ+jhB3HTvHf9ohWTGBPVldUxalOxyxXHiltLJOZW1NHP0660AzdhhQfUXGW1mEp2fHIwErN8nHMAPaOY51aln0pl8knRgdWq4QcmNZVTb/iMT847uKEiq9QZKMKg7tuquPKwI8rr5Jnnyj3YahZddBCPeoc7Zox0NAIMlAtVJv4/5fhkNJA+V9rIoqmH1rCLcR1FPg4UUhaUa/41afhr+Ztd+bRvLNcOfouceCSzl5P1FyHfWbq9AOQnqzQ7Euv7Yt0amf6xSTxxpfgD7qeP7kp9zp8f+/UwnpIz0buroie5LdrUt4+gonx0usRkus66Ifj0YucGhaygIeecw/3voZ+2y/ELkwFnAKwKYIwa9p43BLl2voL+1mCj+ZwYwBF2Q4TY8QNPJaoVB5GbdZC4sv55iozN7sMmJcmswJJ17ErRsOoPM0SImQBBXrdlK5M+qSR70wk38TOEpkL/AP6O+7LHtPGI27P+HBdAAeNW/QvJ5CouAeEfrWdb5BgDm/xAitGPMGSMEmV2zV5clVTdADpwHodnej96yPcXh5YgnRdJPYVIw/aEvdzRRyjS5sTNydM0j7YnzNx1dL5w4/9O5lLLjH9FhiKCOa+kyZHK9NrZH6wbpfUUCgiriODPYKpmWN9I2tLjNm/3sdu0F+3AT7wbFG8XaVz60h+MLERIS4liI0zXGVGfw9l3NA/x4ze/Zy3vOD4AqzgySNZx0oES4VIDy/Pu/2W3/PuHcKnTzopYnCk/CGCxOxSwiLPWjsOOB2YI9CyoFuDHQ5It2fDx3OyPaZjap9XnUecmQ1LyWjyBhX3YhcB8dpydVy2IT7MYy2t+breyI1OHBzE3ribX6lHHHyaifG7l4FdcOXbO2DNMUMJrT2KuXukWqtLnk3C7ttPoLXwvJ7WHUadkwtMoE5w9WOs7IUHh5Hl2A/EjHv5GqzKGlfL9fy+ve3h9X8dqDy5AJzlKdoT9kVJ+9zUh0TjJmw5LmVVcDfEjt+iZ30bv70EWbYA1lXCK+qc0bm4lJXs3lp63Byvyd1eRWup2ydaEXWIjdNbzwpldsmMH5gG4emYexhFlubq+tXrL8m+tAJA2CNeFO8FkzSt4usrw1K92HvU5OKyxQBMFvNmY0f/tL1G32D2F7zAT3RxED1UyVVOCPl6hKANd5G57kY4bNav6quXSy4FmEdCIrL3XbuylXdiUajOp+hamLLgCzBXWMSeLVQtE516OTEH383U7kxcROkg9zVyjbP17cgkCLQFH8vVTxGvbRVOkzPaeOs6mdrRE8Fs/Ip0kGvJJw0Ybf/wbAWmUOtdvmQdiV8Chw3AAkqzkEP3XuGuWLm+RbEW3ApcuvobosaZaFyi/Es509ch6K0LLhdTRBbc8zBYXjKzCOvDth6eVdqQPgB3JrK7cIY2r7M1arZHaA7jXlnOYf0XJerepoIAUitwma25PIvzUKT8ARAWBfkRTvxSWS0kko/VCpwUotPXTWrhmHLkoqH/6fjC4wOjCsIeAXN2rWTBdhR0KF2zF1mtPy44IeGX5EuOAynlSUnXPKeh5AXz9KyCg6bijgdfZMbNsafjeBHEuaAhvH5B2IJvYAJ0HzBdB4UBriwwUg90tk5gpIAFJESOf/KI7aAhhva7GEejRkHHdMTUFX08BPLBSMFYRNXSi0k7hOm4QYMnpUedrBUMuFURvPinFyzFqLSB3bjiUQJK7tCJE0spxwqjxL8o7X0WwPF8eFwgG2eUJR8/YMHEiSWUY9rAuOmXyX8AM6c+0dAaDP16F37STTmVOgeHcvAXTzaT/cXHUlubIGWLjJxiXo7uz0813Y55gzHc3IeMRY08tqql45B88i7ZLG7ReI3KTkpJsvJTrmut0VNx6LfQrfeBxyRaBPPGiv7OrmVxlYvu7cvKMZRSZ8eStgEnlqKsnpJf4XeHyw4BTMneX5leiyJURJcmr/Hy/OCmXP07NnEb8DXoIVqspJeY/TSMOwzxXIxET3tnNqBsSRGu/KO+4METypfG+g5MV9nrRLF3qutbYG7RsHRPrzmxSfiIXNr2SM6k/S7cJCp6xzQilM/D8kmOioJg6PXOunEVj37SgkL2rIMm+pX3kp5ZE5+tY2XhnvjG/0D18ihO/Bar2DaN3AbgyvWtbgtey5QRox1Sw1I4Zhh1AXQ3/vii6g+FMUNnwyBFRbsLQs3nDqRInzT7gTrjutr8NxMokW06OxBJi5K9PfK14PkFs8RtKVZcz+Wu0yeUVNeSiHq52amX2Vr1G9e3xDwJbmVq4FKyMQTSYvZ6Xiu4PY1NfOzSAZorlN3aoRnb+GKgjIrVXOqHOJiQk1KImWM33twgOw2BLq70oTf2lznX+3Y++mYx24BQUCeaCxIVKpkBlCWXxvVumJV4MT7ZVt1qAvpS7UWhJ32aEtCGWYXZTd4VzpjCQ36JLMzR0ZpNQSlxKXe5JfzyRSMK1CVCIo+tqmor7gDFbEMNsXhG40Z1Mcb7D8YM5UZpBG1jZsFf7eXu2Wm4/CJaesNzmty/KM9f2U9Y2owQbllaQSOUc2Ju5yZm7kShprEuM4ysHQSXBe65Z7C4Ev6eQeNF1LZg52bnDYqt29E9mT66g2lNZzK5vqOJn9JcydUhq4ZxfrXhaP4PDpwiqoBSrkWAkw04zM2dnzzE36v+jrIMTeO9nqsyHHXqKsOvHIQv71Hy45n7DfaW8CsXV30468InC3VmWK3r2Hsjh2+sGFr/fBtEGln1KXF7P0esOce/Mjd+4V47c9msNLJZX3Q/1f5TqvDrMhG+hB+ITeq6seIr2FxE1YLD7Hh0GvupdO1akIJ84sLMAkjYO2ca/7cfbnnCOnXyN3vo9LfQZwmqQq+xXkiSWSW/s0x5dyWETiZ9MCUFi9SlTHPSKM5n0R9LtJRX5aqa0TifQZqtXRO9fr1YeERXyfNezASMJLas/7caWUQC1d/C7B1D09A58osMj/HM7OBSs90vBTwXYcIaasa6HExIl7ND026a7elKvMGRdH77VDSYWXR+Y8fD0YEX1dUZeecqXhN3SGBEG2G0izdVcfJCknU+tPJTzvFZiqRJhGVXuyku41GG17qLVYXbGjElq+iKjklgx6De5aO3QxlPjtoGfpsl02V6Jr67bdXK40lmL18dWrcmN7avuy8zqjGh/ODQbztRfa3rTgcnV5xR4tpib/JfhZi2JLUycOcIFZb4MAi6Hdu9aF63y58PVx15T7sYwlWufW50kbI+Pw2zynWZ8LXtdT7XOXdvCw6SkmUrMYHWOq/KOtJURbk9yfEDCqJAhjvTsxNw2sDOEAeoBfR50vbMDUw71+4olpr+Z0XUkpnqAbL+cKke0ZsjONVqfWXaJsCad3gX3jLYkXok/vhLEO/VM6pgHQ+6bLyvajepAtKMqj/mXQuNvrcRTxnAILuc/wNFdLE1Pc+6fEVJPfj6xGTsdg76QKJJFVr0sDWrAFN/YT0TXTOzh3b7PJpZq99DtFKAwurhIbvQftncrrmam3aQqvCSmcezuf8CPi3N2voV9LTVYRA7H3MmsIykPylbBnATa15ryfVGOSZzO2MCPHOQfhOeyzN3xjCWZHBxN7Ol1elPq1k9OXpiBz6UaWTnXEuXX1gsSlBLs6nvQkz+KF9Niglt8p05EOsdst4z1I+6nqUNaE2VEc6SnkciMoViuiNl5tQbix0trYK26uigB/mxKgzAzCyFrcXDl7GZHT51dMdW+HGBLfkMfjHT7d+StbVu66nMVo3CSQdTzJM8DNX2vYq+wFRuu/P+vhajNxRbuR+ljnbUqcqyxXqFsjQP5dNVjb4gRV5zy/FmOi2TptOnTYooP+DLrT43RM+S6HOOB/A7d8Do+JtOD1dnnNRt8huaOppQhis1xUfswh7f93h0MvO+i86O6KwfG8LBHKMJtKxMRQK6QEIY6T1BprUtuVLBc7wSS+vP9Nl+aosEFNN00Dzw0xgIbILuN5No2nwGJsN792Oh/G31FeCITK+YxQRoXsUNnQg73bgruEGudAxLNj20rwOM/18QL2AnpJtlydcgJGvAGBv/4kUck8efO0KaQlQk6ymj855ONUqkvzasi3vpw+GGzeRQj3VN/HD9ZrYgRRVbFE8mpc+U4XjHT7u6rdm7CyYwR35SbTQxqVGr1mdnYSacU2v7b6t2qJXBrh1dB65OpuYQPUPnzL4p0dShHvkZukzxdPU4mul02sLf5TQy79OWrow2q4oCE3pUaW7NiPEYOrtGkJtaYeZb8qRokip8BbrB1Thw1gUyQV9yg2u8POQmf3S7jlbBDPgTN8uya8Ro7Q+TTfsPzlR5iI0qjN6Lci4RMFK+vnyqaf9jqoJ76Sq8GdXgeL8cApOV27RPDVxxLPyX+URaFiNJWR7ttHrI6N4mlR8WJVT35SFMqm2d+a+dWZLOqgHMh1q5WV2JNKzI7G4J/Deu8dLcCIa35gXEYuq/cmR3/6xSpjU6GZ5S9ly+b+cGkoHF5teMbxLAKUsTn0vjg9aLTkeyceMqZvyQ2gdyoKJ0HZvRged1SrO175FP3NoX4xTMS7eN9UgEGfbcUmHtFjNEnzh1EMk63nUpzUxr7Q4dzdVKfBepGZzNPTsHF51VcELMDE+VdJR/mk61HSzVU7C2SHQndAUhN5vBYL5C4U3Fr+j0X1JdwV1yqaxcCziKhrcfuE5w6baRwGTaQMfny78IkfQbz500IekzdN/NFEn7AlMl0HFG82XCa/IQPXSOqqldqpIjQftgTqGgsi3xAqS0ApYQeuAxyFCrpKPsM0oKTvEYb//+peJ38a2uQio2ONcezHeZNn4WFp9qdUUZj2t8DF02B28Gd5yrv6VBdv7+luClo03DYxOw+70qvRKBd/FiwUS/t7rO6CplokFlWldFcBgtrA83SekMpR4vwU5SNfXqbYITvr3sWPnJUrsaIwCz8qplvhb6XsWLeY7+cFRfWu9jwfPGhnvZQxebXLzVovGUviOlIiycDHzqyuig1S23Ys8JnyPmAepeXIGrutEVqW7SRc6pezXNWySaGk0j/rskcXdO8E6yhPF+pz91cgK7FBnov5tbnGGVl55YaJhlXwFQiYIwC3lH4LZHFoEjX3xctC56oaknUiXkj6055ZGI7z8151ByfmbS2BCQQs23kJ+Ebnu0d43Lhsb7fBNVTHDW0UbN37Za9Z/sJf7ftSB1tIG4lOeU8FSFUxEhgbKDnCqi98seNJmjA7OKsvrfzOirHLpohw4glt8yZDUIKtk9yknDPvjIys+FqgXN/TprmJr2uSTiG65NJX8HM/ATwoLlNI0uRDLNcv7f+jSsqPrvgf/JgbDRGUP5wFAue+pFvqe007Nu4qV7yuAQSTbutK3ncS8pPAxXn7Szz3XRN7yWTmOUf1Jqg2V3QvOvAaI3i7HaZXIbpnsZn7me2e+yFYFeXGH4S2s+2wfXmHQULW0VSt7F7ou5uBAU3SD3SMcIlGceB4ENoqiUxYR+PzSLBFedP3ZNWU6jLGYw1PXWVS5tljwUeweGRYu5HThH4AWGe+Bvvm3vMHEDvIc4c4vx1i1krQWyg9YJD7nYYbXLDSCJomw/o7/eivXMFslcy3r2wGpaaAuyL17IsyajB6Mu/j0xB34fTBjJffBP11qr3oBYzq/fLgKAvL+PcB42ittDOG+9QvG2nWL2CbU1v6oqmccI0xAHlut9cI5oj+dC3W3bee2v4ceFpczWtcU99tOUfaCYTzJAvs5A9OYS4OnrUNlvQJzq3PJ/5+Rsn7cbaiea7vzvq3GyVCw63v139jl7CMjd7v/OQshFflDGouZKVrx4e8zpJP4mZbi7+R+EyXxbecXhE6ZWX7rbC46y9lo88Nf5XMULMli6cjt6P6BH/pHWJo6BLkDl2v4DLiWTPiuBf5Y9vSNgizxTtMfn32f5HsdHSKA0yj/AovqPmWD/o34e5O+1WgH8X6mVWjXBPkb/x2mxz3bJ4zps/gHT4ceQ0ecoe/PPIKHuDyiS7oL2HQe32KdS0DiVGU4XhkqEj4M/gf+Tfgv+B/FdnEkLyr7oM5T3HGJ/xwrpfaQimfHZabDyqaoY253if5ZJpFzMvQogPnczDPCM3H199N99U+39lc58DJyGi8v8hfloAeLcI2nKaXpisukTzx9w3sNg0ILMl7oWrFPnNONvjEC+kIV0FoT8338gojFCnmHNSlZ2KM84fcLQcyIFmzyrDn3ECQp49oE9ZqoU80SqQkE+9AibhHBSlPomyVa/F0mIUZ7JbcWQeIUmOP4pJnWqks06vsZTVkYnvr/B2jc0vNDdPKAN9B2/S1NoAe6uo5vilvX1VKewJty8S4QGX5+F0JNe+UD6aEq/DJCusngx/GiFTFgbX475ylksstVZMmXbjHse8ThpCJ88+eJJVHzpyKbmBOesrPNhATm3Qm+KQnuvTuSdC4BZPaLPdtXlRTBmB2Nf1SWGPyjoggY+xggsDG3S+b+dCdxlC0Y3owrOSX1D+jxZsVEFi23lzXesrqDO+rZyYy+HHzx/fYsZw28SrPglk1jn7MpZfZfiwbWNaPW5dzPPOpiQk/0hF6Hf4Ac9m2sXAbm0Khe7QknEFV8PdfCLdcG9tRmkTAU11WGr049CmbdGbFL1lWiX7tcnOX/MIm/y4hc3mMOXUZeH16YZfbcjnvHkKqNhy71x93Gfknab6NgkM+jqlxSP0Zgk/RE/6BBW9oPOF9FE5hAVZyk6V6Q1GZX3yJmWtxU2ZEuvq+Qk1sgn7+0/60QZIPOfnkOdS+AYa9TSoqAxn8Q79bPFlrqM4FqnFYXBdg3pHVsiLQ/xeGvDw1I4ybeCOdW2EBY2uHbMSgLFuSBRBcW3NQ2QbzYwXS2yfo5qrG/so0W5qGSI6n1bxzLDLuoI8nPgkVWCy/HanW/3QWgFlocsnX2yWF9dD0veRfSHHuuAi0KZJ8WUBEcOV8kyUXykVLGJeYupIiavOO/OCeF+hsfB6ROXh20Gtr6xdpvc68DBTGBCL6Lx1ki+aUskvh0Np6+tsz6Jllmz+1dxEmOSpN2X9ryGzvrGfHugf90TM5LcTCOjY6Ejf9ntCmrccm1mhO7aXTcs7/hM0KZGo+dopGaUPldFyfsyCmf3gbiCyyG1GS/h8PQ6l2ToKZ+q4JurCOkb6qNx3iODrpaPLNrwtWFEwMjl+MHwuKF2yUtBnpV4h5b7UsS1HrkZJS44oZ6kb3olaahUun2fsLdItW3YaS2KBR2/+wHp1BFqOvW+miQ/+pIuyBuqppw5AG65kOxi0b0YW7868v2xuozJnUhaK2NCj/3gqL8qCxDsgKkTcjgzBtJKedqXg8iDZ85Uh0bW/XdF97/3wAAHCZmTDWUr7xuu+qyqRzEsk18PYcATmgKQvImV059l8VH/GartgKQRPHkrH08e92eC5ZeI2/4/3qXoAIDIWrEmHwpkFCP6J0OgqA+YRrE7vR+MGtCxSGwgz7pBn0orLQFGvth5yo2piDEGA9tA1dL71vKW/AjFnDuiSBEHqk3o9QAP0V6GWGHnXhuy5UMh4BKWu2oJs6F7A5gmaLCkcg0YqryXdGUqoZSyz5kmbhAGNUWkinh42YgNeSoK1CAdJQM/wNeTyknybzPr9y1/J7BWza8ab2sGw+qNEtlrJEKCGKQVzzsJfsCCMhtG6MpLv2Uxr0Fdz4mq6Qo3QapKzIELVWZytpIQYX7Z+oHZlyOzPSdo0ysUaOojgKVUXQ9C+RgohSvqeal+QHB0D+AqlNJlPcR71JYEugrBpigDfaVzH9W6XwRYK9Hk/nH87x5yYpqH8BpK9IUgVUtFAXwZaOuf7RaGi/0PZwmWWjUmS4LxIBW27zMHyGXiRu2NUOR7AZEt/dkwvGUXkbv9FwRqqQryeieQHKqqzhEkYTYdQTHfDo1TDWPIs2W9QVSElVilq319nQPA6wjpX+0dpFHRXqxKBUIT5QhmRtJenDxqGSA3u4HlijCzDKsczBtQZnKnO4I06USa/isWV8x8nNLFMIsFTcUVgkbF7WDFSD40hUGHDreiQQkiBiJwBkfGJ7QqQOwM9qMcDBLJcYpQVGLq7vKIUOCaQJLCvfALV6kScCCa8ZXcqEJIFJJOt4bmEcBFUUAHRlL3W7A6xbtM17Salx9UgID3mak/9YCl3UJSFvzlkrR1cZ0Hboid5eWKqZFpyD0Ww7BhkrpXqMQL+04pZIAEa30QeR0mxwO3ycqBu+0tQ+beoXMIuZW3jCarIc+5rOngweyV26Nr/6wDq8Gk12oDjuWuFholMhP0+dF0VPtJWJ/IVmzUSpFRymYsB2BJ0Vn3cxQN6OSuF35AH+1SWoX4TY1yMgw8bSwewydbpqz5SXzLdow5WtZMpkniOFYnaz0n6MbafvSnsDnqCtLUJmEPRmViY7zvrGawA2SzwAPJ+rO6bF1WaMO69ZxWTR3OEz2B7OV0T1FUDzLrfkBoAjMdLeN1jBD3J+VqDRewPLn6AG69yzLATP/74QwtxWS1kmrFoD9DRt7rbL5WFhXgzPfGyN/IHYgYLsOZ86S84dt7HCeFSrwqxIUJ7AfjJiNc2PsSA/3NWbzUy0m7HlznwlaahvYgr4OjdVGNhfe6823ldql3dqzOoTKZkfUANrlPB38gFqT7pvQqABFSQVeA6lYPQTmusBbVogkMN2/rh9qhvM1/LpnzESq4N4Y8mzy5aU3R71199MZ+L9+ag1X7ZKxT6QD0UgMNx7iU1iB0FRvqKusd13Nqxo4aIdff6/bv6OTppussjU4K6Pfu5CrB09dQdSurZd+nHd/izEulVWXCmEQPhVF/DHnoWNdUGWFVkeYKbz9Ed3bNNLLp/nbm79KYmQPeu4SOV4AaYPyBxWyi2m/wt/WUSHAzqfNJOnizhGHTasgvD67tJ2CuaNabU69o3mjjKm8EDoGM+3dILJ0zu1ZiE4jB3pDl2JGwXA9vToO33ZjjFVRdH0jt5cddJeh08FZJJifsfdUANGMuqFksHx5qhwK58DSWT38Eps1yTsUryXI/Y4L4lTxm5pCYoOLiXtyJZjLpSASTOwOZwFKnrVcoOYyl3U/ORKQgB9aBhvHT16EJCNMgcTZVUL56Nkxi85Ch6IzOO7WyfPRgfErSfvOzvmXreJVlwZAJOkzjIQEZ6F1VNByIVsE6fXy7xOcJiJ0Joorl7s8TW7u2SOtdrIiDmnM2rh2heY5eq2r75WbF2zh4HbMh7howRhqCwq18Kmu7wffe4ut+bcTuCmrzdPHUyqW6QmlDmt7kvNQVrma7QRp3pa1wNo5W3nZjSyz2mGo1i/GHl1GbIxkTJ5rB7HIoSGOt7qhUqeijJdemv40uMttdYitXVYMFjj97ZRgqhaLCiPho0yDsH1YC6OmUv1LXTKnAZapE+q3Jd2bJ5fmVdvqsTMfMYTS/dNDI6lWtFV2vDolKxGYJ1LvfB+NloTtOnbRDOCTn7wxhTB3p/9Grw1x0XukBltGAypVPfLKpSqMiD/v2da0zg7H27VYzDlqU1AhgL1T5B+XZ30xvvgIk+PGiUeMzIszUBgHfSJWhknSV9oM67Dl8rwY1OFBiD3pLclX5SB16AOUWCDgB91Y+MRuPc/1Lk8n4WkVEaClh/yyGjANjPqgLpkEOr8OUbSmCsC9VlMRG8og3HuzZbHgadzd7biYzHPpANaMBo6LUPzdAJyumKLUbclrm81NKoSosT7heBo4l0jMRReIYz3DNnTcmC9UJkqhiacwSxXFQE4IqxOCyxdE3pwqVjA/HULOGz7De6if7UUHawnguI+Jjp0+V248y7VW8JKgu2EUk8eMQ/SJ312eChdqgDCq7j/0p6f99dVGxTo6axKPiRSEAhc3uA1p5EYFTeWTNglw5ghfnTOZDDL/+WHP42knI0zwSXORBnixrZ6LEvL1kGajf4B9H8tKD1nyVJvqdPVOlc2eRpez53m3S//yRz3QrNGFmCA284DOjIk3lQ8LG8yIFICHuhc5yPZNe+qQIbPeCp8rW4Dvi1MVInYvKpy2z5BKwlCKoc9syfLHFSfcwe+YPXqCWUusBDMzzW9NCOP+hk3uvywgzzYa7cmxdH8yAU1+tqRXt+rhqwaEJALcm+aTpwY2wreKVm2TxAmvF++4BjMC3aoeOhc1OsK1wnwHittmTtjAHso/DXTuLprYllxpaba108K1SR3UR1WdhiWwFH9jcvAnGoHxw4JC7/WbNvv++Sdi6RZ6OnoQ11u7KpeemImquKiDNqc67I3sOzD+0ichUxTdd03r9BAfnS4+WJjzeZmJhUjSJRPn89Mqv/aqk7/ibV9PG46pdnJLjeKFoXerrvU36gAKYSFhDhhINgrhIIt0P9YnSayp1wqjN6ND2is11sDyt20cxu2/bikxybKXSHnPnr3NdPzymIU43+VVZgmsKKqw70i+NvIenmUzN0cJqTO17YY6fSHXqvuM8Sb7XLyHJro6VyHJdNxBpvQwT6jrwkUhslHFfWF+0iwkY4TFUjjSrWbmb6nrJdTb3uPo5UyZHFWSeT0+tlhYcwIoHfSJB5NidS0KT6alD7K/O2FTRBjLvg1Xe/ruiwhI2GZZQ+zoEv+RcqVjIyN5R2DBk2y5JHF/+UTWnJoQHDy+9eG1Ma3TyaNKp/ViZg4y061lnrnRniHM+iJNY3XD0drCD15NkFLCHqVEziMxljE7d83klDDQ3Kyn3wX2hfmpzdl/uAGa/S+AF6OqDo5ri1QGtb6qToambSzI3JN+J0hX79UuKFL5VsISge2bElbtPasvMOtdBaxLMeWmnW799bEqx/ttSjqpvLnJzX+ptQpIvJ7HoztQaoe608QDapgoB8zMeR/NfObZ6zBilbdcyVxMKpCSs9Glih/pI1izy8Qa8bPSlYjJo/9LZtSW2CDNMFHUVCR5QtbukRkmdOet70PMxfUma/HXzpXSnc6YDpwZ/vdOA8whskbq8FP7p+gH6N8L9HNSF6Mj1uMKZqzG3NQNCJHSB47Dd/EOqs6vkl5JOSdhfzbnND1b9rzr6XzwK6RpAAaYYsvQRO97b9Ms0URZ7Ul4V53LvY09MdRn4jaxoyQelCvCBBSu1aCdTKSJi/0zau497E+8r4P0X/3PdJk7TADDVbarkGmrGHWJo9rurGTkZ7TWB4guBKLY0F5q6J9L9osv6+Uedd5UHjgIhEZKibrCyhxc1ROAViroXl9ekS8SpkuIi9pyOtWyoHUvmrSwoxSQxZ3lFoq6ZNPWmaOBZRWIrkIQa9PenK/phcIt4ev6+k9gU0d9jFgShS8DAt+zOuesRSa1DUBIP7XASm8BRCES0BH7i/nl7PXPahQMU8FLgfBOoqLM9olHm43ASrCDImP/GFGZIUcuWvO4GpvGkIJGTMDXNdoYDFj34F3IGzhxwKkwsc+HkQrvnGoqTaUMQoRJO68xUSDJxdCdeJX+JcJP6ntg2v5kTQLHrTGklfa6C3tsgYwmHjrJQwAJ7C20I+lstgFjKX7LQnwS7G8mFjz8L2WbHJsj5BAuvhVwS800zgBj9bwL/xxEYPzIBTFkDU+32KR32tZycIlkfD9fC+F3wcvYiB3GEoXlkwUMzYn+aAPKw0rx2//6pnMaW6bBAUV67U/9kRtLZ+FSL1c9qlAjJXj/3ypgG1mFkS5wfgl6Xzq1zA4nyPufgmdtl1EG+E1tKaxcq+oUC8yD8NZYbPZV3z80+OX/PGDR2FqUvkJ1B0CW+aI7at4OgKsGcNktQjLgUxgt6udZ7eMfQkTS9D/WFXso2H9LU/ScFUfUgO8Ba/tw6XMkiy+LWUF8711a8a7+NMZbbphYIZWRABspzxVMGoMyThB0rCYJSZNdUNPk6l1dnHTj3Du36TI4AQW58Dp3grlhirTlmxXxsfoMXy/Lc57melq1dD6rHjEQ7ddykbpO9tu0//sTzJ3pzuj5UtY1L+/4uNhTJN0f7tIam4zd1nCvqo9nUZPRlhlM3+OwP8P4XLG83gy85g0OcbQOpLwWEvPWrn9t6sqxzXTusblBcRel4o4aY1tQC3OVE2rg14yTnO9ZsesdNFdHukONv2HvHHZELoddtgvdTcWwryuFYYTPdb5Lw2rXjbG8U4W2oigh/tSzPfnsJjEC4ivrmuH/HrhsMm5x5ztbZWzmNVhoy/sV4nGYGoDbOG5zv78Pbwu1ZPzGdOYKrSi5P6+EFwvjopUeIpAsmVOYeV1rnsYBecudCIDNoxjyoNJHHxLqgezM77nCfsSa43+j+afyrqIb07foc9Es0RHRWauLaT9sLy8sDc04gwZxR/eQcRuFNIQ4W8F1ZlfPPk1FD8GX1B++3dk3wuz8nbG4kj3mcrP8comFFPU/8QD0f7bShPl34gi7Q9y+qZO/1vM54xhG85Ol1TlN3aNjAK3fk8HdQBa8E69BBUBEv9fGr6BgnHaNWbqYIUvyv6h2gC7o+X0pXGXfycx1tlbCPLda2q+QOeQMo+3+B/TLA6vxvAv9N4H8pgQzTFcoCrKXLyOF/ydmUsmaAWqQE45cs2WcthQg/P88EmmuYWRoF6P9Qkc2x43+pUUYOTTkVfbYfU+38ODD2rCIfBrCA2pX6TYIctkCeEUeWPfh7gIV8yX+5lU25qQWsUQrZTbn8orjxqo8D+3wnUGIiuz2XACjVRRCx/LOE5Tf6KZuhcj7LVJhHn6UxWOn/eVN0lgFo6CsxMGgP758ZZw8dVbzPhCrsmh2M5n9jZvalnD0nQ/VBX4DlPeQaaWEcuCl3bhJTPxd2WTT/CNT5+lseCtQgr4gorYwDtsNGi6G8E6i/f6+hri+h7TtSR7TzUdIi6NDRxqGbYjzdKe72/PNV3O9oEuBPf1KYqCmp/8/cREG+7JNi7KNbgS7y1PPFStkfaIixn9/9nEEMpgNgxU0hWz6aBGyDja4k94OFfZBPNyjUjyt1pPwutiJP0NDh/cp+n5jHqSOFDh1MsLjP5R9vZeQrZcRLCXM1QvttjRtc/vjIhI+BcjIJ9dcm+wgUC49DSTTjTiYeTHRj2Kr7IwZ66k5Lk2D9f+2HnP94W8N1QLwDUL9ygFf6P/ET0/+HiwPHQfINoDppjKfcLZ+e2r3J3jOh2R1eNPsu08GhpyocirNlMl1UikorXyfyQn87njd2Q4ItmrqBvdNoAx8qlRJD2cYJckYBhHnJP+W9e/Kbod+g03djQzy9cfZMlouFamaKy18PwJKznqlFl89ixx4g2Ddt2uHUbPsN2MqUWfaS3kv+Cq51wiHipWIr9YyBc+nurQwJfepNeWK4jkZkScHRAA4giBGzXRWbmAr7tm9YDQ1CISFsXxTLoG8UZ5H9KjYuU6culZHyyCun0TPmmblG0/3oIEVMkahkFgi0qGLeeICw6LfG1mZ7Dj3TxI/uHcUNW9D3KIdDLBql/ShJQztGLsmEU+JIAidMyh72vjFdzCTaKke0CTz5xwr1+xSERZMVfOvkNkvXZ2RRTLJr0XQ9RvpGNKF+0UG+IXAFFEtvkB3FC21yCIzvhhTVsNRXblRTqGnuXlFnnXNVVH9KMdWxurBnPEqSh/jryP2UqtGn81x6Q8Qoq0YEKIOQUOcTGMMiOXk5RZYjriB+G5802/5hpIs8Ud1uylaOVl4K26az3IYeHf884DlqqW/ODBH4IPBxvNvUNehAVdJINJLn17QJrcFE10062oTdDWGEFPTTZ4LaWwk16WcCH79ytLFiFl5ZalJEuT1jxSOHE3buoNKjbdv3sfOqRGOxrxwJyEw13D838AgyIEdAUOwbHfoQKE1CvBDL8GrUhtWo3V99byqGkdv9qMCbxQtXeue86hpM8HhjfqORE5c6eb+mnyOyvT6pNajXSnzMtEOg4dibr50stNq+yd3LzBdYFLdzyhihBmsH7S72XJTmnp96X2UriSNnMu77i0vyeY4X+RZIUcANBEtDJVd0mJBPJiCgKnDi6wKm2AKy5rz6htSMPK1a/W5HUCznO4dNTtdduju0+xINiDwbH+ggrCjTMehJGAHCie2Z7fWlOSFgqRmcVkrOFU3dGfQxfNj7PAKbwn9TmdTZHmOuEpuQgOtS38rpHRG/rTTVqFsHOhh3d37ZYe4OQ2JK/LeCpkrCyvpdBEpMhdUwMnoZzmobewvsIhr20M9zTSRlfWOyFfENSQ35nt6Z3n3fSNApxfzrlaWylIC5cQbqw1AlecZo/mYVyCyWqF6xyg0//oO9pw/lqnK4e6XGmJCj/CtFADwNqGJiVNaKk4VgJBsEqQ2XYwdOs74z+9FPluH0nTg+o0u7kRafMLPXwYOof76ifEVdSFagK9r+C3lc497xgxPAEEY53U5OFFqDJUwlKbGLqQx0EoTOC2lVA/c/wZoY7nYZHfLrvi8L6lQJ+56ORK2g1/NnR1Twbx2MqCiIHG0trG74KlPe/fjf134014RHBLzyYzdgkjD4pZF1WmNcY2NZAwX1TC39D1ZJcLM5C6BaeLHmMmA7DkjaiYDACSQ/xg7oG1eF8pf55NkfA67DiqL6StQah+VXWDJ/H22NMLVgEdxZztQ5MTAJhZp9OfKY5YNHaASBw5KRUKU1MIuaYoDeHYs5uTr+pKwoIF59K+iviPtueCKz+AGiCJIji75DZk7F/SiOG6QrR8UB+nS682xBZO+MeHCb05RCOa/CfX9Wz5rHpat8KwwzAA2uNF1jPFdTYKOyn+z1ATL7JXW0n2G+B+PNk0s9W+gCrWlnT7W9BPCqGd+1ZupsH0X+zjQJ1DGpTuHwtM76245Vj7RVDECbHWv54PsN2kEVcvfOa38hWA+408xBcJaWsCwqgIXFFKrOIIrKnHFl4S17gD1I/jINK7T4VByAD3wRH/1gO4CnOzKTuwagKJR54sY/mFi1QK1kU3Q2mRX9x9fZGDtPhOUwDMM4/DAq1+eW4omQRDzu3sAmm9d546fcdoaxoyhqj1jda7ViRBdl/NxRt8iD+Hw95VXMrd0FigJMyPLjJeNFV/RB9IKI/PHqKA90496N9xtzfHRAG5mFXEbdJPKuzHg27phPdV9UTxg/FdQRX746lni+DXdmL1vFfVTvI0htAULeM6I2nsNdqO84JIehkotqDeHdgVfgN0pyorFxtQiIR7ib93lKhEP1iNpjVDKmygMfodIrsdME0JP04DkmAKLIrutSFqLvGDXsGbMY/ZMOoqtSsoraG9e3h0DRDCCPi5/mwTJI4xe6HQ46nVbWvEb50hO7LMHhvfPAPoB4c4h/Q8r9YljOy6GsYyAfmmvE14WAX4BRjFO7AENsTTeymzxu2TCUmvrYpmHoFdtFt95barqd/5J9sFS+y7uj+0nnVMSj0Ak6IXr3RlTYw6mYhnXB9XCfLgHzB3u6KyHlSyplDbXcqvX2sdIxahR7KPYm6KbP2dOhEhKd7dtDtxv3SrgZK5terbYrY9CCj6TxGQrX01zFaZakOvwZc130fEC78xnPx5W++76Zdp9HbhzoLC+ZYCjaq/WLZVqUArOX0z+g1nRxx5AbHw1haz5QvcyoSF7T/l32q3+neBH6cOWjswKV04BYrr9yOeWyXCs8OrP4QrIQdSHBZuuFwtK+qtCdaL+OLlyXYqcT/6XIhxlXgcAE/qE2lHcLhmIYqVDFvzJqHrSVNxyTehrZ8e18LOrxtiPJPmq4xyfuUcteFmFJGosAnMT+aKL8bkZ8VKGI8Yvc6dCC2Z+XlVcm5be9dLwN0VlKmCAExL06fF2/fMC/Bc2M9WaRzJGisRCm6xlXEuH3DbKNop0Uny726Vyr7BRfqpn3zRarJOWodC32oa8H3tP6rUFfmf/IhpxaYV3IRXUiZwlDukJhcg+FO3q01f3feHNXnqSjfqSWa+Agxm/UIUywzVqiyvRdKVyAeyquFWXSZ70iox56ydkbH6YsSfNHSyOId5JNkvnCX08VCjy7pqlwYhmCrYrvs0/73EOlElxXdHI7GV7/6IJZbI8obsy1byv27QJuf/0rbheucmTvYkuBYQJwyONv3qgjrX9rl9qJ2ly6R87j4YABIlJTg6hAA+038AA28Ntrw6ED5eICBsCZEXsVfqHKe9QBX9gEX3hJD/uDjtEoXAM5izqv31pbIId4Y2pP8ctG+Mr792uZeBXdlE4cw3U7h0NVJBrgUnJOeRdOYlPA48wfuvZVzL4NpUNvQj0CH7BcGw+py4cXN3y7SZyMty5FEAvRXUo4aWAFKUiUDnPmWGBEDpiahD83WbylaToHiGW+6JOPcHbvTxz7xi71W+qJeYGKlZySdZQuxdzfgFPq6FMYP1Ueu8CaVtsENWW2xqJHySZg5/w3Ap682M5QdkiQ+Y3QPMe3T/UzTNBNTBV7tgpv5uVEVbCoPuGw6hZzpkejNI/U3QhPQI/M8tVGXCvgpKZPTnJTzZe/cqU534oyni7PkaX6f49tu5RzhhJKZ0tWaplAW7mB3oH5LGWfm1o07qJo8NXjZKGMFFHOAwPSNR0XRUvFo6mgBxmJxTi75m/YenhpvaAEPu9/4bcBs9hro/CWB/M5BxoiAZXn4/ztNSLrDZVZhn3Jk79ZdCgBAlYOr6nQej4ZkTs5+N120aAwUy+Dw95U6jhMlhO3dRTHQg77MU+KTv90zHv3sa7p2tfhbiuJvyLIaku6JTjc5bqdSkErAjKDKxKdS8ewevxSuI/HnxJcx6nrkFl5qGkrtzi2kmOTcGyotkdAd5kvZgYWQl+HdNBTObh3LM4GjtcfUJtaCbWzPMfdjQJknWBmNOXMGxhkFJyOCCj7O1363EqpqUAQ1OVSarfEFZBX3r7nB8OI8LSpzd/R9sPyCHLUSPXkD1Q2MvSsJfUmd2/l/fl8yfeiN09FnQ71vQni8TsvIrv2j4nkncnExz0UkOxPw/NibpGqLkeaRvpfzIRtQ0/ELUGh6Yo+OqtBzrVmN0jbI4ZyEiiewG/twIwLkGseqMSjHisg9b+qovdDP6vMq1Y7dHTe7SRK3ef5/FjewaBSwxBn3xNdx5hqt2Vjkv4CXQAyXQ4pGm8bmbIkboN6aY5GhWRDA90Jb5YqGMhiVBXa7TJClI+3ZehUjSn5Olm+xZ3c1aD2yy/w34rjc6aKlKFPgFLMXGk7P1BMWFHfaAYgoWJkPsyF7wd/MjiNDEYnIck7fN4qXDOmMKcyvDLRyuJoMJB70907bt6+6w3meZS9/2ru5EcDL5cW8JzLFKjZslZb6g2t6eOQtiJy7qzD4XevLv1sZ/jdnfniEHHC2368LNr7QtFv1KrjLqdcXwA/e8g91Fbqpq7fd7rwHOj1lp1sFKAwXPGryd7jostrGgb+UiipI3XmhHvURgI7u3w4FYSdrwXpyOEFbtQcPMmU3HvAFqLWIGXRne1uwi9AimaBa8Mf6prset9XLI7fOs2Uiwf25HSkzMJQsU7mxdgVhL5ymUoH+RK6DV9FrFq1xdgw1T86Dvjj+LOckvwbN2R15HgoETB4o4q5zLvMP5KcPaj72dovfI9bStiBkDfcQJawzXvQ5TBLOJg3m8C+LdDQMEAaASjM7Y+bFEYbil6riSf8YuvNCGbXQKkeCpFKBV4BqrT4SIn3X3Ox3kdMjDZmpPwSkFOIVLlfj4HGwFpKKhmA3BI/jJNF3DlPSEjAbCJhUfkqWfAz3zNI7h4EQ7EsFyPNvXHwR4Q1hdeiIE3tIE8V7X4leKsNGe9SVAV49+dfNAf8zuX6LHDF0hHSX7j2UI2/ZEI6DheoiU2+SM02F9+lOA8FNyttPBPaTu61Tnjl0ev16nwS1bqxdiWhgY1NkSX1so010ohf67y/Bghm2wMN/piu9qwa2XzcKbKY73gSaW7gIMumzhLT2K+esWxUW1jRxfypN8cIF2arQULk97GNqqq8UOwDjELhV1ITlCIMak97tKt6N79HsD+VjZHaos7Nh9vg+0CpZ8roC/+lhIT5lwvOv+0rTTT/mj0NWnMISPZe/cSdRmQ55KzSEix9Jfh+/gFI4kt5RGJHfu+t+fZB7C2pPRnqmdTb0at+jWAac5sfGPmF/CRU0QVlHVdv5fusXkm8DbWBTmrgbHU7BwRIYreqCT3b0mHJJJP35gMg/4CZ1x7+ger9v8bhb48fqjoYdPl/AFBLAQIAABQAAgAIADyAJkupAcR2+wIAALAIAAAUAAAAAAAAAAEAAAAAAAAAAAB1bml2ZXJzYWwvcGxheWVyLnhtbFBLAQIAABQAAgAIAP2dYkyEgJyk8wUAAHYUAAAdAAAAAAAAAAEAAAAAAC0DAAB1bml2ZXJzYWwvY29tbW9uX21lc3NhZ2VzLmxuZ1BLAQIAABQAAgAIAP2dYkzLLm/X4gUAACYbAAAnAAAAAAAAAAEAAAAAAFsJAAB1bml2ZXJzYWwvZmxhc2hfcHVibGlzaGluZ19zZXR0aW5ncy54bWxQSwECAAAUAAIACAD9nWJM6GLVzO0CAAB8CgAAIQAAAAAAAAABAAAAAACCDwAAdW5pdmVyc2FsL2ZsYXNoX3NraW5fc2V0dGluZ3MueG1sUEsBAgAAFAACAAgA/Z1iTKtBNsfNBQAAtxoAACYAAAAAAAAAAQAAAAAArhIAAHVuaXZlcnNhbC9odG1sX3B1Ymxpc2hpbmdfc2V0dGluZ3MueG1sUEsBAgAAFAACAAgA/Z1iTDzR0jyoAQAAGQYAAB8AAAAAAAAAAQAAAAAAvxgAAHVuaXZlcnNhbC9odG1sX3NraW5fc2V0dGluZ3MuanNQSwECAAAUAAIACAAAnmJMomyi1eU8AADkUQAAFwAAAAAAAAAAAAAAAACkGgAAdW5pdmVyc2FsL3VuaXZlcnNhbC5wbmdQSwUGAAAAAAcABwAXAgAAvlcAAAAA"/>
  <p:tag name="ISPRING_PRESENTATION_TITLE" val="BAI 30. DL12. GTVT VA TTLL"/>
  <p:tag name="ISPRING_FIRST_PUBLISH" val="1"/>
  <p:tag name="ISPRING_PRESENTER_PHOTO_0" val="png|iVBORw0KGgoAAAANSUhEUgAAAUEAAAFACAYAAAAiUs6UAAAAAXNSR0IArs4c6QAAAARnQU1BAACx&#10;jwv8YQUAAAAJcEhZcwAADsMAAA7DAcdvqGQAAP+lSURBVHhe1P0Fex3JmrSNzr8435l3NjS7zSCw&#10;JAtsmZmZmZmZmRnbbWZmZlvMzMwyM3SciKxV0rLaDXtmdr/fUV/RWVULLC2p7orIJzPrP/Li76Ki&#10;cqmcBEu5ifeQl3T/Tyk/+QEKUh6iMPURitICyqR9Pabt4vRAIz1Psvf1HHvbWfZrSjKCUJoZbFrt&#10;a9vet2Uf+y09zgr5lUozA/EkOxDPcoPwJOcRClJv4XH2XWTEncXhn+egc2tX+Hn8AL+6VVHPvQZ8&#10;vFzhVbcWPNy07QLfeq6mbd7ED00b+Zi2eZP6VAOjRg284eddF+1aN0OXTm3RpHF9NOXxbl07oEXz&#10;Rqjn5YbWrZqid6+u6NqlPRo38kOjhr7mOQ39fczzJX++j45pu1lTf7Rt0xztqDZUs+YN0bxFI9O2&#10;bdfCbEstWzVBY34vau3tBnzvJvremjVAy2Z8rIkv2vN1nfh4l7bN0ZFtx5aNKT+0a1oPHVr4oFen&#10;pujTpQXmTx+BVQsnYe3iqbh39RgKMyLxNC8ab59E4e3jKLwricaH4jh8KknAO7ZvS+PwrjQeb0u4&#10;/W9TLN6XRJbpXXGE0dui8DJp3zxequ8xEh9LwvBLSTA+5N3F89TLyI04itSHu5B0ZyvSAvbgZc5d&#10;vCoIQ0Ea/84KYhEf+wibt63GzdsXUFySZlRYlIK09Ajk5SUiIyMGOblxiIl9iGvXj+HhowtIjL2L&#10;xMhbSKBSYu8hPyMMpXkxeF6ciLfPMvDLm3zgbTHwphif3pTi+ZMcFBTpve4jPek8z6ezKEg6g8IU&#10;6RTyk04gL/E48hPP8vw8jZy4U8iIOobAaxtxYtcs/LR6IpbPGIy543tj6qiOGDOwJfp39sPOdTMQ&#10;cu84Qh6eRNC9Ywi/f/IzRT48jfBH5YoMPGsUFXQO0cHnjbQdE3LByD5mb6uNC7tUpvjwy0iIuIKk&#10;qGvUjTIlR99ESswtJMfcRVr8Q6QnBCArKQR5adFUpFF+ehRyU/mZOrYL+LkWpMfy7yweJdnJeJyX&#10;hZKCQjwtKcXLp8/w+vkLvHnxEm9evsabV2/x9vU7vH/7AR/efsSnj7/gz379IQRzEu6VbX8JfM5y&#10;hmBF6bgzGG0I6jHt23CrqN+CoA0+Z1WEXkV9CYJPsoPxNCfIQPBZXhCe5gYgOvAotq4ZhcG96hMG&#10;roSEB5rWd0Gj+h5o0bQB2rQkcBr7EnBeqO/jjga+dU3boml9tGruj8b+3pSA2MC0/n5e6NyhNXr3&#10;7GIAJpC1b9fStF6ermjZojF69uhs2gb165XBThAUELUtOEr2MT1HEG1OCX4tCC5bjRrzuQRe02b+&#10;Boat2zQz0mPNHK8RBFs158/Sgi3fv22zhujYuilaNPJFi4Y+aEsAtmvmxZ/flwBsjp4dmmBgz9aY&#10;OKIH5k8bjhXzJ+DKmb3ITg7As4JQvCyK5PkcQ+DEEoQEH9u3BOBvQfANIWnrS487y/m5v1ZsGfic&#10;5QxByQCyNJLfF4FYHIpPxUH4mH8Pz1MuISf8CNIDdiPl3nakGgjewevCcDzOCcPjwjhERd7Fuo3L&#10;cPrsIQO/1LQIAjASkVH3ERcfiOzsOGRmxSA7JwaXrxzGlauHkZr4iIC4ivCAi8hIeIic1GDkpYei&#10;KDsCTwsT8Ol1ngXBtyX45d0TvH5RgMLiJERHXUZO+jWeT+fKIFiQfNJAMD+J7e9BcPpgzBnXC9MI&#10;wXGDW2NAl/rYsWaagZsgGPbo1GcAjHhwClGPziDiT0DQBp6t2NCLZe2/AkFdENITHiEzKQjZKWEE&#10;XpSRBT0LiNouzIyh4ghAKQGlOal4mp9NAJbgxZOnePXsuYHg2y9B8N1HfPzwCb/88udASAjeJvic&#10;dYcf8h1Cz1I2j9nKSxIIbckhfq785PsE232CTTC0tq1jcoGCno5bKkwVANU+INQEQjlBAe9z2cdL&#10;MuT+BL/PH9e+HrMeFwit51nbn+txli0B0dLTnGA6wAA8zwuh672Fm+e2Ye6kHmjdqApa+FdDm2aE&#10;VJO6aNLADU0aetHtCXCeBKCnY9uLkHOnG6xjjsld+fvVNeBrRrg0JbikTu1boW/vbgZ+gpgAVp/P&#10;qete2zjBznSJAqCfr6dxfXrMdoU6Lum4Hte2HhMI9bgNQYFO8PP18zRqQBjbrlBq0bKJUTMCr22b&#10;JoR5Q7RuTnA39UNbbjfjz9O0YT00o1o19kIbgrB9C190bdcIPTs1w8BebdC/Ryu2rTF1bH8snj0W&#10;P29dipjQK3iSF4VXRbF4Q72VSmLwhnpHN6htSzpuyz5W8fiX5PzcX+uPnKANwfcOJ/iBTlAQ/KXw&#10;gYFgXuRxZAT+jGQnCMoJPs2LxJMiQfAe1qxfgpOnDyC/IBERUffo+h4ZAAaH3OR2AJ1gPPLy440L&#10;PHxkC+Jj7iCZJ3xsxA1kpvCCTscs6f2elSTh3Ytswq8IeP8Yv7wtNRB8/CQTF87vwsVTa/m3eZMQ&#10;JAiTz/LcOmVAWJAsR3gauQmnkBN/EhnRRxF4fb2B4C5CcMWMIZg/sS+mjOxAJ9icTtCXTnA64UYA&#10;BpxE6MMTCH9gKYJQjCIUowPPEHqCn0NB3Keigs8iOkQ659imGww9h9gwgo+KC5cDVEsIOik+4hLd&#10;7+XfhGBqvJwuXWAKzzdeTPIIvDw5vsxYFGTF0jFb24VZhF9WPJWIoqxklOZm8OKRh2elj/H88ZMy&#10;J/hbEPzwnvrw4U+B8D9yYm/BVm7cbeQTfHnG+dkgvF0mgU7HchPLIZif7CwLejYMnSWY2dCrKIFM&#10;kHSGmy0Lgo8M5D5/zDqubUFPcLNg99sQtEEp+MkBPskOwfP8UJRm3UdM4ElsXj4B/TrSbXl8jya+&#10;1dDEryb8PKvC16sGvNyrMfrWRj2PWkb1fVwpNzSkOxQUbRAKjFIDwqo1nV0TQqoNwaM43KljGxNj&#10;BS65OwGtTu1qBojaVzTWMV8fjzLYaduHcVqOUY8LjoKhDUypIZ2fXF8TutT6DfgaAlCtIKhjekyQ&#10;VCRuSgC2Ytu+Hd0hXWDLpr5oxbZFM/7cDTzoNAV4DzT390DrxnSDzQnw1g3Ro2Nz9OvRBgN6tSUI&#10;W2No/05YPHcCdm1eht1bl+PulaOMLATM01S6qFi8LoqmSxME6dQIQm0LaNZ+RbB9CXjlx/RaW5+/&#10;ztKfgaCOGQjSDb4rDjFxuCIEU+5tM3H4edYt4wSf5EYYaEXT8a1euxhnzh02sTc65iESEplKStMN&#10;/MLC7hpXWFySgijGvf0HNiA0iA4zLZgn/QNEBF9GYvQdpNERFuVE4MOrbEbgfMLPhmAxXj7P5ftl&#10;MHrTdS4fiyvHV+Bp1nWC8Dzd3xnC7xTj8EnqNHXKgDAj+giCb27Cyd1zsHPVBKycORRzJ/QxEBw9&#10;oBkGOCAY9ugEQqWHxxFJIJbLAUEH+Cz4WRIABT+BTxIEJRuCtuIjbPhdJPzoBAnBRLrZpKjrv4Jg&#10;GhNmRtIjZCQHGgjmEIL5dHwFmfFlyqfzkwoYgYsEQMbgkpw0XmRz8Kwwv8wJCoK2G3z94hVev3xj&#10;QGgASL1/9wEfP310YO73vwhBAs5JuXFygs5xuFyKr7/XR6g4bMuOu7YUa8ujsfoIK/Ydfh6DbSnm&#10;Fqd/OSo7q2LcrRiFJTsyP84KZfyNwIuCKGTFX8eZg4sxfkgLNPeuhPp1vkYTr2rwca0Kjzo/wrtu&#10;DUKwNupy392lGrw96sCtTlWCsDZhQXfmR2B5C4YCoQeh5024NDT9gIrC7Qm9VoScWsXd5oSQIrFi&#10;rcAmJyhHZ0NOwPOuR6AKfB4u5rgnW4+6dcwxwU8Q1baBpaDI+Crg+fh6OADoZfbtWCwQygkKgC1a&#10;NkVrArlN6yboQDfYmpG4Gd1rI4K7PoFenwDUdnO62lZ0ue3oEjsz/ndr0xTdOzRDz64t0atbK3Rl&#10;PB4+uDvWrpiL7RtWYsOKeTi+byOjSxjwJpPAEggFwXh8eELnU5rAY1Z8tVQeab8UfT8/Zr/m89dZ&#10;4r9RQvDZ+pMQ/FQUiE8F9/Ey7Qryo08gM2gPUu/vQPLD3XiScQOv6QRNHC6IRUz0AxOHr944iwLG&#10;4UjuxwuCj+lOnmUjISEEN28RHtH3CMcAxubdeHD7JDIJvVzGYEXAhIibdGSKklfx+kka4UcAmjhc&#10;TAgWEII5hGg60tNCERV4AesXDsa140vxLPsmCg0I6QgFwIQzRjmxp5AeeRRht7fh5E9zsIsQXDZ9&#10;EGaN6YHpYzrTCbbAwK4NsG3VVIQx9oYFnCEM6fQefq7oACv+VlSUIwY7R19721mKv1YUtmKw9hMj&#10;r34GQQEwlWxJJ1fS+ZlkEYI5qXSCqRGm368ok7DLTDJS9JV0rCQ7FaXZ6XicnYVnebl4UVSE53SC&#10;gp9zHH794nUZBMvd4L8AwWw6wGx+g7ZyHBDMZiSWnCEouFWEoPbtY78HQQO8CiokDIsdEPwS2GxZ&#10;IPzyYzZE7X7BctD9GoTFdIKPs6xCyBO2yfylblo2lid5bfi4/B2+BGB910qoV+sH1K1VFXXrWNAT&#10;/OrUqgxXwq9WjUqo8uPXqFn9e+5XgRsf86nnShflhfq+jM2NfBmJ/QlIb7jwPTq0bWEcoSDYhrHX&#10;7t8TBN1ca8Ldja6SIBPkBDtBT4Dz4HZdHeO+G5+jbUHSy9ONrbuRIOgtaPrUJQA9Uc/bnRCjSyQA&#10;Jbm/5vy3BUOreFLeJ9i6dVO0b9uMQFbfI58vcBLk9ammPNayMWO2fz00ZzSW2tEtdmrbhGqMdi39&#10;0aV9M/Tv3RH9e3XE2GH9MXvyKBOP92xfwugSaUAoCBpHSL0ttlqBTMedIfdHcobgrx+PxfviqDK9&#10;KyLkqC9DkI+Vqk8wGB+LAgjBB3iVfg0FhGBW8F6kCYL3f8LTtOt4SQiWZIejJD8G8XGPsHf/FoSE&#10;3sEzgi+RMTiBEfgJofWEbjCaUHzw4BJu3TqN0NAbuHTpIG5cPYzkOKYguuPSgrgyaf95STI+vS4w&#10;DlBO8NN7upsXeYRgBlKTQwiMO0gIOo218/vj/MFFKE69QgAKfuUQzI49aSAYfmc7Tu+Zyzg8AUun&#10;DcL0Ud1MYWS0ozCybfUURNDxRQScMrH4SxCMEvQcilb/n9F508YKfCEEnkNxBJ+z4gm/eEIwQX2B&#10;DiUJgpGMw5HXkUwYpsgFxtEFKgrHP0R2cjCjcLjp/yvIiEVxVhKVbFSU6VBWCl1zGkoYgx/LBRbl&#10;46XdH0j4Sa8JwLcv5QIlRWKB8A3ev3n/r0EwI+YmMgjCLEbhcuDdc4JgeWHEWTb8nAFotxUBaKtY&#10;0HOoiE6wJJXw+gLYnGUDsiIIbeDZ+4KcfUyqCEBLhGAm4zf/yJNDT2LninFo36g2fD1+RD3X7+Hr&#10;Vhn1ParDt251go/Oz7U63ZhcYHXUJvzq1K6MGjV+QNVq36Fq1e9Qvcb3qFnzR9SqWQWuLjWMKxOY&#10;1Mcn6PkQWorDKoooEjej46tPJyfISYKg4CcQyhHaEgzd2brzMVc+5s59z3puPFaHj9cxIPTzJXT9&#10;+F789+rxvbzoHqUGhGsTOs1GhK3axuo35Lbg15Lfl9ygtps2a8Tn+sLfFFqsooscplyp7Vgb0WHK&#10;FTZs5MX34M9F19ickG1Ct9mKYO1AyPbq1Bq9O7dA/26tMWVMP0wd1w9L541BavQt4HWGgZT6117n&#10;h+BVfjjhEv0vQ/BLKgdjHKHHiO3Q20K+t1T0hQoxAfiuNNRA8ENhID7mP6ITvG6cYHbQXmTc20kQ&#10;7mZEvo7nBZEoJMyLC2KQnPgIN24cQ2ZqGN48ycLzQp6gjHGPcxPwvCgVYSE3EBp8HYmEZXjoTTy4&#10;dx53bp9CAqNwJp1xRnoo8vNi8fxZOl4+o0t+mYOP74rw6V0Jfnn/BB8/0Nm8fYInzwsYve8aB5YZ&#10;fQ2hNw9h1ZwBuHpiJc8rVYwFQKswIgimRRxB6K1tOLNvAXasGo/F0wZi2qiumDSyvQXBLn7YvnYK&#10;Y+9xAu4YYUg5iiG2YgLp9pwUS/hJ9nZc8IXPFE8Q2koIJfwobSeGEn7hV5AUdgXJEVeRHMk28jJS&#10;CMPUqJtIZ8zPintABfDnCEG+CiCm/y+OwEsoA2EhAViSlY7inAwU5KahMD8TpUXqCywmAB/jBR3g&#10;S0GQAJQsAFrt29dv8O7NWzrBd4Tge3z69MmBud//IgRvIDP2Jr+5W4Sb3Q8oJ2gVQyzo2cfLpX5B&#10;W3ZRpLw4Ul4AcVaxAaGlIsKyhG6w5LN+vl/LuTDifNwuhtj7dp+f83G1ZX2CKoRk8HnpBHfCFVw6&#10;uhrDezZBQ49K8PUk/Dyrwr9eTQNBP4+aqFe3Jrw9Cch6LqZ1qy3QVYWLSxXUJgxr1vzBIUGwKmrW&#10;qGwApj46gUQOUIURTx7r1rmdicSeDjcn2fBTaztCbes93Fwt5ycJfF58fl2C0BznvqeHKyNzXQuC&#10;3h7woFsUAOUGBUE/gtZbfYnqLyTcBEPBT07Q3tZz5Bo1XEZwVkQX+EzFma0caxPF6cY+BLc7HWct&#10;NPB15WdVBw0Y/xvTMTaimjA2t/D3QJsm3ujQwhdtm3mia7sGmDK2F4LvncQvrzPx4TGjcGEkIRjB&#10;WBOOV4VRBJnd31fe9/evSA7T1jvFbofeFtJ1Sv8iBLMIwcz7O5H+4Gc8Tb5KCIajKDcCJXnRhF8w&#10;YqPvoCgvDi/p/N48zcILusDibLq7vEQkJwQa+OVkRdMlBiA48Bru3jltICgARoTfQGDARZRqeMyr&#10;HHx4m08IFjsg+Bi/fHyGdx+e4tmLAr7PdVw6uQnxQacIuYsIv3sAO1aPQtCNbchPusBYfJ4QPEsI&#10;6vFjhOB2nDuwCLvWTMQSxeFxPTFldEeMHNDcVIe3rZmMqIATThBUQeR0mWLo/pwVK/dH2dtxjMXO&#10;iqcztJVAJyhpO5FuMElRmEpmLP7vQrAoSxE4gw4wixcgDYnJxZPiQjx/XGL6AQ0Ay9yfBT4bfgKf&#10;Wu1/+vDnXKC+CMHrhOANAk8QFPQsab/iMWflJgqE5VLF+PMiyT2C7/PiSLEB4QMC8L6R2U9Tf+Gv&#10;VV74+G1ZlWFBsHzbllyf/Zi9XUqg5ifcxAUCcOrozmjX2B1N/eqY4oefZ3X4uDPaulWDl+n/Y9St&#10;Uxke3Fd/oGvtH1GnDuVSmSCsjFqMzLVr0x0yEssJutSpbloBTiBRIUTuz43HWxAw2hYEFXfLYVez&#10;rJWTtB2hWlcXgtFVzrAOPCgBUMfUurvVtmKxp7uJynKMgp4vnajgJvgJinKIOuZPhydHKABqW8+R&#10;jEMk8ARAu9os+KnVsUaNfAg/xfLqjOU1+P1Xgyc/Dz8eq+/jwn+/Jvx93dCMIGzT1BftW/ihU5sG&#10;GNSnHYb0bYuZkwYg4OZxfHyWytSXxEgcixd0g9IbxuMvF0l+LT33dVGUaZ33pVeE61tB1aF3Boqf&#10;Q1AANCrhfkkIHw9iHFafYICBYEHMSWQF7imD4JOkK4R1CONYGIoJwiI6wpzMUJQWJuA1AfjqSSZe&#10;MhY/LkhCfmY0crNjkJ0ZZSAYF/MAAQ8v4cH9c0hOCkBqShBd4Uns27uWUTeQUS2PIMx1coKPgU/P&#10;8OHjU7x8VYCIkKvYt3UOrh5fi8Tgk0iNIJweHcD1U6uQHnUKBYkXCcFzyIk7yzh8ghDciXMHF2On&#10;4vCMwZijwgghOGpgC/RjHN66epLDCaooYhVGohiNbcUE0Q06KTaY8FNBxLEdF0IQVlBCGAGookjo&#10;eULvIpIiCEAVRBzbgp8BYNQVAvA60pgKMgjBTAcEcwwENSRGVeB4FGWrAEII5qQSfukooQssJgRt&#10;AD4rtWLw62e283vF2Pv6MwDa7s+0b9/jlz/pAvVl4nCm+gUZfdVKn0fjL8s5Dtty7hNUNK4YhxWB&#10;nWViMSOxXTBxlnP0/ZKc+wHtY85x2IwBzAlFCV2gvhfzfdP1Xj++HhOGtEIjnx9R36smwVcD3q4/&#10;wseVACPQPGtVhlv1H+HCtg5dnlpXuUCqJqOw4rCcoOBXm2B0calmoCUJhKr2KurK+Um+hFFdQq4N&#10;XZgAqagr0JXDroZ5nfMxs+1CZ0gISu7cdqtdA24OCEoedS1nWKdODeMSrT5B9Q9a8VitvS0QyhHK&#10;+dmPaVtgFAQFPcmuWlt9lr78OdwJP/5chL6bG50uYeihynh9voe3K9/LxfSFNq+vAkp9dGrpj65t&#10;G2F4/84YP7IPJo3ua8YTBt46RRBmGBDKuT3LDcfzPEKKsfY9XaKqxyqgOKs87lp9iGp13I7Cr+j2&#10;XvG93hj3V66yWPzfgGDWg10Ggo8TLuN5bjBjWQhPyDCemBEozY/G89JkvCrNMHpJKQqXMBJnpUcY&#10;EBYXJpk+vcBHV3D/3lkkJjxAGl3k3TunsHHDPATRDb57netwgkX4qDGCgiAB+AtB+PFDCdITH2D7&#10;6onYt2kybp5ZS0d4FJkxjKgBh41y4y4gL/4icmLPIy38JCLu/GwgqDi8cs5wOsFemDC8LYb3a8o4&#10;bDlBOw6b1ikK23FY/YK2/igOS5/F4DBHDHZILtBsR5RDMD3mlnGCmXH3DQRzCcECG4LZCXR/icYJ&#10;aixgaU46Hudk4nF+Dh4XF5gI/PqZCiB0eq/f/wp8NvxsfXz/gc76Iz/Pf2GwtDMEnVURehX134Fg&#10;YdKDMtkQtAsjFeUMvC9Jz/k9CJakBxmY6vtKpSWP5i/87J4VmD6iPZr6/EAAVoa3R214uzP2ulY2&#10;APRxpeOhm6urPj5Cz71ONVMJdqlFp0cYunBbAKxV60cDQxfGY1e+RnASvLwYUwU1D0KsoZwWQSMp&#10;EjclYARHPc/EX3eBrLYBoF7zGQApTwGQ8BMM3esQfrX4PAJPblCSQ7TdoYoobnxNbb6X7QIlxWQB&#10;0kRlgk/7co16jgDY2Lg9qz/QhqD6NPXv63uqzZ/blS7Yje5PcdiH7s/Pry5butB6dIOOangrArON&#10;+gib+1P1DQj7dG2FEQO7YsGM0di0cjYeXWc0fpFpQCaAPc0OJWjC8TI/0kCuoir2/1nHrfZlgRyg&#10;1bcovS8mTB36YwiG/iYEsx/tRgYhWELIvCAES7ODeFKGMPKG4ynf80VJMl4Up5XpZUkaSgnBzLRw&#10;pKWEoiA/3sBQ0fghnWBszF2kp4Xg0cPzBoL3757GO8bhXz4UlzvBd4Ig9cszfGJbkheFO+e2EWoj&#10;cHDbFNMfGBd4FKnhjKgPDyMp+KgBoSCYHnEKkXf34Czj8O51k7Fs1hDMGNMdU8d0wpjBrdGno4/l&#10;BAN+H4LO+p9D8KpDVz6DYEbsvTIn+EcQfJqXjWdFDgCqAvzyDd6/eo9Pbz99BjtF3i8JAuCfHCit&#10;r//I5jdoq2yIDKVKsVrnmSTO8PsSDAU+WzYMDfwc7q7ivpFj3wbbn4WgLWfwaV+vtYDL7yP+NiPD&#10;JUTdP4qbpzdhwfTeaNeM7oUO0LduTdRj/PV2rwpvOp16jL71CDlvl+rwIkw0Lc4qiPxoQGgqxASl&#10;wKfWcoIEImHpRpipimv6/OTK6Pg0vMWbxzReUMNl6suZERxyU650ne78t90ZL91cq9HtEYyCJyGo&#10;93DntjudnwDo6VYHrjX5b9cgjGvq++BjTrLBqH5JF7bqK1TlWP2Gcote3Farx1xc+Rr1dRJizVs0&#10;JAj9CDUNzvZBg/reJmLXrlWtrI9TUK7n5Qo/Xw/4+3vD19cCoH4Ov3quaMTXNiPsWxGettoSph2a&#10;N0TnVo0woHtbQnAsNqyYg1WLp9IRnqTzS2UcjsaLvDA8zwnES8ZOZ6C9IBSlihDUc1RUsVpFYcsd&#10;SjYAP5TEWyA0jpDvQQC+KQwrB2EJ43JxJB8PIwSD8TH/AV4TgsXRp5AZdAAZAfuQ/miv2X+R84iO&#10;hBDMZQzOj2L0jcPzkhQ6QH7/jvb143TGOfUDPkRGRpgpgmRlhiMy4qbpA4zR2EA6waDAS9iwfi7B&#10;eNY4wV8+0AUSgqY/8P0T4AOFV/j06RXjXxIBcwq3z67B1mXDsHfjRNw6swGxD44i9uFRhN3Zg4Tg&#10;Y8YdphKC4Xf34tyBpfhp7WSsmD0Is8Z3w0Re6EcOIgS7+mEzXWXEw2OE2glC789DsKIEP7sgIvA5&#10;68sQtJQec9tE4YyY+zRbD5ARH4CsRKazlAiCkO45kxB0jAlUFC7Oy0JpQT6eP3li+v/k+mzH9/H9&#10;R3yky1PBQ4Og1VaU8+N/9uszCEplEHRs/29A0NaXIGjvC2DOx239K0DUe+n7KOC/U5h0D2m8GoXc&#10;OIDLR9di5eyB6N3JGy0a1oYfQVTPwKcKvBjzvOpUMiD0oMPzqMl9glDjAAVCAbBW9R+sSGycX7Uy&#10;1SE4q/OxWrWrEhAe8CXsBMAGPp7wZSsIauaI5Gfg5ELXRhdXl8Bj6+pGl0XQKi5LAqhAWJfAkvsT&#10;BF3pAGtXJ3wJQldGbQM+thp+o/5Gd77OhSCUBEOBTAA0fYmEn6CoPkQ95ubGf5POt563G/zp4CQN&#10;q9Fr9Fw9r667i4GiHYvtQdkaxuPD18kB1vOqA19PFzSo5wY/DzpLfg/12Xrx+/Kji2xE59mqoQ9a&#10;N/LmZ94S44f3wcRRfbFwxkgE3DhporGBmQCYH0ogRhioOQNOsVn7ksYC2o9b++VRWbLdX5kbLINg&#10;2K8g+PYLECyNPYPs4EOE4H6k0gkWRh4noB/+GoLFdII2AJ+oQJLB2BaP6MhbiIq6ZQAoECYlPkIU&#10;j9lOUFDcumURHj04h/dv1B9YUAZBA0BG4V9+ecXT8T3dTxod1Dmkhh3D/YsbsWPFCBzYPBXXjq1B&#10;1L2DiHyw34AvKfQEIXgakff348Khlfh5/VRCcCBmT+iBScM7YNSQtujXw98MvP4jCH4pDlfUn4Vg&#10;kiMOWxC8ZkFQn0M0nWDsQwIwENl0goJgfmo0CtPjDASLs+kE8zJQWqh+wCJrCMzLVwZ+Jto6JLj9&#10;Wf3ZL0LwBoFXrtw4wU+u8KZpnafUORdEvlQg+XxanSW7SGJvq0DiPFvE3q9YGLEf/6MiifNr9F76&#10;N/S6+OAzuHN+J84dWoO9m+eibwe6nbqMwR4EFt2fiiDq5PdkFPZ0qQQPgrAuIehWvRLcTF9gJcLm&#10;R0KniimO2IURFUTURyYnV5dOTm6wGt2i4q0BhYGgh3GAXnR1apsSJuob9CIoPD1V7dV4wDp8H0KN&#10;7kwAVGTWa20g2n2Cgl+tapUNDG33JwDWplMTBCUBUA7ORGNHX6GApuNydXVq83lymwSsIrEGVatv&#10;0IsQUwVaoJQ07KZRQ8GvvonGGsuon8mMR9T3T/h5evLfcKdbpryperwweFG6qEh+HrXQtL4n2jZr&#10;gPYt/I06tOJ2S18M7tOeIByNsPsXgJfWgGqNH1Sh5Dmd4TMCR8UOFUtU8HjKKKqZQGr1HD3mXCSx&#10;9Z6QlD6UCIQEoCmQWHHYGYICoIEg4VgGwXRB8DRyQg4iM3AfUu7/hIKIo3iWfZ8AJAT5fQmCTwrj&#10;8YwQlF4+ZhSmBEK1OVkReECXpyqwIJiXG41sHotjBFRxRCA8feonBD5Sn2COKY58eFtoQVBO8KM1&#10;TOaXX97i5dN0ZMRdQibdaFrEcdy/sAGbFg/CtuUjcOnIcgO90Ns/G0eYGnkasQFHcP7gCvy0ZjKW&#10;0wnOndgbk0d2wajBbdCnmx82rBxvYnCMIrEg6FQU+b3CSEWpIKJCiF0McZZdGHEuipjqsA1BOcFo&#10;OsE4QTAIOckWBPNSGInTYlGUGY+SnGReUDLxuDDPVIJtCCr6/vLxkyPiOqjFrz+C3L8EQedpc9kx&#10;Nwk7OUFFYUvat1VxmExFOQ+bqTh8RtvOw2esucMCV/m2hsNUlIa6/JGs99Bz5SYf8up2Bg+u7sal&#10;ExsMAEf3b4OGdSuhgXsN1Gcc1DAYb3fCjSevW80f4F7zO0s16Piqfg+Xaj+gTs1KBA1dXvXvzbYL&#10;wai+MXee+HKAcoKennRYbN0Zh+tSAoZir1yf4CcnKPipX1Aury7B5EHoeBJUglVZ5Zcgs0EoyHnK&#10;kRGCphhCCYCScYgOCNZRRZptLcKwBp2iDTvbFQp6amvWYHTnccmVUK3n7clI64W6Hm78efjvs9VQ&#10;G1+6V0FQLlDjBjU1zx7Oo75MQVIAV6GkHn9uH0d/qpcGlBPk9eie6/MzaEiwNvGpSyfoZ9SGkbtN&#10;Yx90b98UvegKJ48aiBnjB+PWhYN4W5pME6TKcTwdYKQZyvQkO9RMZ3yWG0bwRRCOVhFFjzsPi3Ge&#10;SveeMLVVNkzGCYKvC0LNtg3B98XhBoKfCh7iFZ1gScwpQvAQshiJ0x7uQX74UTxOv4PirAA8Vn8g&#10;neWTong8LUoqc4KvHBBUW1yYgMSEh3hIp6f4W5Afa6RjGiaTnxdj4nFI0GW8eZltIvH7NwWEYKnV&#10;J0g3+PHjC8a4N3j9PBOZCVeQxe8pI4puL/w47hkQDsae9RNw8ehynD+0FBcOLzVADL+zFxcOruJj&#10;M7ByzjBCsB8mDOuMEQNbo1cXH6xfMQ5RgSfp8gTBE4h8SPhpeEyABkoTeo4hMb+nikNkNBzGWWZI&#10;jEP2vobGpERaleF0OsFMxuEsBwTlBHOTw40TFAS1SoztBB/TCZq+QA2EfvO2zAGW6d/w9dm0OUVg&#10;xV47En8pDv+enGOxHYe1rWMV47Edd523nfsEC51k7zs/bkdgbZv3cLSRD07j0bV9CLi9FycPLMe0&#10;MT3QtpErvGt9D1+X2hRPWFc5P8KtBoFX/Tu6v2/gVu0buFf7Hu50gq7VqFpVzADpGlW/M63kUkd9&#10;eXRuBKmbG6Gk/jVGRE8vVwKG70tgaKpc4/pWQUR9gQKhiiRqBTwPRlVPxk85NW3rmA1AD8ZVA0E9&#10;TxBz9AXaELSdnyQnWKs6nakgSNAJgpLtCG0XqH0bgm6uGnvozn9XM1IYz+t58nu2XJ7GG6ovUSCU&#10;BD5Vsu0pfGoV5xWH1SfoQ1frTffrR/D58+fw18/Jn9+fr6lP0Nd3d6XzdkNz/uxtGvuia+vG6Nu1&#10;LaaOG4bFsyYYR3j+6DbCzorABckPTUEu1/H3ot+nKvx2H6EFQkXl8mqxLTsGmyisoogqxRUg+O53&#10;ISgneJgQPEgI7kVB+DGUpt3hSXqPDiWEEIz9TQhKAp4cn6RxgdrPzYkyDlBDZARBOcP0VMZ/Qs5y&#10;gkX49CsIvsZbQjI76RoheNKsFJNNl5oeeRL3zq83fYT7Nk/GyT3zDARDbv2Eh1e24eKhtXSC0wnB&#10;kZgxphfGD+2MYQNaEYK+WM84rHGCsY44rFkidhT+vfjrLOeiyJfisHMfoL3/KwjGqijyEBlaQiuB&#10;bjAp7IsQfFKUh1fPnvJzsFzgXw5BSeCz24oQzEsg4BzS1Dozx9g4RAuAdmtD0AagfcwG4Jf0GeCo&#10;krRAo6IUwpH6UhVZ4MxLZGRODTT/dsSD4wi6tR8R9xkRjq7DlNFd0age427tb1CPUbYuHZObAFf1&#10;W4LvexN969LluVfnfrVv2X6HunR/coSqCAsydWpqqIy2CURCszqfo1js5laVTq46XZW7GXCsAc2q&#10;qKr/TCDUMluaS1yfrqgBoVJP7k8OT26M7kuVZC+5QcJOUvR1I7i0Xa8uI6ueS4Bp+p47YeZRm9t8&#10;f1c5OoFOcCMga1WvbNyeJODZLtCVTrIWIVqb8KxdqwYhqKoynSbhVJfy9FC8Ffi0WIOX5fSc+hI1&#10;nlExWNLPpNZLaymaKK8xgir8aLxgXfjrOfz5ffl6b8VrdQNwuxGhqv5BgbBtk/po1cgXHVo0xoj+&#10;PbF+2Tzs374eZw/vZEy6RWdwF9nqfmGiUFErkxdkjVrQ71ju8GmO4rJmnNh9hlYfoekTLCH8HNJY&#10;RK1k80aRmXqtJb7sbQLwjWIx4/CHwhB8yA/Aq/RbKI6lEww9hExCMPXhPjrBEyhMuYnsFH4v2cFW&#10;HC5OMKu/vNQwmccCodW+fpKKkvw4pCbwgp4dheI8xrvcGORlRiIzJRgZyUHcjmCcTuTrUwjBLHyg&#10;C/z0jgBkFNYyWoLgJwcE37zIMhDMNhA8yfYEsqJPICX0iJlLvHX5YBzcOhlnDixCwI2f+Pe+FxcP&#10;b8D2ldOwet5ozCQEp4zoilEDWqN/1/rYtGK8gV9skKbMWRC0QfjfgaBkV4clDZBW7HWW4CelRt1w&#10;xGH1Bz6w+gS19JgDgnmpWkYrxswVLslJ4eechWfFRWY+8NtXb/DhAyEo7jnr3/D1KwiWSzAUCJ0g&#10;qG1bjmO/BUFbtgN0doFfkgU1Sxo7aKbUUfY0O207P0eyQKvXB/AKdBHh948iJug4rp3eiDED26Je&#10;7X8Sft8ysv1AiPxg9fcRgm7VCDG2dQkQOT/3ahb83Nhq250R2XJbjJIEoNWqYsp4XMuSxgiafkE3&#10;gc/LTJWTY3KR0yQstKqMVpPxr+8Jf186QYLPHvenbW+CTpVfyT5u9wNqeIwfYeTLth6h5sF/3wzd&#10;cURjOURJUbkOWxuCcntymJJcn8AnCYIudaxj7m6K4aocax6yHJ41JEavVYFEEhCtfkBrXKNcoOUE&#10;9Xj5gg6udLDaVyVc1W252LqqKMsNUo34WGM6zGZ+XnSDDdCRAOzeriV6d2qLfl07YumcmTi4axOC&#10;7hzD84II0/f3NCPQqHw6pRWRBUEz9pPbAuFnRRJVkE0V2aokSzYobedoVMzXlKgIQ2dYEIy3OQF4&#10;kXabECRwwg4jI+gQ0h4dRG7oCf5dXSfAbiM/k3+DeYzqRQkEYSJeEX4CnyD4sjSJIEzGMwKuJCfG&#10;6HFeHEpzY3lyhyExig4oiU4wQ2sI8rVPMgjBbBOFP74tJQifEoTPyiD48eMrE4dzk6/zvDtDnaYI&#10;aH5/mVHHCMIDuHFqiQHhT+vH8gKyHCF3D+L+5f3YvX4uls8ajlljCcHhnTGOf/+DujXAlhUTaAqO&#10;mjgc8eBoGQSl/64TFPw0Tc6GYFL4Neq6UUrkDYfkAi0IpkXfMdXh7PhHlAxLsIFgbmokctNjUCAI&#10;ZqfiSUEOnj8uxbuXBODb96bS+1d8OfUJ3nS0luwCiXOf4K9FWJqCCWGZqEhstSqCqFDye1PoKuqz&#10;vkBFYwKubGqdva/W8Rz1/dnLeaVGXkH0o5OICzqNqyc3YPKI9oxjgt9XjL6MuDXp3uj0XOn+3NW3&#10;p2hb9Tuz71ZdfYIEIY+5Mg67CohmgDRdFKNmTcJSkiusyefYQ2M0VEYDh9VPJiCoitqmdTPTl+bJ&#10;qOirgcT1Pcwq06oW+3gyhhJqXu4aXkLAEISCnvbtSrBktql63PbR87Vdh/8OgecMQTsmu0gEpe0A&#10;TZ+jcXSuBoAufK0kFygIGjdIEAqCarUvByv4KRKrb9BaoKEcgHZhRLIhqOEzgqCLKtUEtC4aivSK&#10;8oKgn0dtNOBn07AeQagFZ/3pBps1QLvm/ujUugkG9OiI4XSEo4f0xpolkxH24CzhFmvGDr4mEFX8&#10;eGWcnIAXZfoH1U+o/sKnOQJhBGFn9Q2Wzy4RAK1+wvL+Q72HY7uY72VDkE7wfV6ggWARI2dW6FFk&#10;BB9BWsAhZIUIgjeRkcRElM6Lb24kSgoT8FhxuJRu7okKIwShhvtwv4TQKyH8Hhck0M3EG+XTCUaH&#10;3kAa419ueripIr95loXXL3LocvLpBksIQRVFnluFEYcT1DjCvJQbJgrnxWuGyGnqjNnOij5KEO7H&#10;nbMrCcKh2L1hAs4fWYl7F/cyIq/G/En9MW1kN0wf2R2ThnbEkB6NsHn5eALvGGGm/kCNFTxVJi2j&#10;FRt87g8VF0IQOpRAs5EUrtkhdIKObcsBXjf6EgTNbBGHExQEsxOD6Xa/DEHNEX79/KUZDvPLv8v6&#10;Vfj6DxVDLKk6bG9bQKxYHXYGoFU4ITANBG0Q2rJAaEPKlqD4W7IKI+Uq4X5F2dVgG4Ca75wcfhEx&#10;ASeQEHIWkQ+OYemMAWjg/k/4EII+7t8THN/RManSW9kJfnR6DugZCKq6y9hblxHYg9K2AFhHDssB&#10;wepVvkeVyt+h8o/fmrY2Y6pgYYGDUZFwaNK4vsMREiKetRgXNUjaxxGHLecn6AmAAqHt/Iz7czzm&#10;wdYcr0lHSffm6+ZKV1UXfnUJID4m+GnIjFyggSFlhr8QgLYEQcVgQVDgk2wY2mBUa4PRTbAlBPU6&#10;/UyWG/wcfpLgJ9mAFAjNWEJBjy5YRSCBUFVxFU38VIQSCL352fjWRTO64qZ+HmjbVCt2N8Lg3l0w&#10;blg/DOvXma5wHFJj7hJ8MXiaK+dH2LEV7GyYCYYW1KJMwcQqlui4VTRxrhhL5Y85XkcIvnmsSByG&#10;9zYEUxm5Y88gK+wY0oOOIOWhIHiKf5O3kc6/5QymmdyMMJTSyT01YwQFP1WF1R+YYVobekVyg4Sh&#10;oq+2I4OuIpkOqJjbOvbqaSZev1R1uLACBDVj5CVP+bd0iPllEMxPEATPGGk7J+YYsiIOIiXkAG6f&#10;WYWNiwdh+6oxOLVvNS4c3oQVs0fQAbbD9FHdjRscSCe4fvFoc14IgorFZjFVR2U4OvA0IVdeAf5t&#10;WdPlVBnWdDkB8LOKsBME5QptCFoDpW+bmSK/hmAoslMiLAima+5wCt1yLp6XluANIfjJsTL0v1Ll&#10;/e9+/Udm1E1eYeT+rLGBthSJ7X5BOyKXxWKH8uMJN6dVZpz7/xRVnfcrRuOKsoskkgZQlzDiVpRi&#10;cgGfp+dnENSy5NEBJxmFTyP83mFspfVv36gm3Kv+P/By+YYA/IagoAs0w12qEnYEYVX1CSr6Wq1r&#10;FW5X+ZEtAVn5B6M6VE0+ryajsuBX2/QNVkF1vqYqn1+l8vemVb+bppfZi58KDqZC7Ec3RZeoxRfM&#10;moOMwzb8fL3qGldoO0PBz8Rjqr63p2lda1ZnlKe7rOuBxvW8LXl5w8vVhXC2HKBAaaI0nZcdgU1/&#10;HkGmRRcEN/X3yRHK8dmxuGYN9RPKNdrR2FGldlSr7ThsQdBq1ScoadsukgiCAr+3LgT8uVX4USsQ&#10;Sg24ryJJQ76fiiaNeawp30PRWP2E2m7frCG6tG6OccMHYcqYwdi1cRFKs8PxQgua0vFp5R/FYBVG&#10;Xjrir7MUiyv2EZZF3y9JcPwCBItjziGHETgjkE7wwRFkBZ5ELi/s6fzbTeZ5kRLHtJITjxePCTHK&#10;njr3ujTTTJ2Ty1PkzZfjy4uno6GzoTuMDrmO0IcXkZHIf6ckhU7QWkFGEFSfoHMc/uWXihA8TfAJ&#10;gGfL2gJBMfYIsiMPI43x/eapVZg/oSMWTumPLcumYPXcUZgwqD0mDu6IcYPa0gk2NE4w7O5hE4cN&#10;BJ1WkfmzcVj6LAqHVRgbaOKwJQHQAqIWTvgyBBWHK0JQS2cJgq+fPcX712//WghmRF0lBNUHIfiV&#10;jxe0IajWhqIzAA0g1W9IV1gRghXh969DkBE4LQDFhJ6z7Mf13kn8RcRqhHsgr2iPjmDf1lno2Izx&#10;ssb/gXedrwlBRt9a31KEFeNuHbo9VX0FvzpycnR0Us1K0veo8cO31HeWKn1n4FedkKzK51bV8zSf&#10;WIULA5hapiJbvRrfk5HQHktn+swEBA1ApgvSStMNfD3MlLn6jJn16RrlAH0JwPps/TzpnrjdiJBs&#10;UI8uqYEfGtf3QX2Csr6HB6NkPQKjHpr4+KCxtzfdlauZSqdWfYqSNQibUOK2L9+/gR9haRxdXRN5&#10;3Qg6A0G6v1qEq2Bowc+1zAVqoQa5QL2HgSHhqm39XNZgaVWLrRWuTT+hp+K03CNbDZKmVCiRIywr&#10;mmj4jEs1NPBygX89V7pBd8biuqaCLAg24efVupGGz9RHp1bNMHHkQCyaNQZ3rh7EL6/S8bY0wVEZ&#10;jjAR+QWd32sH+JyrxQKf9gU59QU6Q9I+9scQPI/skOOMwkeQTAimBZ5Adux1nqQPkZYUgPjoB0iM&#10;C2QsTsTLkiy8elyup0VpSNbQj5QQUxApyYslBOMJwRjEht3A3WtHcen0bgKS/yaj7psXeYSgpsxZ&#10;s0XsGSPlECxAPr+nnDi6v3jB7xwheBaFSedQKBDGnUC++ggjjiGVEf7M3nkY3qsxRvdrg+mje2Is&#10;ITi0dzOM6tcSA7s0wMalYwm8E9DK6VEPFYn/teqwc1+gBUFVhAW+q2VydoJaMaZ8W3GYbjpWEHxI&#10;PTLT5rLjg+gGnSGo6nAy3XI2XjwpxbvX1iowf50TjL6MrJgr/KUThmzNdsy1Mvf3JQA6q2JhpCIQ&#10;fw+CNtRsCJaLrs+M+ft86Iy29Xwt8JDIK5L5ZT44jqsn1mNQ9/rwqP6fqOfyFfUt9SPq1mQcVj+g&#10;4q/t/CgXAk77KorU5n41Ac9ZVR3RVwDkfjU+Ry6wmiCqfi+CQK07T35BUNCw3JRVXRVQdFc63YlO&#10;N2BSpdioPh1dA1/4EVAN6fr8PT3QyNMTHZo2QYv6fmjVgHG6oT9asm3q78fn+6CRn+75UR9NuN3A&#10;gw7L3Y3uygPNfH3QlGBs4qul/AlRHy/jOPU6ucm6+l4Iwbp8jQtjb22nGCwIqjps+gXlCBm7Jdda&#10;6o/k909A2sUTA1I9xxyj2yTcNT5SA6c1XMYaQF3bLKhgj5vU8CE3lyrQ6jvenrXgU6+2WXmmIT+L&#10;ZgSqqsVyhC0a+KCVvzd6dWzOSNwJc6eOwNpl08y9Od4+TiboIvFKTq+AEMwJwnNGZNv9aWVwexqd&#10;IKhWhREbeDYIJWcIvi5VtTjMFEY+5AfiWcpNFEWfRVYoIRh0FPGMwynB3I44j9TYm8iku9Mq0rEx&#10;D5CiIkdOAp7RDb58lkvl4MXTbCQlBSMohM4nJQilRXSC/D60BFdS9G3cvnzQLDQb+vAcPr7JIwTz&#10;6XSKzeIJcoP48JhxuLQsDn96V4SiDEbw2HPIiyP8Es/TAX6u/PhzyI4+hayok4i+/zNWzx+Mvh39&#10;MKBrUwzs1Rx9eC4M7N4Yvdv5YsOS0aa7KJbRV/PnbQD+WQja7s9WYpjAZ0HP2QFqv7w/0FIaf/70&#10;aM0Wuc/kpvOWANQqMgmfQzA/QxX1JDwuzMKzJ4V4+4afxac/vwrM//TrDyBoDaBWa0HPuShiybkw&#10;8qX+vy8ds2UXRbStfr6K+qxYQlkDo3l1jrrGX+xZhNw6gmuntpi7a7X2rwZvAtCrzjfUd/Cs8wMh&#10;+B2Bx0hc9TsnCH5vZDlCukEeq8Ftu9+vTNwXCNXWUBxWAcClBqrw+Vq5xZpxoTF3iptWddV2iVog&#10;wZozTMdH96Mxg/71BUEftGvVHC0a+6NFwwYGfI28PNGuSWO09K9v4Kftto0boW3TxmhDteJz2zRp&#10;hGb1fdHIm1GbEGzgURc92rdlnGyKlo34ePMmaNuiKZo3amDkTyD6+DCCMw5rMLQrISYnqD5AgVBg&#10;syHo5mJB0KWm+hhr0DGr8MJt9RnyucYtOvoOrb5HazykIrG12APdN+Ou4rHcoX52PcdTC1MIjp6M&#10;+5S5INAVNqBLNOMINb6QF4rGPm78WX3Qp0srjB7cHeNH9MTR/RsZN5PwqiSB4FLFV8tjMRLnay1C&#10;QU2O0HKJ6ieUnGOxHrePW/2I1mvUL/iyWO8RQghSuQF4nuKIw2EnkR58DIlyg0Fsg0+Z5eTTU3my&#10;5sYjKTHILJqaxJM3lyB8Qhf47GkOnlNPnmYhkSAMDriM3CzdlyTeTLMTzG9eOojtG+bhzNGtePM8&#10;C+9eFRpZENQYwS9DMCdG8ffcrwAoCY6SDcHTexfzHOiCbq280a2ND3p19kO/Lg3RtYUHneAYM2Uu&#10;LojgMy6wXH9msLTzuoHS/xiCJg5XhGAcIZiCUjrBJ6X8fDRI+q+piZgvA0EbhOW6SvjZsVgQtKbQ&#10;Ocsulmhsl73u4O9Nn3PWl9YatGVPlXOeSuc8hU6vT2OED7t7FA+v7sWahaPQuYUbo5WqkZXh7fYj&#10;PAhAayocXV+1b1Gn6rfWLBC2tQlFWy46zpjsXPywpQKIXQSxCyECnfoBBTtJ/Wd2QcEaliKnxefU&#10;qUkAesCfLs6bj6sw0sTf17jATu1ao3un9ujatrWBYFM6uhYEYLtmTQzsJLNPAHZq2cJI220JRx1v&#10;6udjgNi7c0d0bt0SHVs2R9f2bdCF79earxUU5Rr9CEENhhbovNkKenKA2pfL0/AYUyyRM3S4QBuC&#10;kqcrn+PmhjrVqxnVra3KrxZisKrQ+jlrVK9sBmS7cNu0vDjYU/dUKJEb1lhCLwLPtBpgXkureFtT&#10;7LSMWRO/umjsS3frXQcjB3XHxNH9MG3iIMSF38CHl5kGhC8LGWsJMU2xMyArEPwEQWttQm3rmH28&#10;rBDyK/F5jMIWBDVE5pFxgiWx5+kETxgnmBQoWRDUbSbj4x4YCGZnRSEtJYyuLxzJKZHIzklEcXEG&#10;njwhBJ9kmfuDpCSFIIPQVHFExZIUxuT7N09i365V2Lx2DgpzYvGB8CuHoJMTNHH4DY8XojjzgYGg&#10;HJ+gV5h4oUw6JgDmqpgTdQKJgQdx9dhKbFsxnrG4Bdo0cOH54Imebf3QoXEdusShhNlJxAefpRMk&#10;/BwFEelL0+Scp885rx1opsepKkwIOqsiBO1WsTjVCYJ2FDZKCERmQjCyksPLIFjIOFxakIOnqg6/&#10;fP0v3Tf4f/pVBsHPQah+QlWJrShcUc6DqLO57bz0lh2BvxSHbdnHLcdX3hcolcdf53hsSbFZ/0Zy&#10;+BXcubAbx3cvw/A+zdGjA+OiLx2KWyUzF9itFluBkNLYP5cq31oukCAsj8Q6/j3qyOlxX+CrpvhL&#10;8Kk1cdgJgj9W+obPYYQmBM1gZk9303pROulVTBAQBQkB0YeRtb53PTSnq2vgoxisW1s2RpeObTGg&#10;dw/069YFnVo0R3M/X8ZDP0LcHx3o7Lq3bWOcYMdmzdC9TRv0aNcWnQnCHjwuaLZo4IeOzZuhd8cO&#10;5rm92A7q2R0De3RH1zat0KF5UwNJ/Zu+9bRwgxca8nUNCFsvOkg5OoHQhmDtmlqgQcNcLCdoy70m&#10;oViVAKTcatSARy0LlFUqV+Jn8b1R5R/VTaC+UY1T1EBtVaZVSbYKPKbarT5HXhRMAUifC52in2aa&#10;0EVq0YUWdMlaj9CfrrGlvxemjRuCGROHYufmRWYM3tunqXhVHE+AxZnKsRVxrb5ASW7QjsimgPKZ&#10;I6woZydYDkE5wYoQTHJAMDrqDhKSQ5GXG4uCvASkZ8YjNS0GaemxSKXyC9NRUpKF/PwkFBfwRC5M&#10;oQvUiijxyEkJR0LEPZw5sgOLZ49DwJ3z0GIJNgB/BcFf3uDD63wUZz3guUXXR+A5A1ASFAVCQVCR&#10;OCXkkCmQ7Fk3BTNH9USnJl5o7l0T7Ru5oZVfdaycO9jEYTlBOw4rBku/t2qM5ByF7UURnAEo4Dn3&#10;AZY5QB7TTBHjBGPumTGCznFYfYJZdII5qZHIz4xDgW6ylJ1q5g2/ePoUulHSL39dGv49CMoJCoK2&#10;yqvF/1MIOkt3nfsyBMv7AW3p/bTkf+ido9i1bjpmj++BIb2aMVJVI/C+gxcBqPnA7loNphbjcA3F&#10;YCcImsqwLYKQcKvlcH4Cn92aPkLCUf2BP/7wjcMVCpDf0RVZw1NUoKinii9hKPjZU840D1fbAqBA&#10;1IIOrl2rlmhLkLVp0QztW7dA726dMaBHN3Rv1wZtGjVES0KqHcHXiXDr37WLAV+3Vq3Qq1079O/c&#10;GX06dOCVnfG3KWOvAMnn9enUkZGns3n+iH59MXrgALMtOOrxJnxPf29vtGzcGM0aNkTTBg0MFG0A&#10;SurnU+StCEBJ4Ktbg66uZi24s3WvXgPVKlVCJcKv0g/qK/0R1apqtoqW3pJD1njD2mUV6JrV+FhV&#10;umyq2o/6jCuZC45W6fEmCH3cNIfbhRG/rukbbOztztaLIPTEuGG9sWjOWNy9fgxvnqZRyXhZFIvn&#10;jr4/Ac2GnQokdp+g9N+BYNEXIXja3E0tKuIWo66mvwmE8cgvyKQzTEV6RiISEiON0ulkUlOjkJsd&#10;Twim4glBWJqXhLz0aBRkxCD4/mUsnTsRG1fNQxGPa0jMryBo4vA7HitCQdo9gs6CXlHSxS9CUG4w&#10;J+Y0UkOP4PbpVfh57USsmTMa4/t3QYeGHmjpWxMtfKrQCQ4zcTgmgM6P4PsjCNqFEFsVIWgDz9kB&#10;apC0WuP+HABUVVjT5VQU+RIEsxN1t7lIa3n9bI21zDSzRd68eM0LhYNOf9HXr/oE7f3MaOtYduw1&#10;o9z46waENvx+V5paR8BVBKOzbOg5F0icZYPPLqLkJuqD5FUn/AICbu3hH9UAdGxVB706+6O+p5bF&#10;/xG+7lXg5fIDAfg9T+AfCbrvjduz+gF/gDtPTDeelC50M3XoYqRalS0XKDk7Qq3copkiNXjy1qz2&#10;Y9m+YrFrHUZGTWczRRG6Gy9Nj6tnifATbHzUf8fo2rRxQ7RWpGVcbdWSLq1ZQ3Tr3B5DB/TFgD49&#10;jXtr07ABnR5jMrf7dGyPvp060OGx7dIJQ3v3pNvthT4EY4821nN60gH25eND6QCH0AFOGzUSU0YM&#10;x5gB/TG8N5/boT3aEpiKxu3oDFuxtaN0E6qBvj9PTzpDT7i5MB4z9rrQ6dUh8GoRdnVqaQmvmiYW&#10;yyXWqV6dMKtCmPHCQABW0QWBF5LK/LyqyklXr2qAKEcoh6jtanxcw4hsVa5EZ/3DV6ha6R98r2/4&#10;/gSiWzVG5GpmUYuGdILN/NzRpXUj0z84ecwA7N2xAsl0E69KYvA0P4iA00oy5RVfAU9DaCwQlrvD&#10;35T6ChmJzY2fCkLxMjcAj1NvoSCacTjsJFKDjjNeUkEnGB8JCJ788TypUxIDkZgYjHi6l8wsupbi&#10;bOTlp9MNxiMuPhyxcaGIig5GcnIUCosyUVSUhaKCJEIxEjlZkcjKCMexI1vx867VSE8IBdQX+JYA&#10;lAjCty/z8PbtU56OdEDvS1GaHUjQXSQAL6A4+dKvIOgMwoyI47h7dh32rp+GVbNHYtbo3hjUlRc+&#10;70po7PEtneBwxOp+IQSeXRCpCL+K4LMkF6gFEcojrw29iiBMiryJpKhbRikxd4wUhdPoosv6A2MJ&#10;vvhgxmBrPUFrOa1IFNJNF2YRgvkqNNEFvnv7l1SEnb9+B4KXHRC09L8NQRVD1H4JgJKzA9S+nqsY&#10;rPGA185uwPQJneDn+TV861aCX90qdBeVjDxrf0vnUu783Kv/SCBWNlB050nqxhNUEKzNk1WqRZci&#10;56cYLAiamSHqH9R4QXtWRs1qJtJpBWl7UQJFXi2E4O1FV+WucX8exvk1a0jg0P0JgL6EYhNCsHkz&#10;OjjCq23blmjVQjdib46+Pbth1JCBGDNoILq0bI6edIWCX3+CT9v92A7ic0b274sJQwZhaPdu6EUI&#10;Cob96fYG0AmO7tMH4wi+OePGYN6EcZg6fCgmDBqAwV07m2jdpXUrdCNcJbnOzq1aoAvVktBt6O0D&#10;77qe8HStC293D7paRuVadQg8/pxs3WvT2dER1q5GV1eFF4PKlVGLn11tXgx0YTBw4+dUjZ9XtSqV&#10;y5yh4rIkCNogtLdrVPuBn+13Rlqdp1YNXrBcq5r7ujT0qoOmvu7o2MIfIwf0YCQejqXzJiLs0QXk&#10;8W/gaX6wue/H02xr1ogW0bWn0QmCttv7IvxsVYDgCwNBzRi5gMzQk0hWX6BAGHSScCA4wi4jhX/P&#10;SQkPkcSTNiEpjIpClm4IXpprYJicEoOomBCERwQYySUWleSigBDMy6U7pAoL4lBYSMeTF48XRRn4&#10;8LwAv7wuAd4Igo8JwXy8fvWYTvCDuQXnk5wgnkeC3vlfOUFnWRA8hnvnNmDfxhlYN38MZo3pjbED&#10;26FXey/4ufzNrDYdR9DFE2wx/wsQtCUI2vHXBqAzBNPMoglaOeaR6Q/MjA38HIK8oNgQ1K01Hxfp&#10;M3iOTx/5GfzFX2UQtPX7ENRSW1ZB5LeUn3DHyJpGp8qxVTBRQaN8JoklHf+tIoldDLGl94l8cBzB&#10;t/Zj+7qJ6NfdF80a6B4hleHrUQ3eblXKiiGejrUBNR1OU+PM9DhNeeMJWYvuryZdia1qlb4t6wdU&#10;W6XSN1b7A48RkAJh2VxdRmD1qXmqP5DuT61PPS2g6mn1vfnxe2K8VfxtSSfm7+tj+gRbOiJxm5bN&#10;0LZVc0bjZujIWNyXsJo4bBjGDOyPfp07YoicnUP9+djwvr0xkpozdiwmDx6MsX37on/79ujTpg2G&#10;d++OCQMGYtLggZg9ZgQWTR5PGI7CzNHDCczO6E7YCaaDunfl+3UzbS/BkP9ua/8GaFyPcd3Ti6pH&#10;F0YHW9fDxF93QtCTrtCNEdeF0b82nXMtAq4WwVebkHPV50FppoouBhovKSeoCGz3DwqIGkOpQeWV&#10;fvjGSNsad1lTi9Dqd8FYrPs4a7Ueb9fqZjxh0/qMcY180LqJL0YO6UO33A3HDmxmtKTjK4hAaU4w&#10;7OKYpJtn2WsN2rNEVBj5TQmANgTz+TpCsDTFdoKnkGI7QcXHQMJC1dAYntiJj0wkjksIQRJP3JS0&#10;aGTlJBJ2mSgszkA6I1145EOEht0nJMORk59C8CUjLyeGbjAa+bmxeKplt57n4OPLYrx/UYRPguDb&#10;J4TgE7x7XYhXL0vogN5bEMwNJuDo+r7QJ2hDUa0cYXr4UQRc2YrDW+dgNZ3g9JE9MWloJwzr1Rgt&#10;fL/Homn9jKtNCNGS+YzCXyiI2DdQ+ly/7wRtAErJFSEYe9fM/smIsRZSLYdgCDIJQgEwJymCF7do&#10;FNFNF2U7QfBP3iv4f/PrN/oEP1d27BXkxDESm8qw+gbL+wetvkIB0BoyU0DXl09p2Ixk3bbThqLV&#10;Og+bsYfO2MNlKkpRWM9JDr+MwBv7cO/yTsyZ3A2dWrmhXTOexB7qZK9u3ISWyPei6moBhOqVTPGj&#10;TpVvralyqg7T3dUm2GrRAdYk5Gox2lVnK/BJP37/VZmqEpCSQKgobEBYW1PPNEvDnQ7QC16MlD5s&#10;5QCb0gG2adEcnejU2tOBdWzdGu1a0HU1JgDZtm/ZEq3pCDvSDfak41OxQ319wxhfp4wcjpH9+hiN&#10;ovPT/qgB/QhAHuvVE9OGDsWSSZMwne2Y3r0xuFMnjKULnDxoEGbxubNHDcWiiWON5o4ZjvH9emJY&#10;t84Y2KEdQdmPzxuASYP6Y1jXTujRoik6EtTN+H03oTTWUGMV67u6oR7h56eqMGOxq4DHn9udwJP0&#10;ubmrSqz+P0GQgNRnUoPPsV2gPRhb/YJyfgKhFnZQFVmOsLqOEYY1uK0FKVwcq+F41KoKX7daaFjP&#10;3Ro/6O+Ddi2bomvHVhg7oi9uXTmM7FRGxLQAgi/QOEENkVGBxOoPVD+gICg3KBCWD4+R9FyjwggD&#10;wZf5YXiZF2wgWJJ8kxA8Z5xgiobGEIQJAcfpkATBS4jRyU8nmJ4RhcTkcMIw0hRE0jMTeCweufly&#10;ftmMyYkmFkdGMzonRyI7O94UUvJzrba0JA3PS7Pw/nkRPrwg8N4QgG8YgRmD374qwEsdEwQ/PbUg&#10;+DtO0K4aS2mhRwwEj2yfi7XzRmP6iB6YSAiOHagLnjuWz5YTPIdEQs0Me1HMZ+u8RqCz7Ntpxodo&#10;kQQLgDb4KsKvDILRt0y3hWSicNw9pMXeYxQmBGM0U0RVYcXhUGQlWADMT41BQVo8SjId/YGlRXjz&#10;+gU+fHjnQNNf9/UvQtCCn7XCzK+rxWUFE6epdHbRRJH4t6OxgPfbsViDo9WnoYVSdbvMiSPaoHXj&#10;OqYTXfcEse4NwpOppqJvJUbeH0xfYC2CTbNCNENE23Xk7Bx9gXYc1uwQAdAeMC0X+OP3X6Py998Y&#10;2Y7Q6hOsQRC6wN2VTtDDiy5Qawb6GAeoCKzihyDYgQDs1Ko1enXsxCjanhGvJdo1pQts3tQAcET/&#10;fhjYrSv6tO+AwT26Y/KIYZgxdjRd4RBMGz3SaOqI4byiD8EUgm/SgAFYNnky5o0egxl0jpMHDjRA&#10;nDZkKGYTgosmjsKSyWOweNJosz1r5GCM6NYJw7t2xOQBffhcusURQ8z2wLat0JURvYO/P9o2aIA2&#10;9eujBUHYnEBsRLgLjv4EYX33OtY4Pm8PU8Bw4WfqTsfn6+JCp10Ldej4avCiUoNOsYoDglUlbqtq&#10;LPcn8Kn7QCBUH6Keq9eYQolp+Xvg5+pJePq41KY79UQLPx+0b9oYrflZde3UDr17tMPUCQPx6O4p&#10;PNPg6AJCzfT/qW8wjq2gZxVL7L7CzyIwpb5DI4cbdIZgcfIN5EWdNU4wNVhR2IJgjIaREAbRYVcQ&#10;F01XkxmNvIIUgi8BqWlx3E9kG08oRpvtwiKrn1D70bGhSKYjzM1mDM5PJgSTUFKUhhdPcvD+aTHj&#10;MGPwm+eW3j7Hu4oQpOM1ECTkBEH1C9pyhqJgmBlxHEFXt+HwtrnYvGQi5o3vj8nDu2DsYPUb+2Dt&#10;wtEmCicYCP5RBC6fGWIg+IUo/GchmP6bEAyzIJjCGJyehMfZ6XT6WXj+uBjv3rzCR8bhv7xPMCPq&#10;IqTMaC3pbevXYFQkzollJI67QdhpbqOl3Hh7ILUTBLVdQXkCoGnlFAk+h2PMd0CwYpXYLohImiIX&#10;cf8EXeAO7Fg7HhOHt0OHFh6MUbozHONvrUp0gJohIgdI6GkcIGEm8NX84WsjM0Xue0tygJLZd7jB&#10;mjoheQJLLjwx5XRU2awlCYBUrRqqggqCrsYV1mMM9q/vh0b+9dGkkT9a8sRt16Y1OhKEXdq3RVe2&#10;A3v1wABG156Mse2bN0PPju0xvF9fTCboRhKGQ+kEJw4firmTJ2LW+LGYNY6gGzUSiyZNwMIJ4zFv&#10;7BjMIhDnjR6FxXR6s0cNwczhgzBzxGAsHD+Kzm8Y4TcKa+dMwfJp4wwM548bjgl9emIkI/VkOssZ&#10;jMzz+e/N4r8zuld39GYk70MYduP3057fe8dGDdC+gR+aM9639PZEG19vdGzSAJ2aEpS6kxydWesG&#10;3mjo4UqnWMesauNmXKD6A/X5VEVdlzqoQwcoN2j1DVrzq+UGbVdYW0A0fa6EIY/VpEPUIhWCYD1+&#10;nr5872a+9dCdsV2fXec2LTF8QA+MGNgFB3avQnZyAF6VxFPReJobhOeEmQ06ZwjaILThJ7dopLGE&#10;dIMvdV8TvT7nIYqTCMHIc4TgaaQFn0JS0ElC8IRZZSWCsJATjIm4bcYI5hekGtCpT1AFkrT0OCQl&#10;RyMlNc7sFxRmEJRpSE6la2R0TqNzzMtJQBGjcXFhKl48zcXbF8VGH+kCPxGAn96+IARL8OpVEU9+&#10;uqD3LwnBEJ5DjMIOCH6mZEJQ4rZuxJ4ZdRJB17fRCc7BpkXjMXc8k8Qwywn26eCL9YvGEYKXEB9E&#10;CAZeIAAtqc/PloBnS9PiLFlR+FfRN0LtzTKlMgIrDtsALIvDVJqqwozDGXEByCQEswjB7EReHJKi&#10;LAimJaE0Kw1P8rLxslSzaN7wIvAJuqfIX7WCjL7+Iz3yPCF4gcATCG2Vg/BzR0gQyhHGX6fUXuMv&#10;qxyCf0b5hGCBICgYqoDC7bwkawFWgdBWQYqKIgF0jvdp5y8g8sEpPLqxC6vnD0T/rn5o4qsY9T0B&#10;+AMd4PcEoGOF6Opf0wV+XeYC1drb1b/7GjW+4z7Bp7amtr8nBL/lNts6leQieVJqXFydmhRB58aT&#10;3p3ux0XLXrnC26MuPN3cTGvH4GaNG5m+wOaMvi2bNkX7NnRbHdqiR+cOGNK3F6Ntf4xgtB1C4Kkf&#10;cGif3hg7dDAWzZqBmRPGYdoYAm7GNCybOR3Lpk/DcmrJpPFYPXOa0YZ5c7Bg/Bi6QUbeCSMIv+FY&#10;OG4Ylk0Zg5UE36oZE7Bx3nSsmTkJy6eMxRK6wRmMwBMYpcfRac4ZNhSLCdM5I0dg+rDBGN9Xkbo9&#10;BrZvg25NGqJXi8bo1bIJuhF6HQm8bk0boHuzhujO/d48PrRLewzp1JbQbIQWvl5mUQTNb/bRQgsE&#10;Z91atfhZ1YEHQWhmpVB2AUmyY7FuL6rquu5kpxvV1+G+1iCsxwjtqQsMgVqXblMrUndq3twUh8YM&#10;6oOpYwZi8ZwxeHDzBHIYi5+XROB5UQie51nT6DR+sNwF2iqfZ1wOQSsSv+DrdKe7Z9k2BNUnaEEw&#10;MfAkEjWgmJExLPA8ohgJYyJ5Qmvpp9wk5OalU2lGmVnJSObJnJwiGMYwJscZt5hH6KWlRZj5xump&#10;EQaCj0vS8fJ5Ll69LMCbV8V4zzj8gRD88PYl3r18TAgW4NMvbwHGwad54Tw3vgxBA0CHCpJ03gqC&#10;23Fs1zxsWDgGCyb2w8xRXTBuQBv0bkcnuGAc4gIvIjH4CkF4iQCUIxT8LpUpPuRymWz42aoIwaRw&#10;tbfKlBpFB1gRgnKDgmDsfaTHPaQCCMIgZNoQTI5kHI5FYXoiHhOCT/Ny8OYxnbAg+Itj4YT//4Cg&#10;pZy48nUInafT/Zby6QhNvyFbKS+RDtEhq8Nb4wv5nJT7vFKoQ/UmYgI00PM04/BOLJ/TH20aVoev&#10;+w90JD8SgiqAaB1ArReoFaPZVrNmhNSo9BWqffd3VPv+H3R7/zQQrC73xwhcg1FXfYN1KtPJKCJX&#10;ViWZjqaG1e/lyROzHk9mX4JP09U0ALmpCh90fqbV4GfCT+6ufYvm6KixgM2aog1jcfsWzdCpZXP0&#10;aNfGxF1Vd8fQ/Y0dOICRdyim0ulJC6dPxcZlixlZ5mI5Ybdp0QJsW7IIW9mumzMdq2dMwY6lC7F9&#10;6QJs4XNWTZuAtdMnYtmEUdgwewrWTJ+ADbOmYOv8Gdg0dxp2LJqDrQtmYt2MSVhGRzmfzm82XeAc&#10;/vtLGbeXTxyHBWNG0hWOwJSB/H56dmU8bokBbZphSMfWGNqpDUZ174gRhF5/HhvQtgXG9uqCGUP7&#10;Y8aQfpjUvyeGdKbDbUYY+nmjCdXYpx68XVwNCN0kOjrNR3Ze4t+4QeMECT5CUFV4TVWUavG4C922&#10;q0S3re26dJkNvTzQuXVzs9zWnCmjMH/GGBzdtwnJPMFKc0MYjbWuYDCe5wpwGjDt6PdzyO4L1GO2&#10;rD7BKL4mmAAMqADBM0h1uMAkFQ5CLyH44TmEBl1GVPgdxMfyJM6KR05eiukHlPLp+jKzEwlAgTCG&#10;jjAGGXxOtm7InhmDpIRgo3zuP32ciRfPcgjCPLx7XUL4PS2D4IfXGhpCCIAQfP+WTjCU58rvQ1AA&#10;lBPUfUgC6QSP7pyLrcsmYuGkAZgztjsmDWmPfh0bmNWmBb+U8OsGhv9vgWAB3XNxRhJ/1gw8y8/B&#10;+2dPCEFNl/u/AMHP4XeRsBMA1ZbDz9bn8LtmKbZ8ap09ve5LVePPJSDeJgxtCKpgor7D26YVDFUR&#10;VlFFla2I+8cR9fAkDu+ai0nD2qCZT2X4uVeGV20VQRRf6eLsJfN135CqjLs/0vVV+ieqEoJVv/sb&#10;qn77N1T+mjBUHHYMjZFqE4AWBHWnOUGwugXBWnQnNWvAz80VzQi9Vv4N0JKRsY2Z2dHEDDWRujGy&#10;9WT0lWvp06kDetIBar83XVYfbg/v2Q0TBvQ1Lmw+Xd9sur6FjLrLZkyl65uC9fPnYP+mdYSfQDcP&#10;PxGK+1atwL41y7Bz2QJsXjALP69aQhjOx8aZU7Bh2kRsIhzXTB6H7XNnYBtltz8RlPuXL8bOBbOx&#10;ccZkrJwwBktGD8eiUcOwcMQQrJ060WjVpHHm2PQBvTG5dzcM79AKE3p2xpQ+3bBw5GDMHTYA0wi8&#10;Sb27YjKPLWbkXjpuBBaMHEJ32ZWQ7ID+7VujS3M6X342zX3rw9/DC96ubvB0dTHRWEOINL1OMJQL&#10;rEVHqGJIHcbhGhqLqbGGqhp/r+6K7wz83AhBG4Z+dV3QqhEjur83Rg/pi3XLF2DjygWIDbtOCIbh&#10;RaG13P7T7AjCUMNkNF5QN2WyZE+jk+zpdXYcFgSNE8x6gMLE68iLOIeMEEbhgOOIf3QcqaHnCNub&#10;CAu5gqCAywgJvoUoFTySIg3kcvKSCcEU5BemoaAog/E41TjBlDQVTOKQlhGN9PQo4wIT43nyc/tJ&#10;aQaeE4JvNHf4dWmZE/z47iV+efeCJ/4zOkE6IULwcXYIz6Mz/N7Ol/UDVoSglEe3mBZxzEDw+E/z&#10;sXnJeDrB/pg1qish2AF92vth1dxRBoJJdLTOEHSWDcKKAPxyH6AFv+QIxWEHBO2+QEcMtvUlCKo/&#10;0HaCNgSf5+fi7ZNSfHrzGr98/MDP4a9EoOkTvGCc4Odu8NIXISjo2UNmyiEo+FkFEs0wce4X/CMp&#10;FisOq1hiF0yciyS6x4Sm+qhP8N6lPdi4dBSG92kEP9ev4VXrO4JKy+P/SIDp/iCqBgtqdIDff2VU&#10;/TtC8BtCkFK/YPVvrThc+wc+jydeHcLQlfBzraJB1FUYxRixCcF6BKAvT+QGjL2qoDbz0WonDdBO&#10;AGzcEJ2aNkZXur1ebVuhL0HXr2N7DOraCcM0rq9PL4zo0xOjenfHKDqt8YzD04cMxCzGX/XprZ09&#10;g/F1KrYulutbgF0rlmDf2hU4tGEN9q9ejoOrluP4xrU4uG4FDm9chf1rl1FLCcWlBnC75szEngVz&#10;8TPhuXnqJOyaOxO7589mS1jy+JFVfD7fd8+iedg6ayrWTGRkHjfStGsnjcX2OTOwc95MbJg6AUtG&#10;DsXS0UMxs38PzOjXHdP7duP+EKwYNxwLhvbDklGDzf6iEQOxjjF7HV+/nFBdQKBOGdAHQzu3R5em&#10;TdC6QSO09m+Ext4+qO/hCS9XLdOl4USWatvzjAm42lXp/ir/gOqVvjV9sVrCTAUqxWATi3kB0u9D&#10;v1dNrdOqM22b+GPFvLnYt30jAm6fRoHGCNINPs+NIgQ1YNq6I51z9LX7Az/vE7TisO0En2beR0E8&#10;/4bDzxoIpjAK2xDMSHqA+Lj7BOANBATeQFhEAOLiI+j2Yk2fYE5OCnJyrT7C7Jx0UyRRHBYEU9Ii&#10;kUgHmJ4SbiCYQAgU0A0+f5qN14zDb1+VEISPCcAXwEeC78NLnorPy5zgn4GgnGBBkuUE1Sd4YvcC&#10;4wQXTbac4NThnTCgsz82Lpn4fx2CuuG6NTQmvAyCcoKlmSl4mpuJ5wX/lyGoOGxLABQM5Qa/BEFb&#10;n0Ow3Alm/6ET/ByCZX2CAqBD+fzjs0GYEnEVwbeOmP7AY7uXYeW8wdaagbX+AQ/dIpMnityD4Get&#10;CqOhL98Y+EnVvv2HkbYFQVMooRPUSacKsRtPNp187ozAHsb91YB3nVrG/TXy8DAAbE4ANvf2RhtC&#10;sAvh1715E/RkTJNUXBjYqR0Gde6A4T26YOKg/pg+glAhKGaNGmrgp6rswrGjsHr6ZKwgeNbNnkaH&#10;txC7Vy7BnjXLCb/VOLNjE05v24iTm9fjJF3hma0bcI7HTmxaQyCuwakt63Bi81qc27IBR1cuxUFG&#10;5MPLF+HQskWE4WzsJ/AOEHx7F8zh8cU4xMcOshUIf5o3G5v5b+8g/NbQGW4lgPcuno/ts6dj87TJ&#10;2EJ3uXHqOMwb1BvzB/fB3IG9sH7yGGxj3N4yY6LRpmnjsZHaNnMyXz/ZvM+cIf2NKxzSsS06NWmC&#10;Vn710USVcs968K3rYVbI1jxrV8ey/66UC52gnJ5b9SqmrU0Y2gUq9QcKgiqOaKkwHz5f91lp6Gkt&#10;H9avSxds48XiztVjKMwMQ6m58VIEnhgnWA5BZ/hVhKCm3ckNPmOMfpr1CE8y+LcWd9VE4fSQk0il&#10;4h9pnT6eCykBSEsNQ1TUfTwMuIbA4DuIjQ8n6OIJwRQDQiPC0AAwTQDU3OI4M5Ywnie9VpxJTYkg&#10;BIMYj2PNyjMvnxfgzcsSOkK6wbd0fx9eE4QU6AbxzvQJlhKCcnmFAp0qwTYEDQAvGRVwP5+P6f7E&#10;Ibd24eTPC7FlqZxgP8wZ05MQ7IKBXRpi/UKrT1AQjGUbE3ThV4pVgUSFERVEwq44RBASgskEn5Si&#10;mTNSJIFHJTtgmGJDMJrgi7lH+JUrLfYBIfgImQn8+ROsKFzmBJ2qw88dfYKf3ryyIKjiiMWnv+Tr&#10;Mwg6O0Jn4Kn9Uv+gEf+InKWonJdw48syMfjXILQlZ1hECBaZ4ohuoG4VRG6e3YkD2+Zj6tiOaFDv&#10;G9Rz+8YMjK5VTRXdH3gCqW/vO8KNzsLhAO2qsC2rSPKVcY1m7rDcRtWqJgK7MarVpVupV8dxEnpo&#10;0U8taOqBFr7e6NCoITrzRO/evCn6Enz927UxGtixHYZ364wR3TtjbN8emDpkgIHfkimExvxZWDNz&#10;KhaMG0XnR6Awqu5ZTddHR7dn1WIcXL8Cx7asxcmt6w30Lu/ejmt7d+HST9twYcdmXN61FVd3bTPg&#10;O0MwXti6CRfphK7u3oKzW9bg0MqFOLpmCY6tXorjq5fh2Cq6xUVzcGTFYpwgXI/w+BEdWzKf0JuH&#10;3Qtn4+eFc7CB39t+xuyDKxZh31I5xjmE6lxsnzUJq8cOxZpxw7Bm/HBsnT6e70d3OX86nSfj9owJ&#10;2D5zIiE4ARunjCEIRzBqD8SkPhqP2AqdGtVH03peZtB1fU9v+Gubn5+KSppaWEerz+hzpuM2BZBq&#10;dN7V+NlXlQvn74L7gqA9VEbdDs39fEwXRCv/+saJ654kS+ZOYlR9gGLCryDtEYERQMAJdBbw7Gpx&#10;RQgKktIz6mkWnWCWbujExBF/A5lh55AScgzJoUcRF3AUKWH8+08KQTodXWzsIwQEXaeuITI6AIkp&#10;ccjMSUVWbppppcSkKMQnRFggzEgwcExOjqaTDDdtGo/LOT5+nIfnz4vwmi5Q0+TevXuG9++f48P7&#10;V3Q/mjv8kUD8wLhPWMSfNU7Pdn1qi1IEwMtlykvQuXra3Iz91J7FhOA4LJ48EHNG98W0Yd14cW6A&#10;NfNGm6qw+vZiCDotChEVdM7ILBDhUCx/5viIy4gLIwzDL3P7GhIibiAx6hYSI61pcYJdctSdXykl&#10;+h513ygt9mGZDADjA40L1NCY7MSIL0JQbvBVUT4+vXoO/PKB0oKqf+F6gv9TCDofs4//JgidCiS2&#10;7AKJpFstCoQqnGjNQI0NVFHk4dX92Lx8AmNRTUatfxCAX8NNawXWpPurShASbLUYg6t/9w8DwZqV&#10;bPgxFlM2BGtX/tpAUM7RhTHYnSehXKAA6O1a25yAjQjA5r710LZhfcbfBujarIlRz+bNMLBda+N8&#10;xjDmju3VzbSTGAtnDCP8hsv1DcK8McOwnKDZPG8WdtORbZ43E5vmzjDbR+j6Tm/bgLN0eWcItLM7&#10;N+HCzi24tGMLru3egZv7fsLt/T8b3T2wB3fYCoRXdlpAvL57Gx/bhdv7dnF/C+FIl7h+Jc6uX4Xz&#10;dIzH6S4PE2ynCMEzjNKnNqzEabZHCd89C2eZdt+SuYTiHJxcx9hNIB9esZAQXYSTBOrP86YRfuNM&#10;u4PA20zY/TRnCp2mYDgNewlEPfbzgul8D8Zyav2McXS8fTGmVxf01JS8+vXRyKseo7EXmvn7oUkD&#10;X2jFnToEoFstum06bpcqupVBJdStYUFQ+9rW5+9N+TsuQl1at0TXNi2tKYQ9eFLTeY4e0gtnj+4i&#10;pB7xZLrPKBUGa4D053IuknwJgk8zA/A47T7yY68jK+IiUoJPIDHoMGIfHUUaIZDNKJueSrgxzkZE&#10;3kdQ6C2Eht9HbGIUMuQEnSAYE6e5w0GIS7AGU+fmpRroJRGOCTyWZeYbZxkAvmIUfv26lBB8Qgg+&#10;NRB8++Y53r1/ik94/y9BUMqKOYOwO3twZt8SbOM5smzaEDrBfg4I+mPdgrFICL5M13YDcXR6KvhE&#10;0/lF0QGqlWI0LjCcUTjyOiFIAHI7gdC0wWfPBnGGYJnzo2wA/k8g+LIwD++fPyH/NFhaxZG/EIKp&#10;4WeRpo5hB/zsPkG7OmzLGXLO8LP3nfXbEPx1RNYUOxVIbOlYNiN2kq5MwYLgaVw7uRljB7bkSfIV&#10;PGp9BfeaX1sV4ZoabEsHqCExBJwKIdW+/ztq/kg3+MM/TKtj2tbjUu0qGhMoaH5vAKi7uikCa1hG&#10;Yy8PtKHz6NDQn9G3IeNuSwyi2xuqsX2d2mN0tw6YMbA3Zgzqg6l0JWpnDemHeYTfwtFDsXziaKyY&#10;NMZUcLfNnYmfFs3FAYGJUDqm2LtlPS5s34xrP+/AZTq+qwSfgd6+3WXQU3v/8H4EHjuEkJNHEXT8&#10;CO4f3Ifbe3fj3oGf8fDwXjw4tJftPtzaswM3+D7XttElblqLy3z/8/p31q3A+c2rcWnbOlzcxhi9&#10;aRXObFhBh7gEJ9fKOS420rFT3D+zdgnOrVuKEysXYD8B9/OcydhH6Nnbe+dNtfapQ4tn4djK+YQn&#10;f7Zls7GPWj11NKYN7o2hXdqhDy8UHZo0tmaieHmayrpW0tbSWhpu5MkLjqq/Kn7UEfwc26rYq/UQ&#10;KLVKD9v6hGfn1i0wqHcPjBkyEGOHDcTAXp2watF0nqg3kcEkof4zFUVeaehL/ucFEVt6/FluKAEY&#10;xhMuHE+ygiwIplsQzAyjUwo+iYTAo4h5eBSpjINaASYtJQpxsUGIiQ1EWMQ9BIbcQUx8BNIykwwI&#10;M3NUHU5BZFSAmTYXGx9i3KKKJ3l5KUhPjyUEw5CaGo2CgjQ8fZqHN28EQDnBx4SgA4TvXuDV6xK8&#10;/6QhMu9Rkh2KrNjTZRC0AViUcpm6YmRDMDv2rHGCZ/YtxfYVE7F06mDMHNkbkwd3MU5w7fwxSA6z&#10;+vbi+HPFhlqKCblMEAqCl7h/lZ/nNeq6aQXAz9yfsxwQtEFowfA+9aBMzhDMIASzEkIMBLN4Qfhs&#10;iExaIkoyU01x5CWd4NunpfjASGwqxH/hUjL/kRJ2pgyC5RIILfhlRFlAdIae+gLt/bK+wQqyq8if&#10;Q/C347Dcn/ZVYNFahmlR/ON0FEZ2rp2Gln6aWfAVTxpVgb+GR+1KcKtNR6eboWtGCJ2gHJ/6AE0k&#10;/t6KxCqUSNZ4QSsO6/maFuZdp7bp/xMAG3nWRXNGuNa+vujSpJEZHzewXUsM69QOk3v3xLxhQ7BY&#10;hYIxg7Fi/DCsnDAcqyaOwKKRA7Fs7DAeG4EN0yZg86zJ2DGPTomO68gqQodu7Cxj78UdG+n2tuPm&#10;z7sIL7m53YTbXtyjHhzah6BjhxFM4D06fAAPD+1HCPfDjh9F5KkTiDx9AqHHjiDoyAEEH6OOHkDo&#10;8UMIYvvo4B4E8j3u8z1vELBXGZ8vb16Hs+uW4er2dbhKCF7bvh43dm3Ela1rcGnzKlyUNq2kVpn9&#10;S5tW4MKG5Ti7djFOrVqIEyvm4dgyukXC7siSWTiwgPBbNAMHF07HEUJQsDzK5+xfMpOOcDp2zmeU&#10;njwSM4b2xfh+PUw/aadmTdHCj07QxxvNGWfNrQW0yo6bC7wYe71q1TARWNFYvwsXtnKHJh4Thjqu&#10;fls9T4s/zJ44HkvnzMKUscMxpHcnnDm8HQWpwXjBuKuFFFQprhiDbekxI7lABwSfZDyiE7yH3Jhr&#10;SGccTA4+TQgeQ/SDY4TgVRRkMNrSrcTFhiA2LoRuL5ggfIRoRdy0eAcEU5GelUynGIjAoLvGDWpb&#10;g6izGYnT0+ONG1QkzsiItxxhUSaePSs0kdiKw9S7l3ipsYOf3pQ5wUxCMD/xnBMAfw3BgqRLPNfO&#10;IfzOXuMEd66a/JkTHNK1kYGgpr+lRt1APH+uuFC6PYdiQ5i2Qq8RjteRwIuKFB92w7SJkU7u7zcg&#10;aOtLEBQA0+MFQfUH/jYEizNSLAjSCb59+hgfDQQ1f/gvHCIjANpyjsX/Uwh+0RV+AYLOcp5+p2Wz&#10;NETm0bX9WD57KPzdvyaw6BRqaHUYjQNkzK3yTzMe0MwGMfHXUfxwbNf8/vNB03UqS4RoNd14vaqp&#10;BPu6utCxaP01b7T390ePFnQe7duZsXJjunXEhB5dMKN/bywcPhjLRg/CuknDsXGaCgcTsWPuZGxi&#10;fNwwdSw2z5iInxYoIs6hQ5pPx7WMDmwNztKZXaBDu8b4evOnHbi392cEHCLoDhB8Rw4hwAE9AVAg&#10;DD15DGGnjlvwcyjm7Gmj6LMnEXPuBCJOHkE4FXHqKIKP8LV0jkEE6SM6yTs/bcftXVtxY6fAt8Ho&#10;9u5NRrd2b8T1nQLjGqObfEy6vn0N3eRqoyubV+DypuWE4lJCcSGhKBDOxPHls3FyOcFInaALPLpC&#10;fYkzsH8pITh3Ap3vBKwkCGcN74+xfbqZlW66t2ptbhfQSvdNaeyPZozGDXmxUewV3NT/6kE3bvcL&#10;GiBSJiJr3CYhqcKJ2k4tmmHJrBnYum4lJo8aiF0bl5i7mL0sjDVxV0tqWfcd+XMQfJyu27jyoht9&#10;FWnBFxiHTyNed2S7e4xx+CYKMxOQmZ6I5KRoAzL1+0XFhCIyNgwJGhidkWgAaEEwCHfuXkVA4B0E&#10;Bd8zs0jMjJK0OAPAlJQYZGYmGjBmZCSYqPzkCZ2Pxgp+eOGAIJ3gxzf45f07POb3mB13lufC2T8F&#10;wYh7+wwEd9MsyAnOHt0XU4Z2xfAeTbB+0XgkhFxBavQtwo6Oj5CLC71hAFgGwhALinrsfxOCmQl0&#10;gYmKwtZ0ud+GYDp/N9nGCQqCKo785RBUJJbK+wflBi8ZpUeqYvz54GnBzRmKtsohqBVnyhdkLV9g&#10;4cvwkwQ+Sa5Q++kCcOxlXDm5FpOHd4BfnW/g7aJqsID3d4JN/XuWu6vNyFvD4fxqfv9N2VAYW7U0&#10;LU6DoxmB61SzqpM6+XQyqjO/Jd1Kp8aN0Kc1nV+XDhjXsyum9uuFWYP7YcHwgVg4bAAWDeuP5aMH&#10;Yt3EYdg6YxxP/EnYs5ARceks44h2L5hqIuKRVfNwfM1CHCU8ztBdnd9C4OwkhPbuwoN9e/Bw/14E&#10;HGDcJQiDD9PNHT6IQIIwhE4vwgG8aAO984g9dwFx5y4i/vxFJFy8jKTLl5B8WftnEcvnJFw4h5gz&#10;hOKJQwg/fhAhBKLaYEbmh/t24u7P23BvzzY82Ev47tlOQG7G3Z824Q5d4a0dG8y22d/JbR679xOP&#10;0z1e37IaVzcvN7qyeRkub1yKC+sW4fyaBTjLn+8EgXhoMd3hkuk4tHwm9i2die2E4Lppo7GcF4m5&#10;BOHoHp3Qu1UT9GjVDO0aNUTLBv5mcHkjP2809PFCg3oe1i1DHcNiTJWesLOBaK/5qONmmuP336Gx&#10;Xz1MmTgKUycMxYqFk5Aee9f0873II+hyIgk3go7tq4JYwu/zaXN6ngBoQTCEANQKMo+QxcSRFHzW&#10;TJfTOMGoe8eRFsN0kqsKcBpS0xIIM80XTkBcAkHogKDcYEp6AiGYRJcYgqvXT+P6zXO4//AaEpMZ&#10;mTNizWozmkKXmk4IZhOq2YkGjhpa8/JVKd4Qgu8/vMS7t6/x/HkptzVt7j2K+f1lEYKq/gp2NviK&#10;Uq6iOOUaCpMIQSo/gRCMPY+YB/twbv9i7Fg1CStmjsCccYMxaWg3DO3eFGsXjEc8IZcYeZsRmLAL&#10;uY2EsLtsCcXQ22Y/njE/Ifwuxe0whxuMIAgjCEK+rlyC3r0y2f2AqdEPqUdGaTEB/L0EmnGBGfxc&#10;NDbQ6g9UZTgS2fwM85I1UDqZELSmzT3LzeDvJxPvnpfg01s6wU/viaa/MA47O8D/XQj+eoEFZ9kx&#10;2Bl+9rbAmcZ/KyXqHA7tnIXOzesQgt8yRulG6ZobrJgrCOrWmYq4XxkYOkOw2jdfGdlDYoyqMm7V&#10;qmZWRVElsom3F9o0qI+ujG69WrXAAMbfkV3bY0r/Xpg9pD8WjGD0HTccq03FdBi2TB+LXXMIP8bD&#10;3fOmYP/imTiyfC5OERBn6JxO0jmdXr8E5zYuw/nNK3F5+1rG3624s5dAYvyV+ws5etiAT/HWdnoR&#10;J47R3R0vc3xxhFz8eQHvBlKv3kLKlRtGGdevI+vWDaRdu4KkSxeQePE8QXiGoDxBKNI9njyMqFNH&#10;zHb06aNlQAw4sJsu8Sc8Igwf8PsJ3LcDAXu34yEB+WjvNgTs247A/TvM9v3dmy0o/rSesFxHWNIx&#10;bl+N61tX4qp+Lv6MJ+kCj1MnVs0l8Bmd16gCPR0bp4/GxlnjsGz8UEzu1w2D27fg59oUXZo57qan&#10;KYb+fmhM1y0Q6paj9egG9btQYUTAk0PUBUoQtOOxIFmLv0d3/u4GD+yFiWMGYdSgLgi8dRylmYzC&#10;BN+LvGgzbtACoeBn3YXOBqCc4BO6Ra0/WJoRZCBYkvQI2YyJiSFnkRBwDIkPj1oQjL2HwoJ0wiqD&#10;0ZaOLyMJGZnJZmaI4nBcIiOuA4LqH4ynw7l85TTOXThGR3jZrCKjlWaSU+gik6P42gRk5yQTgklm&#10;ql0WY/Sz54y/coEfXhGCbwjFJ9zWUlrOEFR/4G9DsCDxsllyK+7RAVw4uAS71kzByjmjMZcX6snD&#10;e2IIIbhq3lhEPuLfUvQ9ZCUFI9+s4ReN4sxYFGXEOBSH0ux4urcA4xLjFY//TRDMSYxFblI8itKT&#10;jQTBp3SCLwqz8e6ZbjugOPwXQ1DR998DwX9tFon9HLWZ0deQHK6VLo5j/ZJhaOn3IxrX1bLsjMN1&#10;fkCdqgQgY3CdqgSbKXgQdqYIQgdICFb77mtU+eafjhkidIN0gmo1Ls2dLlAnlfoABcBO6v9r1RwD&#10;27fGcEbgCX26YvbQ/lg8aojp51s/eTQ2TR1t3N+OmeOwe84E7Jk/GfsXTcNRRsNTioyC39pFOEsA&#10;Xtqy0ujajnW4/fMW3Cdw7hNA9wnBgIP7DQQl9ffZ0HOOvbHnziCeDi/xEi8CV68h7TpBeO0Gkq8w&#10;tl3j53z7JjJvXicc6QwvXaT43ItyhacM/GLOHDNQjD9/0kj7gmHYsQOIPEHHeYjfB7+nwP07Cb3t&#10;RgJg6OHdCDqgY3SO+r5/lktcbyAo3SAILxL2pwi/Uyvn4tz6xfx5FzsgOIeOcBZ2L5yCTTPHYsOM&#10;sZgzrC8m9uuKPnSDnZs2RGt+1rqbXvMGuk9KfTSq54mGXhQdoZfuQeIohqj1oUPUMc0i0QVLzl1t&#10;Ff4Ou3ftgDnTxmFYv444+vNqwi+mDIKSth9nhlWYRcKonBOCx9nBVBBK0+kCUx+iOPk+4zBdEiEY&#10;TwAmPDhiIJjOmC0IygkmJsUY+GVmpdDdJSJOFV86waRURl2ND+SxFMbeazcv4tTZI7hzj05QU+jS&#10;40yrRVjTGIFz89NRUJyNopI85POELy7Nx+t3z/GOEHz7+jVevHyCd4zCfxaCRclXTZsXfxGxdIIX&#10;Dy3FnvXTsZxOcB4hOGtsP4zq2xqLpw9D6L1zyEwMwuP8BDwvSMGz/GTTvixKw7sn2XhVnEEIpSIv&#10;NewvgGAMIRiDgtR4M2OklJ/rk2w646IcvH3GC8PrZ/j08Q0+aajMX/RVBsGKcVjwE/RsANrQ+xL8&#10;fi2C0BGDf0/2MJmKStP9DAjBm+c2Yt3iIWaByJY+NXiCMB7V0hSrrylrqItgWLPSPwi6f5piSFUz&#10;QJoQ/FoRWbNHNHTmG6uPyeE0BMDWdCZt69dH58YNMbhDG4zp2RkT+3bH1P49MHNgT0bgflg2ahBW&#10;jh2EdRMYgRn1dvEE/5kQ3L9gMg4zCp5kNDxHMJxdRyCsW4LzdIOXCcArW1ebPrm7hIli6IN9PxGA&#10;exmBDxoXKAhGnzllHJ/AF3X6pOX+CL8EurtEurzky1fp/gg7AjDt+k1r+6pAeIXbViy22gsE4RkD&#10;QUHPdoVqbdlwjD1D8J46hLAjewi8XQaEwQd3GfjZEhAlC4IbjBuUE1QsPi33x/h/ij/3aUXjDYtx&#10;ct18nCQEj6+ei31LpmGD7h08ZTgWjxmAmYN68nNlLG7dzFxsWvj5oqmPtxnzp/smN6jrDj83FzMs&#10;xtullmOITC3Ur+uKBh5uZt8MozED4n80i7lqOa5RQ/qa+5BsXzsPeYmP8JrxVy5QEHyZH2Om0snx&#10;PdZ4wFz1FVqrUWu/VMoIJAQDUJz0AFmR15AQzM/v0TEkPLQgmMSTP4+RNSMzBRGRwYiNizAQzKDi&#10;CUBBMD4purxvkCfxo+D7OHn2GO4H3EWy+hKpeMIzNpFukFE6Mzcd+UW5KCwtwONnpXj68ilevXtJ&#10;EL7G61cv8ZQAePfeqg4XZQYjO+6cgaD6/cohaMHPVgEhqDicEHAQl48sw+61U7GKTnD+xOGYOaYf&#10;RvZpheWzRhFYd1CaF4dnRckGgE9yE/FYtw1l+6Y0Ex+e5Rkgasn7hPBbn8VhG4R6D1WCkyL58xGA&#10;zn2ANgA/h2BwGQDLIRhh4nBuUiwhmGDWEnzMC80T6kVBNl4/KcLbF0/w6cMbM2bSzCGm/t1fZUNk&#10;ygH4vwVBgc6Kt7+lihHZEj9gQjAm8BTO0OLPm9zF9Am28qvF6Pt3E4fVL6j7hlhxWNH4n4zDhCAB&#10;WOXrv6Pq119R/zRRWP1JZdOyCEAtBaU181r5+KC9X31058k5iDF4VLcOGN+rM8Z1b4+pfTpjwZA+&#10;WDK8H1aOHogtU0fhJwJw96wx2DdvPA4unIxjy2fgDE/CM4TBOQLwwoZlRle2rMINusBbuxgpCcGH&#10;+3aZgkWQih+HD5kYLBcYzggs15dw8ZwBYCJhliyoXblAB3iZwLtJ4N1G+vXbbK1InEYICnwZ168i&#10;4waBaJ53kTpPGJ4xMEy8WA5DS8fLoBh/ji7xzBFEnzyI8KN7CcCfDBDDj+4xTlBAVDR+uGcrHSG/&#10;972bCcONuL1zLa5uWY4LdLun6QJPUmfofgXBsxsXEf7zcWb9fJxYOxc/zZ+EDdNGYeno/pg9pAcm&#10;9e2KQR1ao2uzxmjHONzC14/O3g/tGjWiO2xgZuYIhKoaqxX4VDDRvsYL+tSpbeKxpjrWrPwj6tSs&#10;AX/vuhhPp7mWbjw+8IrpA3xOBygQmv5AgvBZTripGmvmkZbiFxTVGqUFoiQlAIXxdDEhlxHHv7U4&#10;AjD+/mFGy1M8ke8ilVE2Ny8TCYRYSOgjE4lz8zNNBE5MsWKxhssk0Q0m8bFEHn/E50XEhiOZETmB&#10;x2PoeKJ40selxCGVoMwqyEI+IVhMCJY8f4wnBOHz1y/w8sULPH5cgNdvXuPj27coJARz4v8EBBmH&#10;BcHEwEO4cnQF9myYjhWzRtIJDjdOcGiPZli7cALhdA/PCpPw3AHBp3lJRnKDguCn5wV4/zQHuSlh&#10;5RAMtwok0v8uBPm5JsURgtbwGI0TfJKTxu8rEy9K6I75uXx8/9o4wb8MgjYAnWNxxerwl0BoAy8r&#10;9goybfF4pjmmx7TIgmPdQTO1TusQfgmCDgeYIGeo23xeQ0rYeYTfO4h9W6Zg6aw+mDKiE/xcvmcs&#10;+gZ1a2qFY+sOcqbq+4Mi8FcE4D8NAKt8JRBScoR8rBZBqWX1XapaY9J8GbUa0wm29KmHzo0aoGez&#10;RhjQsglGdWmHiT06YVqfLgRgb6wYo0rwMGwmAHcxBv88mzF4Ll0gT/LDi6fhOOPfGUbBcwTDxfXL&#10;cGnDclwkBK9tWY3bBOCd3Ztwf882PKTbur9nBwIO7KEDPGTgJxdoO8H4C+cJLQHwCmHGn52gUyv4&#10;Zd68S9jdKQNhGl1hxo2bRlm39PgtPlfO8IKBYfLl8yYeJ106S2d4muATDE8SgoIh4zEhGM/IFnPq&#10;IEHIeHx8n1EUY3LUif1mW3AMOfQTXeF2BBCED+gI7zEW31Yk3rbKFEsublhidN644IU4v2kxTq9f&#10;wGg8F3sWabrdaKxhJFs4cgCm0FmPYITt266V6Ru0QOhjXGFLQlB9hYJdfXdXA0Fta8iSYKh9AVHu&#10;3eXHSvyd/hMebrVRnb/3ru2aY9HMMQi4eRyvCmMJuQhGYPX/RRtpKp2qxWnRN82MiQIVQrJCUZQe&#10;ZO5iqFXLc+IZ8bSKMsEXf/8o4u4doSu8gLx0nriZicikUymgQ8nISDbb2TxZ7X5AG4RRMWGIjBUM&#10;EwnDRCRQ8Yy/8YRgHJ8jCEbLDfJ4BqGaXZhPEBah4HEJip6WovTFMzrDZygiBF9qUVGCsDgzkOcN&#10;IZhwyYDOgt61z1SYJF3leXTRcoKHV+DndTMJwVGYP3kIZo3ri2E9mmPtggmE0gM8KaDzowRBgU8x&#10;+MOzXHx6UYCPL/Lw/lk28tPCCT2rOJIYYcVfW8lRGhOoGHwfydEPuP0QKTGWUgm+MsUGIE1LiJXF&#10;YUdVOEFROMr0CeYlxxsIqjJs1hNUdZgXiJeE4BszVvAFfvn43owXtAdOa9zgv2vs4BeHyNhO0JYN&#10;QmcI2hL8MpyUGX8NWZQAWd5H6JCpFqvwIWnBBTsWUwk3qevm+4h9dASPruzAluXDTJ/gqP4tUbca&#10;TwACUJFYTtCqDNuFkG9Q9StCUAA0+jt+/PZvqFaJcFQ/YWUCsxpfV0uDo2ujAUHY1NMVHRp4oV/L&#10;xhiqJaN4ok6hE5w/uDdWjhmMDZOHY8v00dipfsDZE+kAp+Dwouk46oiD5xmBL21aTuitwrXNq0xF&#10;9cbWNaaooD61e3s2MQYTggd2mEpt4MGfEXbsMMJPWn1/AqBcYMJF9evx5ybkLNg5dPVWGQAt3Sl7&#10;juBotfcMCK2IbPcRKh5LfO8LZwhYwZDApRLkDOkEY08fNjCMP8sT3+EMFZMFQ21HHNuHsMM/IdgB&#10;wvuMxfd3Md47CiWC4ZWNS0212MBw01Kc27gEp9cuwOFlM7GbF4uNU0djyahBZjD5xL49Mbx7F4Kw&#10;NTo28UfL+t5mSlzz+r5mMHUT9Q8SfgKgcYUEor8jKqtoIifoXbsWXGv8iGqVvzZL8vt7u2H2lGG4&#10;f/0IXhfH43l+NF1FuGmlZ3lRPLm0gnEggm9rpWiBMJAnXggKCcG85Hv8O72BeEbhuPsnkPCAjpkg&#10;jAk6j6yMMOTnpyM3JwOZBGA+4VVUmIMcRloDwSxCMSeVUTgBsTy5I6K0rH4Y4un4EgnIWAcEE1Lp&#10;BgnAKMbphNQ4ZORm0A3mI6/EgmDB41K6wqeEYimyi3PwTMvLE4TF6Q95fgiCKn4IgNd/pZLUm6bN&#10;jrlgZrpcObIa+zbMIwRHY96kgYRgbwzv2QIrZo9mvL+NwiwCKDXUFEUUhSUVQ6SizCgUpEeYhQ4E&#10;QSkxQvCznJ/t/tT/l0z42UqJeWQk8DnrVxCkY5YDtIoicb+GIOPwS36+754Wm2Ey7zV9TpVyc78R&#10;QfAj///R/Pfv+DJxuKIsKF4w+i0IljlFbn8GQU1I1zxiBwTtMYJm8HSccz+htp0KJoSgXpMcegoR&#10;dw/i6vG12LR0ODavHI3OLdwIwa/gSifobgZLM+ISguoDrPYdo++3X6EywadCiJEg+PX/QZVv/ovu&#10;4b9Qk5HZpTodZE0tv1Ud/u610MLLFd2a+GFA6yYYzjg8sXsHzFVfIF3gqrGDjQPcNn0Mfpo1Hvvm&#10;TsahBdNwdMlMA0BF4PPrF+OyhpFsWWkAeHPbWjPMRNVVxcn7ipP7CRFGzODDe0yVVhBU/59isPr9&#10;ki7TvRFeVn8fQXj9JtJvEHQStzNv3kHGTcHOUgaPaz/rlnVcz8u4qdh8xfQRlgNQUkSWyyyHYLxc&#10;4SkB8BiBeNxI2wKhJBBKBoJHGJUP70LIwR0I2r/N6CHBbleMpWtbNKZwGS4Sgpc2qzuAIFwzH4eX&#10;zMBPcyfRDQ6nGxxk1iOc2I8nZffO6NWmGdr60wkShJoX3IwwtIokdeHvSfDJEdZ1Nf2CvoSg6Rt0&#10;rQ3N627o42Fu0uReuwbq8yI2tF8n3L122ABP4wWf5tIJOiCobak0K8yskhJw4wjj2k0DQi3Ym6d7&#10;4GhmktYOfHAMsXSBkXcOICb4LLIJ08zMBOTnZqKkOM+AMCNdC6pmmGKIqsMaLJ2Tn2FcYWy8xhCG&#10;I5yuMIJQjEmLQxyhF5dMJxgfiUhCUP2DaYx+GXm5yCkqQG5xoQOGpUbZRdl49uoF3r98we/x/h9C&#10;sDjlhmlzYgnBwMO4fmI99qybg1WzxxgITh/d04rDdIIxwUwW8Y+QSJglht8jFO8jPvSOkfbjw24j&#10;NkQFkVsGgM7wqwjBJDo/W8mxj4xS4gKowDKlxgcRgsG/AUE5QcXhBDNMpjRLM0asPsE3j4scEHz2&#10;10JQM0Zs8H3JCVYEoa0vQVAAdIagDUJ7OztGN3RX5FXVuByAqiALgmkRPGkDjyHs9n5cProG+zZP&#10;w+YVY9G+sQvcqn4FN/UHEoIqjKgQUvW7fxB2hB+hp0LIj4Kf9M+/Uf9fQtACoYbPuFb7no7iR7rA&#10;Wmjp646ujX3Rt2UjDGvfHJMZgxcN60f4DcHa8UOwafJIbJtmucC9cybh4NypOLJgOo4vm/0ZBC8R&#10;ANe2rjIO8PYOOSULgo/2biUAtxGAOxGkvjZCMOQIwXKcLsz0AzqKH1cuMf4qBqsAct1Ug1O4LQmI&#10;GXR5mYq9DmXdvsO2HIwWLDWMRi5QxRRF4otm6IwAmHLFGkKTeFFDbugKCcEEKvG81SacZUQ+IyAq&#10;Jh81DlESCCOP/YxwBwhtBR/cjiBKfYWCoSmaCIZyhgTiBX4mqhwfIQT3LJhiBpYvHjUQc4cPNG5w&#10;VI/OGNS5NUHY1CzX38KvHh2hZpLorneMwZSAaGCo4ghbH8bhJr71zFxiXw/C0ccTLjVqwI9w7Ne9&#10;LW5dOohXRXEEYaRxfgLii4IYsy0YCoK6GXjInROIDtLCCPetlYp4Ic4Ov4zYW4cRfGEnAs5sQvi1&#10;3UgOo2PkazIz4pGepttmZhgQZjEOqziiwdGRMaHGAdpziBN5UsfEEX50fWGMyGEJEYgiKGOTYgwY&#10;pXhG4xS+R1pOFt1gnonFgqFAmFtcjKzCLDx9+Ryv6QxzdSfGuPNlEFT0tcHnLB3LT7iMeMbh68fX&#10;GSe4bsFELJgyBDPG9DIQ3LhkCmF3A8kx95FAd6cxgs4SBOX6bAcoEGrf1u9BUBIAk2OCkBIbjFRC&#10;T21afCihG1reJ/gZBGMIQRVGNExG/YLJdPCppk/QxOEnJXj3Qrce0E3YVRyx9G+FYFLIKbqv0waE&#10;/w4I2s4xR8cMAG+VqTwWX+dzriIh6BRiHh5BIP8YD2+fiz0bp2Hj0jFo5VeTcUgrDlvL6GtcYI3v&#10;1fdH2P3jvyi1f0PlfxKIDlXlY9VMkeTvZnUZ3XvYu041NPGqgzaEYI+m9TGkfTNM7t2J7q8Plo8c&#10;iBWj+mP9hCHYNmUkds4Yhz0E4GHC7+jCGTixaBZOrphrZlCoKHCRALyydQVubF9jXKBisO0CVVwI&#10;oIMKPrIbocfkAK1BzJEnrWKIHKDlAm0I3jSyxwNKVmHEisSKv1LWLUY4KsOxr9hsAEoIqmDyuQRF&#10;wpYAtIbRMH6fO41Eh5IIxSRFcoKwHIKHjCPUfuypAwaEgp9gGHpoJ0IO7UDIYUX77XjgcIWqHKtV&#10;8cQeQnN08XQcWDwVm6eNxJKR/bFk7DDMGNwP43p3xdAurTGwYyt0be6PpnTjTb09CELGYi8PRuK6&#10;Zv62ZpWoL9COxorEWlWmEWHZpKE/fD29CEl3tOGF7NjeDXhbmmigJ8n9CYR2q4icl/wIUY/OIfje&#10;SZ6wvADH30V25HVEXT2AC9sX4dDScXSvoxjppyHiyl7CJQi5dHg5jMPZdCqZdIGCYU5OunF+coKm&#10;P5CSM0yjo0kgCOX8opOiEZEUhXA+JviFRAZTQQaCaRp8nZ1FN5jjBMJCbhcgg65STlAQzI7XuXH2&#10;Myco6CkC/xqCV+hmj+DqsbXYv3E+1s4bjwWTB2P2+D4Y3qsF1i2aiJSou0hPYNR1gmBiGOFHmX0T&#10;f/8cBJ3jsKT4mxIdTIUgLTYUqTEhdIFhjNa8kMQ7psv9RhzWOEEzd5ify1O67OeMxILge14M3r9+&#10;iU8aN/lXQPBLTlCO7MsQLG/LFlkg4MoKI4ReRQg6w9Bygje4TUWrP0P7aq/xeziP6AeMZITgg0s7&#10;sG/TdOzfMhPTRndGg7qVCDDNFvmGLlDzgv+Gqoq6X/8XgSf4/Q0//O3/OIHQAmCNbxmX2bpU+g71&#10;alWDT+0qaOxeEx0beKF/q8aY0qcz5jP+LhrWh+ptILhp0jDsmDYKuxmDDzMCn1gyGyeWzsaZ5fNM&#10;ZfTM6vnG8VxhFNbYuds7CQC6wHs/bTJ9gRpnF3iAACQ8Qo/uQbgKDicPI/rUUUQzCsd8BkGNBVQh&#10;5HMASnb/nw1BAz/1EZoCSblURBEE7aEzkrUtV2j1DdoFkwSCL0FOlEq+wONypOZYeSy2+wljTh5A&#10;9Il9iDq+FxFHCXNC0DjBAw5x+9G+Lbi3ewN//rW8EKzCpfWMw8vn4NjiGThECP48fxJWjRuMZeOG&#10;YOHowZg2sDfdYEcM6NASPVo3RduGvgaCGi4jpyf4+TMWm2js4V4GQrV6TDdealjfB00bNqQrrIsW&#10;Db0xd/pwlBJ0L/JjjOt7klMOQRuKJZmhSAq/ishAJo1I/o0yFkfdPIxTG2Zj5/RB+GnaAH7Po/h7&#10;Ho1jKybjxv51CL3PixPBlc+TM50QTKaDyaXrk/NLkqsj/FQckSOUE0yjo0mhIgnI8MRIxuF4hEeH&#10;ITAsEMEEoSrFKTzZ5QSlzPxcA8KcwgLCsJDH0vGEDujN88fIT7nvcIKXCUGBUNPkCMMUJzeY6oBg&#10;PP+GQo4bCB7YtADr5k/AEn4mcyb0w+j+bU0cTiLM0uIeIYEwM86vggwcpc8gyOdSvw9Bqz8wJTrI&#10;wO/XECQAE8IJQc0U+W0IPmYcfsKLzNP8LLxmJP5ACL57+Qwf39ENmiqxBUHp3/H1H3KB9iIKAqDd&#10;L1gOxM+rx/bCq5K1+Gp51VhQNLCrAMDf12W6RJ60YWcRF0AH8ugY7l3cjDOHFuDwrjlo36wWPGur&#10;P/CfqFPlH6j1499R/TvG3K//04q8hJyKIZUIwUp/JxT/YcXjHwnIH7/6L+MEPav+CN9a1dHQtRY6&#10;+ftgSIdWZin5Wf17YsHQ3lg8sjeWjVIctobD7J49AYcY504sm2Ukd3OOEVhDRC7zRL++eQWubVqO&#10;Ozz57+5aX+YCbQhqvJ0qrKGMweFHVXVlxDx5HFGnGMnO0IVdJqwMvG4QahboLKBJlit0Bp1VLCEU&#10;tc3H1NrbqVcsCDq7QedtxeOEC3KEisaKxafL+gnVKi4nCYxnTxF+djS2IbifEBQI99EV7qUjdMCQ&#10;ELRbFU3u0AWqf/DShiVOTnAK9jGKbZgyHCvGD8ZKOuyZQ/uYeyIP7dYRPdu3RvsWTdFU9yphBNbs&#10;HcVgRV4fTzfGYocj1NjBOrVM26FVE/Tv05XqgUYNfNCsiTcmjO2L6ICLeFmoe9hqWpz6A604bEtw&#10;zIrXSXwTiZFXEP/oNK78vIxufwD2zByAI4tG8vuegDOr5PxH4NiSMTj/01JEPOLffFo0MhiB0wi9&#10;5GRGYIJOik+IMneZS2OkS0qJN2MBE7mdqLicHE0IJvBYMkKjwxEQGYKg2HA6RLnBTOMEJTlB4wbz&#10;C5CenUMIPsGrF3nITXlIt3oZebqtZtIlFCRfRqGGx6QyFgt+VHHaTR67zufx9xxyGjdObMTeDXMc&#10;EByN2eMHYHS/dnSCkw3M0girhMgH/PnvGyVECH4OCYQOxcsZ8pj9PFtJUQ8c4GP8dSglJrBMqYzE&#10;aXGMxLFBjMIhhGA4FWWUSQBmJcYgmz9/Di8Yefxs8tMSUcCLS1FmCkp4cXjsgODLYlWq6QZfPMaH&#10;d88JwbfE1Ht8coDw3/H1GQRtR/i5K/wcgtbwGQuE1v1IPo/INgTtuPxHUFRM1vvo+9BabpH3DuHy&#10;8ZU48vMs7Fw/0awh6F7jH4zA/0DNSlomXy5QEKTz++r/EHjq/yP06AIrmWhsQbDyN3SD3/L533+F&#10;ejWqwN+1Ntr4eaI3HeAYupEpPJlm9e9uILh8dH8zJ3gzY/DPczUEZgaOL51pTuiTy2fjrNwfo95l&#10;nuSCoKaP3diyErcZhe/QCf4ZCEYTgpoapzisGKw+QDk9C35yfgTfdRt6gqAtR5X4xm0Lfn8AQbtA&#10;8jkEVSmWNHSGwHPIAJHRWK4wSdtn5QiPEoSMxhpGIxdL+EXQ0QqEEUeteCwASiqW3ONFwB46I51Z&#10;OQ/HeeE4unwGDiydhs3TR2EVIbh6ou54NwQTeeEZqb7Brh3RpXULtPT3oxvUTeAZdRl365slt6x1&#10;BRvQDSoOa7iM2oY+ddG3V2eMHz0co4YNQuOGnujXuzXuXj7ISJyM4owwxl85QMXgcgjKCeYmPSQE&#10;6XLCLiP0+gHsWTIWmyf2xKF5Qwm/ifwdT+bvejyBOAqHF47E6Q1TcXn/Sjqlm0hmpNPq0WkaI8io&#10;q5sqpWs4DB1fIp1fOqGYRSeXnJFkHF9sWhySVEzJyUQ03Y8g+CAiCA/oCqMT440LTM/NNk4wK59u&#10;0AmCL57nEhQPkB13iRC8RAjSDcoFGgBeL4OgJAjm0SWm8fy9dWoT9m+ai42E3iJeyGeN608ItsUG&#10;XowEQTm2ihCM53HJGXYGgASeoOd8/I8gmEL4/TkIxjpBkG7QCYIaJvOiKJeRuJCR+DHev9L6gm+I&#10;KcsNSv+OLxOH7Ujs7Ah/T/a6g4KXDcCKIHSGoC1n+JUf03MvGADKCQZd342jdIDHfp6LnzdOQ5tG&#10;NVGr0n+aKFz9B7pAQrCyIPjtP9j+A9/97T9RifFXBZEfCEGzrb5COsXq3/8dblUZhWtWRhNPF7T3&#10;r4c+rZtgRJc2mN6/GxYyBi8d2ZcAHIptM8YaAB5aPJNOYDaOL5lhIKgIrPmyWkTgCuEnAMoJ3ty6&#10;Crd48t/avpZxcMNncbgiBCOOCih0uY6hMRobmHTZ6gtMF/iu0xHeEAStVkUQFUWcj5npc+r/I/TS&#10;VDhRAUWzSsz7WBC0QWgVRj6vFidevGAgGH/eUSl2OEIbgikqnmhmySmrMCII2g5QEJRsJ6iKceC+&#10;rXj48ybjhs28YgLwyqZl1mBqXjhOrJyF/YumYPusMVhNCGrcoJYemzW0P4Z3aYvh3TuiX8c2aNPQ&#10;Dy29vdHUyxNNFYm9dD/p2tb8bs0eUXXYrENYA80b+aAzo/SAPj0xZuQQ9OvTCa2ae2LzyunGAQqC&#10;AqC2FYudIZgZdxfhD04j7O5x3Du9DVtmDMTOqf1wZO5Quv4RBoCStvfNGYJTK8fgwpZpuH1kAxJC&#10;+DtIikQqnV96ehxSUqKRpjvLZRCMabFI4smdkZWK/MIcA0KNC4yjO0xh1Ith/AuKCkNAdCiCGI8j&#10;4mKQnJluIGj6BgnB3HzGYULw8fPHeP40h9C4RwjKCV4hBK9S1wzwbPBJBRoryFaPywneObMFh7Ys&#10;wJp547B4mgXBUX3bYj0hmByppe4DCbKHSIi6j3juS9r+khKjHyCB0dd535KKIQFGiYzCapP5vilx&#10;QZ8pLYGRmBeO9IQIZCRKkcjkxSOLDjmbF5CcVIIwnZE4MwGFWl4sJxmleal4Wphp9LI0l06wBB8E&#10;wQ+EoBZU+GStOP3v+CqDoK3fg6CzKyyPxXY/4R9D8Mu6bN4z6j5PPILw1pmNOLKDMXTvQqziVbpx&#10;PfUFfkUX+E86vP80fYFVCT9FYLm+H/5e3hdY1tIdVvn2b3Cp+j28NKaMJ1Ezr7ro3NQXgzu1xNie&#10;7c1shuWMvxsmjzBzgn+eOxkHF0zHMa2Xt3SOAeAZjQckAOUCdYJfI/zkAC0ArjbtzW1rcJtOUBC0&#10;ZlpsK5t6pnm6YUf2ER6KlprTy8hPCMad1ywRwUkzQG4wGvMkIwwz5PbYSiYSOx1LvizoXUfypWtG&#10;KZftthyC6gu0QWhD0IrBKowoElsFEjsOW8NmVCQ5SxDSGWpmiRkqcxBxpw+VOUEbhIKgnKAzBNUd&#10;ICdohsvwQiHXLBAelxNcOBl750/G+onDsZYQXEsI6sZNY7t1IAjbYVCn1uaeLW18fAnCegShh4nG&#10;cn6a312PMdgujOhYy8Z+6N2zI/r27GogOGnCMLRu4YWZ4/qgKF2LpsYYAFqtBUFFYRuCdy/txfUT&#10;W3Fl/xpsnT4QOyb2wvH5w3Fk4Sh+zxNNHBYEd03rhz2z+uLokiE4t34yHpzYjIg7ugMdXU5aDDIz&#10;4pDBNiuDziYrgW2KqSSr7zAnj3GXrjCWDjAqPhoRlOAXEhfBOByHqIQ4JKRZVWI7EucRguk5uSh9&#10;VoonpZl0TfcYc68iL+Ea8hMJvCTCL/kmilKsCOwMQYEyNfQMIbiVELQKI4rDcxiHx/RnHF44yUBQ&#10;4/bk3uTy7Bjs7PR+T3KBlsqdYJIgKDdI5yf35yxnJygXWDEO5/ICISdYSLcsJ1iURTeofsH8TDzh&#10;5yc3+P5pMT69egqoX/ADI7GW1zJDZv73v74IQcnuG3SGojME7WP/CgTtY58f5wkcfoYx+CBCbu3B&#10;jVPrcf7gMuxcNxFTR3bgSUAnV0c3UfraVHwrf/VfVh/g3xl/KRt+5QOl/4Fq3/wTtbRuYPUfDQSb&#10;1fNA+4b10bN1Iwzr2gqTB3TBAjrAleMHYeMU/tHPHI/9C6YyAhN+y+bi9PK5OMeT+eL6xUYCoSB4&#10;g45HzkcAVBQ22rGOILBcoKkKU5YbZGw8/LNxgjYEbSeYIFd2UY5Nq8EIZFY1WLHX7h8U9LSKjGQV&#10;S24aCCZdvOoEQjlDFVbKIWjpKsFpHRcMBUCB8fNZJQ5pwDa/L1WJE8+fMHE47sxhxFMVI7HicMRR&#10;q1JsD6S+99MGM2ZQblCfkT6vc2vm8yIyC4cWTcUBfq5bp4/BxskjecEZZRakmMlIPLR9SwwhBPu3&#10;a4EO9eujrZ8fL1SeaO7rbabMedaoZmaK2MUR3QmwPt18p/Yt0K1zewwe0AfTp4xGn56tMKJfG+MC&#10;Xxcn4kWBhsuUQ1DVYRuCATcO4/LhDaa/b9esIdg6tjsOzRyEg/OG4ShjsKLwnlmDsG1SL2yb0hOb&#10;J3QkIAfhPKPx9X2rcP/iYUSG3WU8DkFKYqhRalI4sgS/zDQzuDqN25pznJOfjbjkBNMnGBwTbiAY&#10;ThBExsfSJSYhJYvPVYFEIMzNZ5tnnODTxzyWcNcxxpZOL/EGIUj4Jd8iBG99DkHGYwuCcoJbcXTH&#10;EhOH5QTnThhkILhmwUQk2RCUc5Obc4rFf0ZfgqCkGGxH4P8JBNUW00krEkuqEmvg9KeXT4DXLwhC&#10;3ZHv3whBG3bOsoGobRuKzjC0QfjbKi+e2NH517L6EwVCVZ81NvDexa3UFtw8vZYQHIuxg1rB37My&#10;NEi6emXdOpMR2FR/6QBNIcQaGmM7QKkqIViVEPxRU+aq/cAYVRXNfOqiS3N/DO/RFlOHdMe8UX2x&#10;fNwgrCcAdzCuybEcXTqdbmAOLqxZgEuKv+vp/jYsZvxdYtobW1eY+FsGP/UHEoh3tFCCWYvPcoKC&#10;YJCqwwcFQcVhTUWz4/AZA8DESwTTpcuE01Uj4/IIOrVWH+FNsy0JkkbaZ5t4geDka2xXKEcopalf&#10;kRE5nW3mDfUrWvOM7Thsu0Rnh6jqcbK2z52hTvG9reEygqCcoCCoAkl5LFaf4A6jkIPbCMFNuP/T&#10;On4Omi2zgp/VUvO5XVy7gJ8lIUgXos/2p9njsV6L0RKEGwmuJSMGYGzXdhiiaEsIdmzUAG0b+KE1&#10;pQJJU7pCLaTgWUuRuAa8XGvCvU41uNeqgvbNGqNHe8boxv4Ywlg8rF93DOzdEumJD/H6cbJjtkgk&#10;ShWDGYlLc6N4ooUxDt5F0N2TuHhiC87+vBw/zR+Jhb2bYdWAltg6qTt2TO2F7QTfmpEEB7VyeBus&#10;G9MBu2f2xZElI3B69QRc/WkRrh1ej+BrvEiE8HcUG4yo8AeIj3mADEbkguxMlBbR2WWnIiU1Hlm5&#10;mUhKJQgjgxGh8YJ0hKEaM8jHUul8pHSe9Fn5KpRk4/GLUjwuzSA06AQNBC0nWA5CuUELhnKFavV4&#10;Stg53JYT3LaEzk99gmNMHB7Tvw3WLhxPJ3ibkVT9do8MvBIjH1ICodo/VlKU9TpBT21F6KXGqCoc&#10;VqZ0Aj8jPvILEJSiqGjk8TMopIMuykijUlGcmY5Sfn5P+Tk8L8gzA6d/kRN8/RK/aI1BQdDEYWsq&#10;3ef6n80v/swJ2uMFBTxnENr68xAs15cB6AxJyxmG3tqHB5fpLq7twP1Lm7FjzSj0bO+J+h5V4FLD&#10;gmD1776i02MsJuxMJZitnF/Ffc0gqVb5O9So8h38vVzQuUVDDOvRAVMG98DM4b2xcEx/rJowBJsZ&#10;G3ZrQQRePRXfzqycTQAuwBUnAF7frD5AFUKWl8VgZwjedYKgPU4wUDNF9u1wuEE5KAuCVnWYEfQC&#10;IyqdYAKBFn/egqFAZ0OxomwgJl68hgQ+/3MnKPhZxZIMDalRsYUg1DQ62xkKhhUhWCbCUHFYhZHk&#10;i6fpBtUvqJkjB8oqxOVx+CcDPylo/xbG4Q0Ggnd3ruHnoop5OQTPrJxJZzWZINQ9SiabAeiqvKtd&#10;NW4IZg3ogWEdW2Jgu+bo3aY5WvnWQwufemhMN9i4Xj1zu01dwLxcq8PDtQY83GqgLl294nHPdm0w&#10;oGsXtGnoj14d2mDogHbISHqEN09SCMEoQpAx2AmCujNdWvx9BN07hYuntuPcvtU4vn4WHV9fLOrT&#10;DEsGNsPSwS2wmO3C/k2woF9jozWj2mPThK7YM2cgDi8ajlOrx+PMxqm49BMvise2IPzOWYQ9uISw&#10;oCtIlPtJ131F0pFLd5eTx7hLd5NA9xNNJxgTG4FowiEqIdL0G6YTgBm6WVNeBl2jonEW43ARigqS&#10;kUHX6gzB8jhsA7Bceo7m2t+/uAtHdi7DxqXTsHj6OMyeMBATBnfE6vnjoJVgMgXBGEZYAk36Eux+&#10;S38MQcEvvEzpcRYAvwzBSAPCzyGYVgbBJ7nZeJafh9clhcYJ/kInaBZaVRz+d0FQg6XtAdNqbQiq&#10;dYbgv+YELQl2VgX5c/BJ9vukhp/jv33OOMGAq4xZN3/CzTNrsWxWT/6Be8OvbhW41vgOVX/8O6p9&#10;/5UpfKgAYk+Ts/ft2SJaRqtGpe9Qs2oleLpUR4v69dC1eUPT/zSmV3vMHNoLi0f3Nx31W2eMxV7G&#10;hUNLJuHkihk4v2YuLm+gE1w3nwDkVX+zHOBS3NymKMyWkc+GoHGBFZyg82Bp9QlqlZbQw+pTI1RO&#10;HjcAtJbNOkcQaoXoy0YmGtMZqlgSf6F8W2sISto2+5cJRT6edPEyAahYzGOXtJrMdcKPcfq6KsaW&#10;I3SOx3Yfod3a25q1kmgqwxYErZkklhP8NQAtFxh8cLNR0AE5X3UFrKL4mexYwYvFEvP5XVw3j5/l&#10;bJxaNgPHFk/DYd2HhJ/1dsbiLVMUi0dg+dhBmNSnIwa1a4pBHVuhta8nmnm6oYmHOxp5eqB+3drw&#10;qPUjf4dVUde1Gjzcq8GbxzStrl3TRujVqT36dumEjq2aYPSwLkiJu4fnxfF4ViAnGF4GQUkQTCcE&#10;Q+6fwbUzu3F+31oc3zgXO2cNpevrjKVDWmNevyaY3bsh5vRpjDm9G2HhAMJxUEusGNYWG8Z1wY5p&#10;fbFn9gAcWToMx1Q02T4PNw6sQcD53Xh08yQiQ24jkSf6vYcPcfHWHSSk6g5zeUiWEwwPQlhEsJle&#10;pzGFGdlpjMB0gFS2IKhtto+fFaIgNw7pZg3O8j5BG4DFqbd/BUE9rjG2d8/twJEdy7B+8VQsnjEO&#10;cyYONtXhVfPG0QneJYiC6QStokYCY208naDaPyPnIojaioWQlNjQMqXG0nUzCqsoYhVGCESnwkhW&#10;cqRpc9PiUcAYXEgAFmYShFnp/F3RSedm4Qmd8cvifHx4Xmpuw6n7Ef9bIZgYfLIMglJF92c7Qtsd&#10;VoShZENO2zb8bDlDUNv2c2wpEsvOa77wnfOb6QK3YPf6cZg6ojX6dfFHncqMtqoGV6LLYxzWMJjK&#10;dHuaJqft7/+m8YIaNvOVicHVv/saWjy1tsYGutVmtKqLDv4+6Nu6KUZ1a4sZdINLxwzEep6Iu2ZP&#10;wIFFU/iHPRXHl03HmVWzeQITgBvkBAXBJQQfHeA2S87wu7tTDkhRUHNp15dVhiULgjtNn6AgGHH0&#10;EOOlFjglBM8QNCYSywGqT1AusFwWBMuP6zkJFwhKKpGKP8cozVYROEmvp+w4LAhq21SQneBnuz+r&#10;OKI+QWuKnZm/zO8lRX2GFwnDC1pkgbHdEYWdCyMWDDWNjk7w0FajoP38ff20Fvd2reFnoYvDSlzd&#10;tBiX1stNL8A5OutTyzXWcjb2zZ2CXYTgrhmjsYNAXDtpGOYM6YFBbRtjUPsW6NTQG829XNHMywKh&#10;r2stuNeoBC8XAlAQdKsOLzfrroCtG/mb23EO79cH7XmBmzS2N/IZeZ9p/jCjsJzgYw2SJgCLssKN&#10;0hMIwXtncOvcPlw8sBHHtyzE9jkjsH5ib6wb343qjqXD22HFyI5YPqIDlg1pi0X95Q5bcrsNYdkJ&#10;G8d3xY4pPbBn7kAcWT4Wp9dPw+Wdi3D3BF3/9eOIj3qAh0H3sffEKRzj7zqWkTCXLk8LLASGPDIQ&#10;lDPMJARLSgsMJItK8lFUlIOCQjqgF4UozIlFRozmBF8xEHR2gYKgrYoQvH9hF+PwYmxYMhWLpo3F&#10;nAmDMXZAR6xdMMnMFc5MCCOkgpBIV6ehMkZfAJ79mJ5nFT/oAgk+wc8qhNANyhE6KS0ulAp3iK7b&#10;oXRNLdQ8ayqTEdiGYE5KNBWHvLRE5KepTzAVRQRhSXYGL16Z/N0xEhfm4jU/I92G89Obl38NBAW4&#10;L0HwSzB0BqANNR2XbAiqrQg8G4jOxxSFk0LPGgjePrcJdy5sxI7VozFzTEe6uBqo9s1/osq3f0fV&#10;SozCWhyBkdfWj44+Qa0dqCX1belmPVqlWCdSCx9PdG7oZ+4cN7F3J8wZ2hurJwzDlmmj8fPsidjP&#10;P5JDi6cwDs8kBOeYKHdtg8YCLsENxuBb2zQeUDHYKorYEhAFwXu6kZFmjDhc4K8geGgPwo6oX+2o&#10;cYIxqsYKSnJ2hJw9O8TuB7Tjr45r2zhFxmZJ/YEpl1QlZtzlc9Q3qGPmuF5DKSanXlHfog1BK/bK&#10;8eneJJJAqIqxDUNBMPUSf39X+Bjj8OcQ3Gdaa/tnRBzZafUJHtiG4AP8efdsNLH4wW5+BrtUNFrJ&#10;WLwM19bRUa+mI1w5F6eXzcWRBTOwe8YY7J45GrvnjDMFKa05OJHuvH/rJujWyBdNGH1bebsbR+hf&#10;1wWedaoxAldBXYLQnfJ0qWHicIemTdBLN8Pq1xc9+HsdP6o7nhTG4WVpAp6YJbTC6SaiUZoXXeYE&#10;MxMfIibwCgKvncD1Yztx9qcV2LloLDZOH4BNU/vy76E/tnJ7x6zB2DZrEDYTjquGdcTSgW2MVgxp&#10;j1UjOmLduK7YOLEHts/oj32LRuHoigk4t342LuxcjFt0hZEEyN2gABw9fQL3HtwyEIynQwwiBOMT&#10;Ysxq1XJ+AuCTJ0V4/uKxufvc06eFePI0jzCP4HmiFZd0c/U/B0FNc31wabeB4MYl07CETnD+5OGY&#10;OKgrIai5w/cYsUORHBWIhAgVOH47EtuPOUsR2FbZuEAnpcn9Me5L6bGRZfqtOJwjJ0gImrGChGBx&#10;hhWFH+dklUXiF0V5dIOMxY+L8e7FM3zSqtuOBRV+rf8FCNogtGFoFE4gOpQaQTBKhKENu4owdIag&#10;83Ebdvo34gOPGwja0nG9Z2KQvocT/APdiZuntHrMUMyZ1BnedbRK9P+Dqt/9H1SrpKExf6f7+z/4&#10;4e//SQiqUiwA/sNAUFDUPUUEQXNfito1GZ1qo6WfJ51gPfRr0xgTGb9mD+3JKDzUzGvdNWssDhCC&#10;R5dOw2m6wHNr5uHi+oV0gUtwfdNyMxzGKoasJvjU71Uehe1WEFQU/myIjCmOaKzgbuMEww6rQnwI&#10;USe1rp8GLMuFEWDqBxS4KEFQUt+gDUNbAmDcuUuIPauBz4Kn1Sco+Om4+gkNECm1cpApjNEpV+Qo&#10;BVFF7wuUNVTGdodGlwRBglJziTWIWouwaiEF9QtqnUEzY2SPBcCj1hCZUM0hPigIqiJeDkG7SHJz&#10;q6LxUl5MFltFkhUadzmTbnAC9ur2BHMnYvvMcWbYzPwhvTCkfXP0au6PRgRdi3p10VwLKri7oF6d&#10;6mblHxVEVBjxcqlpINi2sT+6tW2Jfl0J0G7tMXFkT+SmhpjCyBOC70luhIHgY27bfYI5KXQtkTcR&#10;9fAc7p3fiyuHN2L/upnYNJducNoArJ/az2jzjIGUwNgPa8f3wMrRXbB0aHu6wfZYPLgNFtAZLhnK&#10;mDm6M11kD/w8dwgOLxqJYyvG4PjmaTh/ZCPu3b2IgOAHiIwNR05+ppla9yDgthlcnZGeiJSkBKQk&#10;JyM5OREZWWnIYwQsKc5FSWEqHdMDpPPcyIm3nODnfYKC3x2HbvPYbT7OiyjPs/uE4JGdK7Fx6Uws&#10;5We8YMpIjBvQBWsWTkVC+H06M7lAOj1C0IZdRQB+fpzQiwoySnK0miOsaXEVlcaf04ag3ReYHsc2&#10;jgCMj+F+DEEYSxDGGhBqwHRucgLyU5MMBAvTU1GSlfE5BAvzCcJ8usFivKEb/KACiVaWkRukrIHT&#10;/0sQtOEn2YURDVlJCScQjU4SgIzKYYxxQSfK3GBFCP6eBDuNAXx0Zednr1WrpbNSQk8gM/Is4h4d&#10;xt1zGw0E503tSjfwNWpWEgT/H1T74f9DCP4XofhP1K6ku8hpEVXFYAuCtiMUCOvWoGuoY0GwuY87&#10;ujWvj8GdmmPa4K5YMLIP1k4eho1Th2PnzFE4uHASTi6bgbOrNSh6Pi5vXIyrphjy+ZhAZxco2XFY&#10;hZH7BOADOsFHhOBDxmJBUE5QhZGQQz8TGIyShGDEsWOIOysHRmfHGBt78RriKFPxJdRs95d4wQKf&#10;CiE6HnfusgFgzBl+jmzjz1vO0Aaj7Radwan3sost9nPjz1sVYVMQsUUAJvN4olwio3rs6WOI0c2a&#10;TgiCcoOqDAuAcoAC4G7CT7NF+HPu30QIbsCjnx0g/Gk97vJiIed8ZdMSI32e+lxPLp+BQzwhDy2a&#10;hcNLZmG3blfKE3XluMEY35Mwa9MErRxRuLGnJ/y0fFZtOkFCUG7QXUUSQlArg7du5IeeHVqiV8eW&#10;bJti/NDuPAEf8KRJJPxiCb8oA0DJdoL56TphbyM+5CLC7p3Agyu6Q9sa/Lx2JnYtHY+Ns4dgPd3d&#10;hmmCYW+CsQ/WTemNNRN6YPmoTlgyrJ2B4KJBLbFgQHMsGdwKywjD9YzS26b3xk8z++LgkmHYx5h8&#10;YPMCXD1/EHGMjoX5yUhMCMGlS8cQEnwLaXRBqYmEYFIKklOSzZS7TEIgnWBIjXvEuHmNP8t5ZCdY&#10;TvC3IWgpP5EXz8hz/Hn24NjP67Bh2Swsnj0WcycPxdiBdIKLpxNo95EaH2jGCP4adp/LOk63GMmL&#10;RlSYUVJkCNtQQlCFj4hfyQbgryFI+MUz3jvarIQ4ZCfGI4cXgVxeAPJTkw0EJRVHBEAbgqoQvygq&#10;xJvHWlXmGT4wEv/iuP2AovG/FYKaw+sMQcFPbWIIHQJBpufZjrAi7H5Leq61MMJ24wjt41ZR5BTS&#10;5DbDTiEh8Ki5YcyW5cOxZfVYNPL6nhD8T9T44b9Q40e6we/+hmrfa/7w1/8/6v7Cu6p03faF9z9w&#10;v3vP2WefZVWrhEILdyjc3d0DRCECRIi7uxJ3NxISLBCCBAghCZAQIYHgVpR71Vpr968/75gjTFLU&#10;WmvvfU6759Jab+8YY445I2T+Zu/v8wqGMyIPU2sGsjX0EYqkMDJu2BA1w2DWxLFYMXsqti2bC5ut&#10;q+FhuU3NY5WhMUdc9iODfyxSwZQ3aFWkF45Lf2BCAM4e+W0ICvjUIqNvSIOgLoGhHomv5ws0GIkL&#10;8xmLi+gG+buWPj9G1junz6FLOUECsEZagRfBpSB5SvUPyrabsv1mf3Xwujymq6Na+v34ulIwkdfh&#10;6xn3Kcrj0hcp7k+isB6NO+lM7xDMXccq6f6kMiyDpYvQVpqP1hKJwFpVWCKwNj4wTU2Xu5aTgIbs&#10;WFUcucw339UsOZZITIecKgvNCgQDcDJWBpt7q99xkf9hlBCARUHuKAh0ZaS0VfO1ZeD6vg3LsXb2&#10;J5g/YQwWTxMIjiEEhxOCQzFx1BBMGDME0yaOUYsrLJgxBZtWL8buLWuwlwC13rMeHc3n6BruEoK3&#10;fwVBcYMvH0qf2AV0tJxG6zVZufworpzKIwijUc4omxfjipQAGxzxslAwjHElDF1kLOlmhND1+Zit&#10;gB8VaL4CAZQfYRhAEPqbE4bWqxF7cBNSD+9EqqsZMn0PIDfiMKqzQ9ByvhR3Ws6ipipHgbHpyllc&#10;v1aPGzdlKl43mpuvoOnaRdzvvsHv7xKBcwK9t6voBP8+BF/du4jPei/xsTrcpYG4UpONovQIBcFA&#10;T8Zh532wl9Tj74w7Ny9pEFSzPgg5Q1/fb/UJSn9gTxsdYFuT0p3W66rtuS3FD/k9vql7HYSjQdIP&#10;KOoVEIoLpAPU24d3OvCouxOP6QKf3L2DZ709/HC6qyTFEekTfEVHKMWRr58/pRvsD8Ef8e8//URH&#10;qK0u878Mgnoc1qVg2CIxWHeChB6doDqmC+wPQDnWpV/rL3lMXru5LrsPgvI6AlyB4L1mfu3GEtyU&#10;nfSzfJQTDPTYzTj0HsZ/TLgN+CNGShweqC2SKmsEyrQ40TAZQM1IrCA4QCD4gdpfeMrI4Zg7aRxW&#10;EYI7l83Dge1r4W66GUG2jD4OVkh2sUaejwNjmjPfoC6EoKd6s56O98fZRG1usPGQGK0I8hqCMmdW&#10;kwZBXQJBcYP1GUcIBQGhDC7OUU5QIHirTHaBI4gIqK5TdH4CQaMqsEyNu0MACrQ00Mn+wwI+fpC8&#10;RfJa2uwTPtewJqH2Wtrr6a+lVaOr++AnRRoZvC0Q7KqsREfFUaqMTlA2Y9IgeLNIory+aEIilaxc&#10;oLTXchiFCcGr2TFKCoYZUbjEN+JFQlAq6jUEYXWUt/q9Voa7ozTIWRVKykPcVBdEljcdGB1LgLUJ&#10;7HesU25wGd3gIllXcOp4tfSZFEfGDf9IQXAK47HsTjd7ynis5f/pzs2rYLZzHSx3rVEVWoGgFoFv&#10;qTgsQBQACggFgo+65c1/nk6nFh1NNWi7egJXa4pwpiwRx/OiUJLsRxi6IDXIFkd8LRBNEIbab0GI&#10;3Ub4W62Bn8VK+BF6/hbLVetntgzepkvhYbYEPnuXItRsDeJstiLu0HakepigMNQGlYkeOFMYjfMV&#10;aag9yt9l/SlC8AIaGuvRQWicO30UyUweF2vLCCB+GN46jod0gk9/A4Ivey6oGKyD8Hk3nWCr5gSL&#10;0iIQzQ8XgWAw5WC5HeG+TnR3l9Hb1YgugaA4PZEBgp2ywCrBp+s1DGWusYBQAPhaPYy/uoyrwiLj&#10;qnBvJ0HIONwfgMYQfMo4rINQqsOvBIJSHJEK8bMnaqjMd599ih+/ZhwmBP/28w/495/pBqVv0BCJ&#10;NUf49yGo71XSf78S/do/BUFdWlT+x+oPRDkXlyluUI/cAlT5WtIXKABsv1KAptp0nC4KQe4RJzjb&#10;rse0Me9j4nDZMe7Pql9QnJ/sJzJCbaj0rpIaKmNULJE+Qdm0+5PRI7GI0WoN3YV0vEtRxH33JgTt&#10;N1Fj1dLoQgp9HAlBF/WmlP7Ak1IVZoQ7QyfYH4I6AAV8b7rAOAW//hCUarHs69uQI4sNyNS5fDQb&#10;nKACEh1a58mz1BlCyTBUxhCLpdWvGUdeOdbVVlGN1qNV6jE5l+fdk1klhhhs3M/YxXgtEbqjqoqS&#10;fYqpaoPoADsqKugCy3C7vARt5fweGYVvySBvRvnXK8foEEyjZNqcLB5rgKChOCJ9glIcUf2CUiDh&#10;71H6WEXV0b6oDHVHVRgVIVMSPegInZDmYcvYaQW3vZuVG5Qq/iJCbvF02YBprJr6KLN/xo8aShjS&#10;4Y8agcWzPlFrCVru2oSd65fCymQNLtUU4/vPevgGEvd3E1/JwqpGEJQK8fMHzXjQ00AgXGF0Y0S8&#10;dRHt106j/lQ+zpQno6Y0gTCMQHm6P/JjnZEebIN4L1NEOG1TjtB/32r4EoA+5suUvM2Wwst0CdwI&#10;QTcTHu8Uh7gK/tYrEee6A0nue5AZsB8lBOuJjACcK4rHpZNFaG65iJbbjbjd2oATpVlIPeKL2pNZ&#10;aLvOBHbzGJ50nFDrBP5DCN69yMfOobe1mj9DporD8aGeCPY+BF8mnQP8nYbzb1ymyPUanKD0CRpL&#10;oq/0GXYa1BeNbzZQWgw21t02uj+DjMcG9h8fKHH4fnvbr6KwcRx+dre7LxK/vE8nSBeo9w1++fQ1&#10;BH/4+nP8LFsP/PT9/y4ICoheq7tJ+v8qqdfwk0gs58ag0wsoOvRExtd+C4J6nNbVQxfYfb1U9Qde&#10;O5OC2vJIFCS54BAjx4xxAzBhxABG33cwbMAfMHKgzAaRmSMSgWWojAyQltkiWpVYBkrLznJSGJk5&#10;biyWzZiK9fNmYO+qxbDbsgrOdA0h1rtVDJMO+hLGs7Kg1xA8RQhqfYJBb4WgAmBGHEEnsNNbAwAJ&#10;P2MICgDFCV7NFoBkEyR5dFWFuFlShrajMn/4pAJgF0Go99u9hqF2rl/T+wONJQAUCQzlcb0vUOCn&#10;V5uN+wWVCF+1rJZaWksrlHRUHiMAj6pxjK2ldKriAEvycKOQ37PsiyJOMF9+BimEaE5Q1hNUcTgn&#10;TgPh2yCYTAgmyqIKgerDRSTjME/QGZ6M8VHOsJgQzPSyQxyjm9/+Xdi/cTnM1i3HhvmzsJQQnEsY&#10;ymZa40cMVnvETJ84Tq00vWjmJ1g0awo2rFiAnXzOni1Lce18Bb563mGIwL+GoHKDBOGT3iY8unuN&#10;buQaHt1pwMMOOrKmU7haW4jzJ9Jx9ugRnC6Owan8MFSk+aCQMEwLska8hymCD2yE776V8LFcDk8C&#10;0JMAdDddDC8C0WPPMrjvWga33YvhbLYAXrwv2G6z6mNM8bZAYdhBVCX54ERBAmpPEYQ3LuJG03mU&#10;5ycjOzUIF85ko72J7yW+Xx7/hhN8qSB4UYHwUwLw1T3GYQKxt+24AYKRSAjzRJDXIXgftsIBJh+J&#10;w1236iHL3ovr67oh0KPrU+0Vxu+rdIDauME3nCAh2CUQbGumA3ytu7dbeE3T3XaJ8BQBKG0vIXhf&#10;xeBWFYff5gTfBkEFQrrBV4zEr+gIv3gi/YJGEJTVpr9jJCYIX0NQW3ZfNmH6R//+CQhWEn6auvmf&#10;IAOXZdyeQEuApRwb4ag7OJEx7P4Z6YCUVWLEbco1eT3RnaYydDdrkjGCJ4tDUEgIOvKPbO7UQRjF&#10;ODzoA+kXlG01BygXOPS9P2Ho+7KMlswj1maJiEbp+wuP+FjNOV04bTJWz53GmCVjBFfyD3aTmi+c&#10;7G6HHB9CMNAJ5cEuqGBEOx7ho2Y7nIpmHE4IUfDT1ecEDZVgBTzKeGygHBvrSlaKAmBDdiahkUMI&#10;FuBmocTMcjotfiAQYF0yA8QAQWPXZ+z82o9pru9W+TFKwFfNcw2Ccl2AKPfp8BTwCQB1EAoEZSMn&#10;+RpSRTbWbT6/rbwStxnRb5eX9UFQgbAoFy10sM35GWjKl5kiBGG+rCxNFyhT5gjFq7mJuCqOMIfw&#10;zyIEM2NwMZ0QTIskBMNRmxSKswShfKjIh0tVlA+qY/1wkjFZtistCjxMCB5E/OF9CGQkttm4AmZr&#10;l6qVflYTcjJucOqoYRgrs3+GDsQU2Zt4ykTM+mQSlsybifmzpzASr8SaJZ+gpjIbnz3W+gIlDhv3&#10;C2rXWjU3eL+JEew6o1gjQdiAp72NeNB9Ce0tJ3Cz4SiunMnC+aoknDsajzPFUThJGB6lM8wlDI8E&#10;WCHcdTv8D66DN92eh/kSeBCEHrsWwGPnfHjsXgj3PQvhunsBXGXw9Z6lCNy3FlH225BAGGb67Udp&#10;rDuqM0NxsToHTfXHUVfDv/uzJbhRX0kIVjHaHsejjuN40nUKT+6cwdPus3h+95xB59UWorpe3ruq&#10;ds3rbT2JKzVZKM0OR2KUJwI8DsKPH/T792xAmN9hwu8Kejqa0NnaSHd3XanrBuOxQe2EXnvbFXTc&#10;vqpa0W1G5vbWJnS1t7yh7s6bfcd3GOdFXe032d7iY62q7elqw92u21Q77hF+vYSf6L7E4S5C8A7j&#10;cDfjcA/j8F1xgjJoWptHLHOIP39CED6VKXRP8d2nL/HDZ6/wl6+/wt++/UZVibXhMgIwAZmBaIZ/&#10;fcCTx/9KUFJy798TIUgQGdTdJGMFtb46gZYOQhWRDdDSr/+zEDR2iHrkNn7tTonCDQVsi3G1Jhll&#10;WV5ICbfGYcaOeZ8MxuABv8fIYbKKjMTgP2ME3eDHA2SWyB8IQQEhneGH2jjBMXSBY4cOUnFYVh6Z&#10;P3UilvPNtHPZfLVyjK/VdrW2XYqbDXIFggGOBKArY5qHGsohYwNr6FxkrNs/gqAGOsNS+pQcG0sA&#10;KP2BjblZBAidVVEhWotLCJyjCjzthFenxFRxaCcNEKQ77KiSeKtDUHOAt3j/LbpHgV5bpfQRCigF&#10;fnKfFo8FnFIAkSKLOEh5Te1YCiyGqXnKDfJcvgbvbyVYBcitpeICS3CrpLAPgrdKNBCKI7xRJD+D&#10;VLpT0VKcjusFBKFAUFaSyRYIxqEhN1619Yxk51P5e0uhi04JUyCsTdJAWB3jixPx/jidGIRj0T4o&#10;C3NTH0YJjG6hdnvgtGu9mk+8e+ViusEZWD5jMmbJvGFG4Y8HaTOBZk2ZhE8Iw6WE4JJ507F3+1rs&#10;WL8Qxfy6Lx/cUJVgrT/wNQBF4gTlMQGh9A8KDAWALxiRn/Rew/0uWUG5BrevyXJbRbhGqFw+kYpz&#10;5fE4WxbLmBzGmOyLnFgHwtAC4S7b4WuzGj5WKzRHKADcvYhOcCE89y5hVKZbJAS99i6Dv+VqBO5f&#10;h+hDWxn/zZAry3Yl+hKwsXSeqait4N/J2QJ0NFbiPl3dY8bhJ4zDOgRf3Ksz6EIfAJ/3XFZ61s1Y&#10;TwherclGSVY4kvlBE+JzGF5O+2BnxjhMJ9jeIk6wGZ1tb0Kw8wbdIaVB8Coh2KBaTQ3oaLtOGYOw&#10;+Q34GUOw6z8EwTt0hBoIn/fe6xsmYzx9TiLxryD4HSH4/bcaBP/6jyD4N/ztL3/V9MtfVPtXtjoY&#10;jeH4LzLsRVcf7Azg02FlLP2e/wwE9a+jv5a6fqMCXdcFhIVorE3D8aIgxmFneNiuUxCcMGYQxoz4&#10;iE7wPbWeoKwlKFJFkQEixmCZLfLRB7znI4wcNACj2cpqxLJ0+8rZn2Dn8gVw3isd3HsR62CBNDdb&#10;5NKBFPs6EIIuqIqgE4zyIgD91fS4Or5p6xI1+OkAlNYYgq8HRRMIBulAFOkQlCjcUkgXWFyknGB7&#10;OaPnUbov5eLo8sT1SR+hRFXD9DmRdk2qvtUUnV9FJQF47I2iiFyX+9p5T1+hxPA60srraMe8T16b&#10;6pJCilSYKwjAcgKQUBYAymBuYwi2GiAoxRGZNidbcOp7jAgEG5QL1J1gLKEYz2txdITRdIOy74hA&#10;MJSOMIQQDKYjpBtUAAzEmeRgVMV4oyLSA4WBDkhxt6ZbMqOr2gwbOjvpw92yaA7/76bSCQ7FpJFD&#10;MXTg+xjO/9uZEyeopfgXz6L4+Ibl82G6bTmig53pJG72QVDAJ3FYj8R6LDYGoQBQYPj8QQue3b8O&#10;Wbjg3q0zuNPM3z1h2Fpfgutnc3HlZAYuHEvG2fI4HC8IxtEMH2RFHlL9hZEuO+G9fzXczRiF9yyB&#10;07Z5cN25UMFPl8DQx2wlAi1WIsxqNeIdtyOVEbkgyglVaQEoOeKNvFhXNJ3NwaO2k4zDJ9UWFU9k&#10;p8buOjo+RuDeS2wvEXyMwHfrVSt61n2R3zPjfE0uSrMYh8O9EOzlBHd7K9gSgiE+jhoEOzUIdjLm&#10;KqnCxzWlduX6BIACvmtKnbd5L9Uhz7lNaLY3EXACRGkZjTsFhs0GiRNsVfATECoIdgoINQjq6qUe&#10;Sr8go/AjRmLRMwLwOQH4Qk2fu6/0mYwXfPqI/4dP8O2rl/j+c9mK8wv85duv8Qsh+NefftQgZoCg&#10;Jg1+Ogj/ZoCggO+Xn35W+svPv6hzHYavIUgA6epmNJV4qmQokhjLGILSb9gfeDrsjKU/Js8RABo7&#10;QQ2E8lrl6LhGSFzKQU15BMozvRDuvhtrl0zE9CkjMXo4Y/BAxt4P38WQ9/+onKC4Qhkmow2Wlo2X&#10;CEoRI7HMGJkzWSqMk9QbyYRx2GnPZkQeslDzV3P5h1FEVQQ4o4ou8Dg/PU9GayvH1B4Jhgz2FQco&#10;8DPWpXS+yQ0O8G0QNFZDThpbDYLiBJsL8nGjoPB1HBYIMuq2Vr52fmpq3Amp6GpSQ1vo8rT+wddx&#10;+TbdYF//IB2hfiwOUVyfDI3R3aAetdXrSz+kwQW2SZ+iOExxpmVlVAlVTJcqq2AThsXSL5hDyRAZ&#10;kQz81gCoNluiE2yUhRSoa3kJBODrWCy6lCHTCcNV36Byg9I/yBgsUfgUgShusCrGB6WhLmrudsJh&#10;C7qnLThMN2i2ejEhOBtr6PQmjRikiiMCwWF0/JNHjMDqhQuwcv4cLJg2CYtmTITZ9pVwst2Je7cv&#10;KcBJHBbo6S5Qh6BIh6AAUECoXKGCYBOdyVXCR6ByBt0E4Z2m43xfVKP1ylE0nS/CldOZOH8sgc4w&#10;GickJqf5Ii9GYjKdrPNO+OxbA2/TFYzGS+C8dR7cTRb3uUFpPU2Wwm8vYWi5ls5X6y/M8LdGZYI7&#10;iqKdkB1+CM3nsvC04wyedNYSgucIufOEnThAgeDlN1ygdlzPOHyGEMwnBKNxJNwHYb5u8HW2wwHz&#10;LQjwPISOG5dxr4vQuk2A3RQ3+NoRijoYk9uVBIDi/q4TfIzPt5v79DYH+Fo3++Cng7DbCILSqmNK&#10;OUE6QHGCIi0OE4D3H9AJPlT6XFbZfvoUXz1/7QR/+uJz/EI3KP2CAkFxd9Id+JsQJOT+9stfFfh+&#10;/vEnJTkWGAoE+1wi9QYEdQkEBVBvA6EAzPjYGII62PpLv7enWXvum4/znBAUJyiR+EJ1HKrzA5Ad&#10;68RP+SmYPG4Ihojz++CPGPJnmScsS+vLIGm9QKIVREYTgKIxgweqPkFZhHPelAlqNendqxbD0WQj&#10;wg+YIs31APJ9nFDo7YCj/odRLRCM9O1b/URWQpGFEvTCiO4EVSU48/XUuH8EQQXAfBkoncNInKNA&#10;eKuomA6rlJDRICgV2/YqDW46qHTpVWIFM+nPY6sBUPoDdQgKQF9XjPVB1CLjc/01pR+wU+7l60gc&#10;V32CZXSYjMMCwdvl2vAYkTEEbxKCqkAig6WLNAkINaUQhOIIJQ6LG+TvKFticYzqG9SjscCwJjEY&#10;JwjB02xr6LYFiBWRXigMckCG1wGEMRLLMCY7usHNi2YpCE6TgdJ0g8MHf6i2URg7aBCmjR6NNQvn&#10;YumsT7Bw+gSYbFqMfbvX4lJNEZ7ebcRnT28qEH72RHN/xhA0BqGul49uEYo38PzedUKlAY/aL+LB&#10;7Tr0ttWi5yY/SJr54dMoMCxnVC5AQ00GLlUl4zyj8gnG5BLCMIsQS/C2RMSh7QgwXwuv3UvhuosR&#10;mSD02L1EyX23FFDWwMdiPTwIQz+rtUwnW5DquRd5ITZI8bNE4RE3pqfjeHbnPCGoSdye5gA18Okg&#10;1Nv7bWdxhRAs44dPQpgPAj0Yhx2tCcGtCObfeUfLawh239L0JgSvE4CaJP6KjAH4z0BQd4J9+i9C&#10;8Ktnz/HtyxdvQFAisRRIfvnhB/xFnN1fpDjydgj+9a8aAAV6AkDdCeoQ1B2iXHsrBLuulypY9Yfg&#10;HV7vaSonuDTdFRmqyPqsElE3waY/V4edQFCvNr+uOGv3yL23rwoEi1B/in9YhYFIZ9xYPGs4Jowe&#10;iGF0gUPe/z2GvEcXSACONMwWEckS++ISRg4hBGX1GEJw/LDBmMI3z5zJY7FmzifYtWwenHdvRMxB&#10;U2QyChfIVDkZuEsdC9PmC6uiCKUtm6Utn69Xh0UyPEYqwTIQWs0IoRoNwNOXzRLwXcvN4GMZaMxJ&#10;pzJwnQC8nitFBm3GyC3G4VtHK5RkMLQGKZGATsCnt2/CUQedAqHAi05O9Ssa3aMXPARyyhmy1Z8j&#10;7R1VIDljACFjtlSp+f20l8um7GXU6yEyN2SfZFkVu1jrE2yWVaVl0HQRwa6isUFyrJxhIgF4REm2&#10;47yU8bpIovUPvi6U1KYQiMmhOE0QHov1RX6wE7L87BHjZA5fy21w2rVWDXBfTQhKn+DEEUOYBD7g&#10;/7/sIijTIj+mA5yqZo7MmTwKy+dNhOWuVbh8tgTPCLKXD5sJOq1/sD8E5VyPxa+ln2sO8QlB+OTO&#10;JTwmgB62n1MLGty7VcO/62r+vR5jVObv7EopmmolKqerfsPjuaF0hn7IjnREPGEY5rANPlar4Gm+&#10;HO6MyW4mi+C8fQHcdi4mGBmb6RTddi6Cv+Uawn8D4lx2IZbpJy3UFrcu5uGFirr1SgK6l/euKD3v&#10;eV0Y0SBYTwieoUvNwdGcOCRG+BOCLnSCB3DQYjsCPe3RfqOeACLYJOYK4EStr6UD8E0ItlA3fq32&#10;m6/VcUtJ7w987QJ5bICgDkJd9wnABz3deCgiAB/33sOT+714+uA+nj18gBePHuHlk8f8v3qKb168&#10;wPevXhGCnxOCX9IJfo2fv5eB09/jbz/LoOm/AEaxVpdEXXF4v4agwE+uS/s31f7yEyEoM0F0GUNQ&#10;wNQfggp6RpKhLd18nlR2jcGmhtcYHGMfAH8Dgj0Sh+kQuxpLGYkLcfF4LM5VRCAzygEzJnyAcSMH&#10;EHLvMPq+q8YI6g6wD4Ky18iQARhOCH780QcE5AA1RGba+JGYRa2cMQkmy+fCbfcmxBGCOWqWiBOK&#10;Aw6jONAZlUYQlDUEdQjq8BOJG5ThMVeztClxAj/RdVG+bEouro/gy8vsi7/SXs8jAPMYhfMLCMEi&#10;NBeXoqVUIFiJm4zE7QSR5twEejJtTlaUlnF9PDe4OK26qw1z0V2citIGCQz1Y4GiPK6cngF8uitU&#10;xwJBSl1jpO6q1AZK64OlZcaIDsGbpYzvxYS3DJgWCBJ2IpkPLT9zHwQL+PMzIssWnFo/oYAwsS8S&#10;6yCU9rxh6IwxBCsIwaIwF+QGOiLJwwaBNrtw2GQtdq1eiGWzpmDGuBEKgjIgfqgaBfA+po4ehaVz&#10;pmP14rmYPn445n0yAnu3LsXVc2WqD1CcoPT1icvToddfb0LwteQ5qp+QgHnWfQlP71ykG7vAmFyH&#10;B4TNw7YaOrWTuNdygn+zlbh9uRQ3z+fj8vEU1KoCSijK0gnDaAfVZxjqsEXB0IswdNo+DzZrp8Ju&#10;/TQCcT7BuBhepsvoDFciwGYdAg9uRHqYHW5ezO2DoO74pBKsVYPfLIw8Jazv3TqJhjN5KM+JZRz2&#10;M0DwECG4A0Fejmi9fl5B8E679PFpkDPWfwSCHYSfrv8MBHsJwfsE4AMC8OG9u3hECD4mBJ8Qgk8J&#10;weePH+EFIfgZIfj1c4HgZ2+BoAyclil0/zwEdf30w8/4/tsfeCz9gwJCxuFOwkcA9Ka0vjsdgncM&#10;EOyR4SwCyMYS1cq5Amgzj/ugpqkPfMZ6CwS7CUl5bfm6ndeLUVMWimO5PioOz5jwIUYMeRdDPvoT&#10;Xd772nS5gYTfR+9gxCCpFBOCA/nmYFQaNoj3UuIEJw4fqgbaLpw6AatnTca+dTKodSshuAd5XnYo&#10;DZLpW05qBsOxcHe1/p2sg3c6zg9njwSq/itjAOqzRASC4gRFAkGtYqrBoDFPQChVVNlYqRA3SorR&#10;UlzMthS3GDlvlVby/Ciaisp4LsNdjilQyfCV7pMyZ1hrBYKypH6XLKl14hRk9oeaAse2o4ru7Rgd&#10;XqW4QOnTo6OUwoYUOKg2wlWuK5cnRRNVDDEqtEh1mF9HgCoQlOly3VJMqWA8Ly9VcViHoPQLynhB&#10;geBrJyiiE+wDoAZBAaCAUK8aixu8ki3dB9EEYZRq6zO12STnCcDalFBCMBink4NQGeeDsigP5BCC&#10;R9ytEXZoL1z3bsBe/p8tnz1VTZ0b//EgjOT/rYLggA94PhSLZk/DioWzMJtOcOLw97Br40JcOFWA&#10;r1920EXI4Gitv0+kx16B3D+CoOjTRzcZz67jBaGjYCiwoZ4QiI876Q5v1xKIZ1V77yb/j5r4O2w4&#10;ihvnC5QzrKUzPFkYgdIUb+QwJsd5miP44BamkcU4uGUW7DbNwL61U/h3OQXW6z+B47a5BP9CeFmv&#10;xtEMX74vKglA4xhcr/oDtT7BeiW9KPL0zgUFwWtn8xUEdSfo5+KAA2Y7EO7nitbGC2qITJeC4K8l&#10;fYG69GtaDP5/D4KvVJ8g4zAh+D0h+CMh+HM/J/jPQvCnH35U+uG77xUAv/vmex7/yMekb/DfCcFr&#10;UrEV4AmIZJEEXVolV0DYqR8TVAJAHYIKiNLSCRoDUJzg6z6/19LHA4r6HKi8Pr8HGSojTvBCdQzj&#10;cAD8+Qk6btj/xEfv/Q/VJzhy0HvaMBlGY5GcizsUCA4yRGKJw2OHDlZjBWcTgsumT8F6xmG7DSsQ&#10;Yr0XCfZmyPU6oOYLCwSPhrqq2QsnZdmnGE2ykOo5xjaBny59pojE4YZswyoxhGCzAQTa4qnilqQS&#10;nEeAlKqigwxB6aySiHqGTu0UWo+eREvJMbpAGe93HG0VAimZM6y5PzkWNygw7D5FB6imvtF5nCEY&#10;T2sRWYobIoGh9jWkuCEQlIozwdoHQSmSiAOUZbsEfoThKcJUX4ZLXov33qEbfOuMESMneEMWVS3O&#10;VBDUnaDuBpU77Osf1AonGgi1ITOXs/h7ozQo0hWmMhpTZwnCU0kCQV+URrojL/gwkvkBFcH/IzfT&#10;jXSCi7CC/3czxo3EhOGDMWqwDJqXfWY0tz9/+mQsXzALC2ZMwNQxAxiNJ6IoMxKfPhT3JyB7DUGJ&#10;uP0h+Ft6DUJ53nU8623E03vXNN29qkD4qPOCisuiB4zLDwnE3lt07c38gGqowI2LMtwrC7UVCThR&#10;EIGKjADkRB1GlNteOO9dDF/bdcgMOwBX82UwXT0RNhunw37nPOUCZWrpw85TeEoIPu26qNyoRF7p&#10;D5Q4rPULigsUEEpcvoje1tNoPFeIitw4JIT5IcjTFX7OhKD5LoR4u+B2Uz0h2EwnKC5PK3wYSyuK&#10;aLp9SwPhb0GwneowwE+XDIsxlg7Bnk5tmMxrMQ4bAVCHoEggKADUpTtBHYI/f/UVIfgVfvxWm0L3&#10;7zJM5jcgqINQh6Cu77/9jtIAKDD88XspltAJdjUK/MSNMRqx1fQagjoIpdXB1yPSXSHj89+HIB0g&#10;JW7PGIJyn0Tvjmsl/BSl+5TXIhSv16WiItsLB0zmM+7+3xj4wf/Ex3R9AkCJw7LEvgyYln7BEVIY&#10;IQA/HvoRRolbGPwRneAgVRyZMUai8FRsmT8TBzeuQoDFTqQ471dDYyQOlwS6oCLcE9WRPmpPEakO&#10;n4z2NxRGQglCmfoly0JpjvCCisSxajaIDkLlBBUQCAMVGbPRWlqIdpmHS/h1Emz3a+vx5EIj7hw/&#10;z2tnqdME4AmCUIobUg0WFyhT56QvUKKqfqzFYXlMNl/XHKMWkzuOnSTwDAOmj1YTgFoklhgskfmO&#10;9DGyFacpg62ln1HcX09NnYKsrEfYI9VnQlAi8dsgqLYKLRFJv+BrCDYXam5QWuUEJSYbiiUtxSIN&#10;itcLpHJM52womFyTZbeyZcmxaEIwAmfoCE/RcVfSfZdGuaMg1AWZAY6Id7WFm9kmmK5fhqXTJ2HK&#10;yCGYPGqYGv70MQGoba/wHqaNk77AGVg2dyoj8SDG43HIpIsXgMkQGQ16Gti0qXS/Bt7bpEPwFY8/&#10;ZSuzTGS6nZKMLaQzfNItzpAOUaDI48cqLp/HfTrDnpuEYQs/fOgObzIqN57LJwwTUZ0bjqIkLyT4&#10;WyLMdSeqcwLRcCIFZ4sjUZnqjTMFYWi9lE+neRqP7tTg8Z06FXX7R+L+cVggeZ8RXarXR5UTDECY&#10;jwf8XZwIQRMEe7mi7fpl3O0gxAxRt7+M4/DtW+IEpTr89jj8X4Ngu3KCAsG/6wSfPuH/wWN89fQZ&#10;vnv5KX4kBP/69Tf4yzdf/1MQFBcohQ9jCOrXfvrhJwU/HYISi+kEdeenO0G9/TUE++IywSVt93UC&#10;rYkuUi+WEH7dbLVzAaHEaIm82rkxBEUCwU7Cr5OvJ45Sztuu5KE80xM2u+Yz+v53DBv8J4yRCfRK&#10;g9U0KukLFBCq6rAMnmZMHiZzihmZxg4bhEkjGIcnjMSqmZNgsmgW3HasQ6ydGdIEgt4HCUBntRta&#10;RZgHnaAHTkSKG/QmDL1xOsYP547IOEHZU0SkbbBUlyzRWOYPy/QwbXpcQ47stUEHlCdV4Cw1w6KV&#10;UbitrBRtx06hnVC7X3cVTy/fwKMLzeitvcJYex63q87gRvlx3KI7bKdL7OR9AkwBpwBO9dnx+SLN&#10;SUph5Djd20l00+F1yaIKFYy+Bt02qJ3RtosxWMYDyiBqKZbolWUB6P3ai5AN32U1alnSq1P6BGU+&#10;sTjIozKImw72aDGdpRaFBYKyUZRAT8GtSIAnx4RiKeFYQucrq8yUvlZLCX8XvE+qxtcL6Jhl3UFD&#10;ezU3AZcYjevSInCWbvBUYjCqCMGj/N0Xy8BpuvNUn4Pw27+NEFzEODwZ0yeOxvjRwzBy6AC1lcKI&#10;AR8qTeT/8fxpE7F4lqxCPZjtGOSnhdO9teDbV50EoQyR0aRVisUF/vNOUB1LLDYMpZHNmuT4BZ3h&#10;s3sNeE5n+JzHz3vpEAnCJ3fq6RD5+719Hr236wyFlOP8kD+GW/WluFaTg7qKIzia5YeCRDd+0Pvh&#10;6mlZValUbZ4uO8bdv1nFiH2SIKzh6/2zENSGyDTVlaA8Ow5JkYEI9/VEgJszDljsQaivB241XkZX&#10;W7MBenqrHzcTfgJCTbdvaf2CGvQYeakOAZ9B7XJO0P1zENTcn7F6OiUWdylHaAxAXQLBl4TgyydP&#10;6Aaf4StC8HuJwt98i1/o5H6SWSM//oC//kywEWoyKPpXECQY1TAYAaFA8Ec6PrY/MxIL+H74TiAo&#10;xxKVpTpsBDtZ9FSHnnJu1GsAvnmffq9+n/H9sihCf+CJ+iJwP8nQGGkFgi0XsnCqJAw+zjsxVQoj&#10;Y2QFkcGYNGog//AHE36yUozmBEdKUeSjP2MI4/GwQe9jFAE5crA2u2TG+GFYM2cSTJfNhq/JeqQ6&#10;WCDbzRaFfo4oDXJREDyqICgDpd0YhQWEXmpe69l4WVVaiiQBahEA2VO3hm6wNikap+MieR6N2sRY&#10;XExPZLxLRENmJq5mZuBaVhaacgzFELq0W3R9nafO4965Btw/14gH56/h4UV+0p6sw61jNdQZtFax&#10;pSNsZTSWiq7E3E5ZPUYAyWsdvCZ9fW1SxVUrvRxFp2rLtbaS8OKxSFaFkWWytA3eTzFma/OI9al0&#10;shlTL49lb5Iu2edEFlCokggthRVG6qPluFVeTJgVKQhqO+VpcbhZwEYneJ3HTXJOADYThC0CwzJN&#10;LaXZ6rHrcp8sukDpEVl0JfcILjAan8+IQl16pBomczzOH5VRPigJdUM2nWCa70FEOZrCbO1crJg7&#10;CdMmj8WY0cMxesQgyIb7Iz/6CGPp9icOH0LwSYV4uoLg8nkTkBzlhfudl9W84a9eSCX4BiEoTlCG&#10;zGjqD73+6oMgHeBnjNafE4Sfs5UtPV/db2bbhJeEn7E+Vf2HhOJdqSpfJgwv4XH7eTxiTH5AGN5t&#10;okO/WombjMmXjqegpjQK5ypj1eSA21fz+t5L0m8uiw0/JQSfdtX1AfDvQ1CcYC1jdDnK6bgFgmE+&#10;nvBzdYL9PjME+7jhVtNVwkmgprm79lYBnwCwRUk/19XJa1L97Wi/pSTg06VfM1ZXeyuj9mt1d2gu&#10;UIB3t6tTQU+XnIsbFAkAnz16qBygLuUEnzzGp8+e4RXj8JeMw9999TV+IAR//u4H6nv89ScpatDZ&#10;/VXmDhN8IiMIqilzdH7//ssvBCbd3vc/4KfvvqOLlDgsAHytH777XwxBOVfPfYvr+y0ICvj0Yxkr&#10;eOtSLo7l+WPTivEKghPGDaITGKwWUpDiiNYnqPUHyvGwge9iyKB3MXzwe+q6LLIwZdQQzJ84HJvm&#10;T4X91hUIstiCxIN7ke1hq/oDiwOc1Pp2R/nGqwx3YySWBRTcFQBPxQYQir44Fu6FilAvlIV6I9+f&#10;LsXXFekebkh0cqYOI9XVDVnePsj28mbE9kZZMN/Q0TE4k5iIixmZuJRXhIaSCrQdr0VXzSXcOXOZ&#10;QLyAu7WX0XO2Ht1nLikYttIVNpUcIziOqsLJjZKjqthxs5RvmtIKqpzXShifpXIrg5plTJ+mdkKr&#10;k+DTV4bRISiAkz7Au7LM/tlzuHeG4Dst1WfpCxQASmwWWL4JwTa+3s2yIsJOFnsQJ5iHW6XSapH4&#10;OiNwozhBA/x06RDUQdhMd2g8nlBBMD8FVxmJL2XH4GJWNEHID5Nk/s7i/VFBeJXxw0j6BTP9DzIS&#10;W8J682KsWzgNM6eMw4SxIzGWEBwlowAGfIBRgwZgPFPBghmTsXw+75k4GFvXzEV8mCt6Oy4p56dD&#10;7z8Kwb6hNITfF49k72K6ScZqAeFndIOyh7FAz1gCRmkFiALDp92EFN3hc+k37GRUljGHt84yKZ1E&#10;+9UyNJ3LpbKZemRYmKQqrU9e1teUPXeedp4xQFDrD/xHfYICwaa6MgXB5KhghNEJCgQdbcwR4uuG&#10;m038e+ukkzM4PB12/xkIvg2G/xEI6oURkUDQGID9IfjZi0/x9edfvAHBv9DNicNTsNPHBhoBUJfc&#10;I7D8+fsflX7ic3/8VgojGvy+++ZHJTlmHNaApkOtP+h+S8b3Gj9HWuUGDWDT4SewU/GXrk93fvp1&#10;/R6ZNSLbbcYGmGPh9AGYMu49jB1N+A3/EOM+psMbSrcnfYOD31cQlHUFPyYEZQjNSIEgr41kRJ42&#10;cgjWzBgP0+Wz4bV3A2IO7kam+z7keNqgwFdbOEEqxFIYOco3TiUhWMk3oXKHoZ5qY6AsDyfE21sj&#10;9pANAiz2wnP3Trhsp3bshit1eOtOOG8zgY+pBXz2mMHf3BLB+6wRZmOHZDdPZAUEoyAsGlVH0nG1&#10;pBotVWfRQnd3kxJ3KABsKjtOVaOxuIIgrMS1/GJcyc5DQ24+ruUVEh5FCoA3ShhRy0vQKtt2qilu&#10;mjQIavCT9QFlnUAFwePVhJ5WVdYgKAURicSMxozJUjy5JQsmyNjAShm4fewNCDYX56tpfrdKZEEF&#10;KZIIDHN5XXOBxgBsJiAFfALAW0cJzHLeRwg2FfbvI9QgWJ8biwuZ4gSlOCJO0BeVMV44GuWhhspk&#10;Bzkgwd0SjiZrsGHhDLXh+tQJYzCB/6djhw7kB50GwpGDPsD0SaOxcOZEzJnyMWxM1yMvNRTdrXUq&#10;Aj9jTBUA/hYE3zZ20Pj6FzwW+In6QKjcYbOSgK+/dCgqV9jDyCzjDbsu42H7Beoioy5jshpaIxMR&#10;pB9el/SZy4wrWYX9FJ50nGUU/u3qcP8q8YO2c7h+rhRHcxKQFEEnSAgGejjj0D7GYT86weZ69HSJ&#10;E9RjrgBRA2B/COrXBIICu9ttWgQ2hl9nR2vfY3JuDMC3QVCXMQSlP9A4CgsAxRWKXkPwJb5hFO4P&#10;QdDlCeh0CEoklkLIG/rL3/C3H//K+39hhP4JPxJ4P37zA53fz33SgfgvsrKLLmOYGV/vr78HQXGE&#10;UhDRISeAkyKIDjwBoMBOh6FIrt+mC2yqy0BVvj/Mt8hMgAGYNmkAxhGCMnd4vIBwmBQ+Bqgo/PGH&#10;MmVO3KC4Qm3s4HBeGzfoI8wZMxLb5kyB07ZVCLHeiSQXC2R5SVHkACEoTlCGyMhiqm4ooyMsoxss&#10;YzSWrSHT3Q4g9oAFQveZI8DcFB4mu3Bo40bYb94M+23bcXDrNhzYshV2m7fAltccd+yCp6kV3Hab&#10;wWm7CVx2mcLL3Ar+++0QZHOQckCciy/S/cJRHpWIcxkFSmfT8pQu5BTjYnYRrhWUoyGvGPWZOYzZ&#10;majPysZVRuvG/DyCp4DuTCq1BbhZRDDK4qwEo3KE5aUElwzC5v8Z3WDncQGh7CgnCyjIkBttSIwU&#10;VqQgItXiNkJPIKg9r4yQFZUSchoAb5QWEoLF6mvdLJL+QW15rRZGY4FgU3HmG61yfpTAUIvEWh/i&#10;jZIMOlkel2jFk8aCZFzOjVdR+KyMFUwKRTXjcFWsH47F+KIo3J0QdESSpzXczDZiy+LZmD1pHD4Z&#10;NwZTR3+MSYzAowcNpgbSDX6o9iWeO3WMisMHLDbhdEUGbjfVqDj89F4DXj68TqC9BuB/CYISi40g&#10;+PekwVDaZgKxCc96xB020N0xKtO1Pbh5WsHuQetJpfuGcYd3W44zPp/Gk/ZaQ2X4zf7AT3sblPQ4&#10;rLcP2+sUBI/lJyE1JkQVRrwcD/GDYRfC/D0Zh6/QrYnDe13x/UcQ7DCCXgehJ62cP3p4D68+fYbu&#10;O+0aIP/TEOzp6xPUYag7QekTfPX8OT5/+Wsn+NcfZfEErR/wbRBU19nKlLm//vA3/PL9XwjBnwlA&#10;AaHE37dAUMClqz/Q/p6M732bjCEorQ47Yzeow7DtCp3P2VRcPB6Pihwf7N85C8vmDMHsTwZj/FgC&#10;cPQgjB1GBzjofa0q/NF7qjgiGvrBnzDkg3cUAEcNeI8ucChWTp8EqxVz4We+FVGH9iLNYz8yPPcj&#10;z/sACn0dDNXhw3R8rihnJC4JdlPrCx6xt0Kk9R4Eme+Er+keOG7ZBJu1a2CzbgPsNm7B/k3rYbNl&#10;A6w2roX5ulWwXL8G+zbysS3bsX/DZths2grHXXtwYOt2xvAdCoweBKSn6X74WtghztEDKW5+iDnk&#10;iiOHvZDtG4qikBhUxybhOHU6IRlnEpJwITWNMMzElawsXM5im52Bq7l0VAV0WWpdQoESAVVcqMDY&#10;VERw8bxNnB1doThCGYgt1WIZViPzkGXVGZFaMEGNLSQES2UsYxHhVEDl061RhYxqKg4X4EYhX19t&#10;CyDjBXN4neCjGqUyTPg1FmSgIT+NAKfblYVWZcygDBmSx1URRWaYsKUrlDjckJ+I+pw4FYdrU8Nw&#10;lnH41JFAVDMSHyMIS6I8UcgPpKxAR3hZbsG2JbMwnaCbOGqYttfIyI8xfthQtWakfBjK38PMiSMx&#10;a9IQbFo5E+dP5qGn7byqDH/6SKq5jQSbzCX+XwDBPicokbiFx2/XK4GguELe8+J+E0UQqqpyo5qb&#10;/FRtrH4ejwmux+1nDTpHGJ5B7w3C8VaNOn8bBPU+Qb3VxjDKjJFzaDpfhqrCFAXB6EBvHIkIhoej&#10;HQK9XXGj6TKh9hqA/ywEVdTtbFPqJNzk/MXzx/ju2y/x4H6PBki55y0Q7CYEuwnBnj4IShzW+gJ7&#10;JQ5LhdhoiIwGQoGguMCndIEvCMFX+Oqzz/Htl19pEPz+B/ztJ1lGi7BTACT4RH/762sHSKmq8I/U&#10;939lDP6FMVggSPBRegzWo/B3/SH4n5Ex+PquSwX5N4CnS3+8q1FW6kjDhWOxqD+egPIMT+zfNhtz&#10;J3+EmVMHYdKkgRg7in/wgwk5/tELAEUyh3joe3/EwPf+hA/fl0VX38UERuX54z/GlvlTcXj7crrA&#10;7YhzMEO6hy2d4AHk+cpskQMoDnRQkVgcYYGPE1IdbRFmsQuBpjvhs2sbXLduJADXw3YtQbdqOWP1&#10;UpivXgWz1SthtoZavRp7VqzE3uWrsGcltWolTPn4Xj6+Z9UK7F6+HDarN8Ju7SbYrtnI4w2w37gN&#10;XrstGZttEWh5AKHWDog84Myo7oyEQ87IYITOdvNAia8fjodH4Gx8Ii6mpOEqYXg5Iw1XMgmSvCzC&#10;hM5K5vQWE4hsmwtkwVa6xEJG1pICusNiNdRFINdaLoUOcXziFikZvK3cXRFaCgg4gV9eDgGbpXQt&#10;X0QHmpuJ6zyXancTX/9aXibBR1damK10rSALVwjlBl6/kJHMeJtMsKXgfEaSauvSk1CnjvlYeoLa&#10;jlQq6pcyGYUJwAuZdIKpwahJ9sepJAIwzg8VVGWCPyqokmgvRLtbwWz9PCyaOoIJ4AOMZRyeOHq4&#10;Gi4jg6dHD/5Q/R3IwqsLp4/Gzg3zcKEmC70d59QYPyluyPjA3wKe8TVj6Y8bS7+uF03+nvSB2fr4&#10;RNFzQlEWaHh695oqnDzukkryJa2AoqQNsZH5ytK/J86uf2W4zwEa6Skf18Yq1qL54lFU5qciOToY&#10;kUFuagl92fMjKS4C165c1FybxNdWTe23CL+3SH9c1HX7lgY06g6PBXavPn2BH77/Fr10ch3tbQZp&#10;VeKuztY+dXbcRldHJ+50dqG76w567nTjbndPn+713MX9e7140HsfD+8/wKMHD/H44SM8ffwEz58+&#10;w6eMwl98qkFQnOBP332vihx/+YVxGLKatCys+pc+/fvffsHf/voLAShT4WQoDOH3/S/4no5Ph963&#10;1Ddf/9AnORe9EYf1qCvqf97/uq7+EOxSg69fQ1AHoRQ9+oNQ1HY5H5dPHFEQbDidjLqKaHgdWI+V&#10;c0bhkwkfYtSIdzBymAyOflcNkB724TsKgIP+/HsMfPd3+PCd3ykQjmIsnjZiINbPnQLrDYvhbboO&#10;UQdlFel9CoAyNKbAj3HYzw6F/jJW0AE5nnaIP2iOIMYGH5Pt8KRcd2yF/Yb1sF65AlaEmeWyFTBf&#10;thL7Vq/DvjXrsWfpCmolTBatxPa5y7BhxnysmzUPm+ctwvbFy7Fj8QqsnzkPGz+ZhR2zF2AbjzdM&#10;mYF1k6Zh+6wF2LuQEF20ioDcCvddFvAmGP12WyDcyhYJB+yRftgZ+Z5eKPUPwvGIKNQl0hmmJOFS&#10;WjKuZqWiIVefoyyzVDIIRn2qXo4CoSzjLw5RXF4zXWJjfi7dmbi7fEIzX81oEV3LySaY0nApPZVw&#10;0lSflYaLbC9mpPDrpfLrJuN8GuHGe2r59c+kJuJUcgJOJMbRuUUp5fh7I8nLFTnBfkj392Ls90Rm&#10;gDcyfT2RE+CDHJ4XBHmjPNwfx+Pp/JLDcSolHCeSgnE8MQBVCYzCBN/xpCCcSA1BJa8Vx3kjI+ww&#10;HPauxZJpIzFx+EcYM2IwJo8dgaljPlbT6ASCowZ9QCc4CnMmD4eTzVY0XynD4x5ZSebNQdJvg5zx&#10;NWPpjxtLrr8NeG+TMQSNJeMMn91rVEUTBUJKA6I29e0JnZ/AUAAoQJRjuSaPifN7dZ/xnm1/CD6V&#10;6jAh2HKpElVFGRoEg90hG6X/5fvPcaKyBJcv1qrYquLtfxCCEmvF3cmxzPj46ktC6duv0dPdpQDY&#10;1dnOli6RkbmL9+rOsYsu8E6nBr+3QVDUe/eeAqExBHUQvnz2vA+C4gR/+vY7/FXG+xF0tIIEn5EI&#10;RIHgX36WKXLasBcZ/iKRV+D3zVff9+mrL79T+prHorc6QR1ub7umXzd2fcYQfH2d9xJ4xtCTY2Mw&#10;iiQGX6/lG7omBVdOJiqdLAyCm/VqLP5Edox7j3/872DM8PcxbqhUht/FoPd+h4/e/TcMeOd/4MM/&#10;/Sv1bxj87u8xceiHWDhhBHYungFXk3V0WVpfYKanDXK97JDPKJzvY6cgmE9HmEE4RlvvgJ/JBgSY&#10;7oA/Qehpsg3ee01UEcRV+vs2bIATY7D7zt10cWY4sGErzJavxvY5i7Fz3jJsnLYAqyfNxtqpc7Fu&#10;2nxsnr0E69munToHGwjBdYTf2snTsWriJ1g0YiwWDh/Ha7P42BysnjgdW2cthN0a+Tp0n1t2MYof&#10;QBxBmGzvhCwXdxR6++JocDBOREWg9ghjZJos2KqtWN23cnUOHRnj8rUcDYY6ELXVa+jseF10JZOR&#10;NUu7VyTO8kJKIs4lJaA2OQm1SYk4k8hjtidjY3AsMhJFgYHI8vZGupcn0r09keTuhpjDTohzdkak&#10;vT1CbG0RYmcHH9v9Sl7W++BqYQo3SzN4mEtXwF547DGBj9keBFiaIsTGHFH2+5Hu60zXR+AlBOPY&#10;kSBUHiEIE/1QlRqEo3SHJQneyIvxgLftTiyly5swfADGjRqq9hmZMJLpYLS2+ZJMoZQRAzMnDIWf&#10;qwVuNVbScV1VEJSBzf8VCOpQM773bbAzvvZb1+VcQfn+dcZXmXVC8CkYCsgINEOVV6bAPe4UCJ5T&#10;rawgI9f04sjzu5fwXNYUpJ7x+GkPn9NzAfdvn0XL5WM4VpiGpKhAhAe6oq3pAr7/8gWOlRYoCOrF&#10;jH8WgnIs4JMBzjoI79+9Qwf1pQKhAPB2m7g/gSDjMp2fcn881yQQ7FLw0/XPQFDat0FQ3KAMcZFB&#10;zyoKS/+fLKwqEZjxWCLwj99rY/9+YPzV+/u+Fdf3FgjqeisEZVtNkTH4dMl1uUfBroH3U2+7T80C&#10;MXJ7OvT04ogAUQAohZDmuky0XsrFrYuMducyUJLmjkN7F2HNnNGYRxCOH/VnjB/+Acbzj304XaBy&#10;gOL+KDkeQo2gM5w8+H2smTYeduuXws9sC2Lt9yLdXQB4EHlUgfchQtBWQTDLYx8S6BJjbHYppR3e&#10;z2uHkOXpQNfigdIw2Q8jGBXhQSgJ9kdBgC9y/XxwxM0FoQcOwHHrNuxfvR7mS1fRDS7GFjq8jdPp&#10;BmcSgITcyvGfYNX4KVg5brJyglumz8WaCVOxYswUrBr3CdZOnIFNBOWmT+bCZO5S2KzcCKslq2G/&#10;bgsC91ohcp8tUuwPI4fxuNDHB5WhwThN13UmgVEyNV7B7zIhqEBIdyhA0+Gm61q2AE/idKrSFbq7&#10;ekbXS4ypl9ITcT4lnmCNxqmYSFSEhaE8JBRHqZKAQP6efJDm7olEFzeE2tgh2MYWvpZW8DS3hJeV&#10;tSbL/fBm62ZmAcfde7F/8xbYbNkOm63bYb2Fv59Noq2w3rQFtps2w3bjBthuWAf3vTsJx10ItrNE&#10;iq8LyuKCUJ0chGMpbNNDUZ3J7yU1EKVJAQhxtsCaeZMUBGXz9VlTJ6i9pGWQ9Cdjh6v+4aHv/xGr&#10;F36C7KRAtDcfJ/ikICL9gdogZ4GQDrbfkjEEdb3tMTk3Bpv+2vq139JrCBLMhiE0uiN8DUFNmit8&#10;7QL1SNx3j7SUOEA9DgsEbwoEC9KQEhuiIHij4Rx+/OoljlcU42p9nQZBicT9oPdbun2zWcFQ4Ncj&#10;cdgAwW+/+QpffvGZAl4f/No7+iTg0yVxWFygRF+RMQDl/G0Q/FUcfvWZKo4ICL//+hs140PtqyQi&#10;B2Xur0RgbWGEnzQAfk0H+LU2DObbr18DsD8ExQmqOPxbEDSWDjc57oNgv+eJXt//JgClFejpblCO&#10;ZVC06LZcl2W0GvjYNd5HIObGHYbFxvlYPnc0Rg75PcYOfQ8TCLkRH76rltOSODz4z39QEjBOGvwB&#10;5o/9GHuXzoEHnV2YtQmSDlsh25Puj/Ar8LJHkbcDigIO0d0cIPCkSGKH0mAXVIW74UyUJ87GyiBp&#10;f9QlhxIQ4WqWiMwbvpAWS6cUg7MpMTjB9mhcBI7GRqA4Igw5gQFIdHdHpIMjwg4eQsB+a2o/3Ez2&#10;wGETgbB6A3bPX2KIxXOxdsI0rCcA10+agR10geaLVzMar4bVsvXYv3w9QbgKjuu3EoQWiLTYRxA6&#10;INvVFaWE8ImocNTEMx4nxxFmSUqXM5MJwBRcziDo6PIEhrqu8vqVdD6exvuoekbZS2lHcJ4QPZcU&#10;i1Ox4TgeFYzKsCAU+Poj2dEJSQ5OiD9wCBGEm+9eSzht2QmnbbvguMME1us3wWrdJlgQ1CLT1RuV&#10;rPj9mi5bhz1L1sCEMd902VrsWboG2wj1nSvWwmTFauxeKX2oq2G5di1sCEK3vbvhuncX/G0IQj8X&#10;lDMOH0sNRlUGIZgdgaosxuXcKCQGOGLHqrmqT3DEkA8xdfxoLJ83E2sWz1MwlNlDssXC+qUzUZYb&#10;zQh4RkFQ7xPUpQPtt2QMOl3684yvybn+mm+79lvSIfjygTbQWtygMQR12Kk+P5mSx3MNhq+LI7pk&#10;MQe1oAOvaxC8qOLwzctVKg4nRgYgyMcBjfWn8cu3n6Hm+FFcuVSnXGBb69uBZ6zbN5qU2qQlCOWa&#10;OMLOtpsKghKFP//sU+X27nR1oPuO1u8nwNOhZyxxgAK7/tKhKO0jQvDJo8cKgNI+e/JUQVCqwyIZ&#10;MC1DZb798muC7kd9nyUCEIy/f6H7k6qv9PvR/RGA334logv86gd8Tdj9FgSlX1D6DP/FGHT6cTsh&#10;1kEoKRFM7WzbCSrp15NjFXN5XUktfCD3FKo1AeU52vXXEJT7Wy/nqf4/eVycnzhA2WbztojXBYIC&#10;Q1ma61RBELz3r8GKmcMx6N3/BxNHDsT4oR9g1EfvY9h7BOA7v9f07h8whFF4/OD3VF/goS0rEGaz&#10;E3GHdiOd8SjXy8bg/mTRhIMo9ndQ+4qUB7nQ6XkrnY7yRW20H+piA3A+PggXGNMuyFJaBGBdUiRq&#10;E6MIjRi2MTiVROeUHIvTdFGnVd9YPK8loJJQrCKgKmPpqmLCURIejCxfP6R5eiPO8TA8dhIiBMHu&#10;BQuwY84cmC1eCstlK9mugPmSlUoCzYNrNuHAqvUIohsM2muOWGsbpDg4IM/DDUcD/XE6OhLn+TUv&#10;pBzBpdQE1BNqlzNESXR6hB0dXp/4WH2a3KPpEr/nOvk5kqIIU36/dLkVwQH8ndD1uTghxs4aYZYW&#10;CLGwgNu27bAjwC2XrobFstXYy+9v6xyJ+wuwZe4SbJi5AGunMdJPnU0x9n8yExtnzFHaMH021k+f&#10;hU2z52DrvHnYRpksXkwtwt4Vy7F35Qoc3L4NhwlCz32W8Lfbh5wwdxxNohPM4veVHYbq3AicyItF&#10;QbwvnEzXYSqTwBB+2I0YNgDzZ07Crk3r1AIKYwb/GaMH/QE71s/D2eosur/rCoDaNLk3I+3fk36P&#10;MfD05xpfE/V/rki/9+9JB6E2//gaHndfxWOJxjLLpIcglD4+mYvM4yeEnMxJFkhqoNRg+UzuE2ga&#10;ACpT9aTI0tteh6ZLx1BdnIVkJpggD3tcrTuBv/3wJepqqlUcbqMLbCXQ2loFhjdxW7U30HZL1Pwr&#10;yb2tNyn9ObxPiiGyCMHzZ8/4/FYFPQFZd3c3YchW1H1Xk+H4rgDv3v0+9d57gHt3Nd3tua90//5D&#10;PHn8FE+ePMNjtk/pBJ89e4FPX77Cq08/I3S/oPv8ikD7RsFOCh+y8IHM+xUAfvftLwTgXwz6K+H3&#10;FwLvF97/M7747Ht8+fkPhN5P1I98nW/7JC7w++8Yh2UbTNGvIEhwKdgRZNJqANSkX+977NqvH5NW&#10;l35dICcSCLbV5/WdCwR1tRGWx3P81FaGM0b8gbH3/8GYYe9jlBRGZK6wMQSpYe/9ATPGDMWuFXPh&#10;abYJ0QRg8mFTZLlbIt/PFoWqGnwIJUH2dFSHUervgsoQWU1aWzjhbGwgzsVQ0YG4EB+Ci9SFBFn8&#10;MwJnj4giGUO1KHr6CAFCGNamHqGSeJ6Akwl0VUdicJrXqwnDyqhQVEQyVoaGMFoHoSgkGHkB/oiw&#10;tUUw3/Ree01wYN1aHNqwCfvplCyWroTpoqVw3b4LHjt2w2nDFvjs2IMgU3OEmVsget8+ZB52Qpm/&#10;L46Hh6EuIR4XCcELdIQXU+kK0yi6u0sGybHoAmF9ISWW98ap69LWEeJnEyOVA6wIDUAu4Zrt7ooj&#10;9oy85vyaZnsRaG4Gz138Hgnkfcvo7uhkt0ihh3BbN30O1s6Yi9XTZmPF5BlYMWUGNsyaT83DprkL&#10;sXXBYmyYPR/r5Xz2XGyeMxfb5i8gDOdj69x52M4Pgd3LlmDf+rWw3bwJjrt2wtPSFMm+joRgCMoZ&#10;i4/TAdYUx1GJqM6JQiw/yOZPHIYhdHxDB72HKeM/xubVy7F78zo6xPcxedR7iA93IUyuqWW0ZDn9&#10;/mDqD63+0u+R5+r7kuiP9V+eX79uLOOv9VsyhqB8r7IRvOx2J8dPBH4GPSboRG9C8DX8jCEoABTd&#10;UxCsQnVRFlKjQxHq5YTLtdUKghdrT6L+LRBsJdRE0q/XSujdutmkJG5RdJvOTx7THr+BGy1NBNhd&#10;QucHFV9vNNMhEoLi9LoVCA3wM6in5x4B2Kv0JgQf4X7vY4LviWp778nxIzx8+BiPHj1REBQYPiEI&#10;X7z4FJ8Sgq8Iwc8JwS/oBL/+SovEAkBtNRiJtL8QfITf15q+IQS/+uJnwk/0k5F+7HOBEoX1KrGC&#10;4FudoAFgb4Og6PZVOjiD5Fzuk1Z/ji79ddQ9BrcnEOyDHmGoS5yh7HNSVxaBnYuGY8rQf2P0/VcM&#10;/+hPGDmQTuDDPxF6f8SgP/1PDPzj/8DQP/8eI3lt0ZRRMFuzEH5WW5HkbI4MusAMNwvk+2oQLAqg&#10;CyQIy4IP46hE4AgPtXagrCFYE+OH2lh/gwsMZksgxgXiTLy2AXvtkXCciRMRiHRRZ5KjUUug1ByJ&#10;xYm4aJyIpQOM5BuYsbKMYCkN9lfHFRF0hCGEYFAAcny8lFLdXZDg7EB3aI9wWzv4mVrAcdNWxuHl&#10;cN68FQE89yIMxQUG7jFla4oIc3OkOzmgzM8HFUGB/H6jUZcYh/OMtAI2WdBBAY9S5wadp+sT1SVG&#10;q8fk+Ex8OE7GEIBh/igN9EG2mzNS+doxtvsQsHcnXaCZgqDHrl04xOhru3o9ds1bhE0zZtPhzcS6&#10;mbOxlnBbR22YS/jNI+AWL8PWhcuwef5SbKOz3bxgKdbOnK/uXU/tWCTQ24h9hP6epUvoKhdg35oV&#10;sF2/BtbrVsFh20aEHDRDboQXShIC6QSjcLowlhBMwqn8WGRHemDN3EkYJN0gA9/DsEHvYNGsabA0&#10;2YYV86bC3d4UTfWVCoC/BSVjYL1N+j1vg93/FyB4V+YO11crCKZEhSDA7SDOnzqKv/34FS6fryEE&#10;zxKCRq7OSBoMxflp0iGonKABlLfoCJubGuneugme71WEbWlqVjFYc4KvIXinzwH2oreXbq8fCHu6&#10;X4PwAUH48MFTPHr4lCDUzh89pBt89JzO8DmePf0UL198Rkf4BT777Cs6QkbxV18RcHRxhNd3etHj&#10;658ItZ8prRXHp7m+H5S+oBP84vPvlb6WiPyVDJWRe+Xx717HYdFrIL4JL13G4NMl/Xs6/PT7jVtj&#10;iAoEBXw3L2Qr4PV3gSIdgtvmDcVUQnDskHcwfOCfMJrRZ7hssfnnPygIDn7nd4TgHzFm4J+xcOJw&#10;WKydjxCbHUh3s0QWJRDM87ExQFBzg2UyVS7ElTHYC6diZBFViZi+OCtxOC5IwU+Oa2WFaR7X0hXW&#10;xofhTGwo4ROCU3GhhF4ITvL8WEQQFYwqur6jIYF8bQGLH2O3Nwr9vPk1/fg1/ZDn64VMwi/N9TDS&#10;3Z2RJnJzRbLLYaS4uCL2oD2CLa3gY7JbuT8/RufAXXvgb7IHIaZmfU6w2NtTQfBUVCTOxhOER6IV&#10;2HS3J9JhqENPh6DoHF2sQPB4VBDKg31Q6OuBbFcDBBlJQy32UuYItrJUTtBh42ZG+DWM73Oxk25O&#10;Iq2MfzRZvgIW69YrWW0g3ARw6zbgoAwY57E1ZUewO2zbBndGXve9/Fn2WyHB3Q0pXm5IdHVArNMB&#10;BFubwXvvDjrjHfDbvxsJXoeQJoPX08JwsiAOp4sSUVuahMr0UOxdv5gQ/AOGDX4fHw9+F+NHDMHG&#10;FYtx0HInjpemqX2EdVjpwDEG0NuA1f+atMawM5bxvbr067/1+v2lQ1Aq1vqex6+lgU/0iPATPWbU&#10;lSl3OvDeBkTtGiF4+xw/CKpxrDBTxWHfw7Y4W1UM/PwNGi7Vov4CIdiqg04DmzEEb9187QRfS661&#10;KMk91xsb8KD3norDUgARCEqrIKjAd0+5P4Fgf/cn6u1l7O19SJBqutsjkfihAXzP39DjRy8IwZdK&#10;z599RhB+QRB+ic9efY3PP9X05WeMtNTXX0hfnwCQ8PtCh+BPGvhUFBYYGkuisUCQLlEB8vs3Ifha&#10;GtBEtxsIuqt0bJQx+KTVwSjn0ucnsVg9x/BYfwgK+ERSCRbgSSHk13E4H1VZPnA2mY9pw//AuDOA&#10;cfgDAwTfpRN8R0XiIao/8A+YNPRDrJw+Bg47VyPafo+KwTnu0h+4XzlB3QWWBNsTVM50gm6ojvBW&#10;6weqfYZjCLwof9RGB6hYLMeqpTs8EyMKQE1UIE5HBOJEpFSN/XEszBeVYX6EH0Xnd5QALBcIBvii&#10;iNAr8PJADt/w2Z6uyPZwIZAPI40OMPnwIaS6OBCIzkhx5jVXVwKRcHDm+eHDSCQQY/dZI8rCCmFU&#10;hNU+HDlwALluLijkawoET9BhnqUDrWVEP8eofp4Rtz/4jGUMwbMJEQqCJQGeKPDm98fvI93ZScXh&#10;KBsrhDOuB1sysu/eDeet22C3dh3Mly2jY1tLuK3DgY2bYE/AOe/YBW8zCwRZ2yLi4EEkONkjh+DP&#10;8pExgf4oCQtGJWPZ8fgInExg/KaLPhEvA6TjcYbxvYbgFpVHBqI43B/5EQEojA5Eop8T8vjBdCIv&#10;HmdLUnClOgu1hOGhvZsxbICsFvQeRn38ASaN+hgLpk+G6bY1uHK2TAHJOML+nwxB2drzTQC+HYJq&#10;zUKBHJ3eb0FQPW6AYMvl4zhRkoMjYQFqk6VTFfl0gl+iueGi1idIdydg0yGoA050o+U61aj0NgiK&#10;xAk+fvQAPzB+trfexvVrjbjd2qZVglUk1iJwz13G4Hua+zOOxOIKpe9PXKCxtEgsjlDc36eE4Et+&#10;HQHgq772+bPP8eK5gPArvHqh6bOXXxOG3+DLV98RhoQb465EYNEXr37EZ59+r/SF4bH+sVgkj33+&#10;inG4PwC1PkICS/rr6NzaCTSp4CrJsZEUDKWwwVb68mQFGIGYnCsISvxVkmMNgnocbqnLVM5QrukA&#10;lMcaz6SiLM0DaSG2WDhZts98FxNHDcTYYR9ilMwRlr4h2XWOGvLuHzFtFF3BginwMFtPd2WuIJjt&#10;YYl8ukAphkhfYAkhWBrESEkIVuj9gYSgrBgjkBPwnYn0UzodzogcKe6QTlFgGeaFk6G+OBFM8IV4&#10;00XJQGYPlAf4oJTAK/HzQlmAN6/x2NcTxXRYRWyzCcF0wi/DXWDnRADa44ijHY7QBSU6CQyd6BAJ&#10;QXFjBFGGAInuMJ2uL51ATHNyoktzVMd5Hu58bcbhwEBUh4XQmcogagPgCEEddMbSIagcION8TWwY&#10;ThCAxwidsiCC2seVHxaHkenmhKTDdog5sA8R1pYIsTKHzx4TuO3cDuftW+BushM+FqbwtTRDqPV+&#10;RNna8mdwoqN1R66fH8r4/ZyM5esTytKe4NepoUs9I4BOpUNVM0W0XfouZR3BpZwkXMrmMXUh8wjO&#10;pMagJvsILpak43h2LI5m8DXyE3CuPB1XTmSjvjoDgc6Wqk944Hu/w0j+HQgEZ08Zj3VLZ+FMZRa+&#10;fdXV5wQFNjoEPzPoc4FWP0j1B5e0xuAzlvG9/fW21+ovYxf4rLeJsJPCiMCPrTpmDBZnx1b0+A6B&#10;yHNpH9ENysBqXa8hyHv5uIDx3u06BcGTZblIDA+Et6MNjjEa//WHr3Cj8TIuXzqnQCYR95YAkLrJ&#10;85s3mpWkv0/XzT74afepe2+0oKW5Cc+ePaWD+oavcwuN164RrG1ov92O9vZOdHR0obOzG3e66Aa7&#10;eglFDYI6CJUTJATv32P0NUjg13v3CY+f0WW+oCt8gUcPPiX8XuHp489V+/ihdvzs6ReE4Zd4/uQL&#10;vHz2FT598Q1h+A1B9x3h+C31HV4Renr78oVc144//0zAJ87vFzq/n3j+A13lD33tGzNG9CKJOMFO&#10;AZfA0ODeFKz6AVBFYR4LvETGfXv6Nf25en+gSI5lTKAAT79HWoHjuYooFCa6oDTNFxsXj2Mc/h3G&#10;DP0zRg8dwOP3MUr1DYojlALJn/DJqKHYuXw2AvdvQbqrbKRkoeJwvrcNygLF/TnQodkzqtpr/YHh&#10;mgvUdVqKI4RfTQShF0Y4hnrjRIgnToV54ngQ3ZefCyp83VHp50HAuSDPywkFns7II8TyXZyRz6ib&#10;604H40FYsZVjgUs64ZLm6qgkDjDR8QBi7W0QY2+LeAc7gvAAkhwPIplKpUtMc3EkFAlCPk/aXIJP&#10;lO/liUIfQjYwAJXBwYRgKE7HRBBuOgQFiL+GoK5aOjGB4KnoEAXAoyGEd6Anivzc+NqHkeXBr+12&#10;UIEwwYHfH2EYThiG2u5DDL+3eH5v0Q783gnuTG93FPj5MOJ7I5/tUQLwWBQjdgwBSwBWi/vj8Sm6&#10;PgFhbXIczhOCogsZBGJWAi4K8Kj63CTU5yTibBohmBGFqxWZuHYiFxeOZeB8VSYuVeeg/ngWLp3I&#10;QDxd/Pghf8Tg9/+nWlx18miZLzwWKxdMRVZSoOoP/OpFex8ARWodQIP0OcCfUzqYjMElEtgZ9//1&#10;f6z/dWPIGd9rfF2XMQSf98pudnRVdwg/g57cEaC9liy2IJB8ICvQEHS6Hinovb7vcddVPOq8jLtt&#10;59BMCJ4qy2McDoHbQUsUZyXRCX6NW00NuHLxfB/UFPz66caNG2/o5s2bvPdWn1pa6ASbW/Dq1St8&#10;+eWXaCEUGxsb0dbWhtu3b1MdCoTtt++go/0uOjvuo5sg7OkxuEMDCO/de0DoPTfoBeH3UhOP5VzT&#10;czzsJQgffo4nj0RfqPbpY0Lw6Vd49oQgZPvi2Td4+fxbOsLvFPBeGPTyJQH46Q94wfZTtq/oCl8R&#10;gp8Rgp9TnxF8r17JPbxXAEr1VYff1OuIqkNM9DYIKodouFe/X4edDjiRMQT1axKLxREKEKUVnS4O&#10;RVGyGyqzg7B1xSSMHvRvGD2EDnAgQTj4PYxmO+qj91Q0HvTOH9UE+92r5iHYehsyXc2Q52lFCFmh&#10;0NeOb3gnBcHyYEdD64zKUHc6QYIwxpfRkMCj2ztFMJ4I9UR1sDuqgtxwLNCVcsFRv8Mo8XJEsYcj&#10;Ct0ckOtihwyHfUg7tA+pB6yQetAGGYRDmqM90hkJM50JMiW6OdfDhJsjo+YBJBwiYKgY3h9NxR60&#10;RYzdfnUt0YEAImx0CIpzzGKEFvjluAuo6C79fAlyfzrRYFUhPhkdpgo14vJ+ywmKdACKTkQEKQCK&#10;CxQIFvsTaD4ujO10oZ4CQrpTV3skO4tjZcQl/FL4faQy0icLnH08kE3nKwDM9fFCPtuy0GAcDQ8h&#10;DAnoiEAciySkCcKT/N5O0xkqRygV6WQqhd9TOsFNGIrOpTO+sz2TGoVTaRGoKziC5lOFaD5bjGtn&#10;CnDtdCGazhbh8qks5CX5Y/aEwRjywe/x8aD3MWEEneDkcVg0czz8XC3VGoLaBkuvIfV/EgT16y8f&#10;3uiD4KM7DXhIiImMwdYHODq9vwfBx108JwAf8mfvaavFjSsnFAQz+QEkECxIT8Av332BTsbgq/UX&#10;fhOAon8GgnL9iy++IEg+N0CR0bq1VUGwvf01BNtvdxOE9wjCu+jq6iEAxRUShNTdu4QgXZ+u+/ee&#10;v129mh7eZxx+9Bkj8Wd4+kRzg8oV0g2KK3zxXHOE/SHYB0NKQZASIGrXvuHjX+M5n6vrX1rrC9Bf&#10;bUp5Cmp6q8AlkdYgAaH0Ayr48R592EvfvW+RAFAe10GoF0rkuVIsERieKAhSEBQnuG7BaIwZ/Du1&#10;jNaIQbJg6rt0gpQsovChDJd5F3PGj4LtlhWIPLCLzskShZ77kO+5X0FQh5+ucqkOh9DZhbqiMsxN&#10;VYmrwwjFEHdUKxG+ssSWryNKfexR7HkIBXRJeS4HkGFvjRQ7S8Tv34tIcxNEWO1FmJUpQhgTI22s&#10;GSX3w9fEBIGmcp1Oap8loWeHOPuDiD10QB2H2+xXijlgi2g+J8aGQLS1RiEuu4AAAP/0SURBVDzB&#10;mHDIVjlCAWCOpxsdLUUIihsUJ1hCCB4NCiQECZkoRk46r3OJUYy8Wp+gQO9t/YACwNMxofw5A+iE&#10;NRcoABQVEoK53oSuN10rIZjiQpjTyaYKwN2ckSgQZ4yXNlW5VBdkeboz6hOIlABRZtQUB/mghCqT&#10;PlJ+naqokD5XeCKO368Ul5IiCMIonE0lnMX9JdMtUqeTCcxUim7wCt1g6/ly3KwrQwMheON8KVou&#10;FqO6KA4r5k5QBTLZTmHcx0PVOMFFM8fBYudy3GyoxjefdipICWzEecmiqH8Pgv0loHob7H5L/Z/b&#10;/7qxK+0TIfjsHuNwt0Tg1zKGXx/gjOBnDEF5TJcOQekTvHFVg2BKVCg87K2Qxb+Nn775DN3tt+gE&#10;615H37fq7RCUVs4FenIsLvDFixdoamp6A4LiBJXauigBobhBxuLOe+i+Q1dI9XTLuMBHdHpPcY8R&#10;+E3JNYnHBjgqCDIi3ycIHzAiP9T6Bp89pTM0tM+ffUEIfkkAfkV92wfB53SHuvqD8QXvE+i94HOk&#10;fcbXEP0mBBXcKGOwGTtBHYLyuLH0e98m3Qkau0H9awgIRWfLInAs2x+58a6YN+l9RuDfY8wwAnCw&#10;VhwZO/h9jBnIWPyRLK//IZZ8MhH229ci8bAF4bePzm0/StRqMQdVBC6nGxQYiqQyLIURXRWhHjiu&#10;+vy8UB3kzujrjFJvRxS5H6Tzs0WOE13fAXMk7TdFguVuhOzZCe8d22Anq8YsXYztC+ZjN9ut8+bA&#10;cs0q7F2+FBarV2Ln4oU8XqK0f/1q2G5ah0PbN8NzjwmCLMwRZG6OcCsrRFvTGRKEkfst1DAVgWGS&#10;OEtG6CxXwpAQzPP06HOD5YzEAsFT0VIciVAAPJ8c01cZ1lsB4Nl4WYlGKskRqCGMqsMD+PPSURKC&#10;4gBF+V7OyPZ0RIaHPSUtHazqwzyMFCmYOBxCPAGeSKcr59J/meHuqmAorYAw18eTIHWloyQgPQ7z&#10;9ZyR5+PG2OyhwFguBaQIP1RFE+DxwTh5RPYcJvwIxVOJlLTJBLVyg4loPJ6HppoiNFJNtUVou3oU&#10;l2vysH3NPAx6798wnH8Hsr7gnKkTsHT2RKxfNhWnKtOUE5TiiA6g/9MhKE5QlzHY+gDXD4D/EILi&#10;BMsFgiFwP2SJ1NhQfPv5c/R0tOLKpfMEoKHf7x9AUOAmrTEEBXpyLhB8/PgxGhoa/ikIdnX24k7X&#10;faXuOw8IwkfouUPo9Tx7q+7f0+KwxGM5ftD7Eg8M7eMH0jeoRWM9Ej9n++IZXR2j8TOD3gZBYz1/&#10;/jVbukc6Qjl+Rkf5H4KgHoFVDDZAsLWeDvCSds8/gqBIL4bokvslFstz5VxWkpEltVLDD2HSsH/F&#10;hI//hIkjP1IrSo8Z+r5aUWT80AGMxTKN7j0spyNwNtmAJGcLFHpb08HZEhZaX6D0CVYQgn0KZsSV&#10;/UWCXFEW4Kx0NED6/Jxw1McJpV4OKHC1I/z2I+OgOZKt9yDOYifCTLbCc/0qWC1ejG2z52HZhElY&#10;MG4CFk6eiuWz5mDl7NnYsHABdq5ahT1r12LnymXYvmIJ9qxbhc2LF2DtvNlK2+bNhc3KVXDbug0+&#10;u0wQbEoYWloiYp8FHeF+xDIix9tZI5kROf2wBkKBYB7dV6HET7rBqrBg1Sd4lnFTAHhe4CcDpGVW&#10;CKWDUByhxGGB4MmoYByjSytnFNZjcJ63Mx2n9D8yxns4UBoExQ0mMdoL+JQc7JFAN5vk5EBJH6cM&#10;93FWyiSkMz1c+VoEoudhnvN7ppPMJgwFihoM3egUPVAe6o2KCF9UEoYn4qVyLKtKM94TjNXxQTie&#10;GIKarBhcKE3BpYp0XK8pROvFo7h9pQItF8phb7EZgwlB2U5hypgRWDhjMpbOnQQrk1W4drFcAUji&#10;rNoljsD5/wIE9TgsMNP1H4egVIfrFARPH81HFt2/6wELHIkMxFevnuJBTycu0wmqoscb4BMg6tIA&#10;qMdc3fnpELx27RqB14avvvoGDx48wOXLl3lfixEEOzURgLfbugnBeyoSd7T3EoT3le50PSQIH/L4&#10;4W+CUMB3v1cDoZyrVqBICD5UBRNxgnRvhJ/oqbTST/j0azw16O9B8LmCoMRhgaBc+4bPIQRvXSKE&#10;DOqD4OU3gadLQa+fBF66BGhKvLe/axQZw0+X3G8cpZtq03GhKg6ehzZizEf/DZOGv08Qyi5yf2YM&#10;GoDJo4Zg4scD+difMWnoR9i0YCY8927hG9gGRQYHWBLogGOBjn2qCnLqUyXPK/zpDBl5y3zYetMt&#10;etqh1MMOJe4HkO9kjUz+EaXZWiDadCfcN6yB2fw52DhlEpZOmULwTcGiqVMxdfhwQnooxg8Zycg+&#10;HCMHvI/RHw7B+AHDMH3EUEweOgyLpkzDhkVLsHzGbGxeuhxbFizC9vkLYLFsOQ6tWwtPukoZEC3D&#10;YaL3E4LUEcblFEbnFAEhY2iuQIbxuNiPEAySvU8IETo7mcYn84gvph7pm0cs7YXUBCUZRC1FkxrG&#10;0eORdIFS2Q7wRJG3gFWqwoy+jMBpEvWd7agDjOMHVQEn3t4WRxjPVX+m/SHEUvGOjkhwcEbyYRd+&#10;4PC5BF26uztSXdxUP2a6q5MaCpTKx5LpZjN4nuOhgTaXgC3yc1UuVPolj0X4U76MzT6MzX4EYwCO&#10;xQahJiMSF4qP4GJ5Eq6dyMbN2mJ01Feh5/oZxPgcYgr4I0YzFYwb8QFWLp6O7RuX4dD+Hbhz69yv&#10;hsiIdEDpYPp7kvv+o/D7e/qUwH1JAL+QfsAHLX2S/kAFPgME73dcxoPOK7+SDkj9HnXMqPzwDo8F&#10;ijx/0NnAx67ibvsl3Gg4idOVuchIiIDbIWtE0oV/8ekTuqg7uHTpHJqaGxXwWlquKzW3NPZJoGcs&#10;AZ8OwBs3bqKxsVn198nsip67vai/fJXPIyRvteFW623CsBttbfcIwt5fqb39ATo6HqCr65GSHN+5&#10;8xg9PU/71N39RLV37z7rUw91p+c5uukK7/Z+it4Hn+Hhoy/w6MlXfXpMAD4m+J4YQfAJrytXSAg+&#10;I/SM9YTXn/K6SL8mz38rBFsJwVt0eKL/XRA0fp5Ij8M36jJxsToeh8yXYuzA/07nJxD8AOPZTho5&#10;EFNGDcbkjz/CmAHvYNrIwdi9YiHC7UzpPGwJQVuUBMig6NcANIZgdfBhDYQBBCDhV+btgFLPQyh2&#10;J0DdbZF72BppdhJ/9yLCfCfcNq3BxsnjsXzcaMwbMRxzx43HzDFj8MmIERjx3nsY9s6fKCnQ/E9G&#10;tX/Fn3/3B/zx3/6EAe+/g0G//yOG/OFdjHxvACYO/hhzJ0zG2tlzYEIAWq5egwPr18Fp0waCcLvm&#10;CC0sEUVXGLffCol2NjhyQOYNH6QbpKtyd1HjD4+G+OM4444sfiAQvChzhwk/tZCCYVWZ+kxtlRhZ&#10;xFTmPp+KoQsMZ5QO8kSpH10gAZjj7oB0l4NIJvySnWzoPK2R5GBD4Nmo4k0kXWmEtRWi+H1EHZAF&#10;YG0QZnsAITYHEWBpDW8zU/hamMHH3BJ+FvvhZ2UJH8Z8L173sbBQS2yF8zXCGfOjbC2R5GiHXC9Z&#10;wJY/B52hgmGoJyrCPFEpG1oxLh+N8kN1YjBOZUbgTEE0rh6jGzyVj5vnytDTeAYlKWGYNW4wpo4b&#10;gukTh2HJ3MnYvGYhrHZvwM2G46o6rEPqPwpBY8Dpx7+l/s81lnxNqQKLtD2Lb/1TEHxDBKBSv+v9&#10;ISigvN9xBb3tVwwQPIVTFXlIjw+HK/8PQ/088erFIzqoHgMErxNo4vQIwH76RxBsarqhhr589dX3&#10;6Oi8gytXr6HlBuOyAYK3bt1he5cg1NSq2nsEYC+hd5/tfQW/TrrAzk6t7aIzvHPnkVJ3twZFBb8e&#10;AeITdNMJ6hDsufdSQVDA9+Dxl3jwSNNDHoseUY8NMoagDjyB39skAPxtCNbz/D8BQdE/A0EdlnL/&#10;zQv8xDeSVIgbalLgaruWLuvfMHXUAA1+YwbyeCABSDdIZzjuo3fU8lnma5Ygwm4PHcd+lPraMDIe&#10;VP1/lQShrmPBhGAIAUjJcYVA0NcBxQRhkaeh/+/wfqQftESKrHlnthOH1izDzjnTsGrSeMwZNRIT&#10;Bw3C2AEDMGEwITxsGBbSFc6fNBHD/vRnDPzDH/De7/8VG9abYLe5K/7tjwMw6sOBGPCvv8OA//E7&#10;dc/YAYMx9sMBdJNTsXPJUlgRhLbr1sF+wwZ4bN+BYDMzRBAm0VYWiLfeh8QDtn0QlOlthT6e/LkI&#10;isggBcGzR2RZrYQ+AMryWvo6g5cJQoHguUQNglXhfigNcFcuMMfVXrm+ZEcbOj7ph7RCDF1vjB2h&#10;Z7sPYYSwzHEO2rcPQdbWhJoVnHbtht3m7di3cQtst5nAbN1GtTqM6ZoN2DBvEZZMmY7Fk6cpLZ82&#10;E1sWL+fPuAgWK5fC3WQ7IiXm842Z4kQY0hkKDIv9XVAa5IryENncygdHw31QHu2DquQgVKYG4nRu&#10;NOorM3DtZD46r57EufIMLJg6gklgIJbOmYRVi6Zjw/K5WLNkBqpLk96YNvefgaDx8d+T8fP6yxiC&#10;ygXy2nNee8ZzkUDw6d3rCoD/yAnK9d52WRyh/i0QFBd4Bfdu11OX0dN+GS3XanCyMh8pcYTgITsE&#10;envgxZOHePKol/H1ourXa2nRIq8uib56kUOXBj4NgiJ5TkPDdUbZXuUE2zu6CMGGPid442Yr2w4F&#10;QnGEutraegg/RuIOcYMCRO3YWJ2MyaKurgcEn4DwMYEoUBQ9IQQ1AOpO8P7Dzwm/L/r0WxBUrtAI&#10;drpzNAafnKvnsv1NCL4NeMbSIak7OF06CI3hqUuHn0gH4o3zWSoCCwClb1AWWK0/kQAHqxUYO+i/&#10;Y9LH72Pq6MEKglNGfMgILDH4zwTgu5g3dihsN61AnL0Z8r2sUe5njaMBdqggBHX3p+t4iDOqCcFK&#10;RuWjfozAPg4o8bJHgZsdsp2tkUoAHrE2RZTpDriuWY7t06di7cTxWDJmLD4ZMgyj3/+IzpRvwOnT&#10;cXDvXnjSIW1cvAjD3xmA4e8OxO//73+FxV5ntNz6HNNnr8byWfMwb/wkfPivdIm/+6OKxusXLsEk&#10;vtb0j4djzfSZMF+5CjZr1+IQ5bFzO4LM6UD3mSPG2hIJ0jfIP+ZMFycFQXGCAsGqCMbGeFndRnOC&#10;Aj19lemGnDRtrUGCURZXEAiejg3pg2C+ByMrQZRsb824uw+xBxn5Cf1IawtE2FjS8RF+luYIJIxd&#10;95hi/8bNMF21DjuXrcLqGfOwYvZ8rJi3BPOmzMaMcdPYzsIsOtwZY8fz/2kkNQKThmmaOHQwFkwY&#10;h83zZsN69Ur47tmNaH6dFEdrZLoepDPk797PESWBLiijMywP4c8nK/skBdINhuJcUTwaT+Xh+ulC&#10;tNcfR3NtOTYvnYnJwwfw+5iMPRtXYOvKBVg1bwrf9LsUgKRPUAfVfwSCxjIG3tuk36eDVv86/a+/&#10;LQobQ1Cg9kA5OQ1yb5MOQe0eicDSN/gagnfbZN5wPXpar+DG1bM4XVHIOBwDt4MHEOzjjScPevH8&#10;ySNcvXyFgBO4yXAXAaEUQLSxf6+P34SgruvXm3D1aqOa5iZOUJyfOEGBoLhBBcGbXYRgD+FHF9gq&#10;raa+iGxoNVeota9doeYMxQ1KTBb4KQB2P30jDt+7/6oPhCI51iUxWQegDsPHcmwAng5L/dwYggLT&#10;NyB48yKdmVIubl7K+bv6r0BQv0eqxHIsIBTJEJnrZ1PVatNudusIvT9i+pjBqk9wEh2hxKEZoz7C&#10;jBEDMJUQXDBuGA5uWYkjThYoJASP+lvT+dnhWMjbIXgixIWRWIvDAsFi94PIcaZDOUTo2Jgi0nwX&#10;vDethfX8Odg1ja5mxCjMGzIcMwaPwCdDR2H1nHlwsrLCkeBghHl4EHQzMfqDARj94fsY8u7v8Mf/&#10;8ScsXrAWkydNxQf/+m8YP3AII/E7+Ojffo/pI8cQ7Naw2mGChZOmYObwEVgxeSrMli/HAULw8OaN&#10;8DHZgTArM1UtjrOhGzxoi/TDDqpfsMSfTinItw+CsiagxF6Bnuw70lTADxNKYKhicXoCao9E4GR0&#10;kJrmV+znilw3B6Qx9iYepAM8QNdpy69F8EfaWCGUXzPIyhz+5mZwM9mF3StWYfHEyZg7ZgLmjJ2M&#10;8YNG4KN3PsDQQcMx+MNR+MO/foAPCP/B8vMP/IiufTAmfjwMIwd8qDZHHzd0CJ37CH5QjcFSave8&#10;eXDbvIGA32sAIT98PGS1b3t+b3SGAYzJoR6oiKUbTPJHbWE82i6U487VE7hz7TR6rp+Fg/kWwvV9&#10;LJgyGtsIQKvt67Fr3WJsWjUdzZePqZkjOqh0OBmD65+RMfDeJv0+HXb61+l/3RiCz3plpgh1v1kV&#10;RR4a3J7A7d7tS2/ATs71a/qxfv5ACiHGTpAOUPoEezsa0XrtPM4eK0VGfCzcDx5CkKeX2sDoxdNn&#10;uFx/BY2NBF5zK6EnILxF4N1EcxPVLMevIWgMQ3GJMii6oaERMr3t1adfovF6Cy5f0ZygALDlhrxm&#10;B+/vJgx7cMtIAkUBod5qfYTG0fhNvQHBO0/QeccIhPc0EAoQdcm56D71iDATCEr7mBJ3qDvAt0FQ&#10;d4ly/Q0IvpZMgXuLDOD7TRGC0vZBjxHYGIIytU5FZekTNLT6itIicYGy38j12gz4O+3ArDEfYM74&#10;YZhGJzht7EDMmTIMsycMxczRfIMNfQ/zx30Et10rke5igTzPfSj3P4BjQQ6oIuik/8+4T1BBMJQQ&#10;DHJGpb8zIchY5noAmfb7kbDfFKG7t8GLAHRZuwp2jHJ75s7GJkbedZMmYw1htWbqdOxZtQqhrq5I&#10;CQ9HhK8flsyeizGDBxIQ72HkB3/A0D//AR/+7l8xgNH4nf/r/0cX+G8YKn2Gf/wTxg0ZAl8nZ0T6&#10;BcDe0hJLP5mK2XSFawkay6Ur1IIFXrt2IdjcXK3rF7WfYD5kgKC7i5o2Vx702gkKBCX2NubJRud0&#10;1CWFape4RoKwIS8d9RmEoAxBYRyuDPZm9Hem42UMZgQ+QgDG2RGCdIER/NnD90lxxlQN33HZZYI9&#10;K1dixpgx6nseN3gIRrxH+P3xHfzuv/0eu/Y6Ia/0CsZNXYjtW7ZgwrBh/Pn+gFEDB2DNooVYNm8O&#10;xgwbgqH8YBjLdtro0Zg7fhwWTpyE9fxgcdywlrHbComEsTjCPFnN29sRhf78/+D/VVmEKyrjvHAm&#10;NxI3agpw99pJdDeeRu+tC4jwtsOM0R/yw3AY1i+ejb1bVmHPlhVYOncCCjOj8MMXvfj86W3VH/fp&#10;Q0LpEcH1uFW1/SXXdRlf+/xJm9Jnb6kka/18mgRwuuRrGevlA8LPyAU+7W3q0+O7jXhAiPUSaL10&#10;e/c6CDsjSf+e0u2L6NHVdkHpHq/fpxt80nsVj3uvoLPtPNpuXEJHawNuXL+Ak1XFSEmIhLvzQbg6&#10;O6D33j188fnnuHLlinJ0Nwi/m4SWALCFutEix3SCLY2E23VC7yZbRuTmq2i+cY1tizq/yjj88NFz&#10;vHr1Na4RpvWXxQneoitsZxTma9y8jZabBOGtLuoO1cNE1M2WYGy7i1u6bt9D2+0HuN3+kLH6UZ9u&#10;dzxU6uzSwKfpMTqkmiwR+e4T9PQ+o54zHn/ap7u9AkHNDT54KPH4K9X2PjDEZoEggfeQum84f/xY&#10;iidSFf4WL55/j2fPvsO/vHZ/ArpfA/GNx42B90/oDQBScq3VcCyRWvUTUjoEZXjMpep4Hmci2scK&#10;i6cMxbyJwzGXmjflY0yfMACzJw7D3HEjMGfUQGxeMJHRbQOd0j4U+NiizP8QIeiI48HOCnp9LpDn&#10;AkANgi6o9DuMcm+Z9nYAaQetECkrmWzdAO8tG+C1ZSNcNqyDM1uHjetgvnghds6VPUM+wfZFi+Bz&#10;wA5JdIJxwUHYSXCN+ugjRtwBGPX+Oxj13p8wYeD7GMl26O//gDED6JKowX/6E6aNGY1gL08kRkcj&#10;2Ncb1iY7sZmvu4JRcuWYibBYsgyeO00QaklXxkgqw2ZkYYMMxmGBYLG3zFGmS4oMUv2BUhkWx9cs&#10;u8zJznIVZdp+wWUFhGAGLqTFqfUQBYIVMkDa8zCyD9sh1XE/naCVAYIWdJ1mBKEZQsz2qsHee5cs&#10;xcxRozFtHKMsob94xkyMeP9DjH5/AAb86R1MmrwA4THFWLNhB5bNn40V02fwA4CPDxqIHevXIdTP&#10;B4ds92Px7Jn4mCAcR4c4ZcQIzJ00CWtmzMB2umePXdtVBJeCTLaAUFb+9j+MPH9GZH6IVcZ64Cwh&#10;eP14Fp2gVIdr1FCQnER/uu9RWDR1DNYsmA0rk43Yu30lNqyYixA6+68/7cEXzzv+X4WgAPBFL+F3&#10;3ygCG0HwyT0CpbtBQfBX4KN08HUTerq6bp2j6nDn1nncbqlFy7UTOHEsC0fiQnHQ1gb+ssFVWiIS&#10;j8QgIT4KYWEB8PbxRH5BAV1YK06ePIlTp06hrq4Oly9fZbxtUK2ohY5OxvfJEJbO9kfo7nqE3l7q&#10;/n3c632A7h5G1657ePbic3z99c8EyCs85/Hdew/R0dlNdeF2F6MvdZOv00IQCgCbbnYTjnc0GDIa&#10;axIY3kcrQdim4KepjVCUtsMIgh10gjoEO6WP8N4T3L3/JgR1EOoS+Mm1O3elH5GAlNhM+InuPmSU&#10;put7Qgg+IwSfP/0OL559r0D4Ly3nc6DrtyCoP37jYvav9EY0NvQX6teN+w5F+jUdigJEcYOtdIPS&#10;L6hD8OqpZKSG22Ph5EEqAi+dMRbL5ozBcmrp9LFYPHkMFowZgu0LJyNk3yYFQZkhUuonTtBJwe54&#10;mEtfMeS4ADDcla0rHaILKviGK/Giw3ImFOiKkm0tkUh3Es0oGm6+F0F7TBBgagIvk+1w37ENLtu2&#10;wmzJYmwhtMzXrYH/oYNICAyE5yF7NVRmPN/sk+iExn7wHkb/+V1M+GgAzwdhypChBOQQBUKLrVuR&#10;EBGByLBQhAcHwMP+IPZv3oRdCxZi15yF2Dp9JvYtXY4gMzPE2GnT6hQEnR3VytJFBOjRIJnqF6Ig&#10;qDtB2Yu49Wi52mu4+2QVbleW0hFm87EjBGU0amJDcZQQLJQxfIdtkeZkjaRDjMMGCAoAZaP5cCtL&#10;2K9djznDRmDW2LGwNNmDiMBgbFy+CiM/HISxA4cy5n6Age+8g9//t3fx8UcD8fE7f8LYP3+IcYMG&#10;YSR/5rX8HcWGBSMmPASejvZYvWABJtEpTuDvYBId5fLJU7B74UIcXL8W3ibb6HZNlTPNpCPPoxvM&#10;pxvMD3BAaaQbzuRE4HZdMbobqtHTXINHnfU4WZKIlbPHYMWsSdi9YRUcrfdg394N2LZhMcx2rkZv&#10;VwO+fnUHLwVY/5sgKMUOveAheiHx1xiAAj/ZcJ3RVy+IPJE1BKnHvdfxoKcB97ou465MdzOou53Q&#10;M+jO7QtKXQK/Vk2dhF8P47AAMCU+AOZ7NmLZonmY+clsTBgzDYsWLoOLsxv8fAMRGBCiFBwcSjj6&#10;IyQkhFAMU4qKikJ8/BGkpKShoKAIaWkZyMzMRklJuXKGr54RLJ13edxGOLah685dPH7ygu7pJb6S&#10;tfq+/gXffPMX/Pjjv+Pps8/o6Lrp5AjQuwRlTy8h14mmGx1UF663aMfNNzsNYBTdwc3WXgVCHXz9&#10;Idje+ViTDKe584gQfEIxFt+VaCyAfPaGurqf90kBsOeFoaBCQNIhGoPwMePvc5k98lLmFv+Al5/+&#10;qPSGEzSWMQgVAC+87icUyOl7hBiDUACn39Mffv2l3y+rzkiBRKKwbLspcfjqqSTkJrhg0RSB4ECs&#10;mD0OS+eMZgSagpUzJ2DemI8xb+Qg7F78CcJttjJS7Uex/0HlBCUKnwwj7EKdlY4rEYqiEMLQME1O&#10;5geX0g3mMTpkOR1AuoMdjtjtQ4Kd9JnZIe7gfjUtLsB8DwIYFb337sbh7VtgsWo5LNauhpsVHZub&#10;G0zXr8ckusFx73+Ase+9jzF/fg/j6YwmfTQI04d+jHFSEZ42HX6OjogiOEP9/BHo5QHPgwfgvHsP&#10;4/xu+JpZwWv3XuyZNx8HV61GoqODGmuXetheDY8pkHGCPl6oCNaGyJxJ0PYauZKVrJxge2UFek6d&#10;wL2aE+ioKkNzcQ6uZifjorjB+HAcC/FREMx0tKETlMHYBOwhmbtsrRZMiCWQA0xNsW7CZEwj7Mw3&#10;b0Uk30TpSakw22HCqDsM44eNwgRCcOwH7xL8YwhFurwP3yPsh/F4EO/5CBtXLEN0SBDiIsPgc9gJ&#10;dnv2YB1BOHvMWEz/eARmDx+puhYsly+H67bN6vcrME5zskWW+yHkEIR5BGFphAdOpIcoJ9jTcBwP&#10;W88rJ3jxRA62LJ+O9YtmwGb3Nvi62MHfww67t67AptVzcaGmGN9+cRcvnwi03oTef1gG8P1HIGgM&#10;wmd0gLoEfo/uNeLh3Wt40H0V9+gC7/Ln6dGhx1jbX12M/503Lyp13SIo2+p5vR6ebnYY/fFgfDJp&#10;GubOWoJZ05dg4YLlcHR0ha9PMHx8guDvF4oAgjAgIAB+fn4KhgEB/mwDEMgPtsjIaKSmpit5enrD&#10;P9AL2VlMF6fzUVWaAVvbfTC3tIaffzDj8E26wcf46stfCMK/MBL/QBD+FY8efaog2Elodvc+RM/9&#10;R2i+1U74tRtBUFPzzS6DBIKaE9Slg9AYiH0gNKiji86QgLzdIecCSk3a9afqWIAo8BMYdosTlP5D&#10;QlAHobSPZXzgpz/06fkrQvDzn/EvAjddqiBCGV8T6S7xbTB7GwT1a/qxLh2I+rEOwdv1dIaXcnGx&#10;Kk6B8GJ1HMqzfLFn/UxG4cFYNms0Vi4Yi1XzxmH1zIlYMXUCVkwcCfPlsxBluw3Z7lYoogssN4Kg&#10;uMFT4W44HeGuWtHJMCrUnfLEqVAvxmRPVPq70xUSNB7OjGaOhI4rst1ckEY4JjnYqv6rcJt9iDpg&#10;g1C2vgSi485tarN1m+1b4cr4uoNRduogup0BA+mMCMJ338NYajLPF0+YhEN79iLYxZXQ9EAw5S47&#10;1hGALlt3INnZHWF2hxDn5IwgvpbNsqVqdkaBnzfyfRlpvN1RRACW+/viWFggTsaEKScou8U15KSi&#10;pYgfIscqcff0CeUE2yqKFQQb81JxKT1eQbAq1A+l/BlzJP7TCQp00vnzyQyPDP7csqWm+cJFWDJi&#10;DLYtWobD1naIDIlAWmIaQvyCMIVxffywMariO5qgnzV6AmaOGYapIwfzQ2oSpo3mYx9/jP100LFh&#10;IYimG/Qh9Pdt345ty1eo8ZErpk7HEkJ2zZRp2LNoEQ5v3YQAM20OdoKdFYFvi2wvRxQEuKAk3APl&#10;Cd44X5KAjvoK3L9ZRyd4BdfrSnF431aYblyJA6Y7YWe+HUFeB+Fkuwfb6QbzM6IYie+oWSP/uyD4&#10;T8VhgWC/CCx9gY96rqk+PT0CS9S901qnom5/dd64gI6Wi0qdNy4xCtfTEdbD28MBk8ePw8zpczFv&#10;7mLMmTMfixYvh43tITg4ueKQgzPsHV3g4uJGd+jMVo5d4OrqSuB5KugFh4QiKSkFaYSgj68/rPlB&#10;mJ7CxJAbjni+P8LDopCeWYSTp2px+zYj7K0e6h4ePfxCzcP9938HQfgL7t59zMj8mMB5rEAoTvDa&#10;9TYFwGbGYYnCIoGfrpabd3GDr6U7QhWNbz/URAC+BuNjpVb1GM/btfP2jtcw1CHY5woNrUCwh3G4&#10;u/dTpR4BohRQ6AbvS6GEMHwkg6f5szz77Kf+1WFNNy4YRWADCI0h2B9qugRqxqAzdouixto0XD+X&#10;3ndNgbBeXCdb6saFbFw6Ho8zZRE4URAKN+sN2LpsKhZ/8jEWT/sYa+ZOwJpZE7Bu1mSsnzYe+1Yt&#10;QLTdLsYpcxRKn6DfQdUnKBAU6MkucqKaSA+tpcM4yTeYWicw3Jvu0JvO0BfVYf4EhT/KA31Q7OfF&#10;13InWAkIVwc6FJlH66jmzsY7HELI/n3wt7CA//79cCHcrDduhv32Xdi7YjW2L1qK9TPnMqrTrY4a&#10;i7UzZ8N223Y47jWF3U4THNq5G9abGK1Xr8XuJcvVhkteu/YizPoAPNl67doDzx27kObqhlxvOj9G&#10;54qQYBT7eqMiKKDPCcrwGBkjKJXhluJ8dFRXovfsKdyvPY2e0wRhZQkdYroaK3g2IQzHZTByoAdB&#10;74BMZztkuR7iz8X46euOstBARNhZY9v06dg+ey7sCGZ/vpH83LwREcA3S2Q8tq/ZjDGDRuCT4aMw&#10;+SNGfGra8KGYNWYkZoweh2ljx2D53Dnw54dHXGgIIv394HPoEKy2bMEOur6dS5epZfa3zJ0Pk4VL&#10;sG/lKjpBOrndJgjcuweR+8xUoSTHxxmFge4o5odU5ZEA1ObFMhKX4RGd4GO6pxsXKuBhS/gxDrof&#10;tFTws7Pchn27N2D3lmXISgomqBhxnzDiqjj7Fr0NeG+TMQAJPdGnBgD+FgRfUi+kH5BR+CkjscBP&#10;l0DwYfc1AvAy4af1+XUx5mo6R8cnqu1Tx43zfRBsb6YrJAg7b9bD18uZLnAK5sxagPnzF2PuvHnU&#10;Aljtt8Fhgu+QvaPSQXsHttQhezg4OsHBwRH2vC5wPOzkAi9PX3i4e+PgASesXL0RAX6+KM5NRnig&#10;H6oqa5Wrut1xDy10dZev3ERxyUkUFFbj+PHzuH69HVev3mSkrkBubikysvNRWlGFy9eaCboOtLR2&#10;qSKI9ANKYUTg16TrhsBQ4EgYtt4j5AjCdrpCAvCW4VjFYzrAW2zbOglAHreJK6Qb7JA+w27Cjurq&#10;YQymOiUOs5W+wA5xhHdfoFuice9n6L5PF/jwSzrBL3Dv0VfoffINHjz7Fo8Zh5/SCT77TMXhAoJP&#10;040LAkANgjr89Hiszg0wE+kgMwaaMRDlXK4bX6s/eQTnq2Jx7Wwqms9n9l3XHaQA8tyxaJyriEZt&#10;WSxCXEywZfF4mK2fhw3zJ2INY/HKGaOxbiYBM3Uk9q9ayDi3m87NUk2Z0yCoOUEdfKLaGG+ci/XB&#10;uRgfHvvibIw/Totig3AmPgSn40LU3hsnIoNwzADDIlk/0I9OzNNducMsqQo7yQKkh5HgeBgx9k4I&#10;3mcHX3NtP94AmwPwtTkIBxMzWG7YCivC8cB2vmG37YDFug2w2rAJtpu2wF725l2/CXYbt8CR8HQ3&#10;YdTmc/xNrRBovh8prt7I9glAnrcfqqOiCbBIHCUAK4MD+b0F4ER0qIKgGh6TlYIbJXTSVeW4e/YE&#10;ntbX4eGFs+g4fpQOUTZYl72Fw1AV7oOjwR50lLJAq4OaMaJDsDwsALGHbGEybw5206GZLl8J8zUb&#10;YLFlB2z3WMCbQPRl1Fozfwk+GTYSUwcPVeMmJd7OGDYCU4YOw4Lp09TYtEC63TC6jQC+6ZzNzfjz&#10;b4WjyS64mZni8K5dcN6xAx4S/03N1X4q4VY2arP5uEN2OOJ4gBB0RWmoL6pig3E8MRTnsuPQfCIf&#10;9xpP4zEj4q2LFQhwMIPZpiVw3L8Dzof4IWROZ7hlFSx2rEZ6fCAedzfic0LwM8OOc781xOVNyPUD&#10;YD+9ATkj+L1N0heouz9jAD4iAB/caUDP7XpCTwBIp3ejTkmD3lm0t5zB7eYaddzRUkf4aWpt5OMt&#10;cv8l+Lg7Y+qEKZg3ewnmz1uq3OBcukEzM3O4u3vCjUnDw8NLtV7evvD08oE7z0VufFwe8/LkNTdf&#10;uLp444DdYaxYvgmrVm/CXjNLbOf/z+49++DhFQT7w57YusMc6zfuwao1u7BsxRYsWrQGc2Yvw4IF&#10;qzBv3gosXLgG8xevgImZFQJCI3EkNRPpuQWovXiN8bgHNwSC4gilMNJGqPJcdJOQvNVON6j0ADcE&#10;gOIA7zxBWxddH9tWQu+WwNBIt/mYgFGg2Mr2Jp3jjTYRnSjV0voAjc09BO59NN58gKvN93D5eg/q&#10;G7uVWm4/pfga4hglLj/6XOKwDj5j/RqCCoQGAOoSAArMjN2eHP8WGK/WJOPyqURcOZ2kNl7X75dW&#10;h+ClEwmoq4zB+cp4FBzxwAGTJXRRy3Bg10rsXTsX6+eMxcbZY7Fh+ihYrZiDuIO7lRMUCB4NsFcD&#10;oiUC10TR8VFnor1QKwCM80VdnB/Ox/mjNi6AMTEYdckRuJAiCxFEqdh4WpZ+igxh7AyALJ0vO7LJ&#10;+LwiOrE8Dw9ki7w81JzZZBd3RB90ZJQ9CD/G2GhHZ4QRjJ4W1rDfuQc++2wRzmuhvOa73xbe0sey&#10;zwZhBx0Q6UCIHnZFNJXo6olUui5Rtk8g8um+CoPCcSwimrE3kaCOJfyCcYwQPB4hwI5QRRGZJyyD&#10;owWC7dVH8aCuBs8un8cjQrCdULxRLJuwJ+BcIuOwAYIlfs4o8HJSC8Pme7ugKMALpcG+KKLDTHTh&#10;92pnR6BbwXmvBezoTPdv2wWzjVthu1OOTbCTDnb1/HmYPX4CpsvQl4kTsW7hQtjS0cngcRcrPtdc&#10;24zd2XQPvPdbwt96HwLonoNsrBHlQOA5OSKOkIyjS0lxZkT39kFpSCDKwwNRwQ+hKn4YyWZWNWmR&#10;CoKNx7Jxp74KDwiG2/XHEO/nCBuTNfCwN4MrZW22Bbamok1IjfXDozvXVFHjt+YB/1cgqCAnq0P/&#10;Az2VQkgvAWjQQ8Zg6Qu8f+fKGxBsbzmH1qaz1Bm0NfPno+T41vUa3Go8S9UaxP/T5vO85yL8vNwY&#10;hydh7uzFBOBSzJ69ANOnz8Q2ftg6O7tqMZgS4IlcXN37ACjX5Z4D/ODZv++A0q6dZlizZhtd5TLM&#10;mDkP8xcsxeJFqzFz1mLMJmRnELafTF+E6bOWY8681QTfKkybzsfmrMCcuSsZx1dgPu9fuXYLljMx&#10;rFq/jUC0hrd/JKpOXsSJmsuqrTp5AZV0kUerzqH8WC2d4xmUHK1BcfkpFNJlFpaeRkHJKeQUVCMn&#10;vxrpORVIzChBUmaZahPSipCQWoTYI7lKUXFZCItMRUhECoLDUxEUmoLA4CQEhiRTSQhg6ysK1trw&#10;uDyERmcjICyd15LgFRCHiPgspOdV4F+azuWguU76/QR8ryFoHId1CLbI1DbCSgeeDjEBoUBNB6B+&#10;TYebMeQEgA1nUpQblOfoEJVjkURmcYuyuGpJiifSwu356b8LrlabYLlxHl3VbJgsnoTNM+gEV8xE&#10;7IFdyHKzUBAs9z+ohsSoPsBIgjCaTjCGEIwjBOMJwXg/KgB1CUG4kKxtrn4xNVotNiDLUsmqKzWx&#10;EagO55sxQpail4HGwSgLFBj682v4qMVEJapme3sjx88feQGBKAkLR2FIKI64eiCeCqBDdKO7izh0&#10;mGBxQJD1QXUc7eiCaDqrBBePPqV5+inw5fmHKJWE0f3FJaEuJZ2QTkFNXBxORUVoS2jFhOPMEUI7&#10;JV5B8HoeP0gMEHx4/gyeX7mAJ5fOMRJX41ZpNq7lHEFdkgyYppMMlW0BXOkGnelw3eh03VES5IvK&#10;SAI2JgKVcTEoDA9HRmAwssKikBYcjlhGplAnV0S6ecKTP5P9XjM4WFhgPx2dVLvNGXdtdu7EIbq9&#10;gzu2E/47VReBF0EYzIgdKvOQ7Q8g1uEQnbMs1OqIJLrqDG9PtQ1pSXAwKvg1ZXVq2ba0JkmkLcBa&#10;m86fkxBsqsxGz+XjuE8wdNRXIzPKC4dMN+CQ5Va4HDJVELTeswnm21cjIdwDT+gEJbb+JvDepreA&#10;z1hvQNBQ8X0qsDNIv6Zfl0KIcTFEFUR6rqL3zlU1xa1TXOBNgVotblw7bVANbjZqamk4jZarp9Fs&#10;UEtDDeFYy/svINDXA1MmTMas6fMxe+ZCzJ41HzNnzMIuOjhxgjroVOxl6+jkDKfDLioi29jYwZIf&#10;2Lt3m2Lzph1Ywxi8csUGLF+2no5uFRYvXotlyzYoraQzXEGoLVu5CYuXbqA2YsnyzVi8jOfUslXb&#10;+Ng2LFyyEUtXbsHm7eZYu3E31m/ei607rbBt137s2muntHOPLfaYHVLHJqYHlHbtMTy22wYmew+y&#10;PYg9pg50ory+5yC27LTBxp3W2Mr7RFt2816+hompPXaL9tpjr7kjzCydYWrhzNYF5lZufC1HWNt5&#10;w8rWCxa23th/yB8HDociOCoblaeuU43IK61DTFIxfEISERKT/o8haCwNZtl94NJhp0u/JtIhafy4&#10;QE4i8cXj8coRChR1+InknmtnCcFjMYzDYShJ9aAbdEe4uzki3K2wfzOd4MyhMF02ETvnjoLNymmI&#10;sduuFUYIwRLfA2qVGCmKiBuUKHyWTlCi8HkC8EK8Py4kBOJiYggdYAQupkVRAsEYNc1M9vKtS4wl&#10;eCJUBVaiZ1W4OEPpmwtRsbQ80A8lspMcj0t4rYJx9WRcLCNcLErDI1HISFAYEsk3vTNSCbgs3yAk&#10;u/ngiLMn5YEkOr8Ud2/KB9l+sicxnV9gmAJheQRdX2wizjJS1Gfk8HtLx9mEBJyJjSHE4whp/l4I&#10;CpkuJxCU2SE3SwvQdbJKQVDi8KOLtbhz6hjaynPRXJCKS2my1WYIqiN8+f0TfP7uKA3wRFmQNwEU&#10;pJbCP3GE339CHMpj45AXHoX86HjkEIQZQWFsI3ktGkne/oh190IEHXAY31zRfMP52ByAB99U3lYW&#10;8LGyhB+dYKDVPviZWSBSVqFxcUS0veyrYo9UWYvQ2wN5wfz90dFWx8fgZDw/fNJTUZeWgjrG+/PU&#10;hYwjOJ8Rj7qMGFzIjsf18kz0XKrCfUbiuwREZpQ3IbgRVnSD9jaE7/5dsDPbBstda5F5JFhNS5O+&#10;P4nDbwXe2/QW8BlLh6BaGVr6/KTqa4i9ov7XVPyVPsCeBjUwWqQVRKQ/8JKKwLfpAG/x52m+cgJN&#10;9dQlTdcvHkfz5ZO8Rsk1ttfZ3rhymk7xAkICvDFx3ATMnrEAswjBOXSCs2fzfbF+IxwcnHCYwJO+&#10;P3seOzge1voHDznAxvYATPn/Io5x/fpNhN9aLFq4nK5P4CfRdhUWzl+PpUs3Y8WKTVizbgtWr9+K&#10;FasFfATgMgJxxVYsWbENi5dTbJeu3EH3txPLV+/Auk2m2LDZHBu3WqjjNesZodfuVlq9bg9fZ5c6&#10;XrN+r3ps7QZTbNpqpbR5237C7wBba57vV9pGGG4xOYBNOwjD7dbYRkhu4/kOEwHmIdXuNXeiDlMC&#10;QTclR+cw+AXS/QWmwD8kHUHhWQgMy4SdQzDsncPhF5wO7wC6Rl6LSiigO8x6DUHR2yDYdC4L12sz&#10;lW5c1EDYVPcabMYyBqA4P2MoiiQeiwMUCIrkWAehPF9coLhEAWX98Tgcy/FHTuxhyhWhrqYIctgB&#10;h12LYLZ8Mvav/ASH1s5CtKE6LIURWUy1gpFYhsK8hqD0B/oSggLAAFw8EkQIhuIio3B9WiwupzNa&#10;psfhCt98l9MJ6NQjBGS8cltn4qPoviIYSenOIiNQJXtqhAXRVcmS8qEoY1tKN3M0lLCMikYFVRYR&#10;RcUg3z8MGZ78/n2CGHODkObuy8jrg0wvf2Qx9mYTjvkG+BUGRaAsPIbwy0J9bhHqcwpxJTsX9ZlZ&#10;dKvJOJ+YQBEMst+wuEBZJaYPgvmE4DE6wFp8eq1eReLu01W4VZKFxtxE5XRr4oIJQR9UMBKXB3kw&#10;GnupBVarooLVMvin+LrHj8SjIj4ehVExKCAEC/gz5ISEIzMgBFlBoUjzC0QeAV9Ap5oVGIocOkVp&#10;EwlGibkpHh7IpVvO8PJCsosLwX9Y7T6X4eGGbC93FPn70OUGoSiczjM+GicSYun4klCfnYXLuYQ+&#10;o/2l7BRczE7C+cwEXMyK53k8GkrS0FV3FPevnVJ9gyUpoXSjm+BkswMH922HneV2OsGNdIKr1Pab&#10;Lx/QBcrYv7fB7rf0FvAZ67cgqMv4ml4FlgHRr+En1eB6DYB0gBKBxfEJABsuVuFKna5qXD1fbTg+&#10;xuNjhrYKjZeO0y3WIoq/w0njJmLGtHkE4GLMnbuIWkBwrYKd3SEFwIMH7WF34KACnzXdn9U+a1hY&#10;7sP2HbuwaeNWOsD1WLJ4JRYwAi9cuBKLl6zCggVrMHfOGrbrlCNcvHQ1nd86SgBI57d8q3J+i1ds&#10;x0JCcCmhtmyNCVYRZms3mBOapli3kQCk1qw3x/pNloSiJVsL1W7Yop2v22TOe8zU8UZeE23YYsV2&#10;P6/tw7addH47bOksbbBVoEfHt2OPPY8FghoAxe3tMTuMPQSg1rrA1NyNTpBJLLEUp2pacKauDefq&#10;76COOnepS8Fv514XJRMzV+yz84N3YCI8/ePxLwK/67XZaDzLSEogtpzXQShgpJMzkgBROUKjx1pk&#10;zu8FzeWJdAj2B6AugZ30DQoEJfZeqI5T8JPr8nx57lVZWLU6GScLwpEb54LEIGsEu+xCgOMuuhBG&#10;su3LYLVyBqxXzUKk9VZkuGh9giU+GgRljvDpEEbhMB/URQXgQkwQLhEEF+K0DdbrEyNwJTkGDTLM&#10;JDUeV+kCL6claBAU0WldTOWbMfkIzhE+tUcYSWMicZyqYjStjmZLVUbQvYWGUZFKxyJjCccoxsww&#10;urtQZNE9ZXnTDRokBY8s7wDk0gGKCgjBopAolEcnoCZFAFiIawXFuJqXTwBm83vJwIXUZDpUfmik&#10;0BnRBcpiqbKA6tXMJDTnZzD25qHr+FG8uFyHz65dwgu6wXtnqtFaSledI4usykoysk2oJyoCXVAp&#10;M2YIw6pwX1UMqkmMxNm0RJxJS8aJ5CSCMBFFBGAe3WxxJJ0h20zG9Ax+vzmEYWlENKNzAipi4wmz&#10;RFQf4XMi+TOHELQxUTgWzXgbHYbSkAAUBfgoFfp7ozRIVpjmh0dUGE4l8XfKr3chKx2XCfIrdKz1&#10;efw/py5kM8JnMimwbchLwtXCFNyozsf9qydx52o1itKD4GlvAkfrLThgtQnujqbYv2cNPBz24kpt&#10;qYKWDFMRaMmx8WBopX8Sgjr4FPz4err6A1CkO0KRFEIEgrK5+gMCsLdL1vu7gq62y2hvvYTWm7Vo&#10;aTqD5utn0XDlFC4ScOfPVaLu7FHVGquutgLnzpTjHB+7SCBerT+FKLr3SRMmYcrkmZgxg5F47kLM&#10;nLUAS5augqWVLeF3iPCzxX5rG5hbWMHM3BJ79ppSZozMe7F5owlW0NktXLga86m5jMEL6AbnU7Pn&#10;rcDc+bw2fw3mzFuJeRKRGYOXLt9CEXzUIkJw6SoTrN5ggbWb6Nq2HcDGbXZYt3k/W8JrBx3ddort&#10;pu22Shu22mD9Fmu2dHp0dpspcXZb6PY277Ql3A4x/grkBHiOqt2665Bqd+51UpLruwk7s32eMCXs&#10;RHKsyQOWNt7qWm7hWbR3f4bbdz5Dz4PvcO/Rj3j47BdkF5x5434bez/4hyarvsF/EQDqEiAKCJvO&#10;CdwMEdhQIBG1nNfGDBqDsVkgaOQCddAZnxtfF8iJxO3VlIXj7NFInKuM7ovHovNVdCZ5YajMClQQ&#10;jPe3QpjbbqSGOSIlyAERh01hs24u7NbORcS+zchwNkex3wEUE4JSIZZpcqdDvN6EYGwILsazPRJK&#10;AEbiakosIZiAawTKtbR4XCH8rmRoDkutx8eIJiC8kJKIuiRZjCAOZ+iWjosr5JtdQHgskt9jeARh&#10;GKNUwSgpMCylSyoKFocXSqfHyOsfpFRAMErRQ+AnDrA0lJH7SCrOZRF6+SW4VlSGa/lFuJKbi8tZ&#10;ObiUkUkgp+CSWjk6jq22ybp8nw1ZyWgpyERbWT66T1Tg6cUzeHmlDo/P16DnVCXhmEEnmMA4zLgb&#10;7cs4704AuqIqxA3HZXhQpD9q4sNwjnCtpQu+kJOOi7k5PM7GyZQMlBHMxXSnpQRhCWN6MZUbGIK8&#10;wCAUh0UQgnGoij+Cypg4VBKClXTKFRFhCoCi8rBAfiDQNdP5VVBV/F1VEZAnE6JxjtC9lJWKyzkZ&#10;BD6Vz2OBYK62HafsRneN59cKUgjIZDRV5qCXrqnrchUKUvzhfmAH/F0YwZ0t4EEIOtlsR1yoCyPj&#10;8T5w6TD7XwpBQ/X38b3GN6q/xhDUneCDO7IuoEyNYwS+fRkdrfVou3URN1rO4jodbWPDGVxh1BXQ&#10;na0px5nTZag9cxS1BJ60cq3mdClOnyzG6VMlCoSXL51EVEQwJk+coiA4bdpcTJ81D9MJw4WLVtDt&#10;2dD12Sr4WVhaqVbgt3PXbuygBIJbNu3BmlWMuYy8i5auw0Jq8bK1WLB4tYKeAHD+wnVYtGSDcoFL&#10;l2sxePFSAeF2rFi3FxsYXwVy20wcCKjD2GkqcsJ2gmqrAWC6BGSiTdvp8Hi+XZzdr+SoXkNAt323&#10;vKYTdvFcycxZwc+E2su4u9fKHeb7vWBB6FlYa7K09WHcDYLZfg9kF9YQej/jycu/4tHzv+LJp3/D&#10;88+AiuPXsIfP323hSli6wcrOG34hSfDwi8a/XDsjUVdcnhaLdQhqLk8Doa434GfQ9XPiALWxfzro&#10;fguCIv1xgZ0USQR+4gbFFerOUKrDx7LpLHJDVJ9gVrSTUqzvfiT52yHOwxIuO5fBZvVMhFisR6ar&#10;BXI99ysnWO53CNWE4Cm+6WvofmojfXCeTuhiXCAu0gVeSg7DldQoXE6OxhUCRVxgA0HYQLBcy07t&#10;W45KAHiJLuySOBaCUFxhLXU6IQ4n42JwgjAUEGpv/kgcJQxLQ0JREsyITHdYQhXzvIDQeC0+TvBJ&#10;9K2IiicQUuh68nGlqByNJRVoKatEU1Ep4ZDbF4cvpdMl8fuTMX+qNbjAa4yONwqz0F5RiDsny/Gw&#10;7gQenWdkPHMMncdLcbucv+P8eDrJMELQG7LBVGWwzJxxx8lIX0bkIJxNDEedLNGfwdfNpSMrzMPl&#10;gkJczCtEbWYOqhKSUB4lEIwm+CJRwp+xJIw/G1UsP19oKKN/hPrZKyLCFQTL6VQqo0L5oRCiVE3w&#10;nWL8PcsPknP80LkgHzD8/V7JTcdVfs2G/HTCLo3nyfy5+fdAyXFjfooGwULCvioXd+uPo+NSBcrS&#10;gxFI5x/mZYsE/kzOtjvgbLcTpTkxaul6gZUxCP9XQlBcoF7wEOkFEDUl7r52XabF3ZdKMAF4nzFY&#10;6wesVxBsvXGBLvCsAmDDldO4dOE4YXeUoCvFyePFSqeOl6CG56dPaJLzUydK1D3na6sVBCdNmIzJ&#10;kzQIzpw9n45wIWbNWowdO0yx19QKu/eYY5eJKUx2a+1Owm/7jt1KO7bRDW7ahTVrtjDebmC8XYel&#10;K9YTiGvpBhmJ6QQXLNqgILhYiiQreJ8BgssZgdcwxm4S97aHsGIU3WHqTLARXtQOglCub91tr871&#10;Y13bGGsFgqJtezQganJQz9WfI5LzXebOfe1uS1fsIbz20sWZE4AiM2svJUs7H1jbB6hCSHbRGdx7&#10;8gMef/oXPHr5NzwlAJ9+DhQevcjv15mv4a5eb/8hX3gFJcDFJwL/0lCTAQGhHocFhOL4BHASf98A&#10;Xi0jq+GatKq/0ABBAZseiXX1h6F+j94PaHxNvy7nzXVZOF1Ep5UdhJIUb5Sl+ard55JD7BHjuQ8R&#10;jnvgsXcNHDYtRJDpWqTRGeZ5WRvisAOqAp1wMshdReKzjH3nowNRHx9CFxiC+iRCMCWqLw6LC2yk&#10;E2okVBpzUtXafKKGbDqUTII6M40AIqz4Jj7DaHwmkdGVbQ1docCwOjqGEIii6xEgam6wLJRApFsS&#10;FYeEE3qRBkWjKpbRk07rAt1fI+HXcvQ4WipPsK1GU2mFgmAjQdSQSzhm5+Ayv4fLypnGoZ6OUHeB&#10;8r3eLMpG+9ECdPHNcr+2iqrG3ZoKdFQXE4784CJALqRGMPb6oTLUA8dCXHGCHwynovxUP+G5pChG&#10;br4u3Zc4sobCXDSW0pGWlNCZFTCyZvB7TcPxhEQco+Mrl59T3C5/ViW6XvlZywjFckogWBFJ8MXy&#10;a8ZH0Tnzgy0tSeliRgrdbSqu5qQQzvy/7hP/FgqYAKhGOsJrealqtos4wYb8ZFwtSlVO8HZtGW6f&#10;L2c6CMeRQHtE+R5ESXokInwOws/VCvVnihXwZLaGSIfhrwBnAJ/xUljGwNOlg0+kv6aaCUIn+Ogu&#10;4y7dnjhCcX9y7ckbLlAWP72i4rBAsIdxuJNxWCDY1CgxWANg3dljhFwZqioKUFmWi8ryPBw7mo/j&#10;lUWorix8QyeOFaP2dCWOxEdixrSZmDplFqZNn4dpM+awXUggLsKqVZuwZYsJtm4zwZatu9gK+PZi&#10;2/bd1B51vmMbneEOC2zaJEWLrVjO5wgMFQRVRF5LAG7k+WsIShxevnKH6stbv3UfI6ydFlPFvYkT&#10;VMdOyrFtF4jRzYkrFFcn2iYApMTxbSf8xP3tlEqwHLOV6+ICldQ9DsoFmhBWfW7QwkU5ub2W7nR8&#10;nsoNKkcoTpBAtCIIJeZm5p3Cw+e/4P7Tn1QrUfjxi7+ipLKer+tE1+irHKOtgz88/ePg4U8nePU0&#10;P5EpgaEOQnGCejGkvxrPyn2vJWv/6cAzhpnx7JC3QVCOpRXJNXlcYrJcbziTijMl0QqCEonFER7N&#10;DEBauBOS+QZIJ+iCrLfBe886hFpsQLpAUOYPe9viqKwkEyAQ9CAEvY0gGIrLiWG4nBRORfA4WsXh&#10;JkKlKSsJjQIWOhQFQUbDazmZPCbk87MZK7MIn1S+mZPpZkRJdIWEGWF4Oj6BMExEFR2TSPoFy+n2&#10;jhKIldHxhEc8TtBRaUpRxY9L2QW4TufXVnUKbdWncfvkWbRTLeXH0FJSjuaSUkKwAJezswlhAXEy&#10;v34CJLKLCxQANuWl4yadYGtZHp1gKR6cEwgeU8ftVYXoqMzFDQLkUloUTscG4FiYF6rpAk9FeOF0&#10;tL+qGIsLlCW3GnL4sxfy/7aIH37lpbhRQRiXlOEqYVyfm4ea5BQcj+PPEhXLWBtH8Mf3/ayqlaIQ&#10;HWFFZDiqYyJQkxSLs8nxqJP9T7LScCmTcTdbW/i1mbBr4dfqU1EmbhZn83uVc/79EIrXBYR0go2F&#10;dObFqbhekY1bp4vRdDIPFRmhyIryQE6sL1IjPBHDv4XMIwG4fb1GwUuqw897m//3QFAVQKQPkBGY&#10;AHxGByirSMtwHGmfy/hAAvIx3eATSu0dTCDe6yAEWy/hZlMdGi6fxIW6StTSAZ6sLiH88lBWlIWS&#10;ggyUsi1mW8QPh5KCTJTw/1dUzOPyklycqCpBQlwE5s2Zp5zgJ5/MwdRpsxUEp06VKvEy5fA2bd6B&#10;zVt2EYiEH53fjh1mmrabwWQnnaLJfmzfLgWKXUqr1m5REFxAJ7hg0XqlRUvWE4KUoU9w9drd2LDZ&#10;AhsZhaU/byeBtUsBUAOVgNCErlABkY/tJHD6IMg4rENOh+AuM4nABhCK8zM8rsdgPRKbiHtjhJUo&#10;bEoXJxAUSf+fDkErxuF9lEDQ+qA/UrOqFQzTsk8gIeWoklSK9ecKNKVPUEFQ4vDlk/x0JgTFDeoS&#10;GArwlNN7C/iuneEftNH59XMCN7lXoCjXXkPQGHL9YdgfmCI1oPqkLKKQjON5wTiWE0gQBqA83R+5&#10;MS5IC7NHUrAdQpx2wst8NUG4Akn2JlAbrsvq0t4HcMzPAScC3VBDCNYSgnWR/rgUyygsRRHpE0yM&#10;QENSDK6nHUETwXKdILwuEKRTaSQArzOmXctO4zG/v1x+IOTm8DyLTiYblzKycIEO6XxqutamZfLN&#10;nkUgpuN4zBEC4ohqj0mfmYAjNgHV8Uk4m5ZNoJTiWtExArAaNytOo+vUBdypuYQ7Zy6j6/QF3KAb&#10;FAg2FRcTTNm4nMGYSBfakMH4y++xkW1TZgqhnYIWxvbWAsbh0jz00Ak+rjuOx+eqeVyGzmOF6KzM&#10;I1TovjJiVGGkKtxLucHjkT4KiucSQxnzI/l4HIFPd0YgyXqEzaXFaD12jKpGc1kFGovLcCW/EHX8&#10;uWtT6QwTU+mCU5QE/qf4s50+kszzJJxJSuGHQyo/JNL4e0ml+2OUz2LMzsli9OXvsSAbLcU5uMk3&#10;9K2SHIpwK85Ea2kWQZhJEPLDkdG4iY7wOr/3RjrZxmJ+b2XpaDvJD44TOajIDEP+ET8Up4YiMdQV&#10;8YzE1SXJ6LxxTu3fIRJg6TDrD0EZQ6j0G8Dru044CtheEHoveP9zPvfpgybcv9OIjrZbaGy6gkv1&#10;p3D2NH9XNy7h0f1W3L97A90dfLz1Mm61XEHL9QbcaG7G5csNqKu7jMrqWuSXnkBWQRXfqEeRlFaG&#10;mCOFCEkoRGBMJsLjUhHM9BARGYYcJpNsfjhn8f87MyNZtcWFOYiNDsNcQnDSxOkE32xMnT4bn0yb&#10;j4kT5zAWL8bKlZuxefMews+MMiXszBTw/v+c/XdcHdmZ7Q/7d+8dj1O7c7Lbdrc7dyvnnCWECBII&#10;AQIJSSAhkgCJnHMQOeecc04iClDOOcdutTraHnvCnZk78653PbsoRLc9897f+8f67Ko6xeFwDudb&#10;a+1n7127djlRzgqAu3e7qMetrPcQmPbYZmVH4FmoQc/SH6hJg6JA0GTzDphbOGCb9X5sIwRt9hya&#10;iK4CNXGDfkriBiW+KnFf7w/UYaikgDfh/pQDnNifgKBIB6AOQXGYAkK9IKJLihwCQgVBzyi2UQqK&#10;exylChxAKIfwZ0PUvvRf7iak5fYXLozNB/3iEByZjvDYzGcQFCc4VQpuP3B/+v5U6ccFmPp56tgE&#10;/KTVXZ+0unQI6udMDo2hpK/wRG8euqoJwIoYBUGJxM0FEajPD0XO4QPIiXNDnKc1/G3XI+3AdpQH&#10;OWlOkDGpK8YXvbECwXAMJGogHKUbHM+Ox3FC8FReKk4XZOIcIXi2OAdnBITisAgXHYKic9V8rdWV&#10;OF9VhXN0RGeq6hjnZPiKVG+lz66aLqeakZIqreYXv5IAICwKywi9EgyIispwtLwWpxvorvgFuNg2&#10;gGtdIwTgOB6OnMGjo+dxZ/AUbhKI4gwvt7TjbH09wSQusBin6KJO0wmeZiQ+Q53jF0J0kZC+WlOO&#10;m001uEfwfT5MCA4SgoxXNxmfrrdWKid4uiJHQU/FYUZhHYJDudpYyeOlmfxdBSqaXmpmjO7sxO0+&#10;AfQAX08vYS0wbKcrbMQJ/v3HyuVvrsJoSQX/ZineVGkt3wd57Bhj/vGKaoKvAqdrKhntawjXWpxv&#10;qCPg63C5tR5XWmoJPQ2CVwlAgaDoYr0AkNBjFBYAnq7jZ0IInm8pweWuKpzqpCMqS0Q1IdhSkY6a&#10;wgTUlaZg7EidWo5eHOBUAIr+CoJTHtP1tyEo9wqR4S8Cwcv4klH79q3TqK1vRURcFdwDsuHslQAH&#10;lzg4+6UgMr0GYcmVCE+tQnBiGbyiS+AZUQKP8HK4BFfAObgaDoFV2EXZB9fBIaQee4IaqEbsCajH&#10;zoPF2HUgDbudorDPKQQZ6VmEXx6KCnNRWJCD/PxsVNJVZ2emYMO6DZg/bxkhKE5wFSFIKC5cjZUr&#10;DRmJbRQEbW0dqX0KdgLBPXtclQSAIgGiRGJrK3F4u2FkaqkguG7DVk0G5qpQIn2DphMQFCe4bYer&#10;6hNUcVe5PX+tD49Ak3gs/W2qUDIBMjuCT8CmQ3Aq7P6WxEWKo9TdoADQnhD7byHorgFQJENfRC4e&#10;MXSH8WxjCcZIBVN5Ps1ZBtIJxiAkKp1uMAM/OtFHt0EJDJ+5QXF7dEJToCaa7Ack9MQN6o5wKhCV&#10;xA1OjPkTCeh+CD5dOiDlPH02idxoabSDcbIiWkGwpTQGrSX8IosbzApEVpwrsqJdkOxrhzB7Y6S6&#10;WatIXB/uPukEu6ID0B0TgN64IIIwDCMpjMWqQEIQ5iQTghkKgmeKpV+QIBSnNQFBgd8FupaLvPJe&#10;rK1m7KzFZYLpQl0j3UwDo5qAsFo5QwHiyapGfvEFELWEAaWqvQRmXZMqeJxrofNrJ+A6GHu7j+L+&#10;0CkNgNTDo2dxl/u3j4wRjkcmIMjfQfd5khFSIHiqhDCQ1zcBwrOEoDjBq3SCN5prcLuzAfd7W/Cg&#10;rxV3GLEEgjfbxXHxPS1Lx1CezHwJQVtiMDoZIfsyogjBeFU0EaeoIMgYJpC6Rhd4s6cXN3r7CMJ+&#10;3Ow9QhC241wzHSpj+rmGRqUzdQ18ndq2tOcZn0XnGrRzzjfUK6heZry+1NyIK63NuNrGqN5BtfN4&#10;k7jBClxpLMe1ZsKQEid4VooiVfx7CcDTdfxb6fLOtzJCt5dhtCkP7ZUpqCtgMihPQ3t1NoY6eZE6&#10;1qmWoJ8KMx1o//9DkPsScRmBv/rsCp4+vowLl0/iUHgm1lvGYcOOTBjuzoapfTE27SvGhj35WLcr&#10;FxvsC7hfAuP9ZTB2KoeRUxWMXOpg7NYEI/dmmPq0wSKwl+qDmW8Ptvr1wdavBzaHGmHhlA+rvcmw&#10;3ReP6JhMFBfmEYDZarHUvNwslJYUICsjGYYGmzBv7pJJCErf4NIla1VxxMxMnOAeyl7FYVvbvYTg&#10;Ptjbu2DvXnGBzoShzBpxUY9bW+9WEJRB0es3bp0cIrNug1YtFkcocXizmUTnfdi6nTHa1hk2Mp5v&#10;tzdbrQosQ1xEU0EnhRPpH9SLHaLJIolAUfr/xFFyWx0X58hzxFHKz4oEqnphRIoiuvaJ3MJUYcSJ&#10;TtCZTlDkyjgscvGMhevBw6p1dIuYfB6tuBKiCiMB4akIjEjRnKBAcKobFAjqQJsKOn3/VD8BNyH9&#10;PH1fA+IzCMqAaNnW9UMIigSCEoP18+VGS331CeitEyWilRBsK4tDW3G0qhLnJrgzErsjhZFYIJjk&#10;bIliv72oDXVDc7gH2qO8FQB7YgLRExtERxhKNyjDZQSEsRjPYiTOTSMIGQWLqAkIiuMSCJ6nw7rS&#10;WINL9VUKgpfr6WAIwfMEoA7B09VSvGBEq21idGuh65GCRrPSaVFDC842dajCx+WOfsJvhEAZw53+&#10;43gwfHpS96l71O3+MZ7Tj2vtXbjYRJjUVOMUIXiSMegkIXiablVeowBQIvGFiiJc5+u72VyrwPfw&#10;SJuC4O3ORtzqqKeqCEG56VI6BnLiFPzaZS3F1HD0Z8WoYyMFiQqC0icoTvB8Qy2utLXiBiEo8LvT&#10;P4h7g0MEtLjCblxpl0VbO3GppY3A1KAnutjcyp/rwFU+pkutdk3wXe9o48+0Tkj2m3CjoxHXWmpw&#10;rbmaqpyIw9JfyBgsLpAQPF1L4DdQCoLFuNBWqm6+1FmdhsbiBHTV5WC4owLjdIEyNObulVHlBKVC&#10;LG5wKgQnwUbpsJvs56N0BzkVguoc6umjS9QVPGHcPX1+DK7BSVhnkwRDxzJsdCpRrZlTLba61LOt&#10;gdn+Gmx1roOlW4PSNjfCzb0JWw80wtyd215NsCQIrX07sZ3ws/UnBAM7YONbDwvXbGxzjMd2ukH/&#10;oCQU5hUhOzsNOdnJyMpMQ2F+ruoTNNiwEXPnLMbixauxWCBIJ7iMkXjNGiOY0tEJ2KysdqlWgCix&#10;ePduJ4LPFQ4ObgqAdnb7CUEH9bil9a4JCMr4QDOsXitjBjcThDKG0IKRWKbO2fCcXdhiITDcCyup&#10;EtvI7A532OzwxHa2VtsP8Ji72pYxgZY7PQg2Lw2AE8URNYRGNLGvSYcggcp2KgSnwnAqCPeJCxQA&#10;ukcqyTAZgaDa9hQRhHSCzu4x6lytsEI3SQDuPxCGA97R8A9LRnBUquYE/zoOPwPdfwVBHX6yr58j&#10;7ckjdC79dJU/gJ9IPybQ0yX7Aj+BoDhBaUfoAgWCg82p6G9MIQDpAicgWJERgILkQyhJ8UaMuyUC&#10;d2xAwv6tKA1wRHWwCxrD3BUEu6ID0R0dRBgGoy8+FINJkTiaHqMgOJaZgGM5qQRhOs4UPXOCUyEo&#10;ALzcIACsxdXGRqVLja388rfifH0LLqq2mQAksBiRzosYeS82thMKBEV7L650HsG17iFG3XG6v9N0&#10;f2cnIvBZPOC+APEuo/A9OsGbfUcVBG909tA5tRAINThRXoITvPprEOTrKyYUqHM8JnH4em0lbhGC&#10;d7ub8PRoLz4b7FRAvN1FCHbWEC78+fIsDGTHqz7BDqo7NUrF4cGcwxjJT8KYDBcqyyUIpR+OYGpv&#10;V07wZm8/X98QIThCWI+q/avt3bjZ1Ucn10PAdU6oiz/TTbj1qMdu0s3eYIy+0dHOls/V1aFaTa0K&#10;gtfa6ulU6xnZaxiH6QYJwQt1/L+QsYGVeYS/DJTOZQTn30xHeLaJ/ztNRRisJQSr0tDXIAAsw/nR&#10;dgx3V6lB0ncuH/1/DUE5X5f+M88ky2JdxtOHl/Hk/mV8/uAKzp0/Du+QDGzcloJNe8qxcX8RNu0v&#10;xGbC0NSxWLUmbE33lxCKlbBwqYKFWzW2ulUSgBUw96iCmQchebAO2+j8rLzbsJ0w3BHQjh0+BKdr&#10;DqwcD2P7vgh4eycgL7OY8EtBTm4SMjNTkZ+bzTicDONNJpg1cyEWLVqFhYuXsyUMF6/D2rUmat6v&#10;hYWdisQiG5u9ShKJ7eycYe9wgI7QHXaMw5aWe9TiCWYWtthksg1r1m9WAFy1ZjNWrTUlCE0mq8WG&#10;RrYwNt0Jk822dIV2alUZc/O92GbpTLnwuVyVLLY5Y6uFzBxxgYXNATWe8G+NGxRNHps4LtFZ70Oc&#10;dJMTsVovkEgMdnDSqsR6YeRZlZhA1AslAkH3ODgfiFbHpLAi/YEimWHi7BEOv5AkRuI0/OhYj9zi&#10;krFpAoYaEKWVfR2EArhn7lAHpK7/WwgK9HTnN/VxFYEpgaAcH+/OwZGGJKWe2gS1tmBvbRKaCsNQ&#10;mipL27uiKMETvrsM4L51OQ47b0OBrwNq6AQbgl3RFu6JzihfgtBfxWK9f3AoJRKjhOCxLEIwW4oj&#10;mapAIpFYDZMhBM8yZgoEL9bTocgyVU38sjYxwjU307W04irjquhKM2FHGJ6j61Pwa6brI/wut/Xg&#10;ahedXw8d1MAYAXeCOsnYK9GXGjuLz46dx4Ojp3Grfxx3Bk/SCZ7BXQLxOn/uKsFygfHydHkp4SdF&#10;EekP5PtCUKshPUW5OMt9geA1vs5bLT90gg10gXW41UonWCsuUuYdH0a3VIeTGIVTI9GfHo1hQnAs&#10;PxljhWkYl2mDdIOnaytwie7tWlcX4/ARAnoEdweG+fpH+FoHcYOQu93Tj1vdE6CbkMBPjsljd3oH&#10;tGOdjNVdOvx0ILax5fO38j0VJ8hIfEWqw3UluFhThPOMwmcrCMGyHJwsz8bJymycqM7BMWq8NhcD&#10;NZn8X+DnNViPE/11uHSsC2N9dTjaU437V8fwNUH21f3zqhWQ/XcQVIueEpiy9p9AUD8uMNSAeImP&#10;XcIXDy7h8d0LeHzvIi6cPYmgsAKs35qCjXalMNwj0bcYhk7FBGIhgVhEZ5jPCFwAU+cKbHGtwWbX&#10;amx2q4Gp6EAVNh8oh5l7Lcw96QwPas7Q1o8gJBAt9ufDdEc4zHeEwMk1BslJeYy/qchIjUN6chKy&#10;0tKRkZ6MzaamhOB8VSFevGQVY/FaLFiwiiBcC5nytm3bLgKJMZeyttaj8R6CcC/s9zirWLyHztBi&#10;qwya3sa4a6EGS6+l89Nmi4gbJAjXmKh4LIUSA0MrDYYT84iNTHcQiLsIRkbpzfbYYrYX5lsdCcD9&#10;ShaE41aC0EqcIkFos5NuUQ2wfgY/ic8/BKP+uN5OLZJoBZLgSQjq/YJ636AOQpGLR7RygU4HGJO5&#10;v5cx2J5uUg3Bodu0d/KDb3CC5gTHuwsUBCUWT43Gf1ta3J0KQt0JTt0+PVEdFgnUdMhNdX86EKVP&#10;UPbFAepgFAgOt2ZiqCUdXdXxCoaDzWlor4hAaZon8uNdUUII7tw4C1arPkHo3s3I9NqFyiAn1AXs&#10;R2sIQRh5kAD0oRP0V5FYc4MROJqmVYqPM1acLSD8CjJwtohfrJJsVRw5K5XX6lLlBK80igusVy5Q&#10;IHiVMfVaUwu32/klZuxr7CAIJRq2Eh7S79eLq3R+twcIN+r+8AmC7xQejJzE47EzeHz8HB6fOI/P&#10;qDsjJ3C9nw5r4BjuKld4jK6qh46IzrKiBmeL+X7R8QnwxP2dkoHdBZmEYA6P5RGCRbhaU8Y4XKMg&#10;+Ki/XYFQOUHG4duMmZfFWRVnYDQ7Ab2J4ehJoCtODsEAQTiSGY/jeSk4VkAIMhKflGEy9RUEOV0v&#10;3dvVrh5G9CEFQYGhbN8m4ARyott0rSKBnw5AgaEOSQ2CmiYhSCd4U0XhOr6P1bjK33elpljpUpVE&#10;/HycK6Ur50XpVEkmTpZl4XhFFo5WZOJoVSa6y1LoBFP5/1fH/5VGnDvahlPDzRjrrcWTm6fw7UOC&#10;78EFrZ0CvkkAUvq6f/oMD7U/Ab7vi+cQqJ/fPY+Ht8/h/u2zuHruNEIiCrBqewIMCEBj+zwY7C3E&#10;RkdxhMVUCYwIQmM6QiNuGztP9AvuL4cJo7L5gTqYuxGChOPWA4zLng2w9qmHtV8Ltnt1wMK5CEY7&#10;AmBmGwSrPcEIiU5DZkYG0hNjkRZ/GCkJSUhOOUwHtgVzZs/H4kUrsEQiMeG3aNEaBcJVqzbBzMxW&#10;gVAcoYXFDjo1W1hZ74Dtjt2w22lPEMpwGXtC0ArGRoy8BqYEoDg/UwKQUVjiMCUw1PoHtxKC2wjK&#10;bTAgBA1NttM57iAICcHNewjBPdi8xR5m5g4E4V5CkDDcRhgShJbWdIjbGZvFFe6QaXSek/2HOgSn&#10;aioMBZ7SCgj1ooZUepWbIwinQlAkEHwGQoGfVIsJR7cwRmEBoLeapifT9Ryc/XDIP4aROOH/HQRP&#10;9BV+D3rfA99U/QCCP9RUCOrOUI4pN9ifr2aMDDSmEn7J6KhkdCMAR9rEBcSjKtsXBfEHkBG6DyYL&#10;34b5sg8IQTOkHdyJcgKwIcgFzcFuaKUb7IjyIgClOBJMhai+weGUKIymxWEsPRGn8zJxVqbP5afi&#10;VFGmVnyQPreqElUYuVTPL2pj3SQEr7e0aG6wqZVtB7/IjIN0f1fbunCrZ4CRdhjXe0fo7o7h0ehp&#10;DXyUbAsIH3H7oYj7d4eO012N0TEeJTBP4HbfKKN0B383v+Cl5YQdAVaUz9fFWEgHKNP8ROIIdQhe&#10;mYCgwO+rsSN4MtythsiIE7zTWolr9Xz/6QSPZh1WtxToSQxGd0KQWll7KCMO47nJGM9LVYssnCzn&#10;315bhgtNhBSj7LWubtxiBL4r/YIDjMUibt9ne1/g2DcwqTtynmwfGSQE6RIJ0L8FwRsdvIC0NeAq&#10;I/zVBl5k6spxqVr+Dg2CZwnAk/wc5LM4wdd9ojSdECTEK+lmK9LRIX2B1Wm4OMoLxdFWXKQTPD1C&#10;N04YPpUltAjA/w6Coh86vv9KX/J5ntw9h0eE36M75xUEr50/g/DoIkIwUUFw055crNudh/Vs19vn&#10;Y8PeIqx1KMa6fdJfWAwDxzxsEpfIiGy4vxQmjMZGbnUwcm1gLG6lG9QgaOndBKuDbbByLcaW3aEK&#10;guaEoXdQgrofSMrhaCTFxSI5IRFR0WHYtGkjZs+ep4bJiBuUOLxgwUrMm7cCy5cbEII2CoBbtmxX&#10;A6i3mFnC0soWNra7sEMGUdvsgrXVDmw1p7szMMbadUaMwrJeoClWrjbR4jClg1CkD53ZsIkgNJIp&#10;dzYEoZ0CoYlygxoIRVvMHGC2VVaSccI2QlCkQChziG0PqDnGVoShtZ3MHSYIpS9QJBDU+wnFCU5I&#10;3Ntu6ReUCq+4QgEho7GDuEHpI3QJoQhEwk5Np1OxWJMck35Aeyd/BUDLnfz9dgewe78PPP2i4BUU&#10;o0FwKgin9hH+EII6+HT4adH32TH9uIwTFNjpDnAq/KbCUYefSGAoblAWVuhrTFR9geICu2sY2zpz&#10;cLQ9Cz3crsjwQ16sG/wcjLBuxhvYZ7oUsQdsEetkibxDe1AT4IyGQBe0RRxUao+YKJIwEvfFB2OA&#10;jmgkNRZHU+NxLJORWAZN0w1pEJShMoUKgtIfeK1ZHEsDAdiEa41UswbBa81tVAePd+F6q9ZPdq+f&#10;0XFwTIFNnKA4QAHgZ+OMv5S4wruEo0jGBEoh5A5doGxf7RzEze5BXGKsPltRjZPFxThRkEfl4gQB&#10;eJwO8AQBeJyuVab6SZHkQiWdICFyq7UWnw914dvjg6qV/sHbnfU8Xo5rDfwMSngByY5T0+U6Dgeg&#10;k+pNDsNgBt+D7ESM5aaoSHxS9QvSqdfWMJK3EmTddH4yDY8Q7BfYCej61bYcezA49D2pc47QDXb3&#10;4Hon4zQheKu7U8FPiiOqbaebpgu80lSDy3SBlwndy9UEIEF4USDI16BNZ8zA8eJUHCtOwXh5GiGY&#10;jqFy/j+UJaKvIRtXjrXj6ske3DjTTyeoQfCre+cU/KT9jlF2KvBEap9wU6Bkq7vGryf6BPXz9D7C&#10;p/cJwXt07QShOMF7t87gyrlTiIwtVRBcvzsfm3YTgnvysHZXFtbaZWMt90VrCMZVttlYZZOJ1TbZ&#10;MNhdDCOHCrrBahgzFhsrCLZgi3s9LA7VMRI3EIIt2OZcCIt9USoOb7EJhJNnNBKT0pFECCbGUQnx&#10;CoLrN6xlHJ6DBfOXEYQrsJAgnD9/udKKFRuwebMVZQ0TEytVKDEj7CwstzMa0w0KAOkMLbZaw2wL&#10;3d36TYTcJuUEpU9QIChasUpa00kY6hA0MLJUEDTYtJ0g3EEQ0g1SJoThVBAKBM0IQXGDAkErWUCB&#10;Eghu2+GuiiZ6KyDcvpvOcKIwMrWaLJIKsgY/qfAGKu0hBEX20tcnA6kFdtTklDrGY6kK73MLVQWV&#10;PYSglZ27mvZnYesKu31eOBgQDd/Q+GcQ/CEIRd8vlggUZUyhJgGeOMOpx/TjuhPUIahLB55Ih+BU&#10;yXFZWbqzOlY5wb66JAXD0Y5sxuMMNVZQDZGJdGEUnoOVH70Cq9WzEO68HRF7LZBzcA+qg1xRH+SG&#10;ppADkxDsjJJIHEwFKgjKmMGjqYRrehJOZKfgJJ3g6eKsiUHT/DJO9AtKHL7OeHiDDvC6AqAOQS0O&#10;32ih4+noU/Hw/sAo3d5xPCD8xOkJ+D4/dg5PjvOLxFYgeG/wOB3VMdwfPIE7R8Zws4cxUxwgn+di&#10;Qzt/L11gSRmO5+djPCdzQuk4lktHlM+WwD6RT1gXE4J8ndfoBO+01ePxYAe+HO3DFyM9aqiMQFDi&#10;8KXKPLpHQpDRV+JwZ3wgxfdC5lWnSCQ+TDcokZjPXcS4Xcq/vUqGrhD47V24w2j7oJ9xWCKw9PeJ&#10;5G/lsUdDo0qPh8eU7h0ZUo9JFNb6Cp/1CaoKMXW1tZHOuZbPL8OO6AJlbCIBKC7wIuP4OYFgfhr/&#10;TrrT/GSMFqTgKGE4VEKVp6OrVPqJs3H1eAfunB9UEBzrq1V9gwK/r6U/kFIQpP4WBL++T1hy/w/c&#10;/05AyPP1wogGv3NKXxCAT/icAsEHt87i3s0zuHz2JCLjyrDS+jDW7aLLUxDMV+AztKd2pWPTzmRs&#10;dcjA7kNlsPepgmtIC3a4l8PQJgUGNkkw2ZOOLXSG5q51CoJbDtbC0qeJcbgdFk4FMLMPg+XucEIw&#10;BDv2hiAyOhGH46IQFxuBOIIwhu3mLdInOFcNk9GcoBaFxQkuW7YBRkbb1AIJAkETk22MqNaMxDaM&#10;xIzF2yhCcJvFdgVBgwknqENw1RpTAlCkgVCHoDZ2kLF4AoIbDEU2MDTeiU1GO2FkbKdgqINwi/le&#10;mFnsV25QiiQKgnSDWwlEWXFGVpURaa5QW31Gj8f6th6L9TGGWv+gjCHUYrEejf9W/+A+F2kJQ3GK&#10;hORel0CC1EdN+9tKEO6w94SHTwTdduz3IfhDEOoRWZdAb6qO9xaoVgegvi9jDHWo6S7w/5cT1CWL&#10;KPTUH8ZwWwYGW9IU/MQJSttQEEaFI87bDqaL34fdxgUI3GeBAIetiHS0QobnHlT4O6Mu0BUNE5G4&#10;PcILndF+E/2CmhM8mqY5waOpCRjPTFRT6uSLd4KO66SMHVRVYoKwmiBsqKUbbFIgvNFCh9TKL3Yr&#10;I14rI3BbL4EjYBikC5IiAmFA2AkINQiexxcnLihXeLt/VAHwTh/jL8F3raMfF5u7cY4RWIbXnK6q&#10;pwOtZRQuxVhOFo5mpk2IF4EsurUcuqLcNEIwS0HwPF/j1epS3G6tw6OBdhWFpTqsnGBHA+6209HV&#10;iaNMxTCjb19SBLoOB6Ejzh+dcYEEId1gWhxGs5OUGzwucbtEXHA1LtbV43IT3VtHtwLfLTpdaQV0&#10;Iom9DwZGNA0exUPC8CFbgeMtFYelWNKp4KfisAJgMwHI56XDvlRPQNMFXqwuUQ5Qh+B5RnJx5PJZ&#10;jOQkYiSPKkzGYHEyBspS0VGSiI7KVFylE3x0dUxBsL+tFDfODij4KRBKHCYABXRTQShg/MODS/iK&#10;MHt6/RS+vUPHeI/n0vHJzdKf8mdlyt0XdzVJFP7szlk8pgsUCN7lz10hBOMTKrDCSoOg4RQIGuzK&#10;wFqLCKwyOgjfoCIcGb+HoXOPMXrhKTpGbsI7sghG1j5YY+KN1Wbh2LgzRxVOtngwDvs0w/pQO8wd&#10;82G2Jww2e6Oxfd9hWNuHwC8wmgCMRHRUKF1gBGLjIrB1qzlmz5qHBfOW0g0uVwOlBYQCwSVL1qll&#10;sgSAxsYWMDbaSldoQRBaKRDKeoICQOkPlHUFDTeaEHKGWLXWiDKegKDmAvVW+gUNDC1Vn6DE4Q1q&#10;WyKxLTYRfjoAJRaLBIKmAsKtjpMgFDdoQZlL1ZgQFMkSWwqCE5L+wqkwnApBvUCiVq2hdBjqAJRW&#10;gLdfIvEBukBXmVusQVCqytInKJIpfxKL7Z18ccArHG6HQvGjox25GO3MmwSgLh1834eiTGn776W5&#10;QWoiBk8FnMRdaaeCUY7pksdkFZkjjUkYlvuMEIiyzJZEZFl2q7EoBC3FkTi0xxCmyz6Ei/UGxHrt&#10;Q7DLDgQ5WuLwgR0o9XVEA91gbbArGkMPoEX6BiMPoSvKZ2LgdASGU6IVCEfT4zFGlyQrzIxnJeA4&#10;QSMVY5lOd0EqsIyHl6sZ22qqcbWhnjDUKsTXWzQneKfjCB4QaPf7x3GXujd0HPdHpNp7kiDkl0cG&#10;Qw+foutj/O2lo+oZpnM8QiB04xIj9VnC5hSd18mKChyT1WKKCuiAsjGUkYLBVL4H6ckYyRAlEYaE&#10;VQ4jIl2h3ieonCAhKFVhAaD0DUp1WAZL36EbvNpUhhPFvJBkxqA/NZwQ9Ed7rB86YhmL+V70JUVi&#10;IDWOjyfw99JtFucrJ3i+phYXaunYmhoZYQkxRuNr0s/XK3GYf4cMnWF7b2BYA+AwXfAQ9wcZ63vl&#10;3Hb+nYzD7W28ULQwmvMi0liHG/U1uCY3i6+pULNdrhDilyUKTwBQilMnxJUSgjKjRab2HS1IxpGC&#10;RPSWp6KnOh2tjMQ3TnXh8xvHlQM80lqKexdGCcGLyr19QXf3hC7vDw8vE4SX8fQxAUj4/enKaXzL&#10;1/1lTTfuFzfgcX0Hvjt+En+8dYUgpHMUQBKKTwnTJ3SEnxOCn0t/4M2zuE/duX4aty+eQnpKOVZs&#10;i8NquzxsFAjuysGGXYzB1glYtcUPrr5pqGsdxYmz9zB66jaGjt/A4MmbaB88i7jcVhjbJ8BgRwJM&#10;7fOxzakO1m6tMGcUtvTsgJkjnaBDJAEYDSuneAVEt4MxiI6JIACDEREZiVgCcft2a8yYPvtZHJ6/&#10;CosX0g3OW4mli9dh/VpTws8cRps2U1tgamKuXN9Wgs/Skq5wGwFobkE4mmHDho1YtXo9Vq0yUOMM&#10;16wxxsqVm7BipZECoEhisDZMhuBjDDYgAEWyvclYhtdILJZCyU6YbJExhzL4eg/FaCzFkm2OauHV&#10;rbLgKiGou0BtjUF3BT9dU12g7gBFMlxGb58BUZtRos0ploqxVI61pbI0VygwDFPH97nKGMEg5QDt&#10;9h5iVJZZIzLGMOi/hqCusS5GMz6mQfGvofdDnewTV/hsuIuATYAokNNnhMi2DkEdlvq5AkHpE5Sx&#10;grIt6w0OtaXhSFMS2soj0VQUgT3mi2G64mPYGC6Eq40Ror0c4WNvjhiX7Sjy3of6AB2C7mgJ89CG&#10;zER6qcHTRw6Hq2l0GgTphGTwdHY8TuQmT0JQZpKcLyZoyotxuYpf1h9AUJzg7Y5e3OsawMNeQvDI&#10;OF2RDIKmC5wogDwaPU8oMPZKHyEBeIPwu9ZCQFAy3vAMQXOyUlaJKcN4cRGO5udiMCsdR1ITCad4&#10;9CXG40jSYQykHKZjS2B0TWQ0fgbBy3RRWnW4Wrk/AaBEYakOCwSlOCILq54qy8TRnDhCMExF4bYY&#10;X7RG+aI9JgBd8aGMyQQhHeGwOM3CXJwqL6cLFhDW4EpjA663tqk+vut0dxJ19cgrVeB7fYOaO5RW&#10;Cij9dI09Xcr93ZKZJ4TgTULwhkzHk/sjy43iRQTh5apSBfILFRMAlIUc6AIlDktEFwgq5SWgL/8w&#10;espT0F2dpgojd8714eGVUZwabMJIdzUeXB5XEPzyAUFICD4lBJUTlOEvj87jD3R0D4c7cCk5F4+8&#10;cvDIKQW3nZNwP6UGX/SN4buLZ/APdy7jm7vSD0gH/1Dc4Bl8cesMHtMBPrhxBveu8WJ2/iSyM6qw&#10;0ioey22yCcEcQjAb6+1ysdw8DqvMg1BYdxJX7/8zLtz5M9qGbyO9dBj+8U3wCKvCXv8qmLtX0QFW&#10;wMylmpG4AVvdmrDFswmWBzthtr8Q5nsjYL03ChZ7I2HJ1tEtCmER4YiICEJoaCidYBTs7Xdj1qy5&#10;hKA4wRWYP3eFAuC8OcvV9ppVRthoYKqKHibGZthCJ7jZVLQVZmZbFQC3bDFnZN6CjRs3YfWaDZMQ&#10;XL16EyFIANIFys2VBILPAGitoCfwExkabacLtFXwEwgacvtvQXDLVonGsgI1o/FEFLaw0Vp9wVWJ&#10;xDa76dJ0JyiDrCecoLhCfdygguC+Z8NmtIqxNoZQRV+ZESIwpDPcy0gsBROBpINzoIrE2+W+JXs8&#10;+BxeakHVw6nF/zUEZV8HoL5/rCd/EnayPXVfP3a8RyKxBjxZK/B784EnIDgVfFMljwv8ehv4pWcr&#10;EvgJCAWMEpPL0n1gsX4arAzmwHzNTHzyq+fgs3c7vPZsRRjdYN5BB1T57EdNkIsGQQKwLYxuMIJu&#10;MNpfReLBJAFhBEZSo9QsktHMWG2VmRyZTqdB8FwRQVgqUa2csZIOhkCQPsGbbe0EYA9dTg9utx/B&#10;vW46oN4RukHCUOLw4Bjj7wncH5J+P80B3u4ewFWZOtfQyqjZjNMV1ThWXIKxIlmiK5/wy0Zfaip6&#10;k/k3Ho5F94R6EhhjkwVg8XSHCRgVUOWlqyq2FEakOnyjqVqBT+YPq+ExdIKiO12EdksFzlRkq8KI&#10;DI3piPNDS7QPmiK9KcIwWvoIw/hYNPrTDxOEGRgrpPMvKcXZikpcrqvT/uaOLv4NBF93H0UYqupv&#10;98S2SOLyEdztlce7VEHkdmenBkGZNdLE10L4ia7UEIDV5Xz9xThfIYtBTACwOEsVRKRafZQRfSAn&#10;norFYC5fe0E8qlIDUZcfhVNHqun8COKz/Tgz3ILTI614cFUgeF4VOr5kK31/3xF+3zw8g6/vnMRX&#10;F/j59DXibmkVnkSU4aF1NO6u9cUDiyj8Q1Qdvitrw5+6BvHN6AienhvFV9dO4Otbp/HlrVN4cv0k&#10;HtMFPrh6ErfOjCMnswarrA9jhS0BuCMD6wjCDYzGa6xTsGJrJPb7lSG76iRy6i/iQFQLTByysN42&#10;E6uts7HOrgSGTrWqMGLsWgcjFxk7WEcINtIJdmKrczG22IfDfFcoNtsFYYudrH0XCf/QMISFByFc&#10;QTASzi77MXfOAsyfiMMqEtMRzpu7lMeXYN3aTWr5fIHgJkNTBUJxg5tNzRUABYQCQHGCAsFVqzUI&#10;CgBliM2qVXLnOWMsW8GIvEZmjshiCtvU+ECBoMwe0d2gbAv8BILGcs+RH0BQACgy37YP5nSDZtYu&#10;SlsJQQtbwnBiZonVroOqOGJlR0c4sT1VeoFEFUmmzCLRt/c4BaoCiEyLc3CRlhAUFyhxmMdkLUNb&#10;h0Ow3k3g7nLDHmdfuHlHoKCiFT8aac+BgFAHni4dfN8XoTYBP9meui+a2l8oQJsKQHF/ugvUQahL&#10;jonkXHF93XXxqkCiojEhKDAUEDbTCSaG2cNq0yz4uVhgl/kK/Ob5/4FP3noJRktnwNPaEFke9qjw&#10;dUZ1oBMaQtyUE2wN9UB7uIwb9J8YKhOuxgyOSCxWs0goukJxgmdkea0JJ3ih7BkExQlebWxiDG4l&#10;AOl22kR0g52DuN9DN0Q9GDiKB4OE4dAYIyMB2DdCKAziBoF5uaEF56oYf8uqCJkSuq5CDGVnoi+N&#10;MS8pmVH1MLriYtEaHorO6EhuRysg9iXF0Q0SgmmH6QaT6JIIQTpB6ROUOHmtoQK3CT9xgQJCmTYn&#10;zvBBH+HTWqmc4Hh+It1eOHoSg9BMR1wf4on60ENoivBFS2Qg3WEwupKicYTx+2gBL14CwbJyXBI3&#10;2NCkhgTdaCf0Ovv43H38XQP8Xf3cJvgo2X4gQ2QEilIVpu7QPd6SWSMt/HnpVxUHSDd4tbpSdTPI&#10;tL+zalWcvEkAigsc44VoKOOwWvmmLzNawfBIQQIyw1wR6WWHS6NNuH9pEJfGO3B6qBmXTvbgMUEn&#10;VV4pevxB+gTvncOTK4ztpzpw70Q7Hh/rxNOxdnw91ofPmttwJ4xuc+1ejH5qiaebQ/CtZxbuhWTj&#10;bkElHnW345sTg/jy0iifYwyfXR7D51eP49GVY7h79hjys+uwfFssVu7IxfqdWQqC63bmwEApAxts&#10;k7HOOg6GdulYbZOG1baE4K4SGNjXwNCxAZsYgY2cawlAyrkKJgeqFQS3MQ6bOxVh045AmGz3h5GV&#10;D0EYAsvdoXD3CaYLDER4SBAiI0Ph6emBBQuWEHiLFAAXLVilNG/OMsydvRSrVhpOxmEZBygQFMm2&#10;wE+PwiYmBKWCoBaHZe7x6tUEH52gQFD6BJezFUkktrTeByPCTo/C2mrTz6KwDsHN5t93guICJRIL&#10;BDdv0yKx6hcUB7jDQ1WM9f5BS+kfVMNn6AgJPxkiI87Qhm5Q7xvUNekG1SBqGTsoM0K06XHSRyhu&#10;UNYg1PsEZXyg5Q4XPr8r9/3geCAIBxiJvwdBXeIMdXf4/eO5k+D7v4WguEE9/soxXTr4ph6Tc6Xv&#10;r70qWkFvvCdbQVEgKG1lnj9CvCxhsuYj+LpawGLjPLz72k/w/uvPY+57b8Bl6wZkuDug5JAjqmTM&#10;YLDMIHFDEyUQlOpwb1yoGjgtsXiQUXAoJQrD6dEYSZfpdIkqDsuc4jMF2QSNdNiXEYTSkS8Dp5tw&#10;Y4oTvNVG59Pehwfd/XjUN4SHAyNa4YDbt3uG6ZAGcL2NAKxvobOqwcmSchwrZPTNy8OQ3EozNQkd&#10;h+PpyGLRHBGBxpAQNAT6oyU0GO3REeiMjSIIY1QkVhDMSJysDqs+QVlKq7GKEGxQAFSVYW6LE3w8&#10;0E4o1eNcZS5OFqdiJItQoRtsoCuuDXJHXTDbwIOooRrCfNEWF47elERGUH7GRcU4TRBeZCy+VFOH&#10;CzUNjMbasKCbrV2420lX2N6rSXULEIZsb7ZJwUguEvIecZtO8JosnkD4XWEEVv2BVRW4UF6sVsKR&#10;gd+yqO1JAlBVhAnAo5kJqp+yhw69Oy1SwbCbjrA8KQBBrlY40VuBayc6cW6E7+lwK66f68dnd0/i&#10;6b3TeHqb7fXj6tacl3oqca2nAncG6/BwtBmfn+jAV4Tid6c78cdj3XhKGJ918kXnPDOMLtuP6x5J&#10;eFjRiM9G+vD0/DC+uDiMzy8M4/H5ETw8fxSPLo5Sp1CU38w4TCeoQ5BxWJyggZ0oV2nj7jxs2Ml2&#10;VwEfK4ShQxkM91XC2InQ218G0/0V2EIAmjpVMhpXY7O7DJzWnKCBjR9MCULzndTucFjsjoCjRwBC&#10;gv0RHsg2NADu7gewcOFSzJ61ULk/icKiubOWYfbMJVi+dAMd4BYNenSAOgRNjAlEgk8AKDI13Qwj&#10;IxMVh9X9SugEfwhBcYPSSoVYv9fIug2y3qDmCn8IQb1f0GTLbu4LDCdAOBGJt8iwGWvXSVnauE9u&#10;W2x/1k8osVgkUVjXVAjqfYIimQanQ1CisT6zxH6/PlWOF5DYHIRGZxGuUpBxVv2CrgdlDGGAFocF&#10;hCIdfkc7pM0h+ASO39dfw4/bvXkEmETjiVZJtjUAiqa6vqng04/JuVIAEecnsVda2R/rysGRxhQq&#10;Dfmph2BvtQxWxvOQFOaGrQbzCcGf4qNfv4wP33wBuzatQtIBOxR6OaDSxwn1gfyy+xOE/gfQFnJI&#10;9QkKBI8cDpvUEKOgNm4wDqMEzTjd1omcVJzKy2Akln5B6bgv077EdEXXm9ogM0ZutnbSaXWqKvF9&#10;xt0HveIIxSExqhEIUjy50tjC+NuAs5XVOF5cijFG3+Esur/UFLq/RHQlEoAxUWgKC0N9UBDqAgPR&#10;RBA2h4WiLSIEXTEROJJACCbGYTg1kY41GcfzBIJ0qXxd2lJa0ifYjM8GuvG4v5vbAupKOrMWPOpv&#10;I7yLcLqUkKEb7E8JR2P4IQLwIN2gFyp9PVDh404o+jAmh6KL8bs/gxcdQvoYneqp0lLG6Qq+/iqC&#10;sJbxWMZL8m9ntL/RRMgpMfa2EI4tbbjB6CzO72ZLM19XM240NuJGQx0dYDVfawUuMQJfZAS+UC4z&#10;YWQaYJYCoCxyO5ZLx591GAO8GPWmRqMrJQJdqXTEmTFoz4lBU0404gP2oK0iHtdPteMcwXaRDu/2&#10;pRF8cZvxVZa0P9eLi73lONOajwutBbjRXY57g7V4cJRwO95GELbi85NN+OxUC7463YFvGKev5Kai&#10;29EDt7Ly8aejg/j23FF8fXmUYsvn/urSUTw5P4QvzvOzPTeGnMIGrLGKxXKbAqzfUQCjXQThHrq+&#10;XelYw+31u2UlmUI1mNpwdyE27inEJvtSGO8th9G+MiUTx3KCsJKqwhYXOkGpEBOCFk583DYImwlC&#10;q93BsNgVArOdwdjJL7F/UBhCg/wRERoEjwPuhN9CNXVO4u/8Bcswf/4SzJq1QGnJklVYv14isRaF&#10;RRoMNQiKxBFKv6Bsr6ATXLZqPVu54br0BRoRfhPFEcJwJeOx3Gh97botamqdGi9oKPciflYYmQpB&#10;bXtiNslEJFZukE5wi8iKILSRoSouMKeUKxQgspVpdjKzZPuUIsnUarFeGNFBqEFPmxMs0tYM1KfX&#10;aQCU84IjMpGRW0/X6EcQHiAEveDkHqoGUU9CcLgtWzlCXQJBXQIiTX8Nw7HuHBVd9egrMNNdnb49&#10;VT8Eog5F+Vl9oLQAUKrCo51Z6nf11qeiqyYJGbGu2LjsXdiaLkZi6AEYLpuOd1/9Gd559Tm888pz&#10;2LxsLqIcrZB3aDe/4K6oC2DsC/AgBD3QEuSFriiZPaLF4b54DYIDdIPDSfqQmXiMpSfgeFYyztBx&#10;nS+SRVfz6QhlRkM5I10DrjPWXm9sxTVGxFvtnQReN6U5QwGi6ArPEed4rpJxtLQMx4rE/eVjMCMd&#10;fSlJhE082uNi0BwVSRgFo9rPj681AE2hoQRgGNoiI9DO2NMXT0ecFK80QgiOMK7KuEFtRewCDYLN&#10;sp5gK74d5xd3lI6lvx3XWsuoajzsayOQCLAqGXqShqH0KPQmhKIxzJu/1xtVfodQctAV5V4eaAqX&#10;4TOM4Hx9gwT1WEGBiuwnGN0FhOfohi/W1tPV0X0RfgLDZ5L3Q6YUEpJNDUo36htws64ON1VFuFJF&#10;dymCyFhAmRmiZoUU6BGYf1s2AZgRqxygAFAWfOhMjUAHHWxLdjTaig4jN84D6VH7cXm8AVePteKO&#10;uMDr43h6Y5zRtwunO4pwrDYdZxozcaWzGDf7KnFvqA6PGKE/G2/Bg/Em3B2vx52RGtzsr8CV7kLc&#10;7C7FZ0ea8M1oD/50egjfnR3GtxeO4ltC8A9XRvHHq2NK3xGIX18+hqYigsvYCytNE7F8dz4W783A&#10;6t3ZWC2ucGc2NtIJGioXSMmsEociGO4pgZFDObfL6QrLYexYRVXSFVZhMyFo5lmPbQfasJVw3Lwr&#10;Ama2frDcGQDLXcEwJwgtd/vTtQQgMMAPkSGBCAsKxuqVazFj+lzMmS0QXIp58xdj7rxFSgvoEtet&#10;26ggKNIdoamJFoF1COqReOXqDYQg3SAhuGa9KeOvEZYTgqpAItvLDekOjdW9iWXNQQNDgaDmBv9W&#10;HP4hBPXqsNyOc4uVQHA/Ieg8qW3bvz+rxOa/geBUEE7G4SnjBjUIiisMVoCcWjiRoTOykrU2RMYf&#10;jm5a1fh7ENQdoehoh0Ax+3uO8G8dG+3S7iGsg3Aq+PT9qZoKQtnX4TkVgqLhDm1ozEh7NjprElGe&#10;6Y8At63YvPZT+DMWhdPtLfrkt3SBL+K9N1/C26/8EuvnTUOowzbk+zig1Hs/QehCd+XOiOmOxkCC&#10;MPSQGjitTaMLJgRDFAwHEqK/B8FjdIMnlRvMZDyWRQuk76qETqYK1+sacUsGTDfS7TAai2Q+8VXu&#10;XyIkReera3C2vBynSooxTvc3kp1NAGbQiSWjm/G3LYruLzyMDiwQ5d4CI1+CKRQtEeFoJRg7YqMJ&#10;5wnwTegoNZqZSkcn0+cYI0vycLW2Qi2gcLeLzoYA/Hp0FE+GeiCrSst9h2XQ9M1WRtDaQp6fjkFC&#10;sI9waY325+/3Q3NkICr9PJHrso+x2AetjN8dBPSR9HSMMBYfL2Ys5t8hEgier65lPJZ4y7+XoNfU&#10;yv1mgp/HGxib6fxE1wjA63W1qhp8SRanZXyX2xicLsnW+gBlKAw1npeCo1lxGGLsPaIAGIaOZFkA&#10;NgTtKaFoz4xEc1Y42grj0F2VjGgvG4w05+DB2W58fqkfD0534/JANUbrs3C0Jg0nG7Jxqb0INxib&#10;7wzwAkEIiu5Td4ZqcXOwmjG5nJAswdWuUj5Wjycnj+DLM4P46uwQvj6nQfA7OsA/XBkhAEfZHsU3&#10;l4bwp8uMycN9yD0YhyD7dGzeGo81NilYZ5mN9daEnh3dnwyiJgQN7HKwUdYWJAQ32ZcQhKUwohvc&#10;RE0C0LkGZm51MPOow1a3VlhITN4dCcs9Idi+OxQ2Dtx2iIKFnR/2uXjDz9cHYYF+dIMh2EyIzZg+&#10;Ry2pNXfeEsyZt5ggZDt3MRYuWo41awywYZ0h1lMCQqkMS2FEh+BUGK7lOSsIwTVrjbCOEBQHuGIK&#10;BFevZhym1qw1xVqDzXSC2lxiVR3+m3HYjvB7FocFguqexNbOMCMAza25bSOrzIgLlHsRu6hluH4I&#10;QespBRJ9Nok2lU7uTUI3SADK4q52bOUmSrrUTBJq6hJc8rMyTU9u5G69y105wr0EoINLIH4k8NM1&#10;1Jo14QifuUAdfH8TgDxPHKIAcKobFP2tYyIBn0BwKhj1c6XvT/oE9VtxCmBH2jPRWh6L5LB92GW+&#10;BDamixAbsB/hh/Zi2m9fxntvvIC3X38Jv3n5eSz55F1425oix3svir0cUeqzH9WMwzV+dIWMxE2M&#10;gW3h2oKr0j8olWLpGxw4HIWhpBgMJ8diJEXmFSdgPENmk6ThRK5AR9xLES6UleE6Y+FNfuFv0PVc&#10;bST06Pgu1VbjYk0VzhMUZ8rL6P6KcbyAgJebpmdn8gueRgAmoS8xAZ0xjHYEnkTfGj9/gtpHAbGN&#10;8GuPjlaQHCAsxzJSMCrjBAm/4ZQEHE1LwliWzKbIUBA8VZyLy4TLTVlKq6tdAfCbsTFCUIoXhFGT&#10;LFJaSvfG100neKIwBSOZseoeI52Ef3OkP2EYjPaYMEZiT5QcOoDGiFC0KjfI30sIioM9yUisQZB/&#10;HyF4oVr+5iZGY4JP4Dehy4S/rLmoQ/BqLSWFFb4vFypLeBEpgKzgLQCU+cHHZCiM9APmJmOYAOxP&#10;i2QMpgNUECQAZRFYqjmVF4fsSPSUJ+MCoZYb5Y6+ymR8froTV3rKMFh2GP0lMRipSMDpxmxcbCvE&#10;Ncbg20eqFPzuMg4LEK8TfNe6+Pl1V3C/koCsxSO6w6fn+vDkwpAWec8N4UuB4MVRfHdxBN/xuOib&#10;cwP48vQRPDnVgT9d6MOD5kYMBeag06kYlbZFiNpdjN1bk7DJ4jDW2WVgnUM+NuyRcYRspb9wF+Px&#10;rmICsUxB0NSpWkFQ2s3O1TBVy2210gmWKSdo7RCGnXsjYbs3BjaOhwlBfpEdD9EJ+hOC3oiOoDu0&#10;sMCMGbMxm/F39myCcC7d4Lxlanv+ghV0buvVlDjdCW7ZLBDcqsCn9QdqRRLZNzAg4FZv5Pmm1Bas&#10;ZvyVGzfpANTbdfIY47IsuCoQ3GRsQxGC0jc4AcFnkn5BzQlqw2M0J7jNis5vQmpf3aRdc4HiBmVm&#10;iSy2YC0Fkom5xVOn00mrVrXeK/B7tpT/LjpAmVM8ObVOgChwnJCAVJuyx8ht585jPgqC9s4B+JGA&#10;TzQoauEXtk1ueakBb6SdV9f/AoJ6Kyu+6BD7W/ohBHWp/j5q6r5WANHGBfYzEkvbVXMY9YVhSApx&#10;gNHKj+BhvxlJYe7Yb22Ej3/1Ij789St4+81X8dbLL+DTt16D85b1hOA+FHo7ocTHGVUBB+i03FDr&#10;747mEC+6QW+0hvmgI1JbWKEvLowiCBOiMJgYrWAojlAgKNPqxgnC08X8AhOC5+nsLhMI16rpblSx&#10;hI5LAFhVxi+6VFSL+CXPZ8Tje5OdQeikYTCNUE9OUJXeLgKwTQogwcF8Pf6o9vFFfWAQWsLD0RLG&#10;iJ6QgKHUVBylaxxNJ7QIwKHkwyoOCwTltUgcln5BicSynNYVusHH/X3414tX8IdjJ/H5gECwEZcJ&#10;wbPVxYRyLk6XSvSUokOsmi4nU+ha6QI7CMAjSbHojo+iK/VFuZ8XGqLC0U4Q96UxPtPBSiQ+WVZK&#10;GEosriboGwlEAWEzwd+MCzUCRIoXhsuMwJfqZDHaWsKPksJKBd8bVQiRxSA0B6iPBZRZMDJjZSA1&#10;mg41Qi33JbcBaCWklbhdHeePqsRAjDYX4vJII4rjvVCXEoiB4jh0pPqjO90Po6XROMW0cLElF1fp&#10;8K73CORqlK518/e3ysKs+bjaXoI7PTX47Ggr3V8XnpzuwRdnewk+gZ+mr84z9lLfcvs7OkPRN6cH&#10;8PR4L7443q2i9R/P9uAxP/9zO8LxtU0+vnSvwPihMoTtSoWJRQI2EIqrbHO1ucO2OVi/s5BOsEw5&#10;QHGDAkDdEUocNj1QA3PXFpjvK4PZnijY7GVsk1kj9tEws4tU8djOwQMpSYmIDPVFVHgQbGys8Omn&#10;n6rVZAR+8+evYLucEFxCIC7HyhXr1WwQBcFNjL4TTnAq/ERSGFm3diPWrDJga4wN0ve32hTLlj6D&#10;oEiGzayWpbU2iBPU7k2s+gP/LyC4RS2moEXibZYEn4wX3KZtW08C8JlkUVblBKdE4h/G4al9g3YO&#10;bB0kGmtRWC3Pr2aVPJP8nDzPdrpAicMCQYnCUjX+0WCzTE+TZavoAglCFYVVJP5rAOoQ1KUcISEo&#10;ANOhp8Ptv4KgfvzZ49K3KM8lEMzka5ExgUkYbEtHV108yrP8UZLuy/i7HTvNliD00C4khnkwFi9S&#10;LlBFYTrB377K9qXnYLthCVI8dqOIECwmBMvpBCsIwZoAicUeaAryVCBsj/BjNA5AV1QQemJCcSQ+&#10;Av2UwFAcoUypGyN4RjOScTI/C2cJtzOFsqwVv1CMxufo9gSMZ8spupzT/JLLYgfHeO5YLuMkndwQ&#10;IdZPgPXEx6AjOgLtdHytIaF8HQGoZQSu8SOQI+h86ADFIQ6lEgoZjIiZ6Qp64gB1CMr2KJ9znG5Q&#10;YCiv6UJpAaNmOb4cGQHuPcA/nb/I7WHc72mnOysntOR1ZdN5yS1GCUHGzv5UQjApAh2Ef2dcBAZT&#10;6aSSGTUPR6PS3wulvgfREhOJbgL5iAA5h+69oIh/WzEBX8ZIK86OjpC6WFXHeFyPi4z/l+n6LtcS&#10;gHR+F6t5gaiiEy0v5XvFGCxzkkvy1VJgxxh/NQDSbWYm8CIRiyPJUeiRuc0EX1t8EN1oAJoJv1bC&#10;ryLSEwVhriruHqlIQkm0B3IC9qIm1hOdaf4Yows8WZWIC42ZhFwhbhB6N3urlNsTAEo0FokTvD9Y&#10;RwA2E2hdeCoAPNOLp2f78NVpRmFKIrHoqURjEeH31Zl+fH2GEDxFWJ7oxWejbbg3Vo2/nOnCo1T+&#10;n6/ag79s8MGfnbJxJ74XCU5FMDYlvOyzsN2tGBbOeVi3PQWrzFNguLMIhvsqCEBNpo6Mwy71MHWt&#10;ohNsVoUR011hBJ8/I1sInUswzGyCsdXWH9sYFxMTM5HJzysyjFHOfhc++WQGpskcYhkwPV9bRUZa&#10;0fLl67Bxo7GSgYERYSfwM6cLlEi8BcbUJiNTrFsnQ2M20DluJOw2Ya2Abs0zCAr81nBfJBBctVYW&#10;WtUh+GzcoLbgKuFnykhsItu7YWK2B5vN9cKINlZQltgyl6W2KAtxh9y3UM7QhQCUOcZ0alIhVoOp&#10;tWEzP6wUT51FItJAp02jE2n9g7L9rIKsQ9BqJ+P27oOMw/7YK+MJnRmHB5vovpozMSwQpEZaCSPV&#10;P/jXEJRjUyGoRHgd7dJunC5QmwrBHwJR3//+sYlozecabMnQKsFNqRhoy0BtUSgKUr2RGeeOQ/tN&#10;ccBhE3ISfRFPCC6Z/SHeevWXeJcQfOfV5wnBF/Dr53+CDfM+RLSLLYr9XVBECIobLPd1RRXjcH2g&#10;GxqDGPsIQnGD7eH+6AhnNI4OwRG6QQXBw5EYSpRorM0t1mCYiONZqWp4ynh+hoLccW5L/9y4iPAb&#10;Y3uUx4ezUzFIFynV3MHEOFXc6IoOZwwPRisdYEtQMOr9BYBefE0H0RAahDZCsC/hMEboGo8RdLK6&#10;jUThqSBUcVgek0hMnWRMv1AiYwUr8JTg+z/XruCfzp1RELzX1YHrdXSCJbKAglZ9PSbT0LKexWEF&#10;QQF/SjwhGI+uuEi0RASrQklTaAC6Y2PQe5i/OyWd8M3BybwSnC4g+IsKcZ6u8ALd4UW64iviiGUY&#10;0YQuVpTysWI1vEjc39niPFXNPl2YOwHBVAVBcYBD6fzdKfw9iYRufCg6YgMZz/0Y073REuuDxlgv&#10;VIQ5I93TCumHrJHlvQNFwfvQmOCFjowg9BdE4Xh1Kk4TkBda+F500BlT4galv+8qISjwE0coDu7x&#10;sRZ8drJNxdovTncTeATg2X58cUrTU0JP7xsUPRX4neY5Z45wu4fb3fj8eCceHG/Ek7E6/Dt/9jbf&#10;o2vLHfHIJAh/9CjHk6QB5ISUoLhiCMdOf46T575AR/8txKf0YpdbCQwdCmHsUIStzgTffkLQsRpb&#10;GIm3ubRim2MpNu8MhrmtNyy2+xAahwgDX0LBD+aWPti1xx8hQYGICDmIg26umDFzET6cNQdz6AQF&#10;gCJ9IQW5HaeBQNDQZLI1NmEMZiw2IQyNjLfAcBMhuN4Qq1YbYsWKjUoyWFpmjixbZsB9Q4JQ+gZl&#10;6IzmBleII6RblHUHBYYSi6VSrBZaNdkxsayWNndY+gW3bJU4LGMFde1TEmeot89isUBQIjFlSxhK&#10;JKbUoqzi4qbAUHeFk1PpJpygAFDmFit3SPjpj8u54ix1qAok9Wl2PxLoCfwEhiIFQxWRGed+AMLh&#10;tszJYzoEj3YSnIyxUs0VEMoAZx1yU2Enksf0xyedISEoVWaZcdJdm4DW8mjCMB0NpREoyfRFfooX&#10;0qJd4bV/MyL9dqGu5DAi/Pdj9se/xW8Iwd+/QQi+/iK3qZd+geXT3kaIgwUKffaj2I8Q9HVCmS9B&#10;SBjWEoz1AQJCKZLwixbii46IQHRHBaOXblBBUDnCSPTTGQ0k0J0lxWEkhRAiDEcYj2UuryxqMEY3&#10;JtvDsp/D7Sw6P8JvIC2B0Y6OKyEWPbGRkwBsCvanCw1AvThAXx9UE4TN0gcXHYXWqChCIJaOT1a2&#10;ScYooTvG553aJyjteGYqjmeLU9TaMwU5hEwBbrU248ngEXzOWHyfALzWWKcGI58s4PudQzebI7NN&#10;Dqu+tz5Gzs74ELrAUIIvAr0J0YRQjHKFbVGhKD10AJV0g62RhGSMRGWZupeG0Ux+Ttl0hXkEYn4+&#10;ThOG50rF6YkrFren6WxJoeo+kBWwpe/yRAGdKHU8L4sw1sYDHs1izCcAZaZK9+FwAlneh0C0RPmh&#10;RWazRNCNEoJyU/3wHRsQu9cYiS5mCoK1cZ7oygpRABwpjcfJ2jScacjGuaZcnG3MUe1lOj/VL9hf&#10;gweM0J+NM/4eb6eb6yL8RALAXoJuAF9LDJ5wgLq0Aglj8TnZ7+e+BsEv+XNfnOjAwxMteDjeiO9O&#10;dgBnRnHTlxevlfvx3aZIfLUrG1/WnMbtK09x9fqXeHDnWzz5/J9x6/FfkFU9inWyAo1tCrY4ldIF&#10;VrAtx2bnRkKwB9aMyWa2oYyNB2Fp7QsLax9spSwJQesdgYTDIbi6uiMy3AeHDrgwCi/GJzPmYNac&#10;JRMuUIvEc+fKnehWEVKbFAB1CQQ3b7FQIBQo6oBctWqjukfJ8uUimT1iqPY1ED6DoxKdoPQLilYS&#10;lrK/Zp22+ozMLDGhE1Sryago/NcQVHOIJ/TfQdCSENQGThNaUiCZCkGZUid9hBMQlHuU2BGCMmha&#10;+gYFgNJvKNPrtMe1Yoo8hwzC1iEo6wzKDd4nnaDc7Fzb1iAowNOhp4NP39b31TFGWIGgSIfgD2Gn&#10;A3HqcR2Q+tAbGXPYW5+ExuJwtJRFoSo/CEUZ3ijO8EOUnx0cbdagPDcU3fxHd96zBR+/8xrepgv8&#10;/ZuvMA6/TFf4Et58/meY/fvXcWj7JmR77kahr6OaS1zq7YgyqRb7OKLOz0VBsCn4EN2g3yQEdRD2&#10;xYZR4eijMxIQDiYSTtSQiI5sWGBIV3aUgJLtAR7rJyR1HSEAewjP3rgoBcCOyFACN5AR2Bd1/j6o&#10;oar9/dAYzkh6OJFASlBOsCMmGj1xdKASewlB+V16FBbJtoBQ3KAuAeEpOqwLVWW4WidV4Cqcryxl&#10;TC9gdOVFJyeFUGbcTI2iIvjawtEdF0S4BaItIgBd/Hu7CX2BUEtUoKoWl3i5oMDDUVWLOwjxTr6m&#10;3kRxbbzQZUg/ZwadXA6BJsNuCpUU9KhTRfmEXq7ScYJPnLLoOGE8nic/lwaZEjdIAB4RB5gUpabt&#10;yYyV5iheJCJ91JS+RkKwOcoLOR47EGCxEvF7TVDA/4HqaDe0pPijL48Xq8JoHC07jGNVyRivpNOt&#10;SiUQM3C+OQ/X6QCl8PGA0ffzY3R9Jxh/T3YRYnRzAjOJwHRxAsBvzo8o6An8xAl+3w0+g6CA8ymh&#10;9+RYKx6Mt+DeeDMeHW/BHy4O4N/OnsVZ51Ccm26L2wtdcd0xGY96ruPza38hDP+IG3f/gov3/oiq&#10;9vOwsM/Gmu2ZWO9QgQ2Mw4ZOstBqIza7dGKrUxWMd4bCyPogLGz96FoCFAQttvvC3EqA6AVXN1+E&#10;hnrB56AbFs5bik+nz8XMWQsxn/DT1xWUPsJFi1di7bqNyu2JBHji/nQI6mDcwKi8YuU6OsfVCpxL&#10;l62h81vPdq1atl+0cKEs3S/3N16HxTy+gNsLFq9S7SK5ATzBuYTAXLLMcGJQtTZ2UIeg+TaJwhNx&#10;mPAT8OlOUAeh6i8kCAWA1soFynQ6rUI8dSqdKpawFenFEnX/Y+kblL6/iW2tlXsja2sSyrlSYNGf&#10;S6rGctc50Y8EgEfqGeEmYCgQHGqRvjlCkRJHqMNwKhj/Kwjq0mGng2+qE5TH5Xztca3/USRRuC4/&#10;GLUFISoKCwjzkw/BxW4d3O03oas+HfUl8dhmvBRvv/EcPnrnTbz769fwzpuv4a3XX8UbLzyH91//&#10;JRw3r0G2hz0KCL7CQ478YtMNejujwmsfXZgT3aA7QUi3EeqLtjB/dBKEnQKFyCAFQ4nHPTEaCMUN&#10;fl+EIaE0IjFVACWgIvxE0v/XdziGoNEcYHtEiAJgnb83f+8hVPsdoiP1RG1wEFpj4tGZkM5omoKm&#10;8HA0hYWgNZwOjdDspCMTdfE1dEaHKUcpzlI0xOiqw1Ac4Qk6LLkBk9yB7oz0u9F9CXjGGMuHxJUS&#10;NF0q/gagPdKXr4mgCTrESE7QBPuhOcSPkZyvL/AgqgM9UeTpiDw3e9QEeKl43B1HpxgfT9jLyjap&#10;GE4TV5hJV0iHl0dHWEgIFgkQCcB8Or8Jac4vk9tZjOI8Pyedr0ncslwsxJFGKXUylrdFy3Q+P74P&#10;BGD4IcoTDWHuyHCywuE9Jsj32om6KFe0p/qhJyccR+gCdRD25ISyjVUgFBd4jTH4Tn81Hgw34/FY&#10;OwFI13eSrm8i1gr8NAc4jG/OHaVG1bb0AQoAZbiM6ItTGhCfnpbtHnx+spNAbcEXBOCXp7oVGL88&#10;24MnZ9rxx4uD+NfT4zhBZzI2dwcuLHHGGZtkXMscQ30u43HRAIryjiAttAb7bZMIhlQY2ZbBZE8V&#10;zB3KYbG3GJYONbC0L6ITDIGplReB56scoNm2gxQdzM5AOkO6G3sv+Pl7IJif32oC6eMPZ2LOnKWq&#10;GCJOUNo5c5Zh4aIVWLPWQEFOh53u/nRJFF65igBctorQ5M8vWKLGGK5YSfAtoqMkZGfPXoTpM+Yr&#10;qC4mKOct5Hl8bmlFC3hcQLiQsJy/UG4BulH1FxrIYgsmOyedoA5BgZ7u/KTV98UF6tLcoLbUlu7c&#10;JMpKJNZbkR6Ld9oTeH9Tz1ah0fsT5XxpxQmqZbYYiX+kO8D/ygkKBHUQ6q3ob0FwqgR0uuPTwafD&#10;b+o5MgRmoDlNqb0yFhVZfqgjBCvzAhUIowPsYG+5HDGBe1BTFI0IX3ssnvU2fv+r5/Heb17Fu7+i&#10;I/zV6/j1a6/idULwV8/9HSyWz0Gy8w5C0BHFVInXfpQTguWH9qHa20kNl2ngF74x8BCag7zRFuqn&#10;JP2Dos4IuqVIgpAgExAeiY9iRKYkIhNyg4SR9PcJEAVMMqNDdISPCbA6o8LoMgNVBK4PoPPzIWC8&#10;PRkzPVHHY+1xcWiPT0ZXUhY6E9MIoEBCxx81EpV9CEpPN5S4u6CEkafam9E0LEg5yk6JqHxucZlD&#10;jM4ydlD6B8dkvUFCb5yxXFaZ0QEoUbcjJoQxly4rzEuNl6zxcUHFQSe2B1Dj7cHfwwvFAQcUe+5T&#10;yj+wBzkuu/iavBjX+XtjIlRU7z0skKeLS5GCTypG0vl7snhxkwryxAKwx3IJvjyJvnJMXgeBmcVz&#10;pdsgPUnNgT7CCCzqogPsiOVrkxgcGUAA+hDGMpPFA/Wh7qgKcEKyAyOwqzUqgx3REOuODkKwN4fv&#10;QQahmeRDV+iHzswQHC1NxOm6LFzrLMVd6f9jBP58vJMAJPxOEXzU16f78Q2d3Tfn6fIYc79SMXiY&#10;gNPgJ32Cn5/ow+PjvXh8rGdC3Wre8ePxdnx2rI0QbOZzEXrnBvAnOsg/nD/C5+wgFBvx7a1B/PP5&#10;cVx0jsClxc54ssQPt+0ykbovAbstfVEfXo8TkS3ojWxAcVAzfOwL4bOvBHkxfUj0qUfMgWbEHmyE&#10;i00ErIw8YL7lEDZbeilZ0xHusg/Dtu1+2GrjDs9DBxAR4gPDdYb49KNZqiIs4NMAqEFwAQElEBQX&#10;KACUqXECPJE4RAGgwG75ijVYvGSFgp8+4FqOLV22mtuLMWv2fMyYOY9ucJk6Np9wXLCY0VuBcNkE&#10;CAlRBUI+17INKhZvNJKVp7erYskWc80NbrXUIDjV/U2FouxPApEgnLrUloDwh/CT7clIvEeTwE9a&#10;6Qf8WxDUf1b6A/W1BhUEdeluUFWJCTqRLGY6KTk24QJ1GGrHpH0GyCFuy/AWgZ8ee6cCUPoP5XEZ&#10;CzjYqgFQXGBVTgDKMvhlKA5DRa4/o7APPPcbwXXfRuSkeaOKDsD/gA1mffgGPvzdq3j/N68ThjJE&#10;5iW8/sov8OqLP8FLP/kfWPLJOwh1tEAugVnqY08H6EA5odLLGVXeLnRlbgShu+YIAw6hJYgQDKFT&#10;omuTtkOgEx6MLjq5HkKnT6avEW4D8dHoJ4Bk+whbtU9J8UPA1M3zxP0JAFsI16YAfql5xa6lAxQQ&#10;VjEGN0XJOLxUdKemoyMlA50pdLdhEYzsvig5eAilhw6iwMUZsVu3Yt/sObCfOQvBhpuQt88RFYcI&#10;UelLDA7kawxFf2wMjiYnMJYzLqfEKcn2CHXkMGFMZ9tCuNf6eqDU3RGFzrtQQsDlOljz+TcizsIQ&#10;GXYWyOF+rqMt8p12IttxO7IcbVDNL1lzDF3a4Si0E/QdCYfRkyjVbsIsOVnBcJDuUFW0swR4GQqC&#10;IjU8KENAzPMIapn7fCSJF4gEAvWw3PCJ7xMjsHKAEf5qBovMZa4LPoC6kAOE4AFevPYg1dkCeXSB&#10;UhxpjOfnlHAITTE8J8oNtVEH0Jrkj8H8WJysycHFllLc7qvHw6EWPCEAnx5n7D3Zh2/ODOBbgR9b&#10;cW9fXaSDu3AEn5/uxSO6xIc87/54F+6MtOHWcCvuHu3AnaPtuE89ONqKR6Mt+GyM7u9EO75hnP6W&#10;LlKe62tCU+D6HYH67TnC9nIn/unmAP7PyWFcjUzH5XUeuL4pFN1OmThsGYTRfalAbC/+OboL/5Y5&#10;ir9kHsWFAwV4FNyAbzPoSNPH8GXaKO5mHUVvDGFoHQSzHUHYvDsC23dFwM4uEFttCcbtHtjv7IMA&#10;v0Bs2miEjz6ZjhkzFioASr/g7NlLMWc2neDCFQTeWgW79Ru05bIEeiIBob4tLlAAqEsgKMeWLFmJ&#10;mTPmYRYBOHvWfCxYsBTL6ATlfiayiKtUoKUII9viOkXzGccX0BGuXL8Z6zdtw0ZjcYM2ah6xPnVu&#10;cgrdRCRWsVgisrWTWvFZJIOopTqsxgxODJexJQR3EHo7CbGpkmM62PQCyFQpAE7AU/blXNmWyrEs&#10;sSUg/B4E+xsIJLZDzVPAN0VT4/EzAD7rJ3x27BnwRAJDHXz6sYGWlIkpcsnob0xVLlD6AotTD6Eo&#10;9SBqCkOQEuUIt70GCPXfgdx0P5RkhWHfdgN88NYv8YlE4bdeV3H47TdexBuvPkcI/hQv//TvMO2t&#10;V+FhswnZhGC5nwMqvR3oAgUiz0BY7SPT6viF86cj9PNWIFSiU+tkLO0W5zUBwl5xhBMg1KUf65Nt&#10;AlAcmh5/W0L86TDpvBQA+bf4EoCMwzVBjN0EiSydNZiTj77sPPRn5aGXICzy9kHeAXc6sQPI3LcP&#10;MRbb4Lt+A+KtrJGxxx4pO+14fC8K3Vz4N9BZehEKdJA9URGMzKGMusF0izLfOEypOdhHwa/M3YmA&#10;24UsB76HDrZItTGD7+pFcJk/Dd6rFiDWfCNSd25Fzj5bAtCWACQM3RmHw3zREsdInxCjQTCREEzg&#10;55WYMAlCpZRkBTuBnqyErcNvIEXgJ/OVD9ORxtBNSv+iVIDF/RHO4v4IwLpgL9QGedJ50qUGuaEm&#10;2FUtg5bjth0ZrpYo9N2NspD9KKWK/ffwokaXGu6C1gRfHMmJxGhpEs7UF+BqRxXuDzbjs9EOfCEL&#10;JPwNCH4pfXuMsI9OEHQjLbjSU4dLE7ox2IJ7Y124OdSKm8NthGEbHo530B12EnbdfI4e/OFcP9sh&#10;5SqfMmI/pdOUMYQy1e6r84zd51rwL5cH8P+5cBoPU4vQut4B3aa+uOSSg9ENB3F3tRe+XReG7zZF&#10;4U8msfhydRAeLuDxdSH4J/sCILAT/xk3gP/IHkdvaCWcGH932gTCaqs3IeGNjds9YWzhCUurAzBh&#10;3JS1BD/4YCY+nTZfwU8gKC5QtmU+scBOh6C04gDl2LLl0r+3Sjm+JUsJrikQFDeoHOPKdQqAopkz&#10;5mL+3EVYItF3ER3fX0GQbpCOcO4COsoJCK411JbiN9q8Q0FQxgvKQgr64GkFP7YKjIzJMpVOQKhm&#10;lGynM6QTlDnENuICpaJLCQinwk9kJ9vU5I2adAAqdzgxNnDCRepQ1Fu5eZM4wh8J+HRJ3+BAgzhC&#10;AkuANyEBoLhCgeDfAp8Ox2fieYTeVBCK63vm/jTJfn9ziqoIiwSEWbHOyDnshnK6wiDPbfDYb4xg&#10;H1skx7kzGu/DmkUf4vdvPocPf/s64fcqfvvay/jt6y/hrTdewq9efQGv/eKn+N3zv8DOjcuR6inj&#10;BfegTCDIWKyB0JEQ2U8IOjN+iit0Ra0PXaEfYUhXKPG4PSxAwU+kg1Ac4VRXKK2Aso2uUeKqqJku&#10;UlWBqYYAfrkZfyu83FHm5YG6IJmhEaOmpB3NL8BoYTFGCksxmFuIAYKwLT4Rue4eSN27D8n29kjc&#10;uQt5Lm6o9KGTCwhC6UEv5Dg7I83BHvl0ikVubih2dWNc5u/xl6grVecJx8noXeBsT7DZIdXOigC1&#10;RNoua8RtM0XgxlXwW7cMQYarEW2+iZA1ReouS+Q47kTGXhvkuu5BJR1yPSHVEk/HNgWC3Qly607p&#10;Z5SFX6dK+vkIvdQkRl05R+5pEk/XF4suOkkZitMWw/eK7q+VABT41YcS0gRgpb8Hf98BVAW6Ua7q&#10;Bvrl/o7I2G+BTBdLZB+wRo4nwUwYlgbuRVXQfjREe6IrlTG4OAGna7JwuY0xuL8en0sfoCybJeMA&#10;pS/wVA++PtNHp0Z4UQK0e0ebcZ3nXuysxnhNAcao8YZSHCnPxfluxtqrp/H15ZN4yGj8hfQhMvp+&#10;dZYwPUvgnelVzyn6ik5SbROG35wYwpOT3XhwvIEgbMOfL/XTFR7HGTrl8tnGuGMRjD/siMWdBY74&#10;YqYTns5yxtNpjvh2uhO+/ZT70/bjy5lu+GZFAP6yPR3/7lyM/8weQc+hTCTZBiHGIRY2Vj5YSwCa&#10;mGtDZ+bOMcTv3pqBD9+bgxnTF9ANzicApUq8TLVzCK3Va9ZPwk+XAE7AJ7AT6OlRWJf0DUqMlgUY&#10;5sxegOnTZuPTT2YqN7h0CWPvIjpHwk4KMNJKMUZcoPQZLuBjswnmJas2KSe43nDbJARl4LRAUJc4&#10;Ql2mBKGppSNMCcPNbM2UI5T+QW0anXKDE0DU4SdAFNkp4Hl/r1iiSwoh1ru0woo8Jvt6KzNN9Cl1&#10;PxLw6dJhONBIWDGiigaaUidj8Q+doOz/leQ8QlAAJyDUHaC0UwEo++IG26ti0VwaiZ66RAXC/ER3&#10;xuJApEU7w2u/KQIOWiOMDiA90QfBB3dhyYzf4e3Xn8NvXnmeACQEX30Fv3n1ZfyKMHzjZULw5z/H&#10;63//99gw+1Mcdt3FL5AdSrzsUeazD+WEX8UhTcoR+hCC4gh96Qj9DhCCnoTgQbpBr8lYrEdkaUUC&#10;RYGhDsh2StyfAh9BpMlHub9qH0KQUCr39WLkDUEfI+RABt+/3DyMFZfiWFklRksqCMISgjAfbXGJ&#10;KPMLQJqjE+J37iYQ9ytl7Kczcj2AXLcDyCIID+8ksBz2osTNQ4PhAYLjoLtqc/fvI9D2InsvnaO9&#10;jYLgYWszRJptQoDBavhtWI0QYwOEmxoSgiZItLFAuv0OgnUvij1lHUYCVVxajMzaoHtLiqMOq1kk&#10;nfGEG2OxTP+TVumwOMRYbsdps2LiY6hotQxYR4xMBZQpgaF0fpr7a6TD1OFX4efO98aNn40Lt+lw&#10;/fmZBDoj38OOfyMBvWMTUveZ80K2G+XBjqiLOICWWC90JAVgOD8eJyszcbGpGNe7qvBopFU5wC9P&#10;EFBSCDnVNykB1ZPj3bh9pB5nGovQm5eAziz+XZmH2SaitygXZ9ua0Fech57CHPzL/Vv4p3uX8Rkj&#10;7xNxfYShDKn5kuCb+ry6viYwn57sxOMTzYRnPb6+1IEvbx3Bv985jTtp2Wg32IGHNsG4u8INj5ce&#10;oPtzxpNFbvh6+UF8ucwTf1jsiT8tOYSnC91xd54rrsxzxr1NwXjqko1jO6PQsy8JQdt8YLDBgVA5&#10;CAvrAKxcvRO/+fUMfPL+XMyasUhF4lmzFhOA4gilSCIFjjXKBUqfoIBNj8BT3Z8OwYWLpB9R21+y&#10;TAZeL1bw0yWOUIOguEAZj0j4LRQnKHF6uQKhQHD+4jVYtNIQqw3MsW6jBSPx9kkIylxikQ5EadWs&#10;EoJwMwFoasGWENwqkXgCgroL1CGo5hZPxGM9IutuT9ygrEGor1CthtVQMsxGQKkPmhbHKHOL1bL7&#10;jMT/VxCUVu76JpAboPplXwY0yzlTAKgXOOQGSYOtKTxPmwcssBNNdYCi9upoNJWEE34xjMLRqj+w&#10;IMkdpWyDPa3U2MDooL1IjvFEUU44tm1ajBnvvIJ333wBv37xl3jr5Zfx1kt0gq+9gtcFgDz25nPP&#10;EYI/wfy3f4uAHYx5MlTm0C6U+u6dgKDTRCzWInE1v4C13s4EoStBqC271RjggSaCTOJxK+Emag5k&#10;VBZNHBMwqsfYigNs5HGpAtf6eSlHJm6smtuVfj5oCCc0GSVHcnIxrlZnKcKx0nKcqKzBeGkVhgsr&#10;MFJQhsHsfPQkpaE1Nh71EdGoCAhBkZcf8g96EwR+KKQbLDrkhSwnF+UUswjIYkboAhcn5Dk5osCV&#10;AHHez1jrgOwJFxhvtQVhpgYINlqHwE1r4WewBuGbNyHO0gzJO6z48050ml5oZIRviQpmXI9Cd3IM&#10;nR8dXBJjLONsN92d9AkKBHvipAJOCMYTgLIfH6cWgBXgKcnMGErGGTaHh6ApLBCNobxAhPgy+tKp&#10;8kJTJQDkhafM2xWl/Bykcl/uw8/Ez4kQdqYTNkOAyRLEbl+PPMbimhBnNES5M557oT89HKMFCThV&#10;QQASaDfo6CQGPxnvUjM6vj51hBG1X0XWL6XKe7wXn4114k5/I45VZaMhIQTlET6oiwtB4+FwVMeE&#10;oYYA787PxYX2VrRlpqMqPhb/9vkt/OH6SUZnAo5RWkAo1eWvGX+/L+kb7OTvaqcDbcGjsXo8GK3B&#10;k1Mt+PPVYfznk2t42NWJC85RuDhvLz6f54ZvCbx/XBuEfzKJwD+YhOMPa/zw3Spf/IHHvlzuh6dL&#10;/fDFAi98uTYAX5iH45EDv58uqfDbFYw1hvsJCX8YbnbG738/FzM+mkOXtpiQWsIYLC5wGebNpVNj&#10;HBbYSV+g7gYlBotUnx8fE9enF0Z0CM6eswDTps/GRx9Nw7RPZykpJ/g9CE6JwtQkBGXYjAyrWW2E&#10;1RvMCEGJxNYwklkkprK6zDNJLNahaGzOqCyVYz0SW++fhKD0C4p0EOrbGggJPLay/JYMqBa4KfhR&#10;ejFFb6UaLDdhcpbbcbrKnem0mzIpCPbVpeAI1U8IDggAdTESK6n+QoGjwJAAVGv7adIBqeDHbQGj&#10;erwhmY8Tfs1yTM4lDNlKTBYd4XZvfSLjbwxaK+gWKqNRleuP0nRvFKd6IS1qP5zt1iLIwwp5qQHI&#10;Tg5EEGPtvE9/i49/8wp+/8aLasGEX7/wPH7z0ot45/VX8euXX8Rrz/0cbzz3C7rBn+GDN16H82YD&#10;pLnuQAHdYKn3Xn7ZnBgrJRbzy8YvYK0P4yRBKM6wyosw8CYQ+aVs8HUnDA+hwe+gahtlW9oAb7Yi&#10;LzW8pCnIl8d80EhgNnK7jo/X8DFZoqqK51dwu1YcJB1SbxoddV4eTpTQAdIFHi+twImyKrrBKgXC&#10;0eJyFY+H8opwJDMX7YRhR0o6OpLT0RiXgOb4JDTEEDypWWiOjkemkxsO2+1Bgu1OJNvaInXHTqTY&#10;2iFp+07EWVjS+ZlSxojYYoRQEwNEMfpGE4gxttvoMq1Q4OHMSCpj84LRFB1CyBF+KYRBahz60hNU&#10;25nCGJwcy1aOE4J0fK0EnbQddHyd/LtEAr22qHClqfBrIFhrxRXzfanie1nJ91XgJyrne19yyFmp&#10;lO97OS9GVf6uKPG0R4jpSnhvmI8kOxMUH9qD2hA3umRf9GVE8H1LwbnaXAKwEDc6KvBgoBGPRjvw&#10;mKD7nG7v6Uk6v9NaRfhzgvHhcCtu9tTiPB1jP+Epq1Rf6ajCw1E+NtaLa33N6CvKQhVdb11yPO6O&#10;DqExPRVtBVn4j28e4unl43gkMJ0orHyjojHdH52hrq9OM4KfaKMTbVXjCD871ozHRxsYv1vwD7fH&#10;gKfX8e+Xz+BWwGFcnrWL0PPHfxrF4V+Mo/CVgT+eLvfF14sJwSW++HK+J75a4o2ni7zwxeJDfJxR&#10;encqvvItwdmwUhza7o1Nm93pnnww6+MVeP/9D/DJ9DmYPlMWUViu1hecN28JIbWckFuhls4XEK5e&#10;s47AIwCXrMRSAnD58jVYtmw1Vq5Yi5129gqIH38yA9NnMF7Portk/NWjsIBQthcTdIsXr1UQVPAj&#10;CDUY6n2DAkT+juUGWLXGGGsJQrk3iRRHZDqdiVpe65kblFaAaLyFUDSnO5ThNNv2Km2lI9QqxnLv&#10;Yqkea1PqrG2lWCJzjF1UK/vbCEttQVb3yRkh22U8oB0f30lo2nmoKrCHdxzcDkZPzhQRAAoIf9RX&#10;S2ARggPiBKdq0hXqIBQo8jghN1X6sSP12j2C1TYh2EfpblGAKdviFqWVvr/O6nh0VMWjrYKxqSYa&#10;5VkaAHMPuyPS2wa+rpsRF2iPzMPeSGYEstqyCh//7lV88NYreO9Nuj9C8HevCAxfxG9feYkwfAFv&#10;/pIukCB89ec/xSs/+wmMF8xEsutO5HnsQqH7Hn7ZnNRQmQpGYRkmUnWQ8YvQq+SXUNpqqs6L8dib&#10;cPRyU8NIpL+wzs+DLtGD7UEe80Qto24dQVcvfXH8ggsEpQJcQ/AJ/Cr9+YVnWysFkpgIdKUkYCA7&#10;EyP5eThWUqKWrz9eUk5V8EutgXCM26Jxbqu+QsJwuKAER+gOpYrclZaFvqwCOsZyAikTNaGRdIm+&#10;SJMiiuU2RBF8YVu2IsTEDBHmVojZbo2kPQQko27SHsbivbbIdHFA3kG6L76+RoJPnF47HV/LYVm9&#10;JRZHspLQl5mIngw6Pao7jRGYx7vT4tR+Z3IcmmO1fsK2hGitv/Aw2wkItkSEEn7BdH5BBKAfAeiN&#10;ar4PIhkeVMb3VZyfAFBazQUSfOoYXbm/GzLst8Fn3UIEGS9DuoOF6sZojvJBT0qEuvPc6eocXGkp&#10;wbW2crUYwqOhZgW7zyhpP2ckfnK8B48JRqkW3+iuwZX2ClxuqyAMZQZJM6FFmF2QpbJO4A9Xj9O1&#10;DeJsazWqE6PRVZiLz86eRmtRDr68eQH/8e1DPKAblFj81RmBX7eSgE8THegpGYzdgScnZFyips/p&#10;Cj8/3oRvznTh324fw/95fBb/8fgSHheV47yJO76YdwDfzD6Au7MccfOjvbj9qRNuTN+PK9P34vqc&#10;/bg52wk3Z1JzXXFpsRvOrnLHCUNvdLokw8k+GuY7IrBq6Tb87u3f4/1PP8WnM+di9tyFhKAMnNbv&#10;RyzFD6kGSwxehRWEoEBv9UoCkQBcsoigXLgMLq4eOHjI9xkE+Vwz2OpO8JOPZygYCgTllp6TDnAS&#10;gtq+SAoncu/jFasMsWKNETYwEsuK1JNziycgqDtCDYiy2ALFx6XdQiCabdXuUqcVUGSMocws0YbQ&#10;6ENr9CE1ckvPLducp9zJzl3dX9hyhzNFR7njAJ1fCHwCkwnCeAVAWWxVYKgKI701/MefAOH3RBDq&#10;EVmH4JEGRlrd9U0AbxJ6hKBIHePjAkGZASKS/j4BoWy3VfALREklWCuIRKKhKFRF4dJ0X6RHOuHQ&#10;PiOEHLRGeow7IeiDQy7bsXjOe5j+7puY9s6v8L4Mi3mVDpAxWCD4a0bhNxmFZbD0a7/8OV4hBJ/7&#10;nz/CXJ4butsSWQRgvvsuuo59qBAQSoGEjrBK+gZFPKZaHqsjIGvpTioPuqDCU2sVEL0P0D26M0a7&#10;E5gy3s5zEoQCRa0CzAgcwC99kBejn69yWa1xUeiROcB5ORgtzMd4cSHBp7lBJVlyv0wAWD6hMtWO&#10;FpfhaFEJBnILCMI8tvzZsmqcqWnGaFEZXVsGGqNiUOLnx7/PDTkeHijy8aX8UU1AVkeEoyjQF8UE&#10;UUmwN0plEdVwf9RHBaFZqr6EXx/B1p+drGDXk35YQXAgh58fjwkM5Xh7UvQECOP5O3nREugRfh2J&#10;dIACwfhotEn8JQSb6ADrQwL5t9MBBvH38b2o8PVAuaxg7edJ0B1QwFMOcAKARbwYybYsclHOzyHO&#10;2oiRfTFdqwEy9luqYkl7fBCGshNwuioX5+oKCMEy3OqqwcOBZnw23MYo3IHPRtvx6Ggr7g814VZf&#10;La51VhJ+ZbjaUU4QVhGIdXjAxz5TY/4IS1lD8NwIIXiCQByl0xvGuY56VPJvuj02gn9/+ghfXD6J&#10;f7x/Gd9cHsPj4zLjRIotjL4/kABQ1+SxU4ThyVYea8efLg/hX28exz8/OYd//ONV/GVwABesvDH+&#10;tjnuf2iPp5844h6Bd32BB24s9sSXq/zxzZpAfLbcBw957PZsZ1yb44QLs/ejz9APnjvDYbwrDCbm&#10;bvjwg9l476OPCcEZmDlnNt3gAiyYx2gr/XYLVzD+rlHFkFWr12D16nVYQ2e4gsfmzV2kgLmEblH6&#10;C83MLdXwmE8+namJQBT4CQQ//mg625l8zqUE3SrVJ6j3C4qm7quZJYzEy1caYNlKQ6zbYP7fQlCr&#10;GD8DobYOoRaf9QLKZBVZ+g55TH5eW51mL39mD4yk8rxNW7V6swBSwLhdVq+WIgtBaeMCR7dQHPJP&#10;xAHvWG25LUd/VRSRAomCoC6Bnx6LBYAqKk/AUNRblzTZP9hLsIl6aukaBHICPbYCQt0JCvRkKSwB&#10;nrg/XfWFoWpAtByvyPJFQdJBAtAP5ZkBSAnbjwO7DBHuTRcT4YZI//2wpguc9t4b+OSd1/HhW6/i&#10;7VfEBb5AvaRc4JsvaACU9vXnf4FX6QZf+Mn/wlsv/Ax7TTYg2W03ctx2ovggI7EX4zClIHiQMVgA&#10;KGD0JCA99qHKk8cpAWC5h9MkCKsOuRKUBxQAq709FASnSobCVFMCv4YwwoZOqCkyRDmlbhkrl51B&#10;J5NDCIobLMJ4UZG649w4QfgMgM8gOBWEI4Ul3OZ5dIln6ltwvLKGoMqjG0tERXAwCvz9UBEWhtbk&#10;FDTF833Pykcfo3drWgrqGFfrCawGxtrWZEZYiblUdwahJzc1yk/HYC5d+oR0CAoQBYwd0j8oSokh&#10;zBmJk+ImQShusC2eny0hKC5Q5kLLghA1UqkmfAWCsmirgqCCoTvduOb89LaYbrxcIjIhWOhuTze7&#10;FlFb1yN9nyUKDu5BXbgXelKjeQFJJwCLcbmZjq6zDvcYYx8NtBGCHWps4N0jdbjRVYUrbWW40FSE&#10;iy2ymEK5gqEOwXuDDcoJSnT+7HgvPpexfgTgH66M4zvq0clBHK0rR2NmCj6/cBKPCEkZLvNIltAa&#10;ayPQ/hp+4vqeHGcUZjsVhk9P8vxTbcotilP848Uh/Put4/jXO2P4y3eX8JcHF3EpMg0nF+3Bw7l7&#10;8dVyb3y7VvoHI/G/N0Tiz4YR+GK1P+7PccNtOsQHCz1wb7EHetZ6wt70ADZY+8Hc2p+ObQN+/z5j&#10;68x5mD5rFubMma9uu6n6BedrA5wFgmvWrtMiMffnz1ushr1IsUO2pS/ww4+mfV8fTlPw013g9Gmz&#10;CM1FBJ3MTyZkVWFEg54ORjkmfYZLFsvQG/4uukFxgsamtjAl4NTqMqoYIosr2KttgdpmOj9tMVYN&#10;hEamskirAFOO625R295kYqdkaLxTSY4ZSsxmlN5suQ8mFoQq4/QWK8p6r7ZNMO4/EAbfkDSCMEFV&#10;jgV+UhyRu9R9D4KTjlCAx22BoDjBZxDUwCegE/jp+h782Mq+wE8coEBP5gM3lTByqQgcp/bFBTYU&#10;hakVowV+ldlBKEsPQGq4CwJctxGArjgc4gyXXZuxbO4HmPXRb/DJ26/j/V+/TBf4DILSJyjw+5Wu&#10;55/DGwThyz//MZ7/8f/EunmzEONkhyxXGxR5OqCE4CujKgSA/AJKlVj6CMs8CD6qyoOOkCpz5zkE&#10;oEjfrjzkpkAoEhCKdFcoEJT4Vxfsg/owPwXC1thwdCXRQaXyPUkXwKTjaGEWlUMg5mkgZDTWonDl&#10;RKtJ+ghFsn2Uzm+suALHKutwrKYBwwTlkdw8tBCC1eHhqA2PoLs7jH6BX3oelY/hQjmnAB3pGWhP&#10;S0VbajI6BGIZfD2Z/MwIwCN5BB8hODyhoby0SRDqEBQXqKuLTrAjIVZBUNRKALbJGMkYRmqBIKNw&#10;fXAA3wc/RluvySgs/YGqT9CPIGQUFgeot6JKVSxxR6q9JeP8SiTvNFWuvTrEk78nlO9VGgFYiktN&#10;lbjeVou7Pc142N+OB0dErbjdXYcrzWU4X1+IC/VFuNBQjEt0i1c6eH5XtZJE43uDTXSLjKniBBlx&#10;Pzs5gC9k3B8B9R3d3lMC8fZYH5pz0tBXkY/TnTU43lSMswTqw6NNGuzo7FTclb6/cXkuWZzhryH4&#10;JZ3gV2c6GJ31uNyDfzg/iH+8PoKvHzGKf30G//nNXTzt6sHJHQdxmXD784bD+Jf1iWohhm82heHR&#10;4kO4xTh8i/C7t94PVzf5o2lHEKw378d6s4OwsAjE6vWOjMHmhNBGzCak5jISCwDnzhEoLVcQlKEy&#10;K1etVn2CEn9l6IsWmxdjHn9mDn9GYrDE4Y8+nq7aH0JQJPc00WDHCLxAnmsNt59FY4nCIonMixav&#10;VVPpVq42gdy3ePOW3dgsc4llOIzZM4cn+zKbZKobFCcoU+506BlsssVGI7mvsdzfWIOgPKY9vgsG&#10;JnycoDXczMfN7GBqYQ9jcz4PZULAmvB3SSEkOCIHnj6HJ5fYkigsS+7/qKeaYBMIEnqTIJyAni6B&#10;oUiA10WQdRNw0oo0EDI61WituEWBn0BQgKfHXgGgSKAo+/JYdW4gAehLAAaiKicYhcm+CPHcjmBP&#10;G8QEOCLI3Q7bTVdhyewPMPPD3xKCb+C9XxGCrwkAX8RvX34Jv36RUZjge/25X3D7eQVCKZC8/NzP&#10;8Msf/xi/4rbHNmNkHNiJAsbiEro9gWC5SOAnUKTzq2Qsq/TUACjSneBUN1hx0E2p3NNVwU93hbW+&#10;h1An/YPBMg/XH43hAXRFwWiLIQQJDbmh0hG6skFCUGAzUiAgzKW7ycMYQTgu7o+ub4zQGyfsxgnE&#10;EYJPhs+MlVbiqMCQ7amaRpxraFHHJSK3J6WiPjoWTdGEU1Ia4VWAodxiOrlCDOcUK4gOFxShPycH&#10;A5lZOJLJzzKLrp1Or58QHCDwhmRVlwJxqRl8bWkKhAqC0jfICCwusDUhUknrBxQAEn5Ua3wkWmIZ&#10;haPD+ffKneyCUBdCCEocloLIBABlHrKoOkBAqBVHBIJSJa4NElC6q4tTlKURoiw2odjDATWhB9EY&#10;G8BYHo/j5Tm4SAd4o7NB3UjqXi+dH0F4k/H1UmM5TpRn8mKShhNlGThdmY1ztfmTILzaThB2VuNO&#10;X4OqIj8cbVMFFDVF7sQR5Qa/Pj+Eby+N4puL43h4fADDVcVoyuJFpTwLvcXJOFqRjuvd5QRho4Kh&#10;rFZ9q6+SbQ1dpQZHDXxTovGpDkKwE9+ek3GFXfjiOOF5nu7z+gD+eH0Q/3xjBP/06Az+95/vcfs8&#10;bkRm46pBAL7ZGIdvTeJwf30gbi49iJvz3HB9oRsuG/jgcXgpne4wcnPrscXsELZu8ccmK39+6YMI&#10;GE8sXLyBTnCBuvXm/HlS8dWqv+IEV6xcrYbMLJd5wlIFnjUPn37KCC3rETIGz+L+Bx98qqrCAsIP&#10;uT0VgtIKBBdIEWT+Ksxl1J4vg6flbndqtgqjMY+LFgokCcP5BOGiJRvUPUvWGVgQhtYqEsuSW+IK&#10;pd/PwlL69CTm7iEYZSC1AyWVYw2AAj+BoA4/DYSaDI138HHCj85xIyP3OkMrGMiQHAEgYbhpC3+X&#10;GWFJwG6zdYM7o7C+vqAsuSWFkQOHYvGjboKvs5Kuja1Id4DS6gBUgKQEfp2EVwdBJhIIdlYnqHuA&#10;dFEdVdzmfk9dsgKe3v8nQJwKQD0WSxSuyQsiDINRnOaDxDBHuO7ZCG86wRDP3XChI9iwdBbWLZmD&#10;uZ+8h/d+/Qp+RwD+hi7wLXGAzz+PN37JGPw847AqivxCa6mXn3sOL/78Obz6s5/BYuVCxDhuR46z&#10;HYrd7FHKL1wx47AsrCBFkirVB0gIUuV0g9LqLlAHoEjgJxIQ6m5Q+gUbAny08YFSMQ4PJAwClSOS&#10;IkFnTCS6YqMwkJyAoWwBTBphk0kQZipXOFZER1hcpG56PlZYTHdYxphMJ6jcH6E44QqPEYJn6AIv&#10;1DfjTHU9hnOL6DIzUB8RSycYg+60bAzkFWGQ0bk/X27sxOekyxwqKcRQYT6OUSN5GRr8slMU6ATI&#10;o4UZkxopEDfIz5xOsYvxuT1BQEeXGRum1BofTvgRhhOSx2RWiRRZ6iMZg+l+RVUhvoSbD+rojAV+&#10;4pCVSw4Sp3yIUVmmEHqotiaAbtrXGXn8bMIJwBSHHWrKXkNcCLoy4jBGAJ5rKCXI6nC3lxDra1W3&#10;Fr3eWoMzVYR9Hv+enDi+X0k4VZmJ01VZOF+XRxXhUnM5rrdX40ZHDcHZiAeDbYzDHXRwPQRXH92b&#10;pq9ODdCxDTK6DuPhSA9O1ZWhNp6/P5sX8VSmlvQwnG8rUou13u6rxZ0jfL6BWp5bhyfHnkFQiiST&#10;EKQEilJEkfYLqR7TRX59oQ9/ujqMP98cx19un2AsPqP6Cf/zyU18VlCDU0YHcWsJgbfUH9eWHcT5&#10;FR64buiHu7vi8Di7EbdOX8K1K48R6JuJTZvcYGjjC6Pt/ti42Qsz523AzDkzsYBQk5uxy4IIMhxG&#10;7iss4wMXLZZ1B2Vg9Sx8/PEnhN5HmD5dGwMo1d+PPtDcn66PJtygErdnyvQ5KbjQDc5atAwzlyzG&#10;UplJQucp8FskrlAgSM2n5synQ1xMV7jUAEtXGBKE5jCgNqxnu94Cmwy3YzOd3DYrWUFmv3KDOgTl&#10;vsVGprsnY68OwI1GNtwWVyju0EZJtg0JQ4NN2wlauS3oTlVxFgAam8sQnN2EI0HKY5vpPK12yPL6&#10;vrDf7w9Xz0g6QYKvm26wiwAT6TDUgThVOgRFk46QDlAA2F0rDjB5AoYa8ASA0k4FojhDcYoyTzgv&#10;4QDqCkJRnuGPnARPxAfvY/w1hMtuI4QeFAiaYM3CaVg4/X1Mf+83eJcu8HevT9xThFFYuUDpByT0&#10;Xv3Fz5TEBYpe+SUj8XO/xC//1//C7N/9CgE7tyJtnw1ynXbSaewlCOkIFQSlSiwAZDxWMNTa/wqC&#10;FQefRWEpiEhhpH5ifGAd3U99iD+q2VbxmIBQ+snaCcKe+Fj0yBSyjCTNEeZJtZggLJBonE8IFar7&#10;/Y4TYmMFcnN2xmTpCyyQY6Xq+NHSMgyXlWOI50mfYFdiKlqiD6shM+0J/IwystGdkUV40MHQ+fXm&#10;ZKOXjnOgrAD9JbkYKs4iEAlCgu5ILp0poTdcnKk0UkQ3yMeG+VhvmvT7RaIpJlRJICeSbYHeVADK&#10;sYao4EnVRgQSygGqO0AqxPXBMj5QUz3hVhdCKNL9aavWiDM8oD6LFEbhWFsz5NGNN0QFoouv4Whp&#10;Ns7T6V3rqCN8WnCf0fceneAVxuKxokw6VRm6E4P+LJ5bkITjdIJnq/NwubEEV1srcK2tSkHwVlcd&#10;f7YZj4ba8WikE5+N0pkd632m4z34fEyG03TgZk8jxhmFKyP9UBXF1x1PN5oXp+5N8kiW5hqT8YCE&#10;HOPvFyda2Erx4xn4/pb0PkSB5RPuCwj/eO0o/nRdA+E/PTqJ//3FBeCLu/iHniEM23rh9DQbnJ+5&#10;G33r92PU3AsXrIMwvCMAw1kVuHLhDg5n1mCDoVRH/WC8zRfrjT0UBKfNnEYXKDdl18b+CQTFCYor&#10;nDZjNuH3qYLf++9/qFoBorhB6SMUEE6FoEhAKC5Q2hk8R80QkVt8ztOG4si9TRZKQYSRWLRQhs9Q&#10;C6i5sr14DZaqpbZkAQdtwVYBocGGrVi31ozaquBlZeMEWzs3BUC5UZMaNkMQarFZCiBSTBE3+H0A&#10;PgOhpg10m4aMx0aMxsbqeegGuW1gtB0r+ftWr9uKjfx5213usN/nDRf3EDpBAlBF3Qnwyb5I39fg&#10;qB0T8IkDnArCzmpxeQmEneYKO6r4pSyNVrNA9CisA1C25bhAUQAoFeGKTH+UpPqiMMUX4d52hOAm&#10;eDia4+DerdhjsRZrF03D7A9/h2nvvoX3f/safvfGi/jVy79UFWGtGvwLvM44/IpAkPBTUkD8OV76&#10;xS/w/I9/gtf+/u9guWIh4vZYIMtZ+gbtUXZon6oSlzMeV3juI+S0arEmglEKIRKBCUHZFukOUGKw&#10;OECRisIEoICwPsiPX3BfVNH9VMnagYGEQIiskhKmQCiV1M7EWBxJT1KucCQ3A2P52VQuwUe3xug6&#10;lleAo7mMtUWFGCgswACPDxZp+8N0jMNsh/Ly6fQItpR0dMcnEoR0LLFxjMW88CTyM0tPQ1tSIjpT&#10;Uwg8glGcH6EhRRBZ+Xo0n8DLowukMxxlDB4pSMNRPnaUUXg4izClC9QBJ0DTJW5PB6EOQXGIAj95&#10;TG/rCELpElAFolC+B5PieyLxV5xggBRMGIt93ZDvvpsA3Ix0552oCfdFq9wYn6/lbL3EWSl4NBJO&#10;zYRZIy43lBN4/LtT+X+YHI2+jMO8qCQoRzhenIELdIDXWioV+ETiAu/0NODBBAQ/O9qFz0e7Vas0&#10;2kkwttDd1eNyK6N1Fd9vvh9tKZEYK8ucmI3SQvjJOMB2VYkWCH55gq0AcAKC0if4t6S7RNn+fLyF&#10;8blZDaX5+vwRwnAQf7lxHP92/wT+8elZfPfNefzrNzfwb9fO4oRfBLJmrkfBOyvQ84EJuqZvReMG&#10;B5zMYDIYHEdCXiUBeBBWFr4woVYbumLm3PX4dMY0xmHp7yOoFi5Rg6Kl6ivDXt57/2O8++77eO+9&#10;D/Dhhx8z+n6iOUHCTe5cJxLgTQWgxGLtGCE4ba6qOC/m8675ZBbWvjsTS2ctUUNxFlNLl6xRDlQk&#10;BZTFi1ZjqRRICMGVKzeqVl+4dc0aE2zcuA3r6QrXb7TAekMLWNo6wmwbHeDm7Wq6nUTkbdaOsNwu&#10;TlGGyjgoAAo0NxhaK63faEXwWVLb1Fxl0UZjK2wylYUbdjB+2xKmO1WBZqncQU9uFbBuC6y278M+&#10;J2+4HgjAjyQKi3Tw6Y5Qh6H+uBxrF5hJf94UEAoEu+gCBX4CwrYK6QeMUYUQKYAI9PT4q0NQBkXL&#10;HOHKbEanHEbhFD/EBeyF+x5TuFEBnjvhvGMTTFbNwvI5H2Lux+9gxvu/xftvyTQ5RuDnf64isNJE&#10;H+BrhJ5E4Vd//jO88rOfEoI/ZRz+OV74KUH4P/4n5vzu1wi2NUXafhvkue1Gsftere/PXSrBMjxG&#10;wKdFY5EMi6k6JHJV22p/oh9QJC5Ql4IgI7E4wSo6w3JffsG9D6JCZo74TTjCcFk9ORztcVHoS0nE&#10;YKbcvyOT4MvBeEE2lcvtAoznFxCE+TheWKRu1TlERyf76lgOo3N6Fkapi+WVOCsV45xc9CXLzdyT&#10;0XH4MI5kZBCSdH/ZmThCIHaEhqLmoCdkkHezrzcaPTzQ5OmJ5kOH0OHri+6gQPRFhmKAr6s/IVq7&#10;8VJiFJoJuzoCrSzgEEr8CS1GXJGATsAnANQlLlEHoAzBaYwKIfh5XliAmi2iq4FOcNIF6jNH/Nz4&#10;mWxHzM4tKA90R3tipIrlZ+vKcaW1Htc7mhiF6f7a6nG+vpzuOU2dIxAcyE5SEvc6LnexK88jBEtx&#10;s43Osaset3vqFQDvMgrf62vCw4FWfE4nKHrEaCy609tAWFbgYhPf3/J0HBM3WVuk4PmY0PyCkPxs&#10;pJVqUvcn+YxO8Mk4gSjFkOMtSsrh/TeS4onAT5b4fzjSoPRoTG721INvLgwrR/jnR6fxxy/O4B+e&#10;nsG/fnUB//GHO7jUVI3C1Sao/XA92tbtQt8hpqjUfKTwwufuFYhddt5q2X0TK3+sN/HEjLnr8MHH&#10;HyiozZq5UIFPlsKSosf7hNnv3/2AAHxfOUCBoLTiDKXyKy5QIKgDUHd/+r5AcNqnczBL4DprBiI3&#10;mqKZ7s36k7lYSie4ZMl6wnENozhdILWQTlQWXFixfB1F8C1bi1WrDOgGZTWb9QqOcke7FSuM1M3e&#10;12zYokBmtNkGm7fuhKm5SJzcDqXNWxllt9INMurqEJRWILiWzlJ+fq2BmdL6TYzaJtYwNrKCicl2&#10;7NzpBDs7FxgStLI6ttxLxcpqDxwdPeHu7o8fdQjkJtyeqLNSg+BUOEorgOyUmEsQdlROAJCSbQGg&#10;wE9Xe4XE4ZhJNyguUAohWj+gH5JC96i+QDlWmOyFlDAXhB+yg6+LFQ45WqhhMXutNsBs3Xxead7H&#10;7I/ECf4Gv39ThsNI3P2p6v/T+wLVLBFCUAfgKz/9KV77+U/w0gQEX/i7H+ONv/972CyZhfg925Dh&#10;aItCl92oOEAH+N9AUAZKi2SMoJKPFoFFeiSu8ZF9zRFW8XgZjxUTnkUemko83VHpc4gu0V+No2uX&#10;/sFUWak5BcMZsi5filq2fzgtGX2H49ElS9pHxWAoIBJDvuHocKMzcvZCixMd1G6+NqrOmRDzCcQA&#10;vwwn6AhPFTNCy3zk/HwCgbGXMVjuWdJwyAtFVrYo20b3u9USOUabkbneCFkGJpQxMqnsTabIN7NA&#10;oY0Nih34uXjzuSMIs/BAVAb7IOuAIxIddqKI74NAUAegtOIKRfq27gZlvyNWZo/IwOm/DUEBoICw&#10;+OB+JNhbIJUXp6bYIAwypp9vKFPwu9beqCQwPFNbrtxhY0wQ2hIiCL9E1Y8prlDa05UFOF9bou6y&#10;J/2FN9prlBPUISitgFAc4f3eJtzprsdVOsZLjM7Hy/g5FB7GmZocXG+r4DkEHgH4+XA7Hg+2EJ6N&#10;PMZI3S/3L25kbG6kMyT8jtHVUQK5H0qHngLf0UbcH67X4MdW1jy8O1iPeyPNeDDWgfsy//jyKP75&#10;NmPx4zP4l6/P49+/uQL8y2f4hzvn0RYXQwcdjP6CYuTExOCgqwuc+H+wc7s7DCzcsYkgNN7qi1nz&#10;DfDOu+/gow8+wfvvaUNd1MBnSqbCTVeagVmzZmPatBkqEgsMZWC03LpTIrE+LlBzgRNO8KMZ+JRQ&#10;/PSTOZg+dxkWz5yBlDUGQGY5WhycMPv9aZgjw3LmLNeG5hCCixYyhq8gAFes1cYirt6AtWsNsGz5&#10;KoJIILhGLfQgw2rmSHRfyvPEKcr9TtYQVOtNlTs0opMTAEprSLBJ1BVtVPHXFus2WjLmmkz8nBF/&#10;xhyGppaEpRVMTa1hZLwNFtvsFPBcXLzg5uYF6+27sdFwM2xs92DfPlc6wYpkKFXSSZQTdBUphGDy&#10;90Ao+uF+B0HXQeDp+23lBGAZHR9bgaC4QS0WaxI4VuUEITPGhXJWrrGpJAqZcS5IjXJChM9O+Dpb&#10;IMDNFp4OtMablsN09XysmP0xZjEKf/zWa3SBL6qFU199TqLvz9S2wO91kSycQL32M4KQEFQw/PlP&#10;8dJP/l7pl//rf+Kjl1+Ej7kJcvbboWA/QXhgt5pGJ7FXd3yyrQNQd4D6dpXXAQVAfWygQLDKiyAk&#10;AEWV3K445I5SD1fkOzkiz3EfcvY6IMt+D8rcZSycN2plrnFoMJr8/dDiy4joStDa70W5zQ5kE1LZ&#10;vMLmbdyMvFXGlAmylxsik1fMLCpn+SZks82nO8hfx3PWb0YFr2jNPkHoDJNFXxmN+WUpdyLEt+9E&#10;sdEW5K3bhIK11OqNKOQ/Vz638zcYo4D/BDkbTZCxYRPS1m1E6poNSFqzHjFr1yHRbDMy9uxE3HYL&#10;HFy3Eq6rliB2hyUqgrwnnZ9yfZTeXzhVAkG5n7FAsGnCDaoZJCHeqJb5wxMQrPQ5gCxHOwJwB92m&#10;BzpTYnCispARuIERuI0OsAVXWxsIt3JVzKkM8eJrOEg3FMv4TvfHiH+8JAvjpVIMKcYVQu1qayWu&#10;tVYzEhOCdI+3GaFvE4K3++j4eukQZdmsjipcaSrFmYpc9GfGoic9Gqcqc1X/4W3C8UG/DMGhBjTd&#10;48/eFVfZS3j1VeHBYB2ejBKA1BfjhN5xOkWRwO8YIy+l4EfgPRDoDdZo90EerFWVZZHc/On2hG4N&#10;Namluz473k1nOIR/vH0C//7kIv7jm6vAP93Hv//pDq6e6MJAeznyMuPh4+YGN3sP2Fp7wHCLCzZb&#10;HqIjDMC8hcb43Ttv44P338Pv39Ec36JFjK5r19P9rGUkXc12NR2RIdatk5gq0+AWY968hWqVGBk2&#10;I0WSGdMkGs+lG5ShMdrcYQXFD2cyci/HCoLQ+IOZiFpnglQjcyx4/wPMnjtPzTuePW8JplGz5i3H&#10;kkVrCT8DwscJ2TmpKCjKQGpqDBISIuHr6449e2xhuc0cGzas5+tcpF7L4iVLsGr1KixashwffDob&#10;cxetxMp1xoQdY7PhVgJQoq41TMwYd80k6hKIJhKnN9NJmhGOW2FpswdWtvaw3uHAeC3QNCNILWG7&#10;aw9cPbxQWl6N8PAIusRN2L/fQSCYosAn6ihPRnsZYVihFUoEaAI72RZp4KPL4/HW0lhtv5wRmPBr&#10;LY1RxzUgxqKhKEKBsJXbAsCavBDkJ3oiL8GD7u+QKqKUpPkQgI5IjXZCuLctXeAWhB3cjV3ma2G0&#10;ch4MlszEnPffwrTfvo4PfvWKGgIj0fdNwu+N57ViiLjAN36haSoEXyQAX2YkfumnP8HL1Es/+Qle&#10;+Z//AwYf/h7Ju7ahYN92FLvtQgljcbm7Vg3W+v60CKy7PzVtztdDSYffZH/gxL6+YIIAUEAoEMx2&#10;sEfSdmtEmW2BFz9Uj+XLELTJEFGbNyPOdDPiDYwQy1gQvWQVYhYuR8KiVUhYsAIpC1Yhdf5KZC5a&#10;h6zF65G1ZAMyFq5DLuFXtJLwWrYJRYRgLuEoQMxcQkCu2oIyMztUWduj3Jxxfy0d3rL1yOTVNYtR&#10;JGfFBhTxWLGBKUoI2GLDLcgnbDPXGSKFV+jk1euRyqt20tLVCJ+/CAdnzITj3FlwmDcLzssWws94&#10;AxJ226KY74H0DQropkJQd4QKgmylv1CWzhIINtNR6hCsCfZGFSFWRQhKX2CB215+FlbIdLOnCwxh&#10;DM7AhcZq3OxqpTroABtxsaGawMtENV1oiZ8WlyX+HivJxjh1Sm4rWlXI88rVGMJrrbV0gXWMxPW4&#10;SZje6mxQLvBWdy1udhKOreU4U53L50xCc7T8Lf6MwdkEY63mFPulACPgkwgt7lHTbfXzlQRhJR4N&#10;1TNS0y1STyTWHiPAxifAp4bR0DkO8+cIy7v9tQRgNQFcSRCzlW1KbgJ1i2C80UdoywyXfr7eQTrW&#10;EUL0RDe+u3EU//TZafz7V5fxb19fw798eRVf3jmJ6oJEmoRdcNnljF07GIW3HsQWSy9C0B/zF5ni&#10;vQ8+oAt8l/qQ+kD1+82dK8tsEVKz6fhmy6wSKXAspEujQ1uzhu5Mihxz6coW08GtxMzpsoKMLKLw&#10;MR0jXSHbDz/8CJ98Mg0z+TyL5y/E0ukzsfh372LJm7/BvE953vRPMH3mNEyfNROzFszDitXrsGG9&#10;MQw2bERsXCRGRnswfrwHxwnzU6f70E933c0L0sBAKzq7GhAULA5N7oC3Gmnp8eg50oHkzFQYGBti&#10;4TJG8MVL+LsXYAHBunzlJqxaYwJDI0uYW0h1eTesbByww24/rNnKti237fa4wH6fLLiwh8DcpkBo&#10;umUrbHfsRGNjPfJyMxAS5CV9gjJERlN3teYCJRLrwNOhJ6CbdHoTkv2WkuhJ6ceai6PQWBypnJ60&#10;tfmhalC0QFDAJ0Ni6gvDFQzTY5wQE2inls0K9rSFh/0WOsA5MFu/GOsWTcPcD36DD3/1Et5/Q6rB&#10;v1Rzg18n/PRWFksQ8Okg/B4Ef0bw0QW+wjj8+t/9PV77f/4fLPnVq4iw2ISMnWYo3LsdJS7i0p4N&#10;jhYAihvU4SfrDIqaZIkpGe5BJygVYYGg5gY9vwdAUfnBA8jca4/obVsRYmqMIH6QgUaGOLRiOfbx&#10;H8ntkxnw/mgWgj+ei4hpCxAxYyEiPl2AmE8W4PC0xUikUmavROq8VUifvwZZi9Yjd+lGBcDiFcYo&#10;XGGE/BWbCDkDFHC/aJkJClbSQa40Qs4Swm/uSqTwip04ZxlSF6+m1iB92TqkLluLlGVrEL9gGUJ5&#10;pQ+bMQ+BjD8B0/haeNUN4VXf6/1P4PHxp3BfvhjehmsRYWWGdGcHOjX+raEEmRQ7JuA3NRrr27IG&#10;oWoZi0VNEYGThZFq/qNXBEg/oLuaOpfluBPpDjtQEciLYmo8zlaXKvBdaxcH2IxzNZV0egVoig5D&#10;IT+XxqggNbTnaGEmjpXm4GxNCc7VltIFluFKc5UaN3ijjQDsILS6JPI2U02EYQ2uNZXjSl0hThQy&#10;5SQEo9TfGfleDozTiXR5WlTWpcVnidJSVKnhMSmyVOFaW6nqP3w02IDHw01Knx9txuPRFjxgTL43&#10;QNfHyCy6c0QbSiPgu9FdQVXiRg9FGGqqUjeJv9pVjkt8/DK3r/DY1V6eP1CHe+N87vNd+OOtUfzT&#10;47ME4nn88+eX8I/3z6MhOxF7tm7DDhtXrNm4F6sN9sLU3AvzFhnj3fffp2v7gG7wI+UEf//79yaL&#10;IbL9zjvvKL3P86ZPn85ouhI77axgY2PJ7TVYLctg8X9p9UoTLJXhLQvWKChO5//nrJlL+TOLCLwl&#10;+HTaEkyfsZxReyWd41LMnrmMAJW5yevpMg1harIFNtut4GC/E5WVBRgb78HQcAsGh2sxOt6MoRE6&#10;/Av9+OLpNXz9zW1cu34cLa1ldIyx6O2rxx/+9Ah/+PPn6KQzzy9MR3VtMYJ5MZU7463lBV1uACVL&#10;h82dt4zO1kxFW2M6QvOtNthqYcvtbXR6ltiyxRpW1juxmfBbu94Am4yMCP5V2LrVFEX56cjOiMOP&#10;JALr6qpMQXdVKkVXOAFAcXY63MTtTYWhtE1FkQp6AkF5XFodgnUFYcoBCvRkQLRIHGJFlswQCVRQ&#10;TI7Yi0P7jeBitx6+LtvoAlfB2ng5bDaT+LM/wPS33yAAX8TvX30ev/7lL6jnlGQQ9JsTMVjWENSd&#10;4KsShen6XqX7e5Xw+/Xf/QTv/PjnePd//Qzv/Y8fw/TD9xFiZoDE7cbIsDNnLLZDidu+780QqTio&#10;9QmKExQQymKrCoKB3mrBBF1adfjgJPxEAsOKQx7IcXZE0q4dSNu7B1n7Za2+Ayj1dEfCtm0IWrYS&#10;wbMXIXb2MiTOX4Uo/nOFfTQfwb+fhdC3ZyL8HULpd9MQ8NYn8P/1x6oNeXs6Yj6Yh5QZy5Ak4j+d&#10;QDJr8QakL6CLW7AayUtW8/noKmcu4jlLcJj/rNHTFiKEsPV9bzq83v0Erm+9A4eX3sCe51+Fx1u/&#10;5/FP4PPBp/D/cDoCp82GP6/04evW0KHZIMPJHoXSJUCA1RFA9QK1CdcnEsenV4lF+r6oecIFyuBx&#10;fYhMDeNwmb82dS7PzQGpe7aj8IAjOhKiCbs8urkaXOQV+lJzIwFYjZOlJehMjEO+p6sad9iXdhjD&#10;hVkYLc7FiYpCusYqXG6qIQAJuVbGXDq/m+0EWHcL7vTJTJJm1T94mV+gMzIMiFFMbqkgq2fneezB&#10;YG68gp0UTKRIojlAHYYCxnqlu4zR4iKv8kt6ra2M+7V0jA2TukcXd4fHbnWLi6W7o2O81lGh5i1f&#10;ZSuLvl5llL3ayWOEqEim9F3uKMMlthc6CcKuSlyk1HY3YdhXgdsjNXhwvAVPL/YRhmP4872T+LfH&#10;5/D/+eoazg20wN3JCUuXybJV9nQ6Xli8zAzvCwA/eJ8u8CO8TwgKAKXfTx8a8/HHHxNe0wmQWVhG&#10;h2Vqaort27fBzm6HAteG9aYwNd4OM1NGSgtXWG9zhbnpPqxbZQXDDXbYaOBAt+YEAxMXGGxxx3oz&#10;T5ibHYSluTtsrdyxy8YFe+1c4Lp/P/bvs0F4mDfaWysxOtqBQV4oBIJHxxrR01dFR9iDz59cxZPP&#10;r+LK5VGMHm3D4EADLl0cxldf3sDTp1dx7eo4Ll4Ywddf3eGx+ygrK0VUdDQioyJhb2+vovPadWux&#10;c+dOGBnLvVRWw9LSEjvo9rZvt4UT3yP/AD+eH4qt27bQ7c5lRF+GZYtnw36XOQpzDwsEpS9QU3uZ&#10;wFC2pRiiAXCqE9RBp8NuKgB1ODYXRaE+P0w5vZr8ENUPKOAT6Mkx2S5O9VYgzIp1RYz/DuzfsRJu&#10;uw1ga7oYW9bOVn2CpmsW4NO3X8FHv34J7772vILgb5//paYXnsdbUhihC3xjAoDKARJ+L/393+Pl&#10;H/8Yb/3k5/jgFy9i+nMvY8lLv8aKF97C8l+8BqdFixFH2x1nY4REuy1I323F6LoDxa6MxROzQ6q8&#10;tP5BHYLiBGWpfHGCOgDVMlqBPtoYQUp3g+WEXQnjcJ4bnY6TIwo93FDh46WGy1SHBaKcLjJnzx7E&#10;8WqZxX+4XAMzZKzbjPwNW1GwzpxQM6T7W083uARxHy1A1Htz4Pv6+/B+7V0EvP4BfF75PYIIxnAC&#10;M+rDeYj5cL6CY9K8FQqA0Z/OQcQ7nyCKjwtA3V55G/tf+S1cfv0enAhA59+8A/ffvkcXOhPxs+k4&#10;GcMPL1qB+EXLEbtiNWKMNyFljy1yD+xHibeHKnS0JdDVHyboDk8Ajq5PWhkvqANQh6A6FhuuHKDc&#10;xF2PwnUydIiOr9jHFYWe+5G8xxoZe3egIdgHw9npuFBbicsNdThbW4Nj5eU4XlyMI+mpqPD3VVX2&#10;Lj7niNyyk7AcLy/EKbpGic5SNLlB8N3ualG629OGe70duNXTwsdqcZ5u8URBOtoj/NUFL97CGHlO&#10;dhjLS8L93gY8GmlTVWCZg6xHYU1aHJZWovD1djq1ljJCupggJKB4TNf1Njo6Pna5qRSX+PjF+iKc&#10;ayjE2YYCtfT/WW6fayxSy3mdZavrfHMJLhCs5wWEkxCsoPhedJXgSk8Rrh0px82hWjw80YZvrg/j&#10;z/eP4Z8fjeE/vznHeHwaAd5eWLfRnk7QD4uXmuGDjz7Eh4Tghx98gk8/na4kMVaGwsiYQD0KL1iw&#10;gG5qCVauXEkYrlArzCxbukpVdE2Mt8Jqmx1sbfZiF2PlPocD2LXTEWZb7GC+zZ3x0hc79wRix54A&#10;WNp60Un6wcUpBN4HKY+D8PVwRqCPE7wP2aO4MBHDg004Stc8PNRAB9iIYUZ+icOXrxzDky9u4vNH&#10;13D+zDCGeTEa6m/GxXNH8fTza9RlXDo/hItnh/GE53z99C6uXD2J9o5adHU3oKw8BxmZ8XzObpw5&#10;O4bu3mbExYfhyEA7zl88gaOjR1AvM4pODeLGrTO4fPUEHB13Y86sj7F6xTwC2wRZKaH4UXu5OD3p&#10;1yPsKNVyXy94CAR1AArwdOhJKxDUAaiDsaEgHHWEYC0dYGVWIKpzgtV2HSNxU0mkGiQtK0cXJnsi&#10;LcoREYes4WK7Bu67N2LzmmlwsFpLR7gdq+Z9hI/eegnTfvc63n75l/j9Ky9pU+VefEEB8DfPPada&#10;AeCryg3+Aq/ImEDqnV+8gBm/fAXzXnwTiwnAxb98Ewt++gpWvvgiPNcsRfJuWVPPFHG2RkhmLM7c&#10;ZY0Cx10odd2HCne6wIPf7xdUbpAQrPc/RPAJBCUOy9AYTbK8vSylVUlolPFnSzxclPMrU8NkeG4o&#10;42NkKOoi+F6EBqphM3m7diPdxBzZ/IfLNdyKfKpwowWKDLai2dIBFestULhM+gCNkEsw5iwyQOqc&#10;VUiYsRQxdI2xBGT8J3STBGGEcolzCM15CH7rQ8LyXfi/8S4Cf83t33yE0HdnIHb6AsRRaYRe2vK1&#10;SF+1AYUb+E/AmJy+fA0SVq9FvKkR0vftRJ63M0rpfmsjAgjAKG3q3MSSWy0ya4RQlFVo2hN5UZw4&#10;1iK3zkwgJAnLBrrGhjBG4GAZHiSSNQUPopwOsPjgPmTs34FYGzPkuNqjNTYUI8U5OFdfiXN1lThZ&#10;WYrhgmz0piSgnheNSn8ftMgtDeQ+JvnZGGU8Pl1TgfMN1bjcUo+rbU243dmBez1dVCddYBsjawsu&#10;Mx6fqSrASGYimuniE82M4b9uOdIZwU8WZ+Fhbws+G2xXw2UEgAJCcYQCwnviCBmJJSbf7qoj5Kro&#10;UksYuwkzAVpDkTY3mTC8zPZcfR7OVGfjeFk6Y3o62ywcK8vEuGxXcLuSqsrGiaocnKjMxfGqXJys&#10;4c80FuBcSzHO0Smeby/FxU46wy4RAd9RTBiW4jKj8qXuclzvr8V9GXJzoQff3ujHH28P4d+fnsf/&#10;/vIa4mKSsMFwJ1asscSnMxbg448+wrRpn9DtzVSRVwCoaRZmzZyD6dOk0vsp9TH3p2OGPDZtJmOv&#10;DJWZwWg7R8FyxcrlMDBYR0dlgf2OdvCga3d1dIDj7h1wZFJw4zHvA/sQcOgAgvkdCfJ24fZeBBzc&#10;DS+37Qjw3YO66gwcG28lABsxQhAeHWshBJswMMj39+45PP3yFj57fAUnT/Sinxed4aE2ur+TdIc3&#10;8PDhJVw4N4KrV47j4YPLuH//Em7fPY9rN07iwqUxnDk3zGjdjTv3LuAPf3yEb797QHc5gFu3z+LP&#10;//gFvvvDI1y4OIZLl4/h9p0L3H+Mu3cuYbulEfbwex8Z7I6c1DCBoB51pU/v+31+upTDm4Ce7gR1&#10;GMq2/rg4wLq8UNXW5oSgJptf+lytbSyMUAsmyE2UZLqcjBOM8dsOfycTeNlvgqPlSuzcvBjeTlux&#10;x3Id1izgB/m71/DJb17DOy+/gN8Rfr+SGPw8HeBEFH7jF3R/Mh7wZz/B6z/9Gd768U8x7YVXMfel&#10;NzH7Fy9j5k9fwOyfvogFv3wVq17/LUze/w08DBgVZUjGXgsc3mGMJFsTZOy0oDuzQdH+PShz3Y9K&#10;d22GiF4ZFgjWsa0nCJuCZP1AGRwtzpAQZFtLOIpqZJ7shKonBkvXBkvnO51RrETEMDWDRMYNyo2S&#10;inbZI8tkq3KEWeuMkbPOFEUbzVFtaoNa0x2oNdFUucka5QaWKFGQNEfRui2q/698gzlK1tBNLl6n&#10;acl6ZDBep89bicwFqwjONchbsg7ZjMrla4xRu3Erf2Yzf8dm5G6gI1qzCdnL+TOr6Tw3bUQG3wNx&#10;arVRfN2RgWgk2NRSWqlxCoSy3Ub4ybYsqKDNK9bA18IrcHNcKBqigwhPRmBG35oAz8kxgWoRVU9Z&#10;/XoXUh2sEGOzBWW+7mrJrpGyfJysLSUkijFOp9eflYI2us06OsiGyBC1Cs9gTjaOFhbwHEKiuX6i&#10;77CZ0bOVsOqhq+vF3e5OXOVjFwnUM+V5OJqVyM/FE9FmmxC4ZjkdoD3O1hRPLL5ABzjQgc+GuiYh&#10;KJFYB+HdnkbVl3i9lZGbbuJcTSGhmkdI5+AUYXa6Og/Hy7MwVpLK1yXLkEViIDsWRzJi0Zsei560&#10;aLU9UpCMwfxEDBUlE+AZOFEmz5GHUzX5dIOFON9KCLYSsG0luNhRQgCKNACKI7zEiH2REVt09UgN&#10;rg5V4+7xZnx1uR9/ujWC//PkLP7lu3uICgvGjFmLMHPOMsycOZsA/JSaQfcnd6OTpbG04S4y1OXj&#10;Dz/BRx98SAh+hJkzPqEzmoXZdImzeN7smWynE4Sz5mD2nHlYMH8e5s+dicXzZ8DeluDw3osoH3tE&#10;+dqrsb3xQdz3t0fIoZ3wcdmm5OtqhYMuFkiO9yLYKjQIjjRjdKwN43S0R8ea6c66cP/BBTrBG7hz&#10;9wzGj3UwItcyMrcQYgLHO7j/8DKP9+D6zdP4knH44eOruHRlXEHvydNbePTZNZw+O4TzF47i+o1T&#10;uHbthILgtesn8dXXd/AFz7nN57p54xyBegNPntzDf/6ff0BDXRH8vfYjPTEUNSVpUyEY81dFEP24&#10;LoGgfkzgJmDT3aC0AsAaOr/q7CBU0QXKOfoxOVf6CCuzZbqcO9Ii9yPE0wIeu9Zj37blsNo4Gz77&#10;zeDvZgULwwVYOvP3+ODNF/CeTJN76Xn87gXNAb5BAL72At0f9dJzP8XLP/97vPaTH+Odn/wUC156&#10;HWvffBvzCL5pf/9LfPrjn2P+L1/E6jd/DYtPP8XOBZ/i0KYlSHaQKXTbkLTbFAk2jH/bTekGtyGf&#10;LqjEmbHYbb+KxgJCcYICQxWLCbw6KZQoAGr9hFMhWCcOkZKFA2QllTrCTsDXEidzbQmTOAJEwZDv&#10;XRBB4eGB8p32KNxsiWITSzXkpYBQK15LQBhvR7mpLRqt96Lb3h0jbv7odfTESb9wDDp7odfBHS3W&#10;Dmg0t0OzGWOlyXa0bbVD0xZbVG4wQ4fVbrRZ7ESH5W60b9vFc2zQwohTtcUKueuN+LsI3RUGyJCq&#10;8IYNyLPbjmJZPCKYbjc2iM4vgpCLRleqtqiqQE8gKG5Qh6GomS5QKrs6/KrDfDURfrJYgtxLRGaG&#10;FB9yRr6bPVL4PsduJ8TpIBrCAwi3VIyU5DLm5tIBZikAyiINtSG+dIIBaqrhIOPyWBEBWE7H1FAz&#10;CcDbPe243dvJ6NvFWMoI3NGCS7UV/1/S/gMqqixt28f7e9/paM45IEERUUSSJAFBQYIkyUlAMWNO&#10;CEjOOecoURSMmBURc2pTq51znJ4OMx0m3L/7OVC2M+/7rf+31r97PWufOlUWVFF1nevee599cI0g&#10;PZ+VguoNqxG73B77XJbw77EFb7fUKvD7gPV+N2HH+vjs/zRBicNigQ86aHrtjKvNlbjK6NVblY+e&#10;ChppabpSp/ITcSQjmja7m7a6k5a/lZGf4Kf9dvD9OJaV0A9E1umSDFysJARrCEAa6g1+EW8dZBzu&#10;pElKJGZ7V/oIB0zwLtu7Mon7WH+f4W3ed0f2nazGw7ONtEKC8F43/vz4PH79/Dr+9t1jrAn1xuiR&#10;w6FNyxMLnDtXh5Ynk5znKKPFMzVnE4A6LG3CkHGZJjhfbw4htwAL5kvpw0Cfrd585epyJsYWytkh&#10;Cw0MYWpkgGWLzbFnnT+Sd61WQJhIEMZs8SP43LB9nSu2Rjhjy2onbA5fhu0bVqCpPgd9BGDv5S5G&#10;0y70XjmO3r4udNNq792/SEg9Ieye4sGjXgWQp8+00RA7CMXbvO+pYnTnL3QpgPv6m/fwEaHX29eN&#10;twm7L79+F5/x3169cRbXWe++dxcfEpJ37l7CA94vAJSo/ZzAfPbsLj755Bm+/PJD/OP3H/DxB4+Q&#10;lrgHlcUZaKsvxisvA08VfQVy0grcVCX7BGQq21NBUDE8RmDVfgFeff7uFxCUkvvlcU28v577C5LW&#10;Iy1qJSJDlyLIxRAulpoI9TBH/LYgbAl3hZvdApjrqSsmqDZ6CC1wKKYMG4bJMgI8VK4vPASjhtEC&#10;aYCT/vTf0Hn9DdiNnwzniWqwGDYK898YTAAOwZw3BsGA9rhUbQoCDedhjbU+IpcYIi9iBYrWedNI&#10;liPD3wHZfs7IC3RF0UovlCsgDFMGS1SjxSoIyiUsmwaMUGAo1cw6IBdVJ/za9+1EmywcIDCUydGx&#10;0ehklFMAmJmCE6mJOE4gdkkfWhwj8u7taNlAyIauRrV3IMocGYulf9DaGUXWLiin+TW4BuKQfwR6&#10;IvfhwqbduL43HqfWbMH59Ttwfu12dBKER7xWosM9EMe4fdgzCE2OXjgfvlGp4/7h6CT82pb7oNbe&#10;FZVLaI7WMq1miRKJc5Y4oNDfGzUC/ShZcXoPjtDsjmYn4Bht5nheklJHcwnwbH4OZFEFxmEpAWJ7&#10;Uj8AW+L3oDFmBxpogErR/mQUuJYGKAAs3xyhjAZn0LrTA70hK3Cf5Hsipw4K/M7K4g6FOcpphW1x&#10;+9BE4+5MisV5uYB7RQkNqpr2VY877c0KBJ+eOEJYHcdz1jsE4aMjHbjf2ogrfJ5jibGoXh+OWOcl&#10;SPZZzvc7mnZYzdjcqqxCIwswqOpDWqGqT1BMUCAok6wFgDcay3CtnvG1phByWl53bhKOpe3Dwfgd&#10;aI9jzI/dirpd61CxKUxZnKN43UpU8n2UdSXbYwlGGUHn+3OUBw1ZmOIyY/+VmjK+DtpfG8F3kACU&#10;OH2YpnmoDvdpe/eUQRIBoAyQSD+hCoTSd0hjPMoofqKGVliP5xfb8PG1Lnzz8Cj+/sVV/PDxNYR5&#10;22M8vx86St+gOo1PC7M0pbRZswlCbcyeRQASgnrzZGUYOc1OH0YEnUBQnwA0MTKGqbEZwWcGc+OF&#10;sFtkCU8XR2wKD0TCVsJv+0rERPpjPwG4d70Hdq13xa4NrhQYV2yLcMSG4MXYvysEp0804ta1k7jS&#10;e5xGd5z2d4ogPKpE4Xv3exTQffbZUzx+clUZNDnZ3UIQHiTQ7tH8nitGd/bcYd5/nWb3HJ98+hg9&#10;NEMVBD+nHYoJ9l09hY8/eaTYovQzChQ/+PBtZZ9igk9u44sv3sfXX3+MX//6PW3wrzjYXI26shy0&#10;08pfUVmeqgR+YoOyLfB7OfaK7anAJtATuCl9gISb2J/KAhsK9ij75DFS8hxyX3PZftTl70VxaiTf&#10;QF+s9rHCCts58LLTxa4ImSPoj9V+dgh0WwSL+RrQU58I9bHDlTg8lRCcPrx/qayRwwZh+OuvYvKf&#10;3oDpWyMQMGEGwqdrw3n4OOi++idoDXoDs2mCWv/1GszGjELQwnlYb2uCjUuNsMFOH5lhrijZ4IOi&#10;te7IDnJUIJgb4MIiCEO8aIQBqFwXjppN/UYoMFQGSgjAA9JHOADAfggSiAMA7IjZ/aJkiXnlnOHk&#10;/ouXH8tKxUnC8ERqPCFDy6JBHSEID0ps3sznWb8RtX4hCggLFjmg2Jy2ZumMCmtX1CxZgQNO/jjo&#10;HYrDfqvQxLh8xGcVurzDcNAtEE1OXozN3jjoHoBWVz8+1kvZPkz4HaINNtMyq2ydUULzK7Wg9bHy&#10;Le2Q5+CEAu8VqNhA+92zCU2MwYfSonEikwDM4e+Zw98zu7+6smLRmfkH/BQDZFxuTSSw9u9SAFhH&#10;i6yhCcnEZ1lAVdYKrNqyRhkJLogIQmaQF01QjHOdco61XKrzUlkRzpUV4FRBlvIetcRGEZ7bcJDv&#10;zekcWiDBKBC8KhbY0qRE4Uc0vufdjFOnT+AZ27ePHqQhNqK3ogjHkmJQvnolEj342nhAO5kRj7tN&#10;lXh0qAGPDx+gLcoIcgvbP4Ao4BMQSvv0eCvud9QpABT4XazI5e+WqhwUmmO2o3RdCJ/XH9n8nKQx&#10;Hu60t8Qulvy8wvAg1G3ZwM/IFjTKWUL7duFoagJfQzYtspgWKM/JWN1UgxutrDYWTfM66wZ/5p0u&#10;Qu8IoXdEQFiPt0824f4JicP9Aya3umiORypw9yjj8pFKPGTUfHa+Be/3HcEXd47iX5/14ZfPbmEj&#10;P8djh74FDTU1zFLXwGxG3zkShbV0CUBdzJnNmDxHFwv050N//jzF/vQZf6WMDIwYgY1htMAAJgb6&#10;sF9shfWrgrF9Yzi2rg3Enggv7FmzAnsZd+O2+CBhmy9iNnsjaoMn9m1cQVN0x45VzmgsS8K9m2fw&#10;zsNePLh/GXfv9uD27Ys4f/EwgXgMH374AJ9//oyG9pSQuoYe2mL3qRaaX6difF8Sgm8/uIJTpwWK&#10;d/EVoSdQu9hzDPe5/wtCUUB48/YFXKEdfkqrlMcIMAWcd/kzxSDFCt9++yp/1nv47ttP8bef/gzg&#10;X7h74zIqC8UEy/DKy7bX+RIEj7zUFyj3dXFbbgsABXIq+5MSwMk+AaBUbe5O1OXt+jdYihk2lexH&#10;ecYOZEZHIG5rAAKcjWmBM7E1dBmPLD7KYqr+zqZwtzPEXPVxUB89GBqjhimDIrJijBjguKGDMOn1&#10;1zB/0FB4TZuJSI252DlNB6vGqcPy9SHQeu1P0HzrdWj/16tYNH48VpouQITVAmx2MGYZYo2VLlIC&#10;l6EsUq6x64WclS7I8ndCtr8zsgjD/CB3lIT7opTWUskjew1jm0yfkWisTKaWfkLpI3wBQkZjAvBg&#10;9K4/QMgY17FfpojIObQxSsf+cVrPqYwkdMt1LAgSqeM0ws74fYToDjRujsSBtetRv3IVihmPixmL&#10;CxYuRYGRHUpMlqLGylWJyfX2K1ieaFrmjQ6XABxw8KLhuaFuqRsaHTxwwJ7l4Il6Rz5muTeaXQjA&#10;xY4oMbdFqZktymQStfliFDk4o9jHG6URfI27aKP7t6MtJYoROI4RlObKtiuLv19GjFKH0/la0nlA&#10;G4BfB6tdABhLANL86qO2KfP96nYTggPL6FduXs0IHIaSdaHIDGQM9nZDxcY1PDD0vx/Hsgi54nwF&#10;dMczUxkjd9Oq1it9qScyGSHz+xeauFRRjOv11bjb3oK3Ozvw+BhjME3wGQ3w8dFDuE0D7K0qUU7V&#10;K48IRZaXO8oZvc/mJ+NWXQnuN1XjcRsh2HGgfyL1QMlE6ucnDiqTqZ+yHh9lTCOM+hplncdcnGaM&#10;PZLGg3ncTpREhiOF0ItxXozdhN4+JxvsXGKO9abzscFEH5vNjBDjuAQFwQGoWLMatZs30PajIRef&#10;76HtXq6kBVb1Q7BXYMgv35UD5bjSxGLc7mupIggJegLwdpdE4no86D6gzB1UmeCdIzW42VmGG4dK&#10;CcRyPobR+FQDnpw/jA+udOKLGx34+8d9+P2ze9i+yhfTxo/CnJlamKmhBc0ZM6BNK5xJK5yjMxvz&#10;5wkEpe9vDvTn6UB/7mwY68+DyQI91nwa4Hw4LrHEhnB/bF0TgM2rvRAZ5oZdq9wRQ4FIYmpL2RGM&#10;5O20Q25Hb/RRKmqDN7/LvrjU3YhPP7yPzz99Qtt7Rug9wiOancRdibRff/0+fvjhS8XObt0+S8Pr&#10;xHFCX/oAP/30Ka3uXcbkfhMU+MmgxyeMtzIQIoATCH7FiHzrzkVlDqIMpAg4nz27jbNnD9M+T+LW&#10;zfNK3bndiy8+/wB/+e4rQvB7QvCf+O6bz1BXWUQTrKAJiuX9RwkMFeiJDRKCqn3SqoD2MgAFdrJP&#10;SiBYk7NDKblPFZGVKolDbtwGJO4I4RHDC15L9RHoYqIAMGV3GPf5YKWbNWwMNDFz0ghMGfo67W8I&#10;I/FojBs+HMOHvAXNQUPgOHQcdk7XRfJMfSSp6yJmqg4Chk+Fzn+9CfXX3oDO//lvWI8cjs025tjt&#10;ZIWdjqbY62qKHcuMsNZSBykBDqjYHEgb9EVuuBvSeTsz0AmZfoShnwtBSBsLZTSVU+vWBhOE/dNn&#10;6qTP7KWJ1EoRgq17dygxWIEgYXhIgWCUcr3dI0n7lWvvHqcRdDPqnabtnGJ7Mj0JJ9IYNVPicEhW&#10;aNlLkGzZyJ+1ARWrVqHCNxCly9wJQjsULrBBGYFYyYhcS8g1EoQH7L3QYCsDHe6odXBHnb07Gpe6&#10;o8mOMBRYLnFDPW/X0gCrFtEAFy5CiYUNShYzCjvSWnxXoHh1EGp2bkBj7DYcSo3GkUyCL4OGylZV&#10;hwkBua+TAOzMoAEyKksfoFyXuF2WzYreyRi9DXK94vodkajdugE1NOfSSMIvMpQRMQR5K/2R5OaC&#10;FG9PHIjapUBPQHCOdnSqhKZFI5S1FwWAVZEbcDguFicIyFP5WThPgFwqL8KN+ircO9hK6+vCQ9aj&#10;o4xJRzuUQZC+smKlq6FqwxpkePP92bQWlwjA69W5uF5ZgLv1lXjS2oQnh1rwqKu5f1I1IfjgkJxB&#10;In2MDbh/SKJ2DeFUjHPl2TiVFY/O/TtRE7kKuSu9Eee2FNEE4H/WNpuF2Glpju1mpti80Bh7aE5x&#10;zsuQvzII9TTCtugoHJZrsCTzoEfQn+FrPysr+VQVoqe2CL3KaHEZIViBawcJws5q3GDsvUPA3T9J&#10;GDL63j3eH4Nv0QKvHSpB38Ei3CQEZf/D04T72QN4SiOU+vhqJ358chH/+OIOWipS4b/CBZ4e7nBz&#10;c4Criw2WO1hh+TJruBHiHs628HF3wErfZVjl74iNK92xfbUPI24gEnevRdLudYjfFkbo+SF2gxeS&#10;NvshfXc4MvasQurOMIIwBIlbg5DA79L+TX6I2eiLqPXe2BTiiKqi/fjwg7v4iKb32ZcfEULv4/3n&#10;92htZ/HO0/v45dcf8fvff8Gfv/8WN26fwVlG++7T7Xj4+Ca+JqC+/uYTbt+g+Z3A+x8+xLd//pjg&#10;e4+R+owSh7/57gN8/e0HjMzXcPnySXz0Ae3xi+f4+CPa4oWjuNp3igZIC337Cm7fuoyPP3yOH/78&#10;LSH4I/75r3/g93/8iq4jHWiqKf93CArwXq6X93cwCkscfjn+CvRUkFNZoJT0CYoJyrYAUloxRVkt&#10;Riwwbe8qrHQ3h7PlLOxY7YqsmAgFgltClyPCewlMZ06E5qjBmDjqTYyjDU4dMRQzXn8T1kPGYeXE&#10;Wdg1ZR7SNA2RMkOPNQ8JanrwGzIZc/7rdWi+9ipsxo/DJmszxHosw/4VS5HouxRJfksR5WqBDTbz&#10;sN+LUIn0Rzn/eHk8sqX52zMWOyM7cLkCwSxWbrAbSng0LV0t0ThU6SOs2fjHgInMHezvJ2TLOCwm&#10;KBZ4eP9eHEmMUcAnADxK65H2WEo8oSertKQoIFRgKP2EslpzIgGUQLDQhA5s3YKaDetRt3Yt6oPD&#10;UL7MA5WLl9MEXVBhxXgsAyc2y1Fn64Zme280OXqjho8pJ+wqWfU0wmobZz7eCZWLlqGI9ldouRg5&#10;FouQY2uL/OUuKA30JdxDUUsAtibQXFP20fxop4x8KhDKbQV8LAGhso+G2Ml4qQyEJPBvL2eBEH51&#10;e7YoI72VkWtpYLS/9atQtHYlCtYE07T9sX+5E+L4c0vWrcHhlET0VpfhWkM1LteW42xpgXKNEplS&#10;VLJ+DZr27FQu4C59g92E4AXer0CwQSDYgnuHO/D2oXbca2/C7aY69PJofjw9DrVb1iI/1F8x9Us5&#10;qbhSmkMIEhaE7f0DNXjS1ox3BILKqXVNSnuvvR6y6IKM/N6ilcngx7mSTHTxNcvq16VrQpDisxzx&#10;8jkiROLc2braI55t8gpnJLH2L7dHzDJ77LK2wvZFFthqbooYe37m3N2Q6u2F3NBgZc5o3c6tPGjE&#10;EIRpOFOQDVnB+0IFDbG2GJdpq2KFAsKr7RW4friK0CMET0jfoIwSE46H+ft1lKC3tVCpm52Mxbzv&#10;4anGf6un51sJwi58c78b//r6AbpbKxDh54Y9G4MRHRnEBBaKhO3hSNoVgeTda5AWtR5Z0Xzv4jeg&#10;ODESxfEbURzXX/kx3B+zBnlR4SiICkXhvlXI4WMz965G2q4wWmAI4rcEIJ4A3L/eB/uYrPas8cCm&#10;YHtsY3u2m+b+8Aaevf8E73/wDp6+cx937t7GRx99hN9++x2//PJ3/PjjL4TdLVy4dARHj7fh088+&#10;IKR+xz/++Rtj8GNa43l8+NEzAu9TxuRn6Lt+Ae88u4fvaZHf//gFnj6/r5jgu+/dUfoM36d9ik3e&#10;l2vGfPw2IfyQsboPzwjg7777FD/95c/47fdfaYPA1as9qCkr6IegAE4FvoMVPNoL8Niq9ikQZKnM&#10;T1qBnMTe/+wPlBI4yv1Ssi1QrMzciuLkSAIwDFvDnLBiyTwst9LG+gBGtPTttEE/rPG1Q/iKxTDX&#10;ngLt0cOhMX44ZowZgjlvvQWP8dMQN8MA2TNMkDllATImEYBT5iJpqi4Sp8+H11tjof3K/4HFlHFY&#10;a2WCvcttEOW2GEk8wqXQ8hIIwVjCbxttcLerGQp5xCrfEsgvqqdigll8TI5A0Jex2NdFAWJhKGNp&#10;OGPzqkAFGjKhumYjo85APG7eLgsqbFZGhsUEVRCUib3HZTAkLYHRj5EySfoGuY/AO8mY152V8qJO&#10;Zkpnexy/+PE4wuh8MIpGvY0g3LQB1WvWoCYoFDUrAlDv4oNqxtxiGyeULSbICLkyaydU0Q4FeNWW&#10;PPpaLkPNov62fJEDSqwcUGRHK3F0RL6rEwp8PflaglAlK+fs3oTmeII7Lfrf7E/gpwKhqgSOsv9o&#10;lgyKyGAIPwNxewjBncqV9aoJwAraXxnfm5K1YTTMEBSEB/PA4o9oF0esNzcjQDzQtn8/zY72Uy1X&#10;3KvExbISnMzJVEbRBRQ12zYr/ahHCUoZFT5NWJxlHL5cWYKbjTSi1gOsZtxpbsT1ugpcKsnje5pA&#10;+4xA5cZVaCGQ5WBzPicLvaXFuFVbjXuNdXjY0ognjNKPCM6HjMRvtzcQoFW4Wkv4VMl6jjm4UJSB&#10;7uwk/o47lUGcHAI11ccdSV6uSoxPGdiOp1klei1Hqp98bryUNs3PGwnurthmtQg7ra2x34GQpH1l&#10;B/qjJGIV6vi6mmnAMlNALmB/LCMN3XmyuC6NsFKm2RCE9aUDIKzE9Q6CWfr/jvaPEksMvnGY71kb&#10;H9ciECzG9UMVSkR+dJpAZz08Ras9JW0Tnl1oZzw+iE9vdOH3D27hQMZerPOwxO6VyxC/YQVSt/oj&#10;gzE2Y3sQMnfy77Q7ELn7aOx7g5C7Owj5rOKolSjcy7/j3pUoIgCL94WiKHoVARhOAK5UKnVnCG0w&#10;kIbojwRG4Zh1K7Anwg2bgpZgY/AylOXH0cau4/NvPsd3f/mW1vcdvvzqO3z19V8Iv98Yh3/H99//&#10;jo8//QSP3nmAazeuElwf4pfffsOvv/+OL7/+kpH4Af5McP3t178p7Y1b1/D03Sf4+W8/4ifWs/ee&#10;4vzFE3j+3j18QAt89u49nDnXxX93nT/nA3z+5XsE5T08YUz+5tuP8CN/h19/+0WB4LNnj3CAB2QF&#10;gi9A97/A8OVSjQQL8FRwq8rapsBQBT8psT657+UqTd2EoqRIHoWC4Waji2A3M6wLWIrda91RyP0y&#10;MhwZ7AxHMx3oThsBjbEjoU34OY6egI3TZiNFm/CbNh/ZU/QIQT2kTtRFKts0AnD/hDnweXMc7CZO&#10;RID5AgV+cV62NEB7peK97ZHg66AYYZSbBcsS+RGeKI8MQOGaFYzCjsgM6Idgjr/Y4HKk+zoiJ8gd&#10;+XLJzlA/GmEw43EIytesVGCoOtVOWVlmAIISh7viohQTlPgr5icm2DVghHJbSmKxWKBihbSWU3mp&#10;ykKm8gXukik1MfsIV4nHkYoV1qwitAjDer9gVLj7oNLVB0X2riiQkd7Fzii1WEpDlAUSlqPCnuXg&#10;ilJnd5R5eKPUl48NYoX5Kf1zNTs2EFxb0cov+6GU/ggskDueI/2A/QB8GYKyLffJFd+OERJigm1J&#10;NPzY/gUR6ndvQfm29SjeEM7oG47CiJXIDwtEVoAfkgi+aCdnxLp7IoO/f2d6Os5VlCrrHcpq2ucK&#10;i3iASEL1lk2M0luVizUdTU5Q4rGcRSIWKHFYIHidcfhWYy1uNdTiWrVMgs7mY2MZvdeheuMa5QBy&#10;pbQUN2pod/UtuN/AyNvcjqftHXh+kNXRjsftBMXBRtxvqcX12jJcoo2dziOQ+Jo64/fiwK5I2upK&#10;pgN/RuAAZPr7IMPfW6msAF8mBi+k+K9AOt/PzGA/5IQFISc8CBmMvpnBwbRdV+yxsUOMnT2il9oj&#10;y9+Xn5cI/h0JQRruwVhJCMmMx4k0wnRlcV2B/Dm+xp5qArmhHNdaqnCzg79fRxWNsJLGJ0CsIfQq&#10;CcBiXGoSCPL94G2B4INuAR/tdqDk9uMzrXh26SDe6+1QVrT+6vpxFO4JRepmb0ItBLk7A5G93a+/&#10;dvgjJypQqdw9AcjfQzFgFe4JQtHeYMIvTDHAfKa1nH0RyGZJJJZK2bmSEAxGSiRBuCkACZv8EUu5&#10;2LbSGespHWW5sfjgvYf47ofv8f3Pf8OPrL/89AvrV/zw89/Z/kOpH37+ne1vNDvG4x/+ih//9ht+&#10;/Otv+MvPv+Db73/E9z/9DT/8lf/mr7/gPVrkB598jJ9//Q2//P3v+Oyrr3Drzi0C7wuC8Sf89Zef&#10;GaEv4P6D+/j5rz/zZ/6FNvg+Hj65S4h+hZ9//AvBKL/UAAD/9ElEQVT+/vffiMB/4RvG7oMHavGK&#10;AE/6/142QhX0BISqkttNjLayFL5AsLkkhrDrN77q7O0KCFUAVAFStV2evhm5+1ejNG0bYnnUWG6l&#10;g80rnRh/nWmG4ShJ3YJ9m3yxhm+c+ZxJmDl5CKaMGIQlI8YjScMIZZqmKNUwRuaM+UicqoO4SbMR&#10;N1EHyZP1kMxonDB5LtaM0UDA3LmIsFuIRB8HpAU5KH1/SX4EoI89Wx6d/R0Yj2mIjMUZwU5Kv2DZ&#10;Rn6YV7og3Y826C+jxK7II/yy/F2QIVbo70Y4rlBAKBYlIKxcF6aUgFDil0yOFgBKX2AnIXiU5qeK&#10;vwJDAaAKitIXqOoblE7zU4SgLGd/Kpfb3HcijRE5mXFwfyxao/agdscWVGzcgKqINagICUWZXxBK&#10;vP1R7OmLYgKxyN0bOS6uyHRZjlxPT+QSevkEUGGAPwqDAlC8KkT5YksfXc3ujWiKJawT9tC2YtGd&#10;yd+JJZBTReH/hKBUvwXKWSL8LKTIYqt7lFVd6nZtRtXW9XzuCBTSlPP4/mSF+BEaXkhwdsWuxUsZ&#10;G/3QsJPQ3CfwTMGR/FycKizEeVkMNjuX8NuprLvYFs3fiQA8Rgu8WJCHS2WFNEVaUgW/+IzDfTUE&#10;RE0FrlWWKgA8TrNulAEYHoiOxcfjZkUVnrQexvPOM3jedQHvHj6NZ+1H8fRgJ551HMJzRujHNMH7&#10;suBCfQV6y/JxJi8dnYnRyjSnCh7YpI80P8wfBbTAwvAQxmveZuWEEIohAXxtNCi+vmxCPp+wL6T1&#10;5q8JQ/Zqxv9163gwDUKMA6O/vROSnGmMrjyo8u9QF7kJjdtlLuluwpZ/22RJAZnozs1UbPdCSSGU&#10;S7ESzFcay3G9pRpX2xiND/L1dlSir72c4CvDxQOFuNBYwG3CXiZYy/nHJ8QAW16qVjw914EnF6UI&#10;wvPt+Ky3Excbs5G22QfZBGDmdn+lzdnJ17abJkgLzBQL3McDACuX8Mvfw4N+7CpUJG1ACWNyU1EC&#10;U18yylK2IT92gxKJM/eIGTIi71pFoApkgxDP79Oe1e6EoB2S9qzB44e38OU33+Kzr7+nEX6PL7+j&#10;DX73Z3zz/U/4lsD7s4DvR8Lwx38Rhv8i+AjFv/4DP/3yT/z1t3+xoJTq9t/+Lvv+wfonfvqVcZrA&#10;/OrbvxCgv+Kvv/4Lv/8T+OTzb2mLn+BvFL5//guE4680zSeM1F/ht1/+hn/+8++E4D/wy99+wLFD&#10;LXhFFXsFgirYqcCnskIVFOvz9qEqkxG3IIZvCj+EbBsL/+gLVBmgbAscZVsAWZKyUan8xI1Y5WUN&#10;f0cjbA1xwvYwWlcUP0DJG7FloxvCAhbDdNZomI4dDM+xE7FPUx85MwxRrGaEQkIwT90Q6YReCi0w&#10;caw2ksbORvzUOUiarIP947QRPovxeokJ44sdUgPsCT2BH7+IbFMDlyGdlehtiygXM8R7LUY5/2AV&#10;tMG81R6MNmKDLjziEyZBHgQf7cXXFek+y5Hp54a8YInGhEp4oGKFKiOsl1i8MxIdsuDo/t2MPPyg&#10;My7Kl7SbcfgUI7C0UsoUmbR+CJ4hAM/lpONMbgYhKBNvs5VzZU9kZRGMubw/CycZmw7GxTEuRqNp&#10;D9/THbtQu51xbSONZf1GFK1dh/zVPDqHhyJ3dTjy1qxGwfo1jPprULapP55KTG3cG4nW2G1oS9jN&#10;KLsXnWmENKOt2N3J3KQXFqgywZcBqCplf+rAQqmEvVxKs2brBsZYWsKaYOTyfcmmHaV6e2LfMgfs&#10;tbZDggstOmIrulIItKI6dKZk8mfzNRcU4nRuHpr27uVrWIXKzWuUeXVH5PKdPAiczpNLk5YwKsr1&#10;VwhCQrCnvJjgKsKFPL5fNFG5WH7R2hC08aBzvbIKD5va8NHxM/jk1GV8dPIyPjhyGu8QgHcaDuDO&#10;ARYjtETqazWl6GGMPpuTgkP7dzFGE34CO4Itm68hJ1T+xsEoWkOoD5QsJFFA4BUQeLIYhlJrwvmY&#10;VWxX8b41KKGxF61ZwwjtiyhHR752V4LQFWmeXsgPDkHDFtr3nj18/+JxLE3MP1P5e58tylemCV1h&#10;LLvMWNxTw9fJaHz5QAl6mvi7si43lxJixThfTzNu4OObighBOatE5hDWMw63DhQjP9un5zsYiQ/j&#10;2XkeAOTSAecP4u2T9Yy3tLdNTD40wKxdgUjZyqSQsBaVKZHI2RuKQtpe7l5CfTdhSBMsieYBn/dX&#10;JG1EY85eHK5IRXXGThTEriUs+boZj0v2R6A8njaetAnVlJmatO0oT96CrZScMJ+l6Ll4Bl999xPB&#10;9AM+/fwv+PiLr1/UZ18LEP/C2PszY/JfaXOMvN//Hd//8A/8SEP86a+/E2CEFSEo9evvLELwV5Lu&#10;F6X+0b9NpP1M2v3I2z/9/Z/K9k8CSoLzF9avhOUP3/+AH/78/UB/4D9Yf8e//vkres5395ugCnRt&#10;ZbFoZ9xVwVAFRJUlHiiMRUN+LOEXi7rcaEKRZpgncbd/EERKwKeaIiO3pS9Q4CjbO8Jc4G9vyKPE&#10;Emzl9tZQF2Ux1eidfti1zg2Jq70QMX82ts/WRYaeBYrnWqJEwwQFaoYKDHNnGCCLEThlvA6SxsxC&#10;wuiZSJkyB1mT5iJtgi7Wqmlhs60JTXAJkgm/JP9+AL6AYJAjkn2XIIZxOJo2WLzW698gmBPsiuxA&#10;VwLQgyBc8W8gzA6Qfd6MxzQwflnECstphTKXUGywbe82QnAXDtGyXkCQ9nc6I0kBobT9I8L9cVgg&#10;eJYQPJufpYwYnikk+AryaQYFOEtTuljCL3xRESEp/V5Z/OJk4UhaJjqSU9ESl4DW+EQ0RvNAFE0j&#10;38coxwhdvWsHanfvpPHJii270SZr+THmdaXGEkD7CKD++Ctz3uRMhpNyilc+zXMAhC8PjKgGRaQU&#10;C8wkDJNjlEUR5Apy1VvWM16vVuJvDg8OGcE+SPRyw+4ltthhY4MEJ3dUrtmG42kluN14lBG2DcfS&#10;8/i7yKUFCrk/HQWrVyMvfCXqtm9SwCqXJz1OOMjrv8zIe6W2XDHBi6WFuFRcgNOMyUfj9qGe4Mri&#10;gamOEO4tK8WTti58fOw8vjjTh6/P38LnZ67j/SOncLf+AK6UlCurb9+sqsSNctpWfg5Opybi0N7t&#10;KObfMtfHDbkEd5aflwLAXMKwcDUtkH/bPB7oCmj8xXydJfw7lzJ2l/IAI1WyLkJZKaiIVcDt0k0b&#10;+H5sIAgjkLjCE9EOjkh390KWN5OGfyDK165FdWQkmvcShAk82BD2J3P4t8+X677QfAn6i+WEnKyW&#10;XV2AngbeZp2v4z6p2gKcq83H2To+9kCx0m9450gD7h07gMenabmsR6wnZ/oXaH33QhfhRxASgu+c&#10;a6chNuFQYTTSGYnzdgUhmxBM3+mPtO2+qEpch9IYQj1qpdIfKHE5b5c/ivb4oyJuFY2QKSSBkEve&#10;SlD2AzA/igeEqFDl35XHrUV5wgbUZe1AW0kcTjTmorspB/s3B6AkN5VQ+wlfEHSfffUzPvn2R3z8&#10;zY/46Osf8DFLbn9KS/zkq+/w8Zc0RtriF3/+AV+yvvrLj/j2J9oiY/T3tLm/sH78jVGZ9dPvBCTj&#10;8F//8Q/a4e/4G+H2y99//aPlvp/+8Xc+5jf8/Psv+PUfvxCkfyNE/04E/ov/Uxm5deP6FbwicFNB&#10;UAVA1W3Zln2y3az0AxJ8+dL3J/CT6EtDKe4fGJFSxWGZHiOt9B8KDGU7Y28IthFKYS4L+eb4YUfE&#10;cuxZ44b9OwKwfZULYryXocjVFfnzzVCqvRDlsy1QqWWOMjVj5DD2pk2mAY6n9Y2ehfiRmgoEk2mC&#10;eZPnI3+8HtLHz8OWcRoIn62JrfbG2O+9GIn8eUk0QmllbmAKYZhAAxQIig0WEn7lm/wHILiMkced&#10;xudO+LkTev2tWGG6jxNSvWiKfrJf+gj5AQkLUIxQYnEN4+CBnRtxMJaROIHQSYrGyVTG4ZQ4pVUs&#10;UG4ThscFhpnJOJWdSsD9AUExwdP8QpwpLFBM6UKJfPlpAuUVuFRagXNFZTSHIkaoQj6mlI8pwZH0&#10;bBxOTceRjAwczcxgm46u9HRaXiaOpjN68ucdSafxZSfT+vpBJ8DrP7eVRkoAyrbAT1UqCMqIsGpU&#10;WPYdTicA+dpkSaua7RsJBH75CYmMlb5IJwCTfD2wc6kt1puaIooAKFu1CQf3pdHEjuHRwTO4UFjD&#10;gwTjfiYtjK+hbttOpAggaElVjIut0VG04AzFji6WyuRoQquhGtdqJboW899koSsuBlU0x7xAb2Wk&#10;/hKN8cGBDnxysg/f9dzDtxfu4qvTN/Fh12U8ajqMK0WMkfnFuFbI5ysowuWsbByJ3YdSGl2y13LE&#10;LrNB/FIbZLq7ItPLA1n+3spotsT6PBncIeCL1oXTugkC/rxy2rWMYEuVbVynlAzoFG1Yh/LNcu3k&#10;zajctIlWGYY45+WIW+aMbB9/lITTyGntlYRkwza5PvU+fkb4t5DXmyt/9/4BIOXC96U5OFeRiws1&#10;+Thfw/eqirZYyWJ7pioXp6sFgiXoa5OFF+rxsLsN75w9RAgeZHsY7106incvHiUA+yH4/OJhmmE7&#10;Y3M9AZqBrK1+CgjTt/ogg0aYo/T7haA4Khil0aEo4XYRo3EhS/aX0fSqGIfrM/agLpPmvp+vL3ot&#10;CqP5PtAcS2N4UIhbh5L49TTAzWiiKB2tz8GF9iKcqEvH3g2B+ODZQ/z081/x9fc/44vv/4Yv//IL&#10;vvrhF3zNCPvVD7/y9t9e3FZtf8XHfP7tz3j64ed4+50P8OS9T/HhF9/hs+9+xrc/0xZ/YXSm1P1A&#10;Q/z+bzS93/7O29zPeCz1A+Py97/zMWzFEH9m/fX3v9Mc/47fCcJ//pO3f/oBN6/14hWBnAp60gr4&#10;XjZBuV8MUaqFlJc4XJ1N+2M0lkh8oKh/CoyUyvgkAqtisQyc5Mevwb717ti/ZgW8bQm0qHDEbPRB&#10;1jYeeSKDFdNKNbNErrYRqmaaolbDFDXqZqhUM0HhZH1kjp/L6KuNzIk0vrE6rNnInDAXqeN0kDd2&#10;LgrG6SNtzDzEjtDCxilq2GpriGhPq34LDHBAokRitmmyzTgcv8IGe5wWIjPYSYFg0Tr+LiGMwoHL&#10;kRcixudBGK5QSoxQKtPPFSkrXPi70hxohAUr/fpBSGOo5hekUUaKo7ainTYoJqgCoBihtAoECcMT&#10;tMGTNMGThKFig/n9/UIqEzxLCJ4r4peeADxXVoaLldXoq29iteBKTSN6qxsGrkcsbT3Ol1XiTDEf&#10;X1KitN0SNdnKyOtpPmc3n/9MEUFblMltxjA5j7UwTTkLQiAoMFRF4ZfjsABQLFBlhRKjlYGQHZG0&#10;5zWMvzIY4ItUHhSiXB0RuXgRNlhaYMdiO8a/MDTtjMOZnFo8O3IFd5uO87US2gn8Xdh2JaQjM5AR&#10;PlAWtN2G2q07+Ly7aYI8KBTK+bmluFpTget1VbhaVYbzBIXMHawmdFK83FG8Pgy9jMv3D7Tj4+OX&#10;8c3lt/Hd5fvc7sE7Lcdxq6wJN4prcLuiFrcqanAxrwCHYmNRtmk9NjnZYqmuGuznqSHCzgTb7C2w&#10;286K8ZVJwYPWv8KNBzpvRnt/ZIcGIj88hAfLUBpeGA2QX/oBExT4CQzFBos3EgADEKzeLP2L65Hp&#10;44f4ZS58Xjeke/syOaxG/dataN65E827dvGAEKsYYSdhKGsmnszNUBaMPVfOA2EZbbWMf7PyLAJR&#10;tvkZKeV7x+3uyjxcaCilCTIKH23Go1MCwMNsOwi/Y/jk6ll82NuN5xeOsjoHIMg43M3PTks+8pm8&#10;kta6IY2xOH0LP8e0v5LYVSiNpdlG90+FKdoXStMLR05UBAoIvaL47Ux+TDSt1Wjj71DJVFCXl4CK&#10;tL2oTN2DWjKhNmsnGvPlbDIe6BnXezqr0FQQg638jhWn7MbbN3tw60Yvbt+4igf3buPpo7fx9PED&#10;vP/sCd579j7ee/oRnj/5AG/ffYxzpy6ipaENeem52M7PR2jASvh6+GJ1yGrs2LoHaclZqCqrRWvT&#10;QZw6cRY9fTdx48ETPPngEzz7+HN88MU3+OLbn/D997/hL9//iu+/+yt+IDx//PNP+Pn7P+OvMkL8&#10;w3f46qPnuHHh1B8mqLJAVfRVwVDgd4CG11oqEIxHTTYjbob0C8aiuSieb8YeBX5SjUV7lSWzVEYo&#10;sbgsLRL7Nrghh290XKQffByNkJW4EQlbApG9MRgF7stRsMAM5bS/Oi1TVM8yR6kGTXC6MUqmGyFn&#10;kh4yCLw0WmD2xHnIn6KP3EnzkUUwZnF/7hhd5E00ZCQ2Qv4oPURP1MR2a0PFAGVgJJ1/hMyVLkhj&#10;FJbBkAy2ST522OtsihRG4woqe9kmP37YPZDqu4z256aMCBes9FFK+gKl8kO8aQqeCgQzfGXgxJOP&#10;5eNoheVrQ2mDa5SVUmTFlNbYHcqZICoIChBPiQ3SzASCqtHhM1m0QdUIISPRuSIZMCjGhVKZSFyB&#10;i3V16GtqwdXmdtxoO4zbrYdxrb4VfXUtuN7YrrRXag9ALrIusLxUVaPUhYpKXK6qwsUKQlQGFqoY&#10;q+TLVSzTMjL+BwRV4JO2UwFg/9xAKZko3SYA3L9DGQgpW88Iy8iYEeSDVL4Hux3t4K6lDtuxY7Da&#10;yATxrh5o3LITJ9MEZEdxr+0cLle0K/A7k8l4n1WC6k27UBCyBs3b9+BkQhouF1TieEoWLZoHhoK8&#10;/n7AMppbaRENMFu5gH3D1i3IXxmMHfx5iaG+uNMpZ3qcx0fd1/HB6T48aD+O61V8L/LKcDmnCLcL&#10;aUrF1Xzfs5C1ehUine1hp6uBmVOHYPLUN6GrPwE+bmbYFeqKzUutsMN2Efbb2yFpmT1SXZ35d5Yp&#10;MD7IDqEZEoYFhGHputX9UVjgNxCHJRYXEYgShysZd2u2bEHVxo0oCVuFTE9vBYLxy/mZ8fNHGSNx&#10;45atOLB9O1oZi/tHixPQyXh+ghAUEzxXRtsr5UFRIMgS+HUXp+NEAf9WbE/SEi8dYLw/LKtQH6QJ&#10;dijts/NH8XHfGXx67Rw+unKaRnicUOzCez1dBGEHIdignGnSlByJjI0rkL3Fl1boq4wWy3zA4oTN&#10;qOH3uj4nSqm6PMpPVR6OtlThaGs9Lpw4gsd3buKdt+/gdt8l9J45jq6mGjQzvjcXJ6CFQtRRmYbD&#10;Ndnobi3Dw6vdONVWgcw9YUjfEYSi5C2ozI1Bbc5+VGdGoyGXLMmMQaWs8p1NuWKVpkUhftsqrPNz&#10;RoCjKbwXz4WP7Tx4WunAh9tyW2aWOFnOggv3uVrrwst+AQKW2yB0hRO2rvJH7NYIZPL7V5qZgFoe&#10;/DvqSnG8uQonmytw/EAZjh6oRkctv18djbh99giuHm/th6DK9lTRV+Cn2tdaGoMGsTqCTYBXmysT&#10;oXcTgmJ/0QRfvwW2Fkahnbeb2dYW7kZVKW0xdwcSeNSJW+eOiowt2BTqiABfHnWj+MaEeaHM3gGl&#10;Oiao1iQACb4aRt/iaQtQNN0AxYRdISuH9pc1UZfmp4uMMTrIJvykssbqImfCPORN0GMkNkD+VCMU&#10;TViA5JFaiNXWRQrtLz7MAUmsrNDlyAx1R1qwM81lGRK87RDrtggJK2xRvMabNhjAo72XAsGsoOWM&#10;M7TAUA/kh3qy5QcmmGa4sn+qTD7tJ9PPA2nergoIFSsUEDIaqvoHZWUZOXOkc38UjiXG4ERynNI/&#10;eCKFRpiWiFPptDHpF5QzCPjhFxOUDvJzpcXK9JHz5WXoqa3HtaZW3Ok4gtuHjuJu53Hc7zrJ20dx&#10;5+BR3GztRG9DK67wiNnXyFZssaEJV+oaaIu16CUEL1dIn5qcAkawlvH5S2gaJX+AUInFMihC2B0n&#10;/KTkNLEugu9Qilw1Tq4etwvN+7ehIZpf8O0RPFj4IY3wT/DxwHobKyyaMA7zh74F05FDsXqhMd+r&#10;lTgYk4gz+VU0ucO4Wd+FCwW1OJdZirNphYzIyQSKXLlP+kwLcD6nHH1lDbhV24JTWXlKX+HZXLkA&#10;PGM9DxhH9u8jODagkBF1p8dSuJlow8VQGzUJ+/BO9yncP3wUvTwQnMwuIGCzcTEnCxdy0pRzdos3&#10;b0CYrTmsZk3BnAmDMXHkf2HC5DehpjYEM3RGYJHDHKxa7Yj1Pkuwx9ZKOfPmwBJPFFk5I2mpPRJd&#10;nfrPdBE7DPRVBn5yg/xREBSAHIIxKzxQGUUuZtzNXrMK+dJnKPGYB4ridav4+fBCEg0zwYm13F0x&#10;5Op18tplQV6+vzF8vxOT+L4TcNmpOJXPvwu/uN1FjMn8O3Xz73SS4DtWlIYu/q0683nwJAR7myoV&#10;CN7jF/jusRbcP96G93tOKhYoAJT64PJJvH/5KIux+MJBPKAJygTsY6UJfO82oDYlEo05kuiiUV+a&#10;jGOHKnGNj73Weww9Fw/h2pUz+OyjD/H7r7/g999/U3rQ/v0/OfXsS9xgnDx5sA5n2qtxtqMOp9me&#10;l8Ug+k7i7eun0Mlo3L9yfRZONOThfEMBztbzQNdciN6OUqXONmbiVG0KumtS0CmzTtK3oiIuHBXx&#10;gahMCEZlfH+V7Q9AcWwACqL9Gcf9kbvXBzm7+b1klM/dyb/JDu7fw8fGRaAiYR3KkjbRVLcS7juU&#10;Kk/ZhrKUPShN2o3qjGgcry/CVdq0EocFdFL/CUK5LdUiZ30oEJQBj51K1JUS25NrhzSyPVgco0BQ&#10;mTKTv4PQ24S07X7YFUa74i9Vyoi81sUCsSGymGYIsiwXoW62CQ6om6Bey5wWaKZUpZoRSgWAYn0E&#10;YM4EMUACb9JcZI6do4Awa5zuCxgKCIumGaJgygJk0wzzxkn/4RxELzFB4hpHJEYQgmHLkb7SHUmB&#10;/FATgkl+Doj3tEXiCjsURXijalMwStb6ImelG7KCl/MD7oa8cFcUrHJnEYiEYn64WB9jDWNgIaOw&#10;QDDVS0aOPRifZAoNj/SMxvU0wmZGxo59u3Aoejc6Y/fiuJw2pxSjsVzfN43RgnWWEDyby5hDCJ4r&#10;LiCoShh/GP8Ir4uVNcqX+0ZLB262d+HOoeO413nyjzp8AtcJwmsth3CrvVMBYW9tA/pq6tFHM5SV&#10;mXsrK1iEYEURnz+H8MtUICglJigWeIIR+LhAkOCTOkrwHaH5HWK1E4BtcdtxIJpRb6eYj0wgXo59&#10;rg4Is1gIs4kToD1oEOYOGQzXmRrKgEDJ6nVoj0khZCv5OxzA5ZJaGnEBTqcW4mRiDq15K8rX7+DP&#10;4pchtwo9JQdws+4g7jZ04EJeCY4m8N+mZeAIASiX/mzbFkmrCsQ+9yXwtNSBhcEUWM6bgBBHYzRm&#10;7MaR0iQ0p/NzFyNnrmxCavgKRLpbITLUBdto+M72BlCbPgiTJr2GcZNfh7rmKBjNmwJdg4kwWKwB&#10;F2d9bFtmjWZ3P1x3DsfNJeE4tTgILfZeaHPzU8BYaG2PIjtHFDu5otDBGdXOPEDS7nLc3VHu4YPi&#10;5T7I9fRB0QpfFHt4IVf6FSPWoChsPdLdfJBBO07xcEGimzPyAoJRtW4D6jbLEmx7GPNp4TxIHk6O&#10;RVca/xY5/cuWHctLxbF8Fg9WR1iHaYJHCcUL1YW4cqACNw+J2cm1SdpofScUAL4MwY/7TuHDKyfw&#10;Qe9RvHupA4/PNOHWkSpcai3CozONuNJRjNayVDRW5qC1Nh/njzXj7tUzuHH5NC6dOYILp0/i8b0H&#10;+O6rbwi77/DD9z8OwO9fSslcu+fPn+LmrRs4ffwwTne14vzRdpw+dACnDtaimxZ47lA1TreVo7Mm&#10;B4erCMJqxvsmHpBbSnCxrRjXjlTibnc9brO91l6kxPW+NqaAA0xGdfwc1FAgKqJwtGw3jlfsRVfJ&#10;Lhwtj0JX6R4cKdur1DHePlkVi9O1ibhwgKmiNWugctB3sBh9h8vQe7gSPYf52g9JqbaZnjqYnAju&#10;VwRwAj4VDFUgVMFPBkRkfyNhp5r2opoHKHFXSkxRAWL+LpTnb+9v96/FVlpYSnQYabwdLQk7lHXr&#10;SiztUGNojVptUzRrm6Ne0/QFAKsJxBoaYcV0Qo1Ayx4n5qdDC5yjQFCAJwAUEL5shbK/cKoBcifq&#10;EZz6SB47C3vm0waDHJAa4UQAMgYTcCk0QTl7JDXACck+9oj3WMy448qIR4CxBHgCwVxaYz4BWBjh&#10;qRhiUYQvyw+FYTIgEsgverACPYFgkgefn0BUgVDmDsoahHIxJoHg4Zg96KIRHonbh2MJBGGSWCFt&#10;cACC52g8Z1QLBZSXoIcxuKeaFifXEma0vXaghdZ3GHcPH8fDI6fwgDaoqvvcd/fgEVYXrh9oxVVa&#10;4NWaWkKwmgAiAKtolIyWF0r5oZIO9xJ+CAcgKFFYBkqOCwQJkSMp/JAl80uZKCPcO3Ewnn+zmC1o&#10;2ifLYa1F/ho/ZRmsfU4O8NLVxpxBb2DGG69Cc8ggLJk1G7sJhJzQcFRF8t/GZfG1NOAy60RGIQ7v&#10;z8CJxFzUbNyFYhkwiU7B2ewyXKtowZ2GTjxoOoKb1S04m1WIE0lpOJNOA0pNRtuObagJC0OurxfC&#10;jedimaEmTE2mwcp8ItauNMG+TTaI2WCNpG3LsGOlBVbYqGOu+utQm/InqNP0/Fc5Yh0j31IXA0zT&#10;GozpM4dhnv5kWNvqwsp5AUxtZsLfWh8HnLzR5x6B27ahuLEoCNftV+G2SwTuLV+Dmy6rcHaxLzpM&#10;nNFl7YEj1p5o0bPD4cWeKNAxwwFDe/SFbMdlv404auqGFmMHlND6JEqn+gYhfUUYUt3YenkRgk5I&#10;cXNDflAQKhmNayM3oWnXDsj1Vw7G0wwTonE4VU5XTOhfuDaXMCQIj/BvdbQoHd3lOThTno+LNSWE&#10;Rh3uHiUAe7qVCPw/IfgHCMUG3znXhvsn69HTwgNSTRqtsI6ik43myiIcZuQ9S5u8fukkrl/sRk93&#10;F86f7MKlc924f/M6Ht+9h2cPHuPbz7/CL7/8DX/728/4+OMPcJP39fRcRPfxQzh+pAUnu1rQ3dWE&#10;YzTDYy0V6G4uYwQtRjNNszRtB4poZWe7qnDnYjvOt5fgyqEyXJfqKMFVQlBVfW0EIiF2uTkdl5pS&#10;cfEAqzGF22m41JyBi03c35KJy23Z6GnN5D62LTlsc3gf00BTFk2T281MP6wzTUwJBO/59nKcJXxP&#10;txTidHMx95XhbGsFXnkZeioYyraATwCoAqHYnmqkV2WCMgpcRwhKJK4l+Kp5W64fUpGxFXvXemD/&#10;Rh80xe1A68qVOCArIetZo4HQa1czwyENCzQQerW8XcOqmmGswK9s6gKU0AQFgnmMwNkEYBYrY9xs&#10;xfSUKDwAQmlVJQAUI8ybOF+5L3a6NvY7WCI5xIEQdEQ6I3FqiIsSidOCCENfByTQBlMIQ7HB0nV+&#10;CgjFBvPC+gFYss6bcZlH+AgpQnAVY/OqQBQTgqVrV6IkIliBn4Aw2dNZ2ZbpM/2TqDdBLsQk1yJR&#10;GeHR+BjG4/2Mx4zFNMIzjEHSL3haLiBUJKOicp5scf9pZYRgrwyK0O5uNLfhdvthvM3o9/ahI3jI&#10;aPyw6zgedB4jADtxu6UdNxmFr9fVE4K0QBqgzDsTA7xYlkfDzFXWw1PFYBUAlakv6TEvANgh8KP5&#10;tTH+tsZsQuOetajethqFa4KU5fA3MTIumTYN2q+9BvXX/wSNwW9Cc/hQeC6yQOGubchay8dG0nAS&#10;GblLqtCdW4SW6ETUbt3LSBmEvbLSzTbpK81HT0E1I3AHDbATd9n28vaplBxWBs6m01QZE1vXR6LI&#10;xQMZS+yx18oSAcbzYDl/Alwd1ZCU4IC4XWbYv8UQsTsWwtVuOCwN34SZ2ThM1noN46f+N8zMZ2DL&#10;Nl+sX+cGb08zuLkvhJuXOVxYjl4W8F1milI/f/Su2ICLdivRszgE5xf54fQiHxzXd8ZhbTscmrMU&#10;NWr8jGpZ8DGBuGjiicrBOjhr6IYTfMwhNSs8dI/Ej+tT8dhqJY5oWOOQgw9jfAhKttkiZoUxdi61&#10;RIKLDzI9g5Hh6YkMGnN+MD8n69cxGm+jEW6HXJRKLk51kCCUa7TIpUXlXG1Z2LYzJ0kxwu7SbMZj&#10;xuGGKjwgeJ6eO4GP+s4r8FP1B6q2+yHYD8L3Lx/D0/OHlKvYSSTO2eyPJCadxlQaVk0RThxrwLmL&#10;Hbh05RjrBC70HseFnqO4dOmYckra5SsXcJ3Au3b9Bm5ev45b3L554xquX+1DX28PLl86g57zJ3H5&#10;wgn0nj2KK+eOoJfVc6YDZ47W48ThchysT0NjxX48vnEC//jLu7hz+gCuEoC3OiXal/0vVcr7SglJ&#10;QrE9H9c6Cmm+crpgCW508v6uctzqklMHCdVj1bjJ57lFwN6m7YrxyvYtgv4mX9vN4wdw/USzUjdO&#10;9tfN7jZWO26fOoRXVKA7yF9QAKiCnrRS/Ra450W/YD2NsJYwFCAKBKuzthGMtMPiKNTxdiPzfPGO&#10;UJSsX4nWNavR4rgCB/QWo2GGGZr5YaqdaoQa9YWK8Qn8lJYwLJ9moABQonDp5PkomqTXD0ExQZaA&#10;UBWHpdJHz0b6wLZig4zPEonzJ0uU1kfqWB3sMtJHjJcNUoNphCudCUECcACCaX6MxV5LkOy9VDHA&#10;8g0BqNgYqGwLCIvWrEDZBsbftX4KCIsJwaKIIO7vPwOjaE0w4yG3GYFlpFhGjhPdHZV+Qhk1rtm0&#10;FnJxdgGhWKFclEn6CMUEBYRS3alJSt/gKR71z9EGLxCEMkAiILxGmN2oF7Orw2Xa3ZU6xsbmdtxp&#10;kwUEupS613EYtwjAW7RFBYCMwX0VBCBjtQJAWsN5fnH6+wFlMKR/IEQ1HUYGQQ4x/nbEEX77d6A9&#10;djtao7fSTDbjwO7VqNm6UonAiSucsd7UEMajRmHi//lvTH31NUx//XVoDh0CjbfehO9CQ1TvikRe&#10;aABiXXig8QtB4aatyFu3Ceus7OA0TQNOE2cgxTMAxxMycT6nDDcqm3G7jlG+pgNXCutwKjkPJ5Oy&#10;cCopHaeTUnFw225UEJxphlaIn22IVENz7DAyQrCJFjb66iIn2R45CYuRFWVFGC7EhpBZLH1E7/bA&#10;Ukdt6M4ZjgXzxmANk8DOXf5Ys94F4euc4O5vgYVLZsHQdAb2M6JeX7kNNx03oWfpanRbBaCZ0Csc&#10;NQfFo+chc9BMpA7WQoOOHU7a+OEK7fCSmS/qRxngpJ4LzhqvQNNoI5zWdsKT5Rvxmc9OdKlZ4rCB&#10;I7q2u9JqfBnr7FAda4AYV0MkOi5Hvrcfcn28keYh6cEHFTxwyFUKWwjCVh4s2+Oi+kGYFKOcoy2X&#10;LRAQHhErLEhnHC7H210H8e6FU4y5p2mCZ/DB5VMvICj1+Y0LrIvcVgHylDJ15sm5g3jnfCsamNI2&#10;2+kgyskI6f7LULstgokgDmer83CZEfFyVyMuHT2A2/w3j2/34smje/jwk0/w8J1nePToAR49fBu3&#10;GYNv37qJviuXcaPvMm5f7cWdqz2403cBb1+/xH93FY9uXMaD3lO4f/YgrtLAjpcmoI8R+ZObZ5Sz&#10;Xa61C+j6ISiDNlIvg/CGYomyX24Tep0VyjnUNzsFcgI+gZ4sMCGRmmZM4P1R9bhD+N3rbsXbZw/h&#10;/gUmjgt8PT2n8PTKebzTex7P+nrwLn/vV1pLYtFWuh8Hy+Mh2y3FYoD9ABQjVPoCBW6FcoGkfYr5&#10;NeTsRB3hV8OqyNuB0hyCMI9/wHRa4bZVSKcxNC9xRbPRUrTOtmJZo26mBZrUzVClZoRiLRMUaRmj&#10;fIbRvxmgALCY8BMAFhBqeUoE1v0DguNohSyBYfpobaUyxsxGzri5KByvj+yxtMeJc1Emcwcn6GGP&#10;1mzsW2aG5EAHJAcvYzxmFCYE0wnBVFlYgTYosVjir/QJig2KFeaFeaBgtQeK1ooJCgj9CT4a4DpC&#10;T9bHWy9LRNEEN4bx8cHK4gpFNEABYQJBmO7jjoLQQFSuX60YocBQuV7xnu0E4T4ciZdVY2IUGzyp&#10;TJuJx5kcRmOZziLLRxUThKWlSt+e0r9XTQgShldqCTrC7mYTj2qNPJLWN+JqbR331fb3/1WUobe8&#10;FJdKCvgccjZCFs2PMSpf5gXy5+QI/GQajJwKF9c/8hu/i7bG2Bu1mRVJ+5Ml8TeganMAX7sXDxJO&#10;8NHRwvzXX8W0/2bMHDIMC8aMg9GIkVg0dizsWDv09dHo7YsKe0fEGyxE8AQ1WI0ch0XjJ2H+G0Mw&#10;45VXEDTfCPU0wuNJBD2j8NVyQr2mncBuohGX4ER8FiFIA0zOwKEde1Hg5osEAjBWQx9RU2ZjzxRt&#10;RKppI0JXC/kbHZAYaYzMqEXI3LsIaVEW2L/VFPsirbAqwAi2NmrQ1x8LbZ3h0DeeBK8ga/iE22GZ&#10;hwHMrNShMW8kZmqOQL6HN5757cI9h43otY/AISOmgFFzkfzKRLTTAmXqVeIgTRy39MGFZWFoXeCE&#10;ltlLUT56AY7pu+C0sScaxxqhZawxjsx1wEO3dehZ6IHuecvQ4G6N0+VL8LDXBl/e98Stdkbk0LmI&#10;duTvvYKR2NcfWT4rkOHrgcKBz0q9pIe925V43MRq3r8bLXE0dIKwKzuJBliB+3Jhqe7jeHb2JEum&#10;whBwjLCf9AkAz+Oz6xfw5a3L+Ir1+Y1L+PT6OdpiPwTfoQ0+OduKnmoeCJPX4UJWJGP5cmQtMUOu&#10;sQEO2NF8Pd1xmAfxVtr/0Z2bcC0vE/cb6/H11Wv452df4nPG4l+//TO+ef9DfPL2Q7x74xZunzyG&#10;+6eO09LacKmRn8UDtXhbli5rqEMvD/LnKAJHmaKqfZzRzc/fIzGzdoKNdYOQuyZ9d4zAEoUVGA5A&#10;UAB47WCJEpdVMOyHYL/19bdy+mANAdl/GuFdOYuGpVy9jz/nDu3v/ukOPLx4DE8un2adZ13Esyu9&#10;eN7Xh3f7ruOVlmKBXwJBmIj2MkaQkkSCsL9/UIywXvoBJQbTBJsKolCfSSBmMQYTgJXZm1FfyP3Z&#10;u1FH+DX6+fKNdELjAhu0aRN+2ovQom2JplkWODDTXDE/AZ6qBHxigOXcLpUYTItTADhJpsLoIXfy&#10;PBpefyTOVOJwfyzOGKuNnPHcN2om0lgZI2iD4xiF59oia74F0tTmEKC6SJPr9RrMRzKBlxxM6AU4&#10;IjXQSTFBaaVSeCSUfkGxPQGhQFD6AQvWsOXt4nUBhF4QSjeEssJQtjFcaQWE0pauD0O5TKZdF85/&#10;uxIZAV40J0Zv7z9AWBcpS/TL0Z7xeGDJLSk5z7iTQDwq8wgHVpdRVlPmB+9UXq5y5kT/pGmaXZlM&#10;nC5TRnx7K8vZ9m9frmRbSfCVFykLDkjJ5OvTBXyO/AwCMBXHcyX60j4FfhnSAR+NwylRBCC/bDFb&#10;cWAvoy+rbtd61OxYi4otq/j6VygDRyH6Opg/6E1Me5Xm9+abcFCbgY0LjBGlZ4RMY7nAuzGqTKxw&#10;1Go5DvKgV6Brip1aunAaMxE2Yydi3ltDGJ8HYbenH5piU3AogWAmBC+X1ONKKWNYbgXBmI1Tcek4&#10;k5bDg0Myyn1WImG+GeK0DbBnmg7WjpqKFa8ydr85Gq6DRmCV3hTEBOgjbqMxUvdaIj9+MfZuNMTG&#10;1cbYttkRNraa0NAahjlzJ2D2nHFKzZw9GjPU3oL6jDcxW388DPSnocDLD/c8InHdPgw3PDbglF0A&#10;KtXNkfqmBo6Ye6LBwAHZUw1w2X0Nnq+PQ5eZJw5o2aBlJj/fWlY4Pd8RrVNN0DhKD20TjHBuniOu&#10;mnnhloU/bgYF4VqlA270GODDG0vxyW13btuhLd8OiT62SFm+AtmEYJa/O7L9VqA4LIgHU5l4vxaN&#10;hE8DwVFLO2yK3ctonIQLNPsbrQ2409mORye68FguK3rqGN49140PLp0lBC/is2s9+OJGL768eQVf&#10;3LyML25x383z+OhqN97vPYpnF+UUulbcPVSITgLwYk2c0t8ml/W8xBTQpqePHkNTdJsY4ZiJPo4z&#10;SR02XIBDpqY4ttQeN0IjcDVwI26u3YW7W2NwMWAdbodvx/Xg1ejzDUKvux8uOrjzgOKJS4sdcdba&#10;Bt0WlrhkbIk+M2t0WVuhh5+9Byfr0NNWgOvNhbjaUoC+1nxcaclV2mvt3H+Qr7Xjj7p+sHCgihiL&#10;ZT3F/lgs21ICzlud5bjdRSgOXLjqVlctoz9hyOh7p/sgHl44Sfs7h8eXz+IdmuDTvkt4dvUy3r12&#10;Fa8I/ASCrSXxCgjbBiAoABTwqQDYwLY5ixGYACzNFQBuQ2veHhzZtRGHfHxQb22HhvmWBJ85Oufw&#10;gzJ7EZoJwFYdWiHb+oEBDwGf2J60KgiWTuM+scApjMGT+yGYKxYoo8IvQVBsUBkpln0yaEITzBo9&#10;CwnDtZBtaI8vTvXg7c4TSGMETxw3EzlTdREzSwexyyyRJvAbAF9asAvSQ5YPDJI4IiPQWbE/FQhL&#10;aISF6wjA9X40v0DCLhhlm0IVAJZHrn4BQgWKGwjADatpkasYHcUMCcJAbyR7yXpy7igMD0b52nDU&#10;Rq5D4/ZNyoozsoCqrDojCy4c2r8XnYmxOJZKS2PJElzdssJMroBQzifurzMFuThXmM+4nI8LxWJ6&#10;BJ7SMvIqcwwFmrQ/OftEzkemWZ4gVI/TIOQ8Yen760qNwuGBvj/p92tRLgwkX7j1qN2+FlVb5bWF&#10;IneVL6PiYmy2McSSiaMx59U/Ydabg2A8fDTcJ0zHLsbTPP6tW8wd0GiyGLXGVjhs6oAuUycU65pj&#10;30w9+KnPgtMMTSwcNwHT/+tP8DRciLr9jHS5pYR3oxKH+/Jr0J2Qg+7ENPRl8LWlZiA/IAipFrZI&#10;XWCBInNGXgMrRKnPw5px0+H12kj4EoSh0ydir9MCbPXVR2SYIVKiHLE30hY25uOxkOa3yEobc3Qn&#10;QG/+VJhbaMN68TyYms2C1qyRUJ81DNNmj+B9kxHv4ozzzqE4b7ICPTaBeBywE2ftgphQzHDBdTVa&#10;LN2Rp2WKa4Fb8GVsPp6u3Y8WnaU4NM8Bxw2c0cTHdWhaoHWCIdrGG+HwFFP06DnjvkUAbnsF4kGN&#10;F+71meFJjzWe9brgzjUHXDnjhaI9/H1drRC9zAoZnq7IkNP2/JlAQgKUkWVZjqxy60YFgof5eTgj&#10;K+nUluNacx1udbTg7aM0uu6jeO/8KXzYQ9NjtBMIqgD41a0+fHWHdbcXX9y+hE9unMWHBOF7l7to&#10;jm14erYR7Ux3149X4YcvH+H7Lx8C37+PqzTONnNz9BlZ4KbxIlwyMkePiTkuGJqxtcR17ntkYIn3&#10;F9njueVSPDKywmODRXhmaIf3DOzx7nw7fDDPDp/p2ePDBUvxwHgx7vHz8dBwMe4aWqN7kTWuZMbi&#10;/rEqnGvMRG99FnoasmiPGWwz0NecQyjm4lprHq635bMIRNY1bvdXAWN1Ea609rdX2whRpQhHAaOY&#10;I+3yWjvfq45K3Oiswc1jjbh9gpH4/AkFgH9AkDaogmB7mVig2GBcf0sANhX2T4mp5RulxF8CULZL&#10;87ahOH87anIJxF0b0MYI1Gpqi1b5Quha0P74gdAwQwtjb/NsS8X+ZCBEAFinboIygq5E+vsYdQWE&#10;SvxlFRJ+BYRfPuEncVYi8MsAlFYxQWmlj1C2BYJjZ6NwNOE4RBOps81xq/kQvv/ka9THpCFxjglS&#10;Js5G3NSZ2GOkhxSPJcgIcVHicJpcZW4lISijxYRgOk1RbFD6A19AcD2tcAMhuJFfis2hih2VR0pF&#10;9INw0yqUCgw3spVzS9fTBCUWD1RuaICy1lwy405WMIG6JhRVPMrL+a6NOyKVlWcEhLI0f0cMQRgn&#10;ETkWR6W/MCmOdiin2Ml6g2k4lZ2OUzkZSnua7Zm8LNoiwai0mTidK6ffZSolq9LIqXmqkmX8j6TG&#10;EH57cThJFnjYjtaYzWjex4jOati1FrXbVjP+yjL4gcgN80L8CntstzOFv64mDN96FbqvvooFQ4bD&#10;buJU+KtrY+vM+Ujn+1uhb4kqPXNU65uj2YB2ZLQEJXMtEKulhwBC0HbiFFhOmw7NwUMw6b9fhZux&#10;GSpjk3C+qhF9lU2MY+U4kZiDE0mp6IyKRZyHBzynE7Kz9JDDL0+ppSPKCNoMfr6idQwIQjWsHTsd&#10;CQYm2GI4F/Y6YzBH/U+wNBoPHzcDODvoQUtjGNTVR0JXdzKMTbSw1N4InisWY7GtPubMm4yZc8dB&#10;Q3csZs+bgBULZqPa1gXdBq5oUrdC+1x7mkwoWo1dcGJZME65hSOBn8VDtj64ErgZT2mDnQvd0W3p&#10;hdvLI1A5iQfysbo4ON0Mh9Us0DnNHN2aNrhh6In7y0NxM2M53r5CcBCC7/S44v4tV5w57YKcRFtE&#10;hS/CXndLJLowoaxwR5qvzEf1Rx4PmrIkWfWOrWiOi0VnRipO0+57G2g3B5txr+ugAsDnjMMfXDyD&#10;T3ov4GNC8NOrlxQASn196yq+vnsNX97rw+d3LuPTWxfw4fUzeO/KCTy/KOcWt6KX0fPp9ZMAfsLf&#10;//VnfP+3j/HTd0/QHhGA0zoLcJ1/0wsW1jhjytekb4ArfM8fWtiwFuOjZa741MkdjxfZ4aGlLR6b&#10;2+Id8yV4am6HZ2yfmRGKBN9zA2s8NGERlteZGrqsLNCbHkWTrcHp2hRcqk7Fxdo0XKhJxiXe7iUM&#10;exvTceVAJiuLlf0/6nJjDtvcfoNszlfqclOuMr3manuxAsGrbaz2ClyjEd442oBbhOD9c8cYg8/i&#10;CW3wad+F/zBBicIDcViMsLkojtBj7CX4BIBKybaM/hYxCqdtQd1KPzRaOuCgjg06CLum2Wao1TBm&#10;yZw/Mxxg/FVF4EberldfiNqBvj8BX+GEuSgYr6u0Mh/wRRGMsi9XNSosfYGs/w2CuYzDeaz8sXNQ&#10;OoqPGTkLifpWuHbgED66dg/NW7chdZYBEibOxM6ZMxFtZYKMoP7RYbHBDJpgOo1Q+gbT5frDvE8g&#10;WBxBG6QFFg2YYNnGYFREhqFqy2oFghWEYAUhWLk5YsAIw1GyaTWKaYRFBGHhujBWqLKwQP6qYGSG&#10;+CKNETmLR3g5Mb+C0VnWwBMYNtAMm3bK5Tt34GDULhwmDLv271NKWZo/mTCUJbnkVDvG5ROEmpxy&#10;1y3nHmelKtunlMVZ+0/Dk/3H0xKUa20cSZGFWmU7VjmfuSNhNw7F0QCjt6JpzyYc2E3T2Eb728TX&#10;sIZxn5Uf6o1496XYaWeGrVZmcJ4+CfNe/2/MJQRNBg2Dw4Qp8FebhUiteYjXMUTmXCPkzTMh+IxR&#10;omOM6gXWKCAYxQRDZs6B9fhJMJwwAVqjRmDiG29g5Cv/BwZT1bDBwxtJERsQGxCGbS4rsG6pI5y1&#10;52DOsKGYx8i9ToOfARM7lJjZo8LCEfn8QiXPN8cmDU1s0pyBHMvFiDIxhbPOdCwg0OZoj4bmjCHQ&#10;1BgOTfXh0Jo5CjNnjWM7lsUoPGs81GaMxPQZIzBr9ngCcCI05o6Bkc547LY0RauBI5rnLEHcG2pI&#10;J9Sq9ewUAzxmH4jCWeZI40G6wcQJb4ftxVn7EPS6rMJtD/4N+bnO5+euhP+mU8cWR2bbom3qQlye&#10;vxzvODEq7nfD3QsWuHPWAt31C1CUNR0ZKfOxb58Ndm+zx85AK8S6OiDZ0wMZAfzMrQlXFpZt3U9j&#10;TxNrzkZ3UQEBUUULasb9o4eVKPz09HElBr9/4TQ+vnweH1+5gM+vX35hgV/fvopv7lyjCRKEtyUa&#10;0wavn8MHfd14t1fOIjnI6FiOM4TJb9+9i3/+6y/48++f4fnn1/AeLfHAwvm4YL4QR8wM0W6sj44F&#10;eri00AyPaH/vLnTEZxau+HqRJz7ke/K+uQs+NHPAh6ZLWEvxAdv3TQlBo8V4hwnhruki3KFFXrXi&#10;QWaxGfrS9+LRsUqcqk7AxYpEXKxOxvnqRFyqScLl+hRcrksm8FNxpYEwrCcM/6Mu1mbickM2+pry&#10;CMwcpS41ZqOHILzSWshIXaJAsK9NVuKuxPUj9f8GwX4L/A8IyqlwShXLIgkCwGjUMvbKYIhMh5GR&#10;3zqaX03aZjRtCUGLhysOmtji4GwrNGlb98/zUzNA3Qwj5ayPagGehilq1Y0V+6sm+KqmGyglEJTp&#10;Lwroxuggf9ycfiDS/mRKTD4rj/sEcALB9DGz+mMwwadAkdU/VYaPISgLJ8riqrI9B9XDtZE8diaO&#10;7I3Hd+8+x/HKYiQYWiJ2nAaiNbWxc4GuMkFaTDAr1A2ZoYwhK12RziicQQhKJM4P93xhgwJAqVIx&#10;wY0rCT5GYdqfwE9aFQgrNq9BCcFYTBAKDItohvmEoCwuIJUXEYLssABC11cxQhlBLRIY0h6rNq1B&#10;7Wa5eJNcynMLWmWqxL7dOBwbxZjML0JCNLoSZaFRWZ4/Trlcp5SsTyjrFSrrFEqbIkv5y2Npk0m0&#10;vgSBqNymSXBbFnZojtqCpt2MvtvWEcLyswm/tcEoiQhEQZgvsgM9Eetihx1LzBBpaYg1RgtgNWok&#10;5r/5BoyGDIUZIegyYgLCJ2hh+zRdxEyfw4OMPrLmSl8sgThrPjJ1jJA2byH20SQCNWfDbso0GE4i&#10;cEYOx4RBb2ECATeCIJSaNmQYJjNij2FUHv1/XsPoV/6EMQSlFveHzTRAkaUTyi2WoZwxO8/QBik0&#10;zn1mC5DuYYkiJwfEmFrAU18b5sYzYGA4A7N1xhF0Q2mBQ6GmPhiTpwzGhImDMXLUqxg+4r8wbsJb&#10;UFMbBZ1ZE/nYCdDQG4e5+uPhZzIbFQsdUKe/FCmjdbDr9SmI5+cvepgmknm703IFaufaIV/NGCeX&#10;BOJuwHZccg5Hp4kLD+gE2/i5KJ46H01zrFE+aT7KRs/B5YWeuGsVjvMRtrhxwhT3Lliht8sKadGT&#10;4bVsKJa7qSEgRB+bQ62w28MeiSs8kLNSDHANqmQVah4MD6el4GhuDk7JakI1VehracLtzoMvorCY&#10;oAJBmqAqCgv8pL4l/L65e4OR+Doh2Icvb/UqAyYfXj2D96/KvMEOvHteIvF23DlRDfz+Df6Jb/D1&#10;D/fw+YNOnN0dgCYDLXTRlDtM5uHIQiP0LrTCQ3N7PLVwwEeLnPCxBQHIv8/zRY54l+17PFi9S3N/&#10;xvsfmS3Fe4Thc2NrPCAE75tY4Lq5BToWmeBKym7cO1yMUxVxOF8ahwsVCThfGUcrjCcACcLaRPQS&#10;hFfqCcK6jH+rXtalukyleglCgaFUD0HY0ySVRysUEIoJluMK66pc1/l/haAqDvfhlcYSuQDSPhrg&#10;PrQUSEXhQNYO1BOClTLoUcIv0/5tOOzrj0P8QLbPpf3pWiuDHo20PYm61dMMlBLbq51hghoZ9VXX&#10;JxAXoEJNT9muUJvPDw1jL0GXM4ZgG6ONLAHc2P75frk0QZn0nDMwAVqmvmTyPpkKI/cr+xiBM2mQ&#10;qsfl8giszBPkvuLRBOgoXSQzjl0srcDzm7eQv349AahLG5yKnfPUsdtpIRIDHZEY4oTUcFdkhrkj&#10;m0AUK5T+QmnzI7wG+gL9GXll0dVgVgjBF6bATy4hKfCrkuK26nY5ASj3S0SW62vIenRigwWyLBON&#10;UNbbUxYcDfRWFh6QZZtkf/k6uXbJOtRGrkfdZrmS3Va00wzbZTn26D0KEA8TiF2My13xAyXbrEOx&#10;e3EoRs464JeGJQMth/fvUQZf2qMI1Gg5PWs7GrdvQN2Wtajfyt93I2OvWB/Bl7fSG9lBjOxeTohy&#10;tMZW24XYZGOM9VaGCJErjg0fBv1XX4P9+Mlwn64F19GTETJuOrarzcG+GbqI05iHVF0DpM7hwUhX&#10;H3Ez52E/o2y09nz4EYI2tD698eMxdehQTBg8GBMHDcb4N97E2Ndex6j/JvxomAK+0YThxDcGYwpj&#10;88zBwxGipY+yRS6o4pctz8gGqQRrkkyTWWGJ+L2LEb/eFludDGE/fzL05o/HLMZiHd3xmKk9CjM0&#10;hkJz5ghMmzEck6cNw+hxr2PkmFcxaeoQaMwcA+1ZYzFr1gTMmD0BeroTEWq9QLn+chHTjKxKtG3Q&#10;VGSoGSGVqWT76xOxb+gMHLHxQoeZK/Llcz7LElVa5iidaogaDcb7acZo1bVD3Txrfl5nomKSLo4T&#10;qu26Nqh3NqRtWeNGrzXuXbbD/Us+6KhyQGOVPXIzbBC4XAshPOjEyyhxUDAPmhtQtV1GheWURVns&#10;NgunivJxtqKEX/oa3DzYgvtHDhOCxwjBU3jv/Bl81HOBgOvBF7dogXf6Y/A3967j23s32d5g0Qjv&#10;XMHntMFPb5zFJ9cYo3s78fxCK84SNu15O/C3b54Rgl/j73gfP3xyFjfKtqHCbBY69ebgiKEeOhcu&#10;wAUzUzyysMV7VgTgYjd8aO3C6OtA6BGEllKy7cBIbI8n5kvxbKEdnvLg9YggvLfQBlcZrTvNFuLC&#10;3vW43ULDrYglBGNwoYwtgXihKp5WmEAjTERPLWFYJ1aYqlRvXZpSl1k99ekv6nJDhlJigxKRew/k&#10;EYi5uMyIfLWtRIHh9Y4agr4ND84fU/oDH/WexxNC8J2rhCDt+V2a8yvtjL7tBF8bqzV/rzLYUZ+9&#10;A9XZ23ik4JdLFuR0X4E2xpNOvSVo17FGk8Rc6esT6PEDU0XDq2Er1ietCoICvsoZ+twmDKfPR/m0&#10;/mkwEntzaX8SbdMJxIwx/dNeBHwCtf4pMP3wk1a1XxZQkMoaJ2eT6BKoMpVGD3k8AheOI2TH8IvI&#10;5+ravA9/efcT3Ow+hYKAEOzXnodtM9SwxWwuYtytER+wjCCkEYa7I2/1CpqauwLATJqh3JYoXLpR&#10;BcEgJQ5Xb5UFSlk0QBX8Xi7FCnmfgFAuMakMkvwHCHPCCELG4jSCMMnXHakBcoaKnIkigye0y3Vy&#10;/RLGLMJQ5o4179yGtr1yBbs9hN1eBYxyW0ouyiRt865tSqSWPkYpuRC89DnKOcxSdTTV6o38vdaG&#10;omR1ICOvjwK+dFkVx9sZiZ7LsHeZFbbYmGCLQNDWGBsXmyDEQB+Ww0fA6NU3YPHWMPjOnIsQjTkI&#10;m6CObdN0ED1dF/tnzEU8o3Eco2+SDt97AjCWUTiaVuhDCFoRgnMJwSlDhmAybXIyITfxrUE0wrcU&#10;GE5kO1EuqD+I9wkEBw3C7GEjsXysGrIZgausnJE2dyESdAwQra6LPTbzsGWjGbwC5iA4wAgOS7Wg&#10;NvNNjJ/4KqarDYHxQg3MIxjn6k3CnLlTCL2xmDKdxjmNhqhFABJ62ozDMzUnQE2LMVlzFNbaE2T2&#10;LiiQBXt50N0+eBpS+DmtN16GHYMmY/0rI5HEg/VJe38aoQ0KpxgoZyeVq5kw8ZgrVUERyNdk8plr&#10;jdNy1oieLbJm6KHYi4KQa4RjnSboPW6Dm2dc8eRmAB7fD8HTh9vRVB4MV9Np2OvpiLTgIOSslqv0&#10;8W8YE4WD0i8s/cFymYHKUvQdqMHtDrnaXicenzzGSHwS750TE7xECMpI8P8dgt/cow3e7iEIz+Oz&#10;G3IWyRE8u9iGC43paEjbiI8e9wL4M37BB/j+u6s0xjpUu5rj4Lw5OM7PwTGmgvNGxrRAO3xi5Yrv&#10;HP3xuZ0n4+4SvGu2DB/wYPUu7U/A94wG+MR4sVJPmRgfGFrjltEi9Jlb45iFOQ5F+KCnkoAv24ez&#10;FKwLJTE4V75fsUEBoZSA8BJBeEn6Clk9tSkv6hKhqKqeeoEi4diQpYBQ+gsv0QwvSv+hRGPG4muH&#10;a3DrZAvevngEj66cxoPeHjzqu4LHV/vwzvVreH7rpkBwL5ryBhZIyGfszZT5f/wDpW1HV+QadDm4&#10;8k1YisP8A7fr9E97adI0QyNjbz0jQtXUBahkCQCVdhpBSAhWqMnorx7Bx6M629Ipst0/DaZwYABE&#10;Ym7a6FlIGyVz/ma/AF6/Bc55sf/F/bJ/wATz5BS58fMUGxSLLBynh4pR+sgbrYdsA3uUr9+N51dv&#10;U3lvMsbvwV5NPWyZrYmYJbQKn6VIDqL5hbkhSwDIaJzJ7exVjCWrGYnX+TDaBvADSQhG0gI3hykD&#10;IxVb+gdFKgegJ22FWCD3yUCJtFIyl7BYBkrWEYQsicX5q4MJ2P7KYjxODfJWKlku1OMr1znxpZ0F&#10;0dLCUEYgVhOGcu3aui0blbZ+6yYa3WYFjqpW9jWwpI9RqnKjXHCIMGbUruTPr+DPLl4VRMgGMO56&#10;EXxu/FlylTQHxLnZ0f4WYddSM+ywW8gYbIqtdiaItDXClqUL4aU9E8a0NJPX34Lxn96EzdCxWEXg&#10;bdOaj51TdRAzRQf7p85mLJ6N/bTteLFA3r9PYy52TNeBm7oWLKarYd6kSZg2fLhieZMHDcEk2qBA&#10;UGoSgThR9g8ZjqlvEYSEpdawEbAcNAqRk2eh0NgWydqGiNbQJXi1sFZzKiLdjeDkpgNrR024LteF&#10;9SI1jB33KkaP+W8FcPoLpsPQSAMmpto0REZxglBa7TmToDWHBqg+GurTx2CqxhhoaI1G4GJ+Xpe5&#10;oWSGITL4GYsaoYGdrMP2fkjjATzileGI/NNY5Gvx875gCWopAdXajOQEYckUQ6YaHrwn6aDRzBnn&#10;HVfhtKUPcnig36szC+mrzZCRxM9mtgZqcrTRUU0YnrLHneteeHQ/Esda1sHNnHa9aB4Pyj5IDw9H&#10;/rr1qN3Ng128LGGWglOFhGCVQLBWgeC9LonDx/HsTDfeJQQ/uSL9fTL4cQVfEIJfEoJfEYJf37/J&#10;lpH4/jV8fqeX91/ExwMm+P7lTjy90IJrhwpRl7Iez++eJgS/w2/4CN98fxu//vVtnNy/Dm0LDXDK&#10;2BjnjBfiqok53jG1ZfR1wmdLV+ATOw+aIA2QMfh9icSE4DuEnqqeLJSi/RosIgQtcY0QPG5uhvbw&#10;FThdGIXjpftwhunzXHE0ztIGz1XsV0plhBerpb8wSSkVDKUuEoSq6och4VgvNphFC8zExYZMxmI5&#10;nS4Plw4WoberDFdOVuPGxSbcudKOe1eP4f51WdzhJB7ePI0nd8/hldqC3aiWVV+K+k+Da07fjkNx&#10;W9C5Lhztto7oNliKM/PscWyOLVo1zdHCatYwRSOPhPUEXtWUfghW8A8vrbLNklFgGQFWlXImiFgg&#10;gSV9gAoEeYQVCGaMJgxfAmHqSO4bAKHclm1p01iymoxyhghNMJdGmC8QJBRzaYXlY2iaYw0RN3oO&#10;dvJDfSqpEF8+/QhtOUXYo2eByCmTsdtAB/EuVkimDabJ6jK0QTHBbGnDPZSSOYIlGwMIP1rg5lCC&#10;LZTAI5hkIGHr2v74S9jJBcZrlIuM91ugygRlwKREFuNUFuQMR+GAEeauCUFWBCFII8sID0B6mB9S&#10;g32Q4reCYPZQKi3AW1mhJG9l/wolpWtk4CJcAWM5TbFqI38HlmyXr+XPXM8i9JR5ijTOElkKPjwI&#10;uXzeHEI2U5b/onUmeTojwd1BGfiIdrbBHgdLpXYtNcdORrJd9hbYYW+OrUtNsc3BAq4zCJM//Qmm&#10;hKDZa4Nh9uoQOA0dh820vKiZ+tg3fQ6iaYT71Gb3F8G3V42GqM4YSUg6qmlgoTpNcPIkqI0cScsb&#10;jKmEoNiggFBVEpEnDRqGaayJNMEZBKb16EmImKSJOMbi1NlGbPUQOU0TEVMnw3f2FCwxU4PtohlY&#10;ZqEOF1tdQk8T48a/ofQDamiOYURWg6W1HswXzYWJ2WzMN1AfgOBETJ1G4I4bhnETaYgzRsDZgsnD&#10;dinK5loyUeghjgfmSNpgzhwLnPAIRcwEbewcNh2pTDJlc61QPstcueaNnJkk0MwYNQvNRktw2Xcj&#10;LjpHoGHeYiTP5PtgPwupOxcgJ3M+aov0cKhmIQ7VmeNClxMun1uBploHbF9tACcjNXiZamGHlz2h&#10;GcrPyDqUbmIKiNmnQPBkfg4tidGOJnjzYDPuHO7AA7n4PE3w/QtnaYIXCTba4E2ZDkPjG7DBr6VP&#10;8O511lXuJyRvXCAsz+DjqxKHu/BuTzvuHq9Azk5fnGnJIgQ/xdefX8GH75/j9pd4fKQULc6LcdHW&#10;DrdsHXDPyh6PF9LyzOzxHqPwh3ZueN9mOZ6LBTIGP6cBPiX0FADSAh8Y2+DthYvxNuPwLUNLQtQS&#10;p8wtcHxTCE5Suo6VRhGCUYQgjZAQPFveXyobPF8plcBtGTT5A4LKSPKACapgeL5a9jM+N2bgXC3N&#10;sSkLV48U4OLRLJw/moHz3Vm4dIFRuSefRVu8lI3e3jxcu1qIa9cK8YqM/soiqHU0wMNJ23B0QzgO&#10;O7viCF/sEcMlOKpnh0OzrdE2yxJNMxaimdWkthCN04xRP9mAENRHOYEnEJS2kq1AsGwaj5T8oAgM&#10;VdNiCgk+GQyRUd3ciYTXZJkOI/1//dYn8JP2f7NB2c7gv02T+MzYIn2CeayisQSg9BdOlpHlBSgY&#10;u4DPa4CUYRpIn2OH263duHWhByVh67BLTY0mMw37bAyR4L0EicFOBJEbY2o/CGXAREr6BVV9ghU0&#10;waot4YzD0gcotZbbBCGBJ7druC1x+P8KwbXhKFauTbESeYRg9toBEEYEIYMwzCQMM0P8kSKTrH09&#10;EO/thv2eywkrFxqbG5K9GJt9PJEZ4KOUXPBHKifYn6ALYLxlxGXMzpELAAX50ijl6mheSPHic7gt&#10;Q5yrA2JdliJqmS122y/CTkJvt72lUtFOixHjYqtcRHyfkw12O1phl5OVEoedp0yCKSOr2euDYPnG&#10;UCx6bRgWvToYy4eOwQ6CMGaWPqJogFGacxCjRiAyGu9lRN41ZQ62T5uLpdNnwFhDDfNnTIPO5MlQ&#10;Hz4S04cMYzTuj8X/BsE3h2DqG0MwbtBbmDpsKCzHTETYRHWsGTEZiZrzkaFnii1qMxE+ewbsdcZh&#10;gdYwLNQeAytan+Wi2VhsZ4g5ulMJwaGMxSMxd950wk9HAaCpxRwYmsyE7typmDFrLCZNJnDHDseY&#10;cUMxYsKbUJ80CGsN+fm1dFBWM4+fxNcwZhY2Dp6CHD1LNC7m52GeJbK1F6JwthmKNExQqGakJJLE&#10;IfyMjZzJmOeK40v8UT9/KfK15yHVcjYKNuqhKs8EdbS/7jZLnOu0xqlOG1rJcly5sAJ5WfrwchiD&#10;wKV6yoWP4lZ7IEFWn1m7DoVrN6B2504cTI7HifxsBYJXGmtwo70Ztw+1K5H4nVMn+iF4mYYnE6UH&#10;+gW/VGJxH76+QxskBL8mBL+iCcoI8WcDJvhR31F82HeYkbgJZbFhWO2sjaOVO9FZvgvZ+/xxt+8A&#10;jpXvQ72fI8HuhDvLluO+nXP/wIilI95bvBzvEYBST5WBkQEImtgpIHxiRAgSgNIX+DZheMfICteM&#10;LXHZdgku7VmvwO//BkGVEfZXPwhVRih1niUgFPip2nME5UHyq7tsP04RoEcZsS90pPJ9TkNfTzp6&#10;r6Sh93oqem+k4MqN/u2+m+m4djuDlYlXSsT+cvfi+H4aoI83DlnY4qShHU7pLcXxeUvQNtMCLVrm&#10;aNViq25GAJqgYboxGhiFa2iBFTIiRgsrY1sqxkfglU0V+P1hgcUT56OQ0bVQMTcCkNDLpcnlEYAS&#10;ZaW/73+YH0En5pfKI61AT0q1T+5XFlKQ5xIjpAlm8Xlyxs1D9mgxxHkoGqmDlOFzcDW7An//+Wec&#10;LCzDDi1drB03EbsM9RDLL3tiIG1QLvZE8Ck2yMqhCQoE82mDxev9CbZQgi6C4BsYECHwBILSlssU&#10;GSnCr2zzararlCrZRCtjJJYqXE8LZBWsowmuDUYOK3ddiNJmRQTSCgOQtYpWGOrHiO6FBH8PxPm4&#10;Ip4g3O/ujJjly7DPxQFRzvZspZYqbQzhFr3cgY9xRJynE2LcCDv3Zcr+KJcljLoCNlul3eNgTeOz&#10;YuSl7RGCewi7KAEfARjrtgT7GY33uy7h4/nYZTZYZ24Ix3HjYU07s3x9CCxfGwqr10fCiq0NQbhi&#10;6HhsmTEH+2YtwD5NRmAxQLmtpovIcepYN1ELtlOmw3g6a8YMzJ0yFdMJwSlDCcGhEnv7o6+0EwSE&#10;hOCktwjBt96E2jACbswEbNWci6gp2oidrI0EAnfTdC0Ez9WCuwWf22garA0JWAJRmzCcN3+qUmoz&#10;hmHSlLcwZdpgzNAcpQyGjBn/Oq3vTUxVGw51RuPJk/iYsYMxluY4SW0wtLSGw9dAG6X8IjfNtUe+&#10;pgUNVw9bR87AutfGYc8oDcTzYJ08YwGSaYPpco2bCXMQN0IT0YOmoXCGMdoXuuHAPFtl0n/WrDko&#10;9zdn+rBAe60xwWeHs102OH/cCmdP2ODySWdcOuWGi2e8UVfmgq3hC9FevBONGdux148H4dWrmUIi&#10;URy5CfW0wWN52eguKeSXvQpXWxpxq6MN96VfkJH4vYtn8cHlC7S7i/iUEPzsxmV8TiOUaTFf3RYb&#10;vK70CX59l3CU+YI3zhGCp/jYbnx+6yTe621HJ2Ppdj9j7F9lhdqkMGTt8MS+CDvsDbVBWfhynPF0&#10;xQNbJ7xtYY+blkvwcJEDPiQEP1jihudLXPGeLW2Q9z0h9KQem9jgiUyQJgDvGS3CPWMr3CQAbyxc&#10;hIs2Njizey3OlsbgaNEeJQ6fJQTP8PaZspgXIJT+wXMVcdwWEMYpVthviAk4X8OYTNv7Iw6ncTsV&#10;RyViF/M5aIWd+XvRXLAJnQcjceH8Ply5vh/X76Xi+v0M3Lybhtv3CL9bybh+K0W5/cqBjN1o2BaB&#10;Zld3dJH0CgAXCADtcVBrEZqmm6BFzVRpD9D+GgnAuulGqGVVqxnS/AwIQn2UEXQCPDntrWiSTIae&#10;yyKMxADH09JYJRP4GLb5Y2WKDCHIbenbE6AppifwI+SkUgi/VDk3WM4V5lFXACj7VWaoGkDJZCvb&#10;+TJAwufJZbQuIHCLx/L3GDEPeWZOuNRwAH1dx5Ds6I5NarOwS0cXMZZGSPJdwkjsTAgSgAShADB3&#10;lSfyVxOCEYzE6xmHN8kcwT9GglWlRGIZDZaBkC384LKKIml9m1cpbSH/XcHGUORvWPmictcLAIOR&#10;tz5EaXPWBtEMaYOr/ZEWzli80gvJK1cgOYTxmBE2wdsVcStcCDhHgs0eewm33YTXDgcrbCXQdjna&#10;KLVzmbWybztNT0q2dxF8UQJBZzvsY0m7h5Dbu5zg87BHrKc9n9uR20sJUkLQbSmNcQlinOwRQTNy&#10;IYicho/D0kGjYf3qcCx+fRRsWYtfHYZlrKDhU7Brhh5itBiP1XUQNW029rA2T56JsPFqsJk4FQsn&#10;T4cRYagzbhImDx2BycMYRQnCqQSdGKG0MlAy7o1ByuCIAFJ75GgYjB6L2DnGaLZ0Qv7shYimaYaN&#10;nQKH8SNgrTMWS001YGc9GyZG0zFTg885fZAyIjxLTo3TIFgnvYppav0DIuMnvYUJkwdhGqOv2oxR&#10;mDyRwJ0yCNPVh2DmnFHQN5vCSDwTmVZL0DjPEVU6S5A/xwop6obYOVIDW4dMw7Zhatg+Qh27Rqoj&#10;hvuih8/AviFqSB03G9VzbVBBYcifMr9/sM7UBEfinXGsZjGaivVxsMoU3e1LcO7IMpw/tgyXT3mg&#10;72wQLp8JwJEOpo2cIFSl8vOyNwQxIZ5MJ4GKDRZv3ozKPbvQmpKEE0UFuFBXjb6WA/0myDj8qPsY&#10;nl04jec952h1AkLGXYnFKhDeogHKfMF7jMd3xA4vMzJfUEaIP791Bl/ePY0nF5pxqo7QKCUDMtYi&#10;bw8/g5uckBzJ2uCEgtUuOO3ngQdmS5RBkJsWdrhnbouPaH/vL3bGA0JR+gKfmjICm9nikYk1Y/Ai&#10;xmYbPCT87htZ4q7JIlw3sVD6FM8uIgjjNlNIKF0lexUTPEMIni6NfgFBacUC+0H4hxWqBk7O1xCG&#10;dUkvAHhJps3UZ+BifTrOE4ZSpyuS0FawmQcZf9RVeqO9PRCHj6xC57G1bMNxqCsMbR1BaGrxQ1Or&#10;P17p8PRBPV9Yu4ENTkn/HwF4ZI41Dmtbo51HRQFfM+OvlBKBpxGAUw1QIwMg0w2VgZBq3i4lhGTO&#10;n3Lur8zh49GyUGm5T0Zxxc4EeoRfDkElEVaWv1KMbgBkUgI4KQGgqgSIKghKCSxVjxcQSquKx/li&#10;m6wS/ryakfORMFQbzet24rdvv+WbVYXdZqbYxC/m9lnqiHM2QwaPdtIPmCkQJABlYEQZHJEzRzYG&#10;MRYHo5xQU+A3YIAyICIAVAZEaID/rxBUlQBQBUOp7DWByFjlRyv1QWqotwLBZH9PRuT+NsGHEZkw&#10;jBXj81iGKNelhBlt76U22t0B+9xoiizZjnbnNvfHcFsq1sMR+72WsRwQ570MiX5OLGduOxC23OdB&#10;q3SlYTouQYjOLLgxkrqNnAS3UZPh8NYY2P5pJOxeHw37N0fB8bURWPHmWGyYNAvR2oaI0tLD7mlz&#10;sGmsBjZMnIXQCZpYPGEqTCZNxfxJk6E5cgymDhmO6QThNEJQ5ghOHTy0f67gW/0mOJEQnCoDI0OH&#10;Q3/4KCTOM0WDiT2q5lujgLE0cpIGlg4fhIXTGcuN1GBsSsPUnwztOWOhoTkSaurDoKklk6TH0AQJ&#10;VtqfmKCMDktpzhqnDJJoMRLP1Z8CU6uZMLFWh675ROgvmoaVZnpI5Rc3b54VSmcvQomOFXLmWCJe&#10;YwEjuSHieFCPHqWFqKFqiGObyaRTyceVapkqK5/LoF3pHBscXOmB40WLcajcCF2Vi3CkxhLHGxbj&#10;VLMjY7EDjnew2nzQVueBxnJG6MJNKN4fiLWuhljraImkkMD+6xhv3oTSHdtRSxs8Qhs8W1WO3qYG&#10;RuIW3DtyCA8JwXfOduNZz1ka3Tm8z1JgSCP8hCD87OYVwk76CPvw+e3Ligl+fpvGKAC8fw4f3TyG&#10;2ycrcb4lHUcq9qIubTXi19kjdbMLEjcuQ8FuH5Ru8MB5ppXLhhZ4tGAx7tL07pta492FtnhuKVNh&#10;bPGxsS3eNV2Mh4TdY5lLSAg+IPzuG5gzClvglqEZrhqb4tpCM5y2MMeNjL0K0I4U7lZM8D8hqNp+&#10;GYAvQ/BcNc2whhFZMcEBCNZlEoICQ7a83VOfhfMNyehu3I2jjZtxoj0Sxzo2oOvgOhxmHWxbg5YD&#10;YWhqXInG+hC8clDTDIc0zXFCZzFOso7OFvgx9k7vB1/LjJcscKoR6mh+KggqI8OMxFXcJ3G4SICn&#10;jNoKAOcgb+xsAk9bAaDYXz7bPAIqT+b5SQ1EYZUJKmAb2w9C6ftTQVCJxWxlvwp8qscrrQBVRoz5&#10;3GKYEreLua92LH+/EfpoWOSFa9WMEsc70RS1B4WeK7Br/jxsNWHM8bFXTqGT6TIyOKIaHS5iFC6R&#10;OYKbVjLyhiqjvwI/AaEMiCgjwZv6I7CATwU/VQkAXy6Bnwp6L5fKCKWyIgL+gGCwN1IGSiJyvB/N&#10;0N8dcb7LEevtjP0+hKKPs7KtqhgvQpIl2/HeLjQ9pxcV78V9vix/J+z3dVTapMDlSAxw4XPzNgEZ&#10;JxB0sIXfjOlwHzUBXmOmYMWoqVg+ZALsXx2Fpa+PwbK3xsOZAHR7YwwCaYMbp8zGDnU9bJmkg7Wj&#10;NbBq3EyEEIS246bCgDY5d/xEzCDUZgweCfUhtDFCbtqgIZhK+KlqskDwzcGYQiucOXgYDIaPxr7Z&#10;PMga2qJcxxzH7X1QbeaADdNmwGPGRCzWnYoFC6ZCXXsUptMEZ6iPJAhHY47uZKWmTB1M2xus2J/Y&#10;oJSMEM+eOwk6+pNof4ToYnUsXKIO42UamGU7FRYmU+BvQpM1McR+WmgCwRerbYzNtNAojfmoN3ZE&#10;gcZCJE6Zi0L+TnXG9qgxWIJMxuOcUTNRO9sUbYyHZ3atxPkqJ3RVmeNkgy3OtNvg9EHGwA57nOl0&#10;Rn3FYuzaQHPeZITCRE9Upa9F2vblWGmvA/vZkxDt44GMMH4u1q9F8batqCMEOzLTGfUK+EWvxhWC&#10;8Pbhdjw6dRyPTp/AO4oNnsX7V87jA0KwH4SX8Ckh+Bkh+JmsJkMAfnn3Mr5++zK+uHcO717pxKML&#10;Tbh0MAdtRTtRnhCKtC3LURJLAO/0RFGMP8pjgnBg/2oc3xaKYzS4PkNL3DS1wX1zKzy1sMVj26W4&#10;t8gG7zL+PlPMb9FAWSoQVIpgvG1sjmuEYJ/xQpwhBO/kxECmwEgcligs02QEeqpSReL/LBUI/x2C&#10;6QMQzOJtASBb1uWGHL5PhehtKcP1Q1W4fqwaN05X4vrpclw7W8Oqw3XWjXP1uHXxAF45pmWNQ+oW&#10;BKElOrQs0aph3n/u74D9qSDYMMVQKYFgDSFYSwusmmZAEMrgCCMxYagsjjB5/sAAyGyWjmKCAsAc&#10;ObVNuSiSHjIJKYmxchGlbMJLZYMqw5NWZX/JI2f2g5BQlCicMoLRhfcL/ASKL6yQt/MYg+Xqc0Vi&#10;nfwdCvj8VbTBkuH6yDKwx/mKevz40Sc4U11FyK1FsAbjjpm+clU6AaAMikgkLlxLCK7zR/H6AJRt&#10;XKkMiiiLJwgICT9V32D5RkZh7v9/haCU6vb/BkElHtMKJR6nhvq+qOQQbyQGMSIHr0BCIK3QjyD0&#10;JQT/o2IIRSm5P56wTGDF+0jriqQAQjTAjXFLyp3P58bn9WDLyB1ASPowGtMq91hbYiXfF6+RE+E/&#10;dhq8RkyG++CJcHptDBxeGwvHN7j95ni4EYYrhkxEyJgZ2DCFFjhZF2vGavP2LPiPm4UlY6ZCjzDT&#10;HjtOgaDmYILwLdofAahGA5RWajoNcNpbwzDpDUKLt+cTnGZjJ2IjI3a5iR1KZy1Eq/4S1My2oKGZ&#10;osBiMTxmqWGh3jTo6E5U4CeDIRqaY6E3X84e0YSG+mhMnEyoTudzE4Ra2uOhO28a9GiQeubTYWA9&#10;Ayb26rBw1oK152wsdJ4JI+spMLaZisW22liupw2bMWNgPmEsTCaPxZJx45Aw1wy1skCEsR0abT1Q&#10;t2g5qkwcUDrfFq2WbugO8kbnhhX8HFkjZ/ciVGUtRVetO4632OPEoSU4eXgZThx2R0OlB/ZFWiNt&#10;FxNIlBv2hNsgZq0NEtY5YaunLVZZmyI1xB9Za/gZog0qEMxIUyB4qaEWfc2NSiR+ePIontAEn148&#10;o6wp+CEh+JESiy/2R+IbNMEbvcpgicwT/Pa+WOFFfHTtGC4256FwXxg6incjZbMr0re6KgYokbgg&#10;ylcBYuFef7TkbkFzXAQql1miYb4ejhob45aZOR4stsVVe1tcWmqDO9bWNEBrJQo/IgxlcvRDI9og&#10;ofk2IShx+MZCGR02xykzM9ykCfY1pOFYMePw/18QlH5BGSFOH4BftlKX6mW+YB6uNMtq1XW43XUI&#10;b5851b9wQt85vNPTg2e9V/D8Sh/evXoNH9++g1faZcCDJtg2axEOaJgq1axuqsBPVS9MkFG4gSUD&#10;IlWT9VFB4MnASLkMjBBuqsVQlT5BQihvjDayCbOcUTS4kdrIIMzkLBBZAzCTtihXi5M1AgVkqlbO&#10;/pBBEIGggE/alNEsaWX0mM8hj5PHqPoDBYACRoGg2Kb0PQqIs6fMQ+V4AzSNNkbJJFN0x+bhp8++&#10;wZM7t9FaWoSqyO0oDQ8lBGlFNMI8gjB3FW1wVf/gSPH6QFQI+GQKDGNvpQyOEH5ihWXKYgp/mODL&#10;AFRB8GXo/b+YoABQdTt9lT/Sw6UkJvsRhtJnSBgGexBaBKH/chYBxhLoqVqBoep2goAvsL8SAwk8&#10;tikrPfl8XozfMi/NRwFhHG0wTuDJ+LzF1AjhWpoInqAO3xFT4DdqGryHT4XHoEkE4Tg4vT6BJjiB&#10;EJyIFUMnw3/EdISN1cKaCToIJwQDR8+E9xgt2BOg84aMxEwCUH3YSGgOogm+KcAbjOlvCfwIQ1rf&#10;NEJwMvdPoQ1qEo7zRoyG+biJWDlNHel6C1GiZczUYYQD/IzWqhmjycAWqRbWsNOajHm6k6A5l6ap&#10;MRqzZk+gHapjNk1wGiOxTH+ZqjYCMwjJ2YTlnHlTsMBUA0aLNWFoSwN0UIel+yws9p6DJa5zYUYo&#10;zls2DfrLZ2GB2QxMnvQmxk9jVNcYAY1Jw+A9exbK3X3Q6OaHY+HrcWnLTnQGhaEzMBxHN2zC4X0h&#10;aEj2xvpAAxjqvQUPPn/KnqVoqPBE2wF3lBXZoqLEBXu3W2LPRgJwXyjiNzogOtyCJuaPvD3eyNke&#10;jFW2C7FnxXJkEILZ69ehZMc2tKQm4VhJPi410mJamxQTfHDiCJ6eO4XnFxmHL8llNgWCF/+A4M1e&#10;fHVb4HcN3xCAn9+6iGeXunCxJQ9t+Xuw2ccc0auWIG6tA/avXYKifX4ojQlA+jZX7A6xRMwaO1w9&#10;VYy+rjxEGsxApu4sHDQyxk3LRbi+bDHOednimIcVLi1jBF60GO/QCB9JP6DEYVk0QU6Zk3OHZY6g&#10;kTmuGJmhWyCYFYXe+lS+nr00wShCMIrw+wOE/xsApfpjsUBQ+gUTlGkxLyBYKyYoEMxBT0M+LbBI&#10;OYe471AFbh07iPtnT+HR5fN4fOUinvZexfO+60p9cP02Prv3AK/ItBcZ7DigRtCxBICyT8CnKjFC&#10;gaAAUB5TP9UQtZMXoHrifFSyygnAMkbbUkKtbMp8BYbSR5hPiGXR5LLZZtAQ0vgFkfOB08f2nxP8&#10;8iIJqtuyhJacI/xvcXhgW0Coui2WKAMmykKrEolZyrxBVhEhWDJRnzDURxkhWD6O1jqBZrskGIcj&#10;Y3GksAz3L13mEaIHrSmZaI7eiziPpUj0tEbmSkdkrXJDwRpPlKxnHN7AI2HkGtRsY/zdFoHyHetQ&#10;tm0NSl7qC1SZoGpboCd9gir7exmAL+8T4KlKBUEVEDPX8AO5mgBcxSMzgSVtqgyehBGEIZ5IEBjS&#10;CuNZArt4glFgJ62U3CePSVpJg5TBllAvpIYJ+HyV/keVcabQLhP9+G9oi9GMw6v1dBA6Qw0R03Th&#10;P0oDfiNnwHvYdKXc35qE5W+Mh/ubE+HJbd/BU+E3ZBr8Rswg/DQRRPj5jlKHN8tpHCPnsLGYPXgE&#10;1AcNJwAZW2l80wb3R2GVCUrf4AS2Mo9w5pAhMBo5EosnTEDo1BmImqaNEnVDtPBA3aG7GG0zaST8&#10;DF524t9liTPstadh9pyx0NabiOlzRitnimhrErpzxxCOU6A1m0DUoCUyNuvqT8QCczUYLqb1LdEk&#10;BDVg5jYTtr7zYO+1ALZuBOEyLZg6aCrtAtMpUNMcjklTh2H6pOGYN3001tovQrpMY/JfhvLdwWiI&#10;XcPouhx7gxYhO9YXcfs9EbDSBMbmk+HmZIDN6+yRle6NirIgrI3Qg58P39tga2yPDELirvUIc9JH&#10;duQStOSEozo5EKWxAYhwMsJqh0WIDvBHUigPnlsilSvrHZXLcdYzzrU34670CdIEnxGC7186hw96&#10;LuCj3kv45OplfMoo/AUj8Je3GX8Zgb+4fQEfXDnB6NyGSy0FaMzZiuTNbohevQRbvIyxK8gcO8Is&#10;kEP4ZWxYhsy9nsjeRQnY6YHa5HCcL9mHTTqTUTJfTp1bihuWtugLccLRddZo8tbHieULcddmET4g&#10;+N4ztFIA+LYRW27fN7JmWeGGgQWuGJrjtBW3s/cxvibjKC30XLFE4l2EH42wXAD4ckUPlKp/MIFF&#10;AA5MkzlfLXMEM9BDC7xQnYGLNVl83lxaYCGuMAb3tVcTgg24cbSdEDyJR5cIQVrgOzTAd65cY13F&#10;u9dv4qM79/CKQE9VLRpmCuRkGoz0/6lKFY0FlvIhlFZAKNu1EoMZZ8sIwBJCSVZ1FgCWMOYWs/K5&#10;L2cszY9WqACQpVoU4eXFEVTbWeMH4EjDUyIvDU/6BCUKvwxD2VZGjvm4HJqoxGzpEywYLyPR8/mz&#10;CUJul08wJKhNUDbaAPlDdVGgtQjNoVtxr/048Btwt/sSWlLSGQt9sdnOBLEe1sgOdSEEZWFVicSy&#10;eALj71aBICPw9rWo3LleaUsZk1UAFOi9bIEvD4wI/ARsAjsVDFX7VOBTgVBVWTJqTBBmRNAGCcOX&#10;S0AoYBPIJQRJtJVYS+AFe76oBBqeAj6CUwAq/y6Tz/VvoJU+yBAvJPkxLvu7YZ/zUgRraiBwwhRE&#10;TJ2D4LEzEUgQ+hOEqtZz8GR4iAUShH6DaYoCQgJS7g8cowmf4dNpiFPhMmY6zIeNg85bBCAhOG2w&#10;FIEi4BMbJPwEgjO4T4xw8tDBNMbBMBs2AiEEaKy6HjLUmDTUeRDWtsKB2VZoYCppnmSEHiN33F6+&#10;GkdcA7Fm1mzMnzUWGvoToK47BgsYfRfOmQxNrbGYTgucpj4Ck2T0ePZozF/IGL1ER7nK3HybaTCj&#10;9S3xmw+nACO4BBhjiacezJdpwtxRCyY2atCYLQMuY6AxfQI0J4zB/Bl83U7GCAy0QGjEIuza44Hg&#10;QDMsWaaG5f5z4BykC2v3mVjqoQ8fLytE7wxAcf567NhqCxda5tLF07A61B7Ru9agKD0Wq90skL11&#10;ObpKI1Cb6o2OwnVIWusMX7O52OBkh/1BfsiJXIdyuRBTbhpO15TyC974bxD8qFfmCfYQfleUydJf&#10;37uqAPCjq2fw8MxBPDnfgZtHatFdm8n4ux+p23ywK2QxkjctxyYPQ6RtckUKAZi+yRnpkc7Ii/ZF&#10;U3IEDu4JQftaL+Sb66N8gR4OmS/CSRrf+aVWeBofhhvpvqgPmIcOTyP0WpvhmYkV3luwCE8MWPMX&#10;4fECqxeTpW8wGvcamOGsjQ2uZOwmsBJxrHAXzhYShKW7X8Du/w5BmSYjCy0k4Ky0MmdQWYJL+gQJ&#10;P5pgD6NwT0PeCwheaatC3+FG3DzWjntneBD4NwhexdO+a3h+7QY+vH233wRVAHzRih0Sfor9TTH8&#10;A4gvwU/VKhOneV8db5cShgWEXRHhJAMTxbRDmRwtJphFEKaO0lJsUAU8WSH6ZRC+AOO4/snQEnGl&#10;3y91xEykSRQegKD0E0opZkg4igUWMJ6LCRYqI9F6tFBdFI2hnY5bQBM0QsV4RqmxhsgdPAtdbmtw&#10;IjYH104yItx+jBNVB1CbmILKPTtQzsibFeqJ9BAZLV6BwnUBKCXQ5PS4yh2E345+CFYMGKHK/FQQ&#10;k/Y/468KOgKg/ywZDFHd/zIIVRAUeAkIX4ahwE1sUCmxvQHwKQMqAyWQFFiqACjPl7PuDxDLz+g3&#10;Qf67gOVIIAg3WpnBYdQYeMoZG1N0sHKcFvyGTyPgZiBgpBptj1bICLyCcdibIAwk7KQCWEGMxfI4&#10;X0bnFUNojMMmw27IBBi+ORKzaIFTJPIyBqsz/s6QemsoNIaIITIGvzYI6oMHQ3fIYHiPnox4fhYK&#10;phmgjPG3gp+tBi1LNOnaop4grJxsiO45Drhl7od7S8JwxSUcW/T0Yawup8eNhc582qDhFKjrjCEA&#10;h2Oq+jBMmTGUVjdSMcYFlpqYa0aDXDge86wnw8x5JpZ4zYNzoBFhaAhrt9lY6DCDxjgFM/VGYabO&#10;JMxQmwCtGVOhqTEeOgv4M0xpltajsHylITxCTLDMRxd23rNgu2ImHD11sWaNE/Iy9qC2PAmNtfEI&#10;8DGGjeU0uDnqIZIJIzN5L6ryMxC7IYQmthSHClehMc0brdkh6MjZhA3OxlhpbYjd3i5IXRuCwl2R&#10;aEiJQ5csnltbiesHW5QVZQSEMlfwo6uX8AFj8HtXzuBZzwk8Pt+lrKNXmbQF+fsicI4RuCF7BzJ2&#10;BGAXIbzFzwqZ27wRE74UO/zNkbbNHQlrHJC6xQ1Zu7xQs90PBzztcdjOBs36C3DIkGJkaIhqcwPU&#10;uRvhQek63K9bg6rVC3BioyNuhrjjuoWFMkJ819gS9xQTZBwegOBNo0XoWbAQp625XRCrDIwcz9+J&#10;8zJCXEoTLN83EIlfhuEfEOyPxDJvkHG4KmFgkvR/QpBRuF4gWPQCgldogjeP90Pw4cVzeHL5MuHX&#10;D8BnV6/jvRu38PHd+3+YoJwS9yIOiwlO6QefakBEKULvZQDKIIkCSwGk3J5qgEqZNE0rLCDACmlp&#10;sjRWHm1QLpgk0BMICgxVQFRBUVUKEMfz3xBmcmpctpwWRyCmE4JKnyBhKjAUACaNkOegOfJx+fy5&#10;0idYKP2BYoMyQDK2H4JlhF/ZWP7eE0xQxWhco70EZ9fEonZLLI5XNODO6Uu4eeICjpXXoyMrG4dS&#10;k5AucPF1QK4srbUhGFVybu72DYoBCgClVWLxwNQYMT8VXKRVAe1lCAp0Xi6BoLQCQlWpwCjQy2Ec&#10;V8FPgNgfjftLAJcc9se8QlXJXEMZYZb7xQJVAM0mAPMkhr/0u2WsIgTFIH2dsM/LEb5GetB45RWY&#10;DBqJ4PGzsGqcNuGmjoDhavAdMhX+bAOGEYZD1RDMNoQVPITwGzodwcPVETyStjhCDT7DpsFFRpEH&#10;TcTSwZNg+tY4zHyVIHptMGYQegK+GW8Mhhpb7SEjYDRkNKyHjkXo5JmIm6aHCsKvfJKsTGSKmqkL&#10;UTudn00tKzTqLEYJP2sdM23Ra+Sl1AP7VXjovREZRpbwmakOO0Mt6NpoYY6ZGnQJPc3ZY6CmNRoa&#10;s2hzs8dDe/5EzDWeCgOrGVhAGzSl9dl66mCply5cAg2wzFcPli6asFyuCUOb6QpUtfjv1LTHQm3W&#10;cMyaOxxzzEdh7uJRfIwalnnrwslnHlz89eAevAAR65ciZhctqjEfRzsrUFm6Hz6eprC304HrMgPs&#10;jlyJwqxE1JYUoDIrFV7WBkiMWILO/HU4lBeBo0WbsZWGFmgxC5HLrRHLv2nGptWoiI1Ca2YajpcW&#10;4kI9o17rAdzoaFVgePcYba+rBdcPNeLWkSbcP9nK6FuM/L1hWO9hhrJ4JpiE1Yhfvxxx6z2RS8vL&#10;2u6P1I3u2Oy1kCC0wL4wmidtsCg6GO3bgnF4iR3qdfRQNn8eMnS1kKE3E7mWc1Hqv5AgW40HxeE4&#10;FGqOK2s98H3qXryzwh13GHlvL5R5gVa4TfBJFL5LM7y+wBw9+gtxZrEN7pQm4kp9Ck7l7cTFgt04&#10;RQie+v8BwZdN8I8zRvr7A5WR4ZrMFyaoDIi0VeBaRw2udR7A7ZMdCgQfEILv9P5PCH5y7228cnDW&#10;Iki1aVkoAFT6B1kv7I+lgqAKfqpYLBBUADjZQDmFTjHF6UbK9BlZW61oAIKyTqCsBC2Gp4BwAIAq&#10;GMq+/ig80DcoEKTVCdTkBPXs0TRDwlA1VUYViRUbJBhloESJw4zfEodlNFricDGNUIEgwVcxngCc&#10;yNc3zgxVQ/kFU7dFqaz4sSMW146dxp/f+xLPrz9Ga14lDmbmKWeI7HIyZ1S0RyFjcfUWAnBrP/xU&#10;JRCUSKyKxSojVEFGgKYCoAqC0h+nKoGdqo9OSrUtjxPwCbheNkKBn6pfUGxQAR1LwKcqmWso/15l&#10;gKrnkDZ/kwzShL34HTMjApEqsPd2wGZnG1hoTMbY/3oF0159A96E2arRWgjj3ylIwDeMkXgAdCHD&#10;NbCS2yFD1LBy6AxlWyAYwvuCBISEpceQKXB7azJcXpsAR0ZmG96e99ZoqL1OELK0GI81GZPnjRiH&#10;ZeP5s8ZqoXCmBQEoq7MsRLXAb6o5D6omqJnCv9s0OWPJBtWyjL36YvQaeuP03OW4ttAP7y1ZhY98&#10;t+Hi0gAUWjkgxMYE5lazoGcyDTN1xxFiE5X+QQ3tCYTZKGjOHYs5xhMxz3wSbNx0aYK6cPCZCyd/&#10;faUcGZFl0MTcaSb0TCdjjhHBuWgy5ltPgYH1dJg4M1Z7TMciL03Y+ejAwX8+HEMWwDnUAOsZkUsr&#10;49DemocjnaVIStyAJbY0RdvZCPJZjJR921BE+FUW5KGzvh47Q4PhMm8qSncH4lz1Xhwp3IiyKC+s&#10;dZyPlTZ62EgQJsjqPzu3oj45AW1Z6Ticn4PjZUU4UVaMM9XlOFNbgguN5YRgAyHYiCvtlYzYiWii&#10;/ZXuX80KJwjDULI/DJXJkQoEY1c7Mwp7YleANfYyHmfv8EF2TCCOVUTjdmYUrqzwQTvNLnLGeKyd&#10;Pxm7jdWRaamDSjcTXN3hiec7fXBpiTFu2tD2PF3xfKkDnuqZ4dECC4LPEneUdhFus722wAyXaYLn&#10;7GxxsyQefQ2pOK2CYNn/CwSlTzD+RZ/g/4AgTfBSbTb6motwra0cNw5W48bhelzvasat44Tg6eOK&#10;Cf5fISjnBbfPtHwRhwVk0irWJwCUdgB4AkKBXoMAT8Ao8ON+uU+xQoEgQSkLK9TytowglxCAeQSW&#10;zKVSxeJMVgrhlzxKk+3MfqPjfTJiLCXXF1adSaIa/ZVWicbSNzhw1ohMl5GS23K/zD3sX0xBYNg/&#10;ObtkPGE8mkewsfqonsjfbywhP9oEJSP0kT5GH4fCZfZ6M3796mfIf1ePX0RXYTXqonZhnfUC7JCr&#10;g4WvIPA2MQ5voA1GoFwGSbbyw7VlFSucNijTZKQPUEaDQ5TKWy8QFMuTQQiJvAJEsT2xQIFd/+hs&#10;KmGmMjgBmKpUMFQZotxOIyRlcEMxvRfg47ZMpQmjIYYTpKv4WH5p0uXfCEAFgjTKHInoBHV+5Grk&#10;bQxHLo1Q+gjTgtyQ6uOEtbYWmD18KMa9/homvP46lg0ah6Ch0xBGqwsfNh0rGYeDRmv0D4CM0kAw&#10;DTFkAH5Bw6cjhNAMG6muVOjwGfAbwug8aDo83pwK1zcJRNriMj6P9fAp0B80CgsGj4LtqMnwGEOI&#10;jpqO6PGzUT2DiWTmIjRqW6CRn8k6NYGgMWonm/Iga46maYtQO2EhDmnR5Od74NRcV/QYeeOWSQCe&#10;Lo7Aw8Wr0GXshmorNzgv0MRsc4LPcCL05kzGbJ0pmKY7EVO1RmGK1giMm/4GJqi/CRun+bDzJAAD&#10;DbE8hJGYMHMMmY+lgfpYxGirv3Q65lhNhKnrLNgRdg7B82G+QhNmnupY5DMTtgFzsCxAH8tXGWLF&#10;WhMErbPCzl3eNMBo1NclI3KbD2yXzIWHswm2RHgjLXY38lPiGYdz0F5bg9bKCvgT2mvsFiAlxBaV&#10;e7xxqp5f/pZEwisEa5YbYY2LBZLX8QDLz2DFvl2oi9+HA8n7UbM/CkkRIUiLDMDhkjj0HSrF2YYs&#10;lMauxaYVFty/AonrXbHdb5GyWkxr3nbk7PFH9CoH7AxajIT1bozFTByb/XGyKhmn23JwpbMI99oK&#10;cDI8FH2uwUjWmolwnXHYbD4D2Yt1Ue1mjDMhS3BtmRnumyzEY4sleGhtx+hrjkeGZnhoJPvN/z/K&#10;3jq+riy/8q00VFeZBBYzMzNazLIkS5YtyQLLtszMzGyZZTGDZWYGmYRmdjF3VXcn6U4mPclkksl6&#10;67evru2q6Zn33h+/zz73XDr3nnO+e63924CnAYzASAzw8YPgMNz298O5pAj0V2/A/Y6duHJoBa4d&#10;Wonrkh3mfyWdpLUdpSVu1v08OyzdY9SkCo2aTtKSFBEFeLvpXVa4u6OSVlhUYDMGTtMKn+nE44un&#10;VGLk5d0uvOnp/ll74FcPHuGHZy/wwUnXaJUNFjssMFSJkcGMsQBN4KbAxmgy81OKr5mlVh3KPskU&#10;y3hi7eta+JoWc3/Ne6z8qQppTwm5nfpOKjGyW7K/RrSzhk7YRFUhEFTJDiPN+GCV+aXyEwiqTtWD&#10;8RaEYosJPikFglLKfm2XGbHH+/n+g1STMkxPEiQ1hKEAUexwm6hCxiFC8XLRchxZvoc1awce3+7F&#10;yZoWHNm+D3vKJmFSkCsWJ/pjx8QxqFwo7YHSDkj4LSxTpRZ+FXPfwU8bB2ih980sfAs8gaGEPJaQ&#10;birbJ4mFfZfMEKgJ4CR2DoJQQilEAk4pRAHh4Gs0QWWoICiQ5PODECyfWYo9sycRfoTzAirVxTMZ&#10;s1CxaCYOzp+Gg/Mma4bsleZgV1EWxtMKm/76VzD49W/gZmKKfK9QzPCOQrGpK8b+zpCgM0OhnhUK&#10;RQnyvE3Ud0SpHhWhlITiJMYUPjeVj6fJPh0nTBhujzyCMG+EPfJln64zyvRdMYEVYC4BO0XPEfNY&#10;CS43dcMO6V3Aa+2EVwI6vePQ6R4LWau63jwIjaIGCb82y0heb4SgazKuemfhGuN24DiqwUI8jyzF&#10;/aAJOOuehntpU7EyIhyBtL7OIZZwoy1287aEs58V3BgeAVawdtaBmd0QWLuMgH+MBVIK/DBhdixy&#10;poVh9GTa4tJARgjiCnzgm2KFcCrDxGJfjJ4aiOg8F4RkEej5rgqCo6VtkADMmx2KyfPiMG9+JrZu&#10;YGWzbwnyC6KRkOCJsuI0bF01G/u3r0P17i1or6nAydZm3LpwDnvXLkamvz1mJXhhOq38kZ0z8eZ2&#10;DT69U48r9WuxpWwMNhbnYMOEHGwqHIsdPN/VC2egc9MKLM1JxoQoVxxcXgqZFq95+3zsIti2zxuH&#10;xk3TcWjVRMwdG4othGHbjrnYPCcTqyYnUQ2W0C6zYqRl7mosp4VuxYOrzbh/sR6Pz9agl/a7L2Mi&#10;bqSNxTwnMywNdcT2US44NjcFf71RgU9XF6M71EfB77PEVLyIisXTYKo/Ri/B9yhAlGA4rXEY+vwD&#10;cCfYH6cJzv6aDeinErwsECQAu6rW4Ga1BnQCv6tVkinWdInRwk/bR1ANm1MQlG4xuwbbAvcpG9zd&#10;fhDdh6vQTQj2EYL3z7Tj8YVjeH71LJ7fvKIg+Lr3HQR/pgRF9WlVoJoqi9vax9ruMALCJnM/FQI8&#10;BUOBI0Mevw9KrWoUpahRiSxlsgWbQDWZ6i5DTbvgDukyw9p/E5XE+mG2bztFb2MoVTio/rQKT4D4&#10;fmg7S2/RoZokCGVbgZD75fVipWXS1Uoeq4BQ2ggrzKS90h+N0mXGJBgV+oSibwYuz9uCxvmrsXfp&#10;CjRu38GacQGyXe2QbD4c00NdsCk/TU1/VU0VWLVoMoE4CdWDZeWCSTg0vxQV80pwcG7x2zgwR9rg&#10;RAESZFOpAKbw4mXsLMulAhuv9u0s0/TZE5C936anhaEAT0KUobaUkOfebjPeh+AuQrB8mqg/UX7T&#10;cGgRbfuyOWhYtRB1K+Zzey6PewaPuUwp1B2SXZ5ACIYHI9DBEaFunoj3CcSOJevQsrUCnWv3YKZ3&#10;BBWdHkoNrFFExTdxJBUfVaGovimE32RCbRIrM4HaVJ6LGayUpum7YbKuC+2yPOdM1eiM6UOdsGiE&#10;G5YYeWOxoQdWjHTDegMPbOd52c9rq5bXToc7K2XfdxCsMxNXoVGCEqIKTzkn4ZLHaFz2zFAgvEdr&#10;3Oc/HrddM9HlnokncVNwN38Gpvp6wt/THM4B5nCiLfbwNkd4tDtSM0PgI8kTN13Yu4/g8zrwCB+J&#10;pPGeyJocjKwpVISTgpBRFo40luHZzgjOsEfkWGeC0AsJRZ4IHWOL2AI3pE7yQzbBOW5OBCYsGIV5&#10;q7Ow7+AC1NHabd08g1bYHZEhtkiMckfZhDTM5/lZtWA6bfFS1O7ZSRA24vLJVkwdm4DJiQFYkhGC&#10;hYTh/jnpuHRoEfpat6F+QTE2j03G8qRIrEqJxLrMWGwcm4T903j+WUFvmZyJ8jnjUT6/AI1b5uBi&#10;0zbcOrwbpw+tRqfMDVq+EPuXFaGG1rhx+1w0bJuLmk2z0b57OW4ePoBPbxzHZ7dP4vmNDjy70oKn&#10;Fxrw8mA5biTl4tOC2TgUGIq1nk6oCHXHiZII/GtfJf6ztxKvlo7DwNgYvMlIwxtZdMkvEi99o/HY&#10;L4YRhcdUgw+Cw9Hj44drgd44mx2DgVraYf6mSyopshpdVH8335tFRttXUAu+/zcIdlMB3msXFViB&#10;ns5qQlDWFmmiEmzFw3NH8PTKmb8JQVGCXz98rFGCAjyBn0Dv/ZD9oggFagI3BT9LAkQuVkKojqBp&#10;GASjQE+efwtCPu4YtMyiCOX5FjXGOHCw/6A7dlEVStcZ6Ti9WdcRG6kWJLTJDu1IEAGbFoa/hKC8&#10;RnWdec8ia9+nxhKby3T+78Yty9RekrGuM/NHA1VgvXEQyvV9sM83GZUTaBEXzUfHgV04sGYxiuJ8&#10;MS7QDuO8LDE71g9baRv3zylBBcEncYgQVLFQusYQgnNFAUpmWBMHZhfTcgoExf5S1Qn0phBwk3IY&#10;YwkyKj9uix3WdIh+B8L37fEv4ad9rFWC2xhbSwWGBSpkiq69VIF7Z5ehYoF0tp2DmqXzCMFFKmqX&#10;z0MVVWHFPP7emUVUublYlJGIwqR45KZnYkHZHG5nYvG0Bdi/rQIdB9to/zchZbgRlaClSoIo1TfS&#10;kZAjDHUIQcJuiqg8HWdMHUEI6rpimo4LZui5Y66BF6YRfrN13TFfxx3LRnpiGcG3nOdptZw/Xif7&#10;LVhBsqyzCUGzYzg6PKJw1DMenc7RmsQIIShKsNk0jC4jHMcdE3DRPV1B8KpXJq57MlzScdE2Abdc&#10;M/A4tBifZM/FrdwyTHRxho+7CVw9DOHjZYLgcEdEU5kFhFjDxVMfvsGm8IuUMEZAHG1vqjUSx7sh&#10;YzJByMgoC0H8BC+EZNohcLSVUn/pUwIwapyTguDoKYHqNRnTA5E9MxiFs6OxadsUNDdvxoplhQgP&#10;sESgTP/lxs935+f7OCIm2BMpUUHIjI9EfkYyphbmYFpRNooIuAXpkVge74fp/paY7GeBTVmj0Dyr&#10;CDMD3DA30BNz/F2xlrZy45h4TAl2wfykYCzPjsL6ohRsmzEWxw+sxOXWnTiyfwWWFyVgyYQ4VK+d&#10;ijWTqURn56Jz70qcqFiHiw278OhiO77quYQf+q/i6+4L+PTWSby8Skd0th5v2ipxt2AyXqZMwePs&#10;aWgPicbZsDCcHuWOB2vz8Fn9HDwtn4hPDszC0+IMPBlFO+wdgs+9RuG1Zwye+YyiGgzH/YBQ9Hj7&#10;4RIh2Mnf0le7QYFdIChK8KYov8FZZN5Z4cHRIe/BTzP1vkycIACkHW4pV+2A9yQjrO0gfaQG9zpr&#10;0XuiCf2nWnD/dAeeXD79DoI99/Cmu1epQOkjKHb4xxev8IE2IaKFoag/NWyO+2RbQgtCmT2myVpm&#10;jfHV9A1k1BMyzQTdLyF4mBd1By9u1XbIkOfbzLnNaJHMnyi0ke7YQ3BtYwgINw3CUIFQ2vnUOGJa&#10;Y6oGrRrUljL5gmxrYSgAFFu8VZeWexCcMlfhbr5XRpGI1arm62slCO46iyCCPAhVxv5Yye9d6BfM&#10;CyYH8yfnYsf6uZhUEot4f3OUxfsix9UEMyI9sb5wNLZPz8c+Qu8AFeB+KsD9hJ+0/4n91bQJaqyx&#10;xg5LNxhRZ5Ks0Nji7dJ5uSRbhYzWEDusBdovIaja+wZDAY/71HMT35Xy3N+C4IG5Mwi7eahfsRiN&#10;q5aw1ECwfuV8VC+ZjaqF01QbpUCwKDwAo3kRlxSWYEbhVKwunYvV0/jeg02o2N2MnpO3MW9UGlJ/&#10;pY+JOnYoo5KfQns7WYcQpOUtI/SmCvhGEHy6bpih44p5hN/8kV5YbOSLRXqeWKrnjdUGPljL/Rup&#10;BDdLEIblvHYqrIJxyIrngxBsd4jAcZcoHHenGiQE2+wilfoTCCpLbBWJk86JOOeaqkB4ScIlFecd&#10;knDWNg7X3UbjQVgRXiZMw7eZC3Br7BTk+DohwMcE4VRkEdGuCI9ygpcfoRRiTiA6IzLRHhFJtohK&#10;t8eodDuC0AqjxjohudQPmdNCkDUtFKNyRQ3aKOWXMyscKaW+yhan0zrnzIpEzrwIjJsfjsI50Zg+&#10;Nw2bN0/HhPGRCHI1QHKoM9LjfJCVEoycFL4uLRrjR8cx4lGck4a5pQVYPHMy5pXkY15GPFYmBGFz&#10;TBAWe/H/dLHD6qgwLAgNxBR3Z8z0csUinq8DPOdrqA7VNVU8GqVhzthQmobmbfPU+kB1m+eges00&#10;tG5fQDW4FOULJ9Aez8XF+h1qUfKvui/ix4ddgzPLXMe3vVfw1Z2z+PT6UUKwAU+OVqJ39jw8jy7F&#10;N6MXoC8qF5d9QnEji7Z3UQFuFEbi5sQofHVwPh6uysOVVH/0B/tRCYbiqU8kHvsy/MUWh6LfNwAX&#10;g33Qnq2BYH/bNlwZHClyiwDsUlNmvbO/78c7AG6m9d2Kt2uM/A0I9h2twZ3D1YxajRI824lnV99T&#10;ggJBGS5HAIoKlD6Cf3j1Bh9okyJaCKrRIvah6LDjBWkXjDaCr82WEBQlRyXYLEkPhuoKQ9DUMASE&#10;jVRZMrGCJEQ0wGMQhK2iBkUJqn0BKlqpxNoISHm+hu+TrLBkiCVTvHGELYHoQDUo7X4uans7LfQu&#10;1YH6HQx/qQi1IQBUVlmf1ppQFBgeEBUofQeN3SEz2hwaSSgaEoQ8jkoTQnCYI1YGhtMerMXMKanI&#10;SnJDWqoLXO0/IhxcMIG1X4zxhxjnZ4fF45KwcQrhNYNQmk1VNmMcYZevrO9+qj9RgALFvay95fF+&#10;wnAP1eBOXqw7phBmtL/bJuWyJOxKc9Q43i0lGhhKqY1t0s9PdX8RSGq2t3BbRohIuZVA3Fyi6Sco&#10;29uoDrfwxthB2757NtXqollUffMJPpmJZCljGRpXL0HDStripbNROa+MEJyIdRPGItbeFt421oiN&#10;iMa0wjJsnLMa62YtQ0dFG042nkPfuT5cbz6PBAIwf6gVprHSmKHjpBRgCWOyKEAqv9kjPZTimzXC&#10;FQv0vbCI//MSKu01xoFYYxiAtdzewP3bWfHsMQ/GLpa7TQJQaRmKRrtRqktMh30kTrsl4JRHEo66&#10;xKPVZhRVOxWiGV9jwmvSJgonXZJwxjkZ5xjnnVNw1iEFJ20ScMEpDbe8czEQUoyHsVPwKrYMn49b&#10;iPZxhcjydkBqki/S8yKROtofAf4mBKIdolNdEZ3khKgkKsRUR8RluiA20wmRWXaIyrFHPJVfBpVf&#10;/AQ3RI93xrh5UVR8YVR+IYgt8kDCRG+MnRWB8fOjULg4FmXLUzFndTZmzs9QC8E7W/wWMX42KM2N&#10;x/wZ+VixeBqWswJatmAaFs2dii1rZUb3nWirPIjqA7uxf8NSrKLd3Z0ai3XB/pjlysrG0Q7LWUlN&#10;8+Z/6+uGRREBWJEchY25qVibSxAWZWFpagSvs3zUrZ2Fui3zcKp6A253HsDN9r0KfJebyml1O/Ft&#10;zzX8eP8W/vhIJmGVyVi78H3/NXzfdxnfEIKfXz+G5+eb8ORkDfoXLsOj4CJ8l7YIj5NLcNQ3EJfn&#10;Z+N/9hAyM1JxI8oHzyel49XeUlxZmYrWHG+cSfTH7ZBA3PcPVgB8LAu3+/njZJgXmnNCcb9xM/pb&#10;tuGaDJmjFe5Syu8d/N63wRoAysJLmnVG7lEB3mnVjA++08Jo3kcg0g63HURPB6FNJXirvQo3Wrh9&#10;ohmPLhwlBM8Rgpfx8k4XrXA3PqcK1Nrg754+w0+vCUEBnza0MBQIttsTgHaEn61AT+BHOyyQG4Sg&#10;AFELwipCR9ShPC/TailYDtpkpSAHwfh+NPL1sr9RZqJhVFlIdxiCT48AlKDa2Ea1sYXbm/QdsNmQ&#10;Cs9I+hD+HIACuffhp7rRSLKEinCLvrN6j3SzOcQbVPou1pj4od6AqsPAH9Um3gStG1YMd8B8S0fe&#10;KFbIz/FBWWEQpuQFIWaUNeJjnDExKwyRVh8j1GooUnytMCU9CAvyY7G8NAWbpmVh1/Qc7J41Drtn&#10;5PFCLFAKSyC4TywxrbFs75pOy0tbvL2M8CQAt9Mab6Ul3qLUoCa0ClGrEqWUiQ4kNhVmYiNLGQ4n&#10;naSlM/TG4mwFRTUhAh9vEgs9nd83f6pKgNTQ+jasXoSmtUvQvH4pmtYtpyqkMlw6Rw372z2jFIty&#10;xiDQ1AKmv/sIw379IUI9g7Bn/R4c2noIJ6qP4lrLRQyc78O9S/exOGcq4n9lqBTgzGGiAF1QzMpm&#10;Estpem6YQ6s7S1Qgbe9CHQ8sofpbNIIK2jQY2wmvDQTheoJws5E/FaBMQRXG8xhCZR6BNvtYXlej&#10;WOFG4hjhd9IjFcdck1ixRqLeJJgqMBgNxsE4bBuNE06JOOWYiDOMs45JOGadgDN2abjimo1bHuPQ&#10;H1iCh6Mm4WkE7VrsVHxSsAjt6eNRHOGPkinpKCvLQHKqt7LCoxKcEJ/iggRWerECwQwnpOS6I2Wc&#10;G+KyHRElMBxDGI53xehJ/sidHYmMacEYMzsCYxdGI7nMn0oxGLkzI5A3Nwqly5IxY8MYFEyLgreP&#10;LnxcdRDqYYrc5BBMo21ctWwm1q2YSxjOxJpl83Bo7zac7WzC5dNHcfQEK52jddg9OR/rwgKxKtAX&#10;S/y9UeZij/WJsVgZHY4yNzvMD/bCbFrqfTz/sj7MzFAfLE2JwtykcKwryULzliW4UL8LV1v24TbB&#10;cP9cBz6/dxk/PerGHx/2408Pe/FHmY7/gQaCPxCCP/RdwXf3zuHrWyfw+lIrnp6qx6Pl6/AkbCI+&#10;S5yNJ7TEV1LSUV0YiB8f7MI3h1fgclIQbhJ69+Yk4ta2cTg4Owx7x3ujLcETXeF+eBwQgmf+Ebjt&#10;44cTIe44PDYUDwjAgZbtuF6xEjcHAajAR+CpNr9fqD9Zda67VVab20UQytC4g2/jXlsF4xC62yUq&#10;0UMr3H2kHnc76xUEHwgEr5/Di66reHX3Ft7cu4vPe/sVBKWT9HfPnuP3r19rEiMCQLHF2vglBFts&#10;BH4CQsn2aiCnBWIdbWmlgouX2hYwSluhgO7/BEF5LG2JoiAlk6wyznwsalLs6gEDKj99J4LMAdsI&#10;QQGh6k5DqCmbTPAJ8LShheD7ISAUJSir2e3ke2QWmxojL7VQ9h5jL2yi8lxv5oL5hjZYaGiLFeZ2&#10;mOpthxzeDFOmRmJWcQRGx7vA39sIeRm86KOdkBRig/RIJxSl+WMFAbhucjrWTRnNcjS2lmWpREf5&#10;tDwFwf1zRA0WEjTS0TkPO6VNcDB2lAkENSHtglukcfsXsamY0CvKwAZa8A0T+D35aVhbMJqWPEuB&#10;UI0bFggKICUITYHgTqo7geCBBdNRRdjVrVygQNi4hvBbswz1yxegdtEMVMyZTDU6AXlhIbD6aCjM&#10;hwyD2XA9DPngQ7hZ879bsRmNu2rQXt6IYxWduHX6Dk4eOoJUSx9kDjEn9Owxh2p9Bv/rqfpumE4I&#10;ztZzx+zhVIG6Hlis64VlBN4yPS+sZoWz2yEOO60isJGWeAtVeLlZMPaah+KgRTiqTcPQTEh2OiXw&#10;eotEp2MMjrslKwgqJWgagjqjQAXBTsLyqH0cjtvF4ZR9PE7ZJeA4IXjWgfbYcTRuuGXjnm8+1WAR&#10;ngQW4pOgifg8bhoV4QK0peRiZnwk5k/NRfGMTETGUQWG2SEh2REJaY5IHO2AmDQbJGTZIy3XDSlj&#10;XRGXRYWYaY/YbCfkTg9D9owwZE4NRv7CWExeOxr5i+OVJR5D2zx2Ju3wwjhMXTMa46eEwy9ADyE+&#10;IxEfYIWUECeMifVFfnoEZhNUK+gQ1sybgvWLpmP7ugU4uGM11i+fjT3L5mBv2misdvTEcmdPrPYL&#10;xHwfb0zzYiUT4I0Zbs6Y7euBOYHe2JiRhB3jM9Vs4vWs9PbNKuW5n4LWrSsUCB6ePYpPbkqbn0yy&#10;OqDip/s9ao3in+5TCb6F4HVC8Bq+u3sBX3edwptL7YRgIx6uXI/H4SWsSKbjSfIUPErOxxUqv297&#10;duLf3rTgxapJ6M+OwbWUIFwtTUL7jHiUl/hjc64LmuPdcT80DA8Cw3Db1x9ngt1xdEwIBhq34EH7&#10;TjWtfhcBeKteFleiah2E3lvr27yF8NuKnrYdbxdi76YKFNV3r10TPR0V6O2sRF9nNfolIXKsHv0C&#10;vzMd6D/VpjpLy7C5l4Tgm+47hGEXvh54iO8JQLHC3z19jh9eEYJaAGrtsJSykJLA75ehheD7MJS+&#10;gAIuZY0JwlozTcJECz8tALXZZW0iRbtfLHGH2GPpdjMIREm+7OfNJZMv7KT12kYYbqX6kEzwVl1N&#10;lxg1pRYBKPZYoCjg0yZHJKRtUKLcQMYeu1IVOmGtji0WGVDJWVhhQ2oiWubNwp7CfMzz8MIkvZGY&#10;EeCCNUuosLaUYsvyYmQm+MDOYghC/W0xOtEHJbRS86akYPWcbCwoisVs1mxzuG/2+FFYNSERGyek&#10;YdvEbKXy9s8RJViIPTMLsItg3DmVKo3w2yV9xco029sm59Ai56qs8dZSqr9SAWAWlV2mio1FBGBh&#10;OtbzcyXWEYJrCzKwJl9TKiAyNtIObaQa3DSJkBUlOE8DQekSU71srlKEErUrFqquPhXSdWZaET8z&#10;B7HODjAmAI0/HgbTITowGaaHX3/wARJCY3Bg3S7sW7Ed5Uu341jNMfRe7cfqyfORYmCLQl0rzCQI&#10;Z1IFKgDqe2CunodSgYt0PZUKXEoQLtXxxNqRhKBtDGqp7naZBWEHleBukyCevwAcsoxAnUUkGqn4&#10;DjvG46hzHNppjTud4nGMIBQIihKsNwoiBINUh+lOqsFjtrE4QRCesInFSdtEnHdKxyXnDFxzzUKX&#10;Rw5u+OehO6QQj0NL8CyMN3LCNLwaOx9t6QXYWDAOSxdMxLTJWUgMdUJ0lBVBaE81aI+4NFvEj7ZD&#10;YoYjkqgK49MdEJ/piLQ8L+ROCUHOVMKOICwk/CavTsckRi7tsFKDLIsXJ2Dq6tFYtHEcymbEIiXa&#10;BilBlhgT4YzsUW6qTA20Y+mG/PgAZIVTdXpZIt3DEilO5ih2ckQ5xcdBipMtLiFY5xmCFQHBmOLm&#10;ghVxvM5GRWKSixNmB/ljSVwUtuRmYc/UiTi6eQ1VUw1eXDiBV1dO4fOuy/i+5y5+39eHn/rv4w/3&#10;H6r4cUAAeI8hS3UKAG8QgDf4Wlrie5cIwbN4c7kTz0804cHi1XgcUYQ30VPxLHEaXseU4nlePn66&#10;tBX/+aoFf9yxEA9ZqQxEheN2UjQuFsShpSQc2/PcUJ3uiSujQnAzPAwXgvxwmL9Thtzdq16H+1R2&#10;0hZ4s3btIASp/AbB9w6A2wi/7ejr2IXedkbbbvS17yP4CD9JgnRqgxA8Uo37BOB9yQqfbMHzyyfw&#10;jPHg/BE8vCizyFxSEHx5+xZe3+lWVlgSIj8wlBKUztLvW+EOmTVGTakVouJ9CKpp9QcB+H6I+pPQ&#10;wlCyxzLDjIDu/ezy+6pQC8JWc3+0E4LtFnxuMMGi+UxaZH6OwFAWa9fAUAM2bQdpbf9AUYJaRajs&#10;MbfVSBJatZ2EpnS/WUdLPUvXEjn6+piZEkq7twCzqbBGh3hifIAnclx44fvYYNb0DGxaPxWFufHw&#10;draAnbkhHCyN4GRtgPQ4NyybnYm5pQnIiXfG+CRnTB4fgqnjIzFndChWZsZgfV4aNpSMIezylQ3e&#10;Q1W4R/oL0g7vlCwx9wskxRLvoDXewW1tn0HV9idWd9AGb6QF3jBBpsaSOQKpOAcBuDovfRCEmQqM&#10;6/kaGUK3g2Arnz0Z+6Qf4MIZCoD1qxYSfvPVdtVSlovn4MDMUpSXTcDSrGS46Y2A7pARCn4mvxM1&#10;qAuTEbrQ+80whLn4Y0Z2CcqXbcWeNeXouz2Aql17MDE0CpnDzVA6woEQdMeskYSfoTcWGkgboLdG&#10;ARKAy3W9sUrXBytHePH/5/XhloqDtLy7qej2m4Vjr3EoDpiGo95yFJrECttFKwgedSLonAlBKsHD&#10;hF4d4VczkhWoaSg67WIIwRhCkGrRhqV1DEGYRCWYjguOGbjqlIXrLtm45pmLWwEF6A0tQn9wIZ6N&#10;moxP4mfg0/HLcG7iXOyfNQ3r507CPKr3HN6ccbTFCckuSEynNU53RiKVYUKKPR87Yky+HwrLIpE7&#10;KRjZU4IxntY3f240xtP+Fi5JQMniRGRPD0UO4ZjH/UUE4cJNY7FsdTYmjPEm6KyRHWaPwlh3FMW4&#10;IC/CEWODbZEb4kAl7oz8YDsUMyaFOGNJQABq+fsbbOOw3zUOm90isDM2Gatio7Ayif/FtGmsuCdg&#10;W/44VMycimOb1uLKoQMERjPV23F8ceMKvr4tCzDdwvfdVHo93fixtw9/6CMI+7VK8JcQvEkIXicE&#10;r+Db27Km8XG8OtqIBzMX41HwODyLmIhHcdPxacws9MZn4cbSMegh5HvHxKE3OJBqMQL9ISG4GxaA&#10;W4lhOJMSgFMJ/rgcEYjrwcE45++DzkgPNGQF4DYV4AAt7i1pDyQAb4sKHLS/Aj/NwuuiALe/hWBf&#10;Rzn6O/ag//AB9HYMKr/OGlVKDBytwcMTVK6nZP7ADjwm/F5eO4Xn107j6bWzqrP063syjVY3Puvu&#10;xVesDH4vIKQK/OmTT99NoCCl6ihtG6pJhrA2khAr/A6EGgiKAlR9/wgr2RYbrFWEEsoa03I20O4q&#10;9Uewibpr5OtapL2Qr23leyXkcSsftzCaGI2WmmiypP0hCCtpXytl7LF0phaLy9hKIGpUoQaKYn3F&#10;8sqECzK6ZBe3peuNlPL69XqOWDjEAgUf6mFDGi3W7qXITveHi8VwOBgNh7ulIfzszWBtoQNT449g&#10;ZfARjHR/B2O94TCSRYH0R8LB3BT2Jr9D8ZhgrJibiTllMSjK9cPkonBsXJaPReOjMSvWD8uzYgip&#10;ZFrUDKX6dtIKS3vgLskOE4ICwi2lOdhK4Mm2AFGSJQJCCek+IwkTsbgKgoUaCK4rEEs8+i0EFQiV&#10;MqRaLMrEtil52E07tJ8AlPbAqqVzB63wYmWHa1csQM2yBTi0cCZkeF/55HxMiQqG5e9+Ax3aYYOP&#10;RsD4Q8JQJjjV04fREF2M/NVQ6H/wMZIDo7Fz5VacPXYSq+bOxqTIaGQaWGMiK5nptL6zaIPnG3hR&#10;ZXtjMSG4fKQPVhF6q/Q0AFw5nGqQMDxoF4tawm2/RRgO0ApXUgVW0g7XihK0jlIgbCfkjjon4IhL&#10;goLgMeck1NIKV/GzpLN0p30M2vm6I9YEJuOYVTRhmIBTtgShXQouEYZXnTNxyy0Hd73Goce/AI+o&#10;Bp9SDb4Kn4RP4mbgWd5iXJu9HFVLFmLjyllYvqAYMyZnYOyYMKSP9kfaaD9kZtD2j/bEuNwgzJ6T&#10;jiXLcjFlVgLGTQ1FLq1vzoxg5MwKJQhHoWhRHK1wKEZP9kdGWQDSJvkie5IPcgrckRpnicwIK+RF&#10;OWFinDvKktwxI9UX05N9MCstEHMyQjArIxALxgRhaW4k1iXF4ZBbApodUlDD37/DMRzbQuKwL288&#10;9pROQPWMaTi2djXObt+Ky/v3UjnRAnbS9h07gmdnTuHTq5cJwZv45s5NgpCQEzXYew8/9hF+/b34&#10;SWabkcXaZWGmgVuE4E1CUF5HNXjnMr7tuoBPrp7Am9ZGDEyYg4fBeXgcUoTHsTPwKmEOBsZPxD/e&#10;qsWzxvk4muKLW/Gh6A8LxtOgULwICFPtgA+CgtEbQtUXFIgB/xDcCwzChVBvnMoKR1/NetVFRhIi&#10;d+o34E6jqEBZUU4DQQGgqMDedrHBOwYhuJsA3MffeZDQq6L1rVHgEws8cLQWD47X4zFV4OMzrXh8&#10;rhNPLx7DE8ZTKuLn187h1e1rhOAtNWzuS5k55uFjNYXW988Jwjef4AMFPskIM7RD5mT7fQWoDQGg&#10;xPuKUAtFLQQFiFoQSsJElKEWks2WhKCVD0vvt2WThZfafrffm5D0QaNknAWc8tmEYo25j5q2v5ww&#10;3E4IblJZZDuC0ZG2mapPzwl7aHt3M2RK//1Gki12xSYDZ6xhyFqyeR8aonbqZOxeMRmO1h/BZuRQ&#10;OBoawNZQD3aGI+FoYsxtI5jp6BF8+rA15mMjI5jq6HDbBFYj9RDsaYVppaNop5Kwb+dULF+Shbam&#10;ZdixohCTk/wxPc4XKzJHYUNePLaVZWH7zPGqW430BdylJj+Qcb9jFfy0EBRVuI0AlP1bB5MmAsrN&#10;tNabqCrXE3Jr8tOxlipTYk0+g1BcU0g4FmfSBudge1kBDsyfqjpD1xN+dSsXEX5L0Lhm6WAs476F&#10;OLB4OvbNmYi9E/OQ5ekEg99+AL0Pf4uRvxsBo48MaI1HwkLXAGZ6IwlDQ5gM14Pur3/HysIMqZFU&#10;gL60cOY2yDa0QImBI9W1JEQ8sMjEB4uMvLFA3xMLGSsIw9VUhKuoCNfoeGGtjg92mAah3jUeVfaR&#10;OGARhApWdJWWwagiBOsIsyYb2imbeHTYJ+HoYJvgMedE1BgGEIK+CoICyTZRjWKfCc6jVIMn7eNx&#10;2iFBZYsvOqfgskuq6jd43XU0bntl477YYqoZSZS8DC/FZwThywnLcH3ZBtStX4W9yxdgNxXzhqWz&#10;sGzeZCyfOxnrFk3DtpVzsH3VbGxfMws718zG5rVlmDYnCeOmByFrJiE3O4AQDFORM1P6C3oxPJA1&#10;3QvZkz0wtsQDubSGWYl2KEpwwdRED8wY7YO5WYFYmB2GZbnRWMXrZDkr0LX5sazMkrE9IxWVdGfN&#10;An9HAtE2EtvcIrErOw97pstaNzPRuWo5LuzahZuV1QQJFVt7O54dP4bnp0/izYXz+PLGVXx564aC&#10;4fe0gQLCH/tog/t7FAx/7BMocl8/laIs0NTbRWBew7e3LuHbm+fxCQHyYsd+DKTPUm2rzwKK8IT/&#10;27PEqbidNQ5/fnIGwAC6qibi8oxRuJMehu4AfzxQI0Qi8TAoBI8JvgcBDP9A9FHd3gn0Q1dyNB5V&#10;b6Sl3Y6bDevRXUcINm3EnRaNAvwZBAWAtMF9h3fz9TJd/n70HCEEj1Sg/2gVBo7VKAv84HgTVWAD&#10;HgkEz7YpCD65cIQQPEEInsWL6xcIweu0w7fwGX+3zCb91f0H+ObxY9phgeAbfCDg0/YHlFAQtP9/&#10;h6DWCv8SiGKLtepQmzkWKGog6EtlSPANRosVFSCjlSHga+HzUrby/WKNBYLyPlnLWKKKIDzIzyyn&#10;vd0ywk6BcIuOPTYPs6UadES5Ae2xjFE2csUeQ1mq0xVbjd3UAjkr9J0wd5gNJhpZYFZMECKcTeBq&#10;pAsXAwO4EHZeNtYEoCHMRujBXGckzHT1VZgTBhb6BrAhBG0MTWFlOEKpyB1bStFUtww7t03Bzi1T&#10;UVaQhO0Lp2JhTiLmJoXQGo+igkvClrJsbJtO8ElCZFAJKhtcRgUoKnBKLuEnyjCHINTCcbxqRxQ4&#10;CghF6a2bQOApCKbyhknFOgJwLdXm+pIsfockRIqwf94UqpvZanTIO/gtVTCsX7WYgJyPQ0tmYZ90&#10;2ykahww3R4z89QdUfR/DeOgIWmEDWOjwP2AlYK5nAEdzK/g4urKyMCYsh8DgN79DyEgT5BhYIE/P&#10;HFP5vy7Q88BCGQFi7IuljGVGDENWBITgmpG+WMtYRxW3VscbGwnFSvsoNBCEBy1DCMEgBcFqgSBt&#10;bRMtYCsh2GhBheeajJMeKegkCASC1friFsIVBFsJwFbLcByhJRY1KCEgPOOQqCB4yTkVl51ScYVx&#10;wy0D93xz0RuQh4HgCbxBJ+BF2EQ8S5qOB6VLcXPpBjSs34CqLRuxZ/M67NmyHtU7t6Jxz0407ytH&#10;9Y5N2L9xJfasW0oQzsOKhfmYPD0OBTNllEiQAmHu7BBuB2PsrABkTvVE5nRPZM/wRv7sIBRND0bB&#10;WE+UJXtgXrov5ozxx8KxwVg2LhKrxsewQovD6oJYbCyKZ8WXjp1j0nHQLRqNjolocEpEvWM8djlF&#10;YENYIvZPLEX13Ok4vGYlTu/Yhiv79+NubT0eEoJPjx3F05PH8fLsaXx65RI+Jwi16xILCH/fK4qQ&#10;1lhBUErCsZdKsJdKsPs6Pu++gtc98r5z+Kydimo6bSv/pyeBJXgdVEolPQmPIibhXngu7s6dhn/q&#10;a8KLtpm4visZV5ck4EZqEO4TdtIt5kFgCBVkMP/rYDwmEPsCA6kKA3AjcRQeE4LdhOD1unWEIAFI&#10;CN6W1eOaZJF1yQb/AoJUgb2d+wg/AvDYob8BwUYCsBGPTzXj6Tn+Dxf4PxDizy6fxItr5/Hy5kW8&#10;uXsDn/bewResBL7oG3gLwd+/fEk7PKgEpa1O2u60IBQ7LDZYGwJAKbUQ1ELvfQhKvA9EAaHATyCo&#10;zRw3CAwZYoclxB43EZqa0CRMGgk6Tfshv4+foVWCAkFZzElCVN4OHQdsk1EmQ63fwnDTcFvspOqT&#10;WazLJWSiBqrC9YTmKtrnNcMdMeMjY5SaWqDIzRUxpmbwpdpxNzCBgyFv9CFDYTpcF5a6hjDVHQlj&#10;AtGMMJCwNDCGpb4ZVSH3jfwIC2bnovrgMozPDkVBbgL2bN+MB11dOF9fjWXj0zE3IRArs2OxvjAF&#10;GydlYst0Am4aLXCZtAVqQhIjElsnEZSD25JA0Ybs3zwxi2owk58jSjCZtpgQLEghBNOoAkdjs7yP&#10;wCwn2PYvKEOlTPLwHgQFgKIKa6h2KhfMxsEFM7BrygRsG5uFHA93mH70W9gZG8DD1grmujqwpBU2&#10;GTYCI2Xho5FG8HfxgJuVHUyH6sJWRx8xRpbI17PARB1LzOb/upSwW2RICBJ+SwV+hn5YacSgJV5r&#10;4Ic1BJ9Y4fVUchsZu0yCUEdLfNAiFIcIQukjWEV7XEOV12gTjTaCUKLdIQ5HaIuPE4YaO+yrbHAz&#10;LXSLgmAEOvl6UYJHrKKoBBOVGjxrn4ALDkm45JiCq05puEZF2OWRRVs8Hnf9cjEQmI/nIcVKET6P&#10;n4onBYtxftV2tG7YjkMbN2P/ps2o2bYdbXsPoGXPPjTs3IXKzRuxf90a7FvNSm/ZbKxfOgkzZqdi&#10;7JQA2mJ/pQTHzQlhSRDO9lNKMGumF8ZQLebNCkJJSQBmpHlhMa32fEJwSS4ryfERhOAorBYVOCEW&#10;m4rjsak0BeXjM9Uqd438LfX8LWq2I5c4rLHxx56kbNRMnYHmpYtxfOtGXNxbTgjSFjY34VHnYQXB&#10;V+fOvIXgl13XaYtF5d3+mS0WCP6eUPi+h88RgN/fvYJPuy/h5d1L+PQ4P2P1LjyIL8MTv2K8CCxl&#10;TMKz8Cl4FDgRD7wL8GrcdNzNp8pekIh7VVk4tz0ZNyaE41GwP575BROCwbhPAD6kGnzM8kFoKO4F&#10;B+ImIThQsRb32rfhRv07CGqVoMBPmxARCEpC5P8EwfuEoNjghyeoAE814emZFkKwQ0Hw+aXjeH75&#10;FJ6JErxBCN65gU96buNz/m7pIvPlAC0xIfjjq1f442efvoOgKEItCNttZW1hDQCla8wvIdjE1wuc&#10;3gefFn7abe1jgaDqR0jg1ZkIBAV4khjhaywIUgJPle/tazbnd0uCZDBJIqva1QkI+biO8JShd7Ke&#10;sSRMNg23wdqhVqqT9QZuq+40+o7QTNcl0225YMtIV2zQIQg/tsWqEQ5YJjbOyBElhjINvB0CqA5t&#10;qP4MqIYsdI1hQ9hZ6BmrsKTysdAzUmGmawJrY3OY6I2Aif5HiI30RliAM+KjI9HV1Y9PX3+HS53H&#10;0bRtLaYnh2JeWgTVWzJr+VRsmZJJyzpWqUBReqIANW2DEtLvLwdbuK3JHL97jfY5pQZpiUUNrqEa&#10;XC/dZ0rHYMcMWuxZhSifV4pDy2ahbvUi1K9hSH9ALQi5LZnh6oXzcWDOdGwqyMHyuBhkOTnDQU8H&#10;dib6iPBzo+qzgvGwjwjB4Rg5hPHxcBjIvH/8D+wYlsN1EEUbPNnYQa0sN8fATYFvsYE3FaAfAehL&#10;APpjjXEA1hCGWgiKEtRCcOtIf1QQXrX2MQRhMCrMCUKzCEY4z20Umq1iCcF4tNgSiHZUhC5JSvkd&#10;oqWWYY4yOW6rNW0xgdhhNeqtEjztmICT0m2GAD1nl0AIUqEMQlDUoNjiuz5j0e03DvcJwqehJXgT&#10;XYansWW4P3Et7qwoR/vqzThEVVhLCAoAW3bvQ3P5HtRt24aKDetxcN0qHOR/uZ//8calZZg5Kw2T&#10;5sYhf1441WCwUobj5wYid66oQx+MmUVbPMsfxWVBmJHji4UZvlgwxhfLx4VgdV4kz2Mkz2kMr484&#10;bC6Jp6pPQHlhFg4ExhGAVMQ2iawMUtBGe7/PKhwbea/VZBWhZeZcdKxZhUv7dxEklT+D4OvzZ/HZ&#10;1Uv4jBD84uY1pQYlvr1L20sQ/tDTPQhEjRIUCH539zK+6jqPz6gm32zYj8ej5+KBTyGBVkpbW4on&#10;IVPwLKwMD7wK0eM0Fp+mzcIn2SW4EOGDyyUh6FmRgfvj45USfBIUThUYplGBIaEEZzAVeDAhGICb&#10;SVG4f2gd7rZuHVSC7+ywNhnyFoLtO6kEy5Ud7jsiEKxQEOw/eogq8JcQpAokBJ9QCT45f+QtBJ9e&#10;PkMleEkpQYHgZ4Sg2GGB4NePHik7/IdPCUHVOdru3RhhWVv4fSX4tyGoUYHvA++XIXDUAlJZWiq4&#10;WiNJltAum9LmSqlmoOH30Ba9BSBDjTIZhKC8XyZfkJXtGrm/gfsauE/WMZHFlPaZemIDAbh+mLVm&#10;tIke7TFj20hHyAgUyRJvH+mGLbouWK3riLVUL5v1PbHRwAurDDxQYuKGCAtH2BFyhsP1aHktYUOr&#10;Z6VvCmve8NYG5rTHxjAdYQijEfqwMbOAmYEhdD7+CMM+/A0MRwzD9MmzcPnqA3z3w7+hr6sXF9oa&#10;0Lh9Ba1xPFaMicH6cQnYWJhImGURbAI4sboaOyyA2zRROkBnE3ga6CmbTBBu4ba0CQoApV1QEiRr&#10;x2vaBdcVZmAj3yMqcPvsQuyS4XuLp6N+3WK0bF6BlvUr0LxuOZoIQQFi5dK5ODhnJj9jHK16CiZ5&#10;eCCa6tdeZwRsjfXgbmeMtNhAOFsaQe/DD6mKR0D/o6Ewk9+sbwQ3cxvYGxkjxswGJQa2KNO1USNH&#10;FooKJASXUwmKAhQArjMJxAYqvvVGAdgoMTIAG2hnNzE26/mh3DiEVi8BlVYROERFWG0+CpWm4agx&#10;i0SDebQCYZPNKLQTlJ3SbYZRJ+2CMuGFWSivjQh02ESpNsFOy1E4rrrLMFiepSI8b5+IC3aJuOSQ&#10;jJvumSoEhrc9x+AWVaEowvvhxXgYWaI6A7+JmYn7E5bhworNqFtPO7xtMxUg7fCucrTu3s1yB2o2&#10;byAIV+DAmgU4uGIJdi+fj83Lp2HhwrHImxNB6AVhHJVg/nzGgiDkz/KlSvRE1mxfTJgRhOmFgVSB&#10;Plg61h8rxgVjBdXgmnHh2FAQjc3FAsFYKvs47JyQgUMRSajl72mzT8Nh+1QccUxDu1MKKlgZbHOO&#10;RFXmBLQvXoKz5VtwvXI37tTRGnYQAMepgk6fxOuL5/ApQahVgwLBb+52adoHu++qrPH3sihTbxe+&#10;6bmOL29fwCedbXixZgcG0mai1y0Pz3xK8cC/FL1Uf/cJwYf+k3DfvQB93nnoiyjBZ6nTqPKS0R0c&#10;gruxIXgSE4V+v1D0BgsEQwlDjR1+xOgPCkR3aBBuJkcpJXindcu7NkFJjDRvfqsCtRDsIwQHCMCB&#10;zr0E3wGCj/A7UYUHJ6px/3i1ssP/Nwg+G1SCb25fxSf3ZLSIRgl+2T+Arx88xLdPnuC7Z880bYKH&#10;7YNwxCEYHXaEj7UfAehPIErmNvBtCCBFKTZzv3b0yLsQWMpzPwdgm02IBmzSFYafIWUr4ddk5K2i&#10;kTdPE2+eZlPpQ8jPUTCkwiQYtY+1+5pYNolV5merJT4ZtQSrTOEv7YRiezeKIhxmRetrz7Aj6CQI&#10;RMJwPdXhWsYqWuV1VIVb9T2w0dATq8w8ka5jDicdIwVBo6F6VEXWtIUmMByqA4uRxrA2MqMdNoTh&#10;MF0YUwlZGRhhJBWjlaklRkXGwtXFh2UqZs1bhRevv8U//eO/4Xn/Y1w92krwzMa8qACszojCOqrB&#10;jdIPcDKVHa2wqL5dEwk8afMrzcAWWt5tJdkKfBsFjpPGaTpAM9ZNkMTIaN40qYwUrKISXMWbZcPE&#10;XGwgLNdOHYvNMwuwf+kMVK2ch8rl81C9ghaYN+uhpfNRu3Y5Ns2cghnJCZgeH8NjKMERWrx5mRko&#10;G5OG0SmhyB0zClnpocgfm4oRHxGCQ4fx/xBLrA9Hc1O4WFvA1cIYYzw9UGblghmscOayQplPlb/Y&#10;0B1LjXyw3DQQq0yoBE2o/AjDtQSXKMGNLNfREm/S9cNWxg7CsIoAayDkKsyCCcJIVJpTDRKEtQRi&#10;PUP6DbbaRlEJJuKEewoaaZn3j/BCrXEYr4sotFlEo90yBocZHXyvwFBGkEiIIhQQXrJPVvCTBMkN&#10;V+lDmI6bXmNw138cegLzeHNPIASpCMNp/eJmYKB0JS4u34SWLZvRuZ3KsHwv6vbsRks5Y+tOVG1Y&#10;i/1rF2PvygXYuXQ6ti+firWLClBSFoH8GZIplrbBAEygEpQYP8sP2XP8kDPHH2VT/LFwnC+WjQ3B&#10;MgJwOcs14yKwkRDcUhhDOxyHDawoy8ePxsHEFBx0EMhTBVrGo901DZ38DccIxWabZFQ50CJHZaNz&#10;3gKc3rcVl+oO4FZLHdVRG56fOopPz57C55fOE4QXCcLL+PLWdXx99ybVYBd+TyB8Rxv8Tc9NAvIy&#10;Pjl3Cp9WUEnO3oiepGno8S8k/Ipx378Efb7F6PcnBAM0QBzwKcKAfxH6QiZiILIID8My8TQiEY/D&#10;Y/AgKFLFgAyVCwrDU6rAJ4Tfw8BAKsEA3Avxx43UKPRWrEEvVZ/0D7xbvwHd9RtxV9oCqQ4FgFpb&#10;PHBkN+EnsQcDR/fztx0k9A4xKrktQTV4ohb3Tzbg4WlJikhmWKbPOkIFSAheJQSvniYEafG7RQl2&#10;4fP+u4wefPXwPiH4GN8/e44/Snb4iEMIIagJAaKAsJkq630IauN/B6DYVUJrUBVqy1ZlrWmpBYIC&#10;MisqPYtAHLYgHAm9ZmNaYoGgoQ8aePMoyBF8Elp1+D4Etdtiw2WNY2WL+bpaWemOtvwgrfFOWt/N&#10;BN0aHRvaL1uqDltsJAgFiCsJyFU6dlht6Exl4o6tvHE3GLtjtYUHRg3Rg6kOAccwHWkEG7HGI81U&#10;e5itsRnVoIlKEpjq6BOOBrSJuvjggw+QW1CGszfuIz1nEoJDkvDxCDPkjJ+IC+ev48X95+g5ewYX&#10;dmzDYj8fzHNyxOboKOwicHZPyMIOUXhTCLgphNdkgpEQ3FY8GjtL+Bz3b5mcreC4vXiMii2FtMKE&#10;n3S9WT4+EStYrplAWyzZYb529fQcTMkIxxqx27TF5fPLsHN2GSoJwZqN61G7fQeuHDuF9ooqnKlr&#10;ROPOclw7fJjRjgsdjdi1fTlOs4ZtbtiBiQSulbE+9H73EXR++1uCfxjCfb1hYaCLCG8X5LNGL7V3&#10;wxJrLyyz8sYi/oeLjVxoi1mpyBhhY4GgN9ZSFYodXjfSD+sZa0d4Y6OOz1sI7pERIPbRqLIMw0Hz&#10;cBxSljjiLQQbLMKp/OlSHOPU6BFRhQd0xU1EoJlqsdU8Bu0WsYRgrILgYYL0mPQblGyxQwIu0g5f&#10;sk/CZapBSZBItvgqIXjNMxM3PKkGfXJ4g4/Ho+BCvAmbjE8jyvAyfiaeFC7DjanLcX7GSpzctAs1&#10;+8pRu2fXYNvgBuxduwjblkzHtkWTsHPRRDVd/bSCUEwqDUHhDEJwVgDy5gWicCEf0x7nEoDZcwnB&#10;GYFYXBBAKxyOVQWjsLYgChsmsEKiFd4yIVpZ4g3FSSgvzsT+cQShF38jf18HIdjI39LK4z9in45j&#10;Dlk46kS1yApiT2Ai2ibPwKVdOwmUWvS3teDxsU68OHMSby5R3V2+iM+uXMIXVy7jm+sE4ZUr+OrC&#10;JXx14hy+rG7HF+sr8GTiKgykzkVPMEHnwUrBvRBPfUrwSKDnV0IYTkQvbXC3Z4GK+wHFeBRZhoEo&#10;PjdqDJ5EJROECXgQEo3HoVFUfuF4SjX4LJQRFsptKsLgQCpKyQ6PQn/lOtr3rZouMg0b0NuwCd1N&#10;7zpHSyndYwaOlL+FYB/VoEDwIZXgfSpCTQxC8BQheOZ/h+DTKydVF5lXtyQxoll3+FPa/8/6u99C&#10;8PfPX+KPrwnBw1Rt7VRznXbBOO4knaWp/AgzLfi0nZpleJsGeH6D1lgDQE2/PgHiOwiKEmwl+CQE&#10;YtpoIwQPW4Wgg2WrGT+PAKynKqwzlmyxBoBSvg++n0GQ0cioN6e95msbZJvHVi1ZY5nC35Rwo0JZ&#10;O8wS64Zb8sazwlpCceVwa6ymRV5j6IQNRq7YZkIlaOyGtaauSB5hTPVnAjMjAxgZ6MOWys9ez1ST&#10;CaYSNKUdlC4j1gbGsDG2QIB/BIKiMlC8cDse/v4/saPmNMYVzcPcZZsxbd4y5OVNxPjRY1GWMhrF&#10;bt6Yb+2M9Zae2Mb/eLtLIDYHBGMTFdma3DQsK8rAKsZGwmxbcRa2FKRhK+G2tSCV8KN1ln0TRmP9&#10;+BSsHZuIlbkJWEJ7vTI7DqvHJ2BBVgRWT0nHwtJkFCT5YEVZJnYsLMHKSWOwiLZ5/6qleHX/Eb54&#10;8x3+8MN/w++//2f8+78Bf/n7v6C76zZunj+Pq2dP4NLpdnS27MPjgYtYsWgKzA2GwVRXHx72DlTB&#10;ephbNhlTSwphoTcEYyMCMDUkBKU2jpjj4IZ5ju6YY+GERYaug/Y3kHbYl5WMZnsTQzLDGwjAzYTY&#10;tkEI7iIYK6nu6mwiccA0BBWmoYRgGGoItHqZPFVNrR/KcxymEiRHqQgP6hGCg0qwldFONXjYMvot&#10;BCUkSSIjSc5SCZ61jVdxiVZSlOEVN4LQg4rQTdN15p53Dnr9xtG2FeJV2CQFw0+ipuLJqEnoii7B&#10;jblr0bljB2rLt6J65xZU7diAgxsWY+Mc/scTs7AgJwaLskdhflYQ5uaHYuqkUBTNDEIeLXHBghCU&#10;zAuhIgzC2HkBmDwrCItLgll5RbLyisT6wlHYVEQVKEEIbiIE1xdLhjgV5ZMzcTAmEfXWEWgzj0Wz&#10;XTJaXGiJHVPRZpeCo4ThKSrbDqckwjACrUn5uD5zJfrX7sLD8ko8r2nGp02d+KLhCL6qY3mwBZ/t&#10;rseL9QfxaM5OPCheh4Gk+bS4k/HIeQIeuBTgmUcxXrmX4KkrlaBHIe77EnJUgI+CJuOuex66nHNx&#10;zyOPlrcQA6FUglFUiBFj8TRyNJ6NSqIajCUERykIPg6kCgwNo8oOwdOgIDwKDEB/gC/uEIK9FavQ&#10;07gBVw4tw7VDy9FHO9zf/g5+En0dO9HfuUsDwSOiBPcpCIoS/CUEB07SEv8fIPj82hm8uXOZELyG&#10;N903CcHbgxAcUBD88cVLzSwyjWJPjX3QZuaPY7a84KxDcNQuTAFQRn1I1laytZKpbbCgahuEoESj&#10;pS9LUYjSVqeBoUQL7bOCHtWgFoYS0t7YIWsYy5RJ3JYEiECvnvZJQmAooW0vlHi/7bBZYMrPUTAU&#10;aMp7+VwN3ytLfB4wk0kVXLFxBKE31AxrhlthFYG4agStMm3xWkJwrYEjNsiM1ia0xVQxU4ztEaRn&#10;Am9zS5jR+lnw5rcePhIWI0aqsbRWuoawIxBNaY+taZVnL1iHm89+wo03/4Sqc4+wau9h1B29ibpj&#10;V7DjYD0qDtUjLTYZZh98iOCP9JBnaIvpPKYF/H9XsJJYYOOFyS7eiDc3h7feCPgY6iHQ3BDF0UFY&#10;mknQpURja0YitlA1bs7SxIaMZKxLS8R6wnNtTBRWx0ZgUWIIsoNtsWAy3zM3C2EeuigdE4zVM7Mx&#10;tyAeKyaOQduB3Xj2+BX++Md/w3df/wWPH3+JH378J1lFAH//pz/zuWfovtWFM53NON5WiePt+7Fk&#10;bhHt/t/Bz9UDl06cRUtVLaYUTEBTVSVKcjKQFOSOuePSMZ5lkqU+pkf6YmNmMla5BWG1LmFvEIRN&#10;BOAmqkIB4BajIGw14DYBuEXZYV9sJ8x26stcjzJ9ViQOEXqHCEAFQarBeotRvKY0IKwzC+E1NkpB&#10;sJ7P15tGoMEkAi1mowgIQlBAOAhA1XmaSvCEGlPMsI3DGfsEFecck3CJtvKCc4pGETJuu2cqRXgr&#10;eBz6wifwJi7Cc8bTwALavjx0Z87A1VkrcHLparRQUe+jFd4woxDT06MwPtgZJRFumJXoj6UZoVTn&#10;kVhUHImZZWGYNDsUhXODUUwlWMxSlGHJrEDMnxiIVfm0wYXhWF8UgU0lUdhcNApbS2KxrZQAnJSA&#10;rZMSsbOMdnhsKg66hqOFv7HNMgVNNolosUsk+NIJwTSctk3DRdvRuGKfifMuGThNu3yeNv8yFdqN&#10;1GnoSp2JroTpuJM4A3eiy3B31GR0U+0NuNDSOjMcCTqWD9wn4qFHCR57TsQjL8LNh8rPrxTd3kVv&#10;1Z9AUMp+X74vYAL6Q0rQH1GCB5F5hOAYPI9KIQgTCD1ZbS5SQfBxcAgehwTjSUgQ+oP8cSfEDzf5&#10;v/VUrMC9+rU4v28+WtcW48q+BXh9vkrBT5MQ0UCw7zDjiIBwD0GogeDDE5XKDmuiGv3HatB/4ucQ&#10;fHLxKJ5dOaHs8IvrZ/FaKcFryg5/1ndHQfCL+334+tED/PCcdliUYDPVWKsJIcOynepMLGsnQSht&#10;gNqhb9r5AhsHISgqsMVGa4c1oQWgqEGZQPVvQVBCpuFX9lhUJkNrgwVykjgRCMrECgI/LQC1z4sa&#10;1RwLISjJFSoOzfsDNPaYqvSguTe26ztizTALrBxihtUE4Vpde6zTd8I6IwLQhGrQmLbY2Anbzdyw&#10;3tQTBUOtEUZF6GZmDmdLS7iYWsDZhKWZtUoI2Oobw/DDoTAxsOIFvg49X/wrHv4ErDl4BNuqT+Lm&#10;kx9x5PoDrNp+EJ1HT6OtthlBtq5w1zFEoL4JfIcZw4+q1I9g9h5uChd9M5gLZBkGQ4ZB96MPYfLR&#10;bxFhYYrZAf5YGxiCLe4h2OYRji2eEdjqFYnN7qHY5sYbxyEIK1381azJoyNcMTrdA+WbSjC7NBpZ&#10;cY4ozvTHRCqTGWNj0XftIv78j/+Kb7/+B3z25DM8632Cbz/5Dvj3/8Jf//Lf8Yff/wNePH6O62dO&#10;oLW6HK2127BwVh4czEcgyMMHy2Yvxl++/wMuHj+J/du2o2LrRuSlRyMl3g8rl09EWXEsCsYEUImm&#10;Yn/ueKzQ88AWHYJOwGcSjC2GQdhuFILtLLcQfptHaOywgqCerBPtjxqqnToqtwrTcFRQ5dUSbrWS&#10;IKEdbh5UgzXGvHZsR6HJks/RDjeZRWvgQJV0WCzxexDUKkGZXOEkIXjSNlZtS1vhBZdUXGSIMrzq&#10;nIabBIfMRN3lk4U7/jnoCchFH6PbJxt9VIr9wbz5R03A1bSJWB2XiML4MOQGumGcvzMKCcHJUR6Y&#10;meSH5blRWJMfg9X5o7CkMBTzqAhLZhOAhGDp7GDkzw1E0exAzCsNwqo8VlQTQgjBMFpgnl+Cczvh&#10;t2sKrTDL3aVx2Ds5DgdL07E/LIYVfTQ6LagCLRIoHOJxhArwmDOh55BJu5+NLsfxuOcyHnccc3DH&#10;IQd3GXfsqHIdctHrlIceBz5vx9/llI9H7kV4TKX3hOrvuVsxHvJxDy1wnydVnzcB6VWKfsLwPste&#10;qsHbbuPQ5TJWQbDXmwrQr5gQJAxDitEXwdeFFxB8OXgemYLnhODTMFriQCpBfwKQjucpHcMDWuF7&#10;YYG4FO6D63lJeNiwFt0Na3C1cjFOl8/Aic2T0du6FY9O7P+/QrD/yH4qwoq3EBQlKBAUAD4518po&#10;w9MLh99CUIbMvbxxTinBT+79HyD47IUGgi3Gvgp+0k4n7XVHLENwhIqwXWwyQ4a1ST8+6dfXYEEo&#10;EYLSb69JAEiL974FfmuLlYV+B0HZlmiVZTwJWAGZtBGqhZwYogo1GWEqyvdUoVYhCujUZ/B5BUFC&#10;T9ONZjD4GU18TtoKawjuCmMPgtBBQXDFCEus1LWhHbbFGn07rDOwx3pDB9piR2zk9lZjdyzXd8dE&#10;PQck6FjAX8cEHlSGjvpGsNUZCRvaYfMhwwmpoTAeaYbY0ROwYEcz2m59gm31Z7G8vAXlbdews/Ek&#10;MgumICUxFUUZ2Qi0d4MzrbWVLlWlniEsjMxhYWAGS2NzmBqZwtDACEb8DhOWxlSgRsOGwvS3v4U7&#10;oRg5wgDTDd1poUNxwDwIe3lutlCtywws6ww9qSqdMS3QBwd2zkfniZ3YuqYYC2ekYkpeOMYmeiAv&#10;yQsZYY6o2L4On736DF9/8gOe33uKZ/ce4vUjKsNv/ojfM/7ln/8D3331Ix5330JrzW7s2DAPK+YV&#10;o3BMIhbNmAN3GxccaWjD1y8/xeYVa7F28Xzs37EG5y+349ydVuzaOxfzypIwIzMCa8MisdKQlYqu&#10;F3YI9KgCtykQBmAzVd+2kf7YLipQR8IH20d4YTdt8SGzUNTaRalyj74PDvF9dQRgg2U4z6dAMRhV&#10;VJb1FmKNw1HNz24yl7VGaAMJyzZut1lEoN0yQnWZ6SAopf/gEcYx6URNIJ4mAE+xlM7U550GR5U4&#10;p+KaczpuSBcaPr5Nm3zXZwxueWbgJm3zHffRuMPyvt9YDMQUoTogAbNc6Bz83DElxodqMABzM4Kx&#10;JCMcK8ZTnedHE4SjsLIgHMsJwrmTgzFthsw0HYTxC0QRBmL21GA+F4J144OxMT8MG6gGt06Mxo4p&#10;CdgxmSCcFI+93D7A2DctHdXZGTgkq+yZpfC3DCZJbLntlEG1m87fkk1FK6Aah1tOY3HLLgd9hOJD&#10;Au+hKxWbcz76aXXvuxein48feJeghzDrI/geehah372AsGO4UfG58LV83YAbFSJf2+uWjzuuhCtD&#10;2gQfUB2KFe4VlRzC7dBJ6A0dT1uciUfxqbTGMVR8MnIkAD2RQeiJCcLdKH90xQbgEtXyiWRfnKXd&#10;f9i4Fv1tMl/gStxuEGu8DveaNqG7ZStkFbpeWuM+AeHhXejrFDu8V9lhDQgP4L6CoLQNVuPBiTo8&#10;Oq2B4NPz0lGaEBy0w8+vncIrQvCTW5fwye2r+Ly7C1/0EoJ9PfhyoB/fPHr4DoICv/dDEhYyG/Rh&#10;O83oEQGhjOltIFxkzsA6glAWTpJSuq3I8ppaCIolbhA7zO2fJUYEgARVBwHYptYzDlZlq4Bw8LE2&#10;mmkbJbTWWNRh/aAqFCBqrbFWQYo1FkssbYUy1li2JSppjbcZOmKVvg2W6Vpi9UhbWmJCcCQhaOCA&#10;jUZUhHx+k4kzlSGBSFW41NwNE43tkKpnisDhhvAcqgc3gtBuuA5MPvwInvbOGD0mD2OnLcaejivY&#10;23QRm6kG1+xtQd+b7/Ho5WeICRsFg7/7LZwJPAdDc9Wu6GBhDS9Xd/i6uMPD1oFwcYAXP8tcx0Al&#10;Xxxojc319GA8jLCVjsq/GwKH3+giR5fHbOKBnfyv1/N/XWfgheUGrigwsUCQyVBs2zwVtXUrUJhD&#10;y5Xhh4IMfySH2SArxgkJ/kYoy0tA18WzePXgBR50PcC9a9243/sI3bcH8Mmrb/Df/wp8/eXv8aj3&#10;Ni6dbsXMSWNQNCYes4rH4eXAI8wsLkNLZT26zl/F8jmLsW7ZEqycPQV71y/Gru3zCcXxmDOaIAgJ&#10;xAoLKm3VLuiJnQTZdlrdbQTYdlOCcCTVIWOnvj92UwnupCLcreuPcgmqwkqrUDTaj8JOHTfsH8nK&#10;zzIMDVaSKZa5BkN4rYVq9hGMVUb+PM+hvAbCqAYHg3CUztMylE5C9SGU7jME4Ql7wo8QPE17rKwx&#10;t2UOQhlVos0cX3ejKvQYjRuMqy4puMK4SjDe9cxEj28O+kXxpEzDzaRiNKaMwYbR0ZifG4b5Y8Ow&#10;Uoa+EX4Sqwsisa5YegLwsYCw2B9lM2mL5wZh4pwAlM0KwoLScGwYH4bNBRHYQDu8dWIMLTDtMNXf&#10;LgU/WuHpqdjDqC/LRX1oCpotJQGUgsPWaWg2pRq0ScMph9H8Len8Lem4RFV43TEb1+2oaB3Hoodx&#10;z3kcesTOumtgdteNQCMs77lRHXoSkLS79/jcXT7X40rFSzXZRyjKdg9f0z0YfXztgE8xIUib7DMB&#10;PYGEZeAkDARTwUXm403BJHy+eDoel43D9cRQWt4QXOF/cy0vAldzwnCa1+SRTLrMDG+coFt50LAa&#10;fW0yf+AqQnAteps3KSXY27aN8JNO0ppSjRnuFBWogaAm9msgeIIq8OghNaO0dJN5qiA4qAQJwScC&#10;QdrhV9fO4pObF/HpzUt4ffUivrhzU40aURB8qJlS64/SJtg6mK2VaOBNJskKmdFFtd/ZaKbal22Z&#10;EKHWzIdKi3B6D4Qyier7EFTKkPEzC8z3qxgEnsBQC8L3twWK6nkbXuRUeo0CPiogUYd1hOFbu8zH&#10;yi4L8FjWMQSCUipFSGBX07rvtZBpnOywXEcgKGrQ5i0EJTbRFm8mALeaOmCruRM2WbpijZULFlu7&#10;oMjUGVnG9og1toY/YeZE1eZkYAp7Y0vsKq/A3Z7nOH/+Hi5f7MaOHZW4efu+ams7c+wcjH6nB2e+&#10;R2y0OZWgDUHn4eyCIE8f+Lt6wtXaXgHVxcoWdibmhKAlYSiJGCNYDNdTQ/f0ho+A7W8+RjbV6QIT&#10;V6zm79li4I0FBs6IszSGq4MukhNdkZ3ujrgIK0QGmfCzR8DPaQjiAk0Q6TUUqbJM4qal6LlxFbcv&#10;XUPXpZvovdWPO9d68Nnrb/Hf/ul/4esvfo8H926jm7Xm5IIM2JsMh7edBU63H8GNc1dog3fjzOHj&#10;2LxyPbauX4f0EH+EGY5AYZQn5uRHYVVuPJbZe2CdviM2G3qwUvEhBP3VOOFtpoHYRRDuMOTjkb4o&#10;l3kFqQjLJTFC+O0mFPfR6h6k2m12isVB2uP9VLsCPi0IpazmZ2n31fDzRB02il1mCAD/FgTbWXaw&#10;lBEl0n/wtFhiGVHilKRgeMExGVdoia8Shgp8zsm4zOcu8HUX+bpLhOUtUYPuGbR0+XgWXYqnMVPQ&#10;n1iGk6PzsD4xHIuyQ9TC5csnEIATorGuMIrqLgqbBIK0u0snBGLZhAAsmByE6XNCULYgHAumRmLN&#10;hDCsL47A+klR2F4aQzscQwDSBk9NxL4yKkEpZyWjasZoHB6fg0NOkRQGiThiwcfWqVS8KThJJXia&#10;ccYhDRftM3DVYQxuOGQrCIodllIApyBI+Mm2AFBCHmv3SSkAFPiJ+lMwZNnvSdXnpQHg2/AtojKm&#10;EvShigwowa3gXLwpnoW/P7wN33esxMWpUTia64ljBf5UfeE4z//meA4FVaYvjmT54XRpLB42rXkL&#10;wTtUgd2NG9DTsuX/FwQ1ISAURViHx2ealRJ88p4SlDbBl9fP4k3XRXzSdRnPLp/Dy2uX8XnfXXx5&#10;vxdfP7iP7x4/wU+yxshhSwKIdlhCgKiFYptZIK1FMGudMBXthFS1iRcvSIKI8JNhbLJdLyCkSnkL&#10;QBuxwxr7KgBsJ0i1qlAgJ9CTUtYZeR+C76vCDivuk+405nzPoFUXOGtBqNShgJAhEBTlJ7POSNlA&#10;FalKqlQZPrdimDmWj7CgFSYEaYsFgtrYbOKCTVQvW428sYm/ZT3V43pLH6ww90CpgQ3yjWyQygig&#10;MrT89VA4DtHHxOQM3Dp1gfbyAR7fGMCru0/w/O5D3Dx/A4/6nuDa2Wtw5HushxvAmkrPjErSysAY&#10;jja2cHdwgo+zG9ztHOFMALpY2xGCFrA3s4INrbNkpmXIngXfZ6ivB4uPhiHiI0NM1rPHqpGu2KLr&#10;gfmWHjyGUZi3LB/zF2QiLtwMfp7DabM/gJv9h0iJskFiuAUCXX6D3CQXzJ+SiSunOtB1+TJV4U3c&#10;uXyH23fx6snn+Od//A98/+Uf8eDuParEC7h0oo0QtYaLmSmmTpiIJ70P0FBRgxNtR1Cxax+WLl+K&#10;saMTkOJpjSmpAZjBmn7t6HiUO4Zi2whXKm8vbGQltcPQR80ZKHMH7qYSlPWddxn4YTetsUBwN2FY&#10;TmUoINxrFIB9JlT+thFosBuFfVSCVSY8lwReo7VkimmJBYBUg7XSsdoiRIFQEib1DOk83Uw1+D4E&#10;JQSAogaPMJQttonFMcsoBUSVKLFPxDnbBFyWkSWEoBaAZwlNgeA1QvE61eBN1zQMBNBi+o3DE+88&#10;PA8gDGJKcCY9F9uSI7CKanC16vISjfUE4YbCUdhYFInVheFYlxeKjTlBtMoBmCULs88fheUzYqgW&#10;w7G2hFEaiZ2E4O4pjLJYAjAO+8viUTEtEQdmJKBiTjJa5+agNplAtKKyNcvAMQKvwzIZR6xkRu0k&#10;nCYEL8vUYc45uOlMS0xb3O1M+BFqtyWjOwg+gaEWehLynBaEWghqQxThgFeRssGiGEUFDviWcLsQ&#10;D31pr70K0MfydhDfm1yMl3QFz/ZMxvmyYBwb54JzRQEKgmdp9Y/R+rdRCXZm+OB0cfQgBGmHB5Vg&#10;T9NG9P4CgpItlnbBHpk9hhDUhkBQdZo+JmqwBo9O1ashcwLBx+fa8OR8h4KgtAm+0LYJ0g5/eusq&#10;Xt+4gtc3r+Izup4vH/Tgqwd9hOBD/PhcltwkcFpM/FS8AyEtLC/iVl6M7bzgDvPiO2IdjjZaZFlM&#10;vcrEkxemjOOlKlNthe8ywwJCaRPUqj8BoQBQC0Et6LTb7yvAtyGv4bFIkkZbHuFxijoUW65tK1TK&#10;UEqGUoH8DlGEjapt0Bu7jVyxluBbqWOl+g6ulZB2QQJwlY612t4s/QYJzg02AVhi64WZVk4oMbZA&#10;NsGVRisbN9IMXlR2E6NomRpPovfoBfQeO4vPuvrwD0++wr+8+Qn/8vkf8PsXX+JM61F0VNTCy8wW&#10;VsP0CUNzOJpawtrIFHYWVlSAdsoKu1EJOnC/i6UNAWkCWxNL2Jtaw96IilDXlArSFNYGRjD9WAfO&#10;v9ZF1ghrzNO1xwo9F0zUt0ZpTCjmzx2LjDHeyB8XgPQUJ0RHmCJntBvKiiKwZHYaspOpGAONUDom&#10;HNdPHcatqzdx/dx13CMEe2/049nAa/zDj3/Fd5//hCc9A4TgZXzz5hlWz50Fe0MjzCiahP6b93Cm&#10;4zgqduxFc0UdZs+YhZllxZiWn4BJWYFYmhqCHaGR2GUdRpVHy0vVvoEQLCcEdxFue83Dsd8iguch&#10;CHuMgrHXgFCkBd6t5489+gGaECjy9RVUje0u8ThIYO7X80KltAMOglC1D4oKtAzFIYK1kqFsMm1x&#10;PSEoaxFr1aA2BILtVqNUokQgeNyKN6QkTQhDgaB0nTlnE48rTim45ppCIFIt8vlTlqNw3i6OyipR&#10;gfCaezru+hEs3tno8cjCgOdYvAwqxpuU6egePxnV6fFYlx2mOj1vmCBWOAprSiKxnmpwI+G4Pj8c&#10;K/ODMG+8FxYVUx1T5ZWXxmMjAbGB6m/npDjsnhyNvVOiCcBYAjAB1TOSUTcjDZVzU1GxNBVts8ai&#10;2jsGTSYJFCQaNdhpmURlmKDmUrzglIWrrmNxzSkbXQThHQLuLu2wFnoCPLHD70NQu1+BUqwz4SdK&#10;UAAo0SsxqARVdxnfiQxWAH600l6SKMlFX0ghuqNolUsmo7s0C+ey/XBhvA/OjacSzA/FxZJoHBlD&#10;jqR64HC6FyEYhUdNa9HdvAa3GlfjTtM6ZYdFCfYMWuJ3ENyFXhkyRzX4viLsP1qBASrBR6dq8fBk&#10;nWbyBEJQEiMCwcfnO5UdFgi+vn4On1IJfk4Iyqw6X9yV5MhtfDFwD18/7MV3T+4Tgs/wgfTZa5dV&#10;4AQ2VH4KgqyZmw0JFVqTNhPu5wXXaclwDOdF6Y8qYw9ChoqMFk1UoRoXzNC0CWqAqDLAhJJqvyOU&#10;FAi5LcA7TLv7VvUNthNqH0vIa2R0SSePRwNAgXCosuXyOWKFqw091XT5tbzpqllKe6BqE5SZZ6gE&#10;Dxm402q5o5yWeI0kRghCAd/KEZpSQizxZkNnrDCyx8X587C1IA2lYU7I87FAmrMZ0p1t4TV0KIJG&#10;muPzy934ry//jB/7XuObOzJB5Qv8y4vv8e+f/gl//fQn/Ncf/wWvbvdhZm4BnKjkLIboqOyyB6Fn&#10;a2oBazMLOFvawsncWoUl7bVKmNAy25vawNnCHq4WDrA3kGF7BKGxCYyoIo0+HIGAjw1RQGU6z9gV&#10;xYRglJ4OvC2GIzHeGRVVi7FwfjomUVmUTAjGhHH+mDU5BguoJHISXVA2LgbHGyvRf6dXtQm+efga&#10;3775Hp8+/ZIA/KNSgs8GHuNpby8+eTiAFz3dmJidiw1LVtESH8PlE+fQVtOEI03t2Ll2E2YX5mFi&#10;biQmpnlhdaA3alwisc8hGttZaW7ledlkIpWPrCMcquYN3Ee1tl/CNAR7DYNUO+AePSrCQRDu1qMi&#10;1PeiQqS6tyHwCL1dwzVtg1UEo7ZtsIbgq2IILA+xkq4WNSggFDVItdnEskXaCVWE003QFltG8pom&#10;CBlHCbgjFrRnYo8Zp6xjFQgvUBEK9E6YRyoAnqZaPE8gXrIhCJ2oEj2otNzTcJ0wvOmZji6v0QqC&#10;X4wqw2cZM9AztgT149Kwe0wMNuRE0BqHY2lpBNYWR2LdBHkcgqUFgViZF4D1BSHYTqW4uzAaW0qj&#10;sXlKLLZPpAokBPdQDe6fGodD0xNRMzMZjTMyUDc3HfuXJqBxyRh05mSjmr/niG0aTjhkEIbJ/G3x&#10;OGoRz98j04flKDXY5UqFJ2CjuhNVeJtxx0kDRSl/CUAFSD6nBWCPlB4TVMKkj8pPlKBEH1Vhrzf3&#10;0w73+fA1PuPR68/tsInoT5yEW8ljcDY1CMey3KkGfXAmL4xADMcJQrCD18rhNE+c5G9/0LgG/W0y&#10;iepq3GvaoFRgT8tmdL8HQlGE/WKHCUEtCLVKUNtPUIbPaSDY8DMIPjx3GI8vHdO0CdIOf9J1Sdnh&#10;L25fx5eE4Od9twjBO/jm0SAEXzzGBwJAUYMCGQHi+7ZYqxAFjvKaDkKowzqINlTA4wGZSl8zu4ss&#10;Y0l1xu06S9pjWlGtMlTZ4sF2Q8kAy/T57QSktpR4H4JSvq8StSH2WfYLNAWsovxkxIgoQU23Gln0&#10;icfFYztk6IEqQrKaavUAQb3ZyAVrqP5EEa4YbqkAqLXGa4dZY5aOKeZlRmPbnlmYNSuO6skD41Pc&#10;MGVsJBK8CKaPPqIEP4///OJP+G+Pv8Tv7zzBT93P8W8vvsX/4r5/fvUt/vHl18A//wem5kzAsA9+&#10;DfOhenCk1XWzsYedJaFnbg4nWmABoDXVn+lwfRgOGQGDj4cryyxWWFSiKEQrAtKMoDPU0VXdaFyG&#10;6CFqqD6KjB1RQGCnmpjBQ++3SI93R13dCsyam4AiqozSiSEonhCA4gJflE3yxWQqk7r9G2mBT1AB&#10;XsP9uw/wyYvP8ePXf8KbZ1/ik+ff4Kfv/4xnDx7jeU8PPuntwbfPnuPQjj2o3XMAD27dw7Hmdpzq&#10;PIor5y/g9NFjhGsJJlLdlGX5YrkrwWUbjRqnaOzjtbGb52Unz8NunqsKnieZIGE/r6+DvH5k/sB9&#10;JkG0v8HYR0W4V1TgCF/sk2QJld9eVrh1hGCrcxwOGMs+VmIGXrS/QajjtVnFz6nitVljxs8z4Dkm&#10;aKtYWdcQirWsqBsJxBaCt4VAbGfZTgUqWWNN5pj2mKpQjTWWzLEoQ9sYlSCRvoTHzEfhuFkkAch9&#10;jHOWBCSV4xXnJJU0ueaaqsorLsnoIgj7g8bhUfgEvIydREU4FY+yy3A3swjNWWm0wLS8tILrWCmt&#10;KwyhTQ7EOglWUBuLQrGlOAybGVtlGvrJo7BjchQjUsXeqTE4NJMQnJOC6lmpaJidgsb5iWhYTPU3&#10;czwqA6J5j8h6KqNxVHWcFjWYiA7zBBy3S8N5hyzcoBK8TQDeFiUowJM2Qvsc3JV2QpZ3BIaDEBRl&#10;qLXLPYSeNno9J7DMp4UeTyUoICT8PPNV2efD8OU+vyL0SBlElRg1BT2JJTibzMpmjBNOTvDB+YII&#10;XBwXjpNjAtBBFdhGNXicEOyrX42B1o3oHswK97TKeOGtbwH4FoTSTaajXMUAIXifEHxAJfjo6EE8&#10;OlaBR4SgqMHHpxvw6KxAsJUQlM7Sh/H06nE8v3EaL26ewevbF/CKlvj17av49C7VYM81fD3Qhe8e&#10;deOHpwOE4EN8oG0PFNBJaFWhFoLSHiel7D9MGEn3GUmYyFx/1Ua0xVSA1YShQFALQgmtNdYmTVT5&#10;Hvi0EBSwaiH3y3bCX0JQQCxWWbraiM1W1pdWViVOGNJpWiBYKVP8m/Ixj+OghTdvTA+l+rRKUECo&#10;VYSbRthhqZ41Aj78ADOmpKCuYQXmTY/H7OJRmJEXjaLEcJj/3d9hc9lc4Nu/4M8Db/CHe8/wfddD&#10;/OX+J/gvqqn/+Prv8ZfX3+I///DfcO/sNRj9ZhisdQzhYWWvwOZoZQMbC0vYUQ1KtlgmKjUaqqPg&#10;JyEwlJEp0i4ogHTg66yNqCaNjGBrYErgGSOMMIweaoAoHSOEGuvDy2oInBw/hk/gSOzaXYZ5C5Kx&#10;cUMBNm+YgMkKhj6EYCqOtzTixUAv+m/04HEPj/vrH/Ht57/H15/+Hp8Sgs8efoKnD57iWXcPPh/o&#10;w5PrN1C9aQdWl83BmfoWFGVmYcvqlbh8/jTa22oxZ3Y+ppSyokj3w1JHVzTaRKLRLR6H7CKwj+dl&#10;N8/HXlZWatJUnq9D0s2H2wLD/aYCQcbIQJUlPkAQ7qcS3GdA5UjnUWkerNRgs0MMFaM7Dkg7MN8v&#10;UclrspqfUWnshwraZwGggiChWEMI1lMlNlEdNhG0LVSdLWZUhIPxSwh2EoKaZEkC2o0JTOMwnKAC&#10;PGkRjTMCQStC0DrmLfzeJk4cE3HDPRXd/rTGgTm4H5qHx5GFeBJNlRSWjYuJGWjKTUP1uETsmxCH&#10;jVSFGwrDsIHQ21SsAeAWlpsKg1VsZmwpCcXOKZHYMy0KB2fEoXJWAmrnJqN6dirqZyUThPGoW5CK&#10;1lnZqIuM430Ziws2mThD63vMMQsnaY+l+4zECcsUXJIMsXs+bhNwSuk55uC29B0kAHtd8t5aYi0A&#10;tYkTgZ+oPXkspUCwz0tCFGGBBoCy7SOdpmmJZQwxQ8YadwcRknETcSWdxzDGHSfzCcH8CFwYF4bO&#10;dG+0UwW2pLjjRNEoDNAO97dQAVIF3pOJE6gA31eBWiU4cFgDP238LQg+PiVJEdrhs9JNpoUQbMPT&#10;i4fxghB8efM0Xnadwasu6TB9AW9uXVZdZT67ewVf9t7AN/fv4Fuqwd8/JwQFdlpLLJBRoBkEocBP&#10;JjqQkNepjtSDIGojpESBqWTJYMJEmzHWQlC79ogAUClB2lVZiF0AKKWEBoSaZMlbKzyoBLXqT7tf&#10;jqmDx6a+n6FpH9S0EYoFlrbBKmMv3hgCZCpDHkelFW8aaz/aNResHE4ADrN4qwRXMdYPYznCGtlD&#10;hiPBzhANe5di8+pirJ+fjcWlqciLCoTrkGHI8AxS0Ptz/xsVL07ewNldtfj3Vz/gr4TJ//zyT/i3&#10;L/+A//jxn5ARGgvD3xBSRrTAVH6OFlR/ZuYwl8kXZIoqhv7Hw2Ciow87WmWZq9BipJEqZe5CGa9s&#10;b2EKS2Pupyq0Jyh99PV5HB/DafjHcDcfhqJ8WruzuzC2MACTyyJx8vQ27C4vQ131QszhzVTCm+/S&#10;qSP46uUXeNrzEM96nuPB3SdKCf4Dj/GHr/6I7774Iz59+R0e9D7G3SvXcOf0KQycPI3dsxbBX9cE&#10;ERZ2sB06FGmjglFSkIHSSRmYNi0LK1dNwbzCTMy2cKR9DUW9YxQO2YRpQMdr5AArUwVARiX3ixLc&#10;z/O3n6Dab0xFaBhAJUgIjqQa1PGi9fXBQUJQMsOVVHYdMgU/Qbd3JNU8P09U4CFef7JGtIDvfSVY&#10;TWssalBAWMeykaBtYsg6xb9UgloQSsZYRpa0mVA5UpV2mIVrkiaM01YxOEMIXiAgBXwCQMkUS7JE&#10;HgsE7/mNUSAUa9zN7X7PDPTyuYHIsbiXXYiujFwcyU5Dec4obFbdZqRjdAi2FYdgaxEBWBBAAAZi&#10;S1EQ7XAYdk0Ow76po1AxIwaVM2KpAuNRRQDWz0xBw0xuz6EanJWO+uR41BLap81Tccm5AKdd8nGe&#10;FvesfSZOWKXiqFkiTlmk4IJtBq475eCWSy66Bi1xDwEodlfgpw2tAhToaQF4hypSyh6PPPR6jUeP&#10;J60yy35a4F7vPAKQSpFlD+1wtx/VIqMvuBADcZNxM41Qlq4wOV44lR2A02MCcTTDV0GwOckNZ0pj&#10;0d9AO9yyEb3NGwlB6R/4cwj2d+wgAHfifme5At/7IRB8eOQAHhKCD49X0QrX4hGV4JMzDXh6rhFP&#10;zzfj8flWPLvUiWdXjuLplWN4evmYSpQ8u3ISzy6fVpMqPKdNfnHzAp4TjK+7b2ogKNCTEBiKLRbQ&#10;abPGKjPLC1KpQblAeSEftqA1tgrlhRZA20nracKL9X0IWlANEkKqjZChkiUMTZvgOwBqtkUV/rw9&#10;UKv+3m4P7tcmSTpkP0M6Twsope+gKEFlgcWqiwrk99fSllcRhNUsD7HcZOCIFVSAAsA1eraqXDmM&#10;inC4DRbqWyF3mA6KfVwxKSkICf4mSPQ1R6K7HdwIwVgrV3x5sRv/1PcG/zzwKf5w9zku723CP/S8&#10;xD/2vcY/UCH++2c/0hL/L+xdvhEjPvgAFkN04WhsDnuCzoIAFNCJCpR5+vR/NxTG3Lbj82KFzXRH&#10;woRqUBShjCIxN9KHrQXfx/cYDRkKO/3hmFaYgcRoTzjaDcGqNcX47Otr6DyxGTm5nth3YCZ2bC/F&#10;quVjUFYaSkscjiey0tgX/4CeG9142vsEn7/6Eq+efoLXTz/DV5/8gD9890/4H/8C/P6bv8erh09x&#10;qq4We+fMw5xRSQj81Qi4fvBbeOuOwLikMEwqTkFyvBuyUoOxfMUiXDlxCrvjc3GQIKp3IAR5zQgE&#10;K3jdiPITEAr8BIISB3iu9hFOBwie/YaEpHEIKgxojXV9cchA2nB9cVCf59BI3EMkGmzCUa7nptRg&#10;Ba89iUMMUYL79DywX98TlQShQLBa1CCjltdnA6/PRirCZipAAWCreTivkXBeP+FvYSgdqaWNsMWQ&#10;1x2hokab8PFRC9piiyg1H6H0FRToScb4DJWjtBtKAuWmR5oC4S0C8I5vJu74ZOKGfSIGnNPxJISg&#10;iS3AvZAxuBiaiLaUOOwdH4MNReFUgtIeGIgdxcEsCT8CcCe390yOwN6yCByYPopWOAY1M2NRy6ic&#10;lagg2DQjCZWEYPXsBLQVpeKgk6jdUTjjMA4nHMbiHC3wZcdsXLDLpHpNxynCUBThOW5L38Hbrhr7&#10;K22Ekux4H4Aa2Gn6Emofa8tuGSrnobHDogAFigqMVIW9VIO9VIPdBGK3H0uBYWgJbqXk4nxmMM5k&#10;+zKCFASPZ1E8jSY/kjUQfEgVeL+NCrBxPe6qTtJ/G4IDhOD7ClAbCoJUgwqCtMMKgqfr8fRsHZ4N&#10;gvDZReku0477p5vw4EwrHp2nRb54DK+unVEZY1GGn6hJFa7jk55bmjZBrQoUCErI9vtthAJAiVZj&#10;qkZeyEcswghJXjzW4Wr8riyEJNlYaSPUKkE1f6ApHzN+CcF3IBRL/PN2QAU77tOqQG3Ivk6LYH4/&#10;36OFIY9TXiedqyX5Iu2EddJOyO+qsfJXEKxjyHY1Y7elN9boazLEEkoNslyl74B1uvZYRJuc97E+&#10;kg10MSHJEwuLklAUGwpfAire2h2fnb9HCH6Cv7/zDP/j6bf4E8vvrw7g9zce4qfbT/DnB58C//A/&#10;cLnpGIx+/REcaGM9qKZkMgZReQI7mYnGeJguwTZC2WCBojzW+3AIRn40TLUVSt9CW3MT+Hl4wtfV&#10;A7of/Q4BXk64cLEOZy8eRFFJFNzc9ZCZGYQ9e+dg05Yi1SY4eRJhRXs1sSgQmRkeuH7xAn76+i+4&#10;f+8+Hvffx8snr/D62ad4ev8lHvY+Iwh/xL/8+T/x5z/+G75+8zn6LpyjhStE3BD+3g8NMepjPSTZ&#10;22Da+ATMmJaO0fGuSI3wxuyZC9BaeQT7R5dhDxVYs1MMqgmtCpkklSEzRlcwDvB8CgCrbPmcwNEs&#10;BPsIPwVBo1AFwb06VIC6XgqClYb+CogyVK7NMVq1Ce6nCxEV+BaCBN8eHTcVh8QW83rQqsRqRh1h&#10;2MhKupmf0SxKjzAUEEoboVYJtpvTchsRlAa85oxY4YtapBps5bEdJwzPOySpLjOSMRYASggMr7tJ&#10;n8IkFQLCO94ZuOIq2dlE9HvloMdvLC57pyvV2O2VjO7RY9EwLhkbC0KxtTSMABT4BSr4lZeEYPfE&#10;UBwoEwXISmRmNKoYtbNiaYMJQUKvbmYqmqanEICJODQ7Bh2z01EbJ9OPsfI3TeBvScVFZ1lhj1ac&#10;EDxPBXjWLgOnbUfzmNNwljC8ap+lhr1Jdvgd4DQhbX+yT2yz1iJrlWGvp7QNymuo9Aa3FQhpke95&#10;EoYCQcLwLlVhtzctdkARbifl4+qYaJzO8MHZnCCcUkrQB4dpiVtTPHBsQiQGGteqNsF7DevULDJa&#10;EP5/heBjqsDHxw9RBVa/U4KE4dPTjDP1eEwgPhxsJ/zxEW1vzyW8vHIcn3Wdw5d3LuGLe1fxVd8N&#10;fPvgnkqOfP90QNNP8H0lKNCTPnodg+pLolHUoICQtbAaa8wL7zAv9iPW9Py0srLEZpW5Jw5ZUBWa&#10;ubJ2dtO0Eypb6qNGlQgEmwmiFgmqQ5mppp0hiu595SeheSwWWVNqggBkaJSgJuSY1etpqVXWmIpQ&#10;VGEj4VprLkka3hT87hoBIaPC2hfbDJ2wnipwg4GDAuJ6Iwe1vVHfHhv0NHBcYmiDFaHBWBToh5mO&#10;7kgaaowsrzC8vtKLvz75Ci9P3MA/UAl+d+0+Pr94D99d7cUfL/fjL3eeEIL/ihvHTsP2wxGw+a0O&#10;7IZTAeqbwNTEAlbGZrCVNj/C0EqHMPx4hJq5WVShUoaEoaulLdxtHeBkbw9XRyd4u7pBf9gQxEVQ&#10;oR/Zh007yzBnwWiMyfaBpcWHfN0wqr5QzJoeh9hRpvDxGIrocAskJdrh/KmT+PPv/ye+/fwnfPrm&#10;Uzx/9AJP+57hwb3HeNr/Cj98/if84w//gn/9l/+Fv//DP+PpnV7MjIpD0m+HImOoKTI+NsAYd3vs&#10;2Dkbq1aMR3q8PbLCXTDe0Q3L/OKxlpWZtOM1EHI1rJAqeT4kZLuK56qK50gb1byeqngeD5pQDRr5&#10;4wBhVzGSwfKAvpdSdwdphw/RFou9bbKjGuTnihIUyAkQDxB6hwz9sFeXylfPS/N6VswVhF8lS1GR&#10;NcaBqDeVce+haDQJ4XUrzTuaWWY6qARbLAlA6VtICDaJEjQNR5tpGK9tXmMsZfyxWq/ELp6KMB4n&#10;pa2QIerwmmuagqO0Fd5w12wrlcjX33Cj8nJLwzluX3JMwkBANl4kFWNgbAlOFmRib2EYNk30x+aS&#10;IOyiNd5Hdbi/NBr7p8Ti0IxoKr8YWuBY1MyO0wQtce1MgnAGgxCsmRWHeoKxNieOlUokjz+OAiAO&#10;Jx1G45wjAeg4hmo1UynAizYZOM/yvFUaLlql46ptJgGXh3sMLQC1CRAJ7WMJDShFHRJ0BN9d11xu&#10;y9A5UZG5GhgKHKkIexh3vPi5vgSoXyFuhxbjbso4nEsLxbEML9piPxwb7Y7DKa5oSfFE54Ro9NSs&#10;Qr+0B9avIQjX4l7Tetri9QThBoJwM/raBYQyoaom7nfuxgPC8CGv/UdH9xOCB/D4RAUBKN1kavDo&#10;jKZd8ClVn8TDkw1qFEnfsRp8dvsU/utPn+Db3iv44vYFfHX3Mr7ovkEI3sY3D3vw7aN+fPf0wTsl&#10;+DZYy3QQQlp7qlVlAkJpG9QmSlqpvgRER2xY2xI0lWa8iE1dNRA0d0elsse0xITe+5liscetLNus&#10;+F3SJjgIwL8NQclGh/EYQjXbAsHB0BwrQcrXSncc7VA6KdXsMtJVhjCsJ/xEEQoEa+0CeQH5Y7uR&#10;LMNJRWhghw2GDthi6IgtRjLiwRHbjJyw3cQVa/l4hYEtNpu4YaGuM/ZnT8O3lwaAN3+PL8/14ssz&#10;3fj3B9/irw++wD8OvKQ9foJ/ffIl8If/jo41O+H9wVBEDDOD31ATWP9OD4ZDaXX1DFXHaVcrOziZ&#10;WMJG1xDGVIOiAAWAogxtqRpDvHzh7+0DVwdH2JmLJdZn6CEu2gcz56Qp5Ted1ilnrBd8vXXhbP93&#10;iArXQ2G+J8bneCDITwfJSZaoPbQH//0f/wt/+OEf8dWX3+HzN1/iYc8jNWLkL3/4K/7rfwB/pCV+&#10;/eJr/Mtf/gNfPHiNiX6hSKINHjfEDDkfGiDbwRrrVhZjwaxkjI61xdR4P5ToGWHecGtsk2QUr4F6&#10;qj2JOlaI2jY8lcjgtjyvjUrzIEIwQFnog1R+FSMlfHBgJCGoLxCkIhy0uI22ETjunaI+RwGQMDzI&#10;5+R9e0Z4UAmKJfamAiSICU3pYF1NAAoEZQr+etMQNEoY02kQbp2EoJQNg/ubCMEWxmGxywSgKEHV&#10;p5DqT9oLJWt82joWx81HEYICukRcckpW7YMCPwHdSX6mQFB1riYY5TmxzTfc09EfmosnowrwMmUy&#10;HoybhDMFWagriMEBwm/PxAjsmkQbPJWPp1H1EYJVPJ/V70GwViA4GPWEYO3MeDTOT0JjIYHoGINW&#10;kwSCPppKNx7HbdNwwSUHl52pRO3H4KpdFs6YJeOsBZWi1WhctCQIbWjdB7vIiOLTtgNKaAEoMBQI&#10;ymuUHSb8RP1Jqd3ukVJAOKgI73pRBfrm4i6V4R3/EtyLnYAbo/nf0AYfHeNNGLqjI9UFTQLB4nh0&#10;V61UEOypl4kUBILr0N26Dj1t66kENw1CkGpQKcIdqm3wAUH4cwgeHIQg1eAZyRA3qdmlVZwkCE80&#10;ov9YLfpO1OCHB9fw98/v4dWVE3hz4wy+v38Xf3r5CN896sP3Twbw3RNCUCU6eNG+nyCRkRoCvvdB&#10;qNSgsahAzYgSeZ3AqJMQPGzPm4Bwqzb1UCqwUsJMM7JEhfQhJJRkUtRmUW0sVVKEAPtbEJTvE/hp&#10;QfgWhoPHpgA4GALG9+HZKvaYEFSZY35HI4Er9lhZYxuGrWQuvbBlpPQR1IBvq7EzdhDg201ceGO7&#10;oJxALzd0w25Td96wntg2wg31o/Lx53P3gW//Df/+9Ada4Kf4+xvP8T/7v8S/Pf4cP1Fh/fuLb/Cm&#10;4QzmWYci77dmKB5B5TTMGuEfm8Dld/ow/h1hN0IPrnYO8HJ2hZ2BqVKEhsN01H6j4bTFHw1VI0gC&#10;PLzV6BI7E1OY6ejA8OOPYWU4BFUHlqKzYx2WLU3DhEJfjB3rjrHZrhibY48VKxKxY3seli5Jwsrl&#10;hOXqBfjzj/+MH7/5CV9//i2+Y/mg/wkun7mGz59/hX/9b1SAP/0VfbTyX9Maf/foM6yIz0TWB0NQ&#10;SshNHGGDjBGGyPGxR/5oD5RQfU4PccW8kRbYYuyJ/dbB/D9DFQBreR3V8Fy8n8iQUvZLyH6BoCjH&#10;KoZ0hhbre5AgPDDSm+GjoCaQE6DVSrLMKVp9tnSXEQhKsmQf1d8uHXeU63pgL98nWWWVUOHnvQ9B&#10;mXlGKUICr8GI1xcB2EQg1nO/7GuhVZbESLvspyIUAIoKVNNx2cbghHWMAqCAUFTgKasYnCUYtUPq&#10;BH4nqDAFetJ2KPtktIls3/LMRG/IWAwQhM9GTcST2El4lFaK+3nFOJuXiqoJMdg1LQa7Z0XjoNjg&#10;6dGomRGj2gLrFADjUKeUnwBQE3Uz49C0iBCcnICDDmG8xhPQZp1ICLIkCM84ZeKKWy6uOOXgGuMS&#10;VeE1B9pkQvCKdQau2WbhKsub3CcQ1Ko/LQS1jwWCohoFevfcx6qkSLcHFSAVX59su41Ft+c43OO+&#10;e14sfQhBn7EM2mqqwVvh43AnLQvnM0YpG9yR4YGW0a6oS/fAkcmJeETF1123CndrVxCC0ldwDRXg&#10;OvS2byQARQluVRDU2OL/DxCkDRZL/OiULLspdlhWnqvHg5N1GDglUY9nFw7THrfh9bVT+K6/C//2&#10;1Wv86fkDfPuwFz+IEtQmQQSAUqo2QF7A70NQm5hoMaUllueoBOV16n284Q/Ttsii7fWSLTamCiRE&#10;Dpl6KkushtkNdqRu5Gc0y2cJuASAhJsaGifbg98h7Xs/t8HvBVWqAh+f14YWhu/UIWEon0MAqhmr&#10;CVyZjl+scT1VqQynq7L0wV4e404CbzsBKBZ5J9XfLsK73MIduwWCvMn3WPOmM+FjfTcsHU5l6BqH&#10;nr0dKjHyl55X+POl+/hTxzV8cqAVN1btREPuVKy2CcGKYa5Yp+eJ5TqumK/vjoIRdkjXtVFTatkM&#10;kym09OFiQ7traaMSJ1aGJrBlaTlSVryTld6GayZekKSKzGw9dDjMPh4CFxOqvcwoTMqPQf7YQIKu&#10;AOU752Jf+Rxs31pMy5qGbVvysHVzAVYuzkZ67CjcOHeTavCv+Ouf/xU/ff/3eHb/OdoONqPrVBd+&#10;+OJP+Ozl93h07xVe3f8CL68MYElwEop/pY+ZQ20wU88Fxb8zxywXNxxYPRFb1xdgaVIQFgw1Qjn/&#10;k4MW/E/tQpVtFVgJBAV876tB2acJscsaCMqIjwraWoGgWOJ9et58TItMIB7kvkqCrJLnUT6zxTFK&#10;tQfuoVLcS8Uo/QnL+d/upoWW7X2E4EEjftbg52khKNZYoCiKUIbViS1uEDAKBLmt7LABrxMCUJSg&#10;QFBCpukXCMoIk6MmEQqC0qlaSskYC+ykU/URvkdKaSvUJk8kujwzcNs7C3f8ZK7CLDwILMSz0FJG&#10;EV4llOBpzkRcy89Da0kaaqcloGqGJhEi0JPyLfSoCgWIUtZSJTbMofJbmohGqsID7uH8jVSBVgSg&#10;RQpdWQKv/yScdcyiGiQEXXJxw1Uzu8x1+2zccMjBLarAGwJCWuWbjjkKhtIWKODTtg2+U4HSFijq&#10;UNQfVaM3LbTHOO4bjwFu97C87ZqDuwThbcYtr2zc8eY2QdkVQLUZOw5X01NxPIsCK4siKMsd1Vme&#10;aCuNwRen9+Hl8V24U7OCdng17jauoRVeSyW4QSnB3rYtqotMf4d0k/nfIaiCEHxIS/xA5hcUEBJ0&#10;j081KhAKBJ/K9FpnqQjPNjJYnmlhtOH5pWP4x+d9+NOTHvzxaR++e9CN31MNKgge40X8fiKkXYDH&#10;eJe1JYC4LSpQpt4SJaiNNlrVdsswXkC0rHxe1ho+ZMZ4D4ICQEmUNPJmaJDB8gxRd228IdpkW1Sh&#10;+h5tQuRvQ1DaKrXddLQAVG2ELLWjS6StUp5TypBKRZSndkp+lakmBBupBivMeRMJCI1csEsAyCiX&#10;IAj38tj3mdB2WXqjlsCsMfTCdqqRdUNl/sFA7IzOxq64sdgfnIndTqOwYaSsd+yOncOcVLeOAwT5&#10;HsZO2rd1fDxnhBNKdRyQqmsL/+HmMP1wuFrZTmaQkTZARyo/yRJbD65sJ/bYZIgOzIbqwmKoDiyH&#10;DIe9DhUkwRhkY4tZE8aibv923L56Ed9+9ho9N0+hfNscrFqaiyXzM7B902QsmlmAeaWz0XqoE9fP&#10;XsWrJ6/xv/4d6L58F1MzJqJq3UG87H2Dxz2vcf/WC7zo+QwvzvehmAp+6q+MMH+oHeYQ4IuGu2O+&#10;gS1OV6zEldsVqJlfiFUjrQkuN4LOFzVU2gIrbbtgNSs0rfLTglD6+TXZR/C5EF4bohZZGvmjUiDI&#10;2KdHNacv21SQVG2VBFSFsT8/jxUj1aB83m5dN+whBGWI3Q6qQBmrLOVuAwJUPosh0KsyZCVnIEkS&#10;wtg0CHUCQYtw1BoQyNxfSzgKCJsJMQGgRCsVobQZCgAVDAmzI2aRBF2YssKiAk9JR2qbOKX2jtM6&#10;H+V7tEPsFAAJTYHhTffRCoK3vGSFuzFUSLnoC8zHg9BxeByej2cRk/AyaRIGxk7A6YmZqJ2RqGDX&#10;NDcBDQShJgSEBOBsQnEubfC8BHQsSUfzyiS0Lk1F66h0VBmP4v0Uz3svXSVIpH3wCEGoOkxT6XW5&#10;jccNKsIuwk/irgsVmxPhRAhKyIwzMqJEVKGEBoCaPoT33MQWyz4Jwm+w47RY4QFvApPlHarObkLv&#10;LuOWdw5ue+bgDkF504sQDC9AVzpVaF48Duey0ssmBHN9UF8cgSu75uJB6xbcrl6p7PBd6TRNCN4T&#10;S9y6kRDcSgiKEvy/QPD4AYLwkFKCD6kEpR1QrPAzqr0X59p5HXfg5SXG1cN4de0oK/djeHbxKO6f&#10;alXld73X8cPALXzbfxvfDNzFBwKdw7QeKgQkvHAFLhqLSVXI57XdWQQu2nZBmdBAQuAoiu6IZahK&#10;kojtrTB054Xpzgva/W23GRlVIgkLUYMyCWqLwI8h75Xv0ipBrQJt440i0a7gx20Cs52vl2PQWniN&#10;GpV9AkM5bulHKMepUZeSjZY2QmkzFHssY5qbbbhtKw31stgPb0ACewctcbmxC3YLBFnuIxwrTH3U&#10;BK1y7A0qK8nHw7mfN9fZ9FKUu0RgtzEVCm/GSgMvNNKatfFGbGJFUM/jr+ExV/Am3MtjXmPoiVnD&#10;7FA6whEpw6zg8FuZLmsobEaaw9/ZA252dnC0lDHGRlSABmo6LUM+b0pFaE2L7GJgCH9LK6QHhmHf&#10;qvV4fP0mHt26i0vHzqohbd3Xr6Gxcg/qD+3AgfK1OH+yCT2XL6HvWg/qalowbdospIYlY8firZie&#10;PB7FTgRVyQL0t17E05vPce7oDdy52IfbVccw2cgNc4dYYbmuI1ZSfW3S9VIZ9NrZBXj16gQ6ds/H&#10;KirYAyYerCSk/c4fjdZhaLSLoNoOQR3PTS1LSYYc4vk5xMqgiudD7G21KEJWlrWEYg3Pu2R0D6i2&#10;QRkvTEU3UkDG/UaEJyFYweusgYBtpho8wO3dIz2wy8ADG4Y7YN0we2zRccYugnof4SgJkmqxxIRc&#10;FcFaJRDl/1/D81VFlVnJ76kjJMUaNzLEAislSOC2mdPJyKQLMuaY2xKHzcLQQat8xCICJwV81lE4&#10;OWiBDxvyeh9UggLAo6YEIt9/RTLHrim47p6q2ghvemQSClm4SSjeDczCw4givAiZitfBxXgZU4CH&#10;tMdXpxbg8Ow0NM9NQgNB2DgnHs0CwVkxVIFRaJtPkCxJRucKgm4lYbgiBcfyM1DB/7DZPIn3ZgqF&#10;SBLarblNW3yYccllLK4RVDcINFGDAkEZKXLbMVcpQAGgFoJdVIW3qB4le9wtbX6eBKCywu8HwcjQ&#10;WORxuMvooSK8K4qQcctrLEsGIXjdg2ANKsTdpDycH5eCpvwwVIz3xsGxrKzyKV5W5KPr0GKlBGVy&#10;VdUmyOiRIXTNtMQE5P22bbj/tyB4ZL8qHysIVhB8lXh8pkZlhJ+cacSzc814cYG291InXl1mXOvE&#10;p10n8dmtM/j81nkVr66dJBxPcv95fHb7Mj5lfKAmOiAkpD1NgHKYN61Mta/tytJsRus7CEGBj7LL&#10;hIIAUGAos1IrBSYApSU+bBumOlFXjCQcjAgNQ1opA1faIV7QDNV5mjBq4XsEch28YeS7tWOIFXQF&#10;rAI9qgbVFYchjzsGVZ7WtmttsAaEDJbKEgsQaUu1kzdop/NqtuaFLzNmE4SSNZZ2wkor3ly0xbuM&#10;nAhAZ7W9z9wN+8157IRgBdVsJYFYpYblaW7EjqA0nInKVSMY6iWTyeOTbhn1PEYpVV81Wq5q2rID&#10;tHXbzXyxUs8Jc4c5oGCINaI+NoHNr4fD5Hd6sNQ3hZ25Gdxs7akCR8JKRx+Ww3RpgUfAeoQenEYa&#10;wt3IGMFWVpiTl4eJGZnYt24jjtY0oOv0BdTuPYj2ukYcbW5Dxc7d6Lp4Cc/vD+Dupato2b0XJZlp&#10;BGAYIkbaI/gDPaR/MAT77ZzRkz0ejYnZaJu1FrUr9uDolkPYEjMW84bYYI2+I9ZSIW8zkTY3Ki9W&#10;DluiQvHqXhtuX6nARj9PbNW3xQ4bP9UFpUkgyGgg4Op5PiUEggdNaVF5Pit5PiQ7LFFrE4oqnifZ&#10;X2FO0BGimq4xvjhAWyzzBYqiO0SrW8VKRj6rw5WqiNfVTtrzbfwfN6gFteywUdeBttyVtthLQVI6&#10;UVfRGlcrIBK+tMryOZUs5bNqpJIiZCXqqAzrBYIEWCudTJtVOK87cUNhvAcYVI+Hue+IdSSdUhSO&#10;2sr440i06PE36/vjCJXgcQLxKFXhMXNC0CYSl10TCR+ZdCEZV91ScE1Gm6i+hVSHPmNwz388+mmP&#10;nxIST0Py8Dh2Ah6MmYg7ZUU4Oy0HbTNkqByV4Dxa4bnRhGIMDi9IwPGlyTiyIgmdq5JxfBUhOCcZ&#10;Vd7hvP8SeX/Go9U6gdd4IgXDYFjI0LpMfjehR5V3kxAUAN5xHJx8VQs/lmKJb7lIx2qqOVc+ZojK&#10;U9lfL1pfhkBPKT/PPM3zAkXuv0Xo3fYiBGmZu0QFeo7DDS9C16cA3TGFuJSfi6qiUdidz+toPCvL&#10;mam4sGMqK9tFuFc3aIebaIUbN6Bf1hpp2oT7zZvxiBB8+B4E7x+WDPFePOwkCBlPCcAntMRPTh3C&#10;k9OVjBo8PVePZ+cb8fx8C15dPIzXVzQQ/OTmCXzWdVoB8Ot7l/B1zyV803sVX3dLXMP3/bfwwe4h&#10;9qpriQyFU2ODRWHxAm3hBSqhUYOaUtvuJrZXC0M1moSl2seL+7BdmEp81AyOJBE1eIgwrFYzzmim&#10;3dJMpkBgCdxECQ7aYQHh29EjCnp8zHgHQQ3s5DiklO/UPJYO3gJLeS3fwxDoiQLUTucl0cJ9jTw2&#10;gWCjLW9IQrDGljepjQ/2EH67CUEp95q6KggeoEqs4jFX8f+pZtTxJpJRCXJT19P+NfKYmqXx3TwE&#10;TYPwa+KN1MKbSsaxNjIEBnv5/2039cYSPWfMHG6PKbpOtMZ2sP1QF/q0vXofS1ZY5h80hbWeKSx0&#10;DGGvawBXA1N4mpjBduhwOAwfjvyERCybMhX5SanYuGgpzrcfxe0LV9DF6LnehQd37uLamTM41taC&#10;7Zs3YqybNwr0jJFDe1060gwrjK2owGxw3ckFf8oei4G4ZFS6BmNH0GgscwvDIpkTcAQVlixHwP9g&#10;m4y44W+qZKW13t0Ll3iR9j5oQ31BFrYMt6RilkQZFYn0F6Via7IJVyCs4znVtg+qLDGvC1GKyjJz&#10;/1urzOusipWEtn+gsrNUcqqtUF/al2VFQZ5zpxhli3fqumAjFfVGgTQhuH64HZUgIWjoRavsiQO8&#10;FmVInepmY0LIUp1LCBAFhNWG/DyqzVra4nqqTWkjVJOy8nwJCNsJwJ9BUFa7YxyVNU5kHWTJKtO2&#10;txOix6TjtUkIOlkJnLIehXP2sbjolKDikrOms/UlySIzZLLWO77ZuOaZjmveabjnm4X7geNwP7wQ&#10;D+Mn42nSRDzMKcXlghy0lyWgaj7/p4VRaFmUiM7FSYRgEo4uScSRJfE4ShieW5qFxtAY1BrGoIkQ&#10;bLHUQPCwNWFpo5lhptM8kccl3XiycXvQ6ipLTGUo9lcAqG0X1EBQOlbTPjuPUdt33ASGP49uqr67&#10;7rTWjDseDAJQINgl7YKMm565uE5FKCC8EZKLc2NyUFMUi8opEWienYQLWyajr34F7tYswd3a5T+D&#10;YF/TRgy0bMb91q141LEDDwnA/l9CUFTg0QN4dpLwO0kQDkJQOko/JwBfXGgehGAHIXgEb24cpQo8&#10;NQjBc/jq7kV8ce8iviIEv+2/ge/v38aPD+/hg82/NsMe2gsBhkxmqm2b0ypBCaUERaFJ8KLWAlCU&#10;YB0tUxNrYtkWgAkEOx1kbQjCY1AJSmfqWlGBFj4KgjLMTabFUjaXN4TGcmva8RQMqTgFfgK+Nt4E&#10;ShUytApQ2ybYyddKX8V2meWGtfZhXsiq5D6tChQYauc0lH3SRtjEaJS2LMkc21IR2sraJLRVogKp&#10;evZKaeauIFhh6sUbWew8VQStVYvMVsKbvsWKNw+Vqnosg/cJPxmypbYlCMcW/oZGAlkgcIDv32zk&#10;idW6zlgyxAFlvKFjhpvD5sMRMB2iB+shI2Ez3BAmOgYw0jeAC+HlqmOEZJ8AHD14CGumT8P8oiIs&#10;mTQFiyaVYer4Cbh15iI+e/wcj+/0om7vAVRs34mz7R3Yvn4tWmsqsDyQ/4UPFYODO2qd3XE/PQd9&#10;wTF46BOBb6JH44/ZRbjmG41lH5lhob41ba9m8XqZWGID1fBWQq5S2vAI/nK3YJzbtxInru1B9dQ8&#10;bB9uxcptEII2ET+DoDZqHN8gbAAAsTJJREFU6SrU2F6WyjIPPl9LSMpzEtIdRsAnINTCUG2P9KG1&#10;laGQvNb4+e2O0ThoIuuU2GM9FaCM8hEIbtdxwi6q8z0E4X4ej4Bwv9jjQRWoFOWgOqyhXa7UJwxp&#10;v6UfYRMrqSaBIM+dQLBjEHqdBGAnSwXEwbKF57aZx9lMBdlKO31YhuVR6R+jOjxnF6f6FKrssWMS&#10;FWC6Kk/TKstzAsKrtMfXvAglH257JBMgY9Drn4+HoZPwKmAiHvnl43p4Ji4VZFKdx6JlIa3toiQc&#10;JgQPLyL8FifgGEHYuSweJxanojk2hv/PKN6XSfwNcQqEHbTFh62oFm3T1Fjio5bJPAaqUWV5qQIF&#10;eIPqT5SglCpbTJV3200gmD0IQFGFmm0p77qLQtSUEnekJPBueeTghns2usQKe+US9jm45kG7TXt8&#10;M2AcrqTl4ezcQhxdmo0z6/JxZc8s3Ktegnu1SxUE79bLxKpr1OiRPlawfc2b0E8QPmzfhgdUgpp2&#10;wV0KgvcP7yEQ9yhL/JQAfEoAPtYqwTO1BGGDguCLC63KDr+DIO3wIAS/uHOBALyMr/qoAvuv49uB&#10;W/iOIPxg84cW2PArE154nmrBdKUIBRqs/WWsr6hArR1WVnMwJEEillhZY154yp4SSgo6tnLz86Kj&#10;Eqw09sAhhqz7UWumSZKoNUMIsVYC7pcQlLJdKU6NFX6/VDZ9UP1pQ57TXqxiXTqtZKwoL1AehxZ8&#10;yg7Lb5KSIcBvojUWRdhACNbbST9CQtuSysGU8FPJEdp4U0+1lKfY4Roeo6g9NVMJo5U3TrMCoIxR&#10;FSBym9Eqz6uZTPj9vNlbGI08znr+rkOEf7mBB9YQhHOoBqewzB1mg5Sh5hg93BrxIyzhOcIAdgaG&#10;8DSgAvxwOIoTU4G//JNaE6Gz8hAqt2xFw5696L92E/cuXMWBzTtw8fBxlGTlIj6IarimBidbmnG1&#10;gWVeMc57heOMkzcrHEc8jEvDTxOm4k3SePQFJeFVXBYv3DDsGmaN1fzuDSMdaHNlinx3tQjVXp6r&#10;BiqeGt7sOx2C0V2zHZfv16Nu2WSU69gSKrSroo4GrbCE2FdljUUZ8z/QlINNBTwvSjWylP2yT4a6&#10;VWohKCqQpfQfrKI1ruO2qO0mVjgdDrSHtMRbaYfXDrd9C8FNQ2yxabgjdvJ/3W1ANWgsXWm8VQfs&#10;ykErrAWhGpqn601bzHNP+DWai5qX7iaSQea54/lrY4ji6+B51Fph2ddAONfzuJp4TG08v4flmmOc&#10;sI3GaRuBYIIK6U942SkVZ2xiNW2GNjGqM7UCIS3yZbdkqqXR3B6tANLtPwF9fuPQQ+D0ECYDaUW4&#10;PSkP52an4sjcOCpB2tulVHqLYqgEE3FseSKOL09GZ2YSKyFW9mZJvMYSFAQ7bVNp21NxzCYVpx0y&#10;cNIuHScJwdOWqbhim0Xo0dYSfEr9DVpi2ZZ2vxtOfJ5W96bTGKpBgd87aywh2/doe5U1VkqQ9pfK&#10;8SaBeIs2WNoGu6gKr3mMJez5+dx3MzoP1+ZMwsVVhbi8sRjXBiHYXbcM9+pXKgj+b3a4ZQseUA3e&#10;V/0FtRCUdkGNEhQIPjl+8OcQFDt8tv7nELx6BK+vH9G0CXZp2gRVh+lujR3+tvc6rXAXfhggBA87&#10;RWDnUFtsJQxlOqp2O0KFIRMbCACbuE/aBVXbIOGnne1ZQnWZEQjKFPi8ABUoBaKEoEzAKqNEqow9&#10;NSCU8cUs66kuZAYaUYKS7BDVp4WfNgSmGri9s8JimwV6AmDpKqNRg/I6qj+xJtKgrSxMhAoBuayY&#10;J3MQaoGo/XylEvkdyh7b0BbREjfYyjA73jCiAJUadFVKsNKcNxCVYJWAkL+5gcfQzJtdtf3x+5tZ&#10;NsvMJQy5iVoVAHnsckPxBhfQt/L4JRHUQlVTQ5Bv5n+yVF+m9/LEBtq+JR/JNF9umKfngiIjRyTq&#10;myNqpBUiGEG0sXnhUVg1aTIqVq3FurIZOLBiLa62H0N+ahamF05E36UbWML90/ML8M2L53jRcw/N&#10;c+dip5sveuIzcdqJior29bKrD77KHo8HMVQHnqE4amaDCzYutC9RqLXxxsYh1tgxwg27WNHsI/wP&#10;8JzXUvHU83/dxYrw4qqF6LpVg5sVm1BlLZMYeLFykOaFcKUCBX7aNsEGCf432skNBHYaEBI+DAVA&#10;KmtJXEgyQzLFlVRohwga2a6lda2ncpNxwNLm2kyF305LXE53sWaYLVYMtcI6geBQO6pDJ2zTc8VO&#10;fXeUM/byWjxIG6zaAgk/scSVtMliseU7VEdqniOZlVpCzT4j6l3On0CQ+zoIR4GgVK5NPD6JNlF/&#10;fF6dawEhnzthF6MgeMYmnvYzFiclkyydrC1GURlK9xrpZ0iFSAhelIWebBOpCkfjkksarhCEt/xy&#10;qQ7TcIP7HnhNwGNZyjK9BHeKs3F11micnptGNZiCNtrg9mWJOKoiAYfHJKHabBTqDWJ5PSdqIGiT&#10;ouzwcdt0gjCNgE7DSSnNk3HWKg3XCT0B301Hqj3aYlGBCoaEXhctcZfMR6gASIgNthEKAAV8si3l&#10;XWkHFCgShNImeMc7T7UHdvFxl9hgb4aPZKfH0WXk4FwOobiyGFe3TsTNvbNYkS5FDy1xT8MqlRjp&#10;blqPXrHDhOBA82YFQImBNukv+A6CygofO/C3IXhGIPhzJfjm6lEFwU+6TrxNjAgEv7x3iSC8gm96&#10;pD1wEIIdBEKnbSi2/cYMOz+yUtNeddgTPIMqSrvspXaBI9mnFjjizSxlI9VNo6k36mn16gw9CEva&#10;YsJHQCgQqjdhzUuVWc/XVBm58magfZbkiKhBUY+DFljZYNpppSYHYSUKUQD5FpIEidhjLRi1kNSG&#10;Zp9mWzLVkihRmWN+pjxuE+Dy5tSG2NVmvkb6EjbZyOgS3jS0xRVUQfsJwAPmXlSC77r7VFHJVstk&#10;soR4PT+3nsffyGOSCT3FCisI8gYRmyQ3iRaIKgZvnga+rpKQ2cP/bQcrhC0s1+l5YT2Vy1qWG3jj&#10;rtbzxJKhrlio54FpVGYpvzLAqA90kaVjjRIq1TE6Nkg2c0J+QhpuX7qKyk3bUBSfjILIUThdeQCn&#10;Du7Beq9g1LgF4bizH46aOqN2qAUqPzJCg44Z2oxscNbBA0fN7XHeyRXXffxx3i8C2/VssVHXDnss&#10;CUD+RukmVMHzXCcKj//Vbg8q4Nw8tCdmocJelJu7ak+WrHCTXQSaZIp8wlD7+jqejxraXQGhgiL/&#10;h2YZukYLKSpMAKQ6NhN4VdJ2RwtcRVDJdhVVm9hhNTMMP0dA2E41WMVzuepjGywjsFdRBa4dQhDS&#10;Em/VdcEOPTfsZOwz8lbWWU28YKQZlXKIn7lfh+eW/3MNrbFMvSWlfL5SrAxJcqkpufhdHZIo4fE2&#10;GQeijmCu1RfXw8rMWCq3MJ7PiLddamQGGpm+X0ImYejkc7JP1jo+S/DJWsey3Oc5Bz62jadVTiYI&#10;03HdPQPXPTJwwTFBKUVJnnTTRvYF5eF+VB6eZUzEk6Iy3JldhBNLRhOCSTiyNAnHlyWjY3QCr8dI&#10;Xk9xrFRi0GqTQAeWzPsnGUcIweN2o3GUQDxlT5By+zT3nWFcdhyD685UfIwuF4JMSobMOKNmnXm7&#10;/S5ZIuUdASJBd9NtLG4wBIAKfBIeYoWlPZAxCMFLsu2Rh7txBbi9eiLOlBfg1gFCsHYZugnB7rqV&#10;6CUE+2iFRQEKAEUFSjwUJai6yogl3vkzJfiYEJTssKbDtGSIBYTvQfDiIASv0A5fO4LPbkom+DQ+&#10;uX0en0l74L0rKikiSvC7vhsE4U180EYYieprpNLZ+HdGrJk9CUHaD4JRaycFgAJDbaZVOiK/BSPf&#10;30AlWC+zO7MU5SiWUyAoIesV1wogqX6qjFz4+e78HNpa+SxRg1rAMd6H4fsQ1D7XSgUo4OukPZLp&#10;/qV8H4LyWLNPVKK0Gcp+6QjLkgCU4XeqXyMVi4SAUB4LCFsI7FYH6eJBaDMOWfrgoGoTpBochGAl&#10;H6u+jwS7rHPcQBXURDWoZjXmDaOsFEMgKMDTAlDsuqZdSexxqGonO8TfdYDw3cXP2cqbbCtv1G0s&#10;dxAI5UbcP8IXO3X9sFHHGyuGu2PxCFfM/sgO84Y5Y+pwJ0JRB3umL8TNY6dQxto2PzAMOeYOKDSz&#10;RxEV5Ixf6aF3dCHux2aiRd8ae381EtVDzVA7zIQ3qxtvTk8qwGBc8/TjBeuNM95h2KZLa6lrr/pO&#10;7ud5PEiIHDSW9lBeA/yfmuwj0Ww/iv9VOM8zKytj/kaCTBRgMwHYYsfnbSJUYkQLljpC5a0Vtorg&#10;9ROJNht+BktZI0RGdYjiE+UnISCsIQAFgpLd1YJKlHcrP1syxRsJvUWstJf/zhKrCcSNIxz537li&#10;uz4hKF1mBIJ0Kftoi9WQu5GszKSdkLZYwKr9TDk2KQV80vao3RYIShthoyRqdFnxEYANPEaZp7DZ&#10;UANC6Vcow+vUKBMC77i1ZpRJpzmP0YQ2mc8JBM85JeO8M5WYYyLOiGWWtU1YnqF6vETbfMMjU9nl&#10;Cw4Jg7NXZwwmUsbgScxEPE6dhP7xJeieUYTLc7NxahlhujoDR8ak8NzwvzeLp+KOoquJ5/9KtUgI&#10;HrZK5bUvqjCFSjVdZYpltpkzsli7UzauuwxCkHFTO+XW/wbD9zPGmu0uWvYbrvL+bI0NJvgEgLJ9&#10;zS0H16kEBYLXfcbhitdYXOF7b4SNx52FE3F5ZzFuH5xDBUgA1i9nrHoLQUmICAT7mzV2WEGQdvj/&#10;HwTr8fx8k0qMvLzQgdeXxRJ34pMbx/Hm5ilC8Bw+pxUWFfg3ISg2ttMujBeHJzb/1owXAm2xspMC&#10;MvmjNSpQQqlAhgIjo4kXWwMvOgGgNgReogIP01bL4u0CQYkaYzelBhtlUgW+Vyz1+8PmtLCT6ffl&#10;M96HoGyLCjxqHcEaLuItBLUg1MLx//b4sGzL+3gTS/JEE7KaHi96fq+AsNmONzztcY21P60xbxxW&#10;Ctqpwg4R4LLGSg0rDIGgKEGBoLQnCQQFeJJV7CAYtEpQYKjgyOekvVC1P/E46gkV6Sayj6DZz5tt&#10;NwF4gK+Vcg8t216DAMhqbHskRvJ1hoHYo+uLXTqEJeEzizf86pBUXNp2ALVLV2OufxTy/k4fMz4Y&#10;iXXD7LBrpAuuh6fjUfwY3pgu2PnBCJauuEp1eNTCierAHVc8/NHlG4Tzbt64GBCNZqdQbB5uj72G&#10;7oSIZtibjPkVRdfA/1Bu+NNUHMdp/Y7wJm6j9Wux5g3I86ENab8T6AlMFAAHQ83swudaef4EZmJv&#10;BTb1VMaiohtoi7UwFAjWEFZVVHECJ3m/ALVNzr1LPPbxv1/4K2MsIwRXfkRFSBBuohLcNtIN2xnl&#10;tMN7eR3u5XUpINyr7zGYLNFAUCyyyhYThsqqSzMFt7XfJccp56mOx1JJdS7HJccnUJTxxu93rpbQ&#10;gJDb3HdYICidqakQZeJWWd3uHCF4mpCTZT/PUQmKGhQIiiIUIEoCRQtCCUmi3PHJQbdvHh6GTcTD&#10;mBI8Gs2yqBhX5mTh4uIsHMtKJwRZiZhEsYKJ5n8Zqyxxh3UKXQ8ttGWyUoLSPiiWWOYcPGeXQSWY&#10;RSVIYMkSnYxfqsAb3Kd5LOAbQwDK4zGEZSYhyPe6ZuGaSyZuenC/ZILd+By3bxJ61zxz8P+U9t5h&#10;Vl3n2b6+OLYqnYGpTG/M0HvvCPUugboQogkkIQESvffeZpje+9CrehcIFXcprrGTOF/sOI5lyyVO&#10;8r2/517rrJkDUZI/flzXe6299ymcc2btez/Petd69yt977GXFa/JCr+iY6dl98/fKyu94Ul7/eBC&#10;e6dMSrB8mX1Quco+YDywYo1drN7kEiLEh9r+SAD8sNYrwZAYuQyC2GI3V1AgPHrQQfDbJ8sug+D3&#10;z9bb98/X2+eC4A/eEATfPGF/8/Yp+9G75+wn779sf3vhVfvZxdfs55fesKuqUHioQam+lpxxtr9r&#10;tm27WrZYSi2oQaD3VRAknC3WCVMey7SDAYKg7LPAWC2VEyxxmaBxuHueOl2uorf+cH31/AERJdgO&#10;v2jrGyBIuFJZes8GQas5dYwDIGADhuyj+MKxYJFJkPhkCS0g9NBsVLjXKfxrpNKkSmo5QaUWq5J1&#10;EqTqpBMMixJ1ogh6TPXhviqFESVI0VYgWKLvXSZVx5gSSZKgBBlY5/9jHxAGCDolyAC8/k+yyy5z&#10;LPVRqM9MYQFWU7Cs7KDaPYpdOvEO6rkFei+qrxT2UAiOB2OH21ZtL5NK2T34Niuc9rCVjL7HSvpM&#10;thcFh3XXJLkairtlb0vjMqxYyrCkS4qUYJydyx1i9XHpdianv70zZIy9Lgi+PnSUNfcWpNKH285O&#10;uS7r60rZSwEyvgesgFg9y8mkbhqlamoyJkkZTtAFox2CDh6RYCyvRPAo1XdgCKCSRJLeo4IhCZbD&#10;6W/JNkkjgMNvGGCIGnSwEqii7WqN1HRj6lg3efqlbyTaUkFw2bXJtlLQX90xwzYyj7Brrm2P6SNV&#10;mGfbGCPs1kcg9CW59neXmlcfpSYh8wZddWpaxg4jqpPviWp1cwxlnYkS/W1K9LmKug8UBHVxFfBc&#10;VRomTqvl3iXY4MYE9UVZYYDIsjuCQgwoxGb2pRjd8jvZYhIoALApbrSrUhPGDgHiOUHzdW4EL4hc&#10;HPCIfTz4Mbs4dIYs8kP23l3T7e1ZD9m5ux7U5x9txT1HOSXoISg12Et/n5RbdR7c2AbBVsVxWeLT&#10;rvagQCYlCABRgUSAH9u07L8uxRidJHGts8GyuU4R6rVYY5RhbwWZYUER8L1MprjfnfYyY4L9Z9i5&#10;sXfah8uestcLF9k7pS86NXixcrVs8Jo2O3xRShA1+GEkMQIYKa31UeMu+5iSWvW7/drhyKqRj5v3&#10;2UdEq1ThUUEwakyQKTJAECX4+ast9jeyxJ+/ccI+Rw2+LUssJfgzKcGfByVYL+vqssCyrTWp6mg6&#10;ERgbLJDS8MkFdVos8JUqUPAkSgW9UnVYIOhBqMcEuCpKZQmABJaZscFD3bNdFElpcE9hP+3GjwkG&#10;ENICQraBHxAEmLTNslsAjAgKL6i9sO+tsFdk1ImLjkYBpUnRLDASTbyO6RC9xkqRClqCqUuYOEWo&#10;k1IgYcUIdRGLezIeGLHD2i/SZyqWiivRiYM1JFvMGFKNAAgEAV+bAuQYKhAI6hgtqrBOoEZhcS8O&#10;6u3RFggOhVKmxVJKh/WcEj2nRJ+tWNtFgsAhwXBfDHPghtqhLsNs2zV9bMXX0u2wnvPG1MesecSt&#10;tiYmw9Z0Yrws1l686utS3hl2NF2qRxA8mpIvGzzc3h061i6NlvrI7WfNmQJ8zyzb0yXX9nTKc5OK&#10;GctjCguqDghWKlBw9VkTrDF7ktWnj1f/4PaWoy6DX1sIbGU9pKCknrhAuEy6/jaVAl9N6kirTQOc&#10;wFX/B7CMqC1g6KxxlDpz/78uWPy+jbpgNeVPtc26qC76WqwtEfCXXZ9qKwTCtbLJmwTBTYLh1m6C&#10;oJ7jVKEUIVljSnEdVH91dQnVVwnGDAEuEf4vgMsYIuOHAca0pfoujAcGAAYYche7NgBSmDUCwCPA&#10;T4DjGBBsVbi73Al+YT3ykaQJDnxkkY/qfZiA7TLKvW8UTO6wdylg2v9h+2DwQ/bR4Eft0+FP2Nu3&#10;PWqv3vS4+s5EKVcupmPbIEimGDvMWuLm1FukUmWJkz0EWVJ3mnFBqULscIBeAGE0BLHDAX7OCkeS&#10;J+3wC9uCokD4Wr7AKjtMZviVftPVx26zM31vt1P9H7dXh9xj78vOv126RLFUNniZ4LfSLpSttg8r&#10;1ikEwfJIkCGu3NSWGLnUsEMq0E+RuQyCiktNe+2SQPjp0cNOCUZD8DPZYcYEP3+lWWpQEJQSBII/&#10;JDnyzjlniUmOYImvctNhUGHAkLE82WLa7V9PcrCrlRoECkwydmtwZZWxwWSSgSB1Bt0yukiUq6Nh&#10;iXltjVSVV4M6IfRc1ODBztlq890+YHUTpQU+4IcNjgYhEASAvF+DTpxgg4Pq8xD087h8QgQY8hyf&#10;1SPD16CThqyxD5SgOipTH1LUWVPGSV3qxObk5j1T1bEVtck6YQEhU2hki4uT+rmESYHssFOGirbb&#10;jsbq+0o1cYK7+Wb6P2sTZLF1IjF/kc9VLTVTLZVTJavFmukqPebWTkt1VAm8ZQIfy8hcDT7936yo&#10;KNHrSvV5ud0kd1Ur0zZ3XWM97CHBpVD2uFhqkOA2lVuuz7aNN2TZIf29NsXk23JBYWPHXnp+mp3t&#10;O9SOZfaz4xn91TlH2mt5Q+2NvsPszUGyrj1TbPv1vWxnx3RZ7962t2sfO8CUEgHBzeWT0kUZObXH&#10;b5MxzurSddJncK8OWT/9/m7eZCSCza3AVup7VxDYWQAj4FVJBaIEnRqkFfCZRlSh/6eMC6meXyr4&#10;hXCvc8knbLN+R/1WDdkTrCR9pD33tRhbdG2CB+F1KbZaVp7xQhIlLmMsi8y0mV2ME0oRogaZT8jk&#10;aqAIAB0MseACXLEuTkW6yJCdPkAmOTKGSIuFrtLfolbQC2X76ynZnyT4AUVZ4JpY+he3+PTKDwUY&#10;nSgBgielDE+TLFG06nVHBDDmFzKlplXPPQooZZVPy0afpTxXzi1S77fZq/0Eo4H32gcjHrLXRgo2&#10;I6dbrSx0WdJo/d7jdS55O1yVOFXn1DR9Lu5NLEvc6yb939PcVBkKrp4QBE8qKMQaLPEr6bK4igBC&#10;B0WpxTeAm9Tg61J+jAcyJeaVbO1HQZAEyet5PjFyXmrwZdRgvwfs1f5322l95lOC+In+d9jpB+6z&#10;S4elAkufs3cqX5Dye9Eulb5k71eulC1eZR+WoQrX2fvlG2WRN9sHWORaQbFWylCW+CMscf0eKUPg&#10;t8/fgxgQyhp/dPywfXKqzL51usq+fabeFUr47vkm++6r9fa9V5vs+6+32mdvHBMIT9pP3zhjP3v7&#10;nP1MEPypbPFPZYuvCuN+wfoSzRmj7WCnbNtzQ4ZVC2JVigqpxFJKUgmC3Nw8QBBQlapTMS5Yro4F&#10;sEq1zdI5VCPvF9Qk9wMp1BUaCLoJ04IghRqAIMkQ1F5QgbQAkPfi/wCQTToJAR+WN6hBP0ma7f8a&#10;zgI7O+xn/QPHMPs/RCN2WqqkUSoTAPpQh2ZcUiCsYDJ1L0EwKV8q0MOPKtohKBzryoS574LSI0HC&#10;+CAQ9Bns0Lp5gzqh3bppbbsAMIIHiQeyrEysLtR35z67IQAiAQipuuxuPK6We+6W6H2L9dq9uvhs&#10;7dTbNsnObu6SZ8u+nqj3yrfv3/mATp7hdqRXutRJtjXEpltTjzR7o89w++Gd91tDRl/bISu5W+pp&#10;n/4u1PNjHS4nfUhqoMKq9TvVCH51mROsXtGQoVbWtE6/rx/jw+J6EDr77IYJpOKlKJ1bkO2s1Pet&#10;TRdA9PtWMQ4bYKjjFNUAhJVyBmwHZwEY3TCLWh4noVWfrr9jv6n24g1JNv8bPeyFqxNcthhbvLZD&#10;hlOCmwTA7d3ybWvnXNvWMdtXoREEd6qv7pZd3qd+5ZbZ6bse6s5EagFfEGSyNsv39nXu4xMpetyN&#10;HwrGlfpbVAM7AbBaQbl+dw8THSNQhyRLWmRtSZSgDqlcTQsQUYaoPQK1BwCP6D1QhhRqwBqjDs9l&#10;32xnMqYJWlNcVvlcvlRV3q1Sh4LiANnafrfbSUVT9lSrSJYVThgXgSBKEAjepM92o/q9LLGUIGOC&#10;x2SRSYyckCI8I0t8XnCj6vQrGVjeK1WgQqoP+DkACnYEEHRJEUGQrDAtwZzA87l3uTmCQPCs7PEr&#10;fe+2c/3ukhq8TyC821om3WZvr3veLtVtsXcat9j7gtsntVvtg4at9n79BrtQt94uNgiAat+ppsag&#10;vyn7e5V6jERJ3TYpwu32oezxRcWHTbtdXGoWGI/st4+ZKkOJ/VMV9j3s8DkB8BUpwlexxM32N1KD&#10;P3z9uCB4+qshGEDVkK4/JEDUNmOEu69Ps8PqNA4GrLclyQEEddJTuJTxQGytu9GRWqbClHAvYAXH&#10;UINh1QbvC/R4DhAkAKUvue/HAWlDAMSQaAGKBGOCqMB2K+yVYIBemCztx/+ugKFalCAt8AuPNaUJ&#10;hAJgCOoW1pM4EQwBIfMdKQyLGuR2osx5BIQhWcJ9lsuYAJ44yIHeFX0QsAIEAwA9BAU8Aaxaig77&#10;jCV2k671nQgmHQNCqqagALnnbggHwogidPfgUOvq50kZlui3OKz/hyorVFbZIdWz+q/jbP1fd7Z3&#10;Ro2394YMt1O90tRR+0sVZFpzzzT7dMw0e3/kJNn8dNslCO6TjTykvzXJA9TQYVnikNAIdrTKgVAW&#10;UCqQaEgbp78LylkqUYBwy8/0WRn/C8qNluWGlfp8JJGwwECwTiADhE4dXgZB314ZZYJpld6vAXWt&#10;36gxf7Jticu3uX/d3V64NskWK166PsWPD0oRbpDjIEmyTeqWIgu7UYSEviNKcK8AuK+7vi/Q1+cj&#10;KO9FsdY9Xfq6uYVhknWY4+iWRMp+hnAwpHVTZhh+8TbZhfYp108wRkiSpEW2tzXBqz1vhbHBExWT&#10;rDle7kSBTT6bdZMfM+Qm8VKMJ6UKXWIlUwqyr2CWL5ubNVW/33hdPMfrc3klWJnIErqpcnaCYOLl&#10;EDwuFXhSNphpMicFwrOsLRYEiVcFwhABgq9L8b2Wc4e9KaARr5McEehIjLyufZcQyfPJkTewwvl3&#10;28vaf7XfvXae5EjebYKirHe+QNvnHjs54m4rmHKbbZv7lG17cYHtXDrfKtYutvrdq6y1aJOdrNhq&#10;56u22eu12+wdwe7dul32bu0Be69+r73PmGDrXvv0xAH75MRB+/j4Afvo2H67qGMXj+y1TwRB5g1+&#10;54RssVThZ6dK7fMzlfb52Vr7wfl6+9ErLfbjV47aT147bj+KssNAkATJVU2ZAofgB6hY8uagCHDI&#10;FvfoYzuuTZUtUyeWGnQrLLDEjAsSqEHGxgQzd99fNx9wgHHTI0BIBNvL+wJEwMdxYEgLBAEgAeiC&#10;GiRQgeyjAp1VjgAFALLtrbGHG2Nu0fCLPgYcAyDDNiBsSRtvzVI3DnqKNiXo7LHeQ+9fJxtehQoW&#10;7BgfDBB0SpAKOa46zgCBghPdj2FGA/Cy0GfixKmMA4QCBiGbXg0E9Z3IrALCUm0DvqACaR0MAaPe&#10;o1wtqoXlZsXxzMVjedowB0Lq6zHheZP+bjs79bJ3xk+1T8ZPsff6DLFXBMHzef3tnX4j7Ge3P2hv&#10;DBpv+zok2h7ZR1YMUSCC9brM52PyMCtk+FxAzcFNvxG2uAb1DASlBGt1vJrfWr9tjT5X27JBHWPq&#10;EPf6YCyNmn7uO8ryA0DGBFGBtfq9UXcBdsEaA8MQbY9hh6XMuNFXfcZYK84caYu+HmvPfSNeqjDl&#10;MhCukSLcKBCSKNlGmTOBEBiyxA4IuiV2AiHTZ/YLdBRnpUjr7q4kUQRGBWOCgDAowjL9xuGeJa7w&#10;gv6WDoix2lZEZ4sp1lrZnfvxqK/JCgd7fDRpoiA4URCc5FoC+DXGjtL2BJcxDkmTE2mT7SjJEtle&#10;IHhUEGwV/I7kyO7qsbKE8bpQoQQFwoQJCpbPRZSgINjQy0OQMcGjZIi5/4jaUyRJFC8LeucpvioQ&#10;ogKBoLPCrCvO9uB7Q+AjXsu6Q1AEglJ8OWSIKdmFNZaCDIkRZ4fvcRB8JU+AzbvdzgqCVJY5P/h+&#10;qx5/vz098TZ7/M677Yl777bZd99ps6erffghWzjzSVs0a6Ytmz/bNj7/jG1evND2rVli5TvXWvmu&#10;1VZ/aIMdKdtu52r32ZstRfZWa5G9d7zMPnmZW2w22vcpmMD2+Vqpvnr7wRst9tlrR1016c+4Cfvr&#10;p+yHb56zH7xz1n7IhOkPXnEJEmB41QHZXk5et6TMKTZdaQUsol5w3HV9ujtJAGBVujpxMnOqWPUR&#10;gSChbW5yVATgUIXY5YgSrBTMACBKEAhyPAAQIJJJrpKiBHpBDQKSoARp3ZpkQKiTKEyWDjB02d0o&#10;4AUIsh29H8AXVGDYbpaaCVYY9efCWW09T1YDENbw2fW9SwU6xgEpD0aG2N3ak8nTcXmyg6heIKjf&#10;kmRPAJ9OHFaOsFqkSidOjeyPuwOalIK7C5oDIQpKJ5P+L8bf3Jw6gQYAAjfackEZJQj8nBVWYIvL&#10;9Hrm2/EYsKRw6ebrs23d1Zm2p2eeNQt4bw6fKAiOlc3qK5vS1y4OHWvv9Nfn6JlpBzom296OmXZI&#10;cCDb7aayADN9phq9HyoP0LkEiD5ftZQzS9jqaFPG6GIh9aPfE8A7yOtzkQXnbm+VTIjuOUwXSrK/&#10;+n56PyCIGvQQlI1UCwTdxHX9Xv8TBLHY2OsmfQ4UfHPeZNvcNdsWCIQvXNfLXrgm0ZZ1SLXlHdIu&#10;A+Fm2WNAuFsX1Z36nlQCYv4gdpigWvWebv19oVa13Px9P0pQgRIMQwOsNQZ6AJAira44q+CHEgyJ&#10;EqJO4KuNlaMQ2BgLJEiUtApyLfEhGPujQvVkB0GqWDM2yBrkU5HECeEmYQPCzCnOZjfIRtfredWC&#10;aEncOP3tJ1hVr0k6z3y02eEoCDIm2KJjFFTADp9OV8gaOxUo+DElBgiGJIkLQfDVbG7mLgAq3Jig&#10;AjscxgUJlxzJkxJkrmDEDrs5gnrsXP79dlJQPAcQB9xrrZMesrU332fz773PZk5/wJ6aMcNmPvaI&#10;zXr8MZv58CP26IyH7BHiwUftUYHx8YfvtycenWFPPvawzZ31pD095ylbJCX54sL5tmrxItu04iXb&#10;u3mDFe3YYpV7dlhD4V47Wn7A3j5Za//4Nx/ZP//0e/bLH3/P/u8Pvmt///1v299+62P7+Tffts/f&#10;O+NA+LcoQSC4+a8Tbds3kgUuXWHTpHwU2MBaBSf/QV09dwqE1douT1bnBAasmCAEvmIpQaaLkCAo&#10;VCcjSgQ2AOntsJRdLwEAQAiCqMKgBmlRkh7CggUgVrAPAJkWExQicAwQBC7eYtICRA/BADziSlUY&#10;oBgUIeHUoJRgk76zS7zQ6ns3yq41pmD1UIh6L52oDVIv1amCdJpOSJIlCX2tUHaMllUwZZG5j1UC&#10;oIOgPh/WmJqJbo20PrPLHgsM3PiHu58RNShBjgMegRAAogi5qXmxtotRgvocbAf4BTUYwi3/UgsE&#10;C2OH2J7OfW37dbm2/po0W3JVV6tOH2jvj7hJtmSgvTFwsDrrUGuIz7OizkAwyw50zpWa199BgGLK&#10;T5X+L79GWr8rSxD1mzmlp9+iVvCpFaBRhgCyXp+TzDpB1psCu9h+ssEoQSq1lMcOcwEEK0kg9dIF&#10;S79nfQaKkiEI9Tcdo+I4a8oZF/RtOwSBX4WOV3CxVH9gffnRnIlWJcfy/Dfi7OlrYm3RDb3sRcGQ&#10;WCkYrpHN39yNTLFssYLCt2SLASFL6/YDQtlhhhG2d9JzOubazq59bK9U4m5u66njjBm6MUGB0A0P&#10;6DsRlfrNXdabmQBkjMkORyBY1k39vYecSiQr3KQgg+ymySROsFbFUUHseOoUa02aYM1ScgRzMI+n&#10;Uv1Fyo82baostJSintsqMDYIog0pkwVBSutP1gVrgvoD8wTH6YIiAALDpMn6Hafq96SYggdhc69p&#10;7r7EDoRY4xRZ4pTb7Dx2WOrvtQwBjuV0UoCvpmtf24DxlUwgyHQYHc+RyhP8HASdIrwnElhjwVCB&#10;4nulz312HhDm3Wdn+j5gJwXEc1KG5/rLEo950A7IgTxzzz32+AyB8CEB7tFH7ClB7smHH9D2Q/bk&#10;44/YTEHxiScExifVznxcMdNmzZpjTz011+bMnG1PPTHL5jw52+bpGO3cJ5+yeYr5AuW8WY/buhVL&#10;7LPvfGR/+vK3ii/sT7//wv74+9/ZH774rf3xX39p//jD79jfvP+6/fj9V50lvor5WrtuyLKtV6fo&#10;jyxryqB1ZMC6JmJZ9tyQ7R5DBVbKGlKunrFBVk4UoQAFq8OC2QF1rkMxfvoIgGNaTGUiIOwvqA5S&#10;cCKQIJGN1OMOgnp9yEyjGAkSKiRbAGD0Ujqn/Bz0vAoEgjVSSgAtGm7REQD4VY8DwdZ0yqmTeWYO&#10;4khZZAA40hp1vIExQjc+KLui/cYMgTZDJ2Iv7qKXbwVxgkeCVG1cX/0+XhW7pIdOFqpjk/io1Akc&#10;kiAAO0yb4TOFzwY4UIMOPgINUYby0/EQxfrO0YkRtsN+mzrUcVeKqqtO4q+n2dZrMl2i5KWrullj&#10;5kD78V0P2ltDUMKCt+Cwv0O27b4OEOZakU74AB0AVMFJLghWMe7Va4zA40HolKECZUhipDFjgttH&#10;FYa6fC5Lru/Lb0FSg3mk3KM6VGupYUxXvzHDMAy7hFkB4e/snMAVECRL7JImif5iimvh9Ud7T7T1&#10;At6sr3ezudfH2uKr41xxhVWUA1Os75JhGzoJhp2zbHt32eLu+Q6GjBFSh5CEyY4uvW1LhyzbJlfE&#10;NnYZ68w6ZHffYxSjVGIB44N8Fv0t3DgpsNdvjxUmM+xu26ltCraGqTShZD8tMCRbfESKzlljtajE&#10;Rqm5xvhJdiT5RsHvZt9msPZXKk7bzclTBdTJeh8qSU/SOSHQCXjlAmCxVCRTqarSxusiDQQn6rdh&#10;0rQgmDxNbmaaqzh9JKwjljXGFp8iBMJzguAraYJa+t32cqqglyGwUZI/QDFb8BMAz2bdZWcFxFcE&#10;PeJlgZD2VdlhoPhG7/vsdTLEOnYuT5ZYIDwjFXhGADylOC0Ynhr8gJXe9JAtuutee/Sh++zxB1GD&#10;0+2pBx+02Q89aHMekeJ75BHFwzb70UftCWD4OK3AKCjOmvWEzXtqlhThbFswd449PXe2iwVz59qC&#10;efNt4fx57vGVLy227377U/vDl3+wL3/3pf3+i9/Zl7//0v74xz/Zn/7tP+xPv/u9/eijS/bZu6/Y&#10;jz981a7y87ZG2Z6O2bZdygHYOYsSCcZvDnTJsz06YVzllchUGV+yXgpQACyUaiMOqmMRQPBwN7Xq&#10;cBVSjDXJes9UwSBiuYMaDBEUYhg3BJJkhBsFpHBiOBjqxAKCABA16Ft9fp38ACUEYLkSeAGEwQYH&#10;CDZTLFOga5YNJoBii+DXpPZItjpppjpuhjqq9pvSBccM/X9SgpWKkkSyw/qeEQiifCukWFjjXBUF&#10;vxA1UZ81QDBsN6WO03ckwSBQCIIV2maKjLPAAn2pvne5PjPACwAMEKRFEbINBKmkvO+6HNshW7xZ&#10;f9fN16cI0Pn2+R0z7XjWKCuQXdwvu7hPseuaFMEw10p0gmNHvSVFxQUIAjUfNfr/AwQD+EIAvwBH&#10;N/mZpIh+Cy4CBArZgV7hIKg+xxg0wy//EwSdNXav10VFj3GBDP2IOJo7wfb17Gvzr+5hcxRLro63&#10;F69PsuUdBcJOssUC5IYumc42b+maI2ucazvUR0mS7FS/3t5JSlG/0RYF4GPtMS2W2alFQZDJ1cxZ&#10;RBVS+qtt7mQUBEN2GBXobuUZSZQQQSG6ZXZqW5kOIwiSKKmLU7+UNW4V6I7IHh9NnaZW0EqbJisL&#10;+Ca2tTWyv/XarpMyrJHyKxUAi+N1sdTfpUwXqUopxVopSG7A5JSgAEhprSaUYASAR1NvdfclPpnK&#10;6hEBSxB8lWrTgh8AdODT/isoQtniV/Scl4GfIHcOFciYoOLlHKlIxbms2+0844UOjnfZuVwdyxMw&#10;iT5322nFyfw77VQ/wXDgvVY1aYYtv+cBe+zBe+2Jh6bbzAdkebHGsr+zAKGUITH7sUelCh9zMVMg&#10;JNjGFgO6+bOl/CKxYO48e/bpBQ6Mc2fNtFXLltr3v/NN+4PA96WA5yCo9g9f/tH+8Ke/2L+r/fm3&#10;v2mfvyMIXhQEgZ6zQLIkB3VV3N+5twOhG7thDpcCUO64Nl1Xwj4OggQqkP0AwALZYAIIFuhKWsRg&#10;stQFtrdcgPATp2UP1YGd0hPo2sYFgYeOAUC2S/V+zv5iydXxAwSdAlTH81bYL4tjTDAsUYsGYHQb&#10;AgiGCPuAkORKk05kghUoLgTCFoAYiSOZsjEZAiXrqvVdWBJYLVVc0YvxIilawZ7pPk75oQR1ogQ1&#10;5AAoGwgE+YwowTYARoJjjKm5JIMgWC0olgs8DnAKBzwBFNABvKAGA/xoK/R9gSXHi3sOsf2ydFuu&#10;T7ednaT0v5FiO6QOd/x1um3/WrLt/Eay7RYAD0oBFQua7mblLnxSo1o2+HIAovRoPewC/FCDAX4B&#10;hig+vre7IOh7B4iRMOH/ALIUs0DJAUL+zvx9w7gwUS1ohqGPKndhAZJcgDz8gnM4mjNBdn+ULfh6&#10;jM2LQPC5b8TakusTbRklwii+2jnDNnbNUuiC0DXXT6QmOmtb6o8LBYkT9mm3qvVluQb4W32qH4dp&#10;MmSKSZKUAnn+xvo+QQFSqr+ky0C3HQ2/sO3uXwIMBb8WxvYEzeqeI2RXpQJTb5T9FfwEwlbZ4iPa&#10;buw1Ua+TSoy0tfFM6kd5C4xZ06xEAC2SAmUSfakUO/MFa2SXPQSnGvUFqSrDuGBLJEHiQMjYoEB4&#10;Ou0Od9P2MyjC1DvsfNqdziK/BggjY4SvZcvaRlTgmSw9nn27YOcBSEuQMXbL6Tied7edzweCAl/e&#10;HYLgXXa6n0J2+MyAe+zouAdt/V0z7JH773ZK8MkHHnAQfFIAnPWwj9lSgnMEwVmAUMrwqccfVzzm&#10;44nHZYFnOhAGGM576impw3m2cN4899jq5Uvts+9+20GwDYAA8fd/cBD8k479/Xe/ZX/z3mv2wwuy&#10;wwCPAXFWP5TrZOV+GftkoTgO/CgSQCaOYy5BIgCiCMkYF+oKHOCHHQaGbpqFOg2Ve1kFUKT3Qw3W&#10;p3mry5gfsAsgJNiOhiBltlwiJOrkcKGTiRMDAF6uBNuh4sCikzUowGgghm3gF/089skUt6TJumgf&#10;ddiiE7o1TfBLH2fHMieq1dVaSvGofotmKWRUanMWSQKBiHsrSxWjZh30nB0OEPRtgGA0AN1nUDQm&#10;CCCR71DDcUGlNmWcVQg+BDXvKP/EvEBAB+SiIUiwHSLsc0Ha37237WXO3DU5tvP6PF3Mcm1/p752&#10;uMsAK+rSzyp66rMKeO6ObBH154HnjxFsEyjBaPARbLv5ghEAYnf9MkIpOf29QjA84OCoz0YSqO4K&#10;JUgENegUoX7H2jgUlWAaIzcRO8SNAwI/gr4CDJvSR9uR3Mm2vHOazfmrrva8yxbH2qJr4uylG3o5&#10;W4wipCT/hm45AmGuX1Wi32SzALjxBqlEBcpvu+C3TcrQqUCXQZYNFghDgVbsMGuNw+oSlvkxzgsE&#10;y7vLIXVVP1CLNUYVBvi1QZBI0MVWlhgVyCTqBqm5Y2k3SZ0xXjfNta0C2NH0m50NbkicJFhOdFGb&#10;IOAnTlD/mOzG/4p6cjEc4yBYon5SljBWgmasg2C93scrwRudEgSC2OGWXmp73WynWEvMjdoDCCOB&#10;MnxZCvBlAdBNm9H2eQHwnAIQns9GBd6lFuh5O8w44auoRe2f740d9nGq9112SkDEDp9UnMUSD73f&#10;Nt32gD0KBGdIAQqCMwmBcNaMGbLFD7ls8VMPP2xPPfKoi9mPPmZzBEKCJMrsmU9I8TEu6GE4dxaK&#10;UJZYtpjHscOff/87EQj+3kHQKUJg+Id/sz8Lgv8ABN991X508RW7yq1/FXSAIC0KkGTIAalCIFgp&#10;JcjSpiJ1hm3Xpgh0Um4CYaXUEC12uA2CAlqBHi+I0T4TUKkE0hU1KGWnqzsQdGpQndfdID3Ojx0C&#10;DyBICwSZo9h+UqAkgAtTT9TpdFI4haATzY8NApN2a0mgCp2yUgT4BdgFO8o+yo8VJdQjbEweJ7si&#10;66vO2aRtINis5x8RGAEg7fGsCXYsSzAUCEmeNDGon+oVYbUuDCjBdgiGAIRAQN8JtaT/G/iGzxoN&#10;Qcq6uxLvDoJj9XvIWgIjBTAkE1wmkHhFGMIrvxDsu0nUimJ3cUOlDpVF5gZGQ/V3GqrfXmpNJ2OV&#10;TiLUBVM9ylEyKBrGAHXSuhuU6z1QgU4V6v/2Vrbd9hIAkKkyAYCADjigAoMabINgRAlW6+9WrYsC&#10;MOOeNFxQuNhFX/jqUH4RCNZKddXoc5NwAn6uApGCiyXJrBO9p7ibPs39P10EwJ72glTgomtlizv0&#10;smWyxSsEwTWC4LouWbZelng98HNZ41zbKCWMFUYFemXoV5kwZrg3kjgBgqwaOQgIZY2BIFWqWRdd&#10;CfB7DrdyWWCC7eo4+iBjhLpo6HdGAdYnKbTdIrVG1MfpMcESCB4RtAAgwXigs8OyxS1qG5NkhQFh&#10;vOCnqEmc6CBYFjdWn0OKX+9TrL+Rh+AYnVP0Gz1f7xXqC1JluiWoQOYJpt/uIHgm7XY7K+WHLT6j&#10;FmVIlRlnk7XPRGpvh/24ICA8J+vrxwS9GmTdMGOCrwiEL3Oc8cB8H6cFwpNShCcFwuOyxWeZSC01&#10;uPuW6Tb7gfvssRn326z777cnp99vM6UKZz00w7WzHxEEFbMiihBrPOcxQKiYKVX4BCB83MWcJ/04&#10;4fzZcwRBkiaP2YoXX7AffP49r/4EQdTg7377hf1O7e+//JP9WTD8++992z5nTBAIsvqDKS6l8X6a&#10;C9vctBwVAdzKBK9ywahCHXPLtam2W1fQSl3BywCZgFYA+BTciIg4KIu7R53JFbVUp3HrLrsx6Zks&#10;sbfXqEug6624/v841GCkIINalq2RLXRAcRDBIqlz6WRqs0Y67jKw6oRBXYUW0H1lAiLyeFCADoQC&#10;XmOv8a6jAkBnWWgFQKoKoxApnNmKUiSTjD3O1OOyy80Z7OuKrxO32WU59f9G7FytLhChIncNCkaf&#10;n/+f4P+N/lzRny18LqASLKe3qFKBUr5ugb+C9a1+W9BDJUYFNfposdEVCiBalTxWAPGKrlrQdzZX&#10;MAR6qD13Q3KORcJNcYnT3yDSMq2HTHbIBNfofZkaAwDDjfIJtvmbRavA8HckwvPCtkuQ6ELisvP6&#10;LWn5PcPv6CLiBFxBX4GdMmm0FPUliXU0S4CRJV5ydZzNuVZK8NpEe54QDJfckCQYJtty1lLLFq/t&#10;LBB2EQS7SBUKhtyxjoKsLoBgFzLJeU4VkjTZ19WvHKEfU62adccUXsASu9JbAjXDCSXcs0S/e1DT&#10;1XH620XAVS8FF0DWnDhZSm+K1cfKusYIkPFyGYCPkGprSZIV1vbRyDGe35QwyUUDalAQrI1AsDh2&#10;tD7HSDss4JYJsuWJ43WBm6hzaJJ+L+ywICjr2yq725p8m+B6qyz3TXY8/RY7mXaLIHirlN8dbuL0&#10;acDIJOpMVB4gVCsAvgIABUZabDF2+OUcQAgE74hsSwnmMS3Gw++s4EegBN2YoOIESZJ+emzAXVYz&#10;ebo9f/td9uCMu+zx6ffKFt9rDz94tz2ieOzhe+3Jx6fbzMcesMcfuV/792lfCvFJKcOZguIswe9J&#10;ICgwanv+7JmywowTPuH2ieWC4OeCHOALdjgoQSD4py+/tJ99/9v2vbdfth+/c9ZDkOCWlB6GrICQ&#10;RdZVlmwvMASCFBEFdtuuT7cywQ8IlugkPySlAfgAII9zQ6L9es2+LvneQhBdKbo6yK37DBAEgES5&#10;/p9S2Whng/V/oKyYnhMGxZkWwfywtvljTmV5u+VUhlMLHnZEGBsk2OYYQKQN0AFwAUQoQXellvoh&#10;2kHoIehCKhAYssTOg09KMALBZqlCTt4Aw3ZLFzlx9RuFEz8awtERPq/7PIT+bwdAAaYxFCpAZclG&#10;sjwtwJC2Qsd9qXiA126dadtUJCelvicQDHaXNqg8gv0Q7jiAZG6fwi0NEzjdfEB9vgDBBoHVFR/l&#10;u+miBQDdVJcI8LwCbB8XJcJv4V+D6vXQQw3SRm87WywItg2HoATlSIBguNdNkxR5i377U3lTbFts&#10;vj0uS7xQAHz2mnh75to4W3Rdgi2OgNApQkFwnSDIihLU4CYUIdZYAQiZTkNLgVaqz7TdvEn9GAhS&#10;gIEisVTFBoKu/FbPoS6i1XMNtjR2nINgbZyAx7baNqDpeEPcBLfdBkEpv5AYaREomwROIEgAywbB&#10;tDZJ1jh1qoNgUY9RUvajpASl5HUhB4IVeg1riGuSbnQQpKxWUxLTY26R1b5d73+zHU+9RUrwNqk/&#10;lKAUISDMvNO151hOh+rTPiAEftEgJPlxPhv4kRTh+bf7kD0+J+id7a33cXGXncmXwsQC9xUIZYfP&#10;9L/HjvW7zeqmzrAX777f7rzrZrv/7jvtgbtutwfuu8Om33enzXjgLntkxr322EP3C4LTBUGpxMdm&#10;2KwngOAjgt9jsryPurmDsx5/xCVC5s7CHguCUoUowZUvLrHPv/sdQVDKTxAMCRIyxA6Cf/jS/vb7&#10;37LvvnXOfvj2GbLDsikCWoVOVkDooCgYlqjTAb7dsgrO7uqqi/IDgvu757ttIAj8DsRINUYASBn6&#10;fYLnvi593Ix7rqCFUoLFssYskaqUWnI2W4HNLmEsUjAjAB2TlRkvwpaXA0A9xylGbVOKibW2KCMX&#10;UoGcjMAF0EUD8KsUF8eAm4ONHiMp4srxC37RIKzXCR+yyECQ17htQa9VlhglSNuaNdFtt2QCRb1n&#10;RMU4Oyd7HG5SBRhcSLXxf4f/n+AzEdHHgGC9/r9awY+laQQgZAUH4HOTqp0K1D4KUSddiGqBidad&#10;iIKdG9/TewK6WqDF/Ee1AXy0PIfncwK7YDKwTmgUYIgrlSDBRGk3L1B/qwBB4BZg16bgIyAM+9HB&#10;HMGgAsNvGCJAMIDQFeCNwI/bLADDZiCo9ziTPdkOpw6zWX/d3eZcE2cLBb/nOiTac9cnOBC+2NGr&#10;wZWdM21Vp0xbo6DYwrqOmbZOfTqU6Hcg7Mpyuzxni/fpAg0IWVnCvMEDPfoLgoPbxga5yDsAqv+1&#10;/X76XWtkcxlqqBeYaIEi242JUobx46ymp/7O2icJ0iJl18qcQW275IggxzGe20R2OBKNJEVkpaud&#10;6hurc4elk8wlDRCcoL89k6Yn67djeswtRkWZRkGwWRBs7eWnyTBhGjt8WnbYjQVGIAj8UIEOhuxH&#10;wEfpLWDJ/svYXsW5LCB4p14nJQgQSZgIemd76/0UrBQ520dQpIhCnzulBO+wU/3utOb8adZ886P2&#10;nebjdvbMaaurqbPD+w7Y7u3bbe3KVfb8wmectX3qiScc6J587BEBcYZNv/due/B+KcbpDwiSD9ij&#10;D053jzEuyDggQdKEdvnSxfaDzz6zL/71t21K0Ftixe//6CD488++Y99546z94M3TzBNUB5a9rRbU&#10;AKJb/SGYFaujFcsik+xAETL2h/pD9e3okGmlei4QpOVObId69osKgVAQ3N9ZapBZ9w6CAz3wdMIA&#10;QAc5dWJUnitYSbZNUGtI4yRm3huVfwU/PceHHhfM6GAldDqBw1k9dTogUtlTKiGWpEk7BIMCDPaY&#10;iIYg4e5HkuADADKAjUXmMcYMfcJEkaqruD4bCjBYYiAIDI9kj3d2OJzITsUIglTs9qrQQ7BOwAj/&#10;N1Cl/S8AVLDPuBsqkDG3pgzZKAXL69zUjIgaDEowetwwtDV8r146+SIqzi32j0ARCAI9IBiOsR1U&#10;DMHkZm5UjhJkdQQrXFjd4i46fL628OALAOR7BtUXHQGCYT9A0y9Z9OoP8NFGX1D4/cIwg88YD3ZW&#10;2N9rZrD+niOkokbaacYmcyfYMx2S7Mlv9LR5AuGC66UGCSnCxYLgi4LgClniVV2zbGWnDKMGIatK&#10;uFFTgKCzwrrIY40pwMAqExIkVKHZo6DyjJsqowjDPUAw2GHCXVxkh6t76mKjqI1DEQqASZPcnMA6&#10;qcJaHW8WsFqSpPQUR6X+sMmMD6IKgxJskr1tkILkuTyP7HBlgi+acDiGKVEjdP6NkmAZq/PJK0G3&#10;fC5Bljv5ZqtJ4Pab0/R+QPBWB8LjqXfYydQ77WSv2+1EL7LEgmEEhCjBV3LvdeOA56UEgV8I7PHZ&#10;jLvcmCEtwVgik6YZDzwXkiLAMGqKzGmpwOP5d0kN6v8ccItVj7zT/unM22b/afbvf/hP+7cv/mJf&#10;/Mvv7V9/9YX96hf/bH//01/Y59/5G/vwvQv2+vnX7NzJM1ZdVmn7du6x9avX2MqXltmaFSvsmflP&#10;O1jOevwJe/zhR+yR6TPsoQem20uLF9vffP8zZ4eDCmwbFxQE//C739nfff5d+3Y0BFkZQrKCbUDo&#10;IUhNOd+GidDFgl2x1M32GzKc8gsAZBv4AUi2C/R86tLt6dDbDgiGVOc91KmP/mgM0quzKNohqFDH&#10;8YPuDMrrRGecS4AtwZZHoli2mbGuMqmSYnW6IrLPnLSCSBUQZZqHQOiSIoIdIGQb8Dm1pTYAhsfa&#10;gePhV4cadEkRb4d5LCjBEGF9sQOhVCEgxA6jBIl2EOr90wADJzvh4UBFmzYI6/8N2w56UTCsV6D8&#10;gB8gbM5kvqJsULoUhCz5fwdBStaHlpJPfC9Wp/DdCMDo7K8eD0owQC9AkaVhlfp9gB/qr5yblf//&#10;hGCwxVeGh6CHXYBfdAQQBhjWqr+Eux0CQHcLBQHyiBTxGX2nY31utJUJve2hv+pis74RY3Ov6WEL&#10;r4+zZ2+QJe6cbEtuEAi5SVPHNLe0bpVA6GoQYomZKhOxxAGGBDB0hRekDEmUHOpJIhAF6JMlruZh&#10;jPom/VH9kuA3rI7T36GHFLai3Q4LgD3VKrC3TfHYXSlB2VcywsCvNWmq2+ZY23ignuf2FdVkiAVC&#10;7PDBLkNl04frHGRq1FidV+OtTJBFCbJqxNthqUCBrynxJmeJWwW941J/J1KkBFM8CKMhyNgg20Dw&#10;XMadDoQowLANAF/OkjIUAM+TOWYuoSB4DjXIPEEgGBkTPBuZLO0hKEXY9y47lX+Tlfe90c68tM3+&#10;5Ye/sF/9+Ff2q7/7V/vNLwWr3/yb/eVLgfGPZvYXhSB52b//0GN//jf74je/sX/951/bz3/yU/vW&#10;J5/aO2+8ZS+fOWtHmpqtrKjYyotL7LPvfs/Bz2eIZYsFwC8Uv/0CKH7hIfhmBIIsgyPTW6kTNswB&#10;dGtkXVVl/ZGpmRcBHZDD8pIc2akrJ6A6rMcOAkDFAT1+INLu7SwICoQOgl1lJwREOgzVlEulCFge&#10;xqRTltiVSiGiDmsEGQaaS8gu6gQp0fMOx/oCn0VqCwU5JgsDQ7LPdD6sW7kUC1GmjlgBKGPU6uSl&#10;rFWlTmDGtghsLsVVyQaz7dWfYAQAyeKpI7HYnQiQQgUCQNomqQ2SI8whJEPcKui1ZqHU9Nx0ssUC&#10;Z6bf5sQNJzGWj3A1CxV1ghi3BY1uCZbZUbzBhUDYLPXZnC5LJBg2AEMpTpaZuQQTVtglTAQnICZg&#10;1UnBsja5ljp3DqZStvoOdfouLuusYyyD89VrAJ1+G1SLXg8giWB/+e0qyCTrNyd4LtndGn1exvKc&#10;kou0bhmbYOSmQKl1MwH4e+pCh40lO052nwyxt85S5A50ArQbOtD31m8VIkAw/IY87mDI76jvzUqh&#10;sHSyQZ+nRSA+rt/nRM5kK8kabY9f290evbq7PXV1T5svAC64PtGeuSFJijDBnr8uyUFwRcd0pwTX&#10;qR+TKNnQxZfnJ1hr7CtTSxF2lCLs1NtVndkvFXhQ/fWgQEj1GTfUo+B2ocX6rdxYLMMI7mKhv1O8&#10;fk9Z1qo4/b7qa4CxVjCsitHfVkqPaJHya0X5RUAYIkCQbUDIfqPaagGVccEqWd+CrsOtsDuzAHSu&#10;6L19YoSVJLLE8VKNUoB1iT6aQoJEdpjagswVPCUYnkoV9Jw1lo1Vy83aGQskXKUZYEhCREFLdWri&#10;LM+LZIwpnXUmVxDN02O5t9qpnJu1rffurf2gBKUMj8seH8u/3Rr632Lltz9mrxZU2Os1J+ztllft&#10;g9Pv2qXzF+yz979rP/74h/bz7//c/unvfmm/+b+ytL/5k/1FYPx//y4Q/j/Pw//u33/8x3/aH/8o&#10;tfflH+wvf/6L/duf/s3++OWfBMM/2peK33zxZ/vtr39jf/+9T+37FFV445QgCAAjESBYzk3Jew0U&#10;/Bjn85lfVN8+XRlRfEARS4wqLAKEioN6zj7gF4NtyBMoBUHZYbfcSFfMA9pmIXql1JCDnxSgv9EN&#10;pbkGuIw08xR9KXXmwOkKF8uNuf3cLLctxcc9cIEgltjNRRTwUCucuCXdSZRwAo+MHJNKajupdTIB&#10;PZRRVLDv5m4BQdd6EAJBAAIA2xRhimCILXY2mdUlo61FUGrJ1mOCIbcnaM2RddY+yjDY4xDUKQwV&#10;a4IVbLeEPqhtCAQp+NrC/wl8nSKUJUZtZjFOqJNJr3NjhYzzAXRC8KPQZ0OKbDQqU5+zUe/RoM/v&#10;oKhjqDe3VlkQdBN9nZqTShREg/X1vxm/n6Cl5wHBUp3ozHkMaq9N9QlqYQKzn/6k12gbcKHe2pIa&#10;jOc5OAJB3scX0fUXCQ/BsB8NQf+7RR4TBH39yABDIDhSJ/goO5I10U5KLR/Nn2rzOsbbjL/ubDOv&#10;7mFPyQrPuS7e5guEC65LcOuLl3aQGlSsogirALiua7abOuPK8wuCLjkiCG6X/d3WJd92yclQWYaa&#10;jb4MV1+37jhMoKbQrbs4C4BlCqes9VsGNe0VtFpBMajCJuxuJI4ks7bXg+9KCJIxdse072w0iRZB&#10;sDx2jNTnKCuK4d5ATIsa45RgtWx1qRRndeJU9W0pwV7cdMkHd6BrSWWajCCYcqtbPufhd2dbBJsL&#10;DBkfJFCIoWWu4JVxWirwdG+BtLfer/etilvsTN7tDoInBT83RYYQDI8JhM15N1vtlAfs/MYddmZf&#10;iZ0+UGEnFWcP19jpohp7tbLF3mw+aW8eO2NvnThv759/2z55+2P77sXv2k++I0B+/jP7l1/8xn77&#10;q99LPf7Z/vzlv9t//JsIiHKMhiT7iv+Qqvx/UpF/+sN/2K9//Tv757/7O/vRhTfts9eOewhSMBUA&#10;MgG6LUJFZanBogSSHQO0LdhJBZIUAYL7YwQ4RTH2OW2EHRAs98f2s709+thuHWf8ZEfHHNutKym1&#10;2UiSAERgBgSBHDfwYS4bGWKsMTbPZzmZDOxn5gcIMlO/sCdQ1HZkDIYqHsCuqOtAB0CAyDhWAB8n&#10;dAg6JJNaiVD/jaAqMDfFIdhmQmsTIBE0iLakCDCU0nJ2mWOypS1YY9m51iySI94eu8SJ22+3yISH&#10;oh9TvDKijzu7rXCVr/V/tmbINjEmqBO8UVAFsq3ZQFGfVxCsF5SBXmOqjkWinjFNvR4ANgmibDso&#10;RkGw3c5KAep7A0JOWH4r3/I7Clp6DiqQfVbBhCRIm62NgqCbxKyLKDB0NSkjsAOAAX7Rx9oUniIa&#10;dgGC/G6Mt4bMOxAMxXQBIKXUXEUZgZGbZx3Vdz2Zf6Oti+tt0/+qoz16TYw9fnWMzbo21uZ2SLB5&#10;1yfIHifa8x2S7aVO6c4Sr+Zm7oLf2q65tlEX741dettGxgNj+tk2gW47IRDu0EV8p1qW0tG3KcNF&#10;32R8kH4JBCnM+lUQbLsQq99V9eTiS1+TuhfMCBIgzUmM+UnxJU92wSoSkiEkSwj2awS+eh2rkeIr&#10;6zlK58EIOxzD/9sOQcYEAaEbE5QFRgXWMi4oCDZijSMrR44oKLR6ItkXU7gShKjCMEYYgvXDpxVn&#10;cmRtSYrIBp8RBE9lC4BSgqdyb7OzUnpnXRFYBeOAAuOx3rfZib53uuKqLKE7mXuL1Y+6y04tXm6n&#10;tm6144qTO3baqZ277PTevfbq4UJ7s6LcXq8qt9cqK+zVqip7o67OXq9rtDeaT9nbx15RvGrvnHzT&#10;Lkg9fvzmRfv2+4LkB9+0H336uf38ez+1v/+bv7N/+Ok/2q/+/tdSk7Lb//SF/esvf2sfvf2uHSsv&#10;snebK+2zV4/Y568fs6uqWf6lQAGyHtgrwcEOgiWyxQQQBHwkQlB/ZIOxxljiA7LMBVKOBxIH2t64&#10;frYntq/t4N4OupLu6JTrbtzDsqO96kT7FAFoREk8V8/BLlyWUwAsU8fhiopKDEuUeI0DopQghUQP&#10;C4BA0A1Gx0gRCn4EIASCgDEAMahEwlVviUAwZIJJhDRIARKs63Sz+jkWgWB0MGZIOSNA6Kyq7LG/&#10;8dNoO8qqEsGKOOYSJuPaEibtJ7WUXWSKDQHwwnY0BFGEzVJ4zE1ECQLA1mydHHo/VGaz3rtF/4dP&#10;mOjEyZgs2Gk/Eh6K49oiADBsB1VI61UKrT9ZadnHDjsLrAj3RHGTnHWxAn6AkHBWXxdSN4lZEAxA&#10;dBWBBLsAvKAEo48FtYg9DjAMqhDwhTFWgkILboK6IBhurxDsMDfNQh0f1+9xOnuKFaYOs4e+1tlm&#10;XN3NHgaE1/W0J6+Ps9nXxdm8GxJtoazxC51S7UXWFnfJtNVde9t69efNsQNsoyC3oUuebZHi29It&#10;30FwC2uMu1J9hqILusirPSBV6K3wAPXv/uqjETvMMIIbSvCKOrQOiFKCgKxOsGoDoODW3AvoTZYT&#10;0d9TbUsy0FOraNU2+zzGFJn6JKk8agjGjbHD3YfZoa6cD8MdBCv0WKmUZgUJlF7THARr4qc6EDYJ&#10;eI0CoVs90usmf88RgQ4AogYJ4EcbLLIDX2SckHDbQFDgO5PtgXha7SkpwZM5eh/BLloJnmbpnKB3&#10;QnG8z51SgXrvvvp/BMvWEXfa60tftNd3rbHzO1bbuR1r7dzOtXZ21zo7sX2Vnd69VnZ5i71Vstve&#10;KNljb5YfEBgL7LUywbGyWoAUFGsExbpWe72+0V6rbxAkm+2N+mP2VsNJe0Xty03H7eVmhdpzDcfs&#10;1ZYTVrN7px1cvsjOF++wz15utO+91urtcLU6GIrQwVCduSJFIEwRENWWCXB+2kueWxGCGiQOSBHu&#10;7pTjlF+BlOPBXoNtV88+6jS9baeUIOWKAOF2qUFAyLzBvZ3yHNiAmrfCApeiVDCkHFSpOku5QEUE&#10;CHK1BYDYjqAEC7tTdl2gBITd9Dl7MA7YDkPGB2kpc8QYIR3QKcSeOunipIRidUIr6nSy16tjUveN&#10;2fssZwrRBj+SGdhKRXMKACTUWVMmyA77OMJkaimwI+ncYnGKHc9S52VliWDFidzqVKFXfE2MKUaB&#10;EPXobDDqL3IcJch7YomPSAkeydGJIAhiuZtkh4/kcoz9Sfo/dMKkazt9kl7nlSDbQf3RhgCCtNHq&#10;EBBio70lRhVqXxcBrxBRMx6EbjwxMgYYDUFuV1pDHxL0oiHIuCCwA2yAjlslREOQ4HhQeGHcNBqC&#10;XDhoUdFum99IF52gBt24oILbsNYJgkd0UTrF3yJvis0S9O7+emd78Jru9vC1PeyJGwTBjlKDHRJt&#10;vkD4bIde9mKXdFvRPUcQzLc1AtsatevUT9fpYr1efXeT+vBWQXCbHtvVc4Dt0naoRciUGRyOV4OD&#10;jbL8OBTGBEn0RUOwDYSMDZIgYY6gFBuBHQ4JEJcVjljiliSfKGEViRsPjFO/0/NqSHzEjRVoxzkr&#10;vK8DS/jUv1kyJ7gyHljB86gsLQiiAuuTvC1uSrnFKcGgAt34nqAXQNiuAgGfnzoDCN18QgGQfVab&#10;nI6yxWcAYa4Al3mLU4Kncm9W3BSxw1KCzg7f7ezwkbw77EifW+2sVGLDoJvs1cXP2Eel6+2DorX2&#10;QfEG+6B0o71bst7eKd1g75Zpv3yTXazebhdqdtgHNTvt7Yrt9mrhFnutaLu9VbFPUDxob1QetPMl&#10;++xs0X6BrdDOHS6xc4UVamWxC4vt+KHDdqKg2I7sP2Qte/ZZ0/aNdmTHGrvUeMi+f67GvvNak11V&#10;Rp2/NAGCWnnpw41S8kCwgttOCoBFSfojyxLvkl3AChdIFZIMIQGynYX5nbPtgNTj/sRB6ihSh4Li&#10;Vj13p9Siu8dDx2y91tvjPR17u8watzkk2YGVCKWJ3JiKTjbG/Nwgszo3IORKS0fjVol0NgahqZJS&#10;JBgWqaVqcUkEfowRFgNIAa9MFqE8EqW6Uparo1AAs0odskZQBIhUBK6T8qmllTp01tgpQUFP0dTL&#10;tyRSGgQHVxfO1XejE0sFShEekfI6IuhglRkzpPjlUamzIwLaEUDo5hECPg892rDdlI5NllrTCeyz&#10;zEBQ/68UIQkYlgS2pOv/EPBaswU8lCAqENut/WaKOqht0f8H2ICcaxWX7au9cttFAKRUrb/tKKAj&#10;BEQBsN0yow4BoIcg45gBgowNtiVGFO0QvFz9kRiJBiAR1CBZ9AZdhBt0Ea4XUFlBEhTgZUqa34ti&#10;qk5968Khz9PI2KjaKinUZl1MTuj3OikILo/NsTv+z3V23zVdBcIYe0xQfEwgfFIxt2OSs8bPUn+w&#10;S4YtUz9eJTW4WopvjWK9+usGXfSB4Cbtb5MK3CH7u0PHubDvZQI1SRJB0C0IUL90DoWxU/Vfokx9&#10;ij7n+qG2KwXAqjhdWOJ10WPaSySYBtNCAiRRMBTAWtSyfUQgdKtG1HKccNNrBLoaARAQlgiC+zsw&#10;VYdCx7LHsaMlJPSY1KWrMI0NFvCYLwgEmwXB9mIKvtK0ny/YDkCyv2R8zwJIMsUAD9DJ/jrlhxqM&#10;guApgfFEFsATIHNpZX1zBELZ4BOyyCcEwWN67KgAeEyWuKXvLXYs/1Zr6D/NXpk/xz6qWGfvVay0&#10;98tWC3yr7N1ytTp2oXq9fVSjqNtsHzdst08ad9rH3IO4bru7F/HHDXvsk6YD9knLIbtQf8Derd4v&#10;SO6314v32csFe12cO7THju3cYs1bNljDxrXWum2j9lfbmb2r7dOWQvveuWr77qsNdtX+bjlWFN9X&#10;8BsoGzzIBWOC3FSpVLa4UBA8lDTA9sbKBqij7BUIDwiE++P72+ZOTDRNsx3YY6mAPTq+S3BkagGD&#10;y0w6pUIHazIpT7RXV1lXliiBcvDqNAruaOZadWKC48UJdCg/F8tdaaMiQNGPxXD19bY4BFMUSmWB&#10;y3qOFhDphGPcdpk6SIXrmO32mKVhVbpyU4QB1Qd0wvpekiSuKnCi4AHwyBqr5d6xVAl2i9/VqakN&#10;x3ghipAW5XY0UxBMGycYTrDjOag1KTRBEcihDgnUTWiD2om2f816brRdBnwE5b0uDz95m/CA1efk&#10;Nfr/AV2LPk9Qfy7TrNaBLxIOjBk6sQQV5ia61SmsAomCICowQBC15sAXSYy4LLBgFsb7QgTQXXmc&#10;aLfBYVswVJ9zIIwEYAR84Tdyv5e+W1CCIbDFzBVs1YXkKL+vfoNTuZNsv/rxfX91vd19nSB4XQ97&#10;9Pp4e0gAfEjbj13b02Zrf/61CfZCx1Rb1iXLVnbNsVWMDarfMj64Vi5nk/rsFoEPCGKHdyhYU+xK&#10;8wuE+7DFbgK1QBQBoUvauRilGKO+qL7XY7QuuOPkPsapvwEx/eayrE0KFF5rwmQ7ytQYtUcEQLaJ&#10;IwlTrClWf9849SdttwiYzb30N+w10YGwRP37cFfukSwRIeAWsYROF/wK9dHa1Bt1YZimvwEgvEW/&#10;ESrwVv1+alNutqOyw8cU3HyJLHG0CjzjYIgV1j5KMOduO5EpqGXpedp3a48FP2BIe0pKkDXCR7Nu&#10;tWPZt9lJCicIfid6ywaTFZYKPKrHj/cTEPvfai39b7fWAbfbuQcetvcLV9iblS/Z2+Uv2pslL9ob&#10;xS/Zm6Ur7IPK1fZh1Wq7VLXWPq7ZYJ/UbrZP67fbR4Iht+G8VL/TPm3ab99sOSigHbJvtha4YPtT&#10;HfuwYZ9guV8qcq/ec5u9fGiTndq9xk7vWW7nD622i00H7duC4HderrWrCmVhD8VgdfsKPv0NZVhO&#10;dpixQMrISxkeSuxvu3vm2b7YfrZTdpdxv/2C4xYBdOnX4twtDvcmDbY9UoM7ZZ23ds+zzUw1UGfa&#10;LKXIzW6wx9zOkSkvJbJT7naOkfDgk+oT1KjX5kKQc2s2r4BgOO4zc3ovqcbLAYgKlKLtOUoKkE6i&#10;Y2rLBcFyHceahPFCb1GA4Eh1Ktm8yHat4Mi0GcYJgSEVPwhXAFMg5DEqBbvpNFKAYSpNsMetqDdB&#10;iMILLTpxj+aqcwuGjBEeyR6nq+NkOyZLG+zylRCk9VDzQGOskG0iwC/shwgrWXiuh6BXfYCPAIaX&#10;qUAFdrhRn7OBfVqFqwgDDAW+EAAw2OGvhKBUXzTkiKACrzwe4BgeC0CsTwF+fkpMSJCEbX4P95sA&#10;+a+AYIM+A0VxW51SHC01LsvZe4LNuT7W7vxGJ5t+bYw9fF2szdD+g9p+VPYYCC64Icme65BsSztJ&#10;DXZGDebKFve2lerPa7vkOiVIkoS79zE2uFPg40ZNuwGglOAh9b+D6pPREHR3raPtoT6ufldKpZfu&#10;6ncCYTUqTWCskopjPXFTopSg1GCLVF4ras8BcZIdk/o7InXYEq+/WU/9DeO4N4mOubFDADpB7zVW&#10;/Xq0FXXlXkAegCVxgm78WLkqJsxP0sXsJv3OssPMF0QJAkJBkJuyA8GTghg3X+J+xGekAE8Lemyf&#10;ZVqMVJ5bT4zSo83B9gqG6f6OdU4VSh2eypQCzLndjssKn5TiO5YNCG+VChQ0pf78eKCfHnO0z+12&#10;tN9tdqQ/ilDvc9t99t7eFwXAl+yt4sX2RtFie/Pwi9peLmW4SnZ4pV2oELAq1wmGG6UMtwhsWxXb&#10;FNsdCD9q2G0fC4YumqODG7Tvle3do9hrF+v22Duy02+WbLK3yrfYpdZC+/bZKkGwzmeHy9SJDwpc&#10;B6TgipkoLftbnCjoJOoPHd/PDiiAIGN+xLaY3ratpyxu8kB77q962PLrU22nYLlL8NwS1882Cqob&#10;u9GJPAiZfOpucCMlyDpMd+d/BbALQHQKMQJDHmPcMEQAYEiQAEAHQW2XxGKDBT6uvhEYMl5Y3H2Y&#10;AKjO2E2Q1JWyQnakTB3TjxP6rLIbr8EWy7JU6gpao+fUCXoEyRHuGIY9pvabS5ZglyNZ5FATzlll&#10;ASJkkVsEHNTgMZIksrRuXiFAiyg16t8BwZA0uTICBAEbMHPZ4gjYOAbojgqo7erPHwOCAYgtUnZA&#10;DxAGGBLR29ERAO6m42if4HhQgsDSjx8ypafdDrfDsB1wocX+EkAuHA8RjhHAjpZjAX5E2EcN0rrf&#10;JWKHgyWm+K1PkshCC4QsoQOEqMIjORNtZUym3fG1G2z6dTF2/9e72QOC3/TrussWx9ocWeKFnZJt&#10;UacUWyIIEi91zrTV6rcrBEQyxuvUd9eTLVZsVf/dJtW3XbZ4l/reTlnhvTEDbb8ACATDeDX3L+bC&#10;DAQLsanqe0CwLEYXjASpQUGKqJetJdnRRDJE6pBoBYgCH2041iT1yD1JjghqQPBommxz8iS5lQly&#10;MuPVx0fawS7DpQBHuyiJ9WODJYJnFfcZSb1VEPRTZBqTKKhwk7PEzBd0BVYpqqCWRAmwO4myC5Y3&#10;ovRIfgDA0wLhSaCnIDsMAGmB4LEc2WuB8HgOEIxsyxofVRzvIzucf7u15Ov/BIJShC29b7WT0+61&#10;CzsEweKlgt8L9lbREnv78Ev2brHssWzx+7LJFyrXKNYKhuvsw+pN9oFU4UWpQkB4sU5Ru90u1O2w&#10;DxQX6nbaxfpd9mHjbvuoaZdih/b1HNlnnsPj71Vss/eqpSKPl9h3sMOvCIKsD65Up6NKDEUTWCbn&#10;SuZzQyGB8LDgdlCKcKfAt10g3B7Xx7ao3dgj13alDrKXOqTawq/1tM0J/Wx7yiDbpHZdjK6okfWZ&#10;6zpm2vYeshKyzEAQ+3A4LjIBWtArBYJq2xRgJIAeii+AL1oJhmNuIrU6HurPKUEg6OyxLHbXYe5K&#10;WSnbwJwqLDFTasJANRB0K1Vkkat0Fa2WfamN11XabUvxxCnUYnldskRgpHXKUFdjd0zBWCErPQCg&#10;g6BAclQAamVitU5WxgTbICi1hwIEgii/MP0jbAO/YP3aFF2UEmQb4B2TsgSEQRWyHQ1BD0KdSALb&#10;lSAEZmGfFvAd0fP4zMyBZFoObTv4fPKE7QZZ5TopLiBIMHHaT5nxCY4AwBCowQC+oAyjAej3PVRD&#10;cii8t68u054gcdYYu6uLCuF+W5S2fhsAiCWOhuD57Cm2L2WI3flXN9j913S3B77R3e69upvdd203&#10;m6F9xgafFgifEwQXqQ+/0DG9TREuV79dKQezBghKHGwQBDfLGjNlZpv65A4g2H2gQDjADugivF8w&#10;LIiAkJVMKMECXXwLu+mcihlpxWrLZF2xw4zlVQpUTJpmTNAlRaQAscHHSYzEowpRgZOcFUYdusd6&#10;TROwuF+IjgmCDckkP5gvOM4KBMJiQe9wzBjXuuSI3gMlWJd8s/5+kfmCbsrMVG1P0/tQt/BmgVXB&#10;vEGUIUBTnIhAkKoyQfWdEPCOZ/ikiFOH4TEpx5M5d9iRzFukBPXaXEGTcUDZ4qOEFOExqcHW3rdb&#10;Y/bN1pJ3qx3R4y1Zt9ixsXfYexueF/iW2JsFvn1HEHyvSPATBC8Ighcr1igEwXJBUGrwQu16xSYB&#10;cItiqwPhB7XbBLjtgt1O1/rtHbLEgE/7tYJfFbHD3ldcatxv3zpZ5iD42euNdhXL4ggqxdSowwFE&#10;IFiAPaZ8vrPDA2xPXL5tBX4xjJtk2tru2bYxPs/Wx+XZAkFwY3xf25o8yDbE97G1PXqrA6kTUbFD&#10;1mJHD9nonlKTshVupr3gVRxRgIwHFgCzeHUa4MdjOh4ywwTQIzHiABgBZMgyF6gjAsCi7nody5fU&#10;ARkTLOomZairL4EVxh6z9MvBT0HG2LUCHeBrq62n5wJD7hbGuF+NVGK9FCLWuF6vdxOqgR9ZZYVL&#10;nJBBBhIRRUgcxRLrZHUVqd2UGQKAAS2s61hZCG+ROUbLsTBm6AHo4eegJgDQAjvAFxQhQAwwbA2B&#10;NZYSDRY4egwQqwvMmEjNfrM+p5uTyHZUcMvRJj0GKIMtbpD6AlSoQKCFPQ4QDFCLtsFfte/XUwM/&#10;XuehGMAX4BcNQeBHZp2VOYwJeghKUev7H5HixRIHAGKFW4Cg4qQ+d23+BJvZMdZulyW+++td7T5A&#10;SKLkelni62SJO8Tbws7JtuD6XlKE6fZStxynCAEhinCdALhW7mh9V6lBkiTd5IIEvx2C3i71uV3q&#10;b7tjmDOrC7YDoS7OOs5qpkNd1U8Fv0JdjIu7SWT0HCOnMd5ZYqKmp/4WKL2IDQZ0wM9tJ01xEGzs&#10;qT6hlseORSDYRC1CRV3SRGMJXaWsclGPMVKDIxwEi3rIDuu9gWB10jT9/rLDUn4NgJC70CVM1esj&#10;hVZ1jFL7APCIbO4pxv6AYDYqD4uMVfZq70zvexwgOe4scEQ1ntZzgSDQC+Bz21KHJxgHVLTk6P3V&#10;Hsm/QxBk+25d0G61xiE32lvLF9g7BYLgoUX2dsFie1d2+IOiFXaxTBAsX/WVELxYJzVYJxCiCAVC&#10;b4+B204XAJD4IJJVvli3V+0ee796j7b32DePHLLvnCq1b56usJ+8f9KuKpH1DfcMYTtMlWFM8LDU&#10;IHa4QBDcnyil1yPP1nRMcyXLV3RJt1U9sm1dfL6r3/YSlXv1nPUJfW1Vz1xbpv1VFLHUVXRb1362&#10;o4tA2Jkssd5PwCuSijicONwOCWYHgZmOhX0CGPobYwvIssoEA9IsW2IsBhACRdZw+qsvFsS3JYJb&#10;MZOn1aISD3cVTLtK2XYT7HWM8cA2NagIiZKgEpkrx5xC5hFikaPnFYa5hbTMOWxklYaUYDQAmxRh&#10;uR02001zcTHBjmdPcsu7aI9nTdLVUx08Mj4ICAEkEexxdGLAJ1baIRgNPjfmiE1GEeoxB8JIG51g&#10;AV4oS3dbUR0HbBSG8Nv6zigyRVBmPDc8Fh3eDgdrfLkCDBGUYGj92CEZYeAnGCZr320DQh+Aj5U1&#10;jakCWxrZ8VF2VAA8ls0FRYqZLLpg5xQfFwk3d5CbZHkIulbH63PG2+n8Kbahe6qNu+brNpWxwb/q&#10;bvdc3dnuu6azTb+2iz3WKcae6MD4YLKscYY9K9fyQscs2eJcW965t63q2sdWK9aqz65XrOskF9Rt&#10;oCzxYNuh2KnYHTPEuGWnv1exzhkuyILhoW6CISs6FC45oqiSAmSKTLUgRdQKYEyTQQ2GaTIOitqm&#10;zBY1B91jJEzIFKdM1d8qMiGeO89JDVboPQsE2UMKbsFZrH2iTLbaqcGkqVarQAHWCYAkSAigSNuS&#10;drsu2IJWpqAm23scxQf8yPzK/pIMOZ4hlSjYsc04olOFWVhgqcE8tbK+x6QAj2q/leSI1N9x7bdK&#10;HQLBYwqUYHPurdacf6u19r/XWnWsdtAke+W5mYLgYqcE3ylcbO8VLrEPS5bZh2Ur7YMyWWEyxeVr&#10;BcJ19lH1RrtUtcG1H1auFxTX28c1m+xjMsiC4UcN2+1SAyDECu+REtzjLPCFOllkbTM2+FHLPvvm&#10;0X32nROH7Nvnq+wfvvuuXeXWCicOcgAkuItcTYZO/Exu8yjgCIIHZXEPJA2wfYLhlu6yul2ZVpAq&#10;8KXaMqlC1mQ+d12irUvsa+sFwhUx2ba0c5o6EkUsqd6bKwjKUkcg6CCXMMy1oQMBwgOCGjfCLtBx&#10;Z4kFOwdACllq/5Ds+kFZ6QLFoRhvlQsi87MO66oMBAMIUYUE8DusjkvLyhJAyKRq2gA9IkCQScJu&#10;rhxz5pg2w9igtl1RBW2Hklu0btkdz01kqgYnpNRailQcS94EwTZ7TLZYEDwqVchEagB4MneKrriT&#10;dXJPtGO9daw3qs6rRGAY7HFQhoRXhB5sALBNCdIKpgAwBM9timSLeQ3BNgAj8+xB6EEXjrMf7HeA&#10;XXS4myNFAAkEvWJjOwCu3fqGCHALzyFIggQlGF5DhOc69Sf4/ZfAEkfgB/DIBgPFAEMCK9ys5zUw&#10;cTpjktX3HWvzc7JsynXX2K1Xfd3uvhp73EmWuIvUYGQitS7i83Vhf0b9dZGs8BIpwRc75epC38dW&#10;KtboIk6sV2xWX9oqpbdTF9KdAiAQ3M34oPrxwYglZhrXoe7qiyTn4vzytlJFFQpQgAKA3DSJJXRM&#10;lwF8jZE2us5grVQdEGTe4NFkbpjETAQ9lqK/b+pk9cFJzmIzDlggu10ktcm4oIcgRRYmWJVAWEdy&#10;RNEo9cekaeYNEo3abpYSPJJ2qwOhg19EDQLEAMFjguCRNNldpxBldaUCHQQj434kQI6TFBH8AKFr&#10;SZDocezwUT3WwnYfgbHvbdbc/2470vdOqx80xc7OfczeL1gqFfi8vQsEZYk/LPUQfD8KggGEAYK+&#10;3WAfa/ujGu3LIl+SIiR7/HHzHpcUIUHyUZPAF4lPWvYrgOB+++aJQvvsnVb7zc+/45VgdABBoFiR&#10;KjuZLHWYIqUmCO6V3QWCW53VzXRKcEnHZFmIDFuibUC4StZ4pVTg8x1TdEVNcWs01zHfSh1pR9f+&#10;tqMTE03VWSLAI9gPwfG9AFHHASBJlKACUYQAkJvfUNiS+YaHdZwy50xJcOBTAEFm7gNALDIAbMsc&#10;q8OWROAHBLnPhptcLTWIPfbTZjwMPeBIkngghu0AwXDMh1eGPBaibaldpGWFCQAEhEQAIRAM6i/A&#10;j2hXf94i++NYax/ALwCQ7DMRVCEQDOOHPBfIhXHFALgAM57H8aAUeSw8N/p5RIAhAQD9doCgV37t&#10;qq9dCQI29sPxAMzwnJAMiY4mqUCUYKOAGSBIwQo3DSYCPdpoCLqyWhGlyA3LTybrgpA91qqm3WRr&#10;Jw2x6QmdbNrX/o/d/vWvSwl2sodljx/9Rk979No4e/KGJJvbQdZY/fZ59e8XZYeXq++u6t5Hjkat&#10;gsnUG9VPN3djBsQA26Z2p4C3W312r/ojfXefHj9AhRn1N6aucFuD4h4kR5jQz/gzk/W5wI7xraIu&#10;Tr87iZJE/d1YSaJtag42JqofRJbQHUubZq0CH5P0j6Tr750uVajjgLRMUUimWBAsjR/vFCEQLJca&#10;LBcIa2WnASDB2CAAdCtIXLb4Nmtx2WIPwgBAwqlAKcSj6Tx2qxsTPC4AOjBmAjuBLecW9cubta3n&#10;aLs1SxZb28dy9HyOKVp76//JuVl2WDDtd6s19BMI+95i9QPliGZMtwv7lkoNegi+KwheKFvmxgPf&#10;lx0mMUIb4mLVWvuwmiSJgFjj2w+r12t7k7PGbvqMlOAllxwBhPtcS5b4Y0AIGFsP2cdnKu1vv/WG&#10;/e6XP2CytGyjoBcigNAlRUiOCIJFin0C4e64vraxW7atFvRWSg2+2DnVlnZNt+e7pNkcdablcb1t&#10;aUyW21+s5zx/PTe6YWF6vm3t0tfd4R/woQD3q8M45UcHUsfZrcdQgUENBiUYLDFApMAldhgl6CZP&#10;8zxdfdtssGBYIPC5/QgEyRqzXRrrp8SURzLEQC8sswN6zhqTKNFxKs4AubC+mABytNFqkKgjk8y8&#10;wSQpP510jbIp7AM9btwUEibss7QOADKWRTCP8ChAkxJEBUYrQcCHOiTa4SjbGxXHgSDbVwCQ4Hg0&#10;BIPCC8F+AFt4LBpy0RHGAKOPBRVIRAPtctj5YJ/HfBLEZ5V5Tx9+yRygDAB0Y4GCXxOTphVXQjCA&#10;MBqC3PslPEYckc0/od/9JGAfPMYqpk+z/TOn2PLJeTYjsYPd9o2/svuv7mgPCoQPsLzuuh72VMdE&#10;e7pLij3XXX1XanBZ974CYR85Gl3c1YdXdMrTRb2fbVKf2ygAbtaFfbsguEsX4926MO+J9GUqzhSo&#10;P1Hrrxg1KNCRnKuUJUYJUl+wijFCbbsS/D31t5D1rRfMvCIUCHXc2eEkrPDUSNVpWWLBvTVVf/PU&#10;KQImJfsnGvcUKRH8gCAqEBD6MvuTnRKsSZii/umVIABkGV1YRUK0pN4itXe7U4S03hJ7+AG8AEPG&#10;BIEgzzmacav6mAdgS+ZN6rcAUcDLElCxx+xLDbLdqnCrRRgP7Csl2v9mqUEp0f6TreWWu+39HS9I&#10;Db5g7xx6wd4tWmLvlS9zE6g/KF/j4v1SAbBstdt2irBS4MMOu1YwlCK8VLvZLmGJ3bigh6ADXwSC&#10;LrT/aeN+u9BUYN9647j937/9ln3xm5/aVXWZo914IOALarBI22SHC6kgI/V3OFmqKU0g1Pbm7jlu&#10;THClFOAKVKAg+FznFJv9jR72omzwSz1z3P5zUomowWVU7lUn2tJFEFUHOiBwBSVIC/D2qkMBwb16&#10;HGvMcwpQfAJfGBN0EOzRr00JAkCmyRzq1j4mSByWssMaB/VHy1Im2gA8KnoAxKD+qKJMBEVIRRWs&#10;sFtaFwVDoAcEw5hge6gDK8KtEQnAR8IkQBBbDBQZ2Gc1Ca1ThoIU984NyREiWhleDkXBTq8J1vYY&#10;KlAB/IISbFOFel/gxnPD878KgkTYjwbhleDzz2+HIAEIPdSGWp1AF+zsfwdBP6fQ2+gAQg9TD8EQ&#10;FIoAfg2yzP8dBN0NrwS/MD4IDDkW9o9mjbQT2WPsvD738Rxd/G6dYDtnjbH9C0bbgZkT7IWhmXZ/&#10;5452519fZ/d+o7ObRP14hzib16WXLeyeZouwxF376EKfZ0s75toyAXCVHM1qXczXS+ltUL/b0KW/&#10;bSFL3EOKULFLfXSPIEgc0sW2SNBzEHQzEwTBHoDP22DaEFSHCTUGscINsd4Ss48d9kvpbvTriHWB&#10;PYYSFAR9UdapVpsy1YoFVmeJr7DDlXoPrHBdRA36pXQegkSzFKG3w6H1tjgcA35AECuMLSYZwpgg&#10;ShAIYoexv4wFehD6OKJ9gtUijAlih1sFwWP9b7e6AVKl/QXmvvr8U+6x9zY9Z+8dXGRv71ccXuwm&#10;Tr9bvqLNBn9Q1m6HgZ+3wpv8eKDiI1nhj+q2uDHBT5p3OzvMmOCVEPwYCNbvtYvNxfaDT962f/nl&#10;T+w3//ITu6o+S1fJ5KFtiRHuJ+yUYAJZWlSb/qACYlGKAJM21PYk9LW1UnorFcu6pdlyXTWXdk0V&#10;BLvbM52T7cUe2fZ8J9njTqn2bGcpwo4ZtrZrb9tBBxHQDkjh7Qd+in0C4R4BbhdzrwRBAOjGB51C&#10;FPSwFoIdapFj+wQ/kiOHpARZS+ymyuhxZ4vZZ4qCg6FPiDgFqLY9mLzKxOlRguFoKT5ZEtmSyh7e&#10;olRhT2RNqPsGAAMIAWBIjoQxwvbwdrghiTFDFCKARC0KNpFxwtB6EHoY0jJO6JfVATsUn1Scto9f&#10;kSz56gCOwBMQCqDAUuHXLEuVRgGQ7aAIgVc0DAPgwnYAo8/ShkSFz9ISfp/Wzxl0wIus+GDJW0h6&#10;sGyufZyQY2oBYuJQqQ9BTxAkGvQejYIgiZB6Pbce8Dkb7FeCEE36PwEgoHOJD+yutgmn+iLbx/V7&#10;BEie1G93mtD2qVz9DfqMsvI7x9qu2cNs/xPqH3Mn2p6Hx9izIzPtwc6d7Z6/vtaNEc6SLX66c7o9&#10;rQv9fF3EF8kaL5X7edHNIZQSjBloa3TRXuvGCPvbRsU2HdsuGG4XGHd1ZfL0MDukvlegC2+RLrpF&#10;uvgybasEWywgsu6XW2dWSbGxksSBEEVICJBEvQAWxgOBYLgTXSuFFag2E1ljzHMadaxc73lYwD0U&#10;M0otd52THU7wtQUpsFqj5xKMD9ZFrHFTL38XOoDXSoktATA6jmVJ8SmOCH5HgZ7UX2vGLdaSIfWX&#10;cZP6n1d6xwBe5i2G8mvNkjoEhILfET3WIjvckne7NQqATXmy4HnTrC7/RqvNl5KVGmwdcZe99uJ8&#10;e/PAIntj/0L7oGCRvV/yor1TvlzwW+EmTPtJ0yul+FhBQoJkg4Pfp1J+36zfLrBtlcLbZt9s3mWf&#10;tuyxT1qwwbLDDbuk/oCiQCgbTGLkUsNu+/Rstf3yJ1KBv/65/fMvf+whWJshpaOgmEIRhVTjUIVA&#10;UZY0nuTIQClCbfcaZIWpQ2xrbK6tickQANNsdY8MW6qr55xrYmyB2iWyw4vUiebdkGxz1aGe75Jh&#10;zLfaxZVSsVcA2ysQ7pHVpd0dSwei8gyTTz0ESZ6gEENgMfbR8nrWbaIEBT5udlOgY9zm87De57Ag&#10;GGbto/yAYLgDGG1R9+FWrCtluUDHlZkOSOVfOiGD1ZUx2BVdpRm0jqi/aBUYrQovB6GUUUQhki1u&#10;cOHBhwoMECRTHLLFAYJHqD6DlZXCcxZXACQAHVYYEAJE5ha2jxvqvXSc/RN5JEe8cnSP63jIIhO8&#10;Z5hHGA1FoBeOBcUXQOijHYJtFjUCwSapsmBdqaIN/KKnvkQnPmgdDDkO5JIuDw85nwl29levdVlh&#10;gY4ImV/UHcF2AF+0BQ4Q5BhxQt/tlH7T0/oNz/SeaCf1usZhugg+Ns72PTbUds8aagfnj7fieTfa&#10;jttH2pyMWLvvumvtwau7OBDO65hqT3dMs2fUvqD+vITS/N1ybZX64qpIogQQbpQq3CQAbu02yLYJ&#10;gDs6U25umBXEDrVDunCTKDncQ06Li7KzyCPVb+W+BK2apIkOhPS/K9VhuDNddFEFItyfODzG+mKg&#10;yDK6w3rf/VKDBd1Hu+kyZIjbQKjn1URuw8lN2ZuSuaGTvw0n8wRDVphwAJQCbE6XbU0THEmCZOu4&#10;Wub3AT/UH21L5s363W+T6hYw1bbq2BGUIdlg2WMywgCwgWDNcN6N1tzvFqvvo8/SVzAddLudX/iU&#10;vVW42N489IxdOKgoWmpvl74kC7xMABQMFRcqVngIVq+xj2rWCYIb2yD4zQYBsEmtwBcg+AnJEdli&#10;1B8q8GLjPrvQgArcZz++eNp+/08/st//5u/tl7/4gV1Vk67OLksMBNkOtQVLBT3GCIuSpAbj+7m5&#10;gkyaPtRroO1JYkJ0pjqFlGCM1F7XZJt5dTeb1ynRntWxZ3QVnXM9V9RUe6ZDiluKtJU5VixAF7QA&#10;3x7BkJptzCHcHuMrdeyk5BYQVEfDKocICnGvnntAr3W3PYyov0KpS3cvFDdGKIUYBcEQAJAojR0p&#10;iwAEWc850ip05aS+G4PUDFjT+vEalCFzB2XZokAY4BeA+FUQJFz16ggEAWCAoB8bbFeEDobpftwu&#10;wCpkfKPhRxuyxwF+RPR4YdjmOBBEIXq4ehgCO1reHwgSKEOORQOQ1m9fDsFgWT0EUY+oRg9H1B6P&#10;EWwHCIZssIeglCKvRwFKDQYIAjngF8YAg/VF/QUQRgORCPtB+QFA9tnm2Akp42P6HYgTitM54+xl&#10;ta05Q6z+RgFi5kTb+NRw2/vUGCt8aJTtfGSY7X10rK2dMsBmJvWw+66/wZ64Js6evi5VF/RMN4dw&#10;iRThyp59bFnXPFupvrpWF+01ssvr1e+2qB9uVd/b3FkX865cxBnX9n23QMG9nkvihgl+UWt8BcoK&#10;Juerz9HvKLFViwtRS9QqGgRIV2MQ9afgBkzhxkwsuSORgkVulS1u0PNK9PoD3UZYkQDIipESXdBR&#10;hFSVAYLVKEEBkJuyNyRKRUoNcuMlN08w7XI7fEwW+EiWjqMAI8HcvpbMaeozAqcbC5SiTJNSzZjm&#10;EiFHcm6xZh1vciGrrf2mnJutsfct1igANvahlQLte5M19LnJmgbomOL0rEfsnQPP2xsFz0gJPmcX&#10;iqUEBUDGBt+vWO7ig8oV9mHNKoVAWLtWFni9fVK32T4VAL8FAJt22KdNO50dDhD8pEnb2OAWqcDm&#10;A4KgFOHJMvvVjy7ZH3/zD/abX/3c/uFn329XggAw1BZkm0oyWGPWDx9SkCF2S+iYLpM80DZI8a3s&#10;KkvcQ9DrmmgzvtbBZnVKsKdljbERT14bLyimOEu8qntvW9chyza5mff5tl0g3CYAMgufReocY6H6&#10;TkFutzoVEIxWgm3jh7HYYcYV+zsI+lUjgmEc25HJ1OpwzNUKFpjkCCB0ajBOlihhrKvFhh0ujxHo&#10;nBWmIzJIrauw64iAsd0KE8EKR8MwWOQQXglGptBE4BcijAuGMcKgDFniFiDlFaBXhAAPoNFGR4Be&#10;eJxtMshMp2E7QDOov/B+bIf/J8AvtNEKMEAw2N+g/mjb1Z8/FsAX7HGw0N4me2UYHXWMHQqAAYJO&#10;BaL0ggqMKEKXFdZjRFB/PI9tYMc+AfwAX1B/TgEKgCd1ATihi8LJ3pOdEnQQ7D3BzlPOLE+W9O4J&#10;tnXmaNv9xEg7+OAw2/RwP9vyyBDb9/gE2//QFHtheI493p3pM91sTsd4KcJethhL3D3PXuqWbyvV&#10;d13WWH12rbbXqb9uIGHSRRf1buqzgt1+uZQD6rOH1B5SiyIslBIsEgTJGgPBsljGpj30gGAAIH2w&#10;lqSJLsiAEOCF+oIkQ1ydwRSSJVN9skQQpBhDhaC4v7NUaJcR6vvjHACDGqyUmgwQdDdlFwB9NRlf&#10;Y7CVVSMCYADhkXRZW6CXruNSgK2ywsdy7lB/kToU9EiGhGhKl00nSdJbllfwq8+WUhUAscKtOtaY&#10;d4sUoIDYB0UoCPeeao39brYGKUJK7Z9+ZLq9v3eRvVnwrL2neL9oib1XJvAJfhcqV7aB8ELVSgdC&#10;B8E6qcG6DfbNxq0Ogt9q3untcKsA2LpPilCtIOgywi0HdOyQfXK0yH548Zx98Y8/tN/++h/sV//0&#10;M/uHnwuCDoARO1ydrs6boZMhR3+AbO5n2t8OJw2QCuxrBUkCT3x/OxDX102c3tKTNZYptjw2w56J&#10;6WX3f+0Ge6p7L5svZThPx59w0w4S7bluKMZcW9cpxzZ07u2WIFGwcrM6EbFJwWx8QMj6zB0sVJci&#10;dOOBghqBCnQwFOz2kyEW8Nw8QXWsYllqbHuRlCXJEld5WqovJEMCAN2+FF5JTwFQsCtXWy5rXN2D&#10;bN3lVsTdHYwJ0w54OrEj2x507SrQzRHUY2wHOLZBsZcAEgGgr1DTvn+ZKmRliU5cBympGIAFwML6&#10;YpImzgpHLC+AQ/WxHT1myHY47l4XgSBxLHdK236AIKAL6hBV+L9BkIhWfwGKAM+vJNF3bhtPZLzQ&#10;22GnAv8HCDL2F+CHGoyGIKALqq9J7wnwAGGwwgGC4TgADJb4lH7H09mywgLiaQHwdJ/x9mruVGeR&#10;y8fKNk4fbdsfGWrbHx5i2x8aZtseGq7tkQLjeDv41FTbdf8Yezo3zmZ0vN5mXt/DFnXJsRc65tnz&#10;nXIFwr4CoWyx1CBjhGu79bc1JEw64WikAnVxPBA/TMFtJyKLAdRXC+RSCmOk1HThLRPkqhLGC4J+&#10;KIb7jtD3qgUvV28wXupOEAuTp2mbEnyShH0CW3xMcVzHWIJXrvcqlBU+2IEFAqOcAgSAKMKKxClW&#10;IzUYIAj4UIJAMACwVQD044NqBUEsMPAjgGEL44GyvwRjf2G7me2c25z9bRT86nMFPMGvRfstatmv&#10;ExAb8m4VCKUCAaEUYYNAWJt/ox275077cO8L9mbhc/bOoYX2HlNlSqQCnR1mXNBb4osC4qWaFVKB&#10;q+1jgfCTOqnB2g32af0W+wRF2LrHvnuiwL597KB968h+QXGvfSr7+2nrQftISvDzl2vsHz+/ZL/9&#10;5c/t1//8j/bLX/6dIPiZ7LA6XK2UH4qQqBMMifostZlShpnDpQb7SgX2sQIpwf2xfWyPtnfLEqMG&#10;V/TIsDmd4+3+qzvZ453ibXa3FEWaPXJNTwfB57tl2XKWz3XMsXWdc1yJIgdBAW8LEFTrliQJghsF&#10;SWzzVm2TKHHgUwcCglxNDwh0xEHmEAqSLjnCxGrtY4WLdNXFDhOhrptThNjhCATLdKVlPbGbvMrA&#10;tK66zOSvoiP20JVYLRBkLXGNS5CgFAEcwEMJcrVmXyd+ImOH7QAkPCABnh8XrEsURFySBJUIEAVB&#10;Kj9rn9aBkOkyOmF94QPBDhDqZGZZ3TGd2G3bEfUXYEegAgMEPfw8HEOCxC+3Eyz0PiHxwj7KjWV5&#10;AYxhnPBKCLarPQ9BtqPVYKj8Epa50XpFCASxyb51mWIyxEyVAYaCIEkRLDKJEKJBECRBQjg7rP+P&#10;+7gciWSFWTEC7AIIgZ4DoCB5Qt+NOMpxtWcAoIDnIch0IizxFHstWyDoM9JKp46yPdOHOwW4Q5Z4&#10;+/QRtv3BEbb14RG2TSpx71Pj7OATk2zN5MH2ZFy8Pfz17vZsh0xb0jHXXhQMV8j6Llf/XdGDVSV9&#10;HQjXSQluk/PY3UP2Wn2R8W8SgA6Eupi7uYOywkyiLlb/Y2y6QlHWXRfnrsMdBBkLdCEAukxxBIRE&#10;yBaH/dZkP4n6uFRgq4J7j5So/x7oPNwOdR0h+OliL5VY2WuKiypFnUCIHW4EhGpRg4wJAkI3NhiZ&#10;C3hcdhgl2IoNjoAQS3w0+3b1H4EvHUUoGGb6REhLtgAIEAGhgNdEaLshS8rQWWJtyxY39ZHyDGOC&#10;UoFMl2mcdrO9uXGOvV44340Lvlvwgr1dBAilCEteFAxfsgtAsEKWuNpD8KOaNb7UVvUaN1/wUo1g&#10;2Ljdvi0l+J2j++3bR7wa/KZUoKsm03rA/vaDs/abX/zY/vXX/2j//CtB8J/+zv7+Z5/bVXXp6ugM&#10;dKMAZRfa9jM9CGsypKKwxlKF++PybF9cvoPgLuYNyhav6ZFtj10XY3d+o6M9fF1PATBVViLVZlzb&#10;w+ZKEb7UPcdWdcq29R2zbV2kTNGmGEqYe+C5ezpgiVGE2GMBcbvUnitdpCutm4SKKlTLpNT9dCiC&#10;8T9dbYviZHmp2sG4S/xwKUMGn6UOBb4wiZopNGyTGWaZEQEMWcpEJyRQhhXqjATrOq9UhyE8JMNj&#10;/sbaQREGFejHBX0bwk2gTmY+oeywWvaZ+Eq5fsroH8vSlT1THVsWme2wsoSWOYXHMmWHna31Y4WA&#10;kGAb+EW3QQ0GKEZPuKbFOodxPSBJtev/qgTZD2ATlNzzASMq0Adjf+72og6EgNFvc5zXhCkyQTEC&#10;Q25I36YM9TzXCpThPXgtpfSDPW6fHuNhiMoDfKhEIOjsr0B+MlMQFMzZdipQxwkgSJzU685JDb+a&#10;LYus36G2v6zwjcNtw30Dbf2MIbbp/sG29b7BtuX+IbZZINz+6Cjb+dg42z/rFtt5/1R7Ji/THu3Q&#10;xa0zfv66DFvWsY8t655vS3BE6sdkjNd01gU8hmTfcNuXMMx2y7mQADwQ6bMHdHHeT3UZXTiLdIGl&#10;9BXVoYu7s76dizEQnOggWKe+VddD+7RSh20wlEIMSpDgBkzHZZdPpE5Vv5osCzzWCvS+B/W+BwVW&#10;Jk5XJQuAkagROOvTpMZIkpBUSb05kiC5yY6lSf0pjksVkg1ulvoL0QIEyRZLHbIdAkgeExidMhQI&#10;m2WLG2WZ6wW/hmwBTsqQAIr1OTdJEcqSC4C1fQTjAbLDA/Q+N95pr6x63F49PNveLnzW3j30gr2j&#10;9p3Dz9m7Rc/bByVL7ULpMrsoVYga/LBKlriaeoOrHAw/qlkrZYgq9FNmPq3dah9LHbKO+NPmQ/ZR&#10;yy776FSh/cuPv2t//sMX9vsvfm3/8qtf2K/+ESX4E7uKm65z83XCA1AnghRhQ5babCmhdF2hMnXl&#10;TNEVLaGPrm6yrD172w6pw33pQ2x9XG+pvm52l5TgYx3ibZ6U4aNdetnD18fa093SbWlMjq6aWbZS&#10;V1Eqc6zU9gZdPdcJfus75zoYBggCQNqtJEsEQZc17trHdnbR/ysQMp2GaTX7CQHxQFi0rs4V4FfE&#10;ADRVqiMQLGMsUOGAGBPqDOrKK1vCNuOD1BskUeInsI7x1kSdh6hW52RSa4hqPYcbaVMPDhCiDoMd&#10;/p8gGMDHc6OPowZDxrh9eZ2HX4CgW10iFUOl6iM5HnQBgtGwA3C00RH9WIAhrQegH0v0qpGxQSDo&#10;w0+BkT2NANO3/zsEPQDbIQj4gkLkOcEm02KVeW543/A+7GOJAZ9PkoR1xH5qTBgbDFb4mOz9ccVR&#10;qdkT+i4OilKDPmSN9f0B4sk8VulMtNf0G5/LH2cl40bYhrsG2ypAeO8g23zPYNt0t9p7BcMHsMdj&#10;pAzHqh1nO2aMs3VTh9j8jBSb2aWnPdM51V7q2ttWydUsEwRfkotZI0VIkmRXwgjbkzTcdsVrO1YX&#10;cQFwn6zxXlnig7LKhbpgFsYxlcWPDxZ2H+76ILUGyfLiRNyYoPoXE6epPs0N2N1EasYHpfr8/UfI&#10;GE+2I7LVxwXB5hQpPr2eeYKsIGHeIBAs12sq9TwgWJsiO5wuSAmAgBAIogZbpAxZGndUcUxWGAgC&#10;uKY0PR4BIPuXwS/nTg/FdD8u2Cz4NWbe5KrFOFvsQKh9KUEKJzTkTLO63lOtoa/UoawwKhAINoy/&#10;zd5aPdvePDxPEHzO3jssCBa1Q/B9KcIPil8UCBknXOHGCS8KgA6CtYKgrPHHssaf1m2SRd4iEAqA&#10;2r5Uv0Mw3GcX6rfZpROH7I//8COzf/+L/eVPX9qffv9b+/KL39jvfvPPssPqYO0ADKowogQVQLBW&#10;irAyY7gVJPZ1ENwlRbhTENzVa6BtSuxjj17bze65tos9IvA92TnZZtwQZzOp1xaTaYu6ZMhCpNtL&#10;imWdMm2FlODqSIkiqnOslUIEgkEFhtiCLVaQNd6h2NWNOm79nTLEHrtkCWowSgG6zDCJEaAoBRgi&#10;KMKyWMFOHY/6gswVJNh322pdVlhRpatoqCjjMndu8BrQYYf98bZscsQOR4PQW2If4bFo8AHDoAxZ&#10;SeISJNEZY7VhMjUqkLJRbqUJEIxADRCG4BhAYztALhqEIXgeMAswJAIMw+uo2BLUH22wvez7bQFJ&#10;cIqGVnQECKL8eI1XgT5r7K11ZMqMQEgbVGA0CNlupXJMBIJBCR7lOzKOGYEgwfZx/S5X2uHj+j4n&#10;9H2JU/pdzjCumq/fKneCvZU+2V5Ll8IaPNr2TBtu6+4aZBsEwA0C4Po7B9pG7W+8d5jU4QjbNH2Y&#10;bZwx1NZMH2gbHhI07xllzw7OtKfi4lwFmhe7yB53z7el6tMruZAz60EqcIvabQmy2oLfTkFwl+zx&#10;LkFwr/rhPsUhqcVDPQXAHtQC1MVZ/YjEHQm7SvWtSvVBltP55XPMHyRRor4TWVrn7kanaFEc1f5R&#10;qcBGYNcTVyMQCoKFMaNkvcc4CFYkce8Ryu5PltLGzkqdpQpQgmET1hggCoCtOu7mBUagBwQBYDQM&#10;gyLkcacS06epT+h9smSzFSRHGqX6iIZsHVPbLCtMwqS+941uniAQbBwoAAqCtcNvtteXPiXF95y9&#10;U7jI3i183t4qesZB8L3iFwRBKcESWeKy5W0ZY7LFPlGy2i4ydaaWRInAV7NRlllBW7tNFnqnvVu5&#10;wT4+fsj+8ouf2v/787/bfyj+k/ZPAuIf/mxXAUBASABAbu5dn6kTOEN/BEWtVGCVQFiVOcJK0/RH&#10;jM2TzM93ENxKea3kAc4OOwheF2uPd0iwh6QIZ3XqZQukBJ/tlmGLOqbZCx3SbFlXKcGu3NjGV/Cl&#10;lPkGgTAagmGb2x9S0dfd6QsICoDYY7c0KahAl3Hz4CMAYamuwrTREMQOE2Tj3BhMZAY/26hCN2dQ&#10;nY15gpXdpX5jUHsTnO1FCXLcbauDOfXHY1KDbnJrAurOgw4AhoxxAB3Qu1IdtkGQuoQp2o7KHgNE&#10;7mJHuShASPFQwilCxgV7e7sbAvDRAjGUIS2gA3hsB2iGCBCMfg7g83MPPQQ9kNoDCBIc9+XvBUT3&#10;HK8IAwB5HLgBwQDOAEAPwfZkSYBlCN4ngBDIHuXzqPUKcJQdAYoRJejGB8lsC4BH1R7Tb0Vgg1GE&#10;PsY6C3xKQCScEtRvh30+nzHZXs6aYif6jLfKIcNs89S+tv62AbbmjoG2WgBcd/dgW3fPULXDBEUB&#10;8Z4htkZKceW9A2zVPYLhfcNt7bQhtigny2Z3TrLnBMIX1E9f6JgjZzTEtgiCG3SR3hQnRan9bXFD&#10;bbv65071xb1xI3QODbcCQW9fzFArUJ/EGjNOWK6+RJ+kL9ZELDCBJaaYAnaYfeYLMkfQ2WFtH02W&#10;I0ghaSLA8Ry3XG6iHYoUVXBrieVcAgTrUIOCXiMBBIGhIoAu2F8gF6AXDUFa9t0xsshubFBgzZS9&#10;zRD4pAbrFV4FekXoWjLHgmBtnix5Pz0OBBkXHHqbnZ77iL0v6LGG+O2CZ+2NwwscBN8vWWwflALB&#10;ZQ6CYe4g8waDNaa9SDn+tuV0G6UU1+s5m6Qet9m75evtdW3/4tuX7C9f/rv94Ys/21/++J+K/xAQ&#10;/59dVZk81AhscU2aOq1TgVJAaexjhQVIQJg1wsqzdNVKGaSrWp4sq6ysrO72tIE2r3uy3X99d3tU&#10;CvCR6+Ls4Y4J9mSHJJvfJdWeditHWIuZoatmlgPhqu65tlZKkEnUG9RGW2GmzKyTTWbc0CVPuvrb&#10;Hu6I6efKm+9244R+BYmHYGSCdBQIabkjnRsHjJNK5HFB0NleAbANfLIRWGLqDToI6upZRcZYHYck&#10;CQEAaaPHCB38FFQAqY3Y4QA4lB/qkP2gDDl+pSp0gGRlSXL7lBkfUnvpKEB1dkEQFQgACRIkQK99&#10;LNDvB5gBuQA9jntl5xMn4TlB+REBmM36m7dmjbYmXfSaXZA0YQzQJ0iAk4vIdoBfACBw8+Dz2w6S&#10;ei4ADJaY4DkAkAjg5Biv4X0BMO9J68YAI61XggI130VwC+OCDoJqj0sdAj4gCAyPSz0DQOwwADyh&#10;52CTz+kiQnLkeCblzKbYOQHxRO+Rtn1kH1t3Yz9bcVs/W04IhsTau4bY+lsH2/qbBcbbh9uaO4fZ&#10;qjsG2Mq7+jlIbrxttC0Z2F+OJ1v9PNOeweXESlXKEq9XrNHFeoP65ybAqNjaY7Dt1wXzYOJoOyDV&#10;d7DnCCnCkXZYECxNBFT+DnJF3Sm0INcABOlnEQjSYo2BH1nill5T7FgqGV5d/LDFsrturDBhitUI&#10;hIfVb7HEobKMGx/U81hmV633qSOrTJIkAkDACAABnVOKEfAFINK649GPOTXIVBlBMAsIyvJKFdZJ&#10;EdYBv9xbrCZd0CNBIgjW5k61GllixgUZE6yTIqySPT4182F7XwB885AAWLBQEHza3o2GYKlXgl8F&#10;wQ8FwIuV1B0k1ik2aJ92o163Va/ZYOcKV1vr/h32+smX7ZsXPrUfffdH9g8/+YW7J/FVjTm68qTJ&#10;oqSrQ2ZLAcr6ov7Ypq3OGmmVAmBZptSVIFiaOVx/yL62qXumbYjLtrW98u252Ax74OouNv36HmoF&#10;w+u9EiQx8nTHFFsoED7XSWqwW5Yt7Z5ty1h/HClaSayXneB+r/5er4KfwMfdvjYLhA6O2qeq7w49&#10;vquHLHlPpur46TIFgqGbHH2FJXb2N4wFapv1xB54jAGOdhV/PQxHuik03HTJ3S5RQfHVyu6yxihC&#10;wY8gWVKtThUSIm2KkMelCgEnY4YoRG+bAZ6HIBENyjYIquUY2yRJGB/EIlMlhNt7hvFCCi84EHLX&#10;uSwA51vmFZL1DWqwXdl5OxzacIyIhiDhFWFQg4ARKPIc30ZDr1nbbVNYUG+RCDCLBhuKL8AvGoQe&#10;hjzPq0ueH8BJBLDyOQFpUK7uc2v7mD4rQY1BIOlqDQpw0dNlvFL0+84iqz2m3+akIHlKgHSZY/2W&#10;Z/WbnsuebOV9RtnqCQNs6S3ql1OybMlNfW3prYLdbf1t1W0C4s39XLv6jiG2/NZB9tLN/e1FxYrb&#10;B9vq24bZsjGDbWGfXJuVkGLPx+Xa+vjBtlb9cq0s8doe/W1dz762rof6d/wg25s02vaqX6AG98sG&#10;OwgmjLHiJFnYOEphMZF6hCuY6vpW6H/qixRYaBLEXPktAbDFVZr2q0iA4nGBySlEAbBBMCxXPwWA&#10;bnxQCrNYVjqMDbrxQQG0Lk2g0usAIRHUH5BjPwCxDYI6DgQZV2zMlJUVABsokCoVWJd5o1VnCMDZ&#10;U6wu9yarEQjd9Jicm61WAKStly2u6S0Y5uuY4EdU5d1oJ6YLggeW2MtFT9vrh+fbO4XP2LtFiwTA&#10;xYIflWWIpXax/CUfZSvsUsUq+6hyrX3owOeDNcbRxRU+rEQNbhZQN1vJ80/Zsgfut63znrYDL62y&#10;qu377XzNUbuqOW+8aK0TM0c/chQEaWukCiozBAiBEAgWpA+2koxhblwQCK6JSbdVibm2ODHHHvhG&#10;Z7v36q72wDUx9kSnJHtSEJzdKdlNmKY80XNSg4u6ZdqSrln2UjfZYkEQS7xOAEQVro8R+GSN3eRp&#10;FKFgt0mPsc3EalaX7Irtb3uYMC0AAsED2i7UFTdaAQJDQAj8Qng1OMyP/0kJBjVYEsOYIAkSPaeH&#10;oOnWHFNodbgUoCAo6Hm4CXjqgFeqQQ9ArwiDOmSelwchY4LtY4TRAIwOYEkbEidunNABkKyxT5S4&#10;7LCgx9QZ4BfmEgJDiiqECdLAIhp4ADAkT3gcoACTaGB6yJAc4bXABlXYvg2UaJsAYgSAwaI2Ay1A&#10;qG3Ax/OCKgR2KMHoccGQKQ4ADI/x/AC/aAiG8DAU7HJQgCjC6PAQZPiAlnFCv+/HDaMB6RSjlPVx&#10;Pfesfjsyyuey9DsKqhuH97dnpmTac5PUTyf1tiU39hXsBMMb822ZILj8lv5q+9vSaf31WD9bLAv9&#10;0s0DXbvsxoG24sZhtnTUIHs2K9eWJucJgFKBMYJgt/62oYcsdM+BtlU2eVevUbZTfXSX+tle9TMS&#10;JQXqA0VyBSUC4WHZYxImlXIp1epHbf1NfY25gPSxhsSJrs+xZrg5GQj6dcXAkGozFFZoFBSr4ifq&#10;Aj/RWeKDcjuHsdtJk9wYocsUp97oIgCPCGqPNuwTbUoxQDDjFgfBmjSpPoGwXjYYtVeTJZWpC0tt&#10;jtSeLDDwcyEgeijealU506y6t6KPoJl/oyAoe3/3A/bmrmft1dKF9mbRAlnihS5T/H7JC1EQXPK/&#10;QhDw+W1g6CF4sWKLfVC8xZpWL7Alt06wBVPG2NzJ42zWpAn27N132VVMgQGAwJAW+HkA6mqULhgA&#10;QcYDBb8igfBw2mA7kNjXNvfI0hUu01bEZ9vihGx78Npudt813exBkiNdUhwIn+iQaHM6JrsldIBw&#10;UdcMWwwEFSsitzhcJ/itFeywxowRkizZwJigjhFAkASJq9JBiX4FEDyoqypltYrUsfz9ii8HYVCA&#10;AYRuW1fe0h5Shy5LjBJkegIltLDJTFOgogzjhuqEUo1uBj9JERIg6kAEyRCSIlSN8fMFKZCJ9cXy&#10;+scpq1Wnq3uwvgQQjA6OBTVIoAQBIEEhhpZUwUuKsNVZY9Sh7J9OYuAXJj77lSWT2oAH0AAb20RQ&#10;iKHlsSvDP5fESrsCvDLCWKFTggJUgGCLWjK3gCsEQCOAXgAdLVAMtQMDBMN4I68DoP8zBKUC+ax8&#10;Hn3OYJVRgiFTDPBoAWAAYbDPIcgcY40BIuuLz0hlv5I+3gr7D7Hnx+Xa7PHp9sy4HHt+Qp4tmdrH&#10;nhcQX5icZ4sn59viKfn2wpQ+ir4uFk2SC5qox2/UsRsFyBsH25KxA+2Fgfm2NIHKM7nq5/k6TwRD&#10;OREmVm+IHWibBMTtssd7mFCdONIOJQiEumAWqj0kOBb2UJ9U/6mWRa5OGGuV6qck7OrVv0KVIiJU&#10;LSJJwnK6owLSsfRpdlyWlFt61sRPslrBEEu8r8tQCQZfbxA1GAII1gucAA/4XRnAjzY87oAJEKUE&#10;GzJuFgQFNrVAsC5TYMsUfHVhqckGgtMEwBvbol7qsKH3bREICn75AiYhCDbeepe9ves5e0Uq8M3C&#10;+fbuISBIdvhyNXix/EUHwQ/LPQQvOQvMzZh8UG+wPWSLqwTByi32XukGO7NjsVW88KjtmXWnbX74&#10;Zls740Zbed8UuwrQAT3UYFNvnehSgQCwDYbZsozpUkhAMGOoFaUNscOpg21nQp6t7p5my2IzZQEy&#10;bYYACAS5t+tjHRPt8c5J9rggOKtjL5snED7TJd2eA4JdMt3Y4PKu1CXMtVUowh75tloAXC0wMn3G&#10;gVB22CnDiB1mTHC3lKCzw1KA3g5TZmtQmw12EHQg1L46XSixhRJ0cwUFvzA1hnFALHEF64gFxPCY&#10;qzDDJGlBDutcKbhVqfMxfkiSxE+N8dNlGD9kOkPYxxbX6fEG2Y4rgfdVIAw2OAAxQJAAgq1pUm+p&#10;nNSyd4wPkikmO6qTl2AbO4zauxJyYRyQ8KDz6i9EUI0AMiRFAuwC+IBiACOQAoJAL4zTOVWo1kPP&#10;K0ACiPlpMB6GQREGOxwNxwC96HDK8woI8nk5fkyfy4FP23wOVFwYGwR4rBgJyo+Wx8IqErZPMXyA&#10;KgSEgFHPOaPf9lj+ONsyuJ/NGZVpc8dm2cIxWfbs2Bx7VmB8Ru2iCb3t+Yl9BL1ITBAAI/HsxDxb&#10;KEjOn9THFk4QILHWgwba8+n5tlDnxuLY3rZKfXZN7CBbIwBuFAA3y8HsiBtq+5JG2b74EXYgfqT6&#10;tFqpwwIuyoJfhfpdhfofGWNu2Ulfo/+hBJ0aVGCPW6TqGB+k7uBx2dvjUmbNSVOtSVGvYAL1vs5D&#10;rSCGuYnj2gCIKqxO0XMEwaAGUXvR4GObcNNpUInabpECBIK1AiAQRAkCRKcEBbuaHIEwc7LVOQsc&#10;Qo/nYodlofOkEGWHnRJU1MoO10251d7attBeO/y0vVUgCB70SvC94ucdBENcKPMQvMTE6fKVarkX&#10;ib8PSbDAH1FkVQD8UAB0UbnRPihbb+f3vGBn9H8c2zDHal582OqWP2oNKx6zqypTh7aNAQJBIthi&#10;YMjUmIqIEjycPsQKkgdaYcog25c6wNb2yLCXpAYXxWbYQ9fF2AOKRzsl2iM3xNvDHeLtccFw5g2J&#10;Nle22GWJ/xsIru4pCHZXR5EyXM8cQrLGUoEBgowH+uRIHwfBPawfdhDs7xaos0wOBVgo0FHanH3U&#10;n0uGCIBsMz7oy2j5hAh2uFSWtyJurBVF7grGHKswj5BtgufyHLetzhQsMMvtsCnRFtnZFj1Wq+ei&#10;AqkoU6srPNvBEkdHUH1fBUEKszKROhqC4ebqwC8USPCrQDzQAuDCOFqAXzQc2Q9L8sJrAuj+NwgG&#10;8KDCAgTdSg+BKxqE7GN9iaD2AviuDP94O/yAIokZ/t8AQb4PQWIm+jMAQ5cxblN8gpkABwDblCHH&#10;I/th/XGYZM3rmvitek+w12Xh6vqMskXDe9sTYzJsviC4cHSWA+DCMdkOhs+Ny5NK9PHseAAIDKUI&#10;x/WzZ8b3t3mT+tv8ibLV2n56fD89R/Z4YD9bmJJtz/fMthVx/QTCwbZB7mU9BRd6SkyoX+4R/PYJ&#10;giy32y9HclCOpExugvJYruwW44Oyv/WClrfDk5wdDvco8dVkpl2WNXbL7uInq59N0esnubFBSmyF&#10;6tNt02YUqMU6vRbQhfmDAX4BiLSsMmlOk0KUFXZKMFPHc25344pXQhAlyHhgjY6F8cBgh+sEwZo8&#10;Pbevt8S1+VKMk262NzY/7bLCbx+6HIIEtvhi+dI2CF4sW65YGbHD7bUG2+oNCn4fV29xwT6gfOPQ&#10;EnvlwGJ77dBSO7t7oZ3fvcBe2/eMXRWUH4oQ+IVwSREdq1CgBEvSZSelBAt6DbBCgXBPr362Vipw&#10;aWyaPReXIfWXYA9c29MB8PFOCfZoB4W2H7su3p4SBJ/uoudRkr9bli3rJiss+GF/Hfx6SFXG5Lmx&#10;QZcokUVmmoyzwgIeCZMdUn3bBER/8+u+rpCCqyvI3eqkBllCV6wrK+uH3ZpiKcCQECHKZTVKBEGW&#10;K7FahJZilwQADNNmogPwBQDSAkFfbqsdegQgJJhCQyelg7r7ysquYJv9NBrGCrHRiiT9xpFgGV2w&#10;w4AwOjjeIjXoFGGKIJgmQDKfUBaO5XWNqYJnGiEQCIjA0Uf7uGA0HNn2ys8rQcDiFSLP8WqQFgAB&#10;owDFkDgJatApQmAV2Q4QC0rQw9BDLhqM/jGvCoFisMwBfgTbDrj6/wKI2fbfRaGW55EkcZ8LQKbr&#10;cwp2R1DI+v607B+NfE+eA0BbdQwIAkfUITa6GcjqfY6l8n+Mtm39+trsMWn25JhMmz8q2+aPznGx&#10;YGxvWzhOyi6EIPisAOhD4Js4wBYKgE+P7+taYDh3strJAuHYwfZ8/762JCPfXorvb2vjscSDbKsU&#10;4Y7EYbY9frBtU7C9J364m0hdqv5Srr5Dxpj+Sv9jWZwbJ3SOQ31LfY0ESbOCtlHwaxXEWqQIGwW/&#10;WoGwSqCs035h91HuZkxAECAGELqJ1LLOZI2rSZZIFbKixKnDVD/+1wj0BDlgV4f9lfKrS7/ZKvQa&#10;EiO1st81BImRzKlSgbK42q7K8C0BAFk7XJOHFdZzZIFr+gqAAmFDH6nJyTfba5vnyQ7PszcK5ro1&#10;xG71iOwwAQi9JW63w14JrrliTDAUXd2o2OyKr3KM6tTcz/idohUu3hQI3y5Yau8WvmhXYYOBHsAD&#10;hmSKgxL0EJSKAoCywcVqC4GglOBuQXBlD1nc7on2TGyqzeySIiuc6MA3s3OCs8OA8PEbEgTBXjan&#10;c4ot7JjqlCCJkRVSfUAPCK7oLjUoILpECTdulxpEAUavJtkh5bedVrFHChAVCAQPxg6UGqSSzGAr&#10;jKHG4GCpvvbxQGeDI8qwWBA8zCx6wKdgOgIdDOCFZAltAF84ziJ3N1At4AFBYOfhR3IkRFCEtF4t&#10;ctypRj3fLYxHESbp5E8UBFxRBakjQCjYEajDsB0gGIDokiXuTmOAYJJO3gkOig6GOrFRiKEqjAch&#10;9hE4Xm6HaXkMGHqwoA45zmuAom8DiAhgE+AElIJqC+HVmwdnuy0OrU96eAC2J0to+XzBEke/T/h/&#10;PIR9G45ROJb7N/PZA8xZ5sfSP753k34Dtuv0fwQlSThLLQiiAIFfGEcMLSqbZXkl+QNt4Yg0e2J0&#10;hs0dleti3uhcKcM8e3pseywcL+urWCAgPi0QLojE0xyf2E8Ksb/aATb3xkE2b4ogOH6IvTRymC3u&#10;M8iWpvSxtYkDZIsFQqnCrXEDbEvCQMUg28U4oRRhsewwahAIlqofcrOmCoZeekm5CVy1XGzjKafF&#10;pGlBUKBrFgDZrtPxBqm7GilAVCDKrlR981AXCRq9lukybWX4I4oQexyyxtWpUnGpUoOCYLMscL2A&#10;h+WtEwhrgSGt9qtTBTG1VemCmoAH6Nqg58YH/XaIWsYCGQPsM9XBrwYVCAAFxNrJN9mrm+bY+cOz&#10;7bXCOfZOwUJ7JzImeDkIl/6vEASAruK0A+FGlzEGgO8Vr7L3i1ba+4cFw4Jl9m7Bcnvv8Aq7CtgB&#10;vZAUCZnhoAhRgmVpUlWCIGOCBQIglnhPan9bk5hji+NSbWHPFKcAgSBL5x7t0NNNmH7ohljtJ7hM&#10;MWqQcUFWkCwlMRLAJ+ihBGl9tthDEPUHCN2YoMDn1WA/Z4n3xAqCgmKwxIUoQsGPUlpA0IUgGMYE&#10;AwRLYtW5nBqUNWaCqtoyxlu0HYKxQhImJFAYK6xibCaOK7FstB6j/mAod0RLDThKcBEkR7DCqMBQ&#10;lotwr1GQMa7S56AyTX0SY4IeeAGA0RAkvF32IMQatwiCzCkM64vdSpN0QICl9RAIgcoDcEAiQDAA&#10;MKhCv+0hGNQeLdAJ4AM8AYZBmQVQhQBegDHALuwDvejjAYJe/Xkw8RgR3iu8N/8fbfg//fM47gHI&#10;6/mO/j14rochwYUgvH/4v3hNo+ww1hg1GCrUuLFCvp8gyFzD6vwRtnxwjs0ekWGzhmcKgjkOgh6E&#10;vduiDYiC4HypQheyx8SCSf3s+QkDbNGEgbZg6mApwsF6fLCgOESgHGzPDB5gi7P620sJA2xdwlCp&#10;wIG2NX6AbVA/3yabvFduoVAO4bAukKX625ckMOFZEEzURVhRReGOJCwyF1aGTyZZq8DVkiJVmCxb&#10;7/qgYMlUGextqkAltUfpfcBHhEnUV4IwtPUCJ5OpaesERMb/vOrzyZCqFEFPLSCsFgAr0vS6dEFX&#10;KpAkCAkS2iqmzGTd6JIkNTmCoyBYmTfZAxA7jCLMlaIUBF/ZOFsQnNMGwQC+ENFjgtEQvChLHBIj&#10;H0SSJJeq19vHtRvtw6p19n7ZKnu7eJm9U7zcPihZYR8Ur5ACfEkAXGbv69hVwI9xwABA9gkAGMYE&#10;scNAsCBtsB1MHmAHFLvS+tvqhGxBUApPEHzw2lh7uENSGwQfBILE9bFOEc7qLAh2TbdnBcLFXTNt&#10;uSC4UraYqTLLWUUiAAY7zHhgAB+BGsQWbxUctyt2xfoMMSB09yLuMcApQXfD9hhtC4YAMIwJAkLf&#10;UsbIR0kslTxGuGDdsF9CN8pBj20g6JbTuW09LkACM1eENQI/B0EA6KxuO/R4jOfUJ0oFCpxA0Rdv&#10;ZVneCNf6CdUkWi4HYfQ2ERInRAvzBrlhU7osMsvtwgqTiAokAgQCKGijLXGAYfsxD0FgEyKA8EoA&#10;BuAFKAXgBXABvKASPbR8cIznBotMeHhdriT5f8N7EeH/DvsEUOM7tY0TMq4XAWD4/k4R6niAIP8f&#10;vwV2mHFAIMgYIhBE/TVLbXKv4mO6wDRljbQ9AwWvYdn2pCA4e0RWGwSjAxCiAlGDKEECAD49UduK&#10;hWP72qLxAwTEgTZ/6lDZ4mE2e/JAe3JKX5srOD4zTOowb5C9IDGxPKGvrYnXRV8w3Bw7yHb2GmV7&#10;SZiozx5MkHtJ1AVbfaFcF8UyAZGoFgSpRchaY/oZAQwbZZldYg4VKEXINJkaqUJsbqncCvBj9UgA&#10;IS37AYAEgKPaDBBkdQnzCckiOwgqgN9lIZVXkSZbLQgCPQIIMl0GALJfCwhzp1ll78ltETLDtb31&#10;3EnTHARfKZ5nrx+WHUYJHvZKsB2AS6X6WDnCOuJlDoIflpMYWS34RYJ9QZHsMJVlLgqC75ZK+Ql2&#10;7wqA7xUtF/gEQQGQbYB4VbC+Qfmx7cYIIxOogSBKsEgK8ECq1FfKANudpCtWch9bEZ9pi3ok2dPd&#10;kxwEZ1wnAF4fJ+hpu2O8QBhnD96g4N6uXZJtgSDo5grG5NgyQRAFuCqmt0+SyBaHVSRrOuc4KxxA&#10;SAsEN+lxQLhDENwtC7FHQcl9d1/iHgN1ZRP0uLG7rqaUz/IW2CtBnyBhHFBXQP74WAJdGbEZZWqx&#10;vdFWmLaMDqNjTK5m7LBCVrhOFrcaO8x8wIgFDhbZ7/uxQQIrHMYMeb5fczxSEPQt5biYShOs7+VK&#10;kM7t993jiiapx9ZkwStV1lZAdCEQRkMwBBAAKB4UHmbe+l6ZRfYQPN6beYQeRMES+5UkKC8PwQC0&#10;AK0ASo75/8tvh+eE50crwgA/D0APaV7noeffI7yW7a+CIK8L34u4sgKO325XguE1TVJ/zSRH9Bgg&#10;BIIuuZM5wo0bntBvfDR5tB3OHWwLBmbZU6OznRKcM9K3V6rCAMEFkcAKY4nnj8uzeWP12CQPwaen&#10;DLF5guA8KcKnJ/e32bLLs8f2swWjB9uzQwbZopyB9lLaQNuQPMQ2CoKb4obanuSxti9hlCvLtS92&#10;hLfI6hPlEYtM5rhSAGOMEOA1CXRMi/Hj0YQgEz9JfVt9iaxv+s3urnSl6pNhLBAliC1mjJB9MsXA&#10;0E2bEfhQkUCQyjM8FlSgU38KD0HZ4nTtC3IVabLUEVtMVMom17q5g3oO9lhQDACsUFTlCX5UlFFb&#10;N+Vm2eG5dr5orr1aONveOvS0myIDAEmKeAi2jwn6xMgKxSodE/zKvvqGTLTcxP29Elnh0tUC4Cq7&#10;WCrFGLHGF0pW+8QI4EMNogDZD8Ga4QqUoKJIKvBA6gDbn9zfdiXm29Ze+fZibLo9F5ti82KSndp7&#10;uGOiPdE5Seqvhz0IBAGglCAQfLxTks2WUlzA6pGu3KUuy6nB5VKDQBBV6NYTC3RkhzcyTaZLrgCo&#10;/6uHV4Rbe0ghSjlu03N2x1Gmv5/t6k7dwQFODYabL3HvEaBXGi/1FztUnYZbH8rSqzOhBrHFpVJj&#10;lDovRQFKtRWH8UHBzxVd1bYbD4wA0cFRHYZpMgxKMyGa7ZAxBnZfBb/Ljuk93HQatahIrAwqMoAP&#10;2AUFSPFWMsuuVH/EOrdwU3fqEMoqtQJAwbAlVcBDBUkNNacLbG12GLiEAGiEt5JBSQEawAP4gvoD&#10;OoS3zP650UDyS+q8bQ3wuhJYQSGGOoGhRiAwCvCj5TMA4vA+Hmr+/dzrw3vyuHvOlfDjeWyjUr0a&#10;JCjq2q4E27d5brMACQwdEHmt3qNZ6q8xfaQuKqPsqKIyc5gt7ZtlM4ek2JzRWOMsgRAI5tpcICgA&#10;OkssCALCBRMEtBDj+zoAzhUQ50/qbwtImEwaZPMnCqwTBtmzssNPTxpssyf0t6ekFuePHWjPjhxp&#10;zwwYYouyB9rytEG2theJkqFyPMNtpy7gO2nJICeMtmJdNEvlIIrlJEp0EWVYp1bqjTFBJk/TN5no&#10;z3h0jaKeTDGqTiCsS54ieFJtmiKrTJieLPc0Vu8jVah+iQoEhoCwVpBDDdYBO0DIvlRgpf4flGJ1&#10;mhSeIFeZjvKTHVYbIFiRhhLUYxlShlKEwM+pwhwdy9Ux2d/KHLUoQCnBuqxJVg8EN88WAGWHD86x&#10;Nw8ucIkRABgNQZbQRdthlOBFpsgAv0gwRnipcoODIEAEjA6Aig8FSgIIAkC23WTpoACjg/XCFVKD&#10;ZRnDrDxL8MgYaoUZQ+yglKCDYEofWxKXZgvjM2xml0RZYYGua6I92jVBAIx18wUBYGgf7ZhgT3Xs&#10;ZQs6ewi+0CXDZYlZSwwM2zLGAtxatRulCInN2nfwk1LcJtW4XbE3Djus6EkV6j6uzuAhdZrChGF2&#10;mPqCJEYEwFLBz02cBoZxOhY1n7A0IfK4Opdbr8nqEXUIBqFdBjmiDAmA6CCoqJA6dIkSOo3gBgR9&#10;QsRHuHETAOSKDPzCsRC1kcQJwQTYOlePUGCIKEIXvXQsSSpG1oiq1IwFRhdacMVYuT8JY4JpjBMK&#10;ZMwj1DYFF0gORMMhWi0FiDS5qSgjjRs1AbwAQQ84YMg+kPIQ9eDxdpfnBVhFA5HWPQeI0QJAQZGp&#10;Lf75HnYBxIwRekD5423B++u9oiOAMCg7/xoPvuj7IIfg+/rvjxry3//yx/ld9H/rN6hLHWb1abLs&#10;CoC9Pa+3zRmUbE+MVP8enGazZY9nC4JzgOBYlF57LBDQrgySIqFtC9ngZycOt2cmDBM8hwiAg2z2&#10;SKlCKcInxgyyJ0bIOg8YaEuy+tu6xAG2NWGoS5xsVn/ergvhXl0ID8aPcGOFRCFjh4qKxPFWCwBR&#10;cYKcW+tO/xLQCKbWEA1SinW9JrkkX6Usc03KZA9SbRfqNQe7cb7oMWCp93LqD+WnFgii/irIJKdO&#10;EeAmW1m6gKoLboXsLhAsFwQdDAFjpkCXqc+SLdgqqrMnCYJ6bZbfrs2VRSZLnCn7rvdqvvV2e3Xb&#10;LClAqcB9TwuCz7VNkQkgDBB0alAqsA2CUnqoOwKofVQOBP10mQuRhMkFHUMRXtTjl7R9ocQ/n203&#10;Jgj0gvpzVjgSWOHKbCmkTIFEcThrmB3UlWpXL6mytH62JCHDFsSl2xOC4COd4uxhxQwA2DneHhL0&#10;pgt+D1zbw+5XUFRhdudkW8jN2rtn2eJu3NdVwZxBxgYFNyC4ignTFE8Q/DZ187FF+8SOnn1sl+CH&#10;AtwjAO5nbDC2vdBqAVZYcAOCAXzRLXMJyxL1fRQAkCiT2iqPH3tZlMW1T5Npnzco4EkVUom6nH09&#10;5qp9EKg7BerQrSPWY22TpxVhm4muPIeJrn5iNcHrdEJGlGAAYSjLH0ryh+0AweiiC35Z3UQHQgfA&#10;yP2BgzIiwokfIOjhJWhlAhIPtWgIBsXIcwMQ2b4clB54TrXpPUK4xyIQpPUQ1P8HCCMQ4z0D+IJC&#10;DKB1weN6n/8Ogozz0QJRAMj3CqAL3znsh2PR++G3qBcE6/UZ61KHS/0oUoa5z7E7p489MzDTnhie&#10;aTOHZthTw2SPscRje9s8Z3fb42nBjgB6YZtYKCuMEmx/XPsThsg2SxmOG6TXDhRUZY9HDrCZowfa&#10;zDFSiMP0WL/+tjRviK3W+bYufZhtSRpmW3Xx3tlDNlkQZHL1QV04C3ThpBpNeS/1ueRJVt1roi7W&#10;6nvqV0Q9SRJBj7YhZYqLep4n6NHPq1MmCXYTdB5gsSc6NQgEy9Q/UYQuUxxlkdkHkECwPE3PyZgo&#10;Nuj1aYJhqlRk+mRt61iabHiGjmUJkAJgedYEq1D/RP2xT6AAq1GCAmFt3iQ7OuM+e2XHU/bGgVn2&#10;9oGnBcPn7M1DflwwJEbaiilcCUEpvAuyu8SHAt1HUn6XIhOnuWG7K6agYK7gJT32keDIa4hLFVKC&#10;ALBKii8AsI4WFZg61CdFBD8giBI8mDHY9qcNtF0p/W1zah9bLAjOlR1+8Iaegp7g1yXBZnSJt+md&#10;Y236DT5mdIhra6kxOL9rmps4zZxBEiRLBcGXFGSLuSHTGsHPryMGgEyV8dNlXKFVgW+bHmP5HNNk&#10;uPvcPgqtxsmqywYDwcNBDQp4bUvoFNGqMGwDx6KePmvs6rkpirg3rPZ9ptgnRip1tXTZYwGxknE9&#10;MsWRYEkdS+XC0jmCZXUVMSRA2h/zyRP/eNhmjBAIBgsc1KCbTyj1F+5NQgv0Qgv4AhAJ4BeUIAAE&#10;hJzg0RYxGgSABKhRLMFXjvGWGLi1w/Dy8NDCPgdI+udyDBCGY7SAkAnNABAFSLhVHu6xdqgGBRjg&#10;5/8PD8ZmPT/Ar0GvrxdEgWB4nDbAk+90JQgZFw3HAR770Y97Jegfr9P7uP8DuEbe81DmQFniXHts&#10;UIY9NiTNnhiaZo8PT7cnR2XbHIFwrkAYYp4s8NPMCxxHdrif2w5tCJ6zYOJAwZBM8UCBdICA2l8Q&#10;lBIc1c9mjR5gj40aYI8M62ePDdWxgVKOfQba81kDbHXqINuUMMi2qZ9v10V7R/xI26u+sq/nSDuo&#10;/knSpCyZLDLVYka6JXdkkOuSpQIFupokKcVk5gtqXxCsl2KrTBpnhTFyeW6cUaDCCitKdaHmRu4l&#10;assFz3JBj7YydaqV6nlOJaai+AQ6KcES9bsi9cHi1PFWmj7RSgTEEoGwRA6lVCoxRBkgBII5eg9Z&#10;4kosMVnhfKnLIXIisx+wV/fMszf2z7Z3Di50N10Cgm8V+LqCJEiwxO0QXG4XSlcIZCt9xlfB+CBB&#10;xpgIGWPCLaOrBIBr7eMqAVLwDOHscJgjSDgYKlCCjAmWMU+Q1SJpQ+yAg+Ag25qUb2t79bbn4lLt&#10;cUHvYSm/B1GBXQQ8xX0de9q91/ew+wTH6Z3i7YGOOq5gPTFqkATJs7LEzwNBqUEssa816O3wOqm/&#10;jV1Rg/1cbOrGdJm+tqNHfxfujv/d+9qeSJHVvQKhL18+yApjZXcjSjCAjhb1F73vlGAiU2UEwDYb&#10;zBihOhRqz6nA9mQJ4UrwK6rUSUJUK9psrixw9Phg2Hah57HPsrrwXNc6KOqkjIAwwLBOnzcahAGC&#10;AX7REAwWmDZAMPpEj4Ygx7yF9JOhgSBtSIYQADFAKQDLg7B9zl5IoBAOejoeDcLopXVulQdJjwi8&#10;ooEHyHhvjjE+yDGiRdtYYuAUYNjMfiTTG0Do38d/LwKoAf8rv3/0c/5L6DkNeryGm8JLGfKacgmD&#10;dX0G2Jzh+TaL5MiYbIEqy2aNyPJZY47JGhNzx+RL2fV1LStFnPpTe2VghxeMlxIcN9jmjfEqcM4o&#10;lGBfe0rx2NA8e3hIvj08tI89MijfHumTa09kS32m59qi9L62LGWQrZcK3CwI7hD89siR7IsZKUU4&#10;xg7r4kkRhsO6kBfrol0lBVgncGF73coT1KEg15R2o/7mN0k1TpL9HarzQI8BuygAYoUrpBqLBb0y&#10;WeYybZcrygRQ95ja0hQ9V30PJViSItClCKSCK4qQ7VKpxMPqZ0UZUpdShGWCX2m2VKOiXBAkSI7U&#10;9rvJjt19j51Z8aS9vG++vbFvjr11YIGD4FsFgmEEhF8FwQ9KFAKhV4GoQdSdt7iXIjY4REiUfEyB&#10;VcYL9Rys88XSNfb/AVPW2r1bxPC0AAAAAElFTkSuQmCC"/>
  <p:tag name="ISPRING_PRESENTER_PHOTO_1" val="png|iVBORw0KGgoAAAANSUhEUgAAAZAAAADhCAYAAADmtuMcAAAAAXNSR0IArs4c6QAAAARnQU1BAACx&#10;jwv8YQUAAAAJcEhZcwAADsMAAA7DAcdvqGQAAFqgSURBVHhe7Z0HfFRV9scnCSQhgFh37WvddVd3&#10;ret/Xdey6tp3VewKUkMIIXSQjoAKUhWw0HsJvff0HtJIqEkgJCEJpPee/P7n3PemZDJAMogKnO/n&#10;c5nJvDJv3uNzfvfcc+85BgiCIAiCHYiACIIgCHYhAiIIgiDYhQiIIAiCYBciIIIgCIJdiIAIgiAI&#10;diECIgiCINiFCIggCIJgFyIggiAIgl2IgAiCIAh2IQIiCIIg2IUIiCAIgmAXIiCCIAiCXYiACIIg&#10;CHYhAiIIgiDYhQiIIAiCYBciIIIgCIJdiIAIgiAIdiECIgiCINiFCIggCIJgFyIggiAIgl2IgAiC&#10;IAh2IQIiCIIg2IUIiCAIgmAXIiCCIAiCXYiACIIgCHYhAiIIgiDYhQiIIAiCYBciIIIgCIJdiIAI&#10;giAIdiECIgiCINiFCIggCIJgFyIggiAIgl2IgAiCIAh2IQIiCIIg2IUIiCAIgmAXIiCCIAiCXYiA&#10;CIIgCHYhAiLYpLoeWB1fgvE7TmN2cCFWHyzDzpRKBKdV4tDZGuRWAg36vsLlTRU9yNOlDYjJrIZ/&#10;aiW2JFVgWUwppvnmYuLOTASeqtL3FITGiIAITaioA95emApDtyAYuvrD0DMIDr1C0MozDC5e4egw&#10;KAr3jI3HP6cfRbdV6ZgZlI+Q9EqU0nHCb5+s8gZsO1aO8XvP4r3FJ/HI5EO4fWQc2npHwJmer5Nn&#10;KAy9gmHoHgBDFz8YPMIwnZ6xIFgjAiI0YSf1QA09g9HWMxDX9A1Ge68g1dpx6xOIttRcPALg5E4G&#10;pjsJTPdAuPYNx58nJqALCcr6Q2UorNZPJvwmOFlUjzmhBXhzbgruGBUHx94hmkD08Ecreo6uvQPU&#10;c23XR3vW3PjZc3Oife4cFY98dlUEwQIREKEJa+JLYHDXhMNoRM7fWFiC0LqXJigOHqG4/4uD6Lcp&#10;C3HZoiS/Fmzutx0rw3uLUvG7YdEkFuRR0vNh8W/+sw0mcQnErcOjkVEqAiI0RgREaEJ4RhXcvCOU&#10;t2E0ImxwuLfqQM2ZhIKNCouGpaGx3Jf3MXQLQLv+kfhkWRpC02Qc/ZeintpK6gQ88+0xEnP2NPzQ&#10;hjwMFnpbz8roUbInws+YPcsOFvvw549OPqxiJYJgiQiI0AQe7uAeq2Z0gpVQ3DQ4Ah8uPYWXf0jG&#10;XyYm4raRsXDuE6aGr7hXy4JhS1DcPGl7N+r19o2Au08GUovZvAmXCv+TlXh+VpLyIA09/Gx4GiQY&#10;9ExaufPQIwlGT+oIkMjfNTYOD086hHcXnsQr3yfDzYvERRcc7jS8Ss9dEKwRARGaUF4HPPTVIbSm&#10;nicbEBaS338eg6xKbXtpLZBRVg/fExWY7JejArF/mnAQrVlQyOtgMbnGwnBxb5aNFgvJLSNiMSus&#10;QDuR8LNRQA6ex9rT9AzClaBbCwfHrxx7kmh0C0T7gZF4fMph9Fydjp8iChCVWYPcigZU6Nq+KqFU&#10;G8LUBYSFxmPdaW2jIFggAiLY5IXZScrgKOPD8Q0SBxaMc1FMorKftg/cnKXiHzxzi4+3NGQsJGpo&#10;q0cQ3l9yCtllMibyc8DTbP9Kgs8z5lioLYeflHCToPAMuqdmHMU3frmIy65BjX6sLUZsz1bHGM9h&#10;6BGIL/fn6FsFwYwIiGCTbtQ75Z4nGxDuifK0zmVxxfrW85NfDSw+UIR/Tj9GPdkQkxAZG4sKeyP3&#10;fZGAYFljcFF8G1IAV+8INczU5B6TCLTpG4mPlqRiT3KFio00h89W8rPXzqfO4xGCVQdL9K2CYEYE&#10;RLDJ6F1nyIiYg+gsJmN3n9W3noc6XgyiLQjhXu6KhDL8bfIRNbTVpre5d8yvBhKWDgMPYPORMrW/&#10;0DJG7KBn1DMYrh7moDe/qvhGrxC8teAkQlo4eYF9wmdmHiPRN8e/nL3CEJiqj18KggUiIIJNFpIH&#10;wePgxlgGC4i7jz4OXlQE5OYCtfpASBUZqRK9h1pI25KTNSHJOUMf1NCmCozceRZu/ainbOGNsLFr&#10;3csfzn0jsCSmed6NoBl597WnlcAb1+pw0zy7ANwzLh4r4mx4DPyccqgTUFAAnKXXShKFA1Ha3zpl&#10;9Nh4koQzPRc+pxuJ/o1DDyC5QOsUCIIlIiCCTXYnV8Cpd6gKvrIh4SGS/3yvz8SZ8z2waAmwaQuw&#10;fiOwdCm93wTs2kUGKoc+2wDU1wNduwIREWSoytVhftSLfWDCITV8ZZxSyiLizFNI+4RjXWKp2k84&#10;P303ZcLQlWe9aeLB91DNdusehI4LU3G69ByDVRUVwLBhwLZtgHc/7TU7WxMSHRaKm0gw+Hx8bn42&#10;HNMqPF/QRLhqEQERbHI4txbXDTYbEl4L8LfJx8gGFaJh0jDULfoOdfOmoe6JPwFTvwG2bqVucU+g&#10;lETgk0+om0z95B9+QMP4L/Qzapwtb8Cb806onrIxwK5EpFcA2vaLxJ5kTWwE24zZfVZ5HpbiwavI&#10;Db1C8cWeZgS6Bw8G9u8HevcG1q3XPzQTml4NV/IIjefn+NVz3yVJ3jPBJiIggk3yqoC7x8arBWZs&#10;SHgq760jYpFWQxt+mg7Mm0Oexipgx2Zg+TJgC72yF1JFvdnRo4BAfyDtFNDlM01ULKgma9R1VUYT&#10;EXEiY/X7z2ORVFCr7ylYsjS2WMU8jKLO94yfD8+QmxtRqO91AUaNBPz9gMWLgWXkOVqxKr4YDhZZ&#10;CDiY/vFSeo6CYAMREOGcPPfdcdMMKl6t3KZvOGJyyfrXkEiUFOl7MXVArT4MUl9Nf1IrzNM+L2HD&#10;Znv8vIcPiUh3EhHjcJY3GaxufnhuVpKserYiMUfzCDk2wcLBrY1nABx7h2JpS+JHpfQ8avXAemIc&#10;/dP42Uz2y1PPhJ+HEhAS+S/3NWPyhHBVIgIi2CQkrRL3jo2Di74anZtbn2CVgffdJRl4m9vCU3h7&#10;wUm8vShNa/w3t8Xppu3/pddBW8/gTHlTRWA/4x2V9dccWOfYCI/vD9/BAXiB4YWd/6D7zilJWDj4&#10;PrGg8yQHnsZrC05H02l5Gv477wTenk/PyNiWnjY/K35OFtveXZCKB744aPJwuLV2D8Qbc1OQVSYZ&#10;BISmiIAITYg/U4MOg2LUdFD2CszGPVjLwNvDv/mtO7VP/fCfH1JQacMRKaoBHpl8WAXpjcaRDZiz&#10;VwTCyAgKwMT9ucoTMOey0tbReG/K1PdozKGcGlw3NBaGz3xtPxNT42fZ+HlyjjPLZ87PxNDVD/+e&#10;nYTyWnELhcaIgAhNmOqfB0MXNuhGg3Vxjaeacp0JFiZbxGazYEWpYDDvr4wWCQ8Hb+uucpt1JK8W&#10;1w460PjekKF/euYxU+oRa6YF5v/Mzy8Aren5xZ3j+QlXLyIgQhN8EkrIgAeZkilaN15cxrN0tNfz&#10;Nw7GOnT3ww1DY5BRcu5hkO/DC8kwmutQ8KuhezDmRVrGWq4+3lt8SnkbRu+MhYQF5XDOuScarOFc&#10;Vt3o+XloCS6b1wJN9966OfTww43D+PnZjmUJVy8iIEITuJyt+7pMOPcJh5tnU6Pi0lerTMgrlC/U&#10;OAfT9YOjsSDy/LOEWFr+PStZeR7GIRSeOvzAxESUXKWTsoLSquj+hat4h3bveegqEF/65up72KaK&#10;7Dwv+nTpG06eAz8r28/GsvG+bbxC1Xc0eta9g3AdPb+FUVe3kAu2EQERzsnek5W4cUiUKajKrzcP&#10;O4ANRypUAj+un32h5kfnONXMFO6Rp6tVHRLLIC57JT81d4rqFQYvClQ5qXRB5WnOXJeDg+rNgYcM&#10;+f4H2Hgu1i04vUrFWlr1MnuBLOBPzziKU+fxHIWrGxEQ4bw8+s0RZUiMAnL94ANIL7l0gYmuq9Ib&#10;DdlwIP/hrw+h/BJ6IRzITzxbo0rxTtyfg0FbsuC5LgMfLzuFt+efQJdVafDeeBpDtmVhRlC+WuyY&#10;Ulh3SacaR2RUwZW8PKP3oYb0egar4alLxeLoYiXYRi+Ep/MO2pKtbxWEpoiACOflpTlJpvxVbMQ4&#10;vcmu45cu+WE8GfJ2AyJNXojRcK4/9PMaTi7PuoQM5gdLUnH/+IPoMDAKDr24eh/XLQlQPX/VeHYS&#10;GVJTIwPbyjNU5Yd6ZNIh9N1wGruTylH6M4cHuPgWp2fne8CNvY8npx1FzSUUrUGbM+n3meNenMZ9&#10;0gWGy4SrGxEQ4bz00hf7KaOijHkgFkadY0iJ82BVX3wN9E4r0szfyYaMDDnX9f45iMmqJo8iHbcM&#10;j1XCxOfmfE88U+xcQWTrxvnBOMkge2bsLbGoPjAhQaUSyfoZMrHkVDTgjlFxpiwAKp0+Xeuy2Eub&#10;cJLTvrNgqu+k38i17SU/mXA+RECE8/LFHs69ZDTmZMjo/eid+iI/TpjIWXc5GV9GBrB5M1BMRo4/&#10;48yvdrL/RKUKvhsTObbRh84uJiNsalE9uq/OQLv+Ucroq2mxzRQM1bxsfKY3vk7OKsz35s7RcarX&#10;fjEjbvNJoLkgl/H8rT38lZdUYu8sWn4eLOw1dAJutXR1nKuMX/lvgqMc/7JK486B9WCpZS+cBxEQ&#10;4bwsjy+BQy+tR8qGhXvsn5EhVowfD6Qka6ndhwwFYmOBxEQ0DBkCnLF/JTkP0zwx5TCc3M1DODy0&#10;NCOQ06O0nK1Hy3HnqHi1NoKHxozxlUatD33Oi+io19+B9/EMatSu4W36dt73XOKjKi52DcBLc5Lt&#10;FrzXfkpR99l4Th5SG7IlS99qB5yf7KefgFWrgHnzgHXrgDFjtbT7ehp+zrbLWXfNuc8CcTN5aVLD&#10;XjgfIiDCeeEZOs59yBugHikbFo6HvPB9spad9d2OaOjSRe2HDz8CEhKUmDS8+65WtOIimOSXq0TD&#10;aER5pfrrZFhbwvGMcvTzSQcvYmQxshaODiwaHvQdfUggh0TCbVwcXL85AudZyWj94ym0npeO1vMz&#10;6DUNzj+chMvMJLT5+jDajo5B+wHhmtCwwbUWE/qbc3rdPioO+1JaNqaVXlqv6s+zAedzcRCdZ6Yd&#10;yLLX/dCZMQNYtAiYORPYsgUYNw5YsVzfCBzLr8MNQ6JNsafWJIRcF4TrgwjCuRABEc7L8YJaFTDm&#10;MX+TYfnqENTIuHcf4KmnNMPUq5fyPnD6NBreew+ou7ie68GztWjXP9JUMEnrEcecu9aFBfHHi9Bj&#10;Sjyu6xaoAsFshI3i0Z6nxJIYsjfRblgkXKcdR6tFmXDYUADD1mIYdpSa23a9NfqsBIYtRXD0yVXC&#10;0obuxTUDwuh8upB4h6jv4e9j0WrXLwJ9FyQhKa15Ew9WH6TzW2TD1YLnR86RjrIFTJ8OLFxIAkJC&#10;smIFEBcHfPKxNoxF8HRfzupr2VF4cY6kcRfOjwiIcF449fqDXyYq4TAa8t9RDzmHO8Snk4H8LOAI&#10;GaNTSUBJLnkelUDyIe3gi4DTLv2dDCfn3uLvZePMs6TWnmca68nMCvSedhBtP9pHRpizB2vG3LKx&#10;x9COvA32KBw2kmgYhYLFY3OR1kggVLP5N+23hdpWMvT6sY4+OXCdepzOH0JeiX69/F3U3LyCYejs&#10;h+s7+2LYj0eQnXv+mIL7Gp60YDl054+h236GqbRnM4ACOk/uaXpuJ+gDuo5j5DHqldJ9ePV6T/Ma&#10;EI4T9V6rV6AUhHMgAiKcF14EeO+YODVTiQ0LGxg3rxB4bcjE1MhyTAorxaTwMq0FFWJSYAEmRdDn&#10;/nn42i8XX/vmYoOdU3CHkOHUkgjqxpSMmuf6pkaNY/nfrj6B33+6X01DNcxKQbvRsVrsQj+WG3sd&#10;biSGDutJOHaWkRBo3oRJHNQricMq2r66UBMK/pzfr6S2htp6/lzf33jMNjoPnc9peTbafR6lvqfR&#10;9/YLRauR0SQGAbirix8WbUvXr7wxnNvqoa8PqYA8H8fpRVr1CcWelAp9j+aTV9mAuREF+Iru/yR/&#10;aqElmBRSrL1ys3hO04Ly8OqPSXDuZb5uxx7+eH/hSSXkgnAuRECEc3KiqBZ/nGD2PiwbT+dVayYu&#10;1HgYqXuwKsPa0kGtnUnlcPIINQ/nuPvj71OOoMbiRIdSSvHS4HAYPtgLw8QEOK7Lg9PqHFzjHdoo&#10;NsFGneMX2rCUWTgcNhThxjVFuGM1/b2pCDfQ+wWRlZjoXw7DWvrMpwiTAsqx9GAVvgyvxLvkdbiu&#10;os9ZPGh/JSr8upXaTvJG6PvbfX4A1+hDb+q7SQjajYyB48ozMHxxEIb39qDj6ANIzdRrqOjEZFfD&#10;rX8E3Gh/Ps6F7vs9Y+NR2MKZ0WfL6/HE1GMqmK+eQQ+L53GO1soj0CrzMnl87kH4dHlao/stCJaI&#10;gAjnZPzeXBg+axp8tjQyF27BcCXvxa1/FI7mt2wkP5sM4W0jYtXxfB41g2pgFAmbZtGW7EjHDTxc&#10;5RUKp4Vp2jDUngo4zz7RyAvgYHe7YVFk9MnY89ATeRg3ryiC8/oitF9VjNSMWiSm1ipPoy0JCMhg&#10;Z+XVk9dRAIdVhUjL0a77DL/WAn5Hq+FM+95K4vN1UAUe3kDfu4LOvY7arjK0WppJ4kXfbRQwfvUO&#10;geOaXDjwkNfcUzCQcb69835sCTLPVvshjDwfy5XgPf3xzgIebmoZP3Biyi50z7z4HhjPd6FmfKbm&#10;xvfbwSMM4RkXv7ZHuDIRARHOiapDQQJi2ZO33ayNkWXjsqv+cOsXiWP5LV8d8cqPSWoGlvF7HDyC&#10;sTCyCBMXUg+7424YxpPXsTZPi0ewV7GjBK7U+1azq+iY9tSu7R0AB+6R+5TiIfIoZkVUorKwHh+S&#10;MXdYWoCUs3WorWrAjYsLcT01/ruyvAEdyCtpTx5GBb2PTSeBmZKHubGa1/Agic/DtL2EzlND23cd&#10;qcbH5IHwMTwM1nZktBIudd18//oEodXCDD1uUganNTkwjImFE/2GLxcnqXN2W51O3oBF/IM8hykB&#10;LV8J/qMuIJrn1pxmfI6NmxvfN88wRJwWARFsIwIinJPUolr8+ctDaijEOIzEjT0Snq3DvWWtBZ67&#10;qSGSYPTfnGXXjJ5xjRYykiD0C8FNniFw+MwXjrOS4cBDSTwsZYxJ8BATC4iFB8IC9qfpJ7ArmTwI&#10;nhVATCMRuYuHqJYXYv0hLbCdTh5GKXs3vEtNA/5MHsbd68gjocMyCurxuW85jufVoYHE5q415HWQ&#10;iNxKgpOve0TsncQm1cCFvBGX0TEWAsKNBeS0+VpJ6BzII3KYRsL2wV50nZqAv32VCBf9uvn+8vTp&#10;oFONh7maAw9h/X06D2Hp99/WczG1IDi6m2epceOhLJ4sYegahM6r0i9p+hTh8kYERDgvXIp23J4c&#10;tPM2T/Fk43LniBh8xQHYwDxMOU/7xi8Xmw/bnzuL80xxqhCTgNErz65y+vGkZowtZ08pw1wGl1kp&#10;jQSEYzj/93Uigk/WIiW3HnW1Dfi/tXTcBuqpry7E12FakHrbsWp8urkEK+I1QXllWwme3FSiBCWv&#10;tB75JCJpZ+rQY1eZFh8hgXl5W6la1L0hsQrPkqh8tq8STosytenCFtfMQ1hOy89oAXd1rfTdPJy2&#10;rRhO359Qs8ba9taMNx/DCxLvHXcQBXZ2/gtI5LiWymR6Rraei7HNDMpHn41ZamKE8R5zVUKeOLE6&#10;vvSiVtQLVz4iIMIF4cVkt4+IM8UieLXy3WPiOVRwyWEBu31ErGmFtMkYr8pp7HkYGxlop2XZ5n3p&#10;lXvXbblHPfIwXt6iLezbe7yavI8CNauq215N4IYHlsOwIA+dd2mzxvrtKcNHJCjMcPI+XJcUwHUV&#10;Gf61bPy1uMfWI7rY8IyujdRW56PdCIvhK/5+jsF8Hq2JhnFml7Hx3ztL4TLlCImeLjjUeCir48KT&#10;6tyXmn0pFSrvlVFAOB/Wu4t+me8WLm9EQIQLwqM+T5CBM6Z1VwvzBkYhUS0GufS8u1ivi6EbV/Yu&#10;nOfoHoilMVYGmRoZdzfqQV/Di/v0Y7i14WmxIxMReUq77n+QOLCA/GtDCU5k1mIUiYTBpwB3kEC8&#10;S0J0h08Rbl5ThLfp/b3scRjPz21TER5ZryU3TD5bj1ZrSuG46gzajjzQyPvhxvEY5++StfiH9fVy&#10;o/Pz9GK1GJGP4bUj3QOVd/dLMCs0Xw1lGQWXhwwHbr6I1CnCVYMIiNAs3uD8THowu51XIJw8Q7H9&#10;6M+QevYC1Nc34NWph9Q4vckgk4FuQwZXTce1ZZA5SL0kSxli0zASH0fNxd0fd5A3tTK6EDNCK2HY&#10;UAwnEhK3lXScD3sI+jl4vQe/8t/8nqfqGs+vBKQY/95chmSy8UP3kRfx1TG07xfayPNQ38nex7Ao&#10;bdGi9XAbN/rMYX0+2g+J0HJs0TEqfUm/CMSe/WUEmuNTpjgTi1fPQEwP+mXES7i8EQERmkWf9Zkm&#10;I8NDHZxefK6tSoGFP2/1wFELjsLw8V5cQ8bZaJR5jQUv2DNstDD41o16+y7fcSyErtlSRLyD1aJI&#10;x15BuG1YNFymHYfjMjKgm8jAsyCpWVKWjT7jV/7cuE0Z/TwY5qbjunGHcV3/cLTnITY9RmT6LvZE&#10;vEPVkJo6ztZ10udOS4zTfrXjeOZYa/IIZm+xveDQblJs5xL7YOkpU+eAn62jRwg2HpY07sKFEQER&#10;moV1ckMWk2H7i4D4A0BEBFS68LVrgY0bgdAwICpSy9JbZn8Afb1fNhze3QOnyYdUskOjgdVeQ8gw&#10;WwalrRoLC21zmX6MvAAy7Far0tlQqnUlusfAXoLbhAS4Tjum0py0mpempt3yzKlWCzLQem4anGen&#10;wPWbo3AbG4f2g9lj4LogAeQxND43NxYP9kj42HMOXXHjoP93yZrYGI+l3+dKx7Z5fy+C4vL1u2EH&#10;aWlomDcfyMzUcl9t2wYcP65tS9Xqq/BK8/+bdtSUMsbo/URmytRd4cKIgAjNgpP8cS4qU6C1uz8+&#10;XXuWDNJh4I3XtTog/fuTkdoKfPUVMHSoVodCrzfRUk5lVeDWT/fBMC4eDiQGbmPjGxtZes8LBs9r&#10;nDlATdvZ+F/TP8x25lxu9JlK207nVOnc+ZX/ZmHgxiJj2k6Nr4M/NwqaZePP6Ry8DsRx5dnzXx83&#10;jn98wb9NM+Dc+LtdyagbRsXgzz0CkM81d+2htBQN778PxEQDn3wCHDkCfPih9lz6eZO3mIe8euCe&#10;sZZp3ANUsa10qYMuNAMREKFZcGEhLjDE+ZnY0HDhoWe+PaalJ+nRHYgmIzV8OODjA8yZo9UHYdhY&#10;2UHHsQdg6BUER15wt6dcDTUpATAaWTJ0542DGJsuIo6rzsJt/EFl9M8pJNbNlkCcq9F94fO2J6Hi&#10;dSgOmwrPPWxlbHr8o52Kf+jXw9dF751WnNF+exd/lSDSLioqAM6MHB8PdP6MXjkDLwkJM3IEPasV&#10;SCBH49pB5H3pnhhPeX7oq0SUi34IzUAERGgWp4q4TkW06qGyoeF1CpwnS9mZZfOBjJPA+lWkNH5a&#10;Zt6NJCR2JgNfues0DO/v0VJ+cA+eDDEPBSmPQDfYxuC0gYPT1lNjbTUe6iKx4TQjbuPjVUxFCYnF&#10;Oa1b+74haOcdTu+bZvVVK7iV58LeSiDaDwqH65QjKl2JumZbAXPrxr9rSaa2iM8oaCREPDxmTPjo&#10;ODsZTu/twb5Ie2qT1wLrVtIriXhaCnCYhCQzFagkbzGJPMegPQg62wAnzzC01zsGDtQxeO3HZO1w&#10;QbgAIiBCsygiW3T32HjTUAf3WG8acgCrE8oQmFkP/1PV8M+og/+JCvin18L/dD386L3viUpVTra5&#10;5BfX4N5ufjCMjYMDCwO3rSWq/kb7gWTMLXvqKg7CAeoLeCGmRufaRsadxITP5/xjKtqOjlXGnxcn&#10;OrgHqtgOpzV39Y5S33OTx0609w6Di3ekmp3k2CsQbrQvexo8c6rN5MNoPT8dDuvyNI/jXDEZW42E&#10;xuXbJG1IjH8TNfas3DjhIp9nG3ko7MkMicKT9J3VLVwSHnemFr5nuShYFfyz6JWfT1YD/E9Wwj+z&#10;AZyGa+SOM3Cyqjj58bI0/QyCcH5EQIQLklvRgFd+PAHX3lwvQjN03NjoOFPv1cU7QlX9c+5Lr9zU&#10;e2pcCZC2Xzc4GvMimzc7a/yiYzB08oXj8izNILOhVSJSjLa8tkMfalHNM0CPg5TRfvq02ws1fUiL&#10;DbPDPPJwhh6AobM/bu7ih1e/TsDgrTnouzkLjw3eikf/NxzPvd4LD789Bk+N2oM+68/gDTL4v+vi&#10;D8OnvmTYI+GwQE/iuLO8eV6HZbMV//AIJFHhNSP8m2gfHn5bRB7ZR3sxd/Mp/S6dn0pyOHqsOQ0X&#10;ehat+2jPwVbjIUmXPuxd6aJMjbMNtKXPR+3KlWJSwgURAREuyNjdOcrI2oobtKPPOC7Chsdmo+0O&#10;3f1ww9AYZFwgMJuVU4VbOvvCYdJh1ftuZGy5tz79eKPeOi8UdJvAcRAWmmYYb9qPhcOR06B4hcL5&#10;w314fUQkFm3PQJ62JhAx0QcxbNQ0vPRGDzz3anc894YHnnulG175Xy+MmzgbUdGHcTKzCot2nsGL&#10;wyLgyGnkB5BQkhhxsN8kehdq5FXxVGBt/YeFV9UnWA1rNRJPbuSRPeAegNLyC8eUfA7SsV2D1HCj&#10;zWdiaoEmz8PYeDitDXmZBo9wBKe1PA+XcHUhAiJckO6r0skg+TVKuNeSxmVpubcbf/b8mZWU9/GZ&#10;nwp4m4aljOs8yKDytNoOyuDpRo+Fa2iUVo6WjazROFs33saLC7keBxd2en8POo6JREh8gf7NQHhk&#10;HDwHfYMn/t1VtWde98Czb/Q2Nf77sec/w1Mv98CIL2bh2DFtOmzwwRK8QkLCNT54xpjKsssxEFvX&#10;Ydn49yw+TaJhca/IqPN0ZQ6sKwHlxYsbqZE34shDdR/vw7xmeCHTAun4LgH0vBqLQ7Mb3WND9yCs&#10;O0/1R0FgRECEC7I3uQKOnmQku/k1MjQqxxQZPV6ExmPn6tW68eef+uHlH1NQdR4HpLCkFvfw/jyz&#10;ipMMspHlISEu2LSBDS59to567NZxEDLATkuztJiBtZHmpsSjFE7zebFcAO7r6o+NvuY0Hb6BUeg1&#10;YDKJRjc8/nyXJsJh3f71GgtJF/zfSz0waORMHEw4rM6zZFs6buGKiH1C4MRDTiwi51rkyI3Xf8xM&#10;0meE6feTvCsV/+DfuroQj/oU407O+svn4d8xKhZP0H7VF6jwdDi3BjcMiyUx9m36PCwaz6Szfp6c&#10;ZcDQyQ9//vIwzpbLIJZwfkRAhGax/Vg5XpydBFdPnp2kGXAWj9uGHcA7C07ibVM7YXp9i9p/553A&#10;kK3ZOMv1Ws/Dku3k5Xy8X1sVzsM3bDTJiI7ZV46/cc4qem9YUwSnMXG41iIOwkbXeVaKdoy1kWaj&#10;u60UjnNoO/Xe3xoRicwcc03yyspqeA6Zhnsfe5cEoTuee9O2aFi356g98UJXOu49jPpyLp1JM7RJ&#10;aeV4rn8oGe79cJrLubroum16RvQZiaQbeSzWAXTDlCRc61OiClWhBticWAXDMp6RRb9jYTocP9yL&#10;XWFn1fedj/CMKny2Ik3df/NzMb/nRI3/mZOsElMah7F4WOs6EuiePhk43sLiX8LViQiI0GxOFDXg&#10;mgEHTGsGVInZqUf0rRfHq8MjYRhyAA6qPCwZXvI8RvqXqxmoz68qwfiACiw6WI17pySrsX2VLp2N&#10;LvXg24xPaOqBqHhECZy+J0P+4R54Tj2oaqdbU11dA5+N+/H6B4Pw8DOdycPoZVM0jO3pV3vhb890&#10;wjudh2Ovf5R+FjNlFXX4YNwB6sWTiHCQ3pawcfxjXb6a/WXpTbmQOH+0JgepOdqFhp2sQVlxPV7Z&#10;SufYWKwN1fUNw2eT4tT2iyUup06tOufV53wNjj398cxMfaW6IDQDERCh2ZypaMCdozitu2ZwuG4E&#10;l5zNLD2/d3EhjqWW4ppP9sFhjr6ynIx/u1VFKC2ox/iwShgWFaAfp1wnMVnFZV+78ffrhlfFQSKb&#10;xkF49hLPkPpkP3p9c+GFeGfO5mPqrJVqaIq9C1viwUNX/yQB+WHRRhQUFiMl9TSi44/pZzBTUwu8&#10;MzIKhq7+cFqaqYarGgmIKf6hDcHx73AhUbx9aIyqbsiLayJO1MAwOQ8rEqoQlUrvV+oLE6cexe1d&#10;/ZCTb/ak7GVNk+wCAXhP0rgLLUAERGg2HAL/v+lHlOfBBod7ru04a2z2xWWNnbWWvITP/OCw2hw8&#10;v2VNMUA2cmxwOQxLSBx+yscp6pnPiyIj6hnWOA5CryoOYuzt0zkcuV6IRxBeGRqB2vPH7nE2twDD&#10;x/+I2IQkxCcmoUe/r/HEc53wzGvuePZNT/zr1Z544vnO6Pf5DBxLTkNIRALGT1mIhSu2YcO2AP0s&#10;jSkprcXf6RoN/cO0kruWHhLPKKOevuXwVTvPAFw/NgEf7izHK2tLUFXZoMTjLIlz7CkSkBV0D1gU&#10;+Xd+4ot1FnEce5kekE+iYb4GFpDhO7L1rYJwYURAhBbxv3nmtO7cc3X0CMWmIxeX1v2dcdEwDKYe&#10;Oy+aYy+CPBAn6nEHJGnCxBUC91OPHFUNeHwD9ZrHxFqsB9FyVKk4CHsvm4u1BYhfxOOOTvuRcebC&#10;U1FzcguVUDz+7674bq4P0jJzMG35fjz9pheee+lTPNdxEBZvCUMGff7V9CX469Od8FGP0Vi1YR+2&#10;7Q7Rz9KUQykluPbDPXCYzNOSdQHhobWtxXAbd7BJ/KMV1wxZWYw5BypRX9uAM7l1OEDexxPr6FjO&#10;PEzHKU/LKxS9Z1zAqyqvAPLPn4jRa/1pJRrGa+ASt7NCJI270HxEQIQWMcCydgQZb+7BfhdG3kKD&#10;jWGs4iIgXV/VXETvz1oEf/Uki2eKG3CLewgMXBtcBZ3JwHL9jTWFuG5FITYdq1b1yfMK6tFpexkZ&#10;0hI48+wlMrhGw3cNGeI243n1NgkHT3ldmA7DB3uwdEfz0qHnkgfyxoeDVCD90Wc7461Ow/Da+N24&#10;xWsP7vhsMW7v74d3J27Hfz8cqLY/Sft185pAArL3vALCfLOCRIEnB6ihLBI4FgHySFT8Q/eejK+O&#10;y2gf8j7WHqzCtPAKGOaTh8BDVxs56M7CQ42FaGICHqFjqqut7nkeGf9Tp+imngGyyJM4eRIoI3H3&#10;9wcKClRyRZWFNzlJ5Sj73zzy/Cw6A1w6eNuxS1/jRbhyEAERWsTUgDzVUzXGIAx9ozC453IgLgqY&#10;OxdYuhT4+mtgxgwSDDJkMTGAnx+waSOwYwewapWWVpzrhgT6o3DRWvz9v4tgWKpnrt1QhNc3l2BI&#10;QDmeptffLyrE3QsL4bKQet5cFXBnKVotyjAPYXHjBXG8fkL10mmfoVF4flBYs1NxlZeVkYAMVGs8&#10;ONbBr/988TM82nEs/tjpezz+9gg89UJn/POVnrTdkwSkG/oM/BpbdgVh175w/Sy2qaysx0MegTCM&#10;idO8K/qNfP3W61naD9XzX20vxg1Li/DBqhI8v6MEfyLxuHVtMdrzLLSVtJ0F5MdUtO/kiyMnrNZp&#10;zJ4NvPEGkJgIxMYCC+YroW54623g2DFgyxbgiy/oefiiurIaT0w92qjKZNt+kYjJkjTuQvMRARFa&#10;xLrEElVwyBR4HRCN914mw8VGa9gw4HNq77wDfPiBdkBwMNC1qyYkPd1JNAIB955anZD3/4cN3+3D&#10;7Z9upV459bbZA1lViOmBFWR5yfpXNyC/uB6xmbWYEFSuTeUlA8r7trOawaTWg6w8Cwfq6Tt8uA+b&#10;OPlTM+DJqn02n8W9H8zAiy93wvOvu5uC5s+/1gMvvNqVXlk4jJ/1xPP/IS+k70p0nrAWK1dt1k50&#10;Hn7alKriFo7Ls2HYUwHXGY09KB7KajNBz3/FHhj9znmR2tBbfVUDqkobkJ5bB7/D1biOh7NW0nk6&#10;+2GDdRyE67L88Y/A6jVaLZaPPuKSjsC8eZqoL1sGjBsHhIXgTPJp3PlFoqnOPU+MuH1kLE6XydoP&#10;ofmIgAgtIup0Ndy8zVM/HfqF49mPNwEpacDwwSQi1Pp4AL17kXWm3uwREpbPh6perxKY6hrgAxKX&#10;4CA0jB6BtT1modejQ0g8qtXwjuqlry7CTfMLMXGXuRjVlOAKbVEhG9htHEOIa2KEXWanwPBVIv5G&#10;11bNhdw5lTzXKSkp0c9iQS1dB12L54YsGLpS77tvKO7v/BP+9V9vJRrP/acL/vFCFzxJ7akXu+D5&#10;V7rghde64Z//64+7uyyBS99I3P1Cf3j1n0gno+/i8/EwkXGuMEfu+e+iQuTlV+EOXlA55YgaYms7&#10;lq+9cfxDxXDIu1Krz1cU4tolhVgeX4XkM3V4e3kxYk9pMwFe21pG94G8QPdgTFxiNeWWvY5N9CzY&#10;wyunezf3RyAhDkhLJQGh68zOBALoOXz7DY4GJ6LDiIMqSwBfQyt3fzz2zRFeeiIIzUYERGgRvA7v&#10;5uExaKMbQBfPINw9OBLJmZXIDz+A3OBI5MYfQU7sYeTkFCOXLdKZbOBUsmbM2ageOAAkkfErLUO/&#10;D5fhnx8vJcNaqYnH+iI8vK4Yi+MqkVVQh/WHqvDMRup1G8XjHLOYOvQJRtvRMTD0DsGIufralErq&#10;xfPQzcQJwOOPA088oTV+P3sqfuSUH92DVL6u9t4haNsvCh36+qND55V4sPNsdOw3E58NnIHXPGfi&#10;7o/n4Npe63Gtlz/c+kfR/qG4zn0b7uyzF4lp7DFR42G6Z54BHngA+Ne/gG++AaLptzbUofsU8jD6&#10;R6gaH03yX6nV9Jz/qgR3rS1GTHItnthcgpt9inAsvRbzoypRT4I4O7wC1/LKdL4HAyPR7ZvzrQdp&#10;APswOSXVyKVnRg4MckmDcknfCun96kPlaEX3yuRJ9vDHf+ef0A4VhGYiAiI0m3IyQF4bs1RvnY2u&#10;0QByavM7x8bjvm+Scc/kZNz7dRLumUTti0T8YXQ8/vV9KkLPNB0a4YwcDw6KgmHaCc37oN73o2vJ&#10;W2DvgTiYWovXVxbjdvJInDidiVFAeB3FokwlGsZ1FBxPaDs4Ak6d/bEvMkcdb4KDyQb6r27RsgcM&#10;x+2zMtFajwFwGg83+h2GXuHoNu8EovIA9n94iCuPfvfmgAw81XEtGe4E9V18THvyvgw9gvHuEov0&#10;5/fcAzzyCHlYjYPrK3ZlwNAtAK1naau/TddNQqLiN2odSwluW1eEbQlVeGxTMf5CYlFZpd2LAXvI&#10;81hO+/B94jYmDi8MO3ec58fIQjzw5SHcNfYg7hlHjZ6Feh2XgPvHJ+KWz6PNz5B/O3kiNw+LxqLo&#10;Iv0MgnBhRECEZvO1by4Mn/k3MjzGxmPpXCvEVjN03o8/TTiEAt0YGsnJq8IfOC/TzGQt/kEC8iD1&#10;wH0Oaovn8rmOCFnwmpx63LFKFw9uxpXcg81xkPZ8DX1DcEtXf2SctVpkV0Sez623NhKQic+PgGFI&#10;oun62/ULgdOAePxw29vAi8/SQVaDOSePoNqpPT5+dgodd5CO0b6Xh/KcvcMRyXkZT5JXNWmSNpxl&#10;RWJyCdr2CITL8AOm7+TGXhTXYtfiH5qIGjhY7lOI3vvKyWGrx7MbaNsi8pZ4dpoawqO/Jx3GYyRE&#10;NdYzsQiu98HZdB16+Nl8Hs7UjNkETNfhzdUI/eHYJ0KlQRGE5iACIjSbtxaebJJQsTmNjSzXpYix&#10;WnB4Ir0cN3bxg4HTjagZWGQgeaiKg+VLCuC0uAAPbSjGu2QwXahnbvJAlIgU67U0dENIPfpWHoF4&#10;clQM2W+rbnlBIXDLLSbxqDW0xv+9tRKOg6JN12gYmoC+/xxj2kcNPVmSnAK0MqDC4IpHPtiIVoPM&#10;QmBwD8JoH9p+IFTfuSl5hdW42yMIrQeEWXhN1Dj+wbEb/v3G38a/c2sRfudThLsWFilPZExwBbx8&#10;y9F+Fd0bLoo1/Rjup/MVFWuxEUsm++epUrgtz54cpLyk78ObV7tFEERAhGYz2Z88kM7+qhdrbZzY&#10;K7Hu6RobZ4X904TDTTwQnoZ67WckIFy6dlMp3tteinGhFbhuWSE+3FOGcWEVeJ4TKaqhG924GpuK&#10;gyQ3ioM4uAfghRlNU4tYC0hK23twXe8wuPULVce16R+GG3qFILXNnWYBOXpUP1gnORlwdVHbFt/7&#10;HgyDzN4Lf+9/pibqO9qmtrYBf2cvx8Pivume3DmrKq4rxJskFpbOUPSJGpVs0fBdigrMZ51tulDS&#10;L5U8EPp9hu62PRDjzCvrxvu38opA5GnxQITmIQIiNJsK6uwO3JKN24ZHk1dhHsbiQOwNA8Nx3xcH&#10;cd84c7uXx9/HxuOZb5MQnt7UKB08VoR2nXxhmJdGBrME728pRVRKLU5lceTBzLgAfQqvpQei8klx&#10;HISuQ+/Rt+4VgAe/OoRS6065lYCE3vB3uPSNRjuORdBxDoNj8Mw7S03b4eGhH2iBEhBXtf1Yu3vR&#10;wTMMbfuRN0HHt/IMxKNDo1Bd2vi6G9HQgGdHRsLR3WLoiK6d67qr+AfHNSzFg36r68pCZObWIfFM&#10;LZ5ZS/eHfnMDicmQ0CoYpqXglm6+SM+yvfDvpwjyXL48pO7/vRbPhJ/R3WPi0EH/7cbWju7hXyYm&#10;YllssX4GQbgwIiBCi9l2rELN4OH032x8OIvrc98dQz4Ztzye8aM3nrHFf58LFhBeEGeYSwKyq1QN&#10;Wz25QjNgX5L38djqIsyKoR52eQPuWmNhXLlxHIQr+g02z2jiobI2fXkM32oxnJWAbLjjZRgGxquZ&#10;V3ycYXAsOr4yB7iTPJDxX2hTcK2xEJBs51txew8/uA4IV8e7DIjAnW/5IGfQl/rONiABeWZiLJx6&#10;mYWXp++6TUyw7X2QgHRYVQSU1WNoQIVaH8P3JzmzFgsP18LwTRJu7uaHjHMICMN3gZ+B8Xlwy6cP&#10;I7NrccPgKFMchGMi95LQ8DZBaAkiIEKLSS6sww1DzGndeTXzo5MPcRLZFnH0ZCmu5RjIT6fgtLEU&#10;/XeX4Yfd5SgraYDTQo6F5OMPy8mIkoa8wCneeaW5pZFV60Ea19TgVfIzg61yQFkJyNo/vKoLiH5M&#10;nzB8OHgvEB+vHwDUNQALDxRh0OZM+GaQZ5F2wiQgOc434w/d9pNwaALCQnJbl93IdLoG2LtTP0Nj&#10;qkiTHp1wUMVpjNeq1n+omu4W8Q9jIwFxIA9kz/EapGbWwXFZAe4mQa3klC6+lTBMT8IdJNzZFvVN&#10;mktUZjXaWK7lofO8+D0JpCC0EBEQocXkVzWooREeT2cDxGtCfv95DE7xrKkWcDKjHDd1IQ/k+5No&#10;vaEUk33L8doabRqvz+FqdN5SgrC0WlRVNKipvE2MrKrql4wOFkaZKyB+sCRV/wYdKwFZZy0g5IF8&#10;8DJ5IDxTa0B/NFRWwHNrDgxdAlWWYMfBiViz9SBwXVt1/FkSkDutBOT2Hr7IMrQB7rtbyzllRXpR&#10;HW4eZl4/Y4p/LLfIImzdNhXhnqVFeGctiScP4a0rxEM+xXDdRPvPOIY/9Q5CcYkNb+kCLI8tVgsR&#10;LdeAdFp+4VK5gmCNCIjQYnik/+mZx9TQFRsg7sm69Y9UPduWkFdQjbt7BsAwM0kbxuFhGjKUI/zK&#10;oXLHMyRW7jvLYPAhg2oZA+Gmx0Gu4fUg+rRa514B+OP4gyi2nPB1IQEZEof3WUD07amf9sG145NV&#10;jQ6eLMAeyguDA1Df4Vq13ZaA3NZ9H7Jcfq+do39//YvN7D5eDqfeYWivD7epOibDImGwrmNibPRb&#10;ndYUYUFkJX6KqUQ/uicvkRf2uzXFcOJpvV8dwuPeIai9QHlbW0zyy1VJMNV18O/rEYBRu87oWwWh&#10;+YiACHbxHk/ppd4+GyDuyTp4BGNtoo2UIeeB1zA8TkacjaFa26CyzVLzKcRjG4rx4Z5S3MGxj+Uk&#10;LCwe1gKi4iD52spuvTfNcRmXvuEItQzaN0NAPnj5e9P2A24PoI1XJNrqs7Ra9Y/AI577UNWmmQLi&#10;4AAENK4TMm73mUZGW4t/JGq/2/p3qd9WBLcVhQg9QqJsKYb0/jMWVPJm/jPs/Ikcz4W7T4bp2fF9&#10;M/QMwk8RvJBFEFqGCIhgF4O3ZJMRMk4HJSPEsYegXH1r83lzFPXCR0Rrs5CoOawvgqNpLUg+/kJ/&#10;995fhkfX03bOxmttbMkAu5HHYY6DaNcyPdCirkULBSTmur/BzSuikYA81mcvqtyaKSDcOJ1JuTnA&#10;/Z85x+FAPX3tGvX4xxxe/0JiYPl7jI1/J8d8lhbg+bXFKCqsx/CAcvxwoBJPbqRtdE3uU80xm5bw&#10;5k+Na7q08gzFTvKQBKGliIAIdjErJJ+MEPX6jePo1KPttzFT39p8Bs4h78MrlIxlAQzrSCy2l+Jg&#10;ci2G+ZUj+AT1vo1LRyoa8BLnxCJBaWRoeT3It0kWcRCuUeKP9xZZxEE4dXwjAXnlvAISTQLSpk9j&#10;AXmUPJBqt+vUdpsC0m0vspx/ZzqHaoMGqa8/VViLGwdFoY1x9be6ZyFw4uy8tmZg6e1+Eswn1xXD&#10;c18ZkjJqYfg+TyVaNPhwMsVATF6RpM7fEirroSY8GNO480SIDgOjkJDT8liKIND/ckFoORsPl8HR&#10;KhlfxwUtr6c9b0uaWjXtsDpHeRO3kojwehAuZ1tRVo/Z1ON+nozo3pQaxKXVwoENqKUXQgbYaUkW&#10;OvBaEH09CE9L5fUOhcahH87Ge/PNJsNuMwbyH7OAZLvegps8wuDkHap+n6F3ON6eEA5c20FtbyIg&#10;/cNwu7s/stxuM51DNR7KigrDxNAKvY679n0dyGi3+/w88Q9u5IHNDqnQfwBQX9eA9Yer4L6fzrUg&#10;C4bOvtga2PK4RTY5GrePjIMreUB8LS4kvHeNjlP17gWhpdD/ckFoOdFZ1WhLPXPjVFCuk/5/061W&#10;bzeD8IQCOH+6n4xiujadlcXBpxDPrS9BO45/LCRPZ0EBCVaVGsZpzRX6LFelq2GvfLSzyHCr4iBe&#10;HAchD6a+Dti/v5FhX3f90zAMOmgWkKHx+OCF7xrt813n6XAekkA9/RDcMSkFkTPNCw3PGlxwZ5d9&#10;cBlI30nHu3qF4M6RB5F9032NzqHarTfj2T774OCt7cuNh6/afKnHfSxFw7JtLMJjJJxDA8qxOK4K&#10;kadqUF/egH1H62CYmoIOXXyRnGZOd99cDubWo/2ASPNz6+mPJ6ccMc1ZEISWQP/DBaHlZJTW49YR&#10;sWij92Q5lcn1A8Lw8g8p+O+8E3hzbkqT9tqPKXiHvJTVCeZge3FJDe4j8TFMOWo2qCwiawvxlw3F&#10;mBxegZwCbabR1NBKtZhO5cwyeiH8yutBTHEQfXGgexDGbEoHTqegYc4cYMQIYORIasOxYdh8VUmR&#10;EzCqfXuH4oPJB4DRtP21V7ViWGtXI+5MLTbHFSIzloRx9gw6Bx8/AmdHTMYf+oXBRf8uV/J87hgU&#10;geyxU9V27XuoTRiDzY91xp/fWA4Xi9xZXIJXi3+cY/oueyU864yTJ9J9ULPTSDh/v7oIt3IaE/Ku&#10;/t4vWKVHMVJGCjBhfw5e/ykFb1Czdf/fmn8S/5h2BG6emtCq306e4/8kjbtgJyIggl1wwcCHJ/FY&#10;uj6bh3rzajZWjwBllM7ZuvrB0DMUaw6aReSjL2NgoF6xYRMLAxlPEoXWywpwLFXrF8em16LT7jIV&#10;UO64qRRPb6J9OGut0eByHOQ76pVbrAdxpR72jV5hOJzWNDi8MQ1w6BVkHn7r5o/3V2XoWy9MNrW7&#10;xsbBpZcmnpxb6g+jY9TnlgSTfjn1PAAn8tS0ErZ0bfzqzfGPM7bjHyyI64pU+vZ3eX0Iz0Dj+8KT&#10;DLjm+wbyyDxDMHBO49xb7j6nYehk435btVZ0zR30Kc/qt3f3R98NLY9dCQIjAiLYzYtzkkgwdAFp&#10;QWMR6bjQHC+Zt/kUGT9fOK5ko6r3ysnLeHNLCV7hFeiLC9CaxOPxVUU4cbYO+4/VwLCC4we60eX1&#10;IEuy6NxkGHVDzbme2Dg+6R2K0vLGOao2JpaqaceW8Zv3lzQ/fpNd0UCCEWtKSqgEZCQJiEU52Ozc&#10;KtzPRrt/OK7prwXj1XVx/GNYFInCudd/XEuiceYMXTOdbn18FR7mIlI8dLeTrntJJgwf78e2ILNc&#10;5dD1sDfo0suOZ9E9AF/7WtVPEYRmIgIi2M2w7dlk+P3QjhfF9Qk6R6Ntxt633lh0LFNnnMosx/Wd&#10;9sPhO64LogsIi4M+hPOvTSU4k1cPY66UtzaXoN1CMsA8I4v34zgI9cy5MBMv0FPfwwH1AeFKrN4Z&#10;E40ai0H+TYd+LgHRvosD0pYCUlhci2dYwLxCVcp5o6hx0+Ifief2PvSpu/cuKMLZQv0H07X/wNUI&#10;efjqmyO4h4Sx0GKl5HFOLTM0Gm6mqcxaO/9z4ezJJHDuIfA9YQ7WC0JLEAER7CazrA7Pz05Gqz7h&#10;cPYKV4FrW825jzabyWjYOHD79MzjjYrpvTM2GoYBEXBgA8rDNUaDSj1v3+QanCmpxzsbShB3uhYr&#10;4yuRmlWHTlxDfB3tz/ttK0EbjoN4al4BN87U22ZcnKpx0XF0FIr0bLnbj5X97B7InSQgbNJz86vx&#10;XL9Q1bN3WnIabcdZrlHRPBBnY/0TawGh3/4MeV3BKTUITq1RJd0jT9ZgW2I10rLrce2SPBg8g9F7&#10;RoJ2ITrxObXoMCjKVN+cV8+39Qqx+SyMjeuzuHpHYtDWMyqzgCDYgwiIcFGw0QzLqMb+k5Xws9GC&#10;UquwIr4U1w80z9jidCN/Gp+AInMnGuv3Z8Lw4V44kNE1bLdYXOdTiC+p9306pw7XzSnA6oPaCnNO&#10;c/4Sp/TgQlO8sI7ExDoOcg0ZVDf6HqcFacoTeaZfCAIOl6DjohNo1cu8HwvIu/RZc8kqb8CdFgLC&#10;QtSeRKP/unQ8NYDL4gapGucO6wvQXhWQ0sWTX43xD+sZWDyzbEE+FoZWIjO/Hkcya5FIYnmmoA63&#10;LSzETT4kOHPT0IruUVBs42SRe5Mr0NozzOTpcZzj71OOwD+1EgH6c+AqhZbPxZdaoqz9EC4SERDh&#10;F+Ghrw6peh1s4FQW3wFRSDhrVpDyijr8hQyyYVw8GVML40rehdvyQsSm1qKKI/fE6rgq3MTB5Q1F&#10;uH51EZ7jZIPUc3dalqUNXRkNNnkgXPbWYVOhlrSwXxjcegaRR6QJh7GxuHy8rPnJBAuqgT+MiVdC&#10;aD5PkArGO3qHat+1txKt56crj0PFZmgfFf8YfqBp/IN/4/oieG8pxd2L6XdxvIPaNYsKUVfagBG8&#10;joSE1PD5ATw7OBT1+siWEW1RJ32P+t3adXhJYFz4BRABEX4RXv0hWfX02ZByj93QKxg+FtN5mRlr&#10;UmD4xBeOK3iFtsUQz4ZCPEyeRnp2Hfr6lmtTeanH7rCsENsPkzUnYXlwNRlkXg8yNNKix68NY3HC&#10;RcPucpX6vR0bdON2alwYq/3ASGxPalkcYMiOs6o4VHt98aKx8YJGNUWXBMR1ytFGHpGKf3DeL8vf&#10;xsN1qwrwPNf+IMJO1eC2FfQ5D+X5FGEReSTvqsWD5JmR97FqT9PZYj0tc1uxgJCYTA2wSOUiCJcI&#10;ERDhF2HkTk4maO6x83vP9af1rRr5RTW4uyt5IRMSNMPKsQ3VQ6f3JCLXkmC0J4/jhU3kcSwowE9R&#10;WjnXmeFkrDl31vYStKFjuc64yWiTAXf5Nhkus1IaxSJUY2PfIwBPjoxG9KEClFvN1rJFSWktQmLz&#10;4DXrEFy5189rKixFRBenVosy0HZsnPk7WczofesfUmHKf8XDVuRpeOwuw4skgF13lKqZV1l59XiK&#10;vSrySq5bWgRHzgE2KhqP0Tmqqhu7H3zJlt4dB845vsHDVIJwqREBEX4RdiZxOnNzMJ0N3p/I2JdZ&#10;2exvfU7A8PE+OPJ0VctAM4sJ9cpfWV+ChpIG+B4lz4NYGlsFw1ISD95O+ztbCwUZ3fYDw1TswdLz&#10;UKvWB4QpwXHxCoHbJ/vwEH3W8YtoDP3hMKavTsFs8ohm+yRj2qpkDP7+MN4acwAPkDg5074GjyA4&#10;f3MYbSYdNq2Atzx3+/70W3n6rlFc+Lu9QzXviuMffL3LCjA5WPN8sovq0WFeoYrrVPJsLvp5L69l&#10;EaV7MD8Nhvf3wGdf02Epjm2o+Id+DZzG5Z6xB1Go3R5BuKSIgAi/CHmVDbhrTLxp8R0LiWOvEKxL&#10;bFx8qbyiHg+TcTZ8Hq1iF6YZWUZPxKcQn2yjY6gjnp1fD9cFunjw9u2lcFrK60F0g82vxvdWf/PQ&#10;VmuuxU6i47g6Fw5zT8FAYmAYdgAGz1CV4pxnb3EOK/W+D302LBqGyUfgQAbdcW2uJgR0vOukI7hG&#10;D6ibGht0y+/kKbUc/9hM17u5WMVudhypRnZBPby3aSlJOGhumFeAh9cXY3NcFf64qVSlaTH0D8NL&#10;Q8PRYBX7YNzXWg5fsWfnj4+XSnEo4ZdBBET4xfBYR8aum9nY8XqQ/9gopbo9+Cwc3tsLx+9tlHvl&#10;YZ81RXiRjGxhYT2mUw9epfpgEVHrQQrQbmhUU6/AonUgY+865Yh2bj5OFwLjzCheU+JAAuHgQ41f&#10;15FY8Apw/n7eh2MY+r6qJsmmIrQbcaDpEJlF46E010mH0Jo8ikdXF+PNlcUITa7Bg4sK8V1EJfLI&#10;A+HUJPuSauDKQfTlBfQdJCAzjsOVvI+oQ4X63TGTWlyPG4ZylUOzKPO6DmtRFoRLhQiI8IvB00pb&#10;qeEWzdDytFOuRcHTUK3pPileeQBqdbq1iLDRX1eIJ9eV4JnNZMg54GzcRoa9zcSEcxpz/rztKPJu&#10;eF9L78bY2Mvhz1kgjI1nhamYjI39uW0vg9OKbFzD6d/PIVztycgbZp/E/evJuJc3YND+chi+zcdP&#10;JB7JZ+vwpx8LcSS7DnkkivfyTKyd5BktzYThk/0YOc92ksoh2xrHlVr38sf9XyQ0rsYoCJcQERDh&#10;F4NHYF78Psk0G4ubI71/avqxJtlgcwtq8EfyVtRQFguEscdvbCwivP6DtxmHsLjtKIPzrBO2BYSH&#10;lKjxGo0monSxjdehTD+uvBvr72XP4Ib+YXhiZR4MC4qwNrEK+eRxtF1RhL+uK8aTi4qwP7UGAadq&#10;8MmSIjy8hq5tPe3bLwz/8A5BBRfxsOJQTi3aD4gy11jn2VckJl/5tryolyDYiwiI8Iuy5WgZDO6a&#10;UVWGj1651OvMoKYlVf1j8uDScTccvjmiCci5PADLtq1UWw+in9toxLmxcVdp1C0XKv5cjYfPVHnd&#10;SHSwyHbLjScMPEheUU0VEH6qFhP2agkeRwVWwLA4H5/7liPiaA3eX1qMafsq8M9ldL4vDuK6D/ci&#10;Idl2meDX555Q8Q5jYkRek3LbyFiclboewi+ICIjwi8J96Ve5pKpF4JdXdHONCq4xYs23PidheHc3&#10;HOfQMcrwX0BETHEQPS+WXvNDDS31C4Gq5udH//F9qe2o1DyYXVXaZ/v0z/fUahlwjedk4eJtXFZk&#10;d422TWUD5s8btM+5BQMOP6XjWisvhH+r+4pTKKeftyOhCvVVmpGvLm/A3WuK4LyuCK3mFuD5DSUY&#10;sKcan3O6+jd3YdW+xtOcjUwNpN9AomsSYeV9BGJ6UOMV6oJwqREBEX5xWCjaeEeagr+cu4kD6o9M&#10;PoJ8LVNJI7ymJ6hFdE48U4oD2BfyRNR6kIONhpP4vcukI3DbVIBnJvvhq/dH4I3hW2AIAu5alEJ/&#10;j8S6f7yDmf/th0e/jdSEwXi+PQ0Y3OUbrH36HUz/X3+03kCfkadj2F2P/43ehAUvdcPqf72Pfh7f&#10;os26fLQe2Tj/lWNPf7y9OF39ljfXluCBlUVYGFOJoKQa/IWLZrEY7aDftLEIDy04i7+4h2PkvGNq&#10;f2v8Uivp3kWYhq60e+eHx8hLq7AxS0sQLiUiIMKvwphdOSpIbkzzwY1naPHQTLXVKAyn7vhgXAwM&#10;nfbDiddEXEhESEBazzulZj5x+hBeAX6NF3kfW2swqvNE+l9P/+2p9en5I25dnYHM6+4wfcatqlUb&#10;vPLFDhj2kidCnsmLE3abtnn0/l4Tl331GNlpUqPjuPk9/BLafXsCbTzJuPN3e/ij7aAwOMw/i5j0&#10;OuTn1atsu4bV1Hi2FV8vB+h5CjInWXxvN7pNidN/eWMO5dbiluGxqp45CwffM04Lw4ksZeGg8GtA&#10;/+sF4ZenikThme+Ok2j4mYeZlIgE4NPlaU2C6hVVDXhndBQMnUlE5qVeWETIKDvPTkG7zw+g7Yho&#10;tOI1H4EkXB+NQ62jkzL2nfutwvT/DlLvD9/2F3j1+R6+D72g/o79w2PkYdTBdUspjt36gCYOD76k&#10;DVXRee6afxzVTi7q87kvueNz8lAK3a5Vf7t7/gjDvFw1jNZ2VAxaLT5N11OCf24ohtfeMjjzynKe&#10;jqxPPWbBc5pzQnlZ3b8m8bARxkguqFMJKHkCglE8tLxXgRi7R+p5CL8OIiDCr8axPO5Rx6l66h10&#10;EVFrGbr644PFqbCefFRBqvM+p33/eJ9mcNn4WiZetGwsLiwyKpZBjetv0L5tN5dg25NvKkPfw3MJ&#10;Nj3eUb3v3esHGM4AT04LU3/ntbsRhh21GP/+KPU3twaDA/weegn3LT2OR2bGqM8K3K6HYRt5KsmA&#10;zz8/VJ/N+N9gFQ/RKizStRjFbj15HZx+nsWDr3FbCRzoc4eZJKTv70HvafFNEiUyPOPqPhYPFTTX&#10;7hO/chJI9thqJG4u/EqIgAi/KvtSKuDqHQFni2p6SkS6+eOl75NV7XVLuDBU76lkTN/bDcPUw9oU&#10;XzbQ1gLCZW/5lQ23cZovf+YPrH3mPWXoP+2/Gv27z1DvU26+D597TEbQn59Tf69++mPyMlJQ3cpF&#10;Cceux15F1L1/V9vi73wYN644g1M33Kn+XvZCZ4zpNAFFbtepv18dvVUNcWnfrV+HdfB/RxkceZX5&#10;l/RbOu7GqHOs9diXXIHbR8aR5+Fn4Xlow31/m3RYVSMUhF8LERDhV2dFXIlaYOjsYT0844/7qefN&#10;gWNrpqxIQWsyvIbh0XBaxYsNyzSPxNJI22r7gPVPa16HR695cN5bie2Pax6JsdU4tsa984/Ds88s&#10;9bfvX1+AIZbebqvB2WtuUZ/9dfYBPD01AGc6aH8b2+6HX4XjLvJItpzDM2KPieMdy7JhGBSB9u/v&#10;xvwttlOPfBuSD9e+EZqHpt8X5XmQJ3LPuAQcz5NSUMKviwiI8JtgaQyJCFc27BVgGs5iY8kzmHjG&#10;1rg9OU2C63vCcnBvVz/qnQfA8YeTcOChKrVA8FxCQp9bCEi/bnO0oSb6rKv3EvI0HNXnX3YcoQSj&#10;b69v1d9pN96Jlybuw2f9lqCydRv12SPTw9Sx16/Nx65H3lCflTm3x30/HdaC79bfzZ4IiZzDxiI4&#10;zEqCobMvHvYIQHhi0xQlJ4rq0HFhKv2uIFUu15Z4HM6VYlDCr48IiPCbYVV8Cdr2i1Qlby2NJk9Z&#10;5VXW/5h+FLuTtEV4RrJyq9FpYoxaK2IYFaMVc9J7+U2MODcSi21Pvq4M/qAu38EQADjsqsH6f2ii&#10;cvi2B9GG06PsrcbvV5zGid/dpz63bBv+3hFO26vUMNXfvjuAMpd26vPBXaeq82kJE/Xv4+EzFjW6&#10;JqcldG1Do+D47h54zUg0ldg1wstDvg3Ox20juAyvn8U6D24cG/LDg18ewpE8EQ/ht4EIiPCbgqej&#10;3jGK82D5KaPZyID28CcvJRQfLElFSHrjBSOc6vzPPQNg+NQXhq8PwXHlWRWkNgWwlUGn1731mPVf&#10;b6TcfD869VsBQ1gDXh67HaduuhtH7vgLnv9yn7aYkAPge2pxz8LjWPJ8Fxy/9QEc/MPD5J2MRNsN&#10;BTDsqiQRqcCif3dH6u/uwea/vwOnrZX0nfoqd/5O/m4WjhVntBonH+3D4yQKu8lzsoSXT66KK8aT&#10;U48or0N5YfpvZwHlWueGrgF4+YcUZHOqd0H4jSACIvzmSCqowwuzk0hEApT3YfRGuHEiRh7G4dhA&#10;x4UnsPlIGYwRkoaaBnyzLAm3fUYi8pk/DF8lwnF5tpY40ZRttxitNhWhzfp8OPICPjL0bX3O0t95&#10;aK0W9JEIGD0IFpFd1SQ6gDMPPW0hcWBx2V6u9nHYWID2Pmfgypl6t1Von2/joapS9Z2qpsn4gzB0&#10;8sW93f0we90JoM4sAKdLG/B9WIEmHO7acJ1l+hX+3a3c/eHYOwQDtmQ1mZUmCL82IiDCbxJOKDt6&#10;Fxl27wgSDOvhHC5FS0JCHomDRwj+Rh7H8O3ZCEnTpCS/qBYzV6dQbz8YzuTJOI2KgeNPqSo1uxKG&#10;nWTsyYNQq8n5bx7yYs9hq/63dWNvgve13M5DU8rLINHgc+2kV/rMcU0ODJyGfkgUWnf2wz+8A7Fg&#10;80nU6gGcM3SJXMq32+p0fXZVkBIOy9+nvI4+5E2R18G119cfkvTswm8TERDhN01YehWe56Bzj2A1&#10;G6nxsJY25ZdXZnOMxNkrTC22+3jZKXxLPftZvrnoPOs47ukZjOu7kFfSg/YbHQvD7BNwWHlG1f0w&#10;DTVZNvZUbDVeS2K5D3kznEDRgbwcw3fJMIyIgaGLH24gD+itsdEYsyoVq6OLsY4EYMTOM3hxThJu&#10;HUHf34uD4QFwUalWGv8erizIHhavLu+9LhNZMmQl/IYRARF+8/DIzbzIIhVANvQIJCEJaOKRGI0v&#10;xw/YM+H9nPuE4OYR0fjd0Fi8M5tL0ybhucHhuJ6HuD7dD0PvEM3oc7ZfrlW+KAMOK0hYVudoxaRU&#10;Qak87XU1fb4sC4aFGeRhnIRh8mE1hdjgQWJA57qJhOPFYRGYtiIZYUdL8PHydNwxOgaufcO0ioYk&#10;GA7kaajEkTauXcU5uvnD0SMUr/2UgkAbU5cF4beGCIhw2VBSC3wXnI9H2Hj3IuNPPXUtIWNTg8yN&#10;DTWLiivnoxoQicR8LYiQnF6GNXszMHjOYbw6IhJ/IePNXoNLJxIWbl1IgMiY8/lVWduu1Dim0tkP&#10;rrT9dyQWf/UKxptjDmDET0ew0e80TmWZi2J9HZBH5/GDG12bEgsbgmG8PiV4HOvpG47XSTi2H288&#10;y0wQfsuIgAiXHZUNUGVb31lwEr8bRh5ED219BFfk49iIrR4+C0LfDZn6GRpTVl6HlPRShMXlY2tg&#10;FpbsSMN3a5IxnTwWbrPWpmD5znTsDMlGZGIBUk+Xo6LC9iI+DnT/9etDKvhtfQ18XZz8kD0ovl72&#10;Nv74RQK8N2Yi8rSNNMSC8BtHBES4rEktqsP8yEJ8vDQND0xIgFu/CDWjiYeM2pL3YZzBxUWd/kTb&#10;Sy5xuVcu29u6D5ft1USMF0W6ePDMsUA4kNd03aADataVF4kGF9cqbFoCRRAuG0RAhCsGrgUelVmN&#10;pTHFGLotGzcMjlAiYuz9O3qEYMfxMn3vS8OAzZnK2zF6HRwof4iEa7J/LtYfKsPRvNommYYF4XJF&#10;BES4Yum0Il0NFRmNOb93X5Ohb/35KasD/vxlovJ21HeSaHEAfUW87bK0gnC5IwIiXLFsPVYOx14h&#10;aKfHRHgGFE+jzSq7NCvy1ieWqWEqYwyGvY87R8chl4M2gnAFIgIiXLGU1ULFPUweAXshPQIxO7RA&#10;3+Pn5a35Jxt7PN380X21VspWEK5ERECEK5qRO8+ogLrRqPMMqCemHG2S2fdiic2uUQF8Xs/B38Mp&#10;VzhFva+UmhWuYERAhCuapIJaXDsoSuXUYsPOw0s8S2vDz5wexN0no1Hw3KGHP5799phaBCkIVyoi&#10;IMIVT6cVaU2M+wtzkvStF09KYR2uGxStL2rk79CC50tiivU9BOHKRAREuOIJSK1Sw0nGtRkcVHfw&#10;CMHWYz/PlF6vjacbCZS25iQRpZd4zYkg/NqIgAhXPBzu+Pfs43CwCHCzF/LUjKO42KKwh3Jr0b5/&#10;pGmIjBunJvnKN1ffQxCuXERAhKsCzjHl4BFq8kJULKRnEBYeKNL3sI+Plp5S3odxxbtzL3+Vgj2n&#10;QqbuClc+IiDCVcPL3ydbGfsAVf0w086U6ZuOaOs+jKKkYh/kfUwJyNf3EIQrGxEQ4aoh+FQVnPuE&#10;m6baspCwoHRZ1fK1GvlVDbhvfII5aaJ3sKrl/uBXhy55vi1B+K0gAiJcVfRaexqGrmYvpJ1XoJrW&#10;OzeyUN+jeXyoD11pnoe27sPgHqLyXQnC1YIIiHBVkVlWjztHx6O1e4BJRFx7B8CtXyT8mrno74u9&#10;OWpFuzFlifJkuvrh/cWn9D0E4epABES46thAXgIXpOLaIUoAvIPRqpc/bhoajT0p5sJQtvhqf66K&#10;e5iOpcbDWHeMisPpElk2KFxdiIAIVyV9N2aqoSxjNUMlIiQEbbwjscpG9lye7uu9MZs8D60olNF7&#10;4fcOvUOx6cjPu7JdEC4HRECEq5KqBuB/80+SaJjXb7AotCYRce0bhfD0xhUCJ3OZ2i6BaOdpnHGl&#10;LUh08QzBVNomCFcjIiDCVUsaOQ03DD6gvAhLEeH658O2Zet7QeWzemLKETj08DPtx41nXf171s+X&#10;EkUQLjdEQISrkuyKBrw59wRcyaNobyEKalZWtwAsim68wPCjZadIWHwbCQh7IO29wzBq51l9L0G4&#10;uhABEa46DuXU4qGvD5FQsEdhnknFgXFD1wB8TGJRZZXjJCm/Fn+ckKhmWxmP4cZrSgzdAvHpijSU&#10;X2xeFEG4zBABEa4q9p2owC0jYmHo7ocO3mbx4OqBvB5k4Jasc9YsTy2qx/OzkpSHwp6KUURUWpRu&#10;/nhhdhIyS2UmlnD1IAIiXDWsSyhV6z0ce5oXEvKrk5p9FYEfIy68mLCC9KHHmgy1DoQTKBrPo9KY&#10;kHfy0FeHkFIgrohwdSACIlwVrIwvgYtXuEq1zlN2jeJh6OGn1nDsP9GyyoHf+OfDyTNU5dMyn489&#10;ET9VRvdY/rn8GEG4chABEa54lsSUoHWfMDh7mFefc+NhJ46FHM2zz9ivOViCdv2j1PoRS4+G66Lf&#10;+0WCirUIwpWMCIhwRTM/qhhOfcJVjKPRcBMZ+adnHkdm6cWlXd+bUokbh8bAgYfFGnk2Wlr3uDOS&#10;WVG4chEBEa5Y5kYWqRogluKhAt5d/PHaTykoqNZ3vEgiM6tx5+g4LTCvfw+/ctGq20fGI15ERLhC&#10;EQERrkjWJpaoMrau1uLRPUAVgeJg+M/J4dwa/HlCgvJsLEWEReXeLw7iZJEE1oUrDxEQ4YojILUS&#10;bftHquqARmN+DYtHV398sjztosvYngsWCa6FzsNXjYazSFQen3IUeY2zowjCZY8IiHBFkVaipWtX&#10;U3V1I67Eo4s/3ll4EtWXuNIsB+TvGhuviYguXkpESLzek3TvwhWGCIhwxVBD4vDKjylqKq1JPNT6&#10;DH+8Rp//UivFOeZx64hYOFp4Itpiw0BM8pPEi8KVgwiIcMXwlW8uiQWvEDevMOfho+dnJ6HoF45j&#10;h5+uxk1DYxoVruKFh85eEQi1yvQrCJcrIiDCFcHR3FpcOyhaBc01zyNYDWP9cXwCzlRc4nGrc7Dt&#10;WDlae4aZsv1qguaHZ787rrwlQbjcEQERrgg+XpqmFgYae/tcprb9gChEkCfwa/IN1xHpwRl/Na9I&#10;mwkWhMXRxfoegnD5IgIiXPYkF9aR93FADREZjXQrj2DMCS3Q9/h1eW/RSTi5mz0jNaw2K0nVGRGE&#10;yxkREOGyZ7If9/LN2XF5yOi6QVEIP/3bWMA32T8fDu7khZCw8fVx2ni3/hE4kPnrekeCcLGIgAiX&#10;Pf03ZsHQxXLmVTDaeAYpEfnaN/dXizekl9Sj0/I0uPQJNYkHNzWM5R6MHcfL9T0F4fJEBES47AlO&#10;q4SLd6SW1NBiAR8H1NkzeWr6MWw+XKrvfekprQW+Dc5X61F4SnG7Pmbx4Gbo4otHvjmKAi7MLgiX&#10;MSIgwhXBpsNluGFItIovWFYM5Peck4pzYr04Jwlr4ktQdomCD5l04hlBefgrVzsk4eJU75bX0k5V&#10;PPTD/007iqQCydQrXP6IgAhXDDFZ1Xhi6lHq9QeoOIhxRhY3NWxEQmLoFYy/TjqE4duzEZZeddE5&#10;sXKrgK1Hy9BtdQbuGMWVDgP1gLlZOPg6WpGY8LBVl5Xpv/iaFEG4VIiACFcUPHw0aEs2XL3D1ZqL&#10;9halZ41C0ooMPItMm77h+OtXiei6Kg0/hBdib3IFjhfUoZBEoYSMPKc9YX2prAOK6e+8ygaVnn0b&#10;CcZkv1y8veAk7hkbD8feofRdASrrb2PvRwvo8/RiLlolU3eFKw0REOGKhFd7v/xDsur187CWdRyC&#10;Gw8pcYVCQw9qPUlYPMNw4+fRuH98Av48MQGPTz6Ef04/ikdIZB6YkIh7xh1Eh4FRcPRgwSBhoPOy&#10;aFgGyI2NpxSzcHAJ3b4bMnH6Uo2bCcKviAiIcEWz/lApXpydhFZ9yOiTQecFhpxc0drgX+PFghKE&#10;NuQxsChw/II9Faee/iodCf/Nn7el7UowaH/rc/DnSpDIu7l2UBR5NumIkqm6whWMCIhwVbDnRAU+&#10;XHIKNw+PJW9D80p4lpYt76ElzeTFkGjwUBbXQx+8JQuHcyVILlz5iIAIVxVpJQ1YeKAI7yw8gdtG&#10;xsHJ0zwc5ejur4LdLCzsabBH0k73TDiWwR4Ib+fytRzz4BQlrn3D8QCJRu91p7H9eDlKRDeEqwgR&#10;EOGqJbO8AbuTy1VAvMuqNDwz86gKqt8+Kg4dBkTBtU8oWnsEwo1E4vpB0SoG8uikQyq24rXhNH4I&#10;LUB4RpWIhnDVIgIiCBbwtN6MUiAxuw4H0soRfqIEMSQSR3LqcbZSm5klCIKGCIggCIJgFyIggiAI&#10;gl2IgAiCIAh2IQIiCIIg2IUIiCAIgmAXIiCCIAiCXYiACIIgCHYhAiIIgiDYhQiIIAiCYBciIIIg&#10;CIJdiIAIgiAIdiECIgiCINiFCIggCIJgFyIggiAIgl2IgAiCIAh2IQIiCIIg2IUIiCAIgmAXIiCC&#10;IAiCXYiACIIgCHYhAiIIgiDYhQiIIAiCYBciIIIgCIJdiIAIgiAIdiECIgiCINiFCIggCIJgFyIg&#10;giAIgl2IgAiCIAh2IQIiCIIg2IUIiCAIgmAXIiCCIAiCXYiACIIgCHYhAiIIgiDYhQiIIAiCYBci&#10;IIIgCIJdiIAIgiAIdiECIgiCINiFCIggCIJgB8D/A9zknq9HPg+9AAAAAElFTkSuQmCC"/>
  <p:tag name="ISPRING_PRESENTERDATA_0" val="Tmd1eeG7hW4gVGjhu4sgVGjDunk=|R2nDoW8gdmnDqm4=|bnR0LmRpYUBnbWFpbC5jb20=||e0NCN0RDOUM2LTJBQzUtNDA5Qi05NEQ5LUE1MTY3NkYyRjNDMn0=|R2nDoW8gdmnDqm4gYuG7mSBtw7RuIMSQ4buLYSBsw60gdHLGsOG7nW5nIFRIUFQgUuG6oWNoIEtp&#10;4bq/biAsIOG6pXAgNSB4w6MgTG9uZyBIw7JhLCBodXnhu4duIEPhuqduIMSQxrDhu5tjLCB04buJ&#10;bmggTG9uZyBBbi4=|SVNQUklOR19QUkVTRU5URVJfUEhPVE9fMA==|MQ==|aHR0cDovL3RocHRyYWNoa2llbi5lZHUudm4=|SVNQUklOR19QUkVTRU5URVJfUEhPVE9fMQ==|MDk4NTM1NjIxMg=="/>
  <p:tag name="ISPRING_UUID" val="{B0805798-14F2-4428-AF0F-8AB710A5DE85}"/>
  <p:tag name="ISPRING_PROJECT_FOLDER_UPDATED" val="1"/>
  <p:tag name="ISPRING_RESOURCE_FOLDER" val="E:\BAI DU THI E-LEARNING 2019\TEP NGUON\BAI 30. DL12. GTVT VA TTLL"/>
  <p:tag name="ISPRING_PRESENTATION_PATH" val="E:\BAI DU THI E-LEARNING 2019\TEP NGUON\BAI 30. DL12. GTVT VA TTLL.pptx"/>
  <p:tag name="ISPRING_SCREEN_RECS_UPDATED" val="E:\BAI DU THI E-LEARNING 2019\TEP NGUON\BAI 30. DL12. GTVT VA TTLL"/>
  <p:tag name="MMPROD_UIDATA" val="&lt;database version=&quot;11.0&quot;&gt;&lt;object type=&quot;1&quot; unique_id=&quot;10001&quot;&gt;&lt;object type=&quot;8&quot; unique_id=&quot;10002&quot;&gt;&lt;/object&gt;&lt;object type=&quot;2&quot; unique_id=&quot;10003&quot;&gt;&lt;object type=&quot;3&quot; unique_id=&quot;10396&quot;&gt;&lt;property id=&quot;20148&quot; value=&quot;5&quot;/&gt;&lt;property id=&quot;20300&quot; value=&quot;Slide 2 - &amp;quot;MỤC TIÊU BÀI HỌC&amp;quot;&quot;/&gt;&lt;property id=&quot;20307&quot; value=&quot;261&quot;/&gt;&lt;/object&gt;&lt;object type=&quot;3&quot; unique_id=&quot;10397&quot;&gt;&lt;property id=&quot;20148&quot; value=&quot;5&quot;/&gt;&lt;property id=&quot;20300&quot; value=&quot;Slide 1&quot;/&gt;&lt;property id=&quot;20307&quot; value=&quot;266&quot;/&gt;&lt;/object&gt;&lt;object type=&quot;3&quot; unique_id=&quot;10461&quot;&gt;&lt;property id=&quot;20148&quot; value=&quot;5&quot;/&gt;&lt;property id=&quot;20300&quot; value=&quot;Slide 20 - &amp;quot;TÀI LIỆU THAM KHẢO&amp;quot;&quot;/&gt;&lt;property id=&quot;20307&quot; value=&quot;281&quot;/&gt;&lt;/object&gt;&lt;object type=&quot;3&quot; unique_id=&quot;10544&quot;&gt;&lt;property id=&quot;20148&quot; value=&quot;5&quot;/&gt;&lt;property id=&quot;20300&quot; value=&quot;Slide 19 - &amp;quot;Want big impact?&amp;#x0D;Use big image.&amp;quot;&quot;/&gt;&lt;property id=&quot;20307&quot; value=&quot;284&quot;/&gt;&lt;/object&gt;&lt;object type=&quot;3&quot; unique_id=&quot;11208&quot;&gt;&lt;property id=&quot;20148&quot; value=&quot;5&quot;/&gt;&lt;property id=&quot;20300&quot; value=&quot;Slide 11&quot;/&gt;&lt;property id=&quot;20307&quot; value=&quot;288&quot;/&gt;&lt;/object&gt;&lt;object type=&quot;3&quot; unique_id=&quot;11209&quot;&gt;&lt;property id=&quot;20148&quot; value=&quot;5&quot;/&gt;&lt;property id=&quot;20300&quot; value=&quot;Slide 13&quot;/&gt;&lt;property id=&quot;20307&quot; value=&quot;286&quot;/&gt;&lt;/object&gt;&lt;object type=&quot;3&quot; unique_id=&quot;11211&quot;&gt;&lt;property id=&quot;20148&quot; value=&quot;5&quot;/&gt;&lt;property id=&quot;20300&quot; value=&quot;Slide 15&quot;/&gt;&lt;property id=&quot;20307&quot; value=&quot;291&quot;/&gt;&lt;/object&gt;&lt;object type=&quot;3&quot; unique_id=&quot;11212&quot;&gt;&lt;property id=&quot;20148&quot; value=&quot;5&quot;/&gt;&lt;property id=&quot;20300&quot; value=&quot;Slide 16&quot;/&gt;&lt;property id=&quot;20307&quot; value=&quot;287&quot;/&gt;&lt;/object&gt;&lt;object type=&quot;3&quot; unique_id=&quot;11213&quot;&gt;&lt;property id=&quot;20148&quot; value=&quot;5&quot;/&gt;&lt;property id=&quot;20300&quot; value=&quot;Slide 18&quot;/&gt;&lt;property id=&quot;20307&quot; value=&quot;289&quot;/&gt;&lt;/object&gt;&lt;object type=&quot;3&quot; unique_id=&quot;11927&quot;&gt;&lt;property id=&quot;20148&quot; value=&quot;5&quot;/&gt;&lt;property id=&quot;20300&quot; value=&quot;Slide 4 - &amp;quot;1. GIAO THÔNG VẬN TẢI&amp;quot;&quot;/&gt;&lt;property id=&quot;20307&quot; value=&quot;295&quot;/&gt;&lt;/object&gt;&lt;object type=&quot;3&quot; unique_id=&quot;11928&quot;&gt;&lt;property id=&quot;20148&quot; value=&quot;5&quot;/&gt;&lt;property id=&quot;20300&quot; value=&quot;Slide 5&quot;/&gt;&lt;property id=&quot;20307&quot; value=&quot;293&quot;/&gt;&lt;/object&gt;&lt;object type=&quot;3&quot; unique_id=&quot;11930&quot;&gt;&lt;property id=&quot;20148&quot; value=&quot;5&quot;/&gt;&lt;property id=&quot;20300&quot; value=&quot;Slide 14&quot;/&gt;&lt;property id=&quot;20307&quot; value=&quot;296&quot;/&gt;&lt;/object&gt;&lt;object type=&quot;3&quot; unique_id=&quot;11932&quot;&gt;&lt;property id=&quot;20148&quot; value=&quot;5&quot;/&gt;&lt;property id=&quot;20300&quot; value=&quot;Slide 9&quot;/&gt;&lt;property id=&quot;20307&quot; value=&quot;269&quot;/&gt;&lt;/object&gt;&lt;object type=&quot;3&quot; unique_id=&quot;11933&quot;&gt;&lt;property id=&quot;20148&quot; value=&quot;5&quot;/&gt;&lt;property id=&quot;20300&quot; value=&quot;Slide 3&quot;/&gt;&lt;property id=&quot;20307&quot; value=&quot;294&quot;/&gt;&lt;/object&gt;&lt;object type=&quot;3&quot; unique_id=&quot;12085&quot;&gt;&lt;property id=&quot;20148&quot; value=&quot;5&quot;/&gt;&lt;property id=&quot;20300&quot; value=&quot;Slide 12&quot;/&gt;&lt;property id=&quot;20307&quot; value=&quot;298&quot;/&gt;&lt;/object&gt;&lt;object type=&quot;3&quot; unique_id=&quot;12304&quot;&gt;&lt;property id=&quot;20148&quot; value=&quot;5&quot;/&gt;&lt;property id=&quot;20300&quot; value=&quot;Slide 8&quot;/&gt;&lt;property id=&quot;20307&quot; value=&quot;299&quot;/&gt;&lt;/object&gt;&lt;object type=&quot;3&quot; unique_id=&quot;12305&quot;&gt;&lt;property id=&quot;20148&quot; value=&quot;5&quot;/&gt;&lt;property id=&quot;20300&quot; value=&quot;Slide 6&quot;/&gt;&lt;property id=&quot;20307&quot; value=&quot;258&quot;/&gt;&lt;/object&gt;&lt;object type=&quot;3&quot; unique_id=&quot;12596&quot;&gt;&lt;property id=&quot;20148&quot; value=&quot;5&quot;/&gt;&lt;property id=&quot;20300&quot; value=&quot;Slide 17&quot;/&gt;&lt;property id=&quot;20307&quot; value=&quot;300&quot;/&gt;&lt;/object&gt;&lt;object type=&quot;3&quot; unique_id=&quot;13025&quot;&gt;&lt;property id=&quot;20148&quot; value=&quot;5&quot;/&gt;&lt;property id=&quot;20300&quot; value=&quot;Slide 7&quot;/&gt;&lt;property id=&quot;20307&quot; value=&quot;302&quot;/&gt;&lt;/object&gt;&lt;object type=&quot;3&quot; unique_id=&quot;13026&quot;&gt;&lt;property id=&quot;20148&quot; value=&quot;5&quot;/&gt;&lt;property id=&quot;20300&quot; value=&quot;Slide 10&quot;/&gt;&lt;property id=&quot;20307&quot; value=&quot;30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2076</TotalTime>
  <Words>1690</Words>
  <Application>Microsoft Office PowerPoint</Application>
  <PresentationFormat>Widescreen</PresentationFormat>
  <Paragraphs>207</Paragraphs>
  <Slides>32</Slides>
  <Notes>10</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6" baseType="lpstr">
      <vt:lpstr>Symbol</vt:lpstr>
      <vt:lpstr>Times New Roman</vt:lpstr>
      <vt:lpstr>#9Slide03 Bebas Neue ZSmall</vt:lpstr>
      <vt:lpstr>#9Slide07 Stormtrooper</vt:lpstr>
      <vt:lpstr>#9Slide07 SFU Rhythm</vt:lpstr>
      <vt:lpstr>Calibri</vt:lpstr>
      <vt:lpstr>#9Slide07 IcielBaliho Script</vt:lpstr>
      <vt:lpstr>Calibri Light</vt:lpstr>
      <vt:lpstr>.VnTimeH</vt:lpstr>
      <vt:lpstr>Arial</vt:lpstr>
      <vt:lpstr>Wingdings</vt:lpstr>
      <vt:lpstr>.VnTime</vt:lpstr>
      <vt:lpstr>Office Theme</vt:lpstr>
      <vt:lpstr>Microsoft Graph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Viễn thông có nhiều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TRINH VU DANG TUONG</dc:creator>
  <cp:lastModifiedBy>84974897627</cp:lastModifiedBy>
  <cp:revision>38</cp:revision>
  <dcterms:created xsi:type="dcterms:W3CDTF">2020-04-16T23:29:38Z</dcterms:created>
  <dcterms:modified xsi:type="dcterms:W3CDTF">2022-01-26T01:31:47Z</dcterms:modified>
</cp:coreProperties>
</file>